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634">
          <p15:clr>
            <a:srgbClr val="A4A3A4"/>
          </p15:clr>
        </p15:guide>
        <p15:guide id="2" pos="522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634" orient="horz"/>
        <p:guide pos="522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60ac4d3d5b_0_1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60ac4d3d5b_0_12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g60ac4d3d5b_0_129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0" name="Shape 1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" name="Google Shape;1231;g60ac4d3d5b_0_11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2" name="Google Shape;1232;g60ac4d3d5b_0_112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3" name="Google Shape;1233;g60ac4d3d5b_0_1129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2" name="Shape 1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3" name="Google Shape;1543;g60ac4d3d5b_0_145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4" name="Google Shape;1544;g60ac4d3d5b_0_145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5" name="Google Shape;1545;g60ac4d3d5b_0_145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9" name="Shape 1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0" name="Google Shape;1550;g8ad86cf2a9_0_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1" name="Google Shape;1551;g8ad86cf2a9_0_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2" name="Google Shape;1552;g8ad86cf2a9_0_1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7" name="Google Shape;417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3" name="Google Shape;423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5" name="Google Shape;475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3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Google Shape;574;g60ac4d3d5b_0_45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5" name="Google Shape;575;g60ac4d3d5b_0_45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5" name="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" name="Google Shape;846;g60ac4d3d5b_0_98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7" name="Google Shape;847;g60ac4d3d5b_0_98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8" name="Google Shape;848;g60ac4d3d5b_0_98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2" name="Shape 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3" name="Google Shape;853;g60ac4d3d5b_0_57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4" name="Google Shape;854;g60ac4d3d5b_0_57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4" name="Shape 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" name="Google Shape;905;g60ac4d3d5b_0_7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6" name="Google Shape;906;g60ac4d3d5b_0_7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2" name="Shape 9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" name="Google Shape;983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4" name="Google Shape;984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1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2.png"/><Relationship Id="rId12" Type="http://schemas.openxmlformats.org/officeDocument/2006/relationships/image" Target="../media/image3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5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Diapositiva de título_2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/>
          <p:nvPr/>
        </p:nvSpPr>
        <p:spPr>
          <a:xfrm flipH="1" rot="-5400000">
            <a:off x="8118156" y="-2517844"/>
            <a:ext cx="1289985" cy="6325677"/>
          </a:xfrm>
          <a:custGeom>
            <a:rect b="b" l="l" r="r" t="t"/>
            <a:pathLst>
              <a:path extrusionOk="0" h="8188579" w="2186416">
                <a:moveTo>
                  <a:pt x="14748" y="648474"/>
                </a:moveTo>
                <a:lnTo>
                  <a:pt x="0" y="7540105"/>
                </a:lnTo>
                <a:lnTo>
                  <a:pt x="1" y="7540105"/>
                </a:lnTo>
                <a:lnTo>
                  <a:pt x="1" y="8185395"/>
                </a:lnTo>
                <a:lnTo>
                  <a:pt x="30549" y="8188579"/>
                </a:lnTo>
                <a:cubicBezTo>
                  <a:pt x="256875" y="8188579"/>
                  <a:pt x="440349" y="7998851"/>
                  <a:pt x="440349" y="7764813"/>
                </a:cubicBezTo>
                <a:cubicBezTo>
                  <a:pt x="440349" y="7706303"/>
                  <a:pt x="428882" y="7650563"/>
                  <a:pt x="408145" y="7599863"/>
                </a:cubicBezTo>
                <a:lnTo>
                  <a:pt x="376777" y="7540105"/>
                </a:lnTo>
                <a:lnTo>
                  <a:pt x="378070" y="7540105"/>
                </a:lnTo>
                <a:lnTo>
                  <a:pt x="384058" y="7544001"/>
                </a:lnTo>
                <a:cubicBezTo>
                  <a:pt x="516266" y="7618873"/>
                  <a:pt x="667774" y="7661401"/>
                  <a:pt x="828810" y="7661401"/>
                </a:cubicBezTo>
                <a:cubicBezTo>
                  <a:pt x="1344125" y="7661401"/>
                  <a:pt x="1761871" y="7225901"/>
                  <a:pt x="1761871" y="6688685"/>
                </a:cubicBezTo>
                <a:cubicBezTo>
                  <a:pt x="1761871" y="6487229"/>
                  <a:pt x="1703125" y="6300077"/>
                  <a:pt x="1602519" y="6144831"/>
                </a:cubicBezTo>
                <a:lnTo>
                  <a:pt x="1511669" y="6030041"/>
                </a:lnTo>
                <a:lnTo>
                  <a:pt x="1617910" y="5970163"/>
                </a:lnTo>
                <a:cubicBezTo>
                  <a:pt x="1795287" y="5845732"/>
                  <a:pt x="1911907" y="5635010"/>
                  <a:pt x="1911907" y="5396006"/>
                </a:cubicBezTo>
                <a:cubicBezTo>
                  <a:pt x="1911907" y="5252604"/>
                  <a:pt x="1869924" y="5119384"/>
                  <a:pt x="1798023" y="5008875"/>
                </a:cubicBezTo>
                <a:lnTo>
                  <a:pt x="1732079" y="4925883"/>
                </a:lnTo>
                <a:lnTo>
                  <a:pt x="1760291" y="4909920"/>
                </a:lnTo>
                <a:cubicBezTo>
                  <a:pt x="1915414" y="4800667"/>
                  <a:pt x="2037327" y="4644062"/>
                  <a:pt x="2106948" y="4459999"/>
                </a:cubicBezTo>
                <a:lnTo>
                  <a:pt x="2132287" y="4378578"/>
                </a:lnTo>
                <a:lnTo>
                  <a:pt x="2143038" y="4378578"/>
                </a:lnTo>
                <a:lnTo>
                  <a:pt x="2144468" y="4374505"/>
                </a:lnTo>
                <a:cubicBezTo>
                  <a:pt x="2171730" y="4283129"/>
                  <a:pt x="2186416" y="4185977"/>
                  <a:pt x="2186416" y="4085249"/>
                </a:cubicBezTo>
                <a:cubicBezTo>
                  <a:pt x="2186416" y="3749489"/>
                  <a:pt x="2023235" y="3453462"/>
                  <a:pt x="1775039" y="3278658"/>
                </a:cubicBezTo>
                <a:lnTo>
                  <a:pt x="1746827" y="3262695"/>
                </a:lnTo>
                <a:lnTo>
                  <a:pt x="1812771" y="3179703"/>
                </a:lnTo>
                <a:cubicBezTo>
                  <a:pt x="1884672" y="3069194"/>
                  <a:pt x="1926655" y="2935974"/>
                  <a:pt x="1926655" y="2792572"/>
                </a:cubicBezTo>
                <a:cubicBezTo>
                  <a:pt x="1926655" y="2553568"/>
                  <a:pt x="1810035" y="2342846"/>
                  <a:pt x="1632658" y="2218416"/>
                </a:cubicBezTo>
                <a:lnTo>
                  <a:pt x="1526417" y="2158538"/>
                </a:lnTo>
                <a:lnTo>
                  <a:pt x="1617267" y="2043748"/>
                </a:lnTo>
                <a:cubicBezTo>
                  <a:pt x="1717873" y="1888501"/>
                  <a:pt x="1776619" y="1701349"/>
                  <a:pt x="1776619" y="1499893"/>
                </a:cubicBezTo>
                <a:cubicBezTo>
                  <a:pt x="1776619" y="962677"/>
                  <a:pt x="1358873" y="527177"/>
                  <a:pt x="843558" y="527177"/>
                </a:cubicBezTo>
                <a:cubicBezTo>
                  <a:pt x="682522" y="527177"/>
                  <a:pt x="531014" y="569706"/>
                  <a:pt x="398806" y="644578"/>
                </a:cubicBezTo>
                <a:lnTo>
                  <a:pt x="392818" y="648474"/>
                </a:lnTo>
                <a:lnTo>
                  <a:pt x="391525" y="648474"/>
                </a:lnTo>
                <a:lnTo>
                  <a:pt x="422893" y="588715"/>
                </a:lnTo>
                <a:cubicBezTo>
                  <a:pt x="443630" y="538016"/>
                  <a:pt x="455097" y="482276"/>
                  <a:pt x="455097" y="423766"/>
                </a:cubicBezTo>
                <a:cubicBezTo>
                  <a:pt x="455097" y="189727"/>
                  <a:pt x="271623" y="0"/>
                  <a:pt x="45297" y="0"/>
                </a:cubicBezTo>
                <a:lnTo>
                  <a:pt x="14749" y="3184"/>
                </a:lnTo>
                <a:lnTo>
                  <a:pt x="14749" y="648474"/>
                </a:lnTo>
                <a:lnTo>
                  <a:pt x="14748" y="64847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" name="Google Shape;13;p2"/>
          <p:cNvGrpSpPr/>
          <p:nvPr/>
        </p:nvGrpSpPr>
        <p:grpSpPr>
          <a:xfrm>
            <a:off x="-1" y="2369540"/>
            <a:ext cx="12192001" cy="4489081"/>
            <a:chOff x="-1" y="1165126"/>
            <a:chExt cx="12192001" cy="5693913"/>
          </a:xfrm>
        </p:grpSpPr>
        <p:sp>
          <p:nvSpPr>
            <p:cNvPr id="14" name="Google Shape;14;p2"/>
            <p:cNvSpPr/>
            <p:nvPr/>
          </p:nvSpPr>
          <p:spPr>
            <a:xfrm flipH="1">
              <a:off x="2641369" y="1165126"/>
              <a:ext cx="9550631" cy="4118748"/>
            </a:xfrm>
            <a:custGeom>
              <a:rect b="b" l="l" r="r" t="t"/>
              <a:pathLst>
                <a:path extrusionOk="0" h="4589134" w="17286210">
                  <a:moveTo>
                    <a:pt x="0" y="621818"/>
                  </a:moveTo>
                  <a:cubicBezTo>
                    <a:pt x="1667619" y="180472"/>
                    <a:pt x="2694406" y="-175644"/>
                    <a:pt x="5575441" y="92827"/>
                  </a:cubicBezTo>
                  <a:cubicBezTo>
                    <a:pt x="8456476" y="361298"/>
                    <a:pt x="14461074" y="2124491"/>
                    <a:pt x="17286210" y="2232646"/>
                  </a:cubicBezTo>
                  <a:lnTo>
                    <a:pt x="12192000" y="4589134"/>
                  </a:lnTo>
                  <a:lnTo>
                    <a:pt x="0" y="4589134"/>
                  </a:lnTo>
                  <a:lnTo>
                    <a:pt x="0" y="621818"/>
                  </a:lnTo>
                  <a:close/>
                </a:path>
              </a:pathLst>
            </a:custGeom>
            <a:solidFill>
              <a:srgbClr val="7FA00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-1" y="1725220"/>
              <a:ext cx="9550631" cy="4104338"/>
            </a:xfrm>
            <a:custGeom>
              <a:rect b="b" l="l" r="r" t="t"/>
              <a:pathLst>
                <a:path extrusionOk="0" h="4573079" w="17286210">
                  <a:moveTo>
                    <a:pt x="0" y="605763"/>
                  </a:moveTo>
                  <a:cubicBezTo>
                    <a:pt x="1241238" y="306870"/>
                    <a:pt x="2694406" y="-191699"/>
                    <a:pt x="5575441" y="76772"/>
                  </a:cubicBezTo>
                  <a:cubicBezTo>
                    <a:pt x="8456476" y="345243"/>
                    <a:pt x="14461074" y="2108436"/>
                    <a:pt x="17286210" y="2216591"/>
                  </a:cubicBezTo>
                  <a:lnTo>
                    <a:pt x="12192000" y="4573079"/>
                  </a:lnTo>
                  <a:lnTo>
                    <a:pt x="0" y="4573079"/>
                  </a:lnTo>
                  <a:lnTo>
                    <a:pt x="0" y="605763"/>
                  </a:lnTo>
                  <a:close/>
                </a:path>
              </a:pathLst>
            </a:custGeom>
            <a:solidFill>
              <a:srgbClr val="7EB10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0" y="2864852"/>
              <a:ext cx="12192000" cy="3994187"/>
            </a:xfrm>
            <a:custGeom>
              <a:rect b="b" l="l" r="r" t="t"/>
              <a:pathLst>
                <a:path extrusionOk="0" h="4450348" w="12192000">
                  <a:moveTo>
                    <a:pt x="0" y="483032"/>
                  </a:moveTo>
                  <a:cubicBezTo>
                    <a:pt x="619432" y="-232265"/>
                    <a:pt x="4509728" y="70076"/>
                    <a:pt x="4552335" y="30747"/>
                  </a:cubicBezTo>
                  <a:cubicBezTo>
                    <a:pt x="4594942" y="-8582"/>
                    <a:pt x="9366864" y="374877"/>
                    <a:pt x="12192000" y="483032"/>
                  </a:cubicBezTo>
                  <a:lnTo>
                    <a:pt x="12192000" y="4450348"/>
                  </a:lnTo>
                  <a:lnTo>
                    <a:pt x="0" y="4450348"/>
                  </a:lnTo>
                  <a:lnTo>
                    <a:pt x="0" y="483032"/>
                  </a:lnTo>
                  <a:close/>
                </a:path>
              </a:pathLst>
            </a:custGeom>
            <a:solidFill>
              <a:srgbClr val="91C30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6668966" y="412963"/>
            <a:ext cx="3331076" cy="4434696"/>
            <a:chOff x="4635942" y="159405"/>
            <a:chExt cx="4222966" cy="5622079"/>
          </a:xfrm>
        </p:grpSpPr>
        <p:grpSp>
          <p:nvGrpSpPr>
            <p:cNvPr id="18" name="Google Shape;18;p2"/>
            <p:cNvGrpSpPr/>
            <p:nvPr/>
          </p:nvGrpSpPr>
          <p:grpSpPr>
            <a:xfrm>
              <a:off x="5744927" y="2694110"/>
              <a:ext cx="2299193" cy="3087374"/>
              <a:chOff x="5744927" y="2694110"/>
              <a:chExt cx="2299193" cy="3087374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6666271" y="3195484"/>
                <a:ext cx="304800" cy="2586000"/>
              </a:xfrm>
              <a:prstGeom prst="trapezoid">
                <a:avLst>
                  <a:gd fmla="val 25000" name="adj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 rot="7652259">
                <a:off x="6486559" y="3234853"/>
                <a:ext cx="1523923" cy="835676"/>
              </a:xfrm>
              <a:prstGeom prst="blockArc">
                <a:avLst>
                  <a:gd fmla="val 10800000" name="adj1"/>
                  <a:gd fmla="val 0" name="adj2"/>
                  <a:gd fmla="val 25000" name="adj3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 flipH="1" rot="-7652463">
                <a:off x="5797981" y="3067764"/>
                <a:ext cx="1331791" cy="789893"/>
              </a:xfrm>
              <a:prstGeom prst="blockArc">
                <a:avLst>
                  <a:gd fmla="val 10198505" name="adj1"/>
                  <a:gd fmla="val 21256982" name="adj2"/>
                  <a:gd fmla="val 15776" name="adj3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" name="Google Shape;22;p2"/>
            <p:cNvGrpSpPr/>
            <p:nvPr/>
          </p:nvGrpSpPr>
          <p:grpSpPr>
            <a:xfrm>
              <a:off x="4635942" y="159405"/>
              <a:ext cx="4222966" cy="3812401"/>
              <a:chOff x="4635942" y="159405"/>
              <a:chExt cx="4222966" cy="3812401"/>
            </a:xfrm>
          </p:grpSpPr>
          <p:sp>
            <p:nvSpPr>
              <p:cNvPr id="23" name="Google Shape;23;p2"/>
              <p:cNvSpPr/>
              <p:nvPr/>
            </p:nvSpPr>
            <p:spPr>
              <a:xfrm rot="3623416">
                <a:off x="5971324" y="1763826"/>
                <a:ext cx="1798459" cy="1909161"/>
              </a:xfrm>
              <a:prstGeom prst="ellipse">
                <a:avLst/>
              </a:prstGeom>
              <a:solidFill>
                <a:srgbClr val="5D992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4" name="Google Shape;24;p2"/>
              <p:cNvGrpSpPr/>
              <p:nvPr/>
            </p:nvGrpSpPr>
            <p:grpSpPr>
              <a:xfrm>
                <a:off x="4635942" y="159405"/>
                <a:ext cx="4222966" cy="3721504"/>
                <a:chOff x="4635942" y="159405"/>
                <a:chExt cx="4222966" cy="3721504"/>
              </a:xfrm>
            </p:grpSpPr>
            <p:sp>
              <p:nvSpPr>
                <p:cNvPr id="25" name="Google Shape;25;p2"/>
                <p:cNvSpPr/>
                <p:nvPr/>
              </p:nvSpPr>
              <p:spPr>
                <a:xfrm rot="-3779379">
                  <a:off x="5348742" y="2202288"/>
                  <a:ext cx="776833" cy="1573256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" name="Google Shape;26;p2"/>
                <p:cNvSpPr/>
                <p:nvPr/>
              </p:nvSpPr>
              <p:spPr>
                <a:xfrm rot="4583905">
                  <a:off x="7408507" y="2531806"/>
                  <a:ext cx="776888" cy="1573205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" name="Google Shape;27;p2"/>
                <p:cNvSpPr/>
                <p:nvPr/>
              </p:nvSpPr>
              <p:spPr>
                <a:xfrm rot="3623353">
                  <a:off x="7012018" y="1638899"/>
                  <a:ext cx="1287782" cy="2035453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" name="Google Shape;28;p2"/>
                <p:cNvSpPr/>
                <p:nvPr/>
              </p:nvSpPr>
              <p:spPr>
                <a:xfrm rot="5400000">
                  <a:off x="5151230" y="825705"/>
                  <a:ext cx="3375600" cy="2043000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" name="Google Shape;29;p2"/>
                <p:cNvSpPr/>
                <p:nvPr/>
              </p:nvSpPr>
              <p:spPr>
                <a:xfrm rot="-2394384">
                  <a:off x="5138918" y="1073623"/>
                  <a:ext cx="1287848" cy="2035597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30" name="Google Shape;30;p2"/>
          <p:cNvGrpSpPr/>
          <p:nvPr/>
        </p:nvGrpSpPr>
        <p:grpSpPr>
          <a:xfrm flipH="1">
            <a:off x="9666508" y="83571"/>
            <a:ext cx="2728881" cy="3632988"/>
            <a:chOff x="4635942" y="159405"/>
            <a:chExt cx="4222966" cy="5622079"/>
          </a:xfrm>
        </p:grpSpPr>
        <p:grpSp>
          <p:nvGrpSpPr>
            <p:cNvPr id="31" name="Google Shape;31;p2"/>
            <p:cNvGrpSpPr/>
            <p:nvPr/>
          </p:nvGrpSpPr>
          <p:grpSpPr>
            <a:xfrm>
              <a:off x="5744927" y="2694110"/>
              <a:ext cx="2299193" cy="3087374"/>
              <a:chOff x="5744927" y="2694110"/>
              <a:chExt cx="2299193" cy="3087374"/>
            </a:xfrm>
          </p:grpSpPr>
          <p:sp>
            <p:nvSpPr>
              <p:cNvPr id="32" name="Google Shape;32;p2"/>
              <p:cNvSpPr/>
              <p:nvPr/>
            </p:nvSpPr>
            <p:spPr>
              <a:xfrm>
                <a:off x="6666271" y="3195484"/>
                <a:ext cx="304800" cy="2586000"/>
              </a:xfrm>
              <a:prstGeom prst="trapezoid">
                <a:avLst>
                  <a:gd fmla="val 25000" name="adj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 rot="7652259">
                <a:off x="6486559" y="3234853"/>
                <a:ext cx="1523923" cy="835676"/>
              </a:xfrm>
              <a:prstGeom prst="blockArc">
                <a:avLst>
                  <a:gd fmla="val 10800000" name="adj1"/>
                  <a:gd fmla="val 0" name="adj2"/>
                  <a:gd fmla="val 25000" name="adj3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flipH="1" rot="-7652463">
                <a:off x="5797981" y="3067764"/>
                <a:ext cx="1331791" cy="789893"/>
              </a:xfrm>
              <a:prstGeom prst="blockArc">
                <a:avLst>
                  <a:gd fmla="val 10198505" name="adj1"/>
                  <a:gd fmla="val 21256982" name="adj2"/>
                  <a:gd fmla="val 15776" name="adj3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5" name="Google Shape;35;p2"/>
            <p:cNvGrpSpPr/>
            <p:nvPr/>
          </p:nvGrpSpPr>
          <p:grpSpPr>
            <a:xfrm>
              <a:off x="4635942" y="159405"/>
              <a:ext cx="4222966" cy="3812401"/>
              <a:chOff x="4635942" y="159405"/>
              <a:chExt cx="4222966" cy="3812401"/>
            </a:xfrm>
          </p:grpSpPr>
          <p:sp>
            <p:nvSpPr>
              <p:cNvPr id="36" name="Google Shape;36;p2"/>
              <p:cNvSpPr/>
              <p:nvPr/>
            </p:nvSpPr>
            <p:spPr>
              <a:xfrm rot="3623416">
                <a:off x="5971324" y="1763826"/>
                <a:ext cx="1798459" cy="1909161"/>
              </a:xfrm>
              <a:prstGeom prst="ellipse">
                <a:avLst/>
              </a:prstGeom>
              <a:solidFill>
                <a:srgbClr val="5D992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7" name="Google Shape;37;p2"/>
              <p:cNvGrpSpPr/>
              <p:nvPr/>
            </p:nvGrpSpPr>
            <p:grpSpPr>
              <a:xfrm>
                <a:off x="4635942" y="159405"/>
                <a:ext cx="4222966" cy="3721504"/>
                <a:chOff x="4635942" y="159405"/>
                <a:chExt cx="4222966" cy="3721504"/>
              </a:xfrm>
            </p:grpSpPr>
            <p:sp>
              <p:nvSpPr>
                <p:cNvPr id="38" name="Google Shape;38;p2"/>
                <p:cNvSpPr/>
                <p:nvPr/>
              </p:nvSpPr>
              <p:spPr>
                <a:xfrm rot="-3779379">
                  <a:off x="5348742" y="2202288"/>
                  <a:ext cx="776833" cy="1573256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" name="Google Shape;39;p2"/>
                <p:cNvSpPr/>
                <p:nvPr/>
              </p:nvSpPr>
              <p:spPr>
                <a:xfrm rot="4583905">
                  <a:off x="7408507" y="2531806"/>
                  <a:ext cx="776888" cy="1573205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0" name="Google Shape;40;p2"/>
                <p:cNvSpPr/>
                <p:nvPr/>
              </p:nvSpPr>
              <p:spPr>
                <a:xfrm rot="3623353">
                  <a:off x="7012018" y="1638899"/>
                  <a:ext cx="1287782" cy="2035453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" name="Google Shape;41;p2"/>
                <p:cNvSpPr/>
                <p:nvPr/>
              </p:nvSpPr>
              <p:spPr>
                <a:xfrm rot="5400000">
                  <a:off x="5151230" y="825705"/>
                  <a:ext cx="3375600" cy="2043000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" name="Google Shape;42;p2"/>
                <p:cNvSpPr/>
                <p:nvPr/>
              </p:nvSpPr>
              <p:spPr>
                <a:xfrm rot="-2394384">
                  <a:off x="5138918" y="1073623"/>
                  <a:ext cx="1287848" cy="2035597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43" name="Google Shape;43;p2"/>
          <p:cNvGrpSpPr/>
          <p:nvPr/>
        </p:nvGrpSpPr>
        <p:grpSpPr>
          <a:xfrm>
            <a:off x="758468" y="106914"/>
            <a:ext cx="3320223" cy="3361357"/>
            <a:chOff x="1181255" y="175740"/>
            <a:chExt cx="3320223" cy="3361357"/>
          </a:xfrm>
        </p:grpSpPr>
        <p:sp>
          <p:nvSpPr>
            <p:cNvPr id="44" name="Google Shape;44;p2"/>
            <p:cNvSpPr/>
            <p:nvPr/>
          </p:nvSpPr>
          <p:spPr>
            <a:xfrm>
              <a:off x="1342103" y="474202"/>
              <a:ext cx="2813772" cy="3062748"/>
            </a:xfrm>
            <a:custGeom>
              <a:rect b="b" l="l" r="r" t="t"/>
              <a:pathLst>
                <a:path extrusionOk="0" h="3062748" w="2718620">
                  <a:moveTo>
                    <a:pt x="4917" y="1558413"/>
                  </a:moveTo>
                  <a:lnTo>
                    <a:pt x="2708788" y="1558413"/>
                  </a:lnTo>
                  <a:lnTo>
                    <a:pt x="2708788" y="3062748"/>
                  </a:lnTo>
                  <a:lnTo>
                    <a:pt x="4917" y="3062748"/>
                  </a:lnTo>
                  <a:lnTo>
                    <a:pt x="4917" y="1558413"/>
                  </a:lnTo>
                  <a:close/>
                  <a:moveTo>
                    <a:pt x="1361768" y="0"/>
                  </a:moveTo>
                  <a:lnTo>
                    <a:pt x="2541639" y="781664"/>
                  </a:lnTo>
                  <a:lnTo>
                    <a:pt x="2718620" y="1558412"/>
                  </a:lnTo>
                  <a:lnTo>
                    <a:pt x="0" y="1558412"/>
                  </a:lnTo>
                  <a:lnTo>
                    <a:pt x="194187" y="781664"/>
                  </a:lnTo>
                  <a:lnTo>
                    <a:pt x="181897" y="781664"/>
                  </a:lnTo>
                  <a:lnTo>
                    <a:pt x="196626" y="771906"/>
                  </a:lnTo>
                  <a:cubicBezTo>
                    <a:pt x="196632" y="771881"/>
                    <a:pt x="196639" y="771856"/>
                    <a:pt x="196645" y="771831"/>
                  </a:cubicBezTo>
                  <a:lnTo>
                    <a:pt x="1361768" y="0"/>
                  </a:lnTo>
                  <a:close/>
                </a:path>
              </a:pathLst>
            </a:custGeom>
            <a:solidFill>
              <a:srgbClr val="DE34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533832" y="1248697"/>
              <a:ext cx="196500" cy="22884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873045" y="993059"/>
              <a:ext cx="201600" cy="25440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2241754" y="737419"/>
              <a:ext cx="196500" cy="27996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659622" y="516193"/>
              <a:ext cx="211500" cy="27873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3097158" y="749505"/>
              <a:ext cx="211500" cy="27873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0" name="Google Shape;50;p2"/>
            <p:cNvGrpSpPr/>
            <p:nvPr/>
          </p:nvGrpSpPr>
          <p:grpSpPr>
            <a:xfrm>
              <a:off x="2025445" y="2153265"/>
              <a:ext cx="1386300" cy="1383674"/>
              <a:chOff x="2025445" y="2153265"/>
              <a:chExt cx="1386300" cy="1383674"/>
            </a:xfrm>
          </p:grpSpPr>
          <p:sp>
            <p:nvSpPr>
              <p:cNvPr id="51" name="Google Shape;51;p2"/>
              <p:cNvSpPr/>
              <p:nvPr/>
            </p:nvSpPr>
            <p:spPr>
              <a:xfrm>
                <a:off x="2074606" y="2222090"/>
                <a:ext cx="1278300" cy="1239000"/>
              </a:xfrm>
              <a:prstGeom prst="rect">
                <a:avLst/>
              </a:prstGeom>
              <a:solidFill>
                <a:srgbClr val="7A432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>
                <a:off x="2025445" y="2153265"/>
                <a:ext cx="1386300" cy="1383600"/>
              </a:xfrm>
              <a:prstGeom prst="frame">
                <a:avLst>
                  <a:gd fmla="val 5394" name="adj1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" name="Google Shape;53;p2"/>
              <p:cNvSpPr/>
              <p:nvPr/>
            </p:nvSpPr>
            <p:spPr>
              <a:xfrm rot="-2623192">
                <a:off x="2673803" y="1954206"/>
                <a:ext cx="75962" cy="1802913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 flipH="1" rot="2623192">
                <a:off x="2678717" y="1958083"/>
                <a:ext cx="75962" cy="1802913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5" name="Google Shape;55;p2"/>
            <p:cNvGrpSpPr/>
            <p:nvPr/>
          </p:nvGrpSpPr>
          <p:grpSpPr>
            <a:xfrm>
              <a:off x="2374491" y="1165123"/>
              <a:ext cx="722700" cy="624300"/>
              <a:chOff x="2374491" y="1165123"/>
              <a:chExt cx="722700" cy="624300"/>
            </a:xfrm>
          </p:grpSpPr>
          <p:sp>
            <p:nvSpPr>
              <p:cNvPr id="56" name="Google Shape;56;p2"/>
              <p:cNvSpPr/>
              <p:nvPr/>
            </p:nvSpPr>
            <p:spPr>
              <a:xfrm>
                <a:off x="2423651" y="1214284"/>
                <a:ext cx="644100" cy="545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2408903" y="1435510"/>
                <a:ext cx="644014" cy="309702"/>
              </a:xfrm>
              <a:custGeom>
                <a:rect b="b" l="l" r="r" t="t"/>
                <a:pathLst>
                  <a:path extrusionOk="0" h="422801" w="644014">
                    <a:moveTo>
                      <a:pt x="599959" y="0"/>
                    </a:moveTo>
                    <a:lnTo>
                      <a:pt x="644014" y="4441"/>
                    </a:lnTo>
                    <a:lnTo>
                      <a:pt x="644014" y="422801"/>
                    </a:lnTo>
                    <a:lnTo>
                      <a:pt x="253" y="422801"/>
                    </a:lnTo>
                    <a:lnTo>
                      <a:pt x="0" y="421988"/>
                    </a:lnTo>
                    <a:lnTo>
                      <a:pt x="0" y="288618"/>
                    </a:lnTo>
                    <a:lnTo>
                      <a:pt x="8661" y="260717"/>
                    </a:lnTo>
                    <a:cubicBezTo>
                      <a:pt x="45551" y="173500"/>
                      <a:pt x="131912" y="112303"/>
                      <a:pt x="232565" y="112303"/>
                    </a:cubicBezTo>
                    <a:cubicBezTo>
                      <a:pt x="266116" y="112303"/>
                      <a:pt x="298079" y="119103"/>
                      <a:pt x="327151" y="131399"/>
                    </a:cubicBezTo>
                    <a:lnTo>
                      <a:pt x="361277" y="149922"/>
                    </a:lnTo>
                    <a:lnTo>
                      <a:pt x="409040" y="79081"/>
                    </a:lnTo>
                    <a:cubicBezTo>
                      <a:pt x="457900" y="30221"/>
                      <a:pt x="525400" y="0"/>
                      <a:pt x="599959" y="0"/>
                    </a:cubicBezTo>
                    <a:close/>
                  </a:path>
                </a:pathLst>
              </a:custGeom>
              <a:solidFill>
                <a:srgbClr val="F6BD3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2374491" y="1165123"/>
                <a:ext cx="722700" cy="624300"/>
              </a:xfrm>
              <a:prstGeom prst="frame">
                <a:avLst>
                  <a:gd fmla="val 7579" name="adj1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9" name="Google Shape;59;p2"/>
            <p:cNvSpPr/>
            <p:nvPr/>
          </p:nvSpPr>
          <p:spPr>
            <a:xfrm>
              <a:off x="3495364" y="1000229"/>
              <a:ext cx="172200" cy="25368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3785414" y="1268360"/>
              <a:ext cx="216300" cy="22686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" name="Google Shape;61;p2"/>
            <p:cNvSpPr/>
            <p:nvPr/>
          </p:nvSpPr>
          <p:spPr>
            <a:xfrm flipH="1" rot="508449">
              <a:off x="1310855" y="390441"/>
              <a:ext cx="3061021" cy="1985708"/>
            </a:xfrm>
            <a:custGeom>
              <a:rect b="b" l="l" r="r" t="t"/>
              <a:pathLst>
                <a:path extrusionOk="0" h="1983868" w="3058184">
                  <a:moveTo>
                    <a:pt x="1790172" y="0"/>
                  </a:moveTo>
                  <a:lnTo>
                    <a:pt x="337068" y="697550"/>
                  </a:lnTo>
                  <a:lnTo>
                    <a:pt x="336159" y="698006"/>
                  </a:lnTo>
                  <a:lnTo>
                    <a:pt x="336667" y="698534"/>
                  </a:lnTo>
                  <a:lnTo>
                    <a:pt x="0" y="1523911"/>
                  </a:lnTo>
                  <a:lnTo>
                    <a:pt x="142860" y="1526149"/>
                  </a:lnTo>
                  <a:lnTo>
                    <a:pt x="444404" y="801038"/>
                  </a:lnTo>
                  <a:lnTo>
                    <a:pt x="1761161" y="163027"/>
                  </a:lnTo>
                  <a:lnTo>
                    <a:pt x="1763045" y="164848"/>
                  </a:lnTo>
                  <a:lnTo>
                    <a:pt x="1761810" y="173151"/>
                  </a:lnTo>
                  <a:lnTo>
                    <a:pt x="1769467" y="169233"/>
                  </a:lnTo>
                  <a:lnTo>
                    <a:pt x="2843463" y="1162933"/>
                  </a:lnTo>
                  <a:lnTo>
                    <a:pt x="2920860" y="1944421"/>
                  </a:lnTo>
                  <a:lnTo>
                    <a:pt x="3058184" y="1983868"/>
                  </a:lnTo>
                  <a:lnTo>
                    <a:pt x="2976374" y="1096231"/>
                  </a:lnTo>
                  <a:lnTo>
                    <a:pt x="2977014" y="1095874"/>
                  </a:lnTo>
                  <a:lnTo>
                    <a:pt x="2976277" y="1095173"/>
                  </a:lnTo>
                  <a:lnTo>
                    <a:pt x="1791460" y="6923"/>
                  </a:lnTo>
                  <a:lnTo>
                    <a:pt x="1792200" y="195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2" name="Google Shape;62;p2"/>
          <p:cNvGrpSpPr/>
          <p:nvPr/>
        </p:nvGrpSpPr>
        <p:grpSpPr>
          <a:xfrm>
            <a:off x="6951200" y="3928985"/>
            <a:ext cx="4940443" cy="1510437"/>
            <a:chOff x="5368412" y="3770459"/>
            <a:chExt cx="6553181" cy="2003498"/>
          </a:xfrm>
        </p:grpSpPr>
        <p:sp>
          <p:nvSpPr>
            <p:cNvPr id="63" name="Google Shape;63;p2"/>
            <p:cNvSpPr/>
            <p:nvPr/>
          </p:nvSpPr>
          <p:spPr>
            <a:xfrm>
              <a:off x="5368412" y="4267200"/>
              <a:ext cx="6528600" cy="2361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5392993" y="5216013"/>
              <a:ext cx="6528600" cy="2361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5658465" y="3775587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6282813" y="3780504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6902245" y="3773023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7526593" y="3777940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8146487" y="3777940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8770835" y="3782857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9390267" y="3775376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10014615" y="3780293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10658168" y="3777940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11277600" y="3770459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5" name="Google Shape;75;p2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2">
  <p:cSld name="Diapositiva de título_1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"/>
          <p:cNvSpPr/>
          <p:nvPr/>
        </p:nvSpPr>
        <p:spPr>
          <a:xfrm flipH="1" rot="-5400000">
            <a:off x="3446156" y="-2517844"/>
            <a:ext cx="1289985" cy="6325677"/>
          </a:xfrm>
          <a:custGeom>
            <a:rect b="b" l="l" r="r" t="t"/>
            <a:pathLst>
              <a:path extrusionOk="0" h="8188579" w="2186416">
                <a:moveTo>
                  <a:pt x="14748" y="648474"/>
                </a:moveTo>
                <a:lnTo>
                  <a:pt x="0" y="7540105"/>
                </a:lnTo>
                <a:lnTo>
                  <a:pt x="1" y="7540105"/>
                </a:lnTo>
                <a:lnTo>
                  <a:pt x="1" y="8185395"/>
                </a:lnTo>
                <a:lnTo>
                  <a:pt x="30549" y="8188579"/>
                </a:lnTo>
                <a:cubicBezTo>
                  <a:pt x="256875" y="8188579"/>
                  <a:pt x="440349" y="7998851"/>
                  <a:pt x="440349" y="7764813"/>
                </a:cubicBezTo>
                <a:cubicBezTo>
                  <a:pt x="440349" y="7706303"/>
                  <a:pt x="428882" y="7650563"/>
                  <a:pt x="408145" y="7599863"/>
                </a:cubicBezTo>
                <a:lnTo>
                  <a:pt x="376777" y="7540105"/>
                </a:lnTo>
                <a:lnTo>
                  <a:pt x="378070" y="7540105"/>
                </a:lnTo>
                <a:lnTo>
                  <a:pt x="384058" y="7544001"/>
                </a:lnTo>
                <a:cubicBezTo>
                  <a:pt x="516266" y="7618873"/>
                  <a:pt x="667774" y="7661401"/>
                  <a:pt x="828810" y="7661401"/>
                </a:cubicBezTo>
                <a:cubicBezTo>
                  <a:pt x="1344125" y="7661401"/>
                  <a:pt x="1761871" y="7225901"/>
                  <a:pt x="1761871" y="6688685"/>
                </a:cubicBezTo>
                <a:cubicBezTo>
                  <a:pt x="1761871" y="6487229"/>
                  <a:pt x="1703125" y="6300077"/>
                  <a:pt x="1602519" y="6144831"/>
                </a:cubicBezTo>
                <a:lnTo>
                  <a:pt x="1511669" y="6030041"/>
                </a:lnTo>
                <a:lnTo>
                  <a:pt x="1617910" y="5970163"/>
                </a:lnTo>
                <a:cubicBezTo>
                  <a:pt x="1795287" y="5845732"/>
                  <a:pt x="1911907" y="5635010"/>
                  <a:pt x="1911907" y="5396006"/>
                </a:cubicBezTo>
                <a:cubicBezTo>
                  <a:pt x="1911907" y="5252604"/>
                  <a:pt x="1869924" y="5119384"/>
                  <a:pt x="1798023" y="5008875"/>
                </a:cubicBezTo>
                <a:lnTo>
                  <a:pt x="1732079" y="4925883"/>
                </a:lnTo>
                <a:lnTo>
                  <a:pt x="1760291" y="4909920"/>
                </a:lnTo>
                <a:cubicBezTo>
                  <a:pt x="1915414" y="4800667"/>
                  <a:pt x="2037327" y="4644062"/>
                  <a:pt x="2106948" y="4459999"/>
                </a:cubicBezTo>
                <a:lnTo>
                  <a:pt x="2132287" y="4378578"/>
                </a:lnTo>
                <a:lnTo>
                  <a:pt x="2143038" y="4378578"/>
                </a:lnTo>
                <a:lnTo>
                  <a:pt x="2144468" y="4374505"/>
                </a:lnTo>
                <a:cubicBezTo>
                  <a:pt x="2171730" y="4283129"/>
                  <a:pt x="2186416" y="4185977"/>
                  <a:pt x="2186416" y="4085249"/>
                </a:cubicBezTo>
                <a:cubicBezTo>
                  <a:pt x="2186416" y="3749489"/>
                  <a:pt x="2023235" y="3453462"/>
                  <a:pt x="1775039" y="3278658"/>
                </a:cubicBezTo>
                <a:lnTo>
                  <a:pt x="1746827" y="3262695"/>
                </a:lnTo>
                <a:lnTo>
                  <a:pt x="1812771" y="3179703"/>
                </a:lnTo>
                <a:cubicBezTo>
                  <a:pt x="1884672" y="3069194"/>
                  <a:pt x="1926655" y="2935974"/>
                  <a:pt x="1926655" y="2792572"/>
                </a:cubicBezTo>
                <a:cubicBezTo>
                  <a:pt x="1926655" y="2553568"/>
                  <a:pt x="1810035" y="2342846"/>
                  <a:pt x="1632658" y="2218416"/>
                </a:cubicBezTo>
                <a:lnTo>
                  <a:pt x="1526417" y="2158538"/>
                </a:lnTo>
                <a:lnTo>
                  <a:pt x="1617267" y="2043748"/>
                </a:lnTo>
                <a:cubicBezTo>
                  <a:pt x="1717873" y="1888501"/>
                  <a:pt x="1776619" y="1701349"/>
                  <a:pt x="1776619" y="1499893"/>
                </a:cubicBezTo>
                <a:cubicBezTo>
                  <a:pt x="1776619" y="962677"/>
                  <a:pt x="1358873" y="527177"/>
                  <a:pt x="843558" y="527177"/>
                </a:cubicBezTo>
                <a:cubicBezTo>
                  <a:pt x="682522" y="527177"/>
                  <a:pt x="531014" y="569706"/>
                  <a:pt x="398806" y="644578"/>
                </a:cubicBezTo>
                <a:lnTo>
                  <a:pt x="392818" y="648474"/>
                </a:lnTo>
                <a:lnTo>
                  <a:pt x="391525" y="648474"/>
                </a:lnTo>
                <a:lnTo>
                  <a:pt x="422893" y="588715"/>
                </a:lnTo>
                <a:cubicBezTo>
                  <a:pt x="443630" y="538016"/>
                  <a:pt x="455097" y="482276"/>
                  <a:pt x="455097" y="423766"/>
                </a:cubicBezTo>
                <a:cubicBezTo>
                  <a:pt x="455097" y="189727"/>
                  <a:pt x="271623" y="0"/>
                  <a:pt x="45297" y="0"/>
                </a:cubicBezTo>
                <a:lnTo>
                  <a:pt x="14749" y="3184"/>
                </a:lnTo>
                <a:lnTo>
                  <a:pt x="14749" y="648474"/>
                </a:lnTo>
                <a:lnTo>
                  <a:pt x="14748" y="64847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8" name="Google Shape;78;p3"/>
          <p:cNvGrpSpPr/>
          <p:nvPr/>
        </p:nvGrpSpPr>
        <p:grpSpPr>
          <a:xfrm>
            <a:off x="0" y="3447041"/>
            <a:ext cx="12192001" cy="3411793"/>
            <a:chOff x="-1" y="1165126"/>
            <a:chExt cx="12192001" cy="5693913"/>
          </a:xfrm>
        </p:grpSpPr>
        <p:sp>
          <p:nvSpPr>
            <p:cNvPr id="79" name="Google Shape;79;p3"/>
            <p:cNvSpPr/>
            <p:nvPr/>
          </p:nvSpPr>
          <p:spPr>
            <a:xfrm flipH="1">
              <a:off x="2641369" y="1165126"/>
              <a:ext cx="9550631" cy="4118748"/>
            </a:xfrm>
            <a:custGeom>
              <a:rect b="b" l="l" r="r" t="t"/>
              <a:pathLst>
                <a:path extrusionOk="0" h="4589134" w="17286210">
                  <a:moveTo>
                    <a:pt x="0" y="621818"/>
                  </a:moveTo>
                  <a:cubicBezTo>
                    <a:pt x="1667619" y="180472"/>
                    <a:pt x="2694406" y="-175644"/>
                    <a:pt x="5575441" y="92827"/>
                  </a:cubicBezTo>
                  <a:cubicBezTo>
                    <a:pt x="8456476" y="361298"/>
                    <a:pt x="14461074" y="2124491"/>
                    <a:pt x="17286210" y="2232646"/>
                  </a:cubicBezTo>
                  <a:lnTo>
                    <a:pt x="12192000" y="4589134"/>
                  </a:lnTo>
                  <a:lnTo>
                    <a:pt x="0" y="4589134"/>
                  </a:lnTo>
                  <a:lnTo>
                    <a:pt x="0" y="621818"/>
                  </a:lnTo>
                  <a:close/>
                </a:path>
              </a:pathLst>
            </a:custGeom>
            <a:solidFill>
              <a:srgbClr val="7FA00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-1" y="1725220"/>
              <a:ext cx="9550631" cy="4104338"/>
            </a:xfrm>
            <a:custGeom>
              <a:rect b="b" l="l" r="r" t="t"/>
              <a:pathLst>
                <a:path extrusionOk="0" h="4573079" w="17286210">
                  <a:moveTo>
                    <a:pt x="0" y="605763"/>
                  </a:moveTo>
                  <a:cubicBezTo>
                    <a:pt x="1241238" y="306870"/>
                    <a:pt x="2694406" y="-191699"/>
                    <a:pt x="5575441" y="76772"/>
                  </a:cubicBezTo>
                  <a:cubicBezTo>
                    <a:pt x="8456476" y="345243"/>
                    <a:pt x="14461074" y="2108436"/>
                    <a:pt x="17286210" y="2216591"/>
                  </a:cubicBezTo>
                  <a:lnTo>
                    <a:pt x="12192000" y="4573079"/>
                  </a:lnTo>
                  <a:lnTo>
                    <a:pt x="0" y="4573079"/>
                  </a:lnTo>
                  <a:lnTo>
                    <a:pt x="0" y="605763"/>
                  </a:lnTo>
                  <a:close/>
                </a:path>
              </a:pathLst>
            </a:custGeom>
            <a:solidFill>
              <a:srgbClr val="7EB10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0" y="2864852"/>
              <a:ext cx="12192000" cy="3994187"/>
            </a:xfrm>
            <a:custGeom>
              <a:rect b="b" l="l" r="r" t="t"/>
              <a:pathLst>
                <a:path extrusionOk="0" h="4450348" w="12192000">
                  <a:moveTo>
                    <a:pt x="0" y="483032"/>
                  </a:moveTo>
                  <a:cubicBezTo>
                    <a:pt x="619432" y="-232265"/>
                    <a:pt x="4509728" y="70076"/>
                    <a:pt x="4552335" y="30747"/>
                  </a:cubicBezTo>
                  <a:cubicBezTo>
                    <a:pt x="4594942" y="-8582"/>
                    <a:pt x="9366864" y="374877"/>
                    <a:pt x="12192000" y="483032"/>
                  </a:cubicBezTo>
                  <a:lnTo>
                    <a:pt x="12192000" y="4450348"/>
                  </a:lnTo>
                  <a:lnTo>
                    <a:pt x="0" y="4450348"/>
                  </a:lnTo>
                  <a:lnTo>
                    <a:pt x="0" y="483032"/>
                  </a:lnTo>
                  <a:close/>
                </a:path>
              </a:pathLst>
            </a:custGeom>
            <a:solidFill>
              <a:srgbClr val="91C30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2" name="Google Shape;82;p3"/>
          <p:cNvGrpSpPr/>
          <p:nvPr/>
        </p:nvGrpSpPr>
        <p:grpSpPr>
          <a:xfrm>
            <a:off x="7721744" y="1860996"/>
            <a:ext cx="2541803" cy="3135996"/>
            <a:chOff x="4635942" y="159405"/>
            <a:chExt cx="4222966" cy="5622079"/>
          </a:xfrm>
        </p:grpSpPr>
        <p:grpSp>
          <p:nvGrpSpPr>
            <p:cNvPr id="83" name="Google Shape;83;p3"/>
            <p:cNvGrpSpPr/>
            <p:nvPr/>
          </p:nvGrpSpPr>
          <p:grpSpPr>
            <a:xfrm>
              <a:off x="5744927" y="2694110"/>
              <a:ext cx="2299193" cy="3087374"/>
              <a:chOff x="5744927" y="2694110"/>
              <a:chExt cx="2299193" cy="3087374"/>
            </a:xfrm>
          </p:grpSpPr>
          <p:sp>
            <p:nvSpPr>
              <p:cNvPr id="84" name="Google Shape;84;p3"/>
              <p:cNvSpPr/>
              <p:nvPr/>
            </p:nvSpPr>
            <p:spPr>
              <a:xfrm>
                <a:off x="6666271" y="3195484"/>
                <a:ext cx="304800" cy="2586000"/>
              </a:xfrm>
              <a:prstGeom prst="trapezoid">
                <a:avLst>
                  <a:gd fmla="val 25000" name="adj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" name="Google Shape;85;p3"/>
              <p:cNvSpPr/>
              <p:nvPr/>
            </p:nvSpPr>
            <p:spPr>
              <a:xfrm rot="7652259">
                <a:off x="6486559" y="3234853"/>
                <a:ext cx="1523923" cy="835676"/>
              </a:xfrm>
              <a:prstGeom prst="blockArc">
                <a:avLst>
                  <a:gd fmla="val 10800000" name="adj1"/>
                  <a:gd fmla="val 0" name="adj2"/>
                  <a:gd fmla="val 25000" name="adj3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" name="Google Shape;86;p3"/>
              <p:cNvSpPr/>
              <p:nvPr/>
            </p:nvSpPr>
            <p:spPr>
              <a:xfrm flipH="1" rot="-7652463">
                <a:off x="5797981" y="3067764"/>
                <a:ext cx="1331791" cy="789893"/>
              </a:xfrm>
              <a:prstGeom prst="blockArc">
                <a:avLst>
                  <a:gd fmla="val 10198505" name="adj1"/>
                  <a:gd fmla="val 21256982" name="adj2"/>
                  <a:gd fmla="val 15776" name="adj3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7" name="Google Shape;87;p3"/>
            <p:cNvGrpSpPr/>
            <p:nvPr/>
          </p:nvGrpSpPr>
          <p:grpSpPr>
            <a:xfrm>
              <a:off x="4635942" y="159405"/>
              <a:ext cx="4222966" cy="3812401"/>
              <a:chOff x="4635942" y="159405"/>
              <a:chExt cx="4222966" cy="3812401"/>
            </a:xfrm>
          </p:grpSpPr>
          <p:sp>
            <p:nvSpPr>
              <p:cNvPr id="88" name="Google Shape;88;p3"/>
              <p:cNvSpPr/>
              <p:nvPr/>
            </p:nvSpPr>
            <p:spPr>
              <a:xfrm rot="3623416">
                <a:off x="5971324" y="1763826"/>
                <a:ext cx="1798459" cy="1909161"/>
              </a:xfrm>
              <a:prstGeom prst="ellipse">
                <a:avLst/>
              </a:prstGeom>
              <a:solidFill>
                <a:srgbClr val="5D992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89" name="Google Shape;89;p3"/>
              <p:cNvGrpSpPr/>
              <p:nvPr/>
            </p:nvGrpSpPr>
            <p:grpSpPr>
              <a:xfrm>
                <a:off x="4635942" y="159405"/>
                <a:ext cx="4222966" cy="3721504"/>
                <a:chOff x="4635942" y="159405"/>
                <a:chExt cx="4222966" cy="3721504"/>
              </a:xfrm>
            </p:grpSpPr>
            <p:sp>
              <p:nvSpPr>
                <p:cNvPr id="90" name="Google Shape;90;p3"/>
                <p:cNvSpPr/>
                <p:nvPr/>
              </p:nvSpPr>
              <p:spPr>
                <a:xfrm rot="-3779379">
                  <a:off x="5348742" y="2202288"/>
                  <a:ext cx="776833" cy="1573256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1" name="Google Shape;91;p3"/>
                <p:cNvSpPr/>
                <p:nvPr/>
              </p:nvSpPr>
              <p:spPr>
                <a:xfrm rot="4583905">
                  <a:off x="7408507" y="2531806"/>
                  <a:ext cx="776888" cy="1573205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2" name="Google Shape;92;p3"/>
                <p:cNvSpPr/>
                <p:nvPr/>
              </p:nvSpPr>
              <p:spPr>
                <a:xfrm rot="3623353">
                  <a:off x="7012018" y="1638899"/>
                  <a:ext cx="1287782" cy="2035453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3" name="Google Shape;93;p3"/>
                <p:cNvSpPr/>
                <p:nvPr/>
              </p:nvSpPr>
              <p:spPr>
                <a:xfrm rot="5400000">
                  <a:off x="5151230" y="825705"/>
                  <a:ext cx="3375600" cy="2043000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4" name="Google Shape;94;p3"/>
                <p:cNvSpPr/>
                <p:nvPr/>
              </p:nvSpPr>
              <p:spPr>
                <a:xfrm rot="-2394384">
                  <a:off x="5138918" y="1073623"/>
                  <a:ext cx="1287848" cy="2035597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95" name="Google Shape;95;p3"/>
          <p:cNvGrpSpPr/>
          <p:nvPr/>
        </p:nvGrpSpPr>
        <p:grpSpPr>
          <a:xfrm flipH="1">
            <a:off x="10109647" y="1623000"/>
            <a:ext cx="2082345" cy="2568728"/>
            <a:chOff x="4635942" y="159405"/>
            <a:chExt cx="4222966" cy="5622079"/>
          </a:xfrm>
        </p:grpSpPr>
        <p:grpSp>
          <p:nvGrpSpPr>
            <p:cNvPr id="96" name="Google Shape;96;p3"/>
            <p:cNvGrpSpPr/>
            <p:nvPr/>
          </p:nvGrpSpPr>
          <p:grpSpPr>
            <a:xfrm>
              <a:off x="5744927" y="2694110"/>
              <a:ext cx="2299193" cy="3087374"/>
              <a:chOff x="5744927" y="2694110"/>
              <a:chExt cx="2299193" cy="3087374"/>
            </a:xfrm>
          </p:grpSpPr>
          <p:sp>
            <p:nvSpPr>
              <p:cNvPr id="97" name="Google Shape;97;p3"/>
              <p:cNvSpPr/>
              <p:nvPr/>
            </p:nvSpPr>
            <p:spPr>
              <a:xfrm>
                <a:off x="6666271" y="3195484"/>
                <a:ext cx="304800" cy="2586000"/>
              </a:xfrm>
              <a:prstGeom prst="trapezoid">
                <a:avLst>
                  <a:gd fmla="val 25000" name="adj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98;p3"/>
              <p:cNvSpPr/>
              <p:nvPr/>
            </p:nvSpPr>
            <p:spPr>
              <a:xfrm rot="7652259">
                <a:off x="6486559" y="3234853"/>
                <a:ext cx="1523923" cy="835676"/>
              </a:xfrm>
              <a:prstGeom prst="blockArc">
                <a:avLst>
                  <a:gd fmla="val 10800000" name="adj1"/>
                  <a:gd fmla="val 0" name="adj2"/>
                  <a:gd fmla="val 25000" name="adj3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99;p3"/>
              <p:cNvSpPr/>
              <p:nvPr/>
            </p:nvSpPr>
            <p:spPr>
              <a:xfrm flipH="1" rot="-7652463">
                <a:off x="5797981" y="3067764"/>
                <a:ext cx="1331791" cy="789893"/>
              </a:xfrm>
              <a:prstGeom prst="blockArc">
                <a:avLst>
                  <a:gd fmla="val 10198505" name="adj1"/>
                  <a:gd fmla="val 21256982" name="adj2"/>
                  <a:gd fmla="val 15776" name="adj3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0" name="Google Shape;100;p3"/>
            <p:cNvGrpSpPr/>
            <p:nvPr/>
          </p:nvGrpSpPr>
          <p:grpSpPr>
            <a:xfrm>
              <a:off x="4635942" y="159405"/>
              <a:ext cx="4222966" cy="3812401"/>
              <a:chOff x="4635942" y="159405"/>
              <a:chExt cx="4222966" cy="3812401"/>
            </a:xfrm>
          </p:grpSpPr>
          <p:sp>
            <p:nvSpPr>
              <p:cNvPr id="101" name="Google Shape;101;p3"/>
              <p:cNvSpPr/>
              <p:nvPr/>
            </p:nvSpPr>
            <p:spPr>
              <a:xfrm rot="3623416">
                <a:off x="5971324" y="1763826"/>
                <a:ext cx="1798459" cy="1909161"/>
              </a:xfrm>
              <a:prstGeom prst="ellipse">
                <a:avLst/>
              </a:prstGeom>
              <a:solidFill>
                <a:srgbClr val="5D992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2" name="Google Shape;102;p3"/>
              <p:cNvGrpSpPr/>
              <p:nvPr/>
            </p:nvGrpSpPr>
            <p:grpSpPr>
              <a:xfrm>
                <a:off x="4635942" y="159405"/>
                <a:ext cx="4222966" cy="3721504"/>
                <a:chOff x="4635942" y="159405"/>
                <a:chExt cx="4222966" cy="3721504"/>
              </a:xfrm>
            </p:grpSpPr>
            <p:sp>
              <p:nvSpPr>
                <p:cNvPr id="103" name="Google Shape;103;p3"/>
                <p:cNvSpPr/>
                <p:nvPr/>
              </p:nvSpPr>
              <p:spPr>
                <a:xfrm rot="-3779379">
                  <a:off x="5348742" y="2202288"/>
                  <a:ext cx="776833" cy="1573256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4" name="Google Shape;104;p3"/>
                <p:cNvSpPr/>
                <p:nvPr/>
              </p:nvSpPr>
              <p:spPr>
                <a:xfrm rot="4583905">
                  <a:off x="7408507" y="2531806"/>
                  <a:ext cx="776888" cy="1573205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5" name="Google Shape;105;p3"/>
                <p:cNvSpPr/>
                <p:nvPr/>
              </p:nvSpPr>
              <p:spPr>
                <a:xfrm rot="3623353">
                  <a:off x="7012018" y="1638899"/>
                  <a:ext cx="1287782" cy="2035453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6" name="Google Shape;106;p3"/>
                <p:cNvSpPr/>
                <p:nvPr/>
              </p:nvSpPr>
              <p:spPr>
                <a:xfrm rot="5400000">
                  <a:off x="5151230" y="825705"/>
                  <a:ext cx="3375600" cy="2043000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7" name="Google Shape;107;p3"/>
                <p:cNvSpPr/>
                <p:nvPr/>
              </p:nvSpPr>
              <p:spPr>
                <a:xfrm rot="-2394384">
                  <a:off x="5138918" y="1073623"/>
                  <a:ext cx="1287848" cy="2035597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08" name="Google Shape;108;p3"/>
          <p:cNvGrpSpPr/>
          <p:nvPr/>
        </p:nvGrpSpPr>
        <p:grpSpPr>
          <a:xfrm>
            <a:off x="4926455" y="2323752"/>
            <a:ext cx="2339097" cy="2380177"/>
            <a:chOff x="1181255" y="175740"/>
            <a:chExt cx="3320223" cy="3361357"/>
          </a:xfrm>
        </p:grpSpPr>
        <p:sp>
          <p:nvSpPr>
            <p:cNvPr id="109" name="Google Shape;109;p3"/>
            <p:cNvSpPr/>
            <p:nvPr/>
          </p:nvSpPr>
          <p:spPr>
            <a:xfrm>
              <a:off x="1342103" y="474202"/>
              <a:ext cx="2813772" cy="3062748"/>
            </a:xfrm>
            <a:custGeom>
              <a:rect b="b" l="l" r="r" t="t"/>
              <a:pathLst>
                <a:path extrusionOk="0" h="3062748" w="2718620">
                  <a:moveTo>
                    <a:pt x="4917" y="1558413"/>
                  </a:moveTo>
                  <a:lnTo>
                    <a:pt x="2708788" y="1558413"/>
                  </a:lnTo>
                  <a:lnTo>
                    <a:pt x="2708788" y="3062748"/>
                  </a:lnTo>
                  <a:lnTo>
                    <a:pt x="4917" y="3062748"/>
                  </a:lnTo>
                  <a:lnTo>
                    <a:pt x="4917" y="1558413"/>
                  </a:lnTo>
                  <a:close/>
                  <a:moveTo>
                    <a:pt x="1361768" y="0"/>
                  </a:moveTo>
                  <a:lnTo>
                    <a:pt x="2541639" y="781664"/>
                  </a:lnTo>
                  <a:lnTo>
                    <a:pt x="2718620" y="1558412"/>
                  </a:lnTo>
                  <a:lnTo>
                    <a:pt x="0" y="1558412"/>
                  </a:lnTo>
                  <a:lnTo>
                    <a:pt x="194187" y="781664"/>
                  </a:lnTo>
                  <a:lnTo>
                    <a:pt x="181897" y="781664"/>
                  </a:lnTo>
                  <a:lnTo>
                    <a:pt x="196626" y="771906"/>
                  </a:lnTo>
                  <a:cubicBezTo>
                    <a:pt x="196632" y="771881"/>
                    <a:pt x="196639" y="771856"/>
                    <a:pt x="196645" y="771831"/>
                  </a:cubicBezTo>
                  <a:lnTo>
                    <a:pt x="1361768" y="0"/>
                  </a:lnTo>
                  <a:close/>
                </a:path>
              </a:pathLst>
            </a:custGeom>
            <a:solidFill>
              <a:srgbClr val="DE34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3"/>
            <p:cNvSpPr/>
            <p:nvPr/>
          </p:nvSpPr>
          <p:spPr>
            <a:xfrm>
              <a:off x="1533832" y="1248697"/>
              <a:ext cx="196500" cy="22884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3"/>
            <p:cNvSpPr/>
            <p:nvPr/>
          </p:nvSpPr>
          <p:spPr>
            <a:xfrm>
              <a:off x="1873045" y="993059"/>
              <a:ext cx="201600" cy="25440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3"/>
            <p:cNvSpPr/>
            <p:nvPr/>
          </p:nvSpPr>
          <p:spPr>
            <a:xfrm>
              <a:off x="2241754" y="737419"/>
              <a:ext cx="196500" cy="27996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3"/>
            <p:cNvSpPr/>
            <p:nvPr/>
          </p:nvSpPr>
          <p:spPr>
            <a:xfrm>
              <a:off x="2659622" y="516193"/>
              <a:ext cx="211500" cy="27873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3"/>
            <p:cNvSpPr/>
            <p:nvPr/>
          </p:nvSpPr>
          <p:spPr>
            <a:xfrm>
              <a:off x="3097158" y="749505"/>
              <a:ext cx="211500" cy="27873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5" name="Google Shape;115;p3"/>
            <p:cNvGrpSpPr/>
            <p:nvPr/>
          </p:nvGrpSpPr>
          <p:grpSpPr>
            <a:xfrm>
              <a:off x="2025445" y="2153265"/>
              <a:ext cx="1386300" cy="1383674"/>
              <a:chOff x="2025445" y="2153265"/>
              <a:chExt cx="1386300" cy="1383674"/>
            </a:xfrm>
          </p:grpSpPr>
          <p:sp>
            <p:nvSpPr>
              <p:cNvPr id="116" name="Google Shape;116;p3"/>
              <p:cNvSpPr/>
              <p:nvPr/>
            </p:nvSpPr>
            <p:spPr>
              <a:xfrm>
                <a:off x="2074606" y="2222090"/>
                <a:ext cx="1278300" cy="1239000"/>
              </a:xfrm>
              <a:prstGeom prst="rect">
                <a:avLst/>
              </a:prstGeom>
              <a:solidFill>
                <a:srgbClr val="7A432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117;p3"/>
              <p:cNvSpPr/>
              <p:nvPr/>
            </p:nvSpPr>
            <p:spPr>
              <a:xfrm>
                <a:off x="2025445" y="2153265"/>
                <a:ext cx="1386300" cy="1383600"/>
              </a:xfrm>
              <a:prstGeom prst="frame">
                <a:avLst>
                  <a:gd fmla="val 5394" name="adj1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8" name="Google Shape;118;p3"/>
              <p:cNvSpPr/>
              <p:nvPr/>
            </p:nvSpPr>
            <p:spPr>
              <a:xfrm rot="-2623192">
                <a:off x="2673803" y="1954206"/>
                <a:ext cx="75962" cy="1802913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9" name="Google Shape;119;p3"/>
              <p:cNvSpPr/>
              <p:nvPr/>
            </p:nvSpPr>
            <p:spPr>
              <a:xfrm flipH="1" rot="2623192">
                <a:off x="2678717" y="1958083"/>
                <a:ext cx="75962" cy="1802913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0" name="Google Shape;120;p3"/>
            <p:cNvGrpSpPr/>
            <p:nvPr/>
          </p:nvGrpSpPr>
          <p:grpSpPr>
            <a:xfrm>
              <a:off x="2374491" y="1165123"/>
              <a:ext cx="722700" cy="624300"/>
              <a:chOff x="2374491" y="1165123"/>
              <a:chExt cx="722700" cy="624300"/>
            </a:xfrm>
          </p:grpSpPr>
          <p:sp>
            <p:nvSpPr>
              <p:cNvPr id="121" name="Google Shape;121;p3"/>
              <p:cNvSpPr/>
              <p:nvPr/>
            </p:nvSpPr>
            <p:spPr>
              <a:xfrm>
                <a:off x="2423651" y="1214284"/>
                <a:ext cx="644100" cy="545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" name="Google Shape;122;p3"/>
              <p:cNvSpPr/>
              <p:nvPr/>
            </p:nvSpPr>
            <p:spPr>
              <a:xfrm>
                <a:off x="2408903" y="1435510"/>
                <a:ext cx="644014" cy="309702"/>
              </a:xfrm>
              <a:custGeom>
                <a:rect b="b" l="l" r="r" t="t"/>
                <a:pathLst>
                  <a:path extrusionOk="0" h="422801" w="644014">
                    <a:moveTo>
                      <a:pt x="599959" y="0"/>
                    </a:moveTo>
                    <a:lnTo>
                      <a:pt x="644014" y="4441"/>
                    </a:lnTo>
                    <a:lnTo>
                      <a:pt x="644014" y="422801"/>
                    </a:lnTo>
                    <a:lnTo>
                      <a:pt x="253" y="422801"/>
                    </a:lnTo>
                    <a:lnTo>
                      <a:pt x="0" y="421988"/>
                    </a:lnTo>
                    <a:lnTo>
                      <a:pt x="0" y="288618"/>
                    </a:lnTo>
                    <a:lnTo>
                      <a:pt x="8661" y="260717"/>
                    </a:lnTo>
                    <a:cubicBezTo>
                      <a:pt x="45551" y="173500"/>
                      <a:pt x="131912" y="112303"/>
                      <a:pt x="232565" y="112303"/>
                    </a:cubicBezTo>
                    <a:cubicBezTo>
                      <a:pt x="266116" y="112303"/>
                      <a:pt x="298079" y="119103"/>
                      <a:pt x="327151" y="131399"/>
                    </a:cubicBezTo>
                    <a:lnTo>
                      <a:pt x="361277" y="149922"/>
                    </a:lnTo>
                    <a:lnTo>
                      <a:pt x="409040" y="79081"/>
                    </a:lnTo>
                    <a:cubicBezTo>
                      <a:pt x="457900" y="30221"/>
                      <a:pt x="525400" y="0"/>
                      <a:pt x="599959" y="0"/>
                    </a:cubicBezTo>
                    <a:close/>
                  </a:path>
                </a:pathLst>
              </a:custGeom>
              <a:solidFill>
                <a:srgbClr val="F6BD3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" name="Google Shape;123;p3"/>
              <p:cNvSpPr/>
              <p:nvPr/>
            </p:nvSpPr>
            <p:spPr>
              <a:xfrm>
                <a:off x="2374491" y="1165123"/>
                <a:ext cx="722700" cy="624300"/>
              </a:xfrm>
              <a:prstGeom prst="frame">
                <a:avLst>
                  <a:gd fmla="val 7579" name="adj1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4" name="Google Shape;124;p3"/>
            <p:cNvSpPr/>
            <p:nvPr/>
          </p:nvSpPr>
          <p:spPr>
            <a:xfrm>
              <a:off x="3495364" y="1000229"/>
              <a:ext cx="172200" cy="25368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3785414" y="1268360"/>
              <a:ext cx="216300" cy="22686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3"/>
            <p:cNvSpPr/>
            <p:nvPr/>
          </p:nvSpPr>
          <p:spPr>
            <a:xfrm flipH="1" rot="508449">
              <a:off x="1310855" y="390441"/>
              <a:ext cx="3061021" cy="1985708"/>
            </a:xfrm>
            <a:custGeom>
              <a:rect b="b" l="l" r="r" t="t"/>
              <a:pathLst>
                <a:path extrusionOk="0" h="1983868" w="3058184">
                  <a:moveTo>
                    <a:pt x="1790172" y="0"/>
                  </a:moveTo>
                  <a:lnTo>
                    <a:pt x="337068" y="697550"/>
                  </a:lnTo>
                  <a:lnTo>
                    <a:pt x="336159" y="698006"/>
                  </a:lnTo>
                  <a:lnTo>
                    <a:pt x="336667" y="698534"/>
                  </a:lnTo>
                  <a:lnTo>
                    <a:pt x="0" y="1523911"/>
                  </a:lnTo>
                  <a:lnTo>
                    <a:pt x="142860" y="1526149"/>
                  </a:lnTo>
                  <a:lnTo>
                    <a:pt x="444404" y="801038"/>
                  </a:lnTo>
                  <a:lnTo>
                    <a:pt x="1761161" y="163027"/>
                  </a:lnTo>
                  <a:lnTo>
                    <a:pt x="1763045" y="164848"/>
                  </a:lnTo>
                  <a:lnTo>
                    <a:pt x="1761810" y="173151"/>
                  </a:lnTo>
                  <a:lnTo>
                    <a:pt x="1769467" y="169233"/>
                  </a:lnTo>
                  <a:lnTo>
                    <a:pt x="2843463" y="1162933"/>
                  </a:lnTo>
                  <a:lnTo>
                    <a:pt x="2920860" y="1944421"/>
                  </a:lnTo>
                  <a:lnTo>
                    <a:pt x="3058184" y="1983868"/>
                  </a:lnTo>
                  <a:lnTo>
                    <a:pt x="2976374" y="1096231"/>
                  </a:lnTo>
                  <a:lnTo>
                    <a:pt x="2977014" y="1095874"/>
                  </a:lnTo>
                  <a:lnTo>
                    <a:pt x="2976277" y="1095173"/>
                  </a:lnTo>
                  <a:lnTo>
                    <a:pt x="1791460" y="6923"/>
                  </a:lnTo>
                  <a:lnTo>
                    <a:pt x="1792200" y="195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7" name="Google Shape;127;p3"/>
          <p:cNvGrpSpPr/>
          <p:nvPr/>
        </p:nvGrpSpPr>
        <p:grpSpPr>
          <a:xfrm>
            <a:off x="8153749" y="4551754"/>
            <a:ext cx="3914215" cy="1048030"/>
            <a:chOff x="5368412" y="3770459"/>
            <a:chExt cx="6553181" cy="2003498"/>
          </a:xfrm>
        </p:grpSpPr>
        <p:sp>
          <p:nvSpPr>
            <p:cNvPr id="128" name="Google Shape;128;p3"/>
            <p:cNvSpPr/>
            <p:nvPr/>
          </p:nvSpPr>
          <p:spPr>
            <a:xfrm>
              <a:off x="5368412" y="4267200"/>
              <a:ext cx="6528600" cy="2361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5392993" y="5216013"/>
              <a:ext cx="6528600" cy="2361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5658465" y="3775587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6282813" y="3780504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6902245" y="3773023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7526593" y="3777940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8146487" y="3777940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8770835" y="3782857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9390267" y="3775376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10014615" y="3780293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10658168" y="3777940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11277600" y="3770459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0" name="Google Shape;140;p3"/>
          <p:cNvSpPr/>
          <p:nvPr/>
        </p:nvSpPr>
        <p:spPr>
          <a:xfrm flipH="1" rot="-5400000">
            <a:off x="9465860" y="-1645281"/>
            <a:ext cx="1289985" cy="4053347"/>
          </a:xfrm>
          <a:custGeom>
            <a:rect b="b" l="l" r="r" t="t"/>
            <a:pathLst>
              <a:path extrusionOk="0" h="8188579" w="2186416">
                <a:moveTo>
                  <a:pt x="14748" y="648474"/>
                </a:moveTo>
                <a:lnTo>
                  <a:pt x="0" y="7540105"/>
                </a:lnTo>
                <a:lnTo>
                  <a:pt x="1" y="7540105"/>
                </a:lnTo>
                <a:lnTo>
                  <a:pt x="1" y="8185395"/>
                </a:lnTo>
                <a:lnTo>
                  <a:pt x="30549" y="8188579"/>
                </a:lnTo>
                <a:cubicBezTo>
                  <a:pt x="256875" y="8188579"/>
                  <a:pt x="440349" y="7998851"/>
                  <a:pt x="440349" y="7764813"/>
                </a:cubicBezTo>
                <a:cubicBezTo>
                  <a:pt x="440349" y="7706303"/>
                  <a:pt x="428882" y="7650563"/>
                  <a:pt x="408145" y="7599863"/>
                </a:cubicBezTo>
                <a:lnTo>
                  <a:pt x="376777" y="7540105"/>
                </a:lnTo>
                <a:lnTo>
                  <a:pt x="378070" y="7540105"/>
                </a:lnTo>
                <a:lnTo>
                  <a:pt x="384058" y="7544001"/>
                </a:lnTo>
                <a:cubicBezTo>
                  <a:pt x="516266" y="7618873"/>
                  <a:pt x="667774" y="7661401"/>
                  <a:pt x="828810" y="7661401"/>
                </a:cubicBezTo>
                <a:cubicBezTo>
                  <a:pt x="1344125" y="7661401"/>
                  <a:pt x="1761871" y="7225901"/>
                  <a:pt x="1761871" y="6688685"/>
                </a:cubicBezTo>
                <a:cubicBezTo>
                  <a:pt x="1761871" y="6487229"/>
                  <a:pt x="1703125" y="6300077"/>
                  <a:pt x="1602519" y="6144831"/>
                </a:cubicBezTo>
                <a:lnTo>
                  <a:pt x="1511669" y="6030041"/>
                </a:lnTo>
                <a:lnTo>
                  <a:pt x="1617910" y="5970163"/>
                </a:lnTo>
                <a:cubicBezTo>
                  <a:pt x="1795287" y="5845732"/>
                  <a:pt x="1911907" y="5635010"/>
                  <a:pt x="1911907" y="5396006"/>
                </a:cubicBezTo>
                <a:cubicBezTo>
                  <a:pt x="1911907" y="5252604"/>
                  <a:pt x="1869924" y="5119384"/>
                  <a:pt x="1798023" y="5008875"/>
                </a:cubicBezTo>
                <a:lnTo>
                  <a:pt x="1732079" y="4925883"/>
                </a:lnTo>
                <a:lnTo>
                  <a:pt x="1760291" y="4909920"/>
                </a:lnTo>
                <a:cubicBezTo>
                  <a:pt x="1915414" y="4800667"/>
                  <a:pt x="2037327" y="4644062"/>
                  <a:pt x="2106948" y="4459999"/>
                </a:cubicBezTo>
                <a:lnTo>
                  <a:pt x="2132287" y="4378578"/>
                </a:lnTo>
                <a:lnTo>
                  <a:pt x="2143038" y="4378578"/>
                </a:lnTo>
                <a:lnTo>
                  <a:pt x="2144468" y="4374505"/>
                </a:lnTo>
                <a:cubicBezTo>
                  <a:pt x="2171730" y="4283129"/>
                  <a:pt x="2186416" y="4185977"/>
                  <a:pt x="2186416" y="4085249"/>
                </a:cubicBezTo>
                <a:cubicBezTo>
                  <a:pt x="2186416" y="3749489"/>
                  <a:pt x="2023235" y="3453462"/>
                  <a:pt x="1775039" y="3278658"/>
                </a:cubicBezTo>
                <a:lnTo>
                  <a:pt x="1746827" y="3262695"/>
                </a:lnTo>
                <a:lnTo>
                  <a:pt x="1812771" y="3179703"/>
                </a:lnTo>
                <a:cubicBezTo>
                  <a:pt x="1884672" y="3069194"/>
                  <a:pt x="1926655" y="2935974"/>
                  <a:pt x="1926655" y="2792572"/>
                </a:cubicBezTo>
                <a:cubicBezTo>
                  <a:pt x="1926655" y="2553568"/>
                  <a:pt x="1810035" y="2342846"/>
                  <a:pt x="1632658" y="2218416"/>
                </a:cubicBezTo>
                <a:lnTo>
                  <a:pt x="1526417" y="2158538"/>
                </a:lnTo>
                <a:lnTo>
                  <a:pt x="1617267" y="2043748"/>
                </a:lnTo>
                <a:cubicBezTo>
                  <a:pt x="1717873" y="1888501"/>
                  <a:pt x="1776619" y="1701349"/>
                  <a:pt x="1776619" y="1499893"/>
                </a:cubicBezTo>
                <a:cubicBezTo>
                  <a:pt x="1776619" y="962677"/>
                  <a:pt x="1358873" y="527177"/>
                  <a:pt x="843558" y="527177"/>
                </a:cubicBezTo>
                <a:cubicBezTo>
                  <a:pt x="682522" y="527177"/>
                  <a:pt x="531014" y="569706"/>
                  <a:pt x="398806" y="644578"/>
                </a:cubicBezTo>
                <a:lnTo>
                  <a:pt x="392818" y="648474"/>
                </a:lnTo>
                <a:lnTo>
                  <a:pt x="391525" y="648474"/>
                </a:lnTo>
                <a:lnTo>
                  <a:pt x="422893" y="588715"/>
                </a:lnTo>
                <a:cubicBezTo>
                  <a:pt x="443630" y="538016"/>
                  <a:pt x="455097" y="482276"/>
                  <a:pt x="455097" y="423766"/>
                </a:cubicBezTo>
                <a:cubicBezTo>
                  <a:pt x="455097" y="189727"/>
                  <a:pt x="271623" y="0"/>
                  <a:pt x="45297" y="0"/>
                </a:cubicBezTo>
                <a:lnTo>
                  <a:pt x="14749" y="3184"/>
                </a:lnTo>
                <a:lnTo>
                  <a:pt x="14749" y="648474"/>
                </a:lnTo>
                <a:lnTo>
                  <a:pt x="14748" y="64847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3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3">
  <p:cSld name="Título y objetos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Google Shape;143;p4"/>
          <p:cNvGrpSpPr/>
          <p:nvPr/>
        </p:nvGrpSpPr>
        <p:grpSpPr>
          <a:xfrm>
            <a:off x="6838335" y="1543663"/>
            <a:ext cx="2590800" cy="1056969"/>
            <a:chOff x="1720645" y="1037302"/>
            <a:chExt cx="2590800" cy="1056969"/>
          </a:xfrm>
        </p:grpSpPr>
        <p:grpSp>
          <p:nvGrpSpPr>
            <p:cNvPr id="144" name="Google Shape;144;p4"/>
            <p:cNvGrpSpPr/>
            <p:nvPr/>
          </p:nvGrpSpPr>
          <p:grpSpPr>
            <a:xfrm>
              <a:off x="1936954" y="1037302"/>
              <a:ext cx="2113937" cy="1056969"/>
              <a:chOff x="2762864" y="368709"/>
              <a:chExt cx="6320448" cy="2541638"/>
            </a:xfrm>
          </p:grpSpPr>
          <p:sp>
            <p:nvSpPr>
              <p:cNvPr id="145" name="Google Shape;145;p4"/>
              <p:cNvSpPr/>
              <p:nvPr/>
            </p:nvSpPr>
            <p:spPr>
              <a:xfrm flipH="1" rot="-5400000">
                <a:off x="5276617" y="-891432"/>
                <a:ext cx="1288026" cy="6315532"/>
              </a:xfrm>
              <a:custGeom>
                <a:rect b="b" l="l" r="r" t="t"/>
                <a:pathLst>
                  <a:path extrusionOk="0" h="8188579" w="2186416">
                    <a:moveTo>
                      <a:pt x="14748" y="648474"/>
                    </a:moveTo>
                    <a:lnTo>
                      <a:pt x="0" y="7540105"/>
                    </a:lnTo>
                    <a:lnTo>
                      <a:pt x="1" y="7540105"/>
                    </a:lnTo>
                    <a:lnTo>
                      <a:pt x="1" y="8185395"/>
                    </a:lnTo>
                    <a:lnTo>
                      <a:pt x="30549" y="8188579"/>
                    </a:lnTo>
                    <a:cubicBezTo>
                      <a:pt x="256875" y="8188579"/>
                      <a:pt x="440349" y="7998851"/>
                      <a:pt x="440349" y="7764813"/>
                    </a:cubicBezTo>
                    <a:cubicBezTo>
                      <a:pt x="440349" y="7706303"/>
                      <a:pt x="428882" y="7650563"/>
                      <a:pt x="408145" y="7599863"/>
                    </a:cubicBezTo>
                    <a:lnTo>
                      <a:pt x="376777" y="7540105"/>
                    </a:lnTo>
                    <a:lnTo>
                      <a:pt x="378070" y="7540105"/>
                    </a:lnTo>
                    <a:lnTo>
                      <a:pt x="384058" y="7544001"/>
                    </a:lnTo>
                    <a:cubicBezTo>
                      <a:pt x="516266" y="7618873"/>
                      <a:pt x="667774" y="7661401"/>
                      <a:pt x="828810" y="7661401"/>
                    </a:cubicBezTo>
                    <a:cubicBezTo>
                      <a:pt x="1344125" y="7661401"/>
                      <a:pt x="1761871" y="7225901"/>
                      <a:pt x="1761871" y="6688685"/>
                    </a:cubicBezTo>
                    <a:cubicBezTo>
                      <a:pt x="1761871" y="6487229"/>
                      <a:pt x="1703125" y="6300077"/>
                      <a:pt x="1602519" y="6144831"/>
                    </a:cubicBezTo>
                    <a:lnTo>
                      <a:pt x="1511669" y="6030041"/>
                    </a:lnTo>
                    <a:lnTo>
                      <a:pt x="1617910" y="5970163"/>
                    </a:lnTo>
                    <a:cubicBezTo>
                      <a:pt x="1795287" y="5845732"/>
                      <a:pt x="1911907" y="5635010"/>
                      <a:pt x="1911907" y="5396006"/>
                    </a:cubicBezTo>
                    <a:cubicBezTo>
                      <a:pt x="1911907" y="5252604"/>
                      <a:pt x="1869924" y="5119384"/>
                      <a:pt x="1798023" y="5008875"/>
                    </a:cubicBezTo>
                    <a:lnTo>
                      <a:pt x="1732079" y="4925883"/>
                    </a:lnTo>
                    <a:lnTo>
                      <a:pt x="1760291" y="4909920"/>
                    </a:lnTo>
                    <a:cubicBezTo>
                      <a:pt x="1915414" y="4800667"/>
                      <a:pt x="2037327" y="4644062"/>
                      <a:pt x="2106948" y="4459999"/>
                    </a:cubicBezTo>
                    <a:lnTo>
                      <a:pt x="2132287" y="4378578"/>
                    </a:lnTo>
                    <a:lnTo>
                      <a:pt x="2143038" y="4378578"/>
                    </a:lnTo>
                    <a:lnTo>
                      <a:pt x="2144468" y="4374505"/>
                    </a:lnTo>
                    <a:cubicBezTo>
                      <a:pt x="2171730" y="4283129"/>
                      <a:pt x="2186416" y="4185977"/>
                      <a:pt x="2186416" y="4085249"/>
                    </a:cubicBezTo>
                    <a:cubicBezTo>
                      <a:pt x="2186416" y="3749489"/>
                      <a:pt x="2023235" y="3453462"/>
                      <a:pt x="1775039" y="3278658"/>
                    </a:cubicBezTo>
                    <a:lnTo>
                      <a:pt x="1746827" y="3262695"/>
                    </a:lnTo>
                    <a:lnTo>
                      <a:pt x="1812771" y="3179703"/>
                    </a:lnTo>
                    <a:cubicBezTo>
                      <a:pt x="1884672" y="3069194"/>
                      <a:pt x="1926655" y="2935974"/>
                      <a:pt x="1926655" y="2792572"/>
                    </a:cubicBezTo>
                    <a:cubicBezTo>
                      <a:pt x="1926655" y="2553568"/>
                      <a:pt x="1810035" y="2342846"/>
                      <a:pt x="1632658" y="2218416"/>
                    </a:cubicBezTo>
                    <a:lnTo>
                      <a:pt x="1526417" y="2158538"/>
                    </a:lnTo>
                    <a:lnTo>
                      <a:pt x="1617267" y="2043748"/>
                    </a:lnTo>
                    <a:cubicBezTo>
                      <a:pt x="1717873" y="1888501"/>
                      <a:pt x="1776619" y="1701349"/>
                      <a:pt x="1776619" y="1499893"/>
                    </a:cubicBezTo>
                    <a:cubicBezTo>
                      <a:pt x="1776619" y="962677"/>
                      <a:pt x="1358873" y="527177"/>
                      <a:pt x="843558" y="527177"/>
                    </a:cubicBezTo>
                    <a:cubicBezTo>
                      <a:pt x="682522" y="527177"/>
                      <a:pt x="531014" y="569706"/>
                      <a:pt x="398806" y="644578"/>
                    </a:cubicBezTo>
                    <a:lnTo>
                      <a:pt x="392818" y="648474"/>
                    </a:lnTo>
                    <a:lnTo>
                      <a:pt x="391525" y="648474"/>
                    </a:lnTo>
                    <a:lnTo>
                      <a:pt x="422893" y="588715"/>
                    </a:lnTo>
                    <a:cubicBezTo>
                      <a:pt x="443630" y="538016"/>
                      <a:pt x="455097" y="482276"/>
                      <a:pt x="455097" y="423766"/>
                    </a:cubicBezTo>
                    <a:cubicBezTo>
                      <a:pt x="455097" y="189727"/>
                      <a:pt x="271623" y="0"/>
                      <a:pt x="45297" y="0"/>
                    </a:cubicBezTo>
                    <a:lnTo>
                      <a:pt x="14749" y="3184"/>
                    </a:lnTo>
                    <a:lnTo>
                      <a:pt x="14749" y="648474"/>
                    </a:lnTo>
                    <a:lnTo>
                      <a:pt x="14748" y="64847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146;p4"/>
              <p:cNvSpPr/>
              <p:nvPr/>
            </p:nvSpPr>
            <p:spPr>
              <a:xfrm rot="-5400000">
                <a:off x="5281533" y="-2145044"/>
                <a:ext cx="1288026" cy="6315532"/>
              </a:xfrm>
              <a:custGeom>
                <a:rect b="b" l="l" r="r" t="t"/>
                <a:pathLst>
                  <a:path extrusionOk="0" h="8188579" w="2186416">
                    <a:moveTo>
                      <a:pt x="14748" y="648474"/>
                    </a:moveTo>
                    <a:lnTo>
                      <a:pt x="0" y="7540105"/>
                    </a:lnTo>
                    <a:lnTo>
                      <a:pt x="1" y="7540105"/>
                    </a:lnTo>
                    <a:lnTo>
                      <a:pt x="1" y="8185395"/>
                    </a:lnTo>
                    <a:lnTo>
                      <a:pt x="30549" y="8188579"/>
                    </a:lnTo>
                    <a:cubicBezTo>
                      <a:pt x="256875" y="8188579"/>
                      <a:pt x="440349" y="7998851"/>
                      <a:pt x="440349" y="7764813"/>
                    </a:cubicBezTo>
                    <a:cubicBezTo>
                      <a:pt x="440349" y="7706303"/>
                      <a:pt x="428882" y="7650563"/>
                      <a:pt x="408145" y="7599863"/>
                    </a:cubicBezTo>
                    <a:lnTo>
                      <a:pt x="376777" y="7540105"/>
                    </a:lnTo>
                    <a:lnTo>
                      <a:pt x="378070" y="7540105"/>
                    </a:lnTo>
                    <a:lnTo>
                      <a:pt x="384058" y="7544001"/>
                    </a:lnTo>
                    <a:cubicBezTo>
                      <a:pt x="516266" y="7618873"/>
                      <a:pt x="667774" y="7661401"/>
                      <a:pt x="828810" y="7661401"/>
                    </a:cubicBezTo>
                    <a:cubicBezTo>
                      <a:pt x="1344125" y="7661401"/>
                      <a:pt x="1761871" y="7225901"/>
                      <a:pt x="1761871" y="6688685"/>
                    </a:cubicBezTo>
                    <a:cubicBezTo>
                      <a:pt x="1761871" y="6487229"/>
                      <a:pt x="1703125" y="6300077"/>
                      <a:pt x="1602519" y="6144831"/>
                    </a:cubicBezTo>
                    <a:lnTo>
                      <a:pt x="1511669" y="6030041"/>
                    </a:lnTo>
                    <a:lnTo>
                      <a:pt x="1617910" y="5970163"/>
                    </a:lnTo>
                    <a:cubicBezTo>
                      <a:pt x="1795287" y="5845732"/>
                      <a:pt x="1911907" y="5635010"/>
                      <a:pt x="1911907" y="5396006"/>
                    </a:cubicBezTo>
                    <a:cubicBezTo>
                      <a:pt x="1911907" y="5252604"/>
                      <a:pt x="1869924" y="5119384"/>
                      <a:pt x="1798023" y="5008875"/>
                    </a:cubicBezTo>
                    <a:lnTo>
                      <a:pt x="1732079" y="4925883"/>
                    </a:lnTo>
                    <a:lnTo>
                      <a:pt x="1760291" y="4909920"/>
                    </a:lnTo>
                    <a:cubicBezTo>
                      <a:pt x="1915414" y="4800667"/>
                      <a:pt x="2037327" y="4644062"/>
                      <a:pt x="2106948" y="4459999"/>
                    </a:cubicBezTo>
                    <a:lnTo>
                      <a:pt x="2132287" y="4378578"/>
                    </a:lnTo>
                    <a:lnTo>
                      <a:pt x="2143038" y="4378578"/>
                    </a:lnTo>
                    <a:lnTo>
                      <a:pt x="2144468" y="4374505"/>
                    </a:lnTo>
                    <a:cubicBezTo>
                      <a:pt x="2171730" y="4283129"/>
                      <a:pt x="2186416" y="4185977"/>
                      <a:pt x="2186416" y="4085249"/>
                    </a:cubicBezTo>
                    <a:cubicBezTo>
                      <a:pt x="2186416" y="3749489"/>
                      <a:pt x="2023235" y="3453462"/>
                      <a:pt x="1775039" y="3278658"/>
                    </a:cubicBezTo>
                    <a:lnTo>
                      <a:pt x="1746827" y="3262695"/>
                    </a:lnTo>
                    <a:lnTo>
                      <a:pt x="1812771" y="3179703"/>
                    </a:lnTo>
                    <a:cubicBezTo>
                      <a:pt x="1884672" y="3069194"/>
                      <a:pt x="1926655" y="2935974"/>
                      <a:pt x="1926655" y="2792572"/>
                    </a:cubicBezTo>
                    <a:cubicBezTo>
                      <a:pt x="1926655" y="2553568"/>
                      <a:pt x="1810035" y="2342846"/>
                      <a:pt x="1632658" y="2218416"/>
                    </a:cubicBezTo>
                    <a:lnTo>
                      <a:pt x="1526417" y="2158538"/>
                    </a:lnTo>
                    <a:lnTo>
                      <a:pt x="1617267" y="2043748"/>
                    </a:lnTo>
                    <a:cubicBezTo>
                      <a:pt x="1717873" y="1888501"/>
                      <a:pt x="1776619" y="1701349"/>
                      <a:pt x="1776619" y="1499893"/>
                    </a:cubicBezTo>
                    <a:cubicBezTo>
                      <a:pt x="1776619" y="962677"/>
                      <a:pt x="1358873" y="527177"/>
                      <a:pt x="843558" y="527177"/>
                    </a:cubicBezTo>
                    <a:cubicBezTo>
                      <a:pt x="682522" y="527177"/>
                      <a:pt x="531014" y="569706"/>
                      <a:pt x="398806" y="644578"/>
                    </a:cubicBezTo>
                    <a:lnTo>
                      <a:pt x="392818" y="648474"/>
                    </a:lnTo>
                    <a:lnTo>
                      <a:pt x="391525" y="648474"/>
                    </a:lnTo>
                    <a:lnTo>
                      <a:pt x="422893" y="588715"/>
                    </a:lnTo>
                    <a:cubicBezTo>
                      <a:pt x="443630" y="538016"/>
                      <a:pt x="455097" y="482276"/>
                      <a:pt x="455097" y="423766"/>
                    </a:cubicBezTo>
                    <a:cubicBezTo>
                      <a:pt x="455097" y="189727"/>
                      <a:pt x="271623" y="0"/>
                      <a:pt x="45297" y="0"/>
                    </a:cubicBezTo>
                    <a:lnTo>
                      <a:pt x="14749" y="3184"/>
                    </a:lnTo>
                    <a:lnTo>
                      <a:pt x="14749" y="648474"/>
                    </a:lnTo>
                    <a:lnTo>
                      <a:pt x="14748" y="64847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7" name="Google Shape;147;p4"/>
            <p:cNvSpPr/>
            <p:nvPr/>
          </p:nvSpPr>
          <p:spPr>
            <a:xfrm>
              <a:off x="1720645" y="1278194"/>
              <a:ext cx="629265" cy="61943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4"/>
            <p:cNvSpPr/>
            <p:nvPr/>
          </p:nvSpPr>
          <p:spPr>
            <a:xfrm>
              <a:off x="3682180" y="1273278"/>
              <a:ext cx="629265" cy="61943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9" name="Google Shape;149;p4"/>
          <p:cNvGrpSpPr/>
          <p:nvPr/>
        </p:nvGrpSpPr>
        <p:grpSpPr>
          <a:xfrm>
            <a:off x="-1" y="4080386"/>
            <a:ext cx="12192001" cy="2777613"/>
            <a:chOff x="-1" y="1165126"/>
            <a:chExt cx="12192001" cy="5692874"/>
          </a:xfrm>
        </p:grpSpPr>
        <p:sp>
          <p:nvSpPr>
            <p:cNvPr id="150" name="Google Shape;150;p4"/>
            <p:cNvSpPr/>
            <p:nvPr/>
          </p:nvSpPr>
          <p:spPr>
            <a:xfrm flipH="1">
              <a:off x="2625213" y="1165126"/>
              <a:ext cx="9566787" cy="4117676"/>
            </a:xfrm>
            <a:custGeom>
              <a:rect b="b" l="l" r="r" t="t"/>
              <a:pathLst>
                <a:path extrusionOk="0" h="4589134" w="17286210">
                  <a:moveTo>
                    <a:pt x="0" y="621818"/>
                  </a:moveTo>
                  <a:cubicBezTo>
                    <a:pt x="1667619" y="180472"/>
                    <a:pt x="2694406" y="-175644"/>
                    <a:pt x="5575441" y="92827"/>
                  </a:cubicBezTo>
                  <a:cubicBezTo>
                    <a:pt x="8456476" y="361298"/>
                    <a:pt x="14461074" y="2124491"/>
                    <a:pt x="17286210" y="2232646"/>
                  </a:cubicBezTo>
                  <a:lnTo>
                    <a:pt x="12192000" y="4589134"/>
                  </a:lnTo>
                  <a:lnTo>
                    <a:pt x="0" y="4589134"/>
                  </a:lnTo>
                  <a:lnTo>
                    <a:pt x="0" y="621818"/>
                  </a:lnTo>
                  <a:close/>
                </a:path>
              </a:pathLst>
            </a:custGeom>
            <a:solidFill>
              <a:srgbClr val="7FA00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4"/>
            <p:cNvSpPr/>
            <p:nvPr/>
          </p:nvSpPr>
          <p:spPr>
            <a:xfrm>
              <a:off x="-1" y="1725220"/>
              <a:ext cx="9566787" cy="4103271"/>
            </a:xfrm>
            <a:custGeom>
              <a:rect b="b" l="l" r="r" t="t"/>
              <a:pathLst>
                <a:path extrusionOk="0" h="4573079" w="17286210">
                  <a:moveTo>
                    <a:pt x="0" y="605763"/>
                  </a:moveTo>
                  <a:cubicBezTo>
                    <a:pt x="1241238" y="306870"/>
                    <a:pt x="2694406" y="-191699"/>
                    <a:pt x="5575441" y="76772"/>
                  </a:cubicBezTo>
                  <a:cubicBezTo>
                    <a:pt x="8456476" y="345243"/>
                    <a:pt x="14461074" y="2108436"/>
                    <a:pt x="17286210" y="2216591"/>
                  </a:cubicBezTo>
                  <a:lnTo>
                    <a:pt x="12192000" y="4573079"/>
                  </a:lnTo>
                  <a:lnTo>
                    <a:pt x="0" y="4573079"/>
                  </a:lnTo>
                  <a:lnTo>
                    <a:pt x="0" y="605763"/>
                  </a:lnTo>
                  <a:close/>
                </a:path>
              </a:pathLst>
            </a:custGeom>
            <a:solidFill>
              <a:srgbClr val="7EB10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4"/>
            <p:cNvSpPr/>
            <p:nvPr/>
          </p:nvSpPr>
          <p:spPr>
            <a:xfrm>
              <a:off x="0" y="2864852"/>
              <a:ext cx="12192000" cy="3993148"/>
            </a:xfrm>
            <a:custGeom>
              <a:rect b="b" l="l" r="r" t="t"/>
              <a:pathLst>
                <a:path extrusionOk="0" h="4450348" w="12192000">
                  <a:moveTo>
                    <a:pt x="0" y="483032"/>
                  </a:moveTo>
                  <a:cubicBezTo>
                    <a:pt x="619432" y="-232265"/>
                    <a:pt x="4509728" y="70076"/>
                    <a:pt x="4552335" y="30747"/>
                  </a:cubicBezTo>
                  <a:cubicBezTo>
                    <a:pt x="4594942" y="-8582"/>
                    <a:pt x="9366864" y="374877"/>
                    <a:pt x="12192000" y="483032"/>
                  </a:cubicBezTo>
                  <a:lnTo>
                    <a:pt x="12192000" y="4450348"/>
                  </a:lnTo>
                  <a:lnTo>
                    <a:pt x="0" y="4450348"/>
                  </a:lnTo>
                  <a:lnTo>
                    <a:pt x="0" y="483032"/>
                  </a:lnTo>
                  <a:close/>
                </a:path>
              </a:pathLst>
            </a:custGeom>
            <a:solidFill>
              <a:srgbClr val="91C30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3" name="Google Shape;153;p4"/>
          <p:cNvGrpSpPr/>
          <p:nvPr/>
        </p:nvGrpSpPr>
        <p:grpSpPr>
          <a:xfrm>
            <a:off x="7981322" y="2356918"/>
            <a:ext cx="2276847" cy="3031160"/>
            <a:chOff x="4635942" y="159405"/>
            <a:chExt cx="4222922" cy="5621963"/>
          </a:xfrm>
        </p:grpSpPr>
        <p:grpSp>
          <p:nvGrpSpPr>
            <p:cNvPr id="154" name="Google Shape;154;p4"/>
            <p:cNvGrpSpPr/>
            <p:nvPr/>
          </p:nvGrpSpPr>
          <p:grpSpPr>
            <a:xfrm>
              <a:off x="5744927" y="2694038"/>
              <a:ext cx="2299193" cy="3087330"/>
              <a:chOff x="5744927" y="2694038"/>
              <a:chExt cx="2299193" cy="3087330"/>
            </a:xfrm>
          </p:grpSpPr>
          <p:sp>
            <p:nvSpPr>
              <p:cNvPr id="155" name="Google Shape;155;p4"/>
              <p:cNvSpPr/>
              <p:nvPr/>
            </p:nvSpPr>
            <p:spPr>
              <a:xfrm>
                <a:off x="6666271" y="3195484"/>
                <a:ext cx="304800" cy="2585884"/>
              </a:xfrm>
              <a:prstGeom prst="trapezoid">
                <a:avLst>
                  <a:gd fmla="val 25000" name="adj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6" name="Google Shape;156;p4"/>
              <p:cNvSpPr/>
              <p:nvPr/>
            </p:nvSpPr>
            <p:spPr>
              <a:xfrm rot="7652202">
                <a:off x="6486501" y="3234812"/>
                <a:ext cx="1524000" cy="835742"/>
              </a:xfrm>
              <a:prstGeom prst="blockArc">
                <a:avLst>
                  <a:gd fmla="val 10800000" name="adj1"/>
                  <a:gd fmla="val 0" name="adj2"/>
                  <a:gd fmla="val 25000" name="adj3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7" name="Google Shape;157;p4"/>
              <p:cNvSpPr/>
              <p:nvPr/>
            </p:nvSpPr>
            <p:spPr>
              <a:xfrm flipH="1" rot="-7652202">
                <a:off x="5797947" y="3067709"/>
                <a:ext cx="1331698" cy="789917"/>
              </a:xfrm>
              <a:prstGeom prst="blockArc">
                <a:avLst>
                  <a:gd fmla="val 10198505" name="adj1"/>
                  <a:gd fmla="val 21256982" name="adj2"/>
                  <a:gd fmla="val 15776" name="adj3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8" name="Google Shape;158;p4"/>
            <p:cNvGrpSpPr/>
            <p:nvPr/>
          </p:nvGrpSpPr>
          <p:grpSpPr>
            <a:xfrm>
              <a:off x="4635942" y="159405"/>
              <a:ext cx="4222922" cy="3812309"/>
              <a:chOff x="4635942" y="159405"/>
              <a:chExt cx="4222922" cy="3812309"/>
            </a:xfrm>
          </p:grpSpPr>
          <p:sp>
            <p:nvSpPr>
              <p:cNvPr id="159" name="Google Shape;159;p4"/>
              <p:cNvSpPr/>
              <p:nvPr/>
            </p:nvSpPr>
            <p:spPr>
              <a:xfrm rot="3623560">
                <a:off x="5971355" y="1763798"/>
                <a:ext cx="1798300" cy="1909123"/>
              </a:xfrm>
              <a:prstGeom prst="ellipse">
                <a:avLst/>
              </a:prstGeom>
              <a:solidFill>
                <a:srgbClr val="5D992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60" name="Google Shape;160;p4"/>
              <p:cNvGrpSpPr/>
              <p:nvPr/>
            </p:nvGrpSpPr>
            <p:grpSpPr>
              <a:xfrm>
                <a:off x="4635942" y="159405"/>
                <a:ext cx="4222922" cy="3721460"/>
                <a:chOff x="4635942" y="159405"/>
                <a:chExt cx="4222922" cy="3721460"/>
              </a:xfrm>
            </p:grpSpPr>
            <p:sp>
              <p:nvSpPr>
                <p:cNvPr id="161" name="Google Shape;161;p4"/>
                <p:cNvSpPr/>
                <p:nvPr/>
              </p:nvSpPr>
              <p:spPr>
                <a:xfrm rot="-3778891">
                  <a:off x="5348748" y="2202425"/>
                  <a:ext cx="776748" cy="1573161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2" name="Google Shape;162;p4"/>
                <p:cNvSpPr/>
                <p:nvPr/>
              </p:nvSpPr>
              <p:spPr>
                <a:xfrm rot="4583819">
                  <a:off x="7408605" y="2531806"/>
                  <a:ext cx="776748" cy="1573161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3" name="Google Shape;163;p4"/>
                <p:cNvSpPr/>
                <p:nvPr/>
              </p:nvSpPr>
              <p:spPr>
                <a:xfrm rot="3623560">
                  <a:off x="7011958" y="1638937"/>
                  <a:ext cx="1287828" cy="2035501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4" name="Google Shape;164;p4"/>
                <p:cNvSpPr/>
                <p:nvPr/>
              </p:nvSpPr>
              <p:spPr>
                <a:xfrm rot="5400000">
                  <a:off x="5151196" y="825658"/>
                  <a:ext cx="3375587" cy="2043080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5" name="Google Shape;165;p4"/>
                <p:cNvSpPr/>
                <p:nvPr/>
              </p:nvSpPr>
              <p:spPr>
                <a:xfrm rot="-2394550">
                  <a:off x="5138911" y="1073582"/>
                  <a:ext cx="1287828" cy="2035501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66" name="Google Shape;166;p4"/>
          <p:cNvGrpSpPr/>
          <p:nvPr/>
        </p:nvGrpSpPr>
        <p:grpSpPr>
          <a:xfrm flipH="1">
            <a:off x="10288588" y="2049269"/>
            <a:ext cx="1865400" cy="2483401"/>
            <a:chOff x="4635942" y="159405"/>
            <a:chExt cx="4222922" cy="5621963"/>
          </a:xfrm>
        </p:grpSpPr>
        <p:grpSp>
          <p:nvGrpSpPr>
            <p:cNvPr id="167" name="Google Shape;167;p4"/>
            <p:cNvGrpSpPr/>
            <p:nvPr/>
          </p:nvGrpSpPr>
          <p:grpSpPr>
            <a:xfrm>
              <a:off x="5744927" y="2694038"/>
              <a:ext cx="2299193" cy="3087330"/>
              <a:chOff x="5744927" y="2694038"/>
              <a:chExt cx="2299193" cy="3087330"/>
            </a:xfrm>
          </p:grpSpPr>
          <p:sp>
            <p:nvSpPr>
              <p:cNvPr id="168" name="Google Shape;168;p4"/>
              <p:cNvSpPr/>
              <p:nvPr/>
            </p:nvSpPr>
            <p:spPr>
              <a:xfrm>
                <a:off x="6666271" y="3195484"/>
                <a:ext cx="304800" cy="2585884"/>
              </a:xfrm>
              <a:prstGeom prst="trapezoid">
                <a:avLst>
                  <a:gd fmla="val 25000" name="adj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9" name="Google Shape;169;p4"/>
              <p:cNvSpPr/>
              <p:nvPr/>
            </p:nvSpPr>
            <p:spPr>
              <a:xfrm rot="7652202">
                <a:off x="6486501" y="3234812"/>
                <a:ext cx="1524000" cy="835742"/>
              </a:xfrm>
              <a:prstGeom prst="blockArc">
                <a:avLst>
                  <a:gd fmla="val 10800000" name="adj1"/>
                  <a:gd fmla="val 0" name="adj2"/>
                  <a:gd fmla="val 25000" name="adj3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0" name="Google Shape;170;p4"/>
              <p:cNvSpPr/>
              <p:nvPr/>
            </p:nvSpPr>
            <p:spPr>
              <a:xfrm flipH="1" rot="-7652202">
                <a:off x="5797947" y="3067709"/>
                <a:ext cx="1331698" cy="789917"/>
              </a:xfrm>
              <a:prstGeom prst="blockArc">
                <a:avLst>
                  <a:gd fmla="val 10198505" name="adj1"/>
                  <a:gd fmla="val 21256982" name="adj2"/>
                  <a:gd fmla="val 15776" name="adj3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1" name="Google Shape;171;p4"/>
            <p:cNvGrpSpPr/>
            <p:nvPr/>
          </p:nvGrpSpPr>
          <p:grpSpPr>
            <a:xfrm>
              <a:off x="4635942" y="159405"/>
              <a:ext cx="4222922" cy="3812309"/>
              <a:chOff x="4635942" y="159405"/>
              <a:chExt cx="4222922" cy="3812309"/>
            </a:xfrm>
          </p:grpSpPr>
          <p:sp>
            <p:nvSpPr>
              <p:cNvPr id="172" name="Google Shape;172;p4"/>
              <p:cNvSpPr/>
              <p:nvPr/>
            </p:nvSpPr>
            <p:spPr>
              <a:xfrm rot="3623560">
                <a:off x="5971355" y="1763798"/>
                <a:ext cx="1798300" cy="1909123"/>
              </a:xfrm>
              <a:prstGeom prst="ellipse">
                <a:avLst/>
              </a:prstGeom>
              <a:solidFill>
                <a:srgbClr val="5D992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73" name="Google Shape;173;p4"/>
              <p:cNvGrpSpPr/>
              <p:nvPr/>
            </p:nvGrpSpPr>
            <p:grpSpPr>
              <a:xfrm>
                <a:off x="4635942" y="159405"/>
                <a:ext cx="4222922" cy="3721460"/>
                <a:chOff x="4635942" y="159405"/>
                <a:chExt cx="4222922" cy="3721460"/>
              </a:xfrm>
            </p:grpSpPr>
            <p:sp>
              <p:nvSpPr>
                <p:cNvPr id="174" name="Google Shape;174;p4"/>
                <p:cNvSpPr/>
                <p:nvPr/>
              </p:nvSpPr>
              <p:spPr>
                <a:xfrm rot="-3778891">
                  <a:off x="5348748" y="2202425"/>
                  <a:ext cx="776748" cy="1573161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5" name="Google Shape;175;p4"/>
                <p:cNvSpPr/>
                <p:nvPr/>
              </p:nvSpPr>
              <p:spPr>
                <a:xfrm rot="4583819">
                  <a:off x="7408605" y="2531806"/>
                  <a:ext cx="776748" cy="1573161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6" name="Google Shape;176;p4"/>
                <p:cNvSpPr/>
                <p:nvPr/>
              </p:nvSpPr>
              <p:spPr>
                <a:xfrm rot="3623560">
                  <a:off x="7011958" y="1638937"/>
                  <a:ext cx="1287828" cy="2035501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7" name="Google Shape;177;p4"/>
                <p:cNvSpPr/>
                <p:nvPr/>
              </p:nvSpPr>
              <p:spPr>
                <a:xfrm rot="5400000">
                  <a:off x="5151196" y="825658"/>
                  <a:ext cx="3375587" cy="2043080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8" name="Google Shape;178;p4"/>
                <p:cNvSpPr/>
                <p:nvPr/>
              </p:nvSpPr>
              <p:spPr>
                <a:xfrm rot="-2394550">
                  <a:off x="5138911" y="1073582"/>
                  <a:ext cx="1287828" cy="2035501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79" name="Google Shape;179;p4"/>
          <p:cNvGrpSpPr/>
          <p:nvPr/>
        </p:nvGrpSpPr>
        <p:grpSpPr>
          <a:xfrm>
            <a:off x="598341" y="2139120"/>
            <a:ext cx="2467196" cy="2499429"/>
            <a:chOff x="1184647" y="176788"/>
            <a:chExt cx="3316830" cy="3360163"/>
          </a:xfrm>
        </p:grpSpPr>
        <p:sp>
          <p:nvSpPr>
            <p:cNvPr id="180" name="Google Shape;180;p4"/>
            <p:cNvSpPr/>
            <p:nvPr/>
          </p:nvSpPr>
          <p:spPr>
            <a:xfrm>
              <a:off x="1342103" y="474202"/>
              <a:ext cx="2816942" cy="3062748"/>
            </a:xfrm>
            <a:custGeom>
              <a:rect b="b" l="l" r="r" t="t"/>
              <a:pathLst>
                <a:path extrusionOk="0" h="3062748" w="2718620">
                  <a:moveTo>
                    <a:pt x="4917" y="1558413"/>
                  </a:moveTo>
                  <a:lnTo>
                    <a:pt x="2708788" y="1558413"/>
                  </a:lnTo>
                  <a:lnTo>
                    <a:pt x="2708788" y="3062748"/>
                  </a:lnTo>
                  <a:lnTo>
                    <a:pt x="4917" y="3062748"/>
                  </a:lnTo>
                  <a:lnTo>
                    <a:pt x="4917" y="1558413"/>
                  </a:lnTo>
                  <a:close/>
                  <a:moveTo>
                    <a:pt x="1361768" y="0"/>
                  </a:moveTo>
                  <a:lnTo>
                    <a:pt x="2541639" y="781664"/>
                  </a:lnTo>
                  <a:lnTo>
                    <a:pt x="2718620" y="1558412"/>
                  </a:lnTo>
                  <a:lnTo>
                    <a:pt x="0" y="1558412"/>
                  </a:lnTo>
                  <a:lnTo>
                    <a:pt x="194187" y="781664"/>
                  </a:lnTo>
                  <a:lnTo>
                    <a:pt x="181897" y="781664"/>
                  </a:lnTo>
                  <a:lnTo>
                    <a:pt x="196626" y="771906"/>
                  </a:lnTo>
                  <a:cubicBezTo>
                    <a:pt x="196632" y="771881"/>
                    <a:pt x="196639" y="771856"/>
                    <a:pt x="196645" y="771831"/>
                  </a:cubicBezTo>
                  <a:lnTo>
                    <a:pt x="1361768" y="0"/>
                  </a:lnTo>
                  <a:close/>
                </a:path>
              </a:pathLst>
            </a:custGeom>
            <a:solidFill>
              <a:srgbClr val="DE34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4"/>
            <p:cNvSpPr/>
            <p:nvPr/>
          </p:nvSpPr>
          <p:spPr>
            <a:xfrm>
              <a:off x="1533832" y="1248697"/>
              <a:ext cx="196645" cy="2288253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4"/>
            <p:cNvSpPr/>
            <p:nvPr/>
          </p:nvSpPr>
          <p:spPr>
            <a:xfrm>
              <a:off x="1873045" y="993059"/>
              <a:ext cx="201561" cy="2543892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4"/>
            <p:cNvSpPr/>
            <p:nvPr/>
          </p:nvSpPr>
          <p:spPr>
            <a:xfrm>
              <a:off x="2241754" y="737419"/>
              <a:ext cx="196646" cy="2799531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4"/>
            <p:cNvSpPr/>
            <p:nvPr/>
          </p:nvSpPr>
          <p:spPr>
            <a:xfrm>
              <a:off x="2659622" y="516193"/>
              <a:ext cx="211394" cy="2787445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4"/>
            <p:cNvSpPr/>
            <p:nvPr/>
          </p:nvSpPr>
          <p:spPr>
            <a:xfrm>
              <a:off x="3097158" y="749505"/>
              <a:ext cx="211394" cy="2787445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86" name="Google Shape;186;p4"/>
            <p:cNvGrpSpPr/>
            <p:nvPr/>
          </p:nvGrpSpPr>
          <p:grpSpPr>
            <a:xfrm>
              <a:off x="2025445" y="2153265"/>
              <a:ext cx="1386349" cy="1383685"/>
              <a:chOff x="2025445" y="2153265"/>
              <a:chExt cx="1386349" cy="1383685"/>
            </a:xfrm>
          </p:grpSpPr>
          <p:sp>
            <p:nvSpPr>
              <p:cNvPr id="187" name="Google Shape;187;p4"/>
              <p:cNvSpPr/>
              <p:nvPr/>
            </p:nvSpPr>
            <p:spPr>
              <a:xfrm>
                <a:off x="2074606" y="2222090"/>
                <a:ext cx="1278194" cy="1238865"/>
              </a:xfrm>
              <a:prstGeom prst="rect">
                <a:avLst/>
              </a:prstGeom>
              <a:solidFill>
                <a:srgbClr val="7A432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8" name="Google Shape;188;p4"/>
              <p:cNvSpPr/>
              <p:nvPr/>
            </p:nvSpPr>
            <p:spPr>
              <a:xfrm>
                <a:off x="2025445" y="2153265"/>
                <a:ext cx="1386349" cy="1383685"/>
              </a:xfrm>
              <a:prstGeom prst="frame">
                <a:avLst>
                  <a:gd fmla="val 5394" name="adj1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9" name="Google Shape;189;p4"/>
              <p:cNvSpPr/>
              <p:nvPr/>
            </p:nvSpPr>
            <p:spPr>
              <a:xfrm rot="-2625309">
                <a:off x="2673861" y="1954191"/>
                <a:ext cx="75845" cy="18030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0" name="Google Shape;190;p4"/>
              <p:cNvSpPr/>
              <p:nvPr/>
            </p:nvSpPr>
            <p:spPr>
              <a:xfrm flipH="1" rot="2625309">
                <a:off x="2678777" y="1958068"/>
                <a:ext cx="75845" cy="18030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1" name="Google Shape;191;p4"/>
            <p:cNvGrpSpPr/>
            <p:nvPr/>
          </p:nvGrpSpPr>
          <p:grpSpPr>
            <a:xfrm>
              <a:off x="2374491" y="1165123"/>
              <a:ext cx="722672" cy="624348"/>
              <a:chOff x="2374491" y="1165123"/>
              <a:chExt cx="722672" cy="624348"/>
            </a:xfrm>
          </p:grpSpPr>
          <p:sp>
            <p:nvSpPr>
              <p:cNvPr id="192" name="Google Shape;192;p4"/>
              <p:cNvSpPr/>
              <p:nvPr/>
            </p:nvSpPr>
            <p:spPr>
              <a:xfrm>
                <a:off x="2423651" y="1214284"/>
                <a:ext cx="644014" cy="54569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3" name="Google Shape;193;p4"/>
              <p:cNvSpPr/>
              <p:nvPr/>
            </p:nvSpPr>
            <p:spPr>
              <a:xfrm>
                <a:off x="2408903" y="1435510"/>
                <a:ext cx="644014" cy="309716"/>
              </a:xfrm>
              <a:custGeom>
                <a:rect b="b" l="l" r="r" t="t"/>
                <a:pathLst>
                  <a:path extrusionOk="0" h="422801" w="644014">
                    <a:moveTo>
                      <a:pt x="599959" y="0"/>
                    </a:moveTo>
                    <a:lnTo>
                      <a:pt x="644014" y="4441"/>
                    </a:lnTo>
                    <a:lnTo>
                      <a:pt x="644014" y="422801"/>
                    </a:lnTo>
                    <a:lnTo>
                      <a:pt x="253" y="422801"/>
                    </a:lnTo>
                    <a:lnTo>
                      <a:pt x="0" y="421988"/>
                    </a:lnTo>
                    <a:lnTo>
                      <a:pt x="0" y="288618"/>
                    </a:lnTo>
                    <a:lnTo>
                      <a:pt x="8661" y="260717"/>
                    </a:lnTo>
                    <a:cubicBezTo>
                      <a:pt x="45551" y="173500"/>
                      <a:pt x="131912" y="112303"/>
                      <a:pt x="232565" y="112303"/>
                    </a:cubicBezTo>
                    <a:cubicBezTo>
                      <a:pt x="266116" y="112303"/>
                      <a:pt x="298079" y="119103"/>
                      <a:pt x="327151" y="131399"/>
                    </a:cubicBezTo>
                    <a:lnTo>
                      <a:pt x="361277" y="149922"/>
                    </a:lnTo>
                    <a:lnTo>
                      <a:pt x="409040" y="79081"/>
                    </a:lnTo>
                    <a:cubicBezTo>
                      <a:pt x="457900" y="30221"/>
                      <a:pt x="525400" y="0"/>
                      <a:pt x="599959" y="0"/>
                    </a:cubicBezTo>
                    <a:close/>
                  </a:path>
                </a:pathLst>
              </a:custGeom>
              <a:solidFill>
                <a:srgbClr val="F6BD3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4" name="Google Shape;194;p4"/>
              <p:cNvSpPr/>
              <p:nvPr/>
            </p:nvSpPr>
            <p:spPr>
              <a:xfrm>
                <a:off x="2374491" y="1165123"/>
                <a:ext cx="722672" cy="624348"/>
              </a:xfrm>
              <a:prstGeom prst="frame">
                <a:avLst>
                  <a:gd fmla="val 7579" name="adj1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95" name="Google Shape;195;p4"/>
            <p:cNvSpPr/>
            <p:nvPr/>
          </p:nvSpPr>
          <p:spPr>
            <a:xfrm>
              <a:off x="3495364" y="1000229"/>
              <a:ext cx="172068" cy="2536722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4"/>
            <p:cNvSpPr/>
            <p:nvPr/>
          </p:nvSpPr>
          <p:spPr>
            <a:xfrm>
              <a:off x="3785414" y="1268360"/>
              <a:ext cx="216315" cy="2268589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4"/>
            <p:cNvSpPr/>
            <p:nvPr/>
          </p:nvSpPr>
          <p:spPr>
            <a:xfrm flipH="1" rot="507733">
              <a:off x="1313970" y="391006"/>
              <a:ext cx="3058184" cy="1983868"/>
            </a:xfrm>
            <a:custGeom>
              <a:rect b="b" l="l" r="r" t="t"/>
              <a:pathLst>
                <a:path extrusionOk="0" h="1983868" w="3058184">
                  <a:moveTo>
                    <a:pt x="1790172" y="0"/>
                  </a:moveTo>
                  <a:lnTo>
                    <a:pt x="337068" y="697550"/>
                  </a:lnTo>
                  <a:lnTo>
                    <a:pt x="336159" y="698006"/>
                  </a:lnTo>
                  <a:lnTo>
                    <a:pt x="336667" y="698534"/>
                  </a:lnTo>
                  <a:lnTo>
                    <a:pt x="0" y="1523911"/>
                  </a:lnTo>
                  <a:lnTo>
                    <a:pt x="142860" y="1526149"/>
                  </a:lnTo>
                  <a:lnTo>
                    <a:pt x="444404" y="801038"/>
                  </a:lnTo>
                  <a:lnTo>
                    <a:pt x="1761161" y="163027"/>
                  </a:lnTo>
                  <a:lnTo>
                    <a:pt x="1763045" y="164848"/>
                  </a:lnTo>
                  <a:lnTo>
                    <a:pt x="1761810" y="173151"/>
                  </a:lnTo>
                  <a:lnTo>
                    <a:pt x="1769467" y="169233"/>
                  </a:lnTo>
                  <a:lnTo>
                    <a:pt x="2843463" y="1162933"/>
                  </a:lnTo>
                  <a:lnTo>
                    <a:pt x="2920860" y="1944421"/>
                  </a:lnTo>
                  <a:lnTo>
                    <a:pt x="3058184" y="1983868"/>
                  </a:lnTo>
                  <a:lnTo>
                    <a:pt x="2976374" y="1096231"/>
                  </a:lnTo>
                  <a:lnTo>
                    <a:pt x="2977014" y="1095874"/>
                  </a:lnTo>
                  <a:lnTo>
                    <a:pt x="2976277" y="1095173"/>
                  </a:lnTo>
                  <a:lnTo>
                    <a:pt x="1791460" y="6923"/>
                  </a:lnTo>
                  <a:lnTo>
                    <a:pt x="1792200" y="195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8" name="Google Shape;198;p4"/>
          <p:cNvGrpSpPr/>
          <p:nvPr/>
        </p:nvGrpSpPr>
        <p:grpSpPr>
          <a:xfrm>
            <a:off x="7138219" y="4607556"/>
            <a:ext cx="4940709" cy="1510465"/>
            <a:chOff x="5368412" y="3770459"/>
            <a:chExt cx="6553200" cy="2003433"/>
          </a:xfrm>
        </p:grpSpPr>
        <p:sp>
          <p:nvSpPr>
            <p:cNvPr id="199" name="Google Shape;199;p4"/>
            <p:cNvSpPr/>
            <p:nvPr/>
          </p:nvSpPr>
          <p:spPr>
            <a:xfrm>
              <a:off x="5368412" y="4267200"/>
              <a:ext cx="6528619" cy="235974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4"/>
            <p:cNvSpPr/>
            <p:nvPr/>
          </p:nvSpPr>
          <p:spPr>
            <a:xfrm>
              <a:off x="5392993" y="5216013"/>
              <a:ext cx="6528619" cy="235974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4"/>
            <p:cNvSpPr/>
            <p:nvPr/>
          </p:nvSpPr>
          <p:spPr>
            <a:xfrm>
              <a:off x="5658465" y="3775587"/>
              <a:ext cx="290052" cy="1991035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4"/>
            <p:cNvSpPr/>
            <p:nvPr/>
          </p:nvSpPr>
          <p:spPr>
            <a:xfrm>
              <a:off x="6282813" y="3780504"/>
              <a:ext cx="290052" cy="1991035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4"/>
            <p:cNvSpPr/>
            <p:nvPr/>
          </p:nvSpPr>
          <p:spPr>
            <a:xfrm>
              <a:off x="6902246" y="3773023"/>
              <a:ext cx="290052" cy="1991035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4"/>
            <p:cNvSpPr/>
            <p:nvPr/>
          </p:nvSpPr>
          <p:spPr>
            <a:xfrm>
              <a:off x="7526592" y="3777940"/>
              <a:ext cx="290052" cy="1991035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4"/>
            <p:cNvSpPr/>
            <p:nvPr/>
          </p:nvSpPr>
          <p:spPr>
            <a:xfrm>
              <a:off x="8146487" y="3777940"/>
              <a:ext cx="290052" cy="1991035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4"/>
            <p:cNvSpPr/>
            <p:nvPr/>
          </p:nvSpPr>
          <p:spPr>
            <a:xfrm>
              <a:off x="8770835" y="3782857"/>
              <a:ext cx="290052" cy="1991035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4"/>
            <p:cNvSpPr/>
            <p:nvPr/>
          </p:nvSpPr>
          <p:spPr>
            <a:xfrm>
              <a:off x="9390267" y="3775376"/>
              <a:ext cx="290052" cy="1991035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4"/>
            <p:cNvSpPr/>
            <p:nvPr/>
          </p:nvSpPr>
          <p:spPr>
            <a:xfrm>
              <a:off x="10014615" y="3780293"/>
              <a:ext cx="290052" cy="1991035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4"/>
            <p:cNvSpPr/>
            <p:nvPr/>
          </p:nvSpPr>
          <p:spPr>
            <a:xfrm>
              <a:off x="10658168" y="3777940"/>
              <a:ext cx="290052" cy="1991035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4"/>
            <p:cNvSpPr/>
            <p:nvPr/>
          </p:nvSpPr>
          <p:spPr>
            <a:xfrm>
              <a:off x="11277600" y="3770459"/>
              <a:ext cx="290052" cy="1991035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1" name="Google Shape;211;p4"/>
          <p:cNvGrpSpPr/>
          <p:nvPr/>
        </p:nvGrpSpPr>
        <p:grpSpPr>
          <a:xfrm>
            <a:off x="9016180" y="703005"/>
            <a:ext cx="2590800" cy="1056969"/>
            <a:chOff x="1720645" y="1037302"/>
            <a:chExt cx="2590800" cy="1056969"/>
          </a:xfrm>
        </p:grpSpPr>
        <p:grpSp>
          <p:nvGrpSpPr>
            <p:cNvPr id="212" name="Google Shape;212;p4"/>
            <p:cNvGrpSpPr/>
            <p:nvPr/>
          </p:nvGrpSpPr>
          <p:grpSpPr>
            <a:xfrm>
              <a:off x="1936954" y="1037302"/>
              <a:ext cx="2113937" cy="1056969"/>
              <a:chOff x="2762864" y="368709"/>
              <a:chExt cx="6320448" cy="2541638"/>
            </a:xfrm>
          </p:grpSpPr>
          <p:sp>
            <p:nvSpPr>
              <p:cNvPr id="213" name="Google Shape;213;p4"/>
              <p:cNvSpPr/>
              <p:nvPr/>
            </p:nvSpPr>
            <p:spPr>
              <a:xfrm flipH="1" rot="-5400000">
                <a:off x="5276617" y="-891432"/>
                <a:ext cx="1288026" cy="6315532"/>
              </a:xfrm>
              <a:custGeom>
                <a:rect b="b" l="l" r="r" t="t"/>
                <a:pathLst>
                  <a:path extrusionOk="0" h="8188579" w="2186416">
                    <a:moveTo>
                      <a:pt x="14748" y="648474"/>
                    </a:moveTo>
                    <a:lnTo>
                      <a:pt x="0" y="7540105"/>
                    </a:lnTo>
                    <a:lnTo>
                      <a:pt x="1" y="7540105"/>
                    </a:lnTo>
                    <a:lnTo>
                      <a:pt x="1" y="8185395"/>
                    </a:lnTo>
                    <a:lnTo>
                      <a:pt x="30549" y="8188579"/>
                    </a:lnTo>
                    <a:cubicBezTo>
                      <a:pt x="256875" y="8188579"/>
                      <a:pt x="440349" y="7998851"/>
                      <a:pt x="440349" y="7764813"/>
                    </a:cubicBezTo>
                    <a:cubicBezTo>
                      <a:pt x="440349" y="7706303"/>
                      <a:pt x="428882" y="7650563"/>
                      <a:pt x="408145" y="7599863"/>
                    </a:cubicBezTo>
                    <a:lnTo>
                      <a:pt x="376777" y="7540105"/>
                    </a:lnTo>
                    <a:lnTo>
                      <a:pt x="378070" y="7540105"/>
                    </a:lnTo>
                    <a:lnTo>
                      <a:pt x="384058" y="7544001"/>
                    </a:lnTo>
                    <a:cubicBezTo>
                      <a:pt x="516266" y="7618873"/>
                      <a:pt x="667774" y="7661401"/>
                      <a:pt x="828810" y="7661401"/>
                    </a:cubicBezTo>
                    <a:cubicBezTo>
                      <a:pt x="1344125" y="7661401"/>
                      <a:pt x="1761871" y="7225901"/>
                      <a:pt x="1761871" y="6688685"/>
                    </a:cubicBezTo>
                    <a:cubicBezTo>
                      <a:pt x="1761871" y="6487229"/>
                      <a:pt x="1703125" y="6300077"/>
                      <a:pt x="1602519" y="6144831"/>
                    </a:cubicBezTo>
                    <a:lnTo>
                      <a:pt x="1511669" y="6030041"/>
                    </a:lnTo>
                    <a:lnTo>
                      <a:pt x="1617910" y="5970163"/>
                    </a:lnTo>
                    <a:cubicBezTo>
                      <a:pt x="1795287" y="5845732"/>
                      <a:pt x="1911907" y="5635010"/>
                      <a:pt x="1911907" y="5396006"/>
                    </a:cubicBezTo>
                    <a:cubicBezTo>
                      <a:pt x="1911907" y="5252604"/>
                      <a:pt x="1869924" y="5119384"/>
                      <a:pt x="1798023" y="5008875"/>
                    </a:cubicBezTo>
                    <a:lnTo>
                      <a:pt x="1732079" y="4925883"/>
                    </a:lnTo>
                    <a:lnTo>
                      <a:pt x="1760291" y="4909920"/>
                    </a:lnTo>
                    <a:cubicBezTo>
                      <a:pt x="1915414" y="4800667"/>
                      <a:pt x="2037327" y="4644062"/>
                      <a:pt x="2106948" y="4459999"/>
                    </a:cubicBezTo>
                    <a:lnTo>
                      <a:pt x="2132287" y="4378578"/>
                    </a:lnTo>
                    <a:lnTo>
                      <a:pt x="2143038" y="4378578"/>
                    </a:lnTo>
                    <a:lnTo>
                      <a:pt x="2144468" y="4374505"/>
                    </a:lnTo>
                    <a:cubicBezTo>
                      <a:pt x="2171730" y="4283129"/>
                      <a:pt x="2186416" y="4185977"/>
                      <a:pt x="2186416" y="4085249"/>
                    </a:cubicBezTo>
                    <a:cubicBezTo>
                      <a:pt x="2186416" y="3749489"/>
                      <a:pt x="2023235" y="3453462"/>
                      <a:pt x="1775039" y="3278658"/>
                    </a:cubicBezTo>
                    <a:lnTo>
                      <a:pt x="1746827" y="3262695"/>
                    </a:lnTo>
                    <a:lnTo>
                      <a:pt x="1812771" y="3179703"/>
                    </a:lnTo>
                    <a:cubicBezTo>
                      <a:pt x="1884672" y="3069194"/>
                      <a:pt x="1926655" y="2935974"/>
                      <a:pt x="1926655" y="2792572"/>
                    </a:cubicBezTo>
                    <a:cubicBezTo>
                      <a:pt x="1926655" y="2553568"/>
                      <a:pt x="1810035" y="2342846"/>
                      <a:pt x="1632658" y="2218416"/>
                    </a:cubicBezTo>
                    <a:lnTo>
                      <a:pt x="1526417" y="2158538"/>
                    </a:lnTo>
                    <a:lnTo>
                      <a:pt x="1617267" y="2043748"/>
                    </a:lnTo>
                    <a:cubicBezTo>
                      <a:pt x="1717873" y="1888501"/>
                      <a:pt x="1776619" y="1701349"/>
                      <a:pt x="1776619" y="1499893"/>
                    </a:cubicBezTo>
                    <a:cubicBezTo>
                      <a:pt x="1776619" y="962677"/>
                      <a:pt x="1358873" y="527177"/>
                      <a:pt x="843558" y="527177"/>
                    </a:cubicBezTo>
                    <a:cubicBezTo>
                      <a:pt x="682522" y="527177"/>
                      <a:pt x="531014" y="569706"/>
                      <a:pt x="398806" y="644578"/>
                    </a:cubicBezTo>
                    <a:lnTo>
                      <a:pt x="392818" y="648474"/>
                    </a:lnTo>
                    <a:lnTo>
                      <a:pt x="391525" y="648474"/>
                    </a:lnTo>
                    <a:lnTo>
                      <a:pt x="422893" y="588715"/>
                    </a:lnTo>
                    <a:cubicBezTo>
                      <a:pt x="443630" y="538016"/>
                      <a:pt x="455097" y="482276"/>
                      <a:pt x="455097" y="423766"/>
                    </a:cubicBezTo>
                    <a:cubicBezTo>
                      <a:pt x="455097" y="189727"/>
                      <a:pt x="271623" y="0"/>
                      <a:pt x="45297" y="0"/>
                    </a:cubicBezTo>
                    <a:lnTo>
                      <a:pt x="14749" y="3184"/>
                    </a:lnTo>
                    <a:lnTo>
                      <a:pt x="14749" y="648474"/>
                    </a:lnTo>
                    <a:lnTo>
                      <a:pt x="14748" y="64847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4" name="Google Shape;214;p4"/>
              <p:cNvSpPr/>
              <p:nvPr/>
            </p:nvSpPr>
            <p:spPr>
              <a:xfrm rot="-5400000">
                <a:off x="5281533" y="-2145044"/>
                <a:ext cx="1288026" cy="6315532"/>
              </a:xfrm>
              <a:custGeom>
                <a:rect b="b" l="l" r="r" t="t"/>
                <a:pathLst>
                  <a:path extrusionOk="0" h="8188579" w="2186416">
                    <a:moveTo>
                      <a:pt x="14748" y="648474"/>
                    </a:moveTo>
                    <a:lnTo>
                      <a:pt x="0" y="7540105"/>
                    </a:lnTo>
                    <a:lnTo>
                      <a:pt x="1" y="7540105"/>
                    </a:lnTo>
                    <a:lnTo>
                      <a:pt x="1" y="8185395"/>
                    </a:lnTo>
                    <a:lnTo>
                      <a:pt x="30549" y="8188579"/>
                    </a:lnTo>
                    <a:cubicBezTo>
                      <a:pt x="256875" y="8188579"/>
                      <a:pt x="440349" y="7998851"/>
                      <a:pt x="440349" y="7764813"/>
                    </a:cubicBezTo>
                    <a:cubicBezTo>
                      <a:pt x="440349" y="7706303"/>
                      <a:pt x="428882" y="7650563"/>
                      <a:pt x="408145" y="7599863"/>
                    </a:cubicBezTo>
                    <a:lnTo>
                      <a:pt x="376777" y="7540105"/>
                    </a:lnTo>
                    <a:lnTo>
                      <a:pt x="378070" y="7540105"/>
                    </a:lnTo>
                    <a:lnTo>
                      <a:pt x="384058" y="7544001"/>
                    </a:lnTo>
                    <a:cubicBezTo>
                      <a:pt x="516266" y="7618873"/>
                      <a:pt x="667774" y="7661401"/>
                      <a:pt x="828810" y="7661401"/>
                    </a:cubicBezTo>
                    <a:cubicBezTo>
                      <a:pt x="1344125" y="7661401"/>
                      <a:pt x="1761871" y="7225901"/>
                      <a:pt x="1761871" y="6688685"/>
                    </a:cubicBezTo>
                    <a:cubicBezTo>
                      <a:pt x="1761871" y="6487229"/>
                      <a:pt x="1703125" y="6300077"/>
                      <a:pt x="1602519" y="6144831"/>
                    </a:cubicBezTo>
                    <a:lnTo>
                      <a:pt x="1511669" y="6030041"/>
                    </a:lnTo>
                    <a:lnTo>
                      <a:pt x="1617910" y="5970163"/>
                    </a:lnTo>
                    <a:cubicBezTo>
                      <a:pt x="1795287" y="5845732"/>
                      <a:pt x="1911907" y="5635010"/>
                      <a:pt x="1911907" y="5396006"/>
                    </a:cubicBezTo>
                    <a:cubicBezTo>
                      <a:pt x="1911907" y="5252604"/>
                      <a:pt x="1869924" y="5119384"/>
                      <a:pt x="1798023" y="5008875"/>
                    </a:cubicBezTo>
                    <a:lnTo>
                      <a:pt x="1732079" y="4925883"/>
                    </a:lnTo>
                    <a:lnTo>
                      <a:pt x="1760291" y="4909920"/>
                    </a:lnTo>
                    <a:cubicBezTo>
                      <a:pt x="1915414" y="4800667"/>
                      <a:pt x="2037327" y="4644062"/>
                      <a:pt x="2106948" y="4459999"/>
                    </a:cubicBezTo>
                    <a:lnTo>
                      <a:pt x="2132287" y="4378578"/>
                    </a:lnTo>
                    <a:lnTo>
                      <a:pt x="2143038" y="4378578"/>
                    </a:lnTo>
                    <a:lnTo>
                      <a:pt x="2144468" y="4374505"/>
                    </a:lnTo>
                    <a:cubicBezTo>
                      <a:pt x="2171730" y="4283129"/>
                      <a:pt x="2186416" y="4185977"/>
                      <a:pt x="2186416" y="4085249"/>
                    </a:cubicBezTo>
                    <a:cubicBezTo>
                      <a:pt x="2186416" y="3749489"/>
                      <a:pt x="2023235" y="3453462"/>
                      <a:pt x="1775039" y="3278658"/>
                    </a:cubicBezTo>
                    <a:lnTo>
                      <a:pt x="1746827" y="3262695"/>
                    </a:lnTo>
                    <a:lnTo>
                      <a:pt x="1812771" y="3179703"/>
                    </a:lnTo>
                    <a:cubicBezTo>
                      <a:pt x="1884672" y="3069194"/>
                      <a:pt x="1926655" y="2935974"/>
                      <a:pt x="1926655" y="2792572"/>
                    </a:cubicBezTo>
                    <a:cubicBezTo>
                      <a:pt x="1926655" y="2553568"/>
                      <a:pt x="1810035" y="2342846"/>
                      <a:pt x="1632658" y="2218416"/>
                    </a:cubicBezTo>
                    <a:lnTo>
                      <a:pt x="1526417" y="2158538"/>
                    </a:lnTo>
                    <a:lnTo>
                      <a:pt x="1617267" y="2043748"/>
                    </a:lnTo>
                    <a:cubicBezTo>
                      <a:pt x="1717873" y="1888501"/>
                      <a:pt x="1776619" y="1701349"/>
                      <a:pt x="1776619" y="1499893"/>
                    </a:cubicBezTo>
                    <a:cubicBezTo>
                      <a:pt x="1776619" y="962677"/>
                      <a:pt x="1358873" y="527177"/>
                      <a:pt x="843558" y="527177"/>
                    </a:cubicBezTo>
                    <a:cubicBezTo>
                      <a:pt x="682522" y="527177"/>
                      <a:pt x="531014" y="569706"/>
                      <a:pt x="398806" y="644578"/>
                    </a:cubicBezTo>
                    <a:lnTo>
                      <a:pt x="392818" y="648474"/>
                    </a:lnTo>
                    <a:lnTo>
                      <a:pt x="391525" y="648474"/>
                    </a:lnTo>
                    <a:lnTo>
                      <a:pt x="422893" y="588715"/>
                    </a:lnTo>
                    <a:cubicBezTo>
                      <a:pt x="443630" y="538016"/>
                      <a:pt x="455097" y="482276"/>
                      <a:pt x="455097" y="423766"/>
                    </a:cubicBezTo>
                    <a:cubicBezTo>
                      <a:pt x="455097" y="189727"/>
                      <a:pt x="271623" y="0"/>
                      <a:pt x="45297" y="0"/>
                    </a:cubicBezTo>
                    <a:lnTo>
                      <a:pt x="14749" y="3184"/>
                    </a:lnTo>
                    <a:lnTo>
                      <a:pt x="14749" y="648474"/>
                    </a:lnTo>
                    <a:lnTo>
                      <a:pt x="14748" y="64847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15" name="Google Shape;215;p4"/>
            <p:cNvSpPr/>
            <p:nvPr/>
          </p:nvSpPr>
          <p:spPr>
            <a:xfrm>
              <a:off x="1720645" y="1278194"/>
              <a:ext cx="629265" cy="61943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4"/>
            <p:cNvSpPr/>
            <p:nvPr/>
          </p:nvSpPr>
          <p:spPr>
            <a:xfrm>
              <a:off x="3682180" y="1273278"/>
              <a:ext cx="629265" cy="61943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7" name="Google Shape;217;p4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4">
  <p:cSld name="Título y objetos_1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5"/>
          <p:cNvGrpSpPr/>
          <p:nvPr/>
        </p:nvGrpSpPr>
        <p:grpSpPr>
          <a:xfrm>
            <a:off x="6838335" y="1542862"/>
            <a:ext cx="2590935" cy="1058697"/>
            <a:chOff x="1720645" y="1036501"/>
            <a:chExt cx="2590935" cy="1058697"/>
          </a:xfrm>
        </p:grpSpPr>
        <p:grpSp>
          <p:nvGrpSpPr>
            <p:cNvPr id="220" name="Google Shape;220;p5"/>
            <p:cNvGrpSpPr/>
            <p:nvPr/>
          </p:nvGrpSpPr>
          <p:grpSpPr>
            <a:xfrm>
              <a:off x="1937065" y="1036501"/>
              <a:ext cx="2117583" cy="1058697"/>
              <a:chOff x="2762864" y="366750"/>
              <a:chExt cx="6330593" cy="2545557"/>
            </a:xfrm>
          </p:grpSpPr>
          <p:sp>
            <p:nvSpPr>
              <p:cNvPr id="221" name="Google Shape;221;p5"/>
              <p:cNvSpPr/>
              <p:nvPr/>
            </p:nvSpPr>
            <p:spPr>
              <a:xfrm flipH="1" rot="-5400000">
                <a:off x="5280710" y="-895525"/>
                <a:ext cx="1289985" cy="6325677"/>
              </a:xfrm>
              <a:custGeom>
                <a:rect b="b" l="l" r="r" t="t"/>
                <a:pathLst>
                  <a:path extrusionOk="0" h="8188579" w="2186416">
                    <a:moveTo>
                      <a:pt x="14748" y="648474"/>
                    </a:moveTo>
                    <a:lnTo>
                      <a:pt x="0" y="7540105"/>
                    </a:lnTo>
                    <a:lnTo>
                      <a:pt x="1" y="7540105"/>
                    </a:lnTo>
                    <a:lnTo>
                      <a:pt x="1" y="8185395"/>
                    </a:lnTo>
                    <a:lnTo>
                      <a:pt x="30549" y="8188579"/>
                    </a:lnTo>
                    <a:cubicBezTo>
                      <a:pt x="256875" y="8188579"/>
                      <a:pt x="440349" y="7998851"/>
                      <a:pt x="440349" y="7764813"/>
                    </a:cubicBezTo>
                    <a:cubicBezTo>
                      <a:pt x="440349" y="7706303"/>
                      <a:pt x="428882" y="7650563"/>
                      <a:pt x="408145" y="7599863"/>
                    </a:cubicBezTo>
                    <a:lnTo>
                      <a:pt x="376777" y="7540105"/>
                    </a:lnTo>
                    <a:lnTo>
                      <a:pt x="378070" y="7540105"/>
                    </a:lnTo>
                    <a:lnTo>
                      <a:pt x="384058" y="7544001"/>
                    </a:lnTo>
                    <a:cubicBezTo>
                      <a:pt x="516266" y="7618873"/>
                      <a:pt x="667774" y="7661401"/>
                      <a:pt x="828810" y="7661401"/>
                    </a:cubicBezTo>
                    <a:cubicBezTo>
                      <a:pt x="1344125" y="7661401"/>
                      <a:pt x="1761871" y="7225901"/>
                      <a:pt x="1761871" y="6688685"/>
                    </a:cubicBezTo>
                    <a:cubicBezTo>
                      <a:pt x="1761871" y="6487229"/>
                      <a:pt x="1703125" y="6300077"/>
                      <a:pt x="1602519" y="6144831"/>
                    </a:cubicBezTo>
                    <a:lnTo>
                      <a:pt x="1511669" y="6030041"/>
                    </a:lnTo>
                    <a:lnTo>
                      <a:pt x="1617910" y="5970163"/>
                    </a:lnTo>
                    <a:cubicBezTo>
                      <a:pt x="1795287" y="5845732"/>
                      <a:pt x="1911907" y="5635010"/>
                      <a:pt x="1911907" y="5396006"/>
                    </a:cubicBezTo>
                    <a:cubicBezTo>
                      <a:pt x="1911907" y="5252604"/>
                      <a:pt x="1869924" y="5119384"/>
                      <a:pt x="1798023" y="5008875"/>
                    </a:cubicBezTo>
                    <a:lnTo>
                      <a:pt x="1732079" y="4925883"/>
                    </a:lnTo>
                    <a:lnTo>
                      <a:pt x="1760291" y="4909920"/>
                    </a:lnTo>
                    <a:cubicBezTo>
                      <a:pt x="1915414" y="4800667"/>
                      <a:pt x="2037327" y="4644062"/>
                      <a:pt x="2106948" y="4459999"/>
                    </a:cubicBezTo>
                    <a:lnTo>
                      <a:pt x="2132287" y="4378578"/>
                    </a:lnTo>
                    <a:lnTo>
                      <a:pt x="2143038" y="4378578"/>
                    </a:lnTo>
                    <a:lnTo>
                      <a:pt x="2144468" y="4374505"/>
                    </a:lnTo>
                    <a:cubicBezTo>
                      <a:pt x="2171730" y="4283129"/>
                      <a:pt x="2186416" y="4185977"/>
                      <a:pt x="2186416" y="4085249"/>
                    </a:cubicBezTo>
                    <a:cubicBezTo>
                      <a:pt x="2186416" y="3749489"/>
                      <a:pt x="2023235" y="3453462"/>
                      <a:pt x="1775039" y="3278658"/>
                    </a:cubicBezTo>
                    <a:lnTo>
                      <a:pt x="1746827" y="3262695"/>
                    </a:lnTo>
                    <a:lnTo>
                      <a:pt x="1812771" y="3179703"/>
                    </a:lnTo>
                    <a:cubicBezTo>
                      <a:pt x="1884672" y="3069194"/>
                      <a:pt x="1926655" y="2935974"/>
                      <a:pt x="1926655" y="2792572"/>
                    </a:cubicBezTo>
                    <a:cubicBezTo>
                      <a:pt x="1926655" y="2553568"/>
                      <a:pt x="1810035" y="2342846"/>
                      <a:pt x="1632658" y="2218416"/>
                    </a:cubicBezTo>
                    <a:lnTo>
                      <a:pt x="1526417" y="2158538"/>
                    </a:lnTo>
                    <a:lnTo>
                      <a:pt x="1617267" y="2043748"/>
                    </a:lnTo>
                    <a:cubicBezTo>
                      <a:pt x="1717873" y="1888501"/>
                      <a:pt x="1776619" y="1701349"/>
                      <a:pt x="1776619" y="1499893"/>
                    </a:cubicBezTo>
                    <a:cubicBezTo>
                      <a:pt x="1776619" y="962677"/>
                      <a:pt x="1358873" y="527177"/>
                      <a:pt x="843558" y="527177"/>
                    </a:cubicBezTo>
                    <a:cubicBezTo>
                      <a:pt x="682522" y="527177"/>
                      <a:pt x="531014" y="569706"/>
                      <a:pt x="398806" y="644578"/>
                    </a:cubicBezTo>
                    <a:lnTo>
                      <a:pt x="392818" y="648474"/>
                    </a:lnTo>
                    <a:lnTo>
                      <a:pt x="391525" y="648474"/>
                    </a:lnTo>
                    <a:lnTo>
                      <a:pt x="422893" y="588715"/>
                    </a:lnTo>
                    <a:cubicBezTo>
                      <a:pt x="443630" y="538016"/>
                      <a:pt x="455097" y="482276"/>
                      <a:pt x="455097" y="423766"/>
                    </a:cubicBezTo>
                    <a:cubicBezTo>
                      <a:pt x="455097" y="189727"/>
                      <a:pt x="271623" y="0"/>
                      <a:pt x="45297" y="0"/>
                    </a:cubicBezTo>
                    <a:lnTo>
                      <a:pt x="14749" y="3184"/>
                    </a:lnTo>
                    <a:lnTo>
                      <a:pt x="14749" y="648474"/>
                    </a:lnTo>
                    <a:lnTo>
                      <a:pt x="14748" y="64847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2" name="Google Shape;222;p5"/>
              <p:cNvSpPr/>
              <p:nvPr/>
            </p:nvSpPr>
            <p:spPr>
              <a:xfrm rot="-5400000">
                <a:off x="5285626" y="-2151096"/>
                <a:ext cx="1289985" cy="6325677"/>
              </a:xfrm>
              <a:custGeom>
                <a:rect b="b" l="l" r="r" t="t"/>
                <a:pathLst>
                  <a:path extrusionOk="0" h="8188579" w="2186416">
                    <a:moveTo>
                      <a:pt x="14748" y="648474"/>
                    </a:moveTo>
                    <a:lnTo>
                      <a:pt x="0" y="7540105"/>
                    </a:lnTo>
                    <a:lnTo>
                      <a:pt x="1" y="7540105"/>
                    </a:lnTo>
                    <a:lnTo>
                      <a:pt x="1" y="8185395"/>
                    </a:lnTo>
                    <a:lnTo>
                      <a:pt x="30549" y="8188579"/>
                    </a:lnTo>
                    <a:cubicBezTo>
                      <a:pt x="256875" y="8188579"/>
                      <a:pt x="440349" y="7998851"/>
                      <a:pt x="440349" y="7764813"/>
                    </a:cubicBezTo>
                    <a:cubicBezTo>
                      <a:pt x="440349" y="7706303"/>
                      <a:pt x="428882" y="7650563"/>
                      <a:pt x="408145" y="7599863"/>
                    </a:cubicBezTo>
                    <a:lnTo>
                      <a:pt x="376777" y="7540105"/>
                    </a:lnTo>
                    <a:lnTo>
                      <a:pt x="378070" y="7540105"/>
                    </a:lnTo>
                    <a:lnTo>
                      <a:pt x="384058" y="7544001"/>
                    </a:lnTo>
                    <a:cubicBezTo>
                      <a:pt x="516266" y="7618873"/>
                      <a:pt x="667774" y="7661401"/>
                      <a:pt x="828810" y="7661401"/>
                    </a:cubicBezTo>
                    <a:cubicBezTo>
                      <a:pt x="1344125" y="7661401"/>
                      <a:pt x="1761871" y="7225901"/>
                      <a:pt x="1761871" y="6688685"/>
                    </a:cubicBezTo>
                    <a:cubicBezTo>
                      <a:pt x="1761871" y="6487229"/>
                      <a:pt x="1703125" y="6300077"/>
                      <a:pt x="1602519" y="6144831"/>
                    </a:cubicBezTo>
                    <a:lnTo>
                      <a:pt x="1511669" y="6030041"/>
                    </a:lnTo>
                    <a:lnTo>
                      <a:pt x="1617910" y="5970163"/>
                    </a:lnTo>
                    <a:cubicBezTo>
                      <a:pt x="1795287" y="5845732"/>
                      <a:pt x="1911907" y="5635010"/>
                      <a:pt x="1911907" y="5396006"/>
                    </a:cubicBezTo>
                    <a:cubicBezTo>
                      <a:pt x="1911907" y="5252604"/>
                      <a:pt x="1869924" y="5119384"/>
                      <a:pt x="1798023" y="5008875"/>
                    </a:cubicBezTo>
                    <a:lnTo>
                      <a:pt x="1732079" y="4925883"/>
                    </a:lnTo>
                    <a:lnTo>
                      <a:pt x="1760291" y="4909920"/>
                    </a:lnTo>
                    <a:cubicBezTo>
                      <a:pt x="1915414" y="4800667"/>
                      <a:pt x="2037327" y="4644062"/>
                      <a:pt x="2106948" y="4459999"/>
                    </a:cubicBezTo>
                    <a:lnTo>
                      <a:pt x="2132287" y="4378578"/>
                    </a:lnTo>
                    <a:lnTo>
                      <a:pt x="2143038" y="4378578"/>
                    </a:lnTo>
                    <a:lnTo>
                      <a:pt x="2144468" y="4374505"/>
                    </a:lnTo>
                    <a:cubicBezTo>
                      <a:pt x="2171730" y="4283129"/>
                      <a:pt x="2186416" y="4185977"/>
                      <a:pt x="2186416" y="4085249"/>
                    </a:cubicBezTo>
                    <a:cubicBezTo>
                      <a:pt x="2186416" y="3749489"/>
                      <a:pt x="2023235" y="3453462"/>
                      <a:pt x="1775039" y="3278658"/>
                    </a:cubicBezTo>
                    <a:lnTo>
                      <a:pt x="1746827" y="3262695"/>
                    </a:lnTo>
                    <a:lnTo>
                      <a:pt x="1812771" y="3179703"/>
                    </a:lnTo>
                    <a:cubicBezTo>
                      <a:pt x="1884672" y="3069194"/>
                      <a:pt x="1926655" y="2935974"/>
                      <a:pt x="1926655" y="2792572"/>
                    </a:cubicBezTo>
                    <a:cubicBezTo>
                      <a:pt x="1926655" y="2553568"/>
                      <a:pt x="1810035" y="2342846"/>
                      <a:pt x="1632658" y="2218416"/>
                    </a:cubicBezTo>
                    <a:lnTo>
                      <a:pt x="1526417" y="2158538"/>
                    </a:lnTo>
                    <a:lnTo>
                      <a:pt x="1617267" y="2043748"/>
                    </a:lnTo>
                    <a:cubicBezTo>
                      <a:pt x="1717873" y="1888501"/>
                      <a:pt x="1776619" y="1701349"/>
                      <a:pt x="1776619" y="1499893"/>
                    </a:cubicBezTo>
                    <a:cubicBezTo>
                      <a:pt x="1776619" y="962677"/>
                      <a:pt x="1358873" y="527177"/>
                      <a:pt x="843558" y="527177"/>
                    </a:cubicBezTo>
                    <a:cubicBezTo>
                      <a:pt x="682522" y="527177"/>
                      <a:pt x="531014" y="569706"/>
                      <a:pt x="398806" y="644578"/>
                    </a:cubicBezTo>
                    <a:lnTo>
                      <a:pt x="392818" y="648474"/>
                    </a:lnTo>
                    <a:lnTo>
                      <a:pt x="391525" y="648474"/>
                    </a:lnTo>
                    <a:lnTo>
                      <a:pt x="422893" y="588715"/>
                    </a:lnTo>
                    <a:cubicBezTo>
                      <a:pt x="443630" y="538016"/>
                      <a:pt x="455097" y="482276"/>
                      <a:pt x="455097" y="423766"/>
                    </a:cubicBezTo>
                    <a:cubicBezTo>
                      <a:pt x="455097" y="189727"/>
                      <a:pt x="271623" y="0"/>
                      <a:pt x="45297" y="0"/>
                    </a:cubicBezTo>
                    <a:lnTo>
                      <a:pt x="14749" y="3184"/>
                    </a:lnTo>
                    <a:lnTo>
                      <a:pt x="14749" y="648474"/>
                    </a:lnTo>
                    <a:lnTo>
                      <a:pt x="14748" y="64847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23" name="Google Shape;223;p5"/>
            <p:cNvSpPr/>
            <p:nvPr/>
          </p:nvSpPr>
          <p:spPr>
            <a:xfrm>
              <a:off x="1720645" y="1278194"/>
              <a:ext cx="629400" cy="619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5"/>
            <p:cNvSpPr/>
            <p:nvPr/>
          </p:nvSpPr>
          <p:spPr>
            <a:xfrm>
              <a:off x="3682180" y="1273278"/>
              <a:ext cx="629400" cy="619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5" name="Google Shape;225;p5"/>
          <p:cNvGrpSpPr/>
          <p:nvPr/>
        </p:nvGrpSpPr>
        <p:grpSpPr>
          <a:xfrm>
            <a:off x="-1" y="4080374"/>
            <a:ext cx="12192001" cy="2778060"/>
            <a:chOff x="-1" y="1165126"/>
            <a:chExt cx="12192001" cy="5693913"/>
          </a:xfrm>
        </p:grpSpPr>
        <p:sp>
          <p:nvSpPr>
            <p:cNvPr id="226" name="Google Shape;226;p5"/>
            <p:cNvSpPr/>
            <p:nvPr/>
          </p:nvSpPr>
          <p:spPr>
            <a:xfrm flipH="1">
              <a:off x="2641369" y="1165126"/>
              <a:ext cx="9550631" cy="4118748"/>
            </a:xfrm>
            <a:custGeom>
              <a:rect b="b" l="l" r="r" t="t"/>
              <a:pathLst>
                <a:path extrusionOk="0" h="4589134" w="17286210">
                  <a:moveTo>
                    <a:pt x="0" y="621818"/>
                  </a:moveTo>
                  <a:cubicBezTo>
                    <a:pt x="1667619" y="180472"/>
                    <a:pt x="2694406" y="-175644"/>
                    <a:pt x="5575441" y="92827"/>
                  </a:cubicBezTo>
                  <a:cubicBezTo>
                    <a:pt x="8456476" y="361298"/>
                    <a:pt x="14461074" y="2124491"/>
                    <a:pt x="17286210" y="2232646"/>
                  </a:cubicBezTo>
                  <a:lnTo>
                    <a:pt x="12192000" y="4589134"/>
                  </a:lnTo>
                  <a:lnTo>
                    <a:pt x="0" y="4589134"/>
                  </a:lnTo>
                  <a:lnTo>
                    <a:pt x="0" y="621818"/>
                  </a:lnTo>
                  <a:close/>
                </a:path>
              </a:pathLst>
            </a:custGeom>
            <a:solidFill>
              <a:srgbClr val="7FA00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5"/>
            <p:cNvSpPr/>
            <p:nvPr/>
          </p:nvSpPr>
          <p:spPr>
            <a:xfrm>
              <a:off x="-1" y="1725220"/>
              <a:ext cx="9550631" cy="4104338"/>
            </a:xfrm>
            <a:custGeom>
              <a:rect b="b" l="l" r="r" t="t"/>
              <a:pathLst>
                <a:path extrusionOk="0" h="4573079" w="17286210">
                  <a:moveTo>
                    <a:pt x="0" y="605763"/>
                  </a:moveTo>
                  <a:cubicBezTo>
                    <a:pt x="1241238" y="306870"/>
                    <a:pt x="2694406" y="-191699"/>
                    <a:pt x="5575441" y="76772"/>
                  </a:cubicBezTo>
                  <a:cubicBezTo>
                    <a:pt x="8456476" y="345243"/>
                    <a:pt x="14461074" y="2108436"/>
                    <a:pt x="17286210" y="2216591"/>
                  </a:cubicBezTo>
                  <a:lnTo>
                    <a:pt x="12192000" y="4573079"/>
                  </a:lnTo>
                  <a:lnTo>
                    <a:pt x="0" y="4573079"/>
                  </a:lnTo>
                  <a:lnTo>
                    <a:pt x="0" y="605763"/>
                  </a:lnTo>
                  <a:close/>
                </a:path>
              </a:pathLst>
            </a:custGeom>
            <a:solidFill>
              <a:srgbClr val="7EB10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5"/>
            <p:cNvSpPr/>
            <p:nvPr/>
          </p:nvSpPr>
          <p:spPr>
            <a:xfrm>
              <a:off x="0" y="2864852"/>
              <a:ext cx="12192000" cy="3994187"/>
            </a:xfrm>
            <a:custGeom>
              <a:rect b="b" l="l" r="r" t="t"/>
              <a:pathLst>
                <a:path extrusionOk="0" h="4450348" w="12192000">
                  <a:moveTo>
                    <a:pt x="0" y="483032"/>
                  </a:moveTo>
                  <a:cubicBezTo>
                    <a:pt x="619432" y="-232265"/>
                    <a:pt x="4509728" y="70076"/>
                    <a:pt x="4552335" y="30747"/>
                  </a:cubicBezTo>
                  <a:cubicBezTo>
                    <a:pt x="4594942" y="-8582"/>
                    <a:pt x="9366864" y="374877"/>
                    <a:pt x="12192000" y="483032"/>
                  </a:cubicBezTo>
                  <a:lnTo>
                    <a:pt x="12192000" y="4450348"/>
                  </a:lnTo>
                  <a:lnTo>
                    <a:pt x="0" y="4450348"/>
                  </a:lnTo>
                  <a:lnTo>
                    <a:pt x="0" y="483032"/>
                  </a:lnTo>
                  <a:close/>
                </a:path>
              </a:pathLst>
            </a:custGeom>
            <a:solidFill>
              <a:srgbClr val="91C30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9" name="Google Shape;229;p5"/>
          <p:cNvGrpSpPr/>
          <p:nvPr/>
        </p:nvGrpSpPr>
        <p:grpSpPr>
          <a:xfrm>
            <a:off x="7981489" y="2356924"/>
            <a:ext cx="2277023" cy="3031425"/>
            <a:chOff x="4635942" y="159405"/>
            <a:chExt cx="4222966" cy="5622079"/>
          </a:xfrm>
        </p:grpSpPr>
        <p:grpSp>
          <p:nvGrpSpPr>
            <p:cNvPr id="230" name="Google Shape;230;p5"/>
            <p:cNvGrpSpPr/>
            <p:nvPr/>
          </p:nvGrpSpPr>
          <p:grpSpPr>
            <a:xfrm>
              <a:off x="5744927" y="2694110"/>
              <a:ext cx="2299193" cy="3087374"/>
              <a:chOff x="5744927" y="2694110"/>
              <a:chExt cx="2299193" cy="3087374"/>
            </a:xfrm>
          </p:grpSpPr>
          <p:sp>
            <p:nvSpPr>
              <p:cNvPr id="231" name="Google Shape;231;p5"/>
              <p:cNvSpPr/>
              <p:nvPr/>
            </p:nvSpPr>
            <p:spPr>
              <a:xfrm>
                <a:off x="6666271" y="3195484"/>
                <a:ext cx="304800" cy="2586000"/>
              </a:xfrm>
              <a:prstGeom prst="trapezoid">
                <a:avLst>
                  <a:gd fmla="val 25000" name="adj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2" name="Google Shape;232;p5"/>
              <p:cNvSpPr/>
              <p:nvPr/>
            </p:nvSpPr>
            <p:spPr>
              <a:xfrm rot="7652259">
                <a:off x="6486559" y="3234853"/>
                <a:ext cx="1523923" cy="835676"/>
              </a:xfrm>
              <a:prstGeom prst="blockArc">
                <a:avLst>
                  <a:gd fmla="val 10800000" name="adj1"/>
                  <a:gd fmla="val 0" name="adj2"/>
                  <a:gd fmla="val 25000" name="adj3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3" name="Google Shape;233;p5"/>
              <p:cNvSpPr/>
              <p:nvPr/>
            </p:nvSpPr>
            <p:spPr>
              <a:xfrm flipH="1" rot="-7652463">
                <a:off x="5797981" y="3067764"/>
                <a:ext cx="1331791" cy="789893"/>
              </a:xfrm>
              <a:prstGeom prst="blockArc">
                <a:avLst>
                  <a:gd fmla="val 10198505" name="adj1"/>
                  <a:gd fmla="val 21256982" name="adj2"/>
                  <a:gd fmla="val 15776" name="adj3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4" name="Google Shape;234;p5"/>
            <p:cNvGrpSpPr/>
            <p:nvPr/>
          </p:nvGrpSpPr>
          <p:grpSpPr>
            <a:xfrm>
              <a:off x="4635942" y="159405"/>
              <a:ext cx="4222966" cy="3812401"/>
              <a:chOff x="4635942" y="159405"/>
              <a:chExt cx="4222966" cy="3812401"/>
            </a:xfrm>
          </p:grpSpPr>
          <p:sp>
            <p:nvSpPr>
              <p:cNvPr id="235" name="Google Shape;235;p5"/>
              <p:cNvSpPr/>
              <p:nvPr/>
            </p:nvSpPr>
            <p:spPr>
              <a:xfrm rot="3623416">
                <a:off x="5971324" y="1763826"/>
                <a:ext cx="1798459" cy="1909161"/>
              </a:xfrm>
              <a:prstGeom prst="ellipse">
                <a:avLst/>
              </a:prstGeom>
              <a:solidFill>
                <a:srgbClr val="5D992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36" name="Google Shape;236;p5"/>
              <p:cNvGrpSpPr/>
              <p:nvPr/>
            </p:nvGrpSpPr>
            <p:grpSpPr>
              <a:xfrm>
                <a:off x="4635942" y="159405"/>
                <a:ext cx="4222966" cy="3721504"/>
                <a:chOff x="4635942" y="159405"/>
                <a:chExt cx="4222966" cy="3721504"/>
              </a:xfrm>
            </p:grpSpPr>
            <p:sp>
              <p:nvSpPr>
                <p:cNvPr id="237" name="Google Shape;237;p5"/>
                <p:cNvSpPr/>
                <p:nvPr/>
              </p:nvSpPr>
              <p:spPr>
                <a:xfrm rot="-3779379">
                  <a:off x="5348742" y="2202288"/>
                  <a:ext cx="776833" cy="1573256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8" name="Google Shape;238;p5"/>
                <p:cNvSpPr/>
                <p:nvPr/>
              </p:nvSpPr>
              <p:spPr>
                <a:xfrm rot="4583905">
                  <a:off x="7408507" y="2531806"/>
                  <a:ext cx="776888" cy="1573205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9" name="Google Shape;239;p5"/>
                <p:cNvSpPr/>
                <p:nvPr/>
              </p:nvSpPr>
              <p:spPr>
                <a:xfrm rot="3623353">
                  <a:off x="7012018" y="1638899"/>
                  <a:ext cx="1287782" cy="2035453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0" name="Google Shape;240;p5"/>
                <p:cNvSpPr/>
                <p:nvPr/>
              </p:nvSpPr>
              <p:spPr>
                <a:xfrm rot="5400000">
                  <a:off x="5151230" y="825705"/>
                  <a:ext cx="3375600" cy="2043000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1" name="Google Shape;241;p5"/>
                <p:cNvSpPr/>
                <p:nvPr/>
              </p:nvSpPr>
              <p:spPr>
                <a:xfrm rot="-2394384">
                  <a:off x="5138918" y="1073623"/>
                  <a:ext cx="1287848" cy="2035597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42" name="Google Shape;242;p5"/>
          <p:cNvGrpSpPr/>
          <p:nvPr/>
        </p:nvGrpSpPr>
        <p:grpSpPr>
          <a:xfrm flipH="1">
            <a:off x="10288851" y="2049264"/>
            <a:ext cx="1865284" cy="2483273"/>
            <a:chOff x="4635942" y="159405"/>
            <a:chExt cx="4222966" cy="5622079"/>
          </a:xfrm>
        </p:grpSpPr>
        <p:grpSp>
          <p:nvGrpSpPr>
            <p:cNvPr id="243" name="Google Shape;243;p5"/>
            <p:cNvGrpSpPr/>
            <p:nvPr/>
          </p:nvGrpSpPr>
          <p:grpSpPr>
            <a:xfrm>
              <a:off x="5744927" y="2694110"/>
              <a:ext cx="2299193" cy="3087374"/>
              <a:chOff x="5744927" y="2694110"/>
              <a:chExt cx="2299193" cy="3087374"/>
            </a:xfrm>
          </p:grpSpPr>
          <p:sp>
            <p:nvSpPr>
              <p:cNvPr id="244" name="Google Shape;244;p5"/>
              <p:cNvSpPr/>
              <p:nvPr/>
            </p:nvSpPr>
            <p:spPr>
              <a:xfrm>
                <a:off x="6666271" y="3195484"/>
                <a:ext cx="304800" cy="2586000"/>
              </a:xfrm>
              <a:prstGeom prst="trapezoid">
                <a:avLst>
                  <a:gd fmla="val 25000" name="adj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5" name="Google Shape;245;p5"/>
              <p:cNvSpPr/>
              <p:nvPr/>
            </p:nvSpPr>
            <p:spPr>
              <a:xfrm rot="7652259">
                <a:off x="6486559" y="3234853"/>
                <a:ext cx="1523923" cy="835676"/>
              </a:xfrm>
              <a:prstGeom prst="blockArc">
                <a:avLst>
                  <a:gd fmla="val 10800000" name="adj1"/>
                  <a:gd fmla="val 0" name="adj2"/>
                  <a:gd fmla="val 25000" name="adj3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6" name="Google Shape;246;p5"/>
              <p:cNvSpPr/>
              <p:nvPr/>
            </p:nvSpPr>
            <p:spPr>
              <a:xfrm flipH="1" rot="-7652463">
                <a:off x="5797981" y="3067764"/>
                <a:ext cx="1331791" cy="789893"/>
              </a:xfrm>
              <a:prstGeom prst="blockArc">
                <a:avLst>
                  <a:gd fmla="val 10198505" name="adj1"/>
                  <a:gd fmla="val 21256982" name="adj2"/>
                  <a:gd fmla="val 15776" name="adj3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47" name="Google Shape;247;p5"/>
            <p:cNvGrpSpPr/>
            <p:nvPr/>
          </p:nvGrpSpPr>
          <p:grpSpPr>
            <a:xfrm>
              <a:off x="4635942" y="159405"/>
              <a:ext cx="4222966" cy="3812401"/>
              <a:chOff x="4635942" y="159405"/>
              <a:chExt cx="4222966" cy="3812401"/>
            </a:xfrm>
          </p:grpSpPr>
          <p:sp>
            <p:nvSpPr>
              <p:cNvPr id="248" name="Google Shape;248;p5"/>
              <p:cNvSpPr/>
              <p:nvPr/>
            </p:nvSpPr>
            <p:spPr>
              <a:xfrm rot="3623416">
                <a:off x="5971324" y="1763826"/>
                <a:ext cx="1798459" cy="1909161"/>
              </a:xfrm>
              <a:prstGeom prst="ellipse">
                <a:avLst/>
              </a:prstGeom>
              <a:solidFill>
                <a:srgbClr val="5D992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49" name="Google Shape;249;p5"/>
              <p:cNvGrpSpPr/>
              <p:nvPr/>
            </p:nvGrpSpPr>
            <p:grpSpPr>
              <a:xfrm>
                <a:off x="4635942" y="159405"/>
                <a:ext cx="4222966" cy="3721504"/>
                <a:chOff x="4635942" y="159405"/>
                <a:chExt cx="4222966" cy="3721504"/>
              </a:xfrm>
            </p:grpSpPr>
            <p:sp>
              <p:nvSpPr>
                <p:cNvPr id="250" name="Google Shape;250;p5"/>
                <p:cNvSpPr/>
                <p:nvPr/>
              </p:nvSpPr>
              <p:spPr>
                <a:xfrm rot="-3779379">
                  <a:off x="5348742" y="2202288"/>
                  <a:ext cx="776833" cy="1573256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1" name="Google Shape;251;p5"/>
                <p:cNvSpPr/>
                <p:nvPr/>
              </p:nvSpPr>
              <p:spPr>
                <a:xfrm rot="4583905">
                  <a:off x="7408507" y="2531806"/>
                  <a:ext cx="776888" cy="1573205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2" name="Google Shape;252;p5"/>
                <p:cNvSpPr/>
                <p:nvPr/>
              </p:nvSpPr>
              <p:spPr>
                <a:xfrm rot="3623353">
                  <a:off x="7012018" y="1638899"/>
                  <a:ext cx="1287782" cy="2035453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3" name="Google Shape;253;p5"/>
                <p:cNvSpPr/>
                <p:nvPr/>
              </p:nvSpPr>
              <p:spPr>
                <a:xfrm rot="5400000">
                  <a:off x="5151230" y="825705"/>
                  <a:ext cx="3375600" cy="2043000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4" name="Google Shape;254;p5"/>
                <p:cNvSpPr/>
                <p:nvPr/>
              </p:nvSpPr>
              <p:spPr>
                <a:xfrm rot="-2394384">
                  <a:off x="5138918" y="1073623"/>
                  <a:ext cx="1287848" cy="2035597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55" name="Google Shape;255;p5"/>
          <p:cNvGrpSpPr/>
          <p:nvPr/>
        </p:nvGrpSpPr>
        <p:grpSpPr>
          <a:xfrm>
            <a:off x="7138013" y="4607411"/>
            <a:ext cx="4940443" cy="1510437"/>
            <a:chOff x="5368412" y="3770459"/>
            <a:chExt cx="6553181" cy="2003498"/>
          </a:xfrm>
        </p:grpSpPr>
        <p:sp>
          <p:nvSpPr>
            <p:cNvPr id="256" name="Google Shape;256;p5"/>
            <p:cNvSpPr/>
            <p:nvPr/>
          </p:nvSpPr>
          <p:spPr>
            <a:xfrm>
              <a:off x="5368412" y="4267200"/>
              <a:ext cx="6528600" cy="2361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5"/>
            <p:cNvSpPr/>
            <p:nvPr/>
          </p:nvSpPr>
          <p:spPr>
            <a:xfrm>
              <a:off x="5392993" y="5216013"/>
              <a:ext cx="6528600" cy="2361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5"/>
            <p:cNvSpPr/>
            <p:nvPr/>
          </p:nvSpPr>
          <p:spPr>
            <a:xfrm>
              <a:off x="5658465" y="3775587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5"/>
            <p:cNvSpPr/>
            <p:nvPr/>
          </p:nvSpPr>
          <p:spPr>
            <a:xfrm>
              <a:off x="6282813" y="3780504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5"/>
            <p:cNvSpPr/>
            <p:nvPr/>
          </p:nvSpPr>
          <p:spPr>
            <a:xfrm>
              <a:off x="6902246" y="3773023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5"/>
            <p:cNvSpPr/>
            <p:nvPr/>
          </p:nvSpPr>
          <p:spPr>
            <a:xfrm>
              <a:off x="7526592" y="3777940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5"/>
            <p:cNvSpPr/>
            <p:nvPr/>
          </p:nvSpPr>
          <p:spPr>
            <a:xfrm>
              <a:off x="8146487" y="3777940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5"/>
            <p:cNvSpPr/>
            <p:nvPr/>
          </p:nvSpPr>
          <p:spPr>
            <a:xfrm>
              <a:off x="8770835" y="3782857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5"/>
            <p:cNvSpPr/>
            <p:nvPr/>
          </p:nvSpPr>
          <p:spPr>
            <a:xfrm>
              <a:off x="9390267" y="3775376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5"/>
            <p:cNvSpPr/>
            <p:nvPr/>
          </p:nvSpPr>
          <p:spPr>
            <a:xfrm>
              <a:off x="10014615" y="3780293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5"/>
            <p:cNvSpPr/>
            <p:nvPr/>
          </p:nvSpPr>
          <p:spPr>
            <a:xfrm>
              <a:off x="10658168" y="3777940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5"/>
            <p:cNvSpPr/>
            <p:nvPr/>
          </p:nvSpPr>
          <p:spPr>
            <a:xfrm>
              <a:off x="11277600" y="3770459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8" name="Google Shape;268;p5"/>
          <p:cNvGrpSpPr/>
          <p:nvPr/>
        </p:nvGrpSpPr>
        <p:grpSpPr>
          <a:xfrm>
            <a:off x="9016180" y="702204"/>
            <a:ext cx="2590935" cy="1058697"/>
            <a:chOff x="1720645" y="1036501"/>
            <a:chExt cx="2590935" cy="1058697"/>
          </a:xfrm>
        </p:grpSpPr>
        <p:grpSp>
          <p:nvGrpSpPr>
            <p:cNvPr id="269" name="Google Shape;269;p5"/>
            <p:cNvGrpSpPr/>
            <p:nvPr/>
          </p:nvGrpSpPr>
          <p:grpSpPr>
            <a:xfrm>
              <a:off x="1937065" y="1036501"/>
              <a:ext cx="2117583" cy="1058697"/>
              <a:chOff x="2762864" y="366750"/>
              <a:chExt cx="6330593" cy="2545557"/>
            </a:xfrm>
          </p:grpSpPr>
          <p:sp>
            <p:nvSpPr>
              <p:cNvPr id="270" name="Google Shape;270;p5"/>
              <p:cNvSpPr/>
              <p:nvPr/>
            </p:nvSpPr>
            <p:spPr>
              <a:xfrm flipH="1" rot="-5400000">
                <a:off x="5280710" y="-895525"/>
                <a:ext cx="1289985" cy="6325677"/>
              </a:xfrm>
              <a:custGeom>
                <a:rect b="b" l="l" r="r" t="t"/>
                <a:pathLst>
                  <a:path extrusionOk="0" h="8188579" w="2186416">
                    <a:moveTo>
                      <a:pt x="14748" y="648474"/>
                    </a:moveTo>
                    <a:lnTo>
                      <a:pt x="0" y="7540105"/>
                    </a:lnTo>
                    <a:lnTo>
                      <a:pt x="1" y="7540105"/>
                    </a:lnTo>
                    <a:lnTo>
                      <a:pt x="1" y="8185395"/>
                    </a:lnTo>
                    <a:lnTo>
                      <a:pt x="30549" y="8188579"/>
                    </a:lnTo>
                    <a:cubicBezTo>
                      <a:pt x="256875" y="8188579"/>
                      <a:pt x="440349" y="7998851"/>
                      <a:pt x="440349" y="7764813"/>
                    </a:cubicBezTo>
                    <a:cubicBezTo>
                      <a:pt x="440349" y="7706303"/>
                      <a:pt x="428882" y="7650563"/>
                      <a:pt x="408145" y="7599863"/>
                    </a:cubicBezTo>
                    <a:lnTo>
                      <a:pt x="376777" y="7540105"/>
                    </a:lnTo>
                    <a:lnTo>
                      <a:pt x="378070" y="7540105"/>
                    </a:lnTo>
                    <a:lnTo>
                      <a:pt x="384058" y="7544001"/>
                    </a:lnTo>
                    <a:cubicBezTo>
                      <a:pt x="516266" y="7618873"/>
                      <a:pt x="667774" y="7661401"/>
                      <a:pt x="828810" y="7661401"/>
                    </a:cubicBezTo>
                    <a:cubicBezTo>
                      <a:pt x="1344125" y="7661401"/>
                      <a:pt x="1761871" y="7225901"/>
                      <a:pt x="1761871" y="6688685"/>
                    </a:cubicBezTo>
                    <a:cubicBezTo>
                      <a:pt x="1761871" y="6487229"/>
                      <a:pt x="1703125" y="6300077"/>
                      <a:pt x="1602519" y="6144831"/>
                    </a:cubicBezTo>
                    <a:lnTo>
                      <a:pt x="1511669" y="6030041"/>
                    </a:lnTo>
                    <a:lnTo>
                      <a:pt x="1617910" y="5970163"/>
                    </a:lnTo>
                    <a:cubicBezTo>
                      <a:pt x="1795287" y="5845732"/>
                      <a:pt x="1911907" y="5635010"/>
                      <a:pt x="1911907" y="5396006"/>
                    </a:cubicBezTo>
                    <a:cubicBezTo>
                      <a:pt x="1911907" y="5252604"/>
                      <a:pt x="1869924" y="5119384"/>
                      <a:pt x="1798023" y="5008875"/>
                    </a:cubicBezTo>
                    <a:lnTo>
                      <a:pt x="1732079" y="4925883"/>
                    </a:lnTo>
                    <a:lnTo>
                      <a:pt x="1760291" y="4909920"/>
                    </a:lnTo>
                    <a:cubicBezTo>
                      <a:pt x="1915414" y="4800667"/>
                      <a:pt x="2037327" y="4644062"/>
                      <a:pt x="2106948" y="4459999"/>
                    </a:cubicBezTo>
                    <a:lnTo>
                      <a:pt x="2132287" y="4378578"/>
                    </a:lnTo>
                    <a:lnTo>
                      <a:pt x="2143038" y="4378578"/>
                    </a:lnTo>
                    <a:lnTo>
                      <a:pt x="2144468" y="4374505"/>
                    </a:lnTo>
                    <a:cubicBezTo>
                      <a:pt x="2171730" y="4283129"/>
                      <a:pt x="2186416" y="4185977"/>
                      <a:pt x="2186416" y="4085249"/>
                    </a:cubicBezTo>
                    <a:cubicBezTo>
                      <a:pt x="2186416" y="3749489"/>
                      <a:pt x="2023235" y="3453462"/>
                      <a:pt x="1775039" y="3278658"/>
                    </a:cubicBezTo>
                    <a:lnTo>
                      <a:pt x="1746827" y="3262695"/>
                    </a:lnTo>
                    <a:lnTo>
                      <a:pt x="1812771" y="3179703"/>
                    </a:lnTo>
                    <a:cubicBezTo>
                      <a:pt x="1884672" y="3069194"/>
                      <a:pt x="1926655" y="2935974"/>
                      <a:pt x="1926655" y="2792572"/>
                    </a:cubicBezTo>
                    <a:cubicBezTo>
                      <a:pt x="1926655" y="2553568"/>
                      <a:pt x="1810035" y="2342846"/>
                      <a:pt x="1632658" y="2218416"/>
                    </a:cubicBezTo>
                    <a:lnTo>
                      <a:pt x="1526417" y="2158538"/>
                    </a:lnTo>
                    <a:lnTo>
                      <a:pt x="1617267" y="2043748"/>
                    </a:lnTo>
                    <a:cubicBezTo>
                      <a:pt x="1717873" y="1888501"/>
                      <a:pt x="1776619" y="1701349"/>
                      <a:pt x="1776619" y="1499893"/>
                    </a:cubicBezTo>
                    <a:cubicBezTo>
                      <a:pt x="1776619" y="962677"/>
                      <a:pt x="1358873" y="527177"/>
                      <a:pt x="843558" y="527177"/>
                    </a:cubicBezTo>
                    <a:cubicBezTo>
                      <a:pt x="682522" y="527177"/>
                      <a:pt x="531014" y="569706"/>
                      <a:pt x="398806" y="644578"/>
                    </a:cubicBezTo>
                    <a:lnTo>
                      <a:pt x="392818" y="648474"/>
                    </a:lnTo>
                    <a:lnTo>
                      <a:pt x="391525" y="648474"/>
                    </a:lnTo>
                    <a:lnTo>
                      <a:pt x="422893" y="588715"/>
                    </a:lnTo>
                    <a:cubicBezTo>
                      <a:pt x="443630" y="538016"/>
                      <a:pt x="455097" y="482276"/>
                      <a:pt x="455097" y="423766"/>
                    </a:cubicBezTo>
                    <a:cubicBezTo>
                      <a:pt x="455097" y="189727"/>
                      <a:pt x="271623" y="0"/>
                      <a:pt x="45297" y="0"/>
                    </a:cubicBezTo>
                    <a:lnTo>
                      <a:pt x="14749" y="3184"/>
                    </a:lnTo>
                    <a:lnTo>
                      <a:pt x="14749" y="648474"/>
                    </a:lnTo>
                    <a:lnTo>
                      <a:pt x="14748" y="64847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1" name="Google Shape;271;p5"/>
              <p:cNvSpPr/>
              <p:nvPr/>
            </p:nvSpPr>
            <p:spPr>
              <a:xfrm rot="-5400000">
                <a:off x="5285626" y="-2151096"/>
                <a:ext cx="1289985" cy="6325677"/>
              </a:xfrm>
              <a:custGeom>
                <a:rect b="b" l="l" r="r" t="t"/>
                <a:pathLst>
                  <a:path extrusionOk="0" h="8188579" w="2186416">
                    <a:moveTo>
                      <a:pt x="14748" y="648474"/>
                    </a:moveTo>
                    <a:lnTo>
                      <a:pt x="0" y="7540105"/>
                    </a:lnTo>
                    <a:lnTo>
                      <a:pt x="1" y="7540105"/>
                    </a:lnTo>
                    <a:lnTo>
                      <a:pt x="1" y="8185395"/>
                    </a:lnTo>
                    <a:lnTo>
                      <a:pt x="30549" y="8188579"/>
                    </a:lnTo>
                    <a:cubicBezTo>
                      <a:pt x="256875" y="8188579"/>
                      <a:pt x="440349" y="7998851"/>
                      <a:pt x="440349" y="7764813"/>
                    </a:cubicBezTo>
                    <a:cubicBezTo>
                      <a:pt x="440349" y="7706303"/>
                      <a:pt x="428882" y="7650563"/>
                      <a:pt x="408145" y="7599863"/>
                    </a:cubicBezTo>
                    <a:lnTo>
                      <a:pt x="376777" y="7540105"/>
                    </a:lnTo>
                    <a:lnTo>
                      <a:pt x="378070" y="7540105"/>
                    </a:lnTo>
                    <a:lnTo>
                      <a:pt x="384058" y="7544001"/>
                    </a:lnTo>
                    <a:cubicBezTo>
                      <a:pt x="516266" y="7618873"/>
                      <a:pt x="667774" y="7661401"/>
                      <a:pt x="828810" y="7661401"/>
                    </a:cubicBezTo>
                    <a:cubicBezTo>
                      <a:pt x="1344125" y="7661401"/>
                      <a:pt x="1761871" y="7225901"/>
                      <a:pt x="1761871" y="6688685"/>
                    </a:cubicBezTo>
                    <a:cubicBezTo>
                      <a:pt x="1761871" y="6487229"/>
                      <a:pt x="1703125" y="6300077"/>
                      <a:pt x="1602519" y="6144831"/>
                    </a:cubicBezTo>
                    <a:lnTo>
                      <a:pt x="1511669" y="6030041"/>
                    </a:lnTo>
                    <a:lnTo>
                      <a:pt x="1617910" y="5970163"/>
                    </a:lnTo>
                    <a:cubicBezTo>
                      <a:pt x="1795287" y="5845732"/>
                      <a:pt x="1911907" y="5635010"/>
                      <a:pt x="1911907" y="5396006"/>
                    </a:cubicBezTo>
                    <a:cubicBezTo>
                      <a:pt x="1911907" y="5252604"/>
                      <a:pt x="1869924" y="5119384"/>
                      <a:pt x="1798023" y="5008875"/>
                    </a:cubicBezTo>
                    <a:lnTo>
                      <a:pt x="1732079" y="4925883"/>
                    </a:lnTo>
                    <a:lnTo>
                      <a:pt x="1760291" y="4909920"/>
                    </a:lnTo>
                    <a:cubicBezTo>
                      <a:pt x="1915414" y="4800667"/>
                      <a:pt x="2037327" y="4644062"/>
                      <a:pt x="2106948" y="4459999"/>
                    </a:cubicBezTo>
                    <a:lnTo>
                      <a:pt x="2132287" y="4378578"/>
                    </a:lnTo>
                    <a:lnTo>
                      <a:pt x="2143038" y="4378578"/>
                    </a:lnTo>
                    <a:lnTo>
                      <a:pt x="2144468" y="4374505"/>
                    </a:lnTo>
                    <a:cubicBezTo>
                      <a:pt x="2171730" y="4283129"/>
                      <a:pt x="2186416" y="4185977"/>
                      <a:pt x="2186416" y="4085249"/>
                    </a:cubicBezTo>
                    <a:cubicBezTo>
                      <a:pt x="2186416" y="3749489"/>
                      <a:pt x="2023235" y="3453462"/>
                      <a:pt x="1775039" y="3278658"/>
                    </a:cubicBezTo>
                    <a:lnTo>
                      <a:pt x="1746827" y="3262695"/>
                    </a:lnTo>
                    <a:lnTo>
                      <a:pt x="1812771" y="3179703"/>
                    </a:lnTo>
                    <a:cubicBezTo>
                      <a:pt x="1884672" y="3069194"/>
                      <a:pt x="1926655" y="2935974"/>
                      <a:pt x="1926655" y="2792572"/>
                    </a:cubicBezTo>
                    <a:cubicBezTo>
                      <a:pt x="1926655" y="2553568"/>
                      <a:pt x="1810035" y="2342846"/>
                      <a:pt x="1632658" y="2218416"/>
                    </a:cubicBezTo>
                    <a:lnTo>
                      <a:pt x="1526417" y="2158538"/>
                    </a:lnTo>
                    <a:lnTo>
                      <a:pt x="1617267" y="2043748"/>
                    </a:lnTo>
                    <a:cubicBezTo>
                      <a:pt x="1717873" y="1888501"/>
                      <a:pt x="1776619" y="1701349"/>
                      <a:pt x="1776619" y="1499893"/>
                    </a:cubicBezTo>
                    <a:cubicBezTo>
                      <a:pt x="1776619" y="962677"/>
                      <a:pt x="1358873" y="527177"/>
                      <a:pt x="843558" y="527177"/>
                    </a:cubicBezTo>
                    <a:cubicBezTo>
                      <a:pt x="682522" y="527177"/>
                      <a:pt x="531014" y="569706"/>
                      <a:pt x="398806" y="644578"/>
                    </a:cubicBezTo>
                    <a:lnTo>
                      <a:pt x="392818" y="648474"/>
                    </a:lnTo>
                    <a:lnTo>
                      <a:pt x="391525" y="648474"/>
                    </a:lnTo>
                    <a:lnTo>
                      <a:pt x="422893" y="588715"/>
                    </a:lnTo>
                    <a:cubicBezTo>
                      <a:pt x="443630" y="538016"/>
                      <a:pt x="455097" y="482276"/>
                      <a:pt x="455097" y="423766"/>
                    </a:cubicBezTo>
                    <a:cubicBezTo>
                      <a:pt x="455097" y="189727"/>
                      <a:pt x="271623" y="0"/>
                      <a:pt x="45297" y="0"/>
                    </a:cubicBezTo>
                    <a:lnTo>
                      <a:pt x="14749" y="3184"/>
                    </a:lnTo>
                    <a:lnTo>
                      <a:pt x="14749" y="648474"/>
                    </a:lnTo>
                    <a:lnTo>
                      <a:pt x="14748" y="64847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72" name="Google Shape;272;p5"/>
            <p:cNvSpPr/>
            <p:nvPr/>
          </p:nvSpPr>
          <p:spPr>
            <a:xfrm>
              <a:off x="1720645" y="1278194"/>
              <a:ext cx="629400" cy="619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5"/>
            <p:cNvSpPr/>
            <p:nvPr/>
          </p:nvSpPr>
          <p:spPr>
            <a:xfrm>
              <a:off x="3682180" y="1273278"/>
              <a:ext cx="629400" cy="619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4" name="Google Shape;274;p5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5">
  <p:cSld name="Dos objetos"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" name="Google Shape;276;p6"/>
          <p:cNvGrpSpPr/>
          <p:nvPr/>
        </p:nvGrpSpPr>
        <p:grpSpPr>
          <a:xfrm>
            <a:off x="0" y="4807022"/>
            <a:ext cx="12192001" cy="2051517"/>
            <a:chOff x="-1" y="1165126"/>
            <a:chExt cx="12192001" cy="5693913"/>
          </a:xfrm>
        </p:grpSpPr>
        <p:sp>
          <p:nvSpPr>
            <p:cNvPr id="277" name="Google Shape;277;p6"/>
            <p:cNvSpPr/>
            <p:nvPr/>
          </p:nvSpPr>
          <p:spPr>
            <a:xfrm flipH="1">
              <a:off x="2641369" y="1165126"/>
              <a:ext cx="9550631" cy="4118748"/>
            </a:xfrm>
            <a:custGeom>
              <a:rect b="b" l="l" r="r" t="t"/>
              <a:pathLst>
                <a:path extrusionOk="0" h="4589134" w="17286210">
                  <a:moveTo>
                    <a:pt x="0" y="621818"/>
                  </a:moveTo>
                  <a:cubicBezTo>
                    <a:pt x="1667619" y="180472"/>
                    <a:pt x="2694406" y="-175644"/>
                    <a:pt x="5575441" y="92827"/>
                  </a:cubicBezTo>
                  <a:cubicBezTo>
                    <a:pt x="8456476" y="361298"/>
                    <a:pt x="14461074" y="2124491"/>
                    <a:pt x="17286210" y="2232646"/>
                  </a:cubicBezTo>
                  <a:lnTo>
                    <a:pt x="12192000" y="4589134"/>
                  </a:lnTo>
                  <a:lnTo>
                    <a:pt x="0" y="4589134"/>
                  </a:lnTo>
                  <a:lnTo>
                    <a:pt x="0" y="621818"/>
                  </a:lnTo>
                  <a:close/>
                </a:path>
              </a:pathLst>
            </a:custGeom>
            <a:solidFill>
              <a:srgbClr val="7FA00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6"/>
            <p:cNvSpPr/>
            <p:nvPr/>
          </p:nvSpPr>
          <p:spPr>
            <a:xfrm>
              <a:off x="-1" y="1725220"/>
              <a:ext cx="9550631" cy="4104338"/>
            </a:xfrm>
            <a:custGeom>
              <a:rect b="b" l="l" r="r" t="t"/>
              <a:pathLst>
                <a:path extrusionOk="0" h="4573079" w="17286210">
                  <a:moveTo>
                    <a:pt x="0" y="605763"/>
                  </a:moveTo>
                  <a:cubicBezTo>
                    <a:pt x="1241238" y="306870"/>
                    <a:pt x="2694406" y="-191699"/>
                    <a:pt x="5575441" y="76772"/>
                  </a:cubicBezTo>
                  <a:cubicBezTo>
                    <a:pt x="8456476" y="345243"/>
                    <a:pt x="14461074" y="2108436"/>
                    <a:pt x="17286210" y="2216591"/>
                  </a:cubicBezTo>
                  <a:lnTo>
                    <a:pt x="12192000" y="4573079"/>
                  </a:lnTo>
                  <a:lnTo>
                    <a:pt x="0" y="4573079"/>
                  </a:lnTo>
                  <a:lnTo>
                    <a:pt x="0" y="605763"/>
                  </a:lnTo>
                  <a:close/>
                </a:path>
              </a:pathLst>
            </a:custGeom>
            <a:solidFill>
              <a:srgbClr val="7EB10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6"/>
            <p:cNvSpPr/>
            <p:nvPr/>
          </p:nvSpPr>
          <p:spPr>
            <a:xfrm>
              <a:off x="0" y="2864852"/>
              <a:ext cx="12192000" cy="3994187"/>
            </a:xfrm>
            <a:custGeom>
              <a:rect b="b" l="l" r="r" t="t"/>
              <a:pathLst>
                <a:path extrusionOk="0" h="4450348" w="12192000">
                  <a:moveTo>
                    <a:pt x="0" y="483032"/>
                  </a:moveTo>
                  <a:cubicBezTo>
                    <a:pt x="619432" y="-232265"/>
                    <a:pt x="4509728" y="70076"/>
                    <a:pt x="4552335" y="30747"/>
                  </a:cubicBezTo>
                  <a:cubicBezTo>
                    <a:pt x="4594942" y="-8582"/>
                    <a:pt x="9366864" y="374877"/>
                    <a:pt x="12192000" y="483032"/>
                  </a:cubicBezTo>
                  <a:lnTo>
                    <a:pt x="12192000" y="4450348"/>
                  </a:lnTo>
                  <a:lnTo>
                    <a:pt x="0" y="4450348"/>
                  </a:lnTo>
                  <a:lnTo>
                    <a:pt x="0" y="483032"/>
                  </a:lnTo>
                  <a:close/>
                </a:path>
              </a:pathLst>
            </a:custGeom>
            <a:solidFill>
              <a:srgbClr val="91C30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0" name="Google Shape;280;p6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6">
  <p:cSld name="Dos objetos_1"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3" name="Google Shape;283;p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84" name="Google Shape;284;p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285" name="Google Shape;285;p8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86" name="Google Shape;286;p8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ES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s-ES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s-ES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s-ES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287" name="Google Shape;287;p8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288" name="Google Shape;288;p8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9" name="Google Shape;289;p8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0" name="Google Shape;290;p8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1" name="Google Shape;291;p8">
              <a:hlinkClick r:id="rId11"/>
            </p:cNvPr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92" name="Google Shape;292;p8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ES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ECEED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lt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lt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slidesmania.com/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8" name="Google Shape;298;p9"/>
          <p:cNvGrpSpPr/>
          <p:nvPr/>
        </p:nvGrpSpPr>
        <p:grpSpPr>
          <a:xfrm flipH="1">
            <a:off x="-1384770" y="3567303"/>
            <a:ext cx="4038039" cy="3064231"/>
            <a:chOff x="6970781" y="826492"/>
            <a:chExt cx="5130274" cy="3893065"/>
          </a:xfrm>
        </p:grpSpPr>
        <p:sp>
          <p:nvSpPr>
            <p:cNvPr id="299" name="Google Shape;299;p9"/>
            <p:cNvSpPr/>
            <p:nvPr/>
          </p:nvSpPr>
          <p:spPr>
            <a:xfrm>
              <a:off x="7988709" y="3769148"/>
              <a:ext cx="442500" cy="7353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0" name="Google Shape;300;p9"/>
            <p:cNvSpPr/>
            <p:nvPr/>
          </p:nvSpPr>
          <p:spPr>
            <a:xfrm rot="9774281">
              <a:off x="10998697" y="4099727"/>
              <a:ext cx="170430" cy="262472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B4D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" name="Google Shape;301;p9"/>
            <p:cNvSpPr/>
            <p:nvPr/>
          </p:nvSpPr>
          <p:spPr>
            <a:xfrm>
              <a:off x="10316641" y="3903406"/>
              <a:ext cx="442500" cy="6687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2" name="Google Shape;302;p9"/>
            <p:cNvSpPr/>
            <p:nvPr/>
          </p:nvSpPr>
          <p:spPr>
            <a:xfrm>
              <a:off x="10412361" y="3372464"/>
              <a:ext cx="855300" cy="934200"/>
            </a:xfrm>
            <a:prstGeom prst="ellipse">
              <a:avLst/>
            </a:prstGeom>
            <a:solidFill>
              <a:srgbClr val="F2B4D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3" name="Google Shape;303;p9"/>
            <p:cNvSpPr/>
            <p:nvPr/>
          </p:nvSpPr>
          <p:spPr>
            <a:xfrm>
              <a:off x="7846142" y="1966451"/>
              <a:ext cx="3756000" cy="2113800"/>
            </a:xfrm>
            <a:prstGeom prst="roundRect">
              <a:avLst>
                <a:gd fmla="val 31990" name="adj"/>
              </a:avLst>
            </a:prstGeom>
            <a:solidFill>
              <a:srgbClr val="F7F7F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Google Shape;304;p9"/>
            <p:cNvSpPr/>
            <p:nvPr/>
          </p:nvSpPr>
          <p:spPr>
            <a:xfrm flipH="1" rot="-427501">
              <a:off x="8368865" y="891216"/>
              <a:ext cx="369201" cy="631432"/>
            </a:xfrm>
            <a:custGeom>
              <a:rect b="b" l="l" r="r" t="t"/>
              <a:pathLst>
                <a:path extrusionOk="0" h="1006578" w="763229">
                  <a:moveTo>
                    <a:pt x="84803" y="894736"/>
                  </a:moveTo>
                  <a:cubicBezTo>
                    <a:pt x="-28268" y="745613"/>
                    <a:pt x="-28268" y="0"/>
                    <a:pt x="84803" y="0"/>
                  </a:cubicBezTo>
                  <a:cubicBezTo>
                    <a:pt x="197874" y="0"/>
                    <a:pt x="763229" y="745613"/>
                    <a:pt x="763229" y="894736"/>
                  </a:cubicBezTo>
                  <a:cubicBezTo>
                    <a:pt x="763229" y="1043859"/>
                    <a:pt x="197874" y="1043859"/>
                    <a:pt x="84803" y="894736"/>
                  </a:cubicBezTo>
                  <a:close/>
                </a:path>
              </a:pathLst>
            </a:custGeom>
            <a:solidFill>
              <a:srgbClr val="F5EA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9"/>
            <p:cNvSpPr/>
            <p:nvPr/>
          </p:nvSpPr>
          <p:spPr>
            <a:xfrm rot="427501">
              <a:off x="7505233" y="846971"/>
              <a:ext cx="369201" cy="631432"/>
            </a:xfrm>
            <a:custGeom>
              <a:rect b="b" l="l" r="r" t="t"/>
              <a:pathLst>
                <a:path extrusionOk="0" h="1006578" w="763229">
                  <a:moveTo>
                    <a:pt x="84803" y="894736"/>
                  </a:moveTo>
                  <a:cubicBezTo>
                    <a:pt x="-28268" y="745613"/>
                    <a:pt x="-28268" y="0"/>
                    <a:pt x="84803" y="0"/>
                  </a:cubicBezTo>
                  <a:cubicBezTo>
                    <a:pt x="197874" y="0"/>
                    <a:pt x="763229" y="745613"/>
                    <a:pt x="763229" y="894736"/>
                  </a:cubicBezTo>
                  <a:cubicBezTo>
                    <a:pt x="763229" y="1043859"/>
                    <a:pt x="197874" y="1043859"/>
                    <a:pt x="84803" y="894736"/>
                  </a:cubicBezTo>
                  <a:close/>
                </a:path>
              </a:pathLst>
            </a:custGeom>
            <a:solidFill>
              <a:srgbClr val="F5EA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06" name="Google Shape;306;p9"/>
            <p:cNvGrpSpPr/>
            <p:nvPr/>
          </p:nvGrpSpPr>
          <p:grpSpPr>
            <a:xfrm>
              <a:off x="7108702" y="1109753"/>
              <a:ext cx="1957576" cy="2070413"/>
              <a:chOff x="8807161" y="1617408"/>
              <a:chExt cx="2146936" cy="2270688"/>
            </a:xfrm>
          </p:grpSpPr>
          <p:sp>
            <p:nvSpPr>
              <p:cNvPr id="307" name="Google Shape;307;p9"/>
              <p:cNvSpPr/>
              <p:nvPr/>
            </p:nvSpPr>
            <p:spPr>
              <a:xfrm>
                <a:off x="8807161" y="1617408"/>
                <a:ext cx="2146936" cy="2236275"/>
              </a:xfrm>
              <a:custGeom>
                <a:rect b="b" l="l" r="r" t="t"/>
                <a:pathLst>
                  <a:path extrusionOk="0" h="2236275" w="2146936">
                    <a:moveTo>
                      <a:pt x="7458" y="1066800"/>
                    </a:moveTo>
                    <a:cubicBezTo>
                      <a:pt x="184439" y="507120"/>
                      <a:pt x="485081" y="0"/>
                      <a:pt x="1074258" y="0"/>
                    </a:cubicBezTo>
                    <a:lnTo>
                      <a:pt x="1074258" y="0"/>
                    </a:lnTo>
                    <a:cubicBezTo>
                      <a:pt x="1663435" y="0"/>
                      <a:pt x="1973910" y="457958"/>
                      <a:pt x="2141058" y="1066800"/>
                    </a:cubicBezTo>
                    <a:lnTo>
                      <a:pt x="2141058" y="1169475"/>
                    </a:lnTo>
                    <a:cubicBezTo>
                      <a:pt x="2209884" y="2112613"/>
                      <a:pt x="1663435" y="2236275"/>
                      <a:pt x="1074258" y="2236275"/>
                    </a:cubicBezTo>
                    <a:lnTo>
                      <a:pt x="1074258" y="2236275"/>
                    </a:lnTo>
                    <a:cubicBezTo>
                      <a:pt x="485081" y="2236275"/>
                      <a:pt x="-71200" y="2063452"/>
                      <a:pt x="7458" y="1169475"/>
                    </a:cubicBezTo>
                    <a:lnTo>
                      <a:pt x="7458" y="1066800"/>
                    </a:ln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8" name="Google Shape;308;p9"/>
              <p:cNvSpPr/>
              <p:nvPr/>
            </p:nvSpPr>
            <p:spPr>
              <a:xfrm>
                <a:off x="8839796" y="3062748"/>
                <a:ext cx="2084472" cy="825348"/>
              </a:xfrm>
              <a:custGeom>
                <a:rect b="b" l="l" r="r" t="t"/>
                <a:pathLst>
                  <a:path extrusionOk="0" h="825348" w="2084472">
                    <a:moveTo>
                      <a:pt x="1089757" y="0"/>
                    </a:moveTo>
                    <a:cubicBezTo>
                      <a:pt x="1425013" y="0"/>
                      <a:pt x="1752079" y="33080"/>
                      <a:pt x="2005385" y="145156"/>
                    </a:cubicBezTo>
                    <a:lnTo>
                      <a:pt x="2084472" y="185519"/>
                    </a:lnTo>
                    <a:lnTo>
                      <a:pt x="2081104" y="207221"/>
                    </a:lnTo>
                    <a:cubicBezTo>
                      <a:pt x="1965913" y="743712"/>
                      <a:pt x="1515414" y="825348"/>
                      <a:pt x="1036708" y="825348"/>
                    </a:cubicBezTo>
                    <a:cubicBezTo>
                      <a:pt x="594825" y="825348"/>
                      <a:pt x="171447" y="728135"/>
                      <a:pt x="20559" y="302382"/>
                    </a:cubicBezTo>
                    <a:lnTo>
                      <a:pt x="0" y="229283"/>
                    </a:lnTo>
                    <a:lnTo>
                      <a:pt x="75072" y="179723"/>
                    </a:lnTo>
                    <a:cubicBezTo>
                      <a:pt x="337352" y="30916"/>
                      <a:pt x="706608" y="0"/>
                      <a:pt x="1089757" y="0"/>
                    </a:cubicBezTo>
                    <a:close/>
                  </a:path>
                </a:pathLst>
              </a:custGeom>
              <a:solidFill>
                <a:srgbClr val="F2B1D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09" name="Google Shape;309;p9"/>
            <p:cNvGrpSpPr/>
            <p:nvPr/>
          </p:nvGrpSpPr>
          <p:grpSpPr>
            <a:xfrm>
              <a:off x="7625300" y="1902179"/>
              <a:ext cx="143863" cy="215990"/>
              <a:chOff x="9443882" y="2472406"/>
              <a:chExt cx="130500" cy="186600"/>
            </a:xfrm>
          </p:grpSpPr>
          <p:sp>
            <p:nvSpPr>
              <p:cNvPr id="310" name="Google Shape;310;p9"/>
              <p:cNvSpPr/>
              <p:nvPr/>
            </p:nvSpPr>
            <p:spPr>
              <a:xfrm>
                <a:off x="9443882" y="2472406"/>
                <a:ext cx="130500" cy="1866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311;p9"/>
              <p:cNvSpPr/>
              <p:nvPr/>
            </p:nvSpPr>
            <p:spPr>
              <a:xfrm flipH="1" rot="7429325">
                <a:off x="9472469" y="2494118"/>
                <a:ext cx="36111" cy="36111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2" name="Google Shape;312;p9"/>
            <p:cNvGrpSpPr/>
            <p:nvPr/>
          </p:nvGrpSpPr>
          <p:grpSpPr>
            <a:xfrm>
              <a:off x="8477921" y="1915121"/>
              <a:ext cx="143863" cy="215990"/>
              <a:chOff x="9922853" y="2475516"/>
              <a:chExt cx="130500" cy="186600"/>
            </a:xfrm>
          </p:grpSpPr>
          <p:sp>
            <p:nvSpPr>
              <p:cNvPr id="313" name="Google Shape;313;p9"/>
              <p:cNvSpPr/>
              <p:nvPr/>
            </p:nvSpPr>
            <p:spPr>
              <a:xfrm>
                <a:off x="9922853" y="2475516"/>
                <a:ext cx="130500" cy="1866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4" name="Google Shape;314;p9"/>
              <p:cNvSpPr/>
              <p:nvPr/>
            </p:nvSpPr>
            <p:spPr>
              <a:xfrm flipH="1" rot="7429325">
                <a:off x="9942109" y="2497227"/>
                <a:ext cx="36111" cy="36111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15" name="Google Shape;315;p9"/>
            <p:cNvSpPr/>
            <p:nvPr/>
          </p:nvSpPr>
          <p:spPr>
            <a:xfrm rot="4244084">
              <a:off x="8212693" y="2668260"/>
              <a:ext cx="294597" cy="539571"/>
            </a:xfrm>
            <a:prstGeom prst="arc">
              <a:avLst>
                <a:gd fmla="val 16200000" name="adj1"/>
                <a:gd fmla="val 5601996" name="adj2"/>
              </a:avLst>
            </a:pr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9"/>
            <p:cNvSpPr/>
            <p:nvPr/>
          </p:nvSpPr>
          <p:spPr>
            <a:xfrm rot="1639784">
              <a:off x="7395930" y="2573916"/>
              <a:ext cx="130687" cy="186636"/>
            </a:xfrm>
            <a:prstGeom prst="ellipse">
              <a:avLst/>
            </a:prstGeom>
            <a:solidFill>
              <a:srgbClr val="F7D4E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Google Shape;317;p9"/>
            <p:cNvSpPr/>
            <p:nvPr/>
          </p:nvSpPr>
          <p:spPr>
            <a:xfrm flipH="1" rot="-1639784">
              <a:off x="8590555" y="2559168"/>
              <a:ext cx="130687" cy="186636"/>
            </a:xfrm>
            <a:prstGeom prst="ellipse">
              <a:avLst/>
            </a:prstGeom>
            <a:solidFill>
              <a:srgbClr val="F7D4E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9"/>
            <p:cNvSpPr/>
            <p:nvPr/>
          </p:nvSpPr>
          <p:spPr>
            <a:xfrm flipH="1" rot="-7243912">
              <a:off x="8794866" y="1082972"/>
              <a:ext cx="330515" cy="599394"/>
            </a:xfrm>
            <a:prstGeom prst="ellipse">
              <a:avLst/>
            </a:prstGeom>
            <a:solidFill>
              <a:srgbClr val="F3F6F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9" name="Google Shape;319;p9"/>
            <p:cNvSpPr/>
            <p:nvPr/>
          </p:nvSpPr>
          <p:spPr>
            <a:xfrm>
              <a:off x="8554066" y="1425427"/>
              <a:ext cx="496249" cy="612721"/>
            </a:xfrm>
            <a:custGeom>
              <a:rect b="b" l="l" r="r" t="t"/>
              <a:pathLst>
                <a:path extrusionOk="0" h="612721" w="496249">
                  <a:moveTo>
                    <a:pt x="194598" y="0"/>
                  </a:moveTo>
                  <a:lnTo>
                    <a:pt x="278696" y="110225"/>
                  </a:lnTo>
                  <a:cubicBezTo>
                    <a:pt x="345640" y="213371"/>
                    <a:pt x="401524" y="331679"/>
                    <a:pt x="448275" y="460773"/>
                  </a:cubicBezTo>
                  <a:lnTo>
                    <a:pt x="496249" y="612721"/>
                  </a:lnTo>
                  <a:lnTo>
                    <a:pt x="490670" y="612392"/>
                  </a:lnTo>
                  <a:cubicBezTo>
                    <a:pt x="210645" y="578928"/>
                    <a:pt x="0" y="434233"/>
                    <a:pt x="0" y="260805"/>
                  </a:cubicBezTo>
                  <a:cubicBezTo>
                    <a:pt x="0" y="161704"/>
                    <a:pt x="68782" y="71984"/>
                    <a:pt x="179987" y="7040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20" name="Google Shape;320;p9"/>
            <p:cNvGrpSpPr/>
            <p:nvPr/>
          </p:nvGrpSpPr>
          <p:grpSpPr>
            <a:xfrm>
              <a:off x="6970781" y="1063039"/>
              <a:ext cx="1140831" cy="1162116"/>
              <a:chOff x="6970781" y="1063039"/>
              <a:chExt cx="1140831" cy="1162116"/>
            </a:xfrm>
          </p:grpSpPr>
          <p:sp>
            <p:nvSpPr>
              <p:cNvPr id="321" name="Google Shape;321;p9"/>
              <p:cNvSpPr/>
              <p:nvPr/>
            </p:nvSpPr>
            <p:spPr>
              <a:xfrm rot="7243912">
                <a:off x="7147674" y="1058392"/>
                <a:ext cx="330515" cy="599394"/>
              </a:xfrm>
              <a:prstGeom prst="ellipse">
                <a:avLst/>
              </a:prstGeom>
              <a:solidFill>
                <a:srgbClr val="02040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322;p9"/>
              <p:cNvSpPr/>
              <p:nvPr/>
            </p:nvSpPr>
            <p:spPr>
              <a:xfrm>
                <a:off x="7109748" y="1095145"/>
                <a:ext cx="1001865" cy="1130010"/>
              </a:xfrm>
              <a:custGeom>
                <a:rect b="b" l="l" r="r" t="t"/>
                <a:pathLst>
                  <a:path extrusionOk="0" h="1130010" w="1001865">
                    <a:moveTo>
                      <a:pt x="971064" y="0"/>
                    </a:moveTo>
                    <a:lnTo>
                      <a:pt x="976594" y="22343"/>
                    </a:lnTo>
                    <a:cubicBezTo>
                      <a:pt x="987234" y="67038"/>
                      <a:pt x="996101" y="168088"/>
                      <a:pt x="997875" y="220557"/>
                    </a:cubicBezTo>
                    <a:cubicBezTo>
                      <a:pt x="999649" y="273025"/>
                      <a:pt x="1010289" y="306062"/>
                      <a:pt x="987235" y="337154"/>
                    </a:cubicBezTo>
                    <a:cubicBezTo>
                      <a:pt x="964181" y="368246"/>
                      <a:pt x="951311" y="383045"/>
                      <a:pt x="859552" y="407111"/>
                    </a:cubicBezTo>
                    <a:cubicBezTo>
                      <a:pt x="767792" y="431177"/>
                      <a:pt x="500519" y="411590"/>
                      <a:pt x="436676" y="481547"/>
                    </a:cubicBezTo>
                    <a:cubicBezTo>
                      <a:pt x="372834" y="551505"/>
                      <a:pt x="475183" y="732385"/>
                      <a:pt x="476501" y="826859"/>
                    </a:cubicBezTo>
                    <a:cubicBezTo>
                      <a:pt x="477818" y="921332"/>
                      <a:pt x="474728" y="997868"/>
                      <a:pt x="444581" y="1048392"/>
                    </a:cubicBezTo>
                    <a:cubicBezTo>
                      <a:pt x="414433" y="1098917"/>
                      <a:pt x="386058" y="1130010"/>
                      <a:pt x="295616" y="1130010"/>
                    </a:cubicBezTo>
                    <a:cubicBezTo>
                      <a:pt x="239090" y="1130010"/>
                      <a:pt x="120217" y="1113310"/>
                      <a:pt x="26024" y="1091296"/>
                    </a:cubicBezTo>
                    <a:lnTo>
                      <a:pt x="0" y="1084524"/>
                    </a:lnTo>
                    <a:lnTo>
                      <a:pt x="858" y="1066193"/>
                    </a:lnTo>
                    <a:lnTo>
                      <a:pt x="858" y="972574"/>
                    </a:lnTo>
                    <a:cubicBezTo>
                      <a:pt x="152144" y="494151"/>
                      <a:pt x="402531" y="57849"/>
                      <a:pt x="875888" y="5181"/>
                    </a:cubicBezTo>
                    <a:close/>
                  </a:path>
                </a:pathLst>
              </a:custGeom>
              <a:solidFill>
                <a:srgbClr val="02040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23" name="Google Shape;323;p9"/>
            <p:cNvSpPr/>
            <p:nvPr/>
          </p:nvSpPr>
          <p:spPr>
            <a:xfrm rot="2963922">
              <a:off x="9422344" y="2229086"/>
              <a:ext cx="710741" cy="448166"/>
            </a:xfrm>
            <a:custGeom>
              <a:rect b="b" l="l" r="r" t="t"/>
              <a:pathLst>
                <a:path extrusionOk="0" h="2661424" w="5139382">
                  <a:moveTo>
                    <a:pt x="2333" y="1330712"/>
                  </a:moveTo>
                  <a:cubicBezTo>
                    <a:pt x="-60444" y="588324"/>
                    <a:pt x="1152289" y="0"/>
                    <a:pt x="2570831" y="0"/>
                  </a:cubicBezTo>
                  <a:cubicBezTo>
                    <a:pt x="3989373" y="0"/>
                    <a:pt x="5123482" y="165412"/>
                    <a:pt x="5139329" y="1330712"/>
                  </a:cubicBezTo>
                  <a:cubicBezTo>
                    <a:pt x="5148487" y="2546764"/>
                    <a:pt x="3989373" y="2661424"/>
                    <a:pt x="2570831" y="2661424"/>
                  </a:cubicBezTo>
                  <a:cubicBezTo>
                    <a:pt x="1152289" y="2661424"/>
                    <a:pt x="65110" y="2073100"/>
                    <a:pt x="2333" y="1330712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9"/>
            <p:cNvSpPr/>
            <p:nvPr/>
          </p:nvSpPr>
          <p:spPr>
            <a:xfrm rot="7654116">
              <a:off x="8968175" y="3291189"/>
              <a:ext cx="669822" cy="379315"/>
            </a:xfrm>
            <a:custGeom>
              <a:rect b="b" l="l" r="r" t="t"/>
              <a:pathLst>
                <a:path extrusionOk="0" h="2661452" w="5445303">
                  <a:moveTo>
                    <a:pt x="11124" y="1344067"/>
                  </a:moveTo>
                  <a:cubicBezTo>
                    <a:pt x="195014" y="481541"/>
                    <a:pt x="1971082" y="2243"/>
                    <a:pt x="2876773" y="21"/>
                  </a:cubicBezTo>
                  <a:cubicBezTo>
                    <a:pt x="3782464" y="-2201"/>
                    <a:pt x="5429424" y="165433"/>
                    <a:pt x="5445271" y="1330733"/>
                  </a:cubicBezTo>
                  <a:cubicBezTo>
                    <a:pt x="5454429" y="2546785"/>
                    <a:pt x="3782464" y="2659223"/>
                    <a:pt x="2876773" y="2661445"/>
                  </a:cubicBezTo>
                  <a:cubicBezTo>
                    <a:pt x="1971082" y="2663667"/>
                    <a:pt x="-172766" y="2206593"/>
                    <a:pt x="11124" y="1344067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9"/>
            <p:cNvSpPr/>
            <p:nvPr/>
          </p:nvSpPr>
          <p:spPr>
            <a:xfrm rot="9867818">
              <a:off x="9993972" y="2378953"/>
              <a:ext cx="1334205" cy="1430661"/>
            </a:xfrm>
            <a:custGeom>
              <a:rect b="b" l="l" r="r" t="t"/>
              <a:pathLst>
                <a:path extrusionOk="0" h="1044633" w="1066767">
                  <a:moveTo>
                    <a:pt x="5241" y="847894"/>
                  </a:moveTo>
                  <a:cubicBezTo>
                    <a:pt x="28085" y="972431"/>
                    <a:pt x="195730" y="1042600"/>
                    <a:pt x="300209" y="1044539"/>
                  </a:cubicBezTo>
                  <a:cubicBezTo>
                    <a:pt x="404688" y="1046478"/>
                    <a:pt x="410003" y="1018319"/>
                    <a:pt x="437861" y="975713"/>
                  </a:cubicBezTo>
                  <a:cubicBezTo>
                    <a:pt x="465719" y="933107"/>
                    <a:pt x="468574" y="868567"/>
                    <a:pt x="467357" y="788900"/>
                  </a:cubicBezTo>
                  <a:cubicBezTo>
                    <a:pt x="466140" y="709233"/>
                    <a:pt x="351899" y="566535"/>
                    <a:pt x="430557" y="497709"/>
                  </a:cubicBezTo>
                  <a:cubicBezTo>
                    <a:pt x="509215" y="428883"/>
                    <a:pt x="754485" y="527965"/>
                    <a:pt x="939306" y="375946"/>
                  </a:cubicBezTo>
                  <a:cubicBezTo>
                    <a:pt x="1124127" y="223927"/>
                    <a:pt x="1137613" y="19784"/>
                    <a:pt x="779546" y="1354"/>
                  </a:cubicBezTo>
                  <a:cubicBezTo>
                    <a:pt x="421479" y="-17076"/>
                    <a:pt x="292193" y="156227"/>
                    <a:pt x="163142" y="297317"/>
                  </a:cubicBezTo>
                  <a:cubicBezTo>
                    <a:pt x="34091" y="438407"/>
                    <a:pt x="-17603" y="723357"/>
                    <a:pt x="5241" y="847894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6" name="Google Shape;326;p9"/>
            <p:cNvSpPr/>
            <p:nvPr/>
          </p:nvSpPr>
          <p:spPr>
            <a:xfrm rot="-10411987">
              <a:off x="7816568" y="3405302"/>
              <a:ext cx="635424" cy="602095"/>
            </a:xfrm>
            <a:custGeom>
              <a:rect b="b" l="l" r="r" t="t"/>
              <a:pathLst>
                <a:path extrusionOk="0" h="602785" w="636152">
                  <a:moveTo>
                    <a:pt x="588724" y="593868"/>
                  </a:moveTo>
                  <a:cubicBezTo>
                    <a:pt x="537958" y="601054"/>
                    <a:pt x="482179" y="602785"/>
                    <a:pt x="423728" y="602785"/>
                  </a:cubicBezTo>
                  <a:cubicBezTo>
                    <a:pt x="189922" y="602785"/>
                    <a:pt x="10732" y="460684"/>
                    <a:pt x="385" y="281371"/>
                  </a:cubicBezTo>
                  <a:cubicBezTo>
                    <a:pt x="-6082" y="169300"/>
                    <a:pt x="69572" y="71766"/>
                    <a:pt x="184304" y="14374"/>
                  </a:cubicBezTo>
                  <a:lnTo>
                    <a:pt x="220072" y="0"/>
                  </a:lnTo>
                  <a:lnTo>
                    <a:pt x="272952" y="21453"/>
                  </a:lnTo>
                  <a:cubicBezTo>
                    <a:pt x="465278" y="122138"/>
                    <a:pt x="605783" y="313452"/>
                    <a:pt x="631842" y="545418"/>
                  </a:cubicBezTo>
                  <a:lnTo>
                    <a:pt x="636152" y="583781"/>
                  </a:ln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9"/>
            <p:cNvSpPr/>
            <p:nvPr/>
          </p:nvSpPr>
          <p:spPr>
            <a:xfrm>
              <a:off x="8900408" y="3778821"/>
              <a:ext cx="442500" cy="7353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8" name="Google Shape;328;p9"/>
            <p:cNvSpPr/>
            <p:nvPr/>
          </p:nvSpPr>
          <p:spPr>
            <a:xfrm>
              <a:off x="11139824" y="3536950"/>
              <a:ext cx="442500" cy="10449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29" name="Google Shape;329;p9"/>
            <p:cNvGrpSpPr/>
            <p:nvPr/>
          </p:nvGrpSpPr>
          <p:grpSpPr>
            <a:xfrm>
              <a:off x="7959691" y="4385639"/>
              <a:ext cx="3661766" cy="333918"/>
              <a:chOff x="8657321" y="4116901"/>
              <a:chExt cx="1962887" cy="281289"/>
            </a:xfrm>
          </p:grpSpPr>
          <p:sp>
            <p:nvSpPr>
              <p:cNvPr id="330" name="Google Shape;330;p9"/>
              <p:cNvSpPr/>
              <p:nvPr/>
            </p:nvSpPr>
            <p:spPr>
              <a:xfrm flipH="1" rot="5400000">
                <a:off x="8659059" y="4115162"/>
                <a:ext cx="266541" cy="270018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" name="Google Shape;331;p9"/>
              <p:cNvSpPr/>
              <p:nvPr/>
            </p:nvSpPr>
            <p:spPr>
              <a:xfrm flipH="1" rot="5400000">
                <a:off x="9154171" y="4129910"/>
                <a:ext cx="266541" cy="270018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" name="Google Shape;332;p9"/>
              <p:cNvSpPr/>
              <p:nvPr/>
            </p:nvSpPr>
            <p:spPr>
              <a:xfrm flipH="1" rot="5400000">
                <a:off x="9909484" y="4124994"/>
                <a:ext cx="266541" cy="270018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" name="Google Shape;333;p9"/>
              <p:cNvSpPr/>
              <p:nvPr/>
            </p:nvSpPr>
            <p:spPr>
              <a:xfrm flipH="1" rot="5400000">
                <a:off x="10351928" y="4124994"/>
                <a:ext cx="266541" cy="270018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34" name="Google Shape;334;p9"/>
            <p:cNvSpPr/>
            <p:nvPr/>
          </p:nvSpPr>
          <p:spPr>
            <a:xfrm rot="-9406495">
              <a:off x="10507233" y="4099695"/>
              <a:ext cx="170410" cy="262587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B4D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9"/>
            <p:cNvSpPr/>
            <p:nvPr/>
          </p:nvSpPr>
          <p:spPr>
            <a:xfrm rot="10800000">
              <a:off x="10757907" y="4183285"/>
              <a:ext cx="170400" cy="2625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B4D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9"/>
            <p:cNvSpPr/>
            <p:nvPr/>
          </p:nvSpPr>
          <p:spPr>
            <a:xfrm rot="-3834701">
              <a:off x="11398991" y="1875062"/>
              <a:ext cx="354742" cy="764627"/>
            </a:xfrm>
            <a:prstGeom prst="arc">
              <a:avLst>
                <a:gd fmla="val 16200000" name="adj1"/>
                <a:gd fmla="val 5601996" name="adj2"/>
              </a:avLst>
            </a:prstGeom>
            <a:noFill/>
            <a:ln cap="rnd" cmpd="sng" w="28575">
              <a:solidFill>
                <a:srgbClr val="F7F7F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9"/>
            <p:cNvSpPr/>
            <p:nvPr/>
          </p:nvSpPr>
          <p:spPr>
            <a:xfrm rot="1170147">
              <a:off x="11857641" y="2389232"/>
              <a:ext cx="45829" cy="295095"/>
            </a:xfrm>
            <a:prstGeom prst="roundRect">
              <a:avLst>
                <a:gd fmla="val 50000" name="adj"/>
              </a:avLst>
            </a:prstGeom>
            <a:solidFill>
              <a:srgbClr val="0204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9"/>
            <p:cNvSpPr/>
            <p:nvPr/>
          </p:nvSpPr>
          <p:spPr>
            <a:xfrm rot="-270839">
              <a:off x="11921602" y="2394101"/>
              <a:ext cx="45742" cy="294860"/>
            </a:xfrm>
            <a:prstGeom prst="roundRect">
              <a:avLst>
                <a:gd fmla="val 50000" name="adj"/>
              </a:avLst>
            </a:prstGeom>
            <a:solidFill>
              <a:srgbClr val="0204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9"/>
            <p:cNvSpPr/>
            <p:nvPr/>
          </p:nvSpPr>
          <p:spPr>
            <a:xfrm rot="-1826786">
              <a:off x="11983912" y="2369594"/>
              <a:ext cx="45586" cy="295025"/>
            </a:xfrm>
            <a:prstGeom prst="roundRect">
              <a:avLst>
                <a:gd fmla="val 50000" name="adj"/>
              </a:avLst>
            </a:prstGeom>
            <a:solidFill>
              <a:srgbClr val="0204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0" name="Google Shape;340;p9"/>
          <p:cNvSpPr txBox="1"/>
          <p:nvPr/>
        </p:nvSpPr>
        <p:spPr>
          <a:xfrm>
            <a:off x="4327150" y="5443675"/>
            <a:ext cx="7592100" cy="12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20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FARM </a:t>
            </a:r>
            <a:r>
              <a:rPr lang="es-ES" sz="720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ANIMALS</a:t>
            </a:r>
            <a:endParaRPr sz="720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  <p:grpSp>
        <p:nvGrpSpPr>
          <p:cNvPr id="341" name="Google Shape;341;p9"/>
          <p:cNvGrpSpPr/>
          <p:nvPr/>
        </p:nvGrpSpPr>
        <p:grpSpPr>
          <a:xfrm flipH="1">
            <a:off x="3862469" y="4317413"/>
            <a:ext cx="1064068" cy="1005051"/>
            <a:chOff x="5989770" y="698068"/>
            <a:chExt cx="5257253" cy="5432707"/>
          </a:xfrm>
        </p:grpSpPr>
        <p:sp>
          <p:nvSpPr>
            <p:cNvPr id="342" name="Google Shape;342;p9"/>
            <p:cNvSpPr/>
            <p:nvPr/>
          </p:nvSpPr>
          <p:spPr>
            <a:xfrm>
              <a:off x="8121130" y="5334816"/>
              <a:ext cx="80700" cy="520200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9"/>
            <p:cNvSpPr/>
            <p:nvPr/>
          </p:nvSpPr>
          <p:spPr>
            <a:xfrm>
              <a:off x="8784808" y="5320067"/>
              <a:ext cx="80700" cy="520200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9"/>
            <p:cNvSpPr/>
            <p:nvPr/>
          </p:nvSpPr>
          <p:spPr>
            <a:xfrm rot="-430698">
              <a:off x="7318357" y="745890"/>
              <a:ext cx="835129" cy="1102267"/>
            </a:xfrm>
            <a:custGeom>
              <a:rect b="b" l="l" r="r" t="t"/>
              <a:pathLst>
                <a:path extrusionOk="0" h="864470" w="834845">
                  <a:moveTo>
                    <a:pt x="134504" y="0"/>
                  </a:moveTo>
                  <a:cubicBezTo>
                    <a:pt x="208789" y="0"/>
                    <a:pt x="269008" y="60219"/>
                    <a:pt x="269008" y="134504"/>
                  </a:cubicBezTo>
                  <a:lnTo>
                    <a:pt x="269008" y="388490"/>
                  </a:lnTo>
                  <a:lnTo>
                    <a:pt x="323267" y="231969"/>
                  </a:lnTo>
                  <a:cubicBezTo>
                    <a:pt x="349300" y="156873"/>
                    <a:pt x="431281" y="117099"/>
                    <a:pt x="506377" y="143132"/>
                  </a:cubicBezTo>
                  <a:cubicBezTo>
                    <a:pt x="581473" y="169165"/>
                    <a:pt x="621247" y="251146"/>
                    <a:pt x="595214" y="326242"/>
                  </a:cubicBezTo>
                  <a:lnTo>
                    <a:pt x="547277" y="464526"/>
                  </a:lnTo>
                  <a:lnTo>
                    <a:pt x="624218" y="378028"/>
                  </a:lnTo>
                  <a:cubicBezTo>
                    <a:pt x="668469" y="328282"/>
                    <a:pt x="744668" y="323827"/>
                    <a:pt x="794414" y="368077"/>
                  </a:cubicBezTo>
                  <a:cubicBezTo>
                    <a:pt x="844160" y="412327"/>
                    <a:pt x="848616" y="488527"/>
                    <a:pt x="804365" y="538273"/>
                  </a:cubicBezTo>
                  <a:cubicBezTo>
                    <a:pt x="707645" y="647005"/>
                    <a:pt x="610925" y="755737"/>
                    <a:pt x="514205" y="864470"/>
                  </a:cubicBezTo>
                  <a:lnTo>
                    <a:pt x="334059" y="704226"/>
                  </a:lnTo>
                  <a:lnTo>
                    <a:pt x="355255" y="680397"/>
                  </a:lnTo>
                  <a:lnTo>
                    <a:pt x="187924" y="622390"/>
                  </a:lnTo>
                  <a:lnTo>
                    <a:pt x="210548" y="557127"/>
                  </a:lnTo>
                  <a:lnTo>
                    <a:pt x="0" y="557127"/>
                  </a:lnTo>
                  <a:lnTo>
                    <a:pt x="0" y="134504"/>
                  </a:lnTo>
                  <a:cubicBezTo>
                    <a:pt x="0" y="60219"/>
                    <a:pt x="60219" y="0"/>
                    <a:pt x="134504" y="0"/>
                  </a:cubicBezTo>
                  <a:close/>
                </a:path>
              </a:pathLst>
            </a:custGeom>
            <a:solidFill>
              <a:srgbClr val="AF0D2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5" name="Google Shape;345;p9"/>
            <p:cNvSpPr/>
            <p:nvPr/>
          </p:nvSpPr>
          <p:spPr>
            <a:xfrm rot="6367356">
              <a:off x="6745929" y="1463025"/>
              <a:ext cx="3744936" cy="4389968"/>
            </a:xfrm>
            <a:custGeom>
              <a:rect b="b" l="l" r="r" t="t"/>
              <a:pathLst>
                <a:path extrusionOk="0" h="4393030" w="3747548">
                  <a:moveTo>
                    <a:pt x="70034" y="3894239"/>
                  </a:moveTo>
                  <a:cubicBezTo>
                    <a:pt x="7562" y="3721328"/>
                    <a:pt x="-13879" y="3452041"/>
                    <a:pt x="8789" y="3292100"/>
                  </a:cubicBezTo>
                  <a:cubicBezTo>
                    <a:pt x="31457" y="3132159"/>
                    <a:pt x="74091" y="3019670"/>
                    <a:pt x="206039" y="2934597"/>
                  </a:cubicBezTo>
                  <a:cubicBezTo>
                    <a:pt x="337985" y="2849523"/>
                    <a:pt x="638155" y="2794116"/>
                    <a:pt x="800473" y="2781663"/>
                  </a:cubicBezTo>
                  <a:cubicBezTo>
                    <a:pt x="962790" y="2769209"/>
                    <a:pt x="1084268" y="2918814"/>
                    <a:pt x="1179937" y="2859873"/>
                  </a:cubicBezTo>
                  <a:cubicBezTo>
                    <a:pt x="1275606" y="2800933"/>
                    <a:pt x="1373203" y="2694478"/>
                    <a:pt x="1374491" y="2428018"/>
                  </a:cubicBezTo>
                  <a:cubicBezTo>
                    <a:pt x="1375780" y="2161557"/>
                    <a:pt x="1295273" y="1471070"/>
                    <a:pt x="1187664" y="1261110"/>
                  </a:cubicBezTo>
                  <a:cubicBezTo>
                    <a:pt x="1080055" y="1051150"/>
                    <a:pt x="861878" y="1173656"/>
                    <a:pt x="728840" y="1168260"/>
                  </a:cubicBezTo>
                  <a:lnTo>
                    <a:pt x="702727" y="1170498"/>
                  </a:lnTo>
                  <a:lnTo>
                    <a:pt x="502114" y="1209755"/>
                  </a:lnTo>
                  <a:lnTo>
                    <a:pt x="456537" y="1222268"/>
                  </a:lnTo>
                  <a:lnTo>
                    <a:pt x="420339" y="1225758"/>
                  </a:lnTo>
                  <a:lnTo>
                    <a:pt x="254125" y="1258284"/>
                  </a:lnTo>
                  <a:cubicBezTo>
                    <a:pt x="167535" y="1275229"/>
                    <a:pt x="83603" y="1218769"/>
                    <a:pt x="66658" y="1132178"/>
                  </a:cubicBezTo>
                  <a:cubicBezTo>
                    <a:pt x="49713" y="1045588"/>
                    <a:pt x="106172" y="961656"/>
                    <a:pt x="192764" y="944711"/>
                  </a:cubicBezTo>
                  <a:lnTo>
                    <a:pt x="445651" y="895225"/>
                  </a:lnTo>
                  <a:lnTo>
                    <a:pt x="337590" y="866483"/>
                  </a:lnTo>
                  <a:cubicBezTo>
                    <a:pt x="260018" y="845850"/>
                    <a:pt x="213859" y="766240"/>
                    <a:pt x="234492" y="688667"/>
                  </a:cubicBezTo>
                  <a:cubicBezTo>
                    <a:pt x="255125" y="611095"/>
                    <a:pt x="334735" y="564937"/>
                    <a:pt x="412307" y="585569"/>
                  </a:cubicBezTo>
                  <a:lnTo>
                    <a:pt x="621408" y="641186"/>
                  </a:lnTo>
                  <a:lnTo>
                    <a:pt x="493735" y="542399"/>
                  </a:lnTo>
                  <a:cubicBezTo>
                    <a:pt x="430251" y="493278"/>
                    <a:pt x="418607" y="401993"/>
                    <a:pt x="467728" y="338508"/>
                  </a:cubicBezTo>
                  <a:cubicBezTo>
                    <a:pt x="516849" y="275024"/>
                    <a:pt x="608134" y="263381"/>
                    <a:pt x="671618" y="312502"/>
                  </a:cubicBezTo>
                  <a:lnTo>
                    <a:pt x="830661" y="435562"/>
                  </a:lnTo>
                  <a:lnTo>
                    <a:pt x="744397" y="292848"/>
                  </a:lnTo>
                  <a:cubicBezTo>
                    <a:pt x="706797" y="230642"/>
                    <a:pt x="726743" y="149735"/>
                    <a:pt x="788948" y="112135"/>
                  </a:cubicBezTo>
                  <a:cubicBezTo>
                    <a:pt x="851153" y="74535"/>
                    <a:pt x="932061" y="94481"/>
                    <a:pt x="969661" y="156686"/>
                  </a:cubicBezTo>
                  <a:lnTo>
                    <a:pt x="1072525" y="326864"/>
                  </a:lnTo>
                  <a:lnTo>
                    <a:pt x="1077363" y="329128"/>
                  </a:lnTo>
                  <a:lnTo>
                    <a:pt x="1051069" y="183128"/>
                  </a:lnTo>
                  <a:cubicBezTo>
                    <a:pt x="1038185" y="111592"/>
                    <a:pt x="1085732" y="43158"/>
                    <a:pt x="1157267" y="30275"/>
                  </a:cubicBezTo>
                  <a:cubicBezTo>
                    <a:pt x="1228802" y="17392"/>
                    <a:pt x="1297236" y="64939"/>
                    <a:pt x="1310119" y="136474"/>
                  </a:cubicBezTo>
                  <a:lnTo>
                    <a:pt x="1335738" y="278728"/>
                  </a:lnTo>
                  <a:lnTo>
                    <a:pt x="1335738" y="131609"/>
                  </a:lnTo>
                  <a:cubicBezTo>
                    <a:pt x="1335738" y="58923"/>
                    <a:pt x="1394661" y="0"/>
                    <a:pt x="1467347" y="0"/>
                  </a:cubicBezTo>
                  <a:cubicBezTo>
                    <a:pt x="1540033" y="0"/>
                    <a:pt x="1598956" y="58923"/>
                    <a:pt x="1598956" y="131609"/>
                  </a:cubicBezTo>
                  <a:lnTo>
                    <a:pt x="1598956" y="371092"/>
                  </a:lnTo>
                  <a:lnTo>
                    <a:pt x="1606918" y="393465"/>
                  </a:lnTo>
                  <a:cubicBezTo>
                    <a:pt x="1629588" y="447457"/>
                    <a:pt x="1663910" y="497731"/>
                    <a:pt x="1725860" y="523376"/>
                  </a:cubicBezTo>
                  <a:cubicBezTo>
                    <a:pt x="1891060" y="591761"/>
                    <a:pt x="1904214" y="484733"/>
                    <a:pt x="2507877" y="599679"/>
                  </a:cubicBezTo>
                  <a:cubicBezTo>
                    <a:pt x="2485343" y="593788"/>
                    <a:pt x="2956717" y="696302"/>
                    <a:pt x="3161410" y="965587"/>
                  </a:cubicBezTo>
                  <a:cubicBezTo>
                    <a:pt x="3366104" y="1234873"/>
                    <a:pt x="3714654" y="1785839"/>
                    <a:pt x="3736039" y="2215396"/>
                  </a:cubicBezTo>
                  <a:cubicBezTo>
                    <a:pt x="3757425" y="2644954"/>
                    <a:pt x="3802921" y="3071280"/>
                    <a:pt x="3289719" y="3542931"/>
                  </a:cubicBezTo>
                  <a:cubicBezTo>
                    <a:pt x="2776517" y="4014583"/>
                    <a:pt x="2092408" y="3625622"/>
                    <a:pt x="1755093" y="3745557"/>
                  </a:cubicBezTo>
                  <a:cubicBezTo>
                    <a:pt x="1417778" y="3865492"/>
                    <a:pt x="1410101" y="4155130"/>
                    <a:pt x="1265825" y="4262548"/>
                  </a:cubicBezTo>
                  <a:cubicBezTo>
                    <a:pt x="1146655" y="4337668"/>
                    <a:pt x="1036477" y="4378889"/>
                    <a:pt x="889442" y="4390059"/>
                  </a:cubicBezTo>
                  <a:cubicBezTo>
                    <a:pt x="742407" y="4401229"/>
                    <a:pt x="498612" y="4380871"/>
                    <a:pt x="383617" y="4329568"/>
                  </a:cubicBezTo>
                  <a:cubicBezTo>
                    <a:pt x="247048" y="4246931"/>
                    <a:pt x="132505" y="4067149"/>
                    <a:pt x="70034" y="3894239"/>
                  </a:cubicBezTo>
                  <a:close/>
                </a:path>
              </a:pathLst>
            </a:custGeom>
            <a:solidFill>
              <a:srgbClr val="F7F4F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46" name="Google Shape;346;p9"/>
            <p:cNvGrpSpPr/>
            <p:nvPr/>
          </p:nvGrpSpPr>
          <p:grpSpPr>
            <a:xfrm>
              <a:off x="7005435" y="1882407"/>
              <a:ext cx="214070" cy="321106"/>
              <a:chOff x="1912361" y="2020099"/>
              <a:chExt cx="144000" cy="216000"/>
            </a:xfrm>
          </p:grpSpPr>
          <p:sp>
            <p:nvSpPr>
              <p:cNvPr id="347" name="Google Shape;347;p9"/>
              <p:cNvSpPr/>
              <p:nvPr/>
            </p:nvSpPr>
            <p:spPr>
              <a:xfrm>
                <a:off x="1912361" y="2020099"/>
                <a:ext cx="144000" cy="216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8" name="Google Shape;348;p9"/>
              <p:cNvSpPr/>
              <p:nvPr/>
            </p:nvSpPr>
            <p:spPr>
              <a:xfrm flipH="1" rot="7428293">
                <a:off x="1942978" y="2046331"/>
                <a:ext cx="41519" cy="39772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9" name="Google Shape;349;p9"/>
            <p:cNvGrpSpPr/>
            <p:nvPr/>
          </p:nvGrpSpPr>
          <p:grpSpPr>
            <a:xfrm>
              <a:off x="7846094" y="1887323"/>
              <a:ext cx="214070" cy="321106"/>
              <a:chOff x="1912361" y="2020099"/>
              <a:chExt cx="144000" cy="216000"/>
            </a:xfrm>
          </p:grpSpPr>
          <p:sp>
            <p:nvSpPr>
              <p:cNvPr id="350" name="Google Shape;350;p9"/>
              <p:cNvSpPr/>
              <p:nvPr/>
            </p:nvSpPr>
            <p:spPr>
              <a:xfrm>
                <a:off x="1912361" y="2020099"/>
                <a:ext cx="144000" cy="216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1" name="Google Shape;351;p9"/>
              <p:cNvSpPr/>
              <p:nvPr/>
            </p:nvSpPr>
            <p:spPr>
              <a:xfrm flipH="1" rot="7428293">
                <a:off x="1942978" y="2046331"/>
                <a:ext cx="41519" cy="39772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52" name="Google Shape;352;p9"/>
            <p:cNvSpPr/>
            <p:nvPr/>
          </p:nvSpPr>
          <p:spPr>
            <a:xfrm rot="10800000">
              <a:off x="7433149" y="2442394"/>
              <a:ext cx="234000" cy="5244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AF0D2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53" name="Google Shape;353;p9"/>
            <p:cNvGrpSpPr/>
            <p:nvPr/>
          </p:nvGrpSpPr>
          <p:grpSpPr>
            <a:xfrm>
              <a:off x="7266221" y="2241786"/>
              <a:ext cx="550635" cy="324482"/>
              <a:chOff x="8908026" y="816078"/>
              <a:chExt cx="1430593" cy="496529"/>
            </a:xfrm>
          </p:grpSpPr>
          <p:sp>
            <p:nvSpPr>
              <p:cNvPr id="354" name="Google Shape;354;p9"/>
              <p:cNvSpPr/>
              <p:nvPr/>
            </p:nvSpPr>
            <p:spPr>
              <a:xfrm>
                <a:off x="8908026" y="816078"/>
                <a:ext cx="1415700" cy="186900"/>
              </a:xfrm>
              <a:prstGeom prst="trapezoid">
                <a:avLst>
                  <a:gd fmla="val 71875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5" name="Google Shape;355;p9"/>
              <p:cNvSpPr/>
              <p:nvPr/>
            </p:nvSpPr>
            <p:spPr>
              <a:xfrm rot="10800000">
                <a:off x="8922919" y="997907"/>
                <a:ext cx="1415700" cy="314700"/>
              </a:xfrm>
              <a:prstGeom prst="triangle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56" name="Google Shape;356;p9"/>
            <p:cNvGrpSpPr/>
            <p:nvPr/>
          </p:nvGrpSpPr>
          <p:grpSpPr>
            <a:xfrm>
              <a:off x="7482349" y="3425295"/>
              <a:ext cx="2630416" cy="1728581"/>
              <a:chOff x="7521678" y="3444959"/>
              <a:chExt cx="2630416" cy="1728581"/>
            </a:xfrm>
          </p:grpSpPr>
          <p:sp>
            <p:nvSpPr>
              <p:cNvPr id="357" name="Google Shape;357;p9"/>
              <p:cNvSpPr/>
              <p:nvPr/>
            </p:nvSpPr>
            <p:spPr>
              <a:xfrm>
                <a:off x="7521678" y="3490452"/>
                <a:ext cx="2202300" cy="1396200"/>
              </a:xfrm>
              <a:prstGeom prst="ellipse">
                <a:avLst/>
              </a:prstGeom>
              <a:solidFill>
                <a:srgbClr val="DCDED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8" name="Google Shape;358;p9"/>
              <p:cNvSpPr/>
              <p:nvPr/>
            </p:nvSpPr>
            <p:spPr>
              <a:xfrm rot="1919613">
                <a:off x="8711566" y="3766069"/>
                <a:ext cx="1385555" cy="604580"/>
              </a:xfrm>
              <a:prstGeom prst="roundRect">
                <a:avLst>
                  <a:gd fmla="val 50000" name="adj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9" name="Google Shape;359;p9"/>
              <p:cNvSpPr/>
              <p:nvPr/>
            </p:nvSpPr>
            <p:spPr>
              <a:xfrm rot="1919613">
                <a:off x="8346489" y="4085618"/>
                <a:ext cx="1385555" cy="604580"/>
              </a:xfrm>
              <a:prstGeom prst="roundRect">
                <a:avLst>
                  <a:gd fmla="val 50000" name="adj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0" name="Google Shape;360;p9"/>
              <p:cNvSpPr/>
              <p:nvPr/>
            </p:nvSpPr>
            <p:spPr>
              <a:xfrm rot="1919613">
                <a:off x="7899122" y="4247850"/>
                <a:ext cx="1385555" cy="604580"/>
              </a:xfrm>
              <a:prstGeom prst="roundRect">
                <a:avLst>
                  <a:gd fmla="val 50000" name="adj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61" name="Google Shape;361;p9"/>
            <p:cNvSpPr/>
            <p:nvPr/>
          </p:nvSpPr>
          <p:spPr>
            <a:xfrm rot="1861239">
              <a:off x="8044308" y="5788843"/>
              <a:ext cx="51810" cy="334011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2" name="Google Shape;362;p9"/>
            <p:cNvSpPr/>
            <p:nvPr/>
          </p:nvSpPr>
          <p:spPr>
            <a:xfrm rot="420076">
              <a:off x="8116167" y="5795118"/>
              <a:ext cx="51685" cy="333815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3" name="Google Shape;363;p9"/>
            <p:cNvSpPr/>
            <p:nvPr/>
          </p:nvSpPr>
          <p:spPr>
            <a:xfrm rot="-1137635">
              <a:off x="8187015" y="5768358"/>
              <a:ext cx="51705" cy="333851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4" name="Google Shape;364;p9"/>
            <p:cNvSpPr/>
            <p:nvPr/>
          </p:nvSpPr>
          <p:spPr>
            <a:xfrm rot="1861239">
              <a:off x="8705941" y="5758420"/>
              <a:ext cx="51810" cy="334011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5" name="Google Shape;365;p9"/>
            <p:cNvSpPr/>
            <p:nvPr/>
          </p:nvSpPr>
          <p:spPr>
            <a:xfrm rot="420076">
              <a:off x="8777800" y="5764695"/>
              <a:ext cx="51685" cy="333815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6" name="Google Shape;366;p9"/>
            <p:cNvSpPr/>
            <p:nvPr/>
          </p:nvSpPr>
          <p:spPr>
            <a:xfrm rot="-1137635">
              <a:off x="8848650" y="5737935"/>
              <a:ext cx="51705" cy="333851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7" name="Google Shape;367;p9"/>
          <p:cNvGrpSpPr/>
          <p:nvPr/>
        </p:nvGrpSpPr>
        <p:grpSpPr>
          <a:xfrm>
            <a:off x="5464632" y="4925886"/>
            <a:ext cx="299624" cy="254411"/>
            <a:chOff x="7501776" y="2192592"/>
            <a:chExt cx="2193439" cy="2035284"/>
          </a:xfrm>
        </p:grpSpPr>
        <p:grpSp>
          <p:nvGrpSpPr>
            <p:cNvPr id="368" name="Google Shape;368;p9"/>
            <p:cNvGrpSpPr/>
            <p:nvPr/>
          </p:nvGrpSpPr>
          <p:grpSpPr>
            <a:xfrm>
              <a:off x="8451889" y="3542449"/>
              <a:ext cx="273563" cy="660846"/>
              <a:chOff x="8291419" y="3871862"/>
              <a:chExt cx="372346" cy="899477"/>
            </a:xfrm>
          </p:grpSpPr>
          <p:sp>
            <p:nvSpPr>
              <p:cNvPr id="369" name="Google Shape;369;p9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0" name="Google Shape;370;p9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1" name="Google Shape;371;p9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2" name="Google Shape;372;p9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73" name="Google Shape;373;p9"/>
            <p:cNvGrpSpPr/>
            <p:nvPr/>
          </p:nvGrpSpPr>
          <p:grpSpPr>
            <a:xfrm>
              <a:off x="8142173" y="3567030"/>
              <a:ext cx="273563" cy="660846"/>
              <a:chOff x="8291419" y="3871862"/>
              <a:chExt cx="372346" cy="899477"/>
            </a:xfrm>
          </p:grpSpPr>
          <p:sp>
            <p:nvSpPr>
              <p:cNvPr id="374" name="Google Shape;374;p9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5" name="Google Shape;375;p9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6" name="Google Shape;376;p9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7" name="Google Shape;377;p9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78" name="Google Shape;378;p9"/>
            <p:cNvSpPr/>
            <p:nvPr/>
          </p:nvSpPr>
          <p:spPr>
            <a:xfrm>
              <a:off x="7501776" y="2192592"/>
              <a:ext cx="2193439" cy="1642496"/>
            </a:xfrm>
            <a:custGeom>
              <a:rect b="b" l="l" r="r" t="t"/>
              <a:pathLst>
                <a:path extrusionOk="0" h="1809913" w="2193439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9" name="Google Shape;379;p9"/>
            <p:cNvSpPr/>
            <p:nvPr/>
          </p:nvSpPr>
          <p:spPr>
            <a:xfrm>
              <a:off x="7605238" y="2472381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0" name="Google Shape;380;p9"/>
            <p:cNvSpPr/>
            <p:nvPr/>
          </p:nvSpPr>
          <p:spPr>
            <a:xfrm>
              <a:off x="8147513" y="2437968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81" name="Google Shape;381;p9"/>
            <p:cNvGrpSpPr/>
            <p:nvPr/>
          </p:nvGrpSpPr>
          <p:grpSpPr>
            <a:xfrm>
              <a:off x="7772445" y="2615907"/>
              <a:ext cx="368253" cy="245237"/>
              <a:chOff x="7684336" y="2714268"/>
              <a:chExt cx="607177" cy="357801"/>
            </a:xfrm>
          </p:grpSpPr>
          <p:sp>
            <p:nvSpPr>
              <p:cNvPr id="382" name="Google Shape;382;p9"/>
              <p:cNvSpPr/>
              <p:nvPr/>
            </p:nvSpPr>
            <p:spPr>
              <a:xfrm>
                <a:off x="7684336" y="2714268"/>
                <a:ext cx="600900" cy="134700"/>
              </a:xfrm>
              <a:prstGeom prst="trapezoid">
                <a:avLst>
                  <a:gd fmla="val 71875" name="adj"/>
                </a:avLst>
              </a:prstGeom>
              <a:solidFill>
                <a:srgbClr val="CE7C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3" name="Google Shape;383;p9"/>
              <p:cNvSpPr/>
              <p:nvPr/>
            </p:nvSpPr>
            <p:spPr>
              <a:xfrm rot="10800000">
                <a:off x="7690613" y="2845269"/>
                <a:ext cx="600900" cy="226800"/>
              </a:xfrm>
              <a:prstGeom prst="triangle">
                <a:avLst>
                  <a:gd fmla="val 50000" name="adj"/>
                </a:avLst>
              </a:prstGeom>
              <a:solidFill>
                <a:srgbClr val="CE7C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84" name="Google Shape;384;p9"/>
            <p:cNvSpPr/>
            <p:nvPr/>
          </p:nvSpPr>
          <p:spPr>
            <a:xfrm flipH="1" rot="10800000">
              <a:off x="8095618" y="2821481"/>
              <a:ext cx="1309183" cy="733538"/>
            </a:xfrm>
            <a:custGeom>
              <a:rect b="b" l="l" r="r" t="t"/>
              <a:pathLst>
                <a:path extrusionOk="0" h="733538" w="1309183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85" name="Google Shape;385;p9"/>
          <p:cNvGrpSpPr/>
          <p:nvPr/>
        </p:nvGrpSpPr>
        <p:grpSpPr>
          <a:xfrm>
            <a:off x="4955904" y="4965014"/>
            <a:ext cx="329407" cy="247036"/>
            <a:chOff x="9215780" y="437535"/>
            <a:chExt cx="2411473" cy="1976290"/>
          </a:xfrm>
        </p:grpSpPr>
        <p:grpSp>
          <p:nvGrpSpPr>
            <p:cNvPr id="386" name="Google Shape;386;p9"/>
            <p:cNvGrpSpPr/>
            <p:nvPr/>
          </p:nvGrpSpPr>
          <p:grpSpPr>
            <a:xfrm>
              <a:off x="10492082" y="1728398"/>
              <a:ext cx="273563" cy="660846"/>
              <a:chOff x="8291419" y="3871862"/>
              <a:chExt cx="372346" cy="899477"/>
            </a:xfrm>
          </p:grpSpPr>
          <p:sp>
            <p:nvSpPr>
              <p:cNvPr id="387" name="Google Shape;387;p9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8" name="Google Shape;388;p9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9" name="Google Shape;389;p9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0" name="Google Shape;390;p9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91" name="Google Shape;391;p9"/>
            <p:cNvGrpSpPr/>
            <p:nvPr/>
          </p:nvGrpSpPr>
          <p:grpSpPr>
            <a:xfrm>
              <a:off x="10182366" y="1752979"/>
              <a:ext cx="273563" cy="660846"/>
              <a:chOff x="8291419" y="3871862"/>
              <a:chExt cx="372346" cy="899477"/>
            </a:xfrm>
          </p:grpSpPr>
          <p:sp>
            <p:nvSpPr>
              <p:cNvPr id="392" name="Google Shape;392;p9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3" name="Google Shape;393;p9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4" name="Google Shape;394;p9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5" name="Google Shape;395;p9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96" name="Google Shape;396;p9"/>
            <p:cNvSpPr/>
            <p:nvPr/>
          </p:nvSpPr>
          <p:spPr>
            <a:xfrm rot="-5400000">
              <a:off x="9158780" y="752118"/>
              <a:ext cx="347100" cy="233100"/>
            </a:xfrm>
            <a:prstGeom prst="triangle">
              <a:avLst>
                <a:gd fmla="val 50000" name="adj"/>
              </a:avLst>
            </a:prstGeom>
            <a:solidFill>
              <a:srgbClr val="CE7C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Google Shape;397;p9"/>
            <p:cNvSpPr/>
            <p:nvPr/>
          </p:nvSpPr>
          <p:spPr>
            <a:xfrm>
              <a:off x="9433814" y="437535"/>
              <a:ext cx="2193439" cy="1606298"/>
            </a:xfrm>
            <a:custGeom>
              <a:rect b="b" l="l" r="r" t="t"/>
              <a:pathLst>
                <a:path extrusionOk="0" h="1809913" w="2193439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Google Shape;398;p9"/>
            <p:cNvSpPr/>
            <p:nvPr/>
          </p:nvSpPr>
          <p:spPr>
            <a:xfrm>
              <a:off x="9666597" y="604252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9" name="Google Shape;399;p9"/>
            <p:cNvSpPr/>
            <p:nvPr/>
          </p:nvSpPr>
          <p:spPr>
            <a:xfrm flipH="1" rot="10800000">
              <a:off x="9968662" y="968101"/>
              <a:ext cx="1309183" cy="733538"/>
            </a:xfrm>
            <a:custGeom>
              <a:rect b="b" l="l" r="r" t="t"/>
              <a:pathLst>
                <a:path extrusionOk="0" h="733538" w="1309183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0" name="Google Shape;400;p9"/>
          <p:cNvGrpSpPr/>
          <p:nvPr/>
        </p:nvGrpSpPr>
        <p:grpSpPr>
          <a:xfrm>
            <a:off x="5829330" y="5002191"/>
            <a:ext cx="329407" cy="247036"/>
            <a:chOff x="9215780" y="437535"/>
            <a:chExt cx="2411473" cy="1976290"/>
          </a:xfrm>
        </p:grpSpPr>
        <p:grpSp>
          <p:nvGrpSpPr>
            <p:cNvPr id="401" name="Google Shape;401;p9"/>
            <p:cNvGrpSpPr/>
            <p:nvPr/>
          </p:nvGrpSpPr>
          <p:grpSpPr>
            <a:xfrm>
              <a:off x="10492082" y="1728398"/>
              <a:ext cx="273563" cy="660846"/>
              <a:chOff x="8291419" y="3871862"/>
              <a:chExt cx="372346" cy="899477"/>
            </a:xfrm>
          </p:grpSpPr>
          <p:sp>
            <p:nvSpPr>
              <p:cNvPr id="402" name="Google Shape;402;p9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3" name="Google Shape;403;p9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4" name="Google Shape;404;p9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5" name="Google Shape;405;p9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06" name="Google Shape;406;p9"/>
            <p:cNvGrpSpPr/>
            <p:nvPr/>
          </p:nvGrpSpPr>
          <p:grpSpPr>
            <a:xfrm>
              <a:off x="10182366" y="1752979"/>
              <a:ext cx="273563" cy="660846"/>
              <a:chOff x="8291419" y="3871862"/>
              <a:chExt cx="372346" cy="899477"/>
            </a:xfrm>
          </p:grpSpPr>
          <p:sp>
            <p:nvSpPr>
              <p:cNvPr id="407" name="Google Shape;407;p9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8" name="Google Shape;408;p9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9" name="Google Shape;409;p9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0" name="Google Shape;410;p9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11" name="Google Shape;411;p9"/>
            <p:cNvSpPr/>
            <p:nvPr/>
          </p:nvSpPr>
          <p:spPr>
            <a:xfrm rot="-5400000">
              <a:off x="9158780" y="752118"/>
              <a:ext cx="347100" cy="233100"/>
            </a:xfrm>
            <a:prstGeom prst="triangle">
              <a:avLst>
                <a:gd fmla="val 50000" name="adj"/>
              </a:avLst>
            </a:prstGeom>
            <a:solidFill>
              <a:srgbClr val="CE7C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9"/>
            <p:cNvSpPr/>
            <p:nvPr/>
          </p:nvSpPr>
          <p:spPr>
            <a:xfrm>
              <a:off x="9433814" y="437535"/>
              <a:ext cx="2193439" cy="1606298"/>
            </a:xfrm>
            <a:custGeom>
              <a:rect b="b" l="l" r="r" t="t"/>
              <a:pathLst>
                <a:path extrusionOk="0" h="1809913" w="2193439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9"/>
            <p:cNvSpPr/>
            <p:nvPr/>
          </p:nvSpPr>
          <p:spPr>
            <a:xfrm>
              <a:off x="9666597" y="604252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4" name="Google Shape;414;p9"/>
            <p:cNvSpPr/>
            <p:nvPr/>
          </p:nvSpPr>
          <p:spPr>
            <a:xfrm flipH="1" rot="10800000">
              <a:off x="9968662" y="968101"/>
              <a:ext cx="1309183" cy="733538"/>
            </a:xfrm>
            <a:custGeom>
              <a:rect b="b" l="l" r="r" t="t"/>
              <a:pathLst>
                <a:path extrusionOk="0" h="733538" w="1309183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1C30A"/>
        </a:solidFill>
      </p:bgPr>
    </p:bg>
    <p:spTree>
      <p:nvGrpSpPr>
        <p:cNvPr id="1234" name="Shape 1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5" name="Google Shape;1235;p18"/>
          <p:cNvGrpSpPr/>
          <p:nvPr/>
        </p:nvGrpSpPr>
        <p:grpSpPr>
          <a:xfrm>
            <a:off x="4191535" y="576162"/>
            <a:ext cx="2590935" cy="1058697"/>
            <a:chOff x="1720645" y="1036501"/>
            <a:chExt cx="2590935" cy="1058697"/>
          </a:xfrm>
        </p:grpSpPr>
        <p:grpSp>
          <p:nvGrpSpPr>
            <p:cNvPr id="1236" name="Google Shape;1236;p18"/>
            <p:cNvGrpSpPr/>
            <p:nvPr/>
          </p:nvGrpSpPr>
          <p:grpSpPr>
            <a:xfrm>
              <a:off x="1937065" y="1036501"/>
              <a:ext cx="2117583" cy="1058697"/>
              <a:chOff x="2762864" y="366750"/>
              <a:chExt cx="6330593" cy="2545557"/>
            </a:xfrm>
          </p:grpSpPr>
          <p:sp>
            <p:nvSpPr>
              <p:cNvPr id="1237" name="Google Shape;1237;p18"/>
              <p:cNvSpPr/>
              <p:nvPr/>
            </p:nvSpPr>
            <p:spPr>
              <a:xfrm flipH="1" rot="-5400000">
                <a:off x="5280710" y="-895525"/>
                <a:ext cx="1289985" cy="6325677"/>
              </a:xfrm>
              <a:custGeom>
                <a:rect b="b" l="l" r="r" t="t"/>
                <a:pathLst>
                  <a:path extrusionOk="0" h="8188579" w="2186416">
                    <a:moveTo>
                      <a:pt x="14748" y="648474"/>
                    </a:moveTo>
                    <a:lnTo>
                      <a:pt x="0" y="7540105"/>
                    </a:lnTo>
                    <a:lnTo>
                      <a:pt x="1" y="7540105"/>
                    </a:lnTo>
                    <a:lnTo>
                      <a:pt x="1" y="8185395"/>
                    </a:lnTo>
                    <a:lnTo>
                      <a:pt x="30549" y="8188579"/>
                    </a:lnTo>
                    <a:cubicBezTo>
                      <a:pt x="256875" y="8188579"/>
                      <a:pt x="440349" y="7998851"/>
                      <a:pt x="440349" y="7764813"/>
                    </a:cubicBezTo>
                    <a:cubicBezTo>
                      <a:pt x="440349" y="7706303"/>
                      <a:pt x="428882" y="7650563"/>
                      <a:pt x="408145" y="7599863"/>
                    </a:cubicBezTo>
                    <a:lnTo>
                      <a:pt x="376777" y="7540105"/>
                    </a:lnTo>
                    <a:lnTo>
                      <a:pt x="378070" y="7540105"/>
                    </a:lnTo>
                    <a:lnTo>
                      <a:pt x="384058" y="7544001"/>
                    </a:lnTo>
                    <a:cubicBezTo>
                      <a:pt x="516266" y="7618873"/>
                      <a:pt x="667774" y="7661401"/>
                      <a:pt x="828810" y="7661401"/>
                    </a:cubicBezTo>
                    <a:cubicBezTo>
                      <a:pt x="1344125" y="7661401"/>
                      <a:pt x="1761871" y="7225901"/>
                      <a:pt x="1761871" y="6688685"/>
                    </a:cubicBezTo>
                    <a:cubicBezTo>
                      <a:pt x="1761871" y="6487229"/>
                      <a:pt x="1703125" y="6300077"/>
                      <a:pt x="1602519" y="6144831"/>
                    </a:cubicBezTo>
                    <a:lnTo>
                      <a:pt x="1511669" y="6030041"/>
                    </a:lnTo>
                    <a:lnTo>
                      <a:pt x="1617910" y="5970163"/>
                    </a:lnTo>
                    <a:cubicBezTo>
                      <a:pt x="1795287" y="5845732"/>
                      <a:pt x="1911907" y="5635010"/>
                      <a:pt x="1911907" y="5396006"/>
                    </a:cubicBezTo>
                    <a:cubicBezTo>
                      <a:pt x="1911907" y="5252604"/>
                      <a:pt x="1869924" y="5119384"/>
                      <a:pt x="1798023" y="5008875"/>
                    </a:cubicBezTo>
                    <a:lnTo>
                      <a:pt x="1732079" y="4925883"/>
                    </a:lnTo>
                    <a:lnTo>
                      <a:pt x="1760291" y="4909920"/>
                    </a:lnTo>
                    <a:cubicBezTo>
                      <a:pt x="1915414" y="4800667"/>
                      <a:pt x="2037327" y="4644062"/>
                      <a:pt x="2106948" y="4459999"/>
                    </a:cubicBezTo>
                    <a:lnTo>
                      <a:pt x="2132287" y="4378578"/>
                    </a:lnTo>
                    <a:lnTo>
                      <a:pt x="2143038" y="4378578"/>
                    </a:lnTo>
                    <a:lnTo>
                      <a:pt x="2144468" y="4374505"/>
                    </a:lnTo>
                    <a:cubicBezTo>
                      <a:pt x="2171730" y="4283129"/>
                      <a:pt x="2186416" y="4185977"/>
                      <a:pt x="2186416" y="4085249"/>
                    </a:cubicBezTo>
                    <a:cubicBezTo>
                      <a:pt x="2186416" y="3749489"/>
                      <a:pt x="2023235" y="3453462"/>
                      <a:pt x="1775039" y="3278658"/>
                    </a:cubicBezTo>
                    <a:lnTo>
                      <a:pt x="1746827" y="3262695"/>
                    </a:lnTo>
                    <a:lnTo>
                      <a:pt x="1812771" y="3179703"/>
                    </a:lnTo>
                    <a:cubicBezTo>
                      <a:pt x="1884672" y="3069194"/>
                      <a:pt x="1926655" y="2935974"/>
                      <a:pt x="1926655" y="2792572"/>
                    </a:cubicBezTo>
                    <a:cubicBezTo>
                      <a:pt x="1926655" y="2553568"/>
                      <a:pt x="1810035" y="2342846"/>
                      <a:pt x="1632658" y="2218416"/>
                    </a:cubicBezTo>
                    <a:lnTo>
                      <a:pt x="1526417" y="2158538"/>
                    </a:lnTo>
                    <a:lnTo>
                      <a:pt x="1617267" y="2043748"/>
                    </a:lnTo>
                    <a:cubicBezTo>
                      <a:pt x="1717873" y="1888501"/>
                      <a:pt x="1776619" y="1701349"/>
                      <a:pt x="1776619" y="1499893"/>
                    </a:cubicBezTo>
                    <a:cubicBezTo>
                      <a:pt x="1776619" y="962677"/>
                      <a:pt x="1358873" y="527177"/>
                      <a:pt x="843558" y="527177"/>
                    </a:cubicBezTo>
                    <a:cubicBezTo>
                      <a:pt x="682522" y="527177"/>
                      <a:pt x="531014" y="569706"/>
                      <a:pt x="398806" y="644578"/>
                    </a:cubicBezTo>
                    <a:lnTo>
                      <a:pt x="392818" y="648474"/>
                    </a:lnTo>
                    <a:lnTo>
                      <a:pt x="391525" y="648474"/>
                    </a:lnTo>
                    <a:lnTo>
                      <a:pt x="422893" y="588715"/>
                    </a:lnTo>
                    <a:cubicBezTo>
                      <a:pt x="443630" y="538016"/>
                      <a:pt x="455097" y="482276"/>
                      <a:pt x="455097" y="423766"/>
                    </a:cubicBezTo>
                    <a:cubicBezTo>
                      <a:pt x="455097" y="189727"/>
                      <a:pt x="271623" y="0"/>
                      <a:pt x="45297" y="0"/>
                    </a:cubicBezTo>
                    <a:lnTo>
                      <a:pt x="14749" y="3184"/>
                    </a:lnTo>
                    <a:lnTo>
                      <a:pt x="14749" y="648474"/>
                    </a:lnTo>
                    <a:lnTo>
                      <a:pt x="14748" y="64847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8" name="Google Shape;1238;p18"/>
              <p:cNvSpPr/>
              <p:nvPr/>
            </p:nvSpPr>
            <p:spPr>
              <a:xfrm rot="-5400000">
                <a:off x="5285626" y="-2151096"/>
                <a:ext cx="1289985" cy="6325677"/>
              </a:xfrm>
              <a:custGeom>
                <a:rect b="b" l="l" r="r" t="t"/>
                <a:pathLst>
                  <a:path extrusionOk="0" h="8188579" w="2186416">
                    <a:moveTo>
                      <a:pt x="14748" y="648474"/>
                    </a:moveTo>
                    <a:lnTo>
                      <a:pt x="0" y="7540105"/>
                    </a:lnTo>
                    <a:lnTo>
                      <a:pt x="1" y="7540105"/>
                    </a:lnTo>
                    <a:lnTo>
                      <a:pt x="1" y="8185395"/>
                    </a:lnTo>
                    <a:lnTo>
                      <a:pt x="30549" y="8188579"/>
                    </a:lnTo>
                    <a:cubicBezTo>
                      <a:pt x="256875" y="8188579"/>
                      <a:pt x="440349" y="7998851"/>
                      <a:pt x="440349" y="7764813"/>
                    </a:cubicBezTo>
                    <a:cubicBezTo>
                      <a:pt x="440349" y="7706303"/>
                      <a:pt x="428882" y="7650563"/>
                      <a:pt x="408145" y="7599863"/>
                    </a:cubicBezTo>
                    <a:lnTo>
                      <a:pt x="376777" y="7540105"/>
                    </a:lnTo>
                    <a:lnTo>
                      <a:pt x="378070" y="7540105"/>
                    </a:lnTo>
                    <a:lnTo>
                      <a:pt x="384058" y="7544001"/>
                    </a:lnTo>
                    <a:cubicBezTo>
                      <a:pt x="516266" y="7618873"/>
                      <a:pt x="667774" y="7661401"/>
                      <a:pt x="828810" y="7661401"/>
                    </a:cubicBezTo>
                    <a:cubicBezTo>
                      <a:pt x="1344125" y="7661401"/>
                      <a:pt x="1761871" y="7225901"/>
                      <a:pt x="1761871" y="6688685"/>
                    </a:cubicBezTo>
                    <a:cubicBezTo>
                      <a:pt x="1761871" y="6487229"/>
                      <a:pt x="1703125" y="6300077"/>
                      <a:pt x="1602519" y="6144831"/>
                    </a:cubicBezTo>
                    <a:lnTo>
                      <a:pt x="1511669" y="6030041"/>
                    </a:lnTo>
                    <a:lnTo>
                      <a:pt x="1617910" y="5970163"/>
                    </a:lnTo>
                    <a:cubicBezTo>
                      <a:pt x="1795287" y="5845732"/>
                      <a:pt x="1911907" y="5635010"/>
                      <a:pt x="1911907" y="5396006"/>
                    </a:cubicBezTo>
                    <a:cubicBezTo>
                      <a:pt x="1911907" y="5252604"/>
                      <a:pt x="1869924" y="5119384"/>
                      <a:pt x="1798023" y="5008875"/>
                    </a:cubicBezTo>
                    <a:lnTo>
                      <a:pt x="1732079" y="4925883"/>
                    </a:lnTo>
                    <a:lnTo>
                      <a:pt x="1760291" y="4909920"/>
                    </a:lnTo>
                    <a:cubicBezTo>
                      <a:pt x="1915414" y="4800667"/>
                      <a:pt x="2037327" y="4644062"/>
                      <a:pt x="2106948" y="4459999"/>
                    </a:cubicBezTo>
                    <a:lnTo>
                      <a:pt x="2132287" y="4378578"/>
                    </a:lnTo>
                    <a:lnTo>
                      <a:pt x="2143038" y="4378578"/>
                    </a:lnTo>
                    <a:lnTo>
                      <a:pt x="2144468" y="4374505"/>
                    </a:lnTo>
                    <a:cubicBezTo>
                      <a:pt x="2171730" y="4283129"/>
                      <a:pt x="2186416" y="4185977"/>
                      <a:pt x="2186416" y="4085249"/>
                    </a:cubicBezTo>
                    <a:cubicBezTo>
                      <a:pt x="2186416" y="3749489"/>
                      <a:pt x="2023235" y="3453462"/>
                      <a:pt x="1775039" y="3278658"/>
                    </a:cubicBezTo>
                    <a:lnTo>
                      <a:pt x="1746827" y="3262695"/>
                    </a:lnTo>
                    <a:lnTo>
                      <a:pt x="1812771" y="3179703"/>
                    </a:lnTo>
                    <a:cubicBezTo>
                      <a:pt x="1884672" y="3069194"/>
                      <a:pt x="1926655" y="2935974"/>
                      <a:pt x="1926655" y="2792572"/>
                    </a:cubicBezTo>
                    <a:cubicBezTo>
                      <a:pt x="1926655" y="2553568"/>
                      <a:pt x="1810035" y="2342846"/>
                      <a:pt x="1632658" y="2218416"/>
                    </a:cubicBezTo>
                    <a:lnTo>
                      <a:pt x="1526417" y="2158538"/>
                    </a:lnTo>
                    <a:lnTo>
                      <a:pt x="1617267" y="2043748"/>
                    </a:lnTo>
                    <a:cubicBezTo>
                      <a:pt x="1717873" y="1888501"/>
                      <a:pt x="1776619" y="1701349"/>
                      <a:pt x="1776619" y="1499893"/>
                    </a:cubicBezTo>
                    <a:cubicBezTo>
                      <a:pt x="1776619" y="962677"/>
                      <a:pt x="1358873" y="527177"/>
                      <a:pt x="843558" y="527177"/>
                    </a:cubicBezTo>
                    <a:cubicBezTo>
                      <a:pt x="682522" y="527177"/>
                      <a:pt x="531014" y="569706"/>
                      <a:pt x="398806" y="644578"/>
                    </a:cubicBezTo>
                    <a:lnTo>
                      <a:pt x="392818" y="648474"/>
                    </a:lnTo>
                    <a:lnTo>
                      <a:pt x="391525" y="648474"/>
                    </a:lnTo>
                    <a:lnTo>
                      <a:pt x="422893" y="588715"/>
                    </a:lnTo>
                    <a:cubicBezTo>
                      <a:pt x="443630" y="538016"/>
                      <a:pt x="455097" y="482276"/>
                      <a:pt x="455097" y="423766"/>
                    </a:cubicBezTo>
                    <a:cubicBezTo>
                      <a:pt x="455097" y="189727"/>
                      <a:pt x="271623" y="0"/>
                      <a:pt x="45297" y="0"/>
                    </a:cubicBezTo>
                    <a:lnTo>
                      <a:pt x="14749" y="3184"/>
                    </a:lnTo>
                    <a:lnTo>
                      <a:pt x="14749" y="648474"/>
                    </a:lnTo>
                    <a:lnTo>
                      <a:pt x="14748" y="64847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39" name="Google Shape;1239;p18"/>
            <p:cNvSpPr/>
            <p:nvPr/>
          </p:nvSpPr>
          <p:spPr>
            <a:xfrm>
              <a:off x="1720645" y="1278194"/>
              <a:ext cx="629400" cy="619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0" name="Google Shape;1240;p18"/>
            <p:cNvSpPr/>
            <p:nvPr/>
          </p:nvSpPr>
          <p:spPr>
            <a:xfrm>
              <a:off x="3682180" y="1273278"/>
              <a:ext cx="629400" cy="619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41" name="Google Shape;1241;p18"/>
          <p:cNvGrpSpPr/>
          <p:nvPr/>
        </p:nvGrpSpPr>
        <p:grpSpPr>
          <a:xfrm>
            <a:off x="-11" y="329924"/>
            <a:ext cx="2277023" cy="3031425"/>
            <a:chOff x="4635942" y="159405"/>
            <a:chExt cx="4222966" cy="5622079"/>
          </a:xfrm>
        </p:grpSpPr>
        <p:grpSp>
          <p:nvGrpSpPr>
            <p:cNvPr id="1242" name="Google Shape;1242;p18"/>
            <p:cNvGrpSpPr/>
            <p:nvPr/>
          </p:nvGrpSpPr>
          <p:grpSpPr>
            <a:xfrm>
              <a:off x="5744927" y="2694110"/>
              <a:ext cx="2299193" cy="3087374"/>
              <a:chOff x="5744927" y="2694110"/>
              <a:chExt cx="2299193" cy="3087374"/>
            </a:xfrm>
          </p:grpSpPr>
          <p:sp>
            <p:nvSpPr>
              <p:cNvPr id="1243" name="Google Shape;1243;p18"/>
              <p:cNvSpPr/>
              <p:nvPr/>
            </p:nvSpPr>
            <p:spPr>
              <a:xfrm>
                <a:off x="6666271" y="3195484"/>
                <a:ext cx="304800" cy="2586000"/>
              </a:xfrm>
              <a:prstGeom prst="trapezoid">
                <a:avLst>
                  <a:gd fmla="val 25000" name="adj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4" name="Google Shape;1244;p18"/>
              <p:cNvSpPr/>
              <p:nvPr/>
            </p:nvSpPr>
            <p:spPr>
              <a:xfrm rot="7652259">
                <a:off x="6486559" y="3234853"/>
                <a:ext cx="1523923" cy="835676"/>
              </a:xfrm>
              <a:prstGeom prst="blockArc">
                <a:avLst>
                  <a:gd fmla="val 10800000" name="adj1"/>
                  <a:gd fmla="val 0" name="adj2"/>
                  <a:gd fmla="val 25000" name="adj3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5" name="Google Shape;1245;p18"/>
              <p:cNvSpPr/>
              <p:nvPr/>
            </p:nvSpPr>
            <p:spPr>
              <a:xfrm flipH="1" rot="-7652463">
                <a:off x="5797981" y="3067764"/>
                <a:ext cx="1331791" cy="789893"/>
              </a:xfrm>
              <a:prstGeom prst="blockArc">
                <a:avLst>
                  <a:gd fmla="val 10198505" name="adj1"/>
                  <a:gd fmla="val 21256982" name="adj2"/>
                  <a:gd fmla="val 15776" name="adj3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46" name="Google Shape;1246;p18"/>
            <p:cNvGrpSpPr/>
            <p:nvPr/>
          </p:nvGrpSpPr>
          <p:grpSpPr>
            <a:xfrm>
              <a:off x="4635942" y="159405"/>
              <a:ext cx="4222966" cy="3812401"/>
              <a:chOff x="4635942" y="159405"/>
              <a:chExt cx="4222966" cy="3812401"/>
            </a:xfrm>
          </p:grpSpPr>
          <p:sp>
            <p:nvSpPr>
              <p:cNvPr id="1247" name="Google Shape;1247;p18"/>
              <p:cNvSpPr/>
              <p:nvPr/>
            </p:nvSpPr>
            <p:spPr>
              <a:xfrm rot="3623416">
                <a:off x="5971324" y="1763826"/>
                <a:ext cx="1798459" cy="1909161"/>
              </a:xfrm>
              <a:prstGeom prst="ellipse">
                <a:avLst/>
              </a:prstGeom>
              <a:solidFill>
                <a:srgbClr val="5D992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248" name="Google Shape;1248;p18"/>
              <p:cNvGrpSpPr/>
              <p:nvPr/>
            </p:nvGrpSpPr>
            <p:grpSpPr>
              <a:xfrm>
                <a:off x="4635942" y="159405"/>
                <a:ext cx="4222966" cy="3721504"/>
                <a:chOff x="4635942" y="159405"/>
                <a:chExt cx="4222966" cy="3721504"/>
              </a:xfrm>
            </p:grpSpPr>
            <p:sp>
              <p:nvSpPr>
                <p:cNvPr id="1249" name="Google Shape;1249;p18"/>
                <p:cNvSpPr/>
                <p:nvPr/>
              </p:nvSpPr>
              <p:spPr>
                <a:xfrm rot="-3779379">
                  <a:off x="5348742" y="2202288"/>
                  <a:ext cx="776833" cy="1573256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0" name="Google Shape;1250;p18"/>
                <p:cNvSpPr/>
                <p:nvPr/>
              </p:nvSpPr>
              <p:spPr>
                <a:xfrm rot="4583905">
                  <a:off x="7408507" y="2531806"/>
                  <a:ext cx="776888" cy="1573205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1" name="Google Shape;1251;p18"/>
                <p:cNvSpPr/>
                <p:nvPr/>
              </p:nvSpPr>
              <p:spPr>
                <a:xfrm rot="3623353">
                  <a:off x="7012018" y="1638899"/>
                  <a:ext cx="1287782" cy="2035453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2" name="Google Shape;1252;p18"/>
                <p:cNvSpPr/>
                <p:nvPr/>
              </p:nvSpPr>
              <p:spPr>
                <a:xfrm rot="5400000">
                  <a:off x="5151230" y="825705"/>
                  <a:ext cx="3375600" cy="2043000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3" name="Google Shape;1253;p18"/>
                <p:cNvSpPr/>
                <p:nvPr/>
              </p:nvSpPr>
              <p:spPr>
                <a:xfrm rot="-2394384">
                  <a:off x="5138918" y="1073623"/>
                  <a:ext cx="1287848" cy="2035597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254" name="Google Shape;1254;p18"/>
          <p:cNvGrpSpPr/>
          <p:nvPr/>
        </p:nvGrpSpPr>
        <p:grpSpPr>
          <a:xfrm>
            <a:off x="3328888" y="2096186"/>
            <a:ext cx="4940443" cy="1510437"/>
            <a:chOff x="5368412" y="3770459"/>
            <a:chExt cx="6553181" cy="2003498"/>
          </a:xfrm>
        </p:grpSpPr>
        <p:sp>
          <p:nvSpPr>
            <p:cNvPr id="1255" name="Google Shape;1255;p18"/>
            <p:cNvSpPr/>
            <p:nvPr/>
          </p:nvSpPr>
          <p:spPr>
            <a:xfrm>
              <a:off x="5368412" y="4267200"/>
              <a:ext cx="6528600" cy="2361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6" name="Google Shape;1256;p18"/>
            <p:cNvSpPr/>
            <p:nvPr/>
          </p:nvSpPr>
          <p:spPr>
            <a:xfrm>
              <a:off x="5392993" y="5216013"/>
              <a:ext cx="6528600" cy="2361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7" name="Google Shape;1257;p18"/>
            <p:cNvSpPr/>
            <p:nvPr/>
          </p:nvSpPr>
          <p:spPr>
            <a:xfrm>
              <a:off x="5658465" y="3775587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8" name="Google Shape;1258;p18"/>
            <p:cNvSpPr/>
            <p:nvPr/>
          </p:nvSpPr>
          <p:spPr>
            <a:xfrm>
              <a:off x="6282813" y="3780504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9" name="Google Shape;1259;p18"/>
            <p:cNvSpPr/>
            <p:nvPr/>
          </p:nvSpPr>
          <p:spPr>
            <a:xfrm>
              <a:off x="6902246" y="3773023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0" name="Google Shape;1260;p18"/>
            <p:cNvSpPr/>
            <p:nvPr/>
          </p:nvSpPr>
          <p:spPr>
            <a:xfrm>
              <a:off x="7526592" y="3777940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1" name="Google Shape;1261;p18"/>
            <p:cNvSpPr/>
            <p:nvPr/>
          </p:nvSpPr>
          <p:spPr>
            <a:xfrm>
              <a:off x="8146487" y="3777940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2" name="Google Shape;1262;p18"/>
            <p:cNvSpPr/>
            <p:nvPr/>
          </p:nvSpPr>
          <p:spPr>
            <a:xfrm>
              <a:off x="8770835" y="3782857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3" name="Google Shape;1263;p18"/>
            <p:cNvSpPr/>
            <p:nvPr/>
          </p:nvSpPr>
          <p:spPr>
            <a:xfrm>
              <a:off x="9390267" y="3775376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4" name="Google Shape;1264;p18"/>
            <p:cNvSpPr/>
            <p:nvPr/>
          </p:nvSpPr>
          <p:spPr>
            <a:xfrm>
              <a:off x="10014615" y="3780293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5" name="Google Shape;1265;p18"/>
            <p:cNvSpPr/>
            <p:nvPr/>
          </p:nvSpPr>
          <p:spPr>
            <a:xfrm>
              <a:off x="10658168" y="3777940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6" name="Google Shape;1266;p18"/>
            <p:cNvSpPr/>
            <p:nvPr/>
          </p:nvSpPr>
          <p:spPr>
            <a:xfrm>
              <a:off x="11277600" y="3770459"/>
              <a:ext cx="290100" cy="1991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67" name="Google Shape;1267;p18"/>
          <p:cNvGrpSpPr/>
          <p:nvPr/>
        </p:nvGrpSpPr>
        <p:grpSpPr>
          <a:xfrm>
            <a:off x="8410243" y="-11"/>
            <a:ext cx="3320223" cy="3361357"/>
            <a:chOff x="1181255" y="175740"/>
            <a:chExt cx="3320223" cy="3361357"/>
          </a:xfrm>
        </p:grpSpPr>
        <p:sp>
          <p:nvSpPr>
            <p:cNvPr id="1268" name="Google Shape;1268;p18"/>
            <p:cNvSpPr/>
            <p:nvPr/>
          </p:nvSpPr>
          <p:spPr>
            <a:xfrm>
              <a:off x="1342103" y="474202"/>
              <a:ext cx="2813772" cy="3062748"/>
            </a:xfrm>
            <a:custGeom>
              <a:rect b="b" l="l" r="r" t="t"/>
              <a:pathLst>
                <a:path extrusionOk="0" h="3062748" w="2718620">
                  <a:moveTo>
                    <a:pt x="4917" y="1558413"/>
                  </a:moveTo>
                  <a:lnTo>
                    <a:pt x="2708788" y="1558413"/>
                  </a:lnTo>
                  <a:lnTo>
                    <a:pt x="2708788" y="3062748"/>
                  </a:lnTo>
                  <a:lnTo>
                    <a:pt x="4917" y="3062748"/>
                  </a:lnTo>
                  <a:lnTo>
                    <a:pt x="4917" y="1558413"/>
                  </a:lnTo>
                  <a:close/>
                  <a:moveTo>
                    <a:pt x="1361768" y="0"/>
                  </a:moveTo>
                  <a:lnTo>
                    <a:pt x="2541639" y="781664"/>
                  </a:lnTo>
                  <a:lnTo>
                    <a:pt x="2718620" y="1558412"/>
                  </a:lnTo>
                  <a:lnTo>
                    <a:pt x="0" y="1558412"/>
                  </a:lnTo>
                  <a:lnTo>
                    <a:pt x="194187" y="781664"/>
                  </a:lnTo>
                  <a:lnTo>
                    <a:pt x="181897" y="781664"/>
                  </a:lnTo>
                  <a:lnTo>
                    <a:pt x="196626" y="771906"/>
                  </a:lnTo>
                  <a:cubicBezTo>
                    <a:pt x="196632" y="771881"/>
                    <a:pt x="196639" y="771856"/>
                    <a:pt x="196645" y="771831"/>
                  </a:cubicBezTo>
                  <a:lnTo>
                    <a:pt x="1361768" y="0"/>
                  </a:lnTo>
                  <a:close/>
                </a:path>
              </a:pathLst>
            </a:custGeom>
            <a:solidFill>
              <a:srgbClr val="DE34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9" name="Google Shape;1269;p18"/>
            <p:cNvSpPr/>
            <p:nvPr/>
          </p:nvSpPr>
          <p:spPr>
            <a:xfrm>
              <a:off x="1533832" y="1248697"/>
              <a:ext cx="196500" cy="22884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0" name="Google Shape;1270;p18"/>
            <p:cNvSpPr/>
            <p:nvPr/>
          </p:nvSpPr>
          <p:spPr>
            <a:xfrm>
              <a:off x="1873045" y="993059"/>
              <a:ext cx="201600" cy="25440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1" name="Google Shape;1271;p18"/>
            <p:cNvSpPr/>
            <p:nvPr/>
          </p:nvSpPr>
          <p:spPr>
            <a:xfrm>
              <a:off x="2241754" y="737419"/>
              <a:ext cx="196500" cy="27996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2" name="Google Shape;1272;p18"/>
            <p:cNvSpPr/>
            <p:nvPr/>
          </p:nvSpPr>
          <p:spPr>
            <a:xfrm>
              <a:off x="2659622" y="516193"/>
              <a:ext cx="211500" cy="27873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3" name="Google Shape;1273;p18"/>
            <p:cNvSpPr/>
            <p:nvPr/>
          </p:nvSpPr>
          <p:spPr>
            <a:xfrm>
              <a:off x="3097158" y="749505"/>
              <a:ext cx="211500" cy="27873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74" name="Google Shape;1274;p18"/>
            <p:cNvGrpSpPr/>
            <p:nvPr/>
          </p:nvGrpSpPr>
          <p:grpSpPr>
            <a:xfrm>
              <a:off x="2025445" y="2153265"/>
              <a:ext cx="1386300" cy="1383674"/>
              <a:chOff x="2025445" y="2153265"/>
              <a:chExt cx="1386300" cy="1383674"/>
            </a:xfrm>
          </p:grpSpPr>
          <p:sp>
            <p:nvSpPr>
              <p:cNvPr id="1275" name="Google Shape;1275;p18"/>
              <p:cNvSpPr/>
              <p:nvPr/>
            </p:nvSpPr>
            <p:spPr>
              <a:xfrm>
                <a:off x="2074606" y="2222090"/>
                <a:ext cx="1278300" cy="1239000"/>
              </a:xfrm>
              <a:prstGeom prst="rect">
                <a:avLst/>
              </a:prstGeom>
              <a:solidFill>
                <a:srgbClr val="7A432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6" name="Google Shape;1276;p18"/>
              <p:cNvSpPr/>
              <p:nvPr/>
            </p:nvSpPr>
            <p:spPr>
              <a:xfrm>
                <a:off x="2025445" y="2153265"/>
                <a:ext cx="1386300" cy="1383600"/>
              </a:xfrm>
              <a:prstGeom prst="frame">
                <a:avLst>
                  <a:gd fmla="val 5394" name="adj1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7" name="Google Shape;1277;p18"/>
              <p:cNvSpPr/>
              <p:nvPr/>
            </p:nvSpPr>
            <p:spPr>
              <a:xfrm rot="-2623192">
                <a:off x="2673803" y="1954206"/>
                <a:ext cx="75962" cy="1802913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8" name="Google Shape;1278;p18"/>
              <p:cNvSpPr/>
              <p:nvPr/>
            </p:nvSpPr>
            <p:spPr>
              <a:xfrm flipH="1" rot="2623192">
                <a:off x="2678717" y="1958083"/>
                <a:ext cx="75962" cy="1802913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79" name="Google Shape;1279;p18"/>
            <p:cNvGrpSpPr/>
            <p:nvPr/>
          </p:nvGrpSpPr>
          <p:grpSpPr>
            <a:xfrm>
              <a:off x="2374491" y="1165123"/>
              <a:ext cx="722700" cy="624300"/>
              <a:chOff x="2374491" y="1165123"/>
              <a:chExt cx="722700" cy="624300"/>
            </a:xfrm>
          </p:grpSpPr>
          <p:sp>
            <p:nvSpPr>
              <p:cNvPr id="1280" name="Google Shape;1280;p18"/>
              <p:cNvSpPr/>
              <p:nvPr/>
            </p:nvSpPr>
            <p:spPr>
              <a:xfrm>
                <a:off x="2423651" y="1214284"/>
                <a:ext cx="644100" cy="545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81" name="Google Shape;1281;p18"/>
              <p:cNvSpPr/>
              <p:nvPr/>
            </p:nvSpPr>
            <p:spPr>
              <a:xfrm>
                <a:off x="2408903" y="1435510"/>
                <a:ext cx="644014" cy="309702"/>
              </a:xfrm>
              <a:custGeom>
                <a:rect b="b" l="l" r="r" t="t"/>
                <a:pathLst>
                  <a:path extrusionOk="0" h="422801" w="644014">
                    <a:moveTo>
                      <a:pt x="599959" y="0"/>
                    </a:moveTo>
                    <a:lnTo>
                      <a:pt x="644014" y="4441"/>
                    </a:lnTo>
                    <a:lnTo>
                      <a:pt x="644014" y="422801"/>
                    </a:lnTo>
                    <a:lnTo>
                      <a:pt x="253" y="422801"/>
                    </a:lnTo>
                    <a:lnTo>
                      <a:pt x="0" y="421988"/>
                    </a:lnTo>
                    <a:lnTo>
                      <a:pt x="0" y="288618"/>
                    </a:lnTo>
                    <a:lnTo>
                      <a:pt x="8661" y="260717"/>
                    </a:lnTo>
                    <a:cubicBezTo>
                      <a:pt x="45551" y="173500"/>
                      <a:pt x="131912" y="112303"/>
                      <a:pt x="232565" y="112303"/>
                    </a:cubicBezTo>
                    <a:cubicBezTo>
                      <a:pt x="266116" y="112303"/>
                      <a:pt x="298079" y="119103"/>
                      <a:pt x="327151" y="131399"/>
                    </a:cubicBezTo>
                    <a:lnTo>
                      <a:pt x="361277" y="149922"/>
                    </a:lnTo>
                    <a:lnTo>
                      <a:pt x="409040" y="79081"/>
                    </a:lnTo>
                    <a:cubicBezTo>
                      <a:pt x="457900" y="30221"/>
                      <a:pt x="525400" y="0"/>
                      <a:pt x="599959" y="0"/>
                    </a:cubicBezTo>
                    <a:close/>
                  </a:path>
                </a:pathLst>
              </a:custGeom>
              <a:solidFill>
                <a:srgbClr val="F6BD3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82" name="Google Shape;1282;p18"/>
              <p:cNvSpPr/>
              <p:nvPr/>
            </p:nvSpPr>
            <p:spPr>
              <a:xfrm>
                <a:off x="2374491" y="1165123"/>
                <a:ext cx="722700" cy="624300"/>
              </a:xfrm>
              <a:prstGeom prst="frame">
                <a:avLst>
                  <a:gd fmla="val 7579" name="adj1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83" name="Google Shape;1283;p18"/>
            <p:cNvSpPr/>
            <p:nvPr/>
          </p:nvSpPr>
          <p:spPr>
            <a:xfrm>
              <a:off x="3495364" y="1000229"/>
              <a:ext cx="172200" cy="25368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4" name="Google Shape;1284;p18"/>
            <p:cNvSpPr/>
            <p:nvPr/>
          </p:nvSpPr>
          <p:spPr>
            <a:xfrm>
              <a:off x="3785414" y="1268360"/>
              <a:ext cx="216300" cy="2268600"/>
            </a:xfrm>
            <a:prstGeom prst="rect">
              <a:avLst/>
            </a:prstGeom>
            <a:solidFill>
              <a:srgbClr val="CC262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5" name="Google Shape;1285;p18"/>
            <p:cNvSpPr/>
            <p:nvPr/>
          </p:nvSpPr>
          <p:spPr>
            <a:xfrm flipH="1" rot="508449">
              <a:off x="1310855" y="390441"/>
              <a:ext cx="3061021" cy="1985708"/>
            </a:xfrm>
            <a:custGeom>
              <a:rect b="b" l="l" r="r" t="t"/>
              <a:pathLst>
                <a:path extrusionOk="0" h="1983868" w="3058184">
                  <a:moveTo>
                    <a:pt x="1790172" y="0"/>
                  </a:moveTo>
                  <a:lnTo>
                    <a:pt x="337068" y="697550"/>
                  </a:lnTo>
                  <a:lnTo>
                    <a:pt x="336159" y="698006"/>
                  </a:lnTo>
                  <a:lnTo>
                    <a:pt x="336667" y="698534"/>
                  </a:lnTo>
                  <a:lnTo>
                    <a:pt x="0" y="1523911"/>
                  </a:lnTo>
                  <a:lnTo>
                    <a:pt x="142860" y="1526149"/>
                  </a:lnTo>
                  <a:lnTo>
                    <a:pt x="444404" y="801038"/>
                  </a:lnTo>
                  <a:lnTo>
                    <a:pt x="1761161" y="163027"/>
                  </a:lnTo>
                  <a:lnTo>
                    <a:pt x="1763045" y="164848"/>
                  </a:lnTo>
                  <a:lnTo>
                    <a:pt x="1761810" y="173151"/>
                  </a:lnTo>
                  <a:lnTo>
                    <a:pt x="1769467" y="169233"/>
                  </a:lnTo>
                  <a:lnTo>
                    <a:pt x="2843463" y="1162933"/>
                  </a:lnTo>
                  <a:lnTo>
                    <a:pt x="2920860" y="1944421"/>
                  </a:lnTo>
                  <a:lnTo>
                    <a:pt x="3058184" y="1983868"/>
                  </a:lnTo>
                  <a:lnTo>
                    <a:pt x="2976374" y="1096231"/>
                  </a:lnTo>
                  <a:lnTo>
                    <a:pt x="2977014" y="1095874"/>
                  </a:lnTo>
                  <a:lnTo>
                    <a:pt x="2976277" y="1095173"/>
                  </a:lnTo>
                  <a:lnTo>
                    <a:pt x="1791460" y="6923"/>
                  </a:lnTo>
                  <a:lnTo>
                    <a:pt x="1792200" y="195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86" name="Google Shape;1286;p18"/>
          <p:cNvGrpSpPr/>
          <p:nvPr/>
        </p:nvGrpSpPr>
        <p:grpSpPr>
          <a:xfrm flipH="1">
            <a:off x="304828" y="3606628"/>
            <a:ext cx="2691855" cy="2042691"/>
            <a:chOff x="6970781" y="826492"/>
            <a:chExt cx="5130274" cy="3893065"/>
          </a:xfrm>
        </p:grpSpPr>
        <p:sp>
          <p:nvSpPr>
            <p:cNvPr id="1287" name="Google Shape;1287;p18"/>
            <p:cNvSpPr/>
            <p:nvPr/>
          </p:nvSpPr>
          <p:spPr>
            <a:xfrm>
              <a:off x="7988709" y="3769148"/>
              <a:ext cx="442500" cy="7353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8" name="Google Shape;1288;p18"/>
            <p:cNvSpPr/>
            <p:nvPr/>
          </p:nvSpPr>
          <p:spPr>
            <a:xfrm rot="9774281">
              <a:off x="10998697" y="4099727"/>
              <a:ext cx="170430" cy="262472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B4D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9" name="Google Shape;1289;p18"/>
            <p:cNvSpPr/>
            <p:nvPr/>
          </p:nvSpPr>
          <p:spPr>
            <a:xfrm>
              <a:off x="10316641" y="3903406"/>
              <a:ext cx="442500" cy="6687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0" name="Google Shape;1290;p18"/>
            <p:cNvSpPr/>
            <p:nvPr/>
          </p:nvSpPr>
          <p:spPr>
            <a:xfrm>
              <a:off x="10412361" y="3372464"/>
              <a:ext cx="855300" cy="934200"/>
            </a:xfrm>
            <a:prstGeom prst="ellipse">
              <a:avLst/>
            </a:prstGeom>
            <a:solidFill>
              <a:srgbClr val="F2B4D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1" name="Google Shape;1291;p18"/>
            <p:cNvSpPr/>
            <p:nvPr/>
          </p:nvSpPr>
          <p:spPr>
            <a:xfrm>
              <a:off x="7846142" y="1966451"/>
              <a:ext cx="3756000" cy="2113800"/>
            </a:xfrm>
            <a:prstGeom prst="roundRect">
              <a:avLst>
                <a:gd fmla="val 31990" name="adj"/>
              </a:avLst>
            </a:prstGeom>
            <a:solidFill>
              <a:srgbClr val="F7F7F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2" name="Google Shape;1292;p18"/>
            <p:cNvSpPr/>
            <p:nvPr/>
          </p:nvSpPr>
          <p:spPr>
            <a:xfrm flipH="1" rot="-427501">
              <a:off x="8368865" y="891216"/>
              <a:ext cx="369201" cy="631432"/>
            </a:xfrm>
            <a:custGeom>
              <a:rect b="b" l="l" r="r" t="t"/>
              <a:pathLst>
                <a:path extrusionOk="0" h="1006578" w="763229">
                  <a:moveTo>
                    <a:pt x="84803" y="894736"/>
                  </a:moveTo>
                  <a:cubicBezTo>
                    <a:pt x="-28268" y="745613"/>
                    <a:pt x="-28268" y="0"/>
                    <a:pt x="84803" y="0"/>
                  </a:cubicBezTo>
                  <a:cubicBezTo>
                    <a:pt x="197874" y="0"/>
                    <a:pt x="763229" y="745613"/>
                    <a:pt x="763229" y="894736"/>
                  </a:cubicBezTo>
                  <a:cubicBezTo>
                    <a:pt x="763229" y="1043859"/>
                    <a:pt x="197874" y="1043859"/>
                    <a:pt x="84803" y="894736"/>
                  </a:cubicBezTo>
                  <a:close/>
                </a:path>
              </a:pathLst>
            </a:custGeom>
            <a:solidFill>
              <a:srgbClr val="F5EA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3" name="Google Shape;1293;p18"/>
            <p:cNvSpPr/>
            <p:nvPr/>
          </p:nvSpPr>
          <p:spPr>
            <a:xfrm rot="427501">
              <a:off x="7505233" y="846971"/>
              <a:ext cx="369201" cy="631432"/>
            </a:xfrm>
            <a:custGeom>
              <a:rect b="b" l="l" r="r" t="t"/>
              <a:pathLst>
                <a:path extrusionOk="0" h="1006578" w="763229">
                  <a:moveTo>
                    <a:pt x="84803" y="894736"/>
                  </a:moveTo>
                  <a:cubicBezTo>
                    <a:pt x="-28268" y="745613"/>
                    <a:pt x="-28268" y="0"/>
                    <a:pt x="84803" y="0"/>
                  </a:cubicBezTo>
                  <a:cubicBezTo>
                    <a:pt x="197874" y="0"/>
                    <a:pt x="763229" y="745613"/>
                    <a:pt x="763229" y="894736"/>
                  </a:cubicBezTo>
                  <a:cubicBezTo>
                    <a:pt x="763229" y="1043859"/>
                    <a:pt x="197874" y="1043859"/>
                    <a:pt x="84803" y="894736"/>
                  </a:cubicBezTo>
                  <a:close/>
                </a:path>
              </a:pathLst>
            </a:custGeom>
            <a:solidFill>
              <a:srgbClr val="F5EA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94" name="Google Shape;1294;p18"/>
            <p:cNvGrpSpPr/>
            <p:nvPr/>
          </p:nvGrpSpPr>
          <p:grpSpPr>
            <a:xfrm>
              <a:off x="7108702" y="1109753"/>
              <a:ext cx="1957576" cy="2070413"/>
              <a:chOff x="8807161" y="1617408"/>
              <a:chExt cx="2146936" cy="2270688"/>
            </a:xfrm>
          </p:grpSpPr>
          <p:sp>
            <p:nvSpPr>
              <p:cNvPr id="1295" name="Google Shape;1295;p18"/>
              <p:cNvSpPr/>
              <p:nvPr/>
            </p:nvSpPr>
            <p:spPr>
              <a:xfrm>
                <a:off x="8807161" y="1617408"/>
                <a:ext cx="2146936" cy="2236275"/>
              </a:xfrm>
              <a:custGeom>
                <a:rect b="b" l="l" r="r" t="t"/>
                <a:pathLst>
                  <a:path extrusionOk="0" h="2236275" w="2146936">
                    <a:moveTo>
                      <a:pt x="7458" y="1066800"/>
                    </a:moveTo>
                    <a:cubicBezTo>
                      <a:pt x="184439" y="507120"/>
                      <a:pt x="485081" y="0"/>
                      <a:pt x="1074258" y="0"/>
                    </a:cubicBezTo>
                    <a:lnTo>
                      <a:pt x="1074258" y="0"/>
                    </a:lnTo>
                    <a:cubicBezTo>
                      <a:pt x="1663435" y="0"/>
                      <a:pt x="1973910" y="457958"/>
                      <a:pt x="2141058" y="1066800"/>
                    </a:cubicBezTo>
                    <a:lnTo>
                      <a:pt x="2141058" y="1169475"/>
                    </a:lnTo>
                    <a:cubicBezTo>
                      <a:pt x="2209884" y="2112613"/>
                      <a:pt x="1663435" y="2236275"/>
                      <a:pt x="1074258" y="2236275"/>
                    </a:cubicBezTo>
                    <a:lnTo>
                      <a:pt x="1074258" y="2236275"/>
                    </a:lnTo>
                    <a:cubicBezTo>
                      <a:pt x="485081" y="2236275"/>
                      <a:pt x="-71200" y="2063452"/>
                      <a:pt x="7458" y="1169475"/>
                    </a:cubicBezTo>
                    <a:lnTo>
                      <a:pt x="7458" y="1066800"/>
                    </a:ln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6" name="Google Shape;1296;p18"/>
              <p:cNvSpPr/>
              <p:nvPr/>
            </p:nvSpPr>
            <p:spPr>
              <a:xfrm>
                <a:off x="8839796" y="3062748"/>
                <a:ext cx="2084472" cy="825348"/>
              </a:xfrm>
              <a:custGeom>
                <a:rect b="b" l="l" r="r" t="t"/>
                <a:pathLst>
                  <a:path extrusionOk="0" h="825348" w="2084472">
                    <a:moveTo>
                      <a:pt x="1089757" y="0"/>
                    </a:moveTo>
                    <a:cubicBezTo>
                      <a:pt x="1425013" y="0"/>
                      <a:pt x="1752079" y="33080"/>
                      <a:pt x="2005385" y="145156"/>
                    </a:cubicBezTo>
                    <a:lnTo>
                      <a:pt x="2084472" y="185519"/>
                    </a:lnTo>
                    <a:lnTo>
                      <a:pt x="2081104" y="207221"/>
                    </a:lnTo>
                    <a:cubicBezTo>
                      <a:pt x="1965913" y="743712"/>
                      <a:pt x="1515414" y="825348"/>
                      <a:pt x="1036708" y="825348"/>
                    </a:cubicBezTo>
                    <a:cubicBezTo>
                      <a:pt x="594825" y="825348"/>
                      <a:pt x="171447" y="728135"/>
                      <a:pt x="20559" y="302382"/>
                    </a:cubicBezTo>
                    <a:lnTo>
                      <a:pt x="0" y="229283"/>
                    </a:lnTo>
                    <a:lnTo>
                      <a:pt x="75072" y="179723"/>
                    </a:lnTo>
                    <a:cubicBezTo>
                      <a:pt x="337352" y="30916"/>
                      <a:pt x="706608" y="0"/>
                      <a:pt x="1089757" y="0"/>
                    </a:cubicBezTo>
                    <a:close/>
                  </a:path>
                </a:pathLst>
              </a:custGeom>
              <a:solidFill>
                <a:srgbClr val="F2B1D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97" name="Google Shape;1297;p18"/>
            <p:cNvGrpSpPr/>
            <p:nvPr/>
          </p:nvGrpSpPr>
          <p:grpSpPr>
            <a:xfrm>
              <a:off x="7625300" y="1902179"/>
              <a:ext cx="143863" cy="215990"/>
              <a:chOff x="9443882" y="2472406"/>
              <a:chExt cx="130500" cy="186600"/>
            </a:xfrm>
          </p:grpSpPr>
          <p:sp>
            <p:nvSpPr>
              <p:cNvPr id="1298" name="Google Shape;1298;p18"/>
              <p:cNvSpPr/>
              <p:nvPr/>
            </p:nvSpPr>
            <p:spPr>
              <a:xfrm>
                <a:off x="9443882" y="2472406"/>
                <a:ext cx="130500" cy="1866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9" name="Google Shape;1299;p18"/>
              <p:cNvSpPr/>
              <p:nvPr/>
            </p:nvSpPr>
            <p:spPr>
              <a:xfrm flipH="1" rot="7429325">
                <a:off x="9472469" y="2494118"/>
                <a:ext cx="36111" cy="36111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00" name="Google Shape;1300;p18"/>
            <p:cNvGrpSpPr/>
            <p:nvPr/>
          </p:nvGrpSpPr>
          <p:grpSpPr>
            <a:xfrm>
              <a:off x="8477921" y="1915121"/>
              <a:ext cx="143863" cy="215990"/>
              <a:chOff x="9922853" y="2475516"/>
              <a:chExt cx="130500" cy="186600"/>
            </a:xfrm>
          </p:grpSpPr>
          <p:sp>
            <p:nvSpPr>
              <p:cNvPr id="1301" name="Google Shape;1301;p18"/>
              <p:cNvSpPr/>
              <p:nvPr/>
            </p:nvSpPr>
            <p:spPr>
              <a:xfrm>
                <a:off x="9922853" y="2475516"/>
                <a:ext cx="130500" cy="1866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02" name="Google Shape;1302;p18"/>
              <p:cNvSpPr/>
              <p:nvPr/>
            </p:nvSpPr>
            <p:spPr>
              <a:xfrm flipH="1" rot="7429325">
                <a:off x="9942109" y="2497227"/>
                <a:ext cx="36111" cy="36111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03" name="Google Shape;1303;p18"/>
            <p:cNvSpPr/>
            <p:nvPr/>
          </p:nvSpPr>
          <p:spPr>
            <a:xfrm rot="4244084">
              <a:off x="8212693" y="2668260"/>
              <a:ext cx="294597" cy="539571"/>
            </a:xfrm>
            <a:prstGeom prst="arc">
              <a:avLst>
                <a:gd fmla="val 16200000" name="adj1"/>
                <a:gd fmla="val 5601996" name="adj2"/>
              </a:avLst>
            </a:pr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4" name="Google Shape;1304;p18"/>
            <p:cNvSpPr/>
            <p:nvPr/>
          </p:nvSpPr>
          <p:spPr>
            <a:xfrm rot="1639784">
              <a:off x="7395930" y="2573916"/>
              <a:ext cx="130687" cy="186636"/>
            </a:xfrm>
            <a:prstGeom prst="ellipse">
              <a:avLst/>
            </a:prstGeom>
            <a:solidFill>
              <a:srgbClr val="F7D4E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5" name="Google Shape;1305;p18"/>
            <p:cNvSpPr/>
            <p:nvPr/>
          </p:nvSpPr>
          <p:spPr>
            <a:xfrm flipH="1" rot="-1639784">
              <a:off x="8590555" y="2559168"/>
              <a:ext cx="130687" cy="186636"/>
            </a:xfrm>
            <a:prstGeom prst="ellipse">
              <a:avLst/>
            </a:prstGeom>
            <a:solidFill>
              <a:srgbClr val="F7D4E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6" name="Google Shape;1306;p18"/>
            <p:cNvSpPr/>
            <p:nvPr/>
          </p:nvSpPr>
          <p:spPr>
            <a:xfrm flipH="1" rot="-7243912">
              <a:off x="8794866" y="1082972"/>
              <a:ext cx="330515" cy="599394"/>
            </a:xfrm>
            <a:prstGeom prst="ellipse">
              <a:avLst/>
            </a:prstGeom>
            <a:solidFill>
              <a:srgbClr val="F3F6F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7" name="Google Shape;1307;p18"/>
            <p:cNvSpPr/>
            <p:nvPr/>
          </p:nvSpPr>
          <p:spPr>
            <a:xfrm>
              <a:off x="8554066" y="1425427"/>
              <a:ext cx="496249" cy="612721"/>
            </a:xfrm>
            <a:custGeom>
              <a:rect b="b" l="l" r="r" t="t"/>
              <a:pathLst>
                <a:path extrusionOk="0" h="612721" w="496249">
                  <a:moveTo>
                    <a:pt x="194598" y="0"/>
                  </a:moveTo>
                  <a:lnTo>
                    <a:pt x="278696" y="110225"/>
                  </a:lnTo>
                  <a:cubicBezTo>
                    <a:pt x="345640" y="213371"/>
                    <a:pt x="401524" y="331679"/>
                    <a:pt x="448275" y="460773"/>
                  </a:cubicBezTo>
                  <a:lnTo>
                    <a:pt x="496249" y="612721"/>
                  </a:lnTo>
                  <a:lnTo>
                    <a:pt x="490670" y="612392"/>
                  </a:lnTo>
                  <a:cubicBezTo>
                    <a:pt x="210645" y="578928"/>
                    <a:pt x="0" y="434233"/>
                    <a:pt x="0" y="260805"/>
                  </a:cubicBezTo>
                  <a:cubicBezTo>
                    <a:pt x="0" y="161704"/>
                    <a:pt x="68782" y="71984"/>
                    <a:pt x="179987" y="7040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308" name="Google Shape;1308;p18"/>
            <p:cNvGrpSpPr/>
            <p:nvPr/>
          </p:nvGrpSpPr>
          <p:grpSpPr>
            <a:xfrm>
              <a:off x="6970781" y="1063039"/>
              <a:ext cx="1140831" cy="1162116"/>
              <a:chOff x="6970781" y="1063039"/>
              <a:chExt cx="1140831" cy="1162116"/>
            </a:xfrm>
          </p:grpSpPr>
          <p:sp>
            <p:nvSpPr>
              <p:cNvPr id="1309" name="Google Shape;1309;p18"/>
              <p:cNvSpPr/>
              <p:nvPr/>
            </p:nvSpPr>
            <p:spPr>
              <a:xfrm rot="7243912">
                <a:off x="7147674" y="1058392"/>
                <a:ext cx="330515" cy="599394"/>
              </a:xfrm>
              <a:prstGeom prst="ellipse">
                <a:avLst/>
              </a:prstGeom>
              <a:solidFill>
                <a:srgbClr val="02040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0" name="Google Shape;1310;p18"/>
              <p:cNvSpPr/>
              <p:nvPr/>
            </p:nvSpPr>
            <p:spPr>
              <a:xfrm>
                <a:off x="7109748" y="1095145"/>
                <a:ext cx="1001865" cy="1130010"/>
              </a:xfrm>
              <a:custGeom>
                <a:rect b="b" l="l" r="r" t="t"/>
                <a:pathLst>
                  <a:path extrusionOk="0" h="1130010" w="1001865">
                    <a:moveTo>
                      <a:pt x="971064" y="0"/>
                    </a:moveTo>
                    <a:lnTo>
                      <a:pt x="976594" y="22343"/>
                    </a:lnTo>
                    <a:cubicBezTo>
                      <a:pt x="987234" y="67038"/>
                      <a:pt x="996101" y="168088"/>
                      <a:pt x="997875" y="220557"/>
                    </a:cubicBezTo>
                    <a:cubicBezTo>
                      <a:pt x="999649" y="273025"/>
                      <a:pt x="1010289" y="306062"/>
                      <a:pt x="987235" y="337154"/>
                    </a:cubicBezTo>
                    <a:cubicBezTo>
                      <a:pt x="964181" y="368246"/>
                      <a:pt x="951311" y="383045"/>
                      <a:pt x="859552" y="407111"/>
                    </a:cubicBezTo>
                    <a:cubicBezTo>
                      <a:pt x="767792" y="431177"/>
                      <a:pt x="500519" y="411590"/>
                      <a:pt x="436676" y="481547"/>
                    </a:cubicBezTo>
                    <a:cubicBezTo>
                      <a:pt x="372834" y="551505"/>
                      <a:pt x="475183" y="732385"/>
                      <a:pt x="476501" y="826859"/>
                    </a:cubicBezTo>
                    <a:cubicBezTo>
                      <a:pt x="477818" y="921332"/>
                      <a:pt x="474728" y="997868"/>
                      <a:pt x="444581" y="1048392"/>
                    </a:cubicBezTo>
                    <a:cubicBezTo>
                      <a:pt x="414433" y="1098917"/>
                      <a:pt x="386058" y="1130010"/>
                      <a:pt x="295616" y="1130010"/>
                    </a:cubicBezTo>
                    <a:cubicBezTo>
                      <a:pt x="239090" y="1130010"/>
                      <a:pt x="120217" y="1113310"/>
                      <a:pt x="26024" y="1091296"/>
                    </a:cubicBezTo>
                    <a:lnTo>
                      <a:pt x="0" y="1084524"/>
                    </a:lnTo>
                    <a:lnTo>
                      <a:pt x="858" y="1066193"/>
                    </a:lnTo>
                    <a:lnTo>
                      <a:pt x="858" y="972574"/>
                    </a:lnTo>
                    <a:cubicBezTo>
                      <a:pt x="152144" y="494151"/>
                      <a:pt x="402531" y="57849"/>
                      <a:pt x="875888" y="5181"/>
                    </a:cubicBezTo>
                    <a:close/>
                  </a:path>
                </a:pathLst>
              </a:custGeom>
              <a:solidFill>
                <a:srgbClr val="02040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11" name="Google Shape;1311;p18"/>
            <p:cNvSpPr/>
            <p:nvPr/>
          </p:nvSpPr>
          <p:spPr>
            <a:xfrm rot="2963922">
              <a:off x="9422344" y="2229086"/>
              <a:ext cx="710741" cy="448166"/>
            </a:xfrm>
            <a:custGeom>
              <a:rect b="b" l="l" r="r" t="t"/>
              <a:pathLst>
                <a:path extrusionOk="0" h="2661424" w="5139382">
                  <a:moveTo>
                    <a:pt x="2333" y="1330712"/>
                  </a:moveTo>
                  <a:cubicBezTo>
                    <a:pt x="-60444" y="588324"/>
                    <a:pt x="1152289" y="0"/>
                    <a:pt x="2570831" y="0"/>
                  </a:cubicBezTo>
                  <a:cubicBezTo>
                    <a:pt x="3989373" y="0"/>
                    <a:pt x="5123482" y="165412"/>
                    <a:pt x="5139329" y="1330712"/>
                  </a:cubicBezTo>
                  <a:cubicBezTo>
                    <a:pt x="5148487" y="2546764"/>
                    <a:pt x="3989373" y="2661424"/>
                    <a:pt x="2570831" y="2661424"/>
                  </a:cubicBezTo>
                  <a:cubicBezTo>
                    <a:pt x="1152289" y="2661424"/>
                    <a:pt x="65110" y="2073100"/>
                    <a:pt x="2333" y="1330712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2" name="Google Shape;1312;p18"/>
            <p:cNvSpPr/>
            <p:nvPr/>
          </p:nvSpPr>
          <p:spPr>
            <a:xfrm rot="7654116">
              <a:off x="8968175" y="3291189"/>
              <a:ext cx="669822" cy="379315"/>
            </a:xfrm>
            <a:custGeom>
              <a:rect b="b" l="l" r="r" t="t"/>
              <a:pathLst>
                <a:path extrusionOk="0" h="2661452" w="5445303">
                  <a:moveTo>
                    <a:pt x="11124" y="1344067"/>
                  </a:moveTo>
                  <a:cubicBezTo>
                    <a:pt x="195014" y="481541"/>
                    <a:pt x="1971082" y="2243"/>
                    <a:pt x="2876773" y="21"/>
                  </a:cubicBezTo>
                  <a:cubicBezTo>
                    <a:pt x="3782464" y="-2201"/>
                    <a:pt x="5429424" y="165433"/>
                    <a:pt x="5445271" y="1330733"/>
                  </a:cubicBezTo>
                  <a:cubicBezTo>
                    <a:pt x="5454429" y="2546785"/>
                    <a:pt x="3782464" y="2659223"/>
                    <a:pt x="2876773" y="2661445"/>
                  </a:cubicBezTo>
                  <a:cubicBezTo>
                    <a:pt x="1971082" y="2663667"/>
                    <a:pt x="-172766" y="2206593"/>
                    <a:pt x="11124" y="1344067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3" name="Google Shape;1313;p18"/>
            <p:cNvSpPr/>
            <p:nvPr/>
          </p:nvSpPr>
          <p:spPr>
            <a:xfrm rot="9867818">
              <a:off x="9993972" y="2378953"/>
              <a:ext cx="1334205" cy="1430661"/>
            </a:xfrm>
            <a:custGeom>
              <a:rect b="b" l="l" r="r" t="t"/>
              <a:pathLst>
                <a:path extrusionOk="0" h="1044633" w="1066767">
                  <a:moveTo>
                    <a:pt x="5241" y="847894"/>
                  </a:moveTo>
                  <a:cubicBezTo>
                    <a:pt x="28085" y="972431"/>
                    <a:pt x="195730" y="1042600"/>
                    <a:pt x="300209" y="1044539"/>
                  </a:cubicBezTo>
                  <a:cubicBezTo>
                    <a:pt x="404688" y="1046478"/>
                    <a:pt x="410003" y="1018319"/>
                    <a:pt x="437861" y="975713"/>
                  </a:cubicBezTo>
                  <a:cubicBezTo>
                    <a:pt x="465719" y="933107"/>
                    <a:pt x="468574" y="868567"/>
                    <a:pt x="467357" y="788900"/>
                  </a:cubicBezTo>
                  <a:cubicBezTo>
                    <a:pt x="466140" y="709233"/>
                    <a:pt x="351899" y="566535"/>
                    <a:pt x="430557" y="497709"/>
                  </a:cubicBezTo>
                  <a:cubicBezTo>
                    <a:pt x="509215" y="428883"/>
                    <a:pt x="754485" y="527965"/>
                    <a:pt x="939306" y="375946"/>
                  </a:cubicBezTo>
                  <a:cubicBezTo>
                    <a:pt x="1124127" y="223927"/>
                    <a:pt x="1137613" y="19784"/>
                    <a:pt x="779546" y="1354"/>
                  </a:cubicBezTo>
                  <a:cubicBezTo>
                    <a:pt x="421479" y="-17076"/>
                    <a:pt x="292193" y="156227"/>
                    <a:pt x="163142" y="297317"/>
                  </a:cubicBezTo>
                  <a:cubicBezTo>
                    <a:pt x="34091" y="438407"/>
                    <a:pt x="-17603" y="723357"/>
                    <a:pt x="5241" y="847894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4" name="Google Shape;1314;p18"/>
            <p:cNvSpPr/>
            <p:nvPr/>
          </p:nvSpPr>
          <p:spPr>
            <a:xfrm rot="-10411987">
              <a:off x="7816568" y="3405302"/>
              <a:ext cx="635424" cy="602095"/>
            </a:xfrm>
            <a:custGeom>
              <a:rect b="b" l="l" r="r" t="t"/>
              <a:pathLst>
                <a:path extrusionOk="0" h="602785" w="636152">
                  <a:moveTo>
                    <a:pt x="588724" y="593868"/>
                  </a:moveTo>
                  <a:cubicBezTo>
                    <a:pt x="537958" y="601054"/>
                    <a:pt x="482179" y="602785"/>
                    <a:pt x="423728" y="602785"/>
                  </a:cubicBezTo>
                  <a:cubicBezTo>
                    <a:pt x="189922" y="602785"/>
                    <a:pt x="10732" y="460684"/>
                    <a:pt x="385" y="281371"/>
                  </a:cubicBezTo>
                  <a:cubicBezTo>
                    <a:pt x="-6082" y="169300"/>
                    <a:pt x="69572" y="71766"/>
                    <a:pt x="184304" y="14374"/>
                  </a:cubicBezTo>
                  <a:lnTo>
                    <a:pt x="220072" y="0"/>
                  </a:lnTo>
                  <a:lnTo>
                    <a:pt x="272952" y="21453"/>
                  </a:lnTo>
                  <a:cubicBezTo>
                    <a:pt x="465278" y="122138"/>
                    <a:pt x="605783" y="313452"/>
                    <a:pt x="631842" y="545418"/>
                  </a:cubicBezTo>
                  <a:lnTo>
                    <a:pt x="636152" y="583781"/>
                  </a:ln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5" name="Google Shape;1315;p18"/>
            <p:cNvSpPr/>
            <p:nvPr/>
          </p:nvSpPr>
          <p:spPr>
            <a:xfrm>
              <a:off x="8900408" y="3778821"/>
              <a:ext cx="442500" cy="7353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6" name="Google Shape;1316;p18"/>
            <p:cNvSpPr/>
            <p:nvPr/>
          </p:nvSpPr>
          <p:spPr>
            <a:xfrm>
              <a:off x="11139824" y="3536950"/>
              <a:ext cx="442500" cy="10449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317" name="Google Shape;1317;p18"/>
            <p:cNvGrpSpPr/>
            <p:nvPr/>
          </p:nvGrpSpPr>
          <p:grpSpPr>
            <a:xfrm>
              <a:off x="7959691" y="4385639"/>
              <a:ext cx="3661766" cy="333918"/>
              <a:chOff x="8657321" y="4116901"/>
              <a:chExt cx="1962887" cy="281289"/>
            </a:xfrm>
          </p:grpSpPr>
          <p:sp>
            <p:nvSpPr>
              <p:cNvPr id="1318" name="Google Shape;1318;p18"/>
              <p:cNvSpPr/>
              <p:nvPr/>
            </p:nvSpPr>
            <p:spPr>
              <a:xfrm flipH="1" rot="5400000">
                <a:off x="8659059" y="4115162"/>
                <a:ext cx="266541" cy="270018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9" name="Google Shape;1319;p18"/>
              <p:cNvSpPr/>
              <p:nvPr/>
            </p:nvSpPr>
            <p:spPr>
              <a:xfrm flipH="1" rot="5400000">
                <a:off x="9154171" y="4129910"/>
                <a:ext cx="266541" cy="270018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0" name="Google Shape;1320;p18"/>
              <p:cNvSpPr/>
              <p:nvPr/>
            </p:nvSpPr>
            <p:spPr>
              <a:xfrm flipH="1" rot="5400000">
                <a:off x="9909484" y="4124994"/>
                <a:ext cx="266541" cy="270018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1" name="Google Shape;1321;p18"/>
              <p:cNvSpPr/>
              <p:nvPr/>
            </p:nvSpPr>
            <p:spPr>
              <a:xfrm flipH="1" rot="5400000">
                <a:off x="10351928" y="4124994"/>
                <a:ext cx="266541" cy="270018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22" name="Google Shape;1322;p18"/>
            <p:cNvSpPr/>
            <p:nvPr/>
          </p:nvSpPr>
          <p:spPr>
            <a:xfrm rot="-9406495">
              <a:off x="10507233" y="4099695"/>
              <a:ext cx="170410" cy="262587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B4D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3" name="Google Shape;1323;p18"/>
            <p:cNvSpPr/>
            <p:nvPr/>
          </p:nvSpPr>
          <p:spPr>
            <a:xfrm rot="10800000">
              <a:off x="10757907" y="4183285"/>
              <a:ext cx="170400" cy="2625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B4D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4" name="Google Shape;1324;p18"/>
            <p:cNvSpPr/>
            <p:nvPr/>
          </p:nvSpPr>
          <p:spPr>
            <a:xfrm rot="-3834701">
              <a:off x="11398991" y="1875062"/>
              <a:ext cx="354742" cy="764627"/>
            </a:xfrm>
            <a:prstGeom prst="arc">
              <a:avLst>
                <a:gd fmla="val 16200000" name="adj1"/>
                <a:gd fmla="val 5601996" name="adj2"/>
              </a:avLst>
            </a:prstGeom>
            <a:noFill/>
            <a:ln cap="rnd" cmpd="sng" w="28575">
              <a:solidFill>
                <a:srgbClr val="F7F7F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5" name="Google Shape;1325;p18"/>
            <p:cNvSpPr/>
            <p:nvPr/>
          </p:nvSpPr>
          <p:spPr>
            <a:xfrm rot="1170147">
              <a:off x="11857641" y="2389232"/>
              <a:ext cx="45829" cy="295095"/>
            </a:xfrm>
            <a:prstGeom prst="roundRect">
              <a:avLst>
                <a:gd fmla="val 50000" name="adj"/>
              </a:avLst>
            </a:prstGeom>
            <a:solidFill>
              <a:srgbClr val="0204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6" name="Google Shape;1326;p18"/>
            <p:cNvSpPr/>
            <p:nvPr/>
          </p:nvSpPr>
          <p:spPr>
            <a:xfrm rot="-270839">
              <a:off x="11921602" y="2394101"/>
              <a:ext cx="45742" cy="294860"/>
            </a:xfrm>
            <a:prstGeom prst="roundRect">
              <a:avLst>
                <a:gd fmla="val 50000" name="adj"/>
              </a:avLst>
            </a:prstGeom>
            <a:solidFill>
              <a:srgbClr val="0204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7" name="Google Shape;1327;p18"/>
            <p:cNvSpPr/>
            <p:nvPr/>
          </p:nvSpPr>
          <p:spPr>
            <a:xfrm rot="-1826786">
              <a:off x="11983912" y="2369594"/>
              <a:ext cx="45586" cy="295025"/>
            </a:xfrm>
            <a:prstGeom prst="roundRect">
              <a:avLst>
                <a:gd fmla="val 50000" name="adj"/>
              </a:avLst>
            </a:prstGeom>
            <a:solidFill>
              <a:srgbClr val="0204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28" name="Google Shape;1328;p18"/>
          <p:cNvGrpSpPr/>
          <p:nvPr/>
        </p:nvGrpSpPr>
        <p:grpSpPr>
          <a:xfrm>
            <a:off x="3253646" y="3606634"/>
            <a:ext cx="2681942" cy="2246987"/>
            <a:chOff x="4729417" y="721023"/>
            <a:chExt cx="4469903" cy="3624756"/>
          </a:xfrm>
        </p:grpSpPr>
        <p:grpSp>
          <p:nvGrpSpPr>
            <p:cNvPr id="1329" name="Google Shape;1329;p18"/>
            <p:cNvGrpSpPr/>
            <p:nvPr/>
          </p:nvGrpSpPr>
          <p:grpSpPr>
            <a:xfrm>
              <a:off x="4729417" y="721023"/>
              <a:ext cx="4469903" cy="3624756"/>
              <a:chOff x="6263250" y="1920560"/>
              <a:chExt cx="4469903" cy="3624756"/>
            </a:xfrm>
          </p:grpSpPr>
          <p:sp>
            <p:nvSpPr>
              <p:cNvPr id="1330" name="Google Shape;1330;p18"/>
              <p:cNvSpPr/>
              <p:nvPr/>
            </p:nvSpPr>
            <p:spPr>
              <a:xfrm flipH="1" rot="-9923540">
                <a:off x="6991957" y="2152640"/>
                <a:ext cx="218875" cy="401805"/>
              </a:xfrm>
              <a:prstGeom prst="ellipse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1" name="Google Shape;1331;p18"/>
              <p:cNvSpPr/>
              <p:nvPr/>
            </p:nvSpPr>
            <p:spPr>
              <a:xfrm rot="4341720">
                <a:off x="9549272" y="3488225"/>
                <a:ext cx="1276408" cy="739359"/>
              </a:xfrm>
              <a:custGeom>
                <a:rect b="b" l="l" r="r" t="t"/>
                <a:pathLst>
                  <a:path extrusionOk="0" h="1445336" w="2495187">
                    <a:moveTo>
                      <a:pt x="140182" y="1435504"/>
                    </a:moveTo>
                    <a:cubicBezTo>
                      <a:pt x="118059" y="1202807"/>
                      <a:pt x="-249169" y="461604"/>
                      <a:pt x="302417" y="98316"/>
                    </a:cubicBezTo>
                    <a:cubicBezTo>
                      <a:pt x="580492" y="-84831"/>
                      <a:pt x="841685" y="19297"/>
                      <a:pt x="1252910" y="156160"/>
                    </a:cubicBezTo>
                    <a:cubicBezTo>
                      <a:pt x="1655181" y="339596"/>
                      <a:pt x="1727874" y="777285"/>
                      <a:pt x="2495188" y="588590"/>
                    </a:cubicBezTo>
                    <a:cubicBezTo>
                      <a:pt x="2209411" y="1257219"/>
                      <a:pt x="1189480" y="613831"/>
                      <a:pt x="849418" y="756622"/>
                    </a:cubicBezTo>
                    <a:cubicBezTo>
                      <a:pt x="509356" y="899413"/>
                      <a:pt x="357055" y="1063282"/>
                      <a:pt x="454816" y="1445336"/>
                    </a:cubicBezTo>
                    <a:lnTo>
                      <a:pt x="140182" y="1435504"/>
                    </a:ln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2" name="Google Shape;1332;p18"/>
              <p:cNvSpPr/>
              <p:nvPr/>
            </p:nvSpPr>
            <p:spPr>
              <a:xfrm>
                <a:off x="7315200" y="3285918"/>
                <a:ext cx="2664543" cy="1305748"/>
              </a:xfrm>
              <a:custGeom>
                <a:rect b="b" l="l" r="r" t="t"/>
                <a:pathLst>
                  <a:path extrusionOk="0" h="1305748" w="2664543">
                    <a:moveTo>
                      <a:pt x="0" y="720728"/>
                    </a:moveTo>
                    <a:cubicBezTo>
                      <a:pt x="0" y="397630"/>
                      <a:pt x="261922" y="135708"/>
                      <a:pt x="585020" y="135708"/>
                    </a:cubicBezTo>
                    <a:cubicBezTo>
                      <a:pt x="1083188" y="135708"/>
                      <a:pt x="1630516" y="116042"/>
                      <a:pt x="2158181" y="17720"/>
                    </a:cubicBezTo>
                    <a:cubicBezTo>
                      <a:pt x="2520608" y="-100267"/>
                      <a:pt x="2664543" y="397630"/>
                      <a:pt x="2664543" y="720728"/>
                    </a:cubicBezTo>
                    <a:lnTo>
                      <a:pt x="2664542" y="720728"/>
                    </a:lnTo>
                    <a:cubicBezTo>
                      <a:pt x="2664542" y="1043826"/>
                      <a:pt x="2402620" y="1305748"/>
                      <a:pt x="2079522" y="1305748"/>
                    </a:cubicBezTo>
                    <a:lnTo>
                      <a:pt x="585020" y="1305747"/>
                    </a:lnTo>
                    <a:cubicBezTo>
                      <a:pt x="261922" y="1305747"/>
                      <a:pt x="0" y="1043825"/>
                      <a:pt x="0" y="720727"/>
                    </a:cubicBezTo>
                    <a:lnTo>
                      <a:pt x="0" y="720728"/>
                    </a:lnTo>
                    <a:close/>
                  </a:path>
                </a:pathLst>
              </a:cu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3" name="Google Shape;1333;p18"/>
              <p:cNvSpPr/>
              <p:nvPr/>
            </p:nvSpPr>
            <p:spPr>
              <a:xfrm>
                <a:off x="7390419" y="4172272"/>
                <a:ext cx="249300" cy="12132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4" name="Google Shape;1334;p18"/>
              <p:cNvSpPr/>
              <p:nvPr/>
            </p:nvSpPr>
            <p:spPr>
              <a:xfrm>
                <a:off x="9706914" y="4090219"/>
                <a:ext cx="233400" cy="14115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5" name="Google Shape;1335;p18"/>
              <p:cNvSpPr/>
              <p:nvPr/>
            </p:nvSpPr>
            <p:spPr>
              <a:xfrm>
                <a:off x="8042268" y="4181945"/>
                <a:ext cx="249300" cy="12132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6" name="Google Shape;1336;p18"/>
              <p:cNvSpPr/>
              <p:nvPr/>
            </p:nvSpPr>
            <p:spPr>
              <a:xfrm>
                <a:off x="9222658" y="4149213"/>
                <a:ext cx="236100" cy="12978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7" name="Google Shape;1337;p18"/>
              <p:cNvSpPr/>
              <p:nvPr/>
            </p:nvSpPr>
            <p:spPr>
              <a:xfrm rot="-1991769">
                <a:off x="7389209" y="2626068"/>
                <a:ext cx="501911" cy="1612409"/>
              </a:xfrm>
              <a:prstGeom prst="roundRect">
                <a:avLst>
                  <a:gd fmla="val 50000" name="adj"/>
                </a:avLst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8" name="Google Shape;1338;p18"/>
              <p:cNvSpPr/>
              <p:nvPr/>
            </p:nvSpPr>
            <p:spPr>
              <a:xfrm rot="4346099">
                <a:off x="7165417" y="2361446"/>
                <a:ext cx="1406818" cy="1240039"/>
              </a:xfrm>
              <a:custGeom>
                <a:rect b="b" l="l" r="r" t="t"/>
                <a:pathLst>
                  <a:path extrusionOk="0" h="1731128" w="1929821">
                    <a:moveTo>
                      <a:pt x="245414" y="1721296"/>
                    </a:moveTo>
                    <a:cubicBezTo>
                      <a:pt x="223291" y="1488599"/>
                      <a:pt x="285599" y="870511"/>
                      <a:pt x="92008" y="714748"/>
                    </a:cubicBezTo>
                    <a:cubicBezTo>
                      <a:pt x="-232832" y="453382"/>
                      <a:pt x="362717" y="-265765"/>
                      <a:pt x="938966" y="401598"/>
                    </a:cubicBezTo>
                    <a:cubicBezTo>
                      <a:pt x="1515215" y="1068961"/>
                      <a:pt x="1889212" y="-124911"/>
                      <a:pt x="1892233" y="10868"/>
                    </a:cubicBezTo>
                    <a:cubicBezTo>
                      <a:pt x="2125691" y="1467510"/>
                      <a:pt x="1204248" y="894417"/>
                      <a:pt x="982217" y="1181127"/>
                    </a:cubicBezTo>
                    <a:cubicBezTo>
                      <a:pt x="760186" y="1467837"/>
                      <a:pt x="462287" y="1349074"/>
                      <a:pt x="560048" y="1731128"/>
                    </a:cubicBezTo>
                    <a:lnTo>
                      <a:pt x="245414" y="1721296"/>
                    </a:ln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9" name="Google Shape;1339;p18"/>
              <p:cNvSpPr/>
              <p:nvPr/>
            </p:nvSpPr>
            <p:spPr>
              <a:xfrm rot="2995087">
                <a:off x="6685903" y="2212142"/>
                <a:ext cx="1091194" cy="1612630"/>
              </a:xfrm>
              <a:prstGeom prst="roundRect">
                <a:avLst>
                  <a:gd fmla="val 50000" name="adj"/>
                </a:avLst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0" name="Google Shape;1340;p18"/>
              <p:cNvSpPr/>
              <p:nvPr/>
            </p:nvSpPr>
            <p:spPr>
              <a:xfrm rot="2909147">
                <a:off x="7117139" y="2129560"/>
                <a:ext cx="187637" cy="1225376"/>
              </a:xfrm>
              <a:custGeom>
                <a:rect b="b" l="l" r="r" t="t"/>
                <a:pathLst>
                  <a:path extrusionOk="0" h="1091381" w="268901">
                    <a:moveTo>
                      <a:pt x="38665" y="0"/>
                    </a:moveTo>
                    <a:lnTo>
                      <a:pt x="257894" y="0"/>
                    </a:lnTo>
                    <a:cubicBezTo>
                      <a:pt x="292388" y="83753"/>
                      <a:pt x="235745" y="272465"/>
                      <a:pt x="225228" y="510721"/>
                    </a:cubicBezTo>
                    <a:cubicBezTo>
                      <a:pt x="214711" y="748977"/>
                      <a:pt x="292388" y="993237"/>
                      <a:pt x="257894" y="1091381"/>
                    </a:cubicBezTo>
                    <a:lnTo>
                      <a:pt x="38665" y="1091381"/>
                    </a:lnTo>
                    <a:lnTo>
                      <a:pt x="0" y="587047"/>
                    </a:lnTo>
                    <a:lnTo>
                      <a:pt x="38665" y="0"/>
                    </a:lnTo>
                    <a:close/>
                  </a:path>
                </a:pathLst>
              </a:custGeom>
              <a:solidFill>
                <a:srgbClr val="EBECF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1" name="Google Shape;1341;p18"/>
              <p:cNvSpPr/>
              <p:nvPr/>
            </p:nvSpPr>
            <p:spPr>
              <a:xfrm flipH="1" rot="-737299">
                <a:off x="6637717" y="2068906"/>
                <a:ext cx="1465315" cy="660091"/>
              </a:xfrm>
              <a:custGeom>
                <a:rect b="b" l="l" r="r" t="t"/>
                <a:pathLst>
                  <a:path extrusionOk="0" h="670046" w="1417567">
                    <a:moveTo>
                      <a:pt x="307676" y="6814"/>
                    </a:moveTo>
                    <a:cubicBezTo>
                      <a:pt x="228089" y="38562"/>
                      <a:pt x="95296" y="92803"/>
                      <a:pt x="49653" y="202558"/>
                    </a:cubicBezTo>
                    <a:cubicBezTo>
                      <a:pt x="-41802" y="301933"/>
                      <a:pt x="18046" y="574070"/>
                      <a:pt x="33818" y="665345"/>
                    </a:cubicBezTo>
                    <a:lnTo>
                      <a:pt x="262907" y="670046"/>
                    </a:lnTo>
                    <a:cubicBezTo>
                      <a:pt x="192275" y="520020"/>
                      <a:pt x="378667" y="530863"/>
                      <a:pt x="571110" y="455584"/>
                    </a:cubicBezTo>
                    <a:cubicBezTo>
                      <a:pt x="763553" y="380305"/>
                      <a:pt x="1208508" y="479703"/>
                      <a:pt x="1417567" y="218373"/>
                    </a:cubicBezTo>
                    <a:cubicBezTo>
                      <a:pt x="1331630" y="221676"/>
                      <a:pt x="1258703" y="222961"/>
                      <a:pt x="1196304" y="222539"/>
                    </a:cubicBezTo>
                    <a:lnTo>
                      <a:pt x="1053531" y="217048"/>
                    </a:lnTo>
                    <a:lnTo>
                      <a:pt x="1121493" y="183416"/>
                    </a:lnTo>
                    <a:cubicBezTo>
                      <a:pt x="1147311" y="166511"/>
                      <a:pt x="1170944" y="146174"/>
                      <a:pt x="1191628" y="121623"/>
                    </a:cubicBezTo>
                    <a:cubicBezTo>
                      <a:pt x="645002" y="143327"/>
                      <a:pt x="760110" y="65955"/>
                      <a:pt x="527176" y="12071"/>
                    </a:cubicBezTo>
                    <a:cubicBezTo>
                      <a:pt x="437882" y="-3005"/>
                      <a:pt x="366208" y="-3010"/>
                      <a:pt x="307676" y="6814"/>
                    </a:cubicBez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2" name="Google Shape;1342;p18"/>
              <p:cNvSpPr/>
              <p:nvPr/>
            </p:nvSpPr>
            <p:spPr>
              <a:xfrm flipH="1" rot="-8123340">
                <a:off x="7822723" y="2285370"/>
                <a:ext cx="218713" cy="401789"/>
              </a:xfrm>
              <a:prstGeom prst="ellipse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3" name="Google Shape;1343;p18"/>
              <p:cNvSpPr/>
              <p:nvPr/>
            </p:nvSpPr>
            <p:spPr>
              <a:xfrm flipH="1" rot="-8123259">
                <a:off x="7860458" y="2350400"/>
                <a:ext cx="156769" cy="288083"/>
              </a:xfrm>
              <a:prstGeom prst="ellipse">
                <a:avLst/>
              </a:prstGeom>
              <a:solidFill>
                <a:srgbClr val="8D4A0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344" name="Google Shape;1344;p18"/>
              <p:cNvGrpSpPr/>
              <p:nvPr/>
            </p:nvGrpSpPr>
            <p:grpSpPr>
              <a:xfrm>
                <a:off x="6816675" y="2649368"/>
                <a:ext cx="112320" cy="168480"/>
                <a:chOff x="8291513" y="1164692"/>
                <a:chExt cx="144000" cy="216000"/>
              </a:xfrm>
            </p:grpSpPr>
            <p:sp>
              <p:nvSpPr>
                <p:cNvPr id="1345" name="Google Shape;1345;p18"/>
                <p:cNvSpPr/>
                <p:nvPr/>
              </p:nvSpPr>
              <p:spPr>
                <a:xfrm>
                  <a:off x="8291513" y="1164692"/>
                  <a:ext cx="144000" cy="2160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46" name="Google Shape;1346;p18"/>
                <p:cNvSpPr/>
                <p:nvPr/>
              </p:nvSpPr>
              <p:spPr>
                <a:xfrm flipH="1" rot="7428293">
                  <a:off x="8322129" y="1190924"/>
                  <a:ext cx="41519" cy="39772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347" name="Google Shape;1347;p18"/>
              <p:cNvSpPr/>
              <p:nvPr/>
            </p:nvSpPr>
            <p:spPr>
              <a:xfrm rot="2991871">
                <a:off x="6396178" y="3032447"/>
                <a:ext cx="992463" cy="679444"/>
              </a:xfrm>
              <a:custGeom>
                <a:rect b="b" l="l" r="r" t="t"/>
                <a:pathLst>
                  <a:path extrusionOk="0" h="679020" w="991843">
                    <a:moveTo>
                      <a:pt x="107987" y="291833"/>
                    </a:moveTo>
                    <a:cubicBezTo>
                      <a:pt x="166771" y="225097"/>
                      <a:pt x="236634" y="166641"/>
                      <a:pt x="316911" y="119344"/>
                    </a:cubicBezTo>
                    <a:cubicBezTo>
                      <a:pt x="517604" y="1103"/>
                      <a:pt x="747757" y="-26407"/>
                      <a:pt x="962988" y="24127"/>
                    </a:cubicBezTo>
                    <a:lnTo>
                      <a:pt x="991843" y="33122"/>
                    </a:lnTo>
                    <a:lnTo>
                      <a:pt x="991843" y="133329"/>
                    </a:lnTo>
                    <a:cubicBezTo>
                      <a:pt x="991843" y="434706"/>
                      <a:pt x="747529" y="679020"/>
                      <a:pt x="446152" y="679020"/>
                    </a:cubicBezTo>
                    <a:lnTo>
                      <a:pt x="446153" y="679019"/>
                    </a:lnTo>
                    <a:cubicBezTo>
                      <a:pt x="295464" y="679019"/>
                      <a:pt x="159042" y="617940"/>
                      <a:pt x="60291" y="519190"/>
                    </a:cubicBezTo>
                    <a:lnTo>
                      <a:pt x="0" y="446116"/>
                    </a:lnTo>
                    <a:lnTo>
                      <a:pt x="5392" y="435493"/>
                    </a:lnTo>
                    <a:cubicBezTo>
                      <a:pt x="34534" y="384495"/>
                      <a:pt x="68798" y="336324"/>
                      <a:pt x="107987" y="291833"/>
                    </a:cubicBezTo>
                    <a:close/>
                  </a:path>
                </a:pathLst>
              </a:custGeom>
              <a:solidFill>
                <a:srgbClr val="D3B0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348" name="Google Shape;1348;p18"/>
              <p:cNvGrpSpPr/>
              <p:nvPr/>
            </p:nvGrpSpPr>
            <p:grpSpPr>
              <a:xfrm>
                <a:off x="7401694" y="2693613"/>
                <a:ext cx="112320" cy="168480"/>
                <a:chOff x="8291513" y="1164692"/>
                <a:chExt cx="144000" cy="216000"/>
              </a:xfrm>
            </p:grpSpPr>
            <p:sp>
              <p:nvSpPr>
                <p:cNvPr id="1349" name="Google Shape;1349;p18"/>
                <p:cNvSpPr/>
                <p:nvPr/>
              </p:nvSpPr>
              <p:spPr>
                <a:xfrm>
                  <a:off x="8291513" y="1164692"/>
                  <a:ext cx="144000" cy="2160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50" name="Google Shape;1350;p18"/>
                <p:cNvSpPr/>
                <p:nvPr/>
              </p:nvSpPr>
              <p:spPr>
                <a:xfrm flipH="1" rot="7428293">
                  <a:off x="8322129" y="1190924"/>
                  <a:ext cx="41519" cy="39772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351" name="Google Shape;1351;p18"/>
              <p:cNvSpPr/>
              <p:nvPr/>
            </p:nvSpPr>
            <p:spPr>
              <a:xfrm>
                <a:off x="6624946" y="3204889"/>
                <a:ext cx="72000" cy="108000"/>
              </a:xfrm>
              <a:prstGeom prst="ellipse">
                <a:avLst/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2" name="Google Shape;1352;p18"/>
              <p:cNvSpPr/>
              <p:nvPr/>
            </p:nvSpPr>
            <p:spPr>
              <a:xfrm>
                <a:off x="6924830" y="3258967"/>
                <a:ext cx="72000" cy="108000"/>
              </a:xfrm>
              <a:prstGeom prst="ellipse">
                <a:avLst/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3" name="Google Shape;1353;p18"/>
              <p:cNvSpPr/>
              <p:nvPr/>
            </p:nvSpPr>
            <p:spPr>
              <a:xfrm>
                <a:off x="7325032" y="5289755"/>
                <a:ext cx="373500" cy="206400"/>
              </a:xfrm>
              <a:prstGeom prst="trapezoid">
                <a:avLst>
                  <a:gd fmla="val 25000" name="adj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4" name="Google Shape;1354;p18"/>
              <p:cNvSpPr/>
              <p:nvPr/>
            </p:nvSpPr>
            <p:spPr>
              <a:xfrm>
                <a:off x="7978878" y="5314335"/>
                <a:ext cx="373500" cy="206400"/>
              </a:xfrm>
              <a:prstGeom prst="trapezoid">
                <a:avLst>
                  <a:gd fmla="val 25000" name="adj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5" name="Google Shape;1355;p18"/>
              <p:cNvSpPr/>
              <p:nvPr/>
            </p:nvSpPr>
            <p:spPr>
              <a:xfrm>
                <a:off x="9163666" y="5319251"/>
                <a:ext cx="373500" cy="206400"/>
              </a:xfrm>
              <a:prstGeom prst="trapezoid">
                <a:avLst>
                  <a:gd fmla="val 25000" name="adj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6" name="Google Shape;1356;p18"/>
              <p:cNvSpPr/>
              <p:nvPr/>
            </p:nvSpPr>
            <p:spPr>
              <a:xfrm>
                <a:off x="9625781" y="5338916"/>
                <a:ext cx="373500" cy="206400"/>
              </a:xfrm>
              <a:prstGeom prst="trapezoid">
                <a:avLst>
                  <a:gd fmla="val 25000" name="adj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57" name="Google Shape;1357;p18"/>
            <p:cNvSpPr/>
            <p:nvPr/>
          </p:nvSpPr>
          <p:spPr>
            <a:xfrm rot="10103095">
              <a:off x="5300996" y="2135336"/>
              <a:ext cx="320360" cy="322538"/>
            </a:xfrm>
            <a:prstGeom prst="blockArc">
              <a:avLst>
                <a:gd fmla="val 10617630" name="adj1"/>
                <a:gd fmla="val 21204894" name="adj2"/>
                <a:gd fmla="val 7780" name="adj3"/>
              </a:avLst>
            </a:prstGeom>
            <a:solidFill>
              <a:srgbClr val="372C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58" name="Google Shape;1358;p18"/>
          <p:cNvGrpSpPr/>
          <p:nvPr/>
        </p:nvGrpSpPr>
        <p:grpSpPr>
          <a:xfrm>
            <a:off x="8089629" y="4746401"/>
            <a:ext cx="2046849" cy="1825181"/>
            <a:chOff x="8525095" y="2933519"/>
            <a:chExt cx="2924071" cy="2490355"/>
          </a:xfrm>
        </p:grpSpPr>
        <p:grpSp>
          <p:nvGrpSpPr>
            <p:cNvPr id="1359" name="Google Shape;1359;p18"/>
            <p:cNvGrpSpPr/>
            <p:nvPr/>
          </p:nvGrpSpPr>
          <p:grpSpPr>
            <a:xfrm>
              <a:off x="8525095" y="2933519"/>
              <a:ext cx="2924071" cy="2490355"/>
              <a:chOff x="8879057" y="3267816"/>
              <a:chExt cx="2924071" cy="2490355"/>
            </a:xfrm>
          </p:grpSpPr>
          <p:grpSp>
            <p:nvGrpSpPr>
              <p:cNvPr id="1360" name="Google Shape;1360;p18"/>
              <p:cNvGrpSpPr/>
              <p:nvPr/>
            </p:nvGrpSpPr>
            <p:grpSpPr>
              <a:xfrm>
                <a:off x="9463549" y="5106071"/>
                <a:ext cx="1995841" cy="531000"/>
                <a:chOff x="8750709" y="3746090"/>
                <a:chExt cx="1995841" cy="531000"/>
              </a:xfrm>
            </p:grpSpPr>
            <p:sp>
              <p:nvSpPr>
                <p:cNvPr id="1361" name="Google Shape;1361;p18"/>
                <p:cNvSpPr/>
                <p:nvPr/>
              </p:nvSpPr>
              <p:spPr>
                <a:xfrm>
                  <a:off x="9257070" y="3868993"/>
                  <a:ext cx="245700" cy="3735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62" name="Google Shape;1362;p18"/>
                <p:cNvSpPr/>
                <p:nvPr/>
              </p:nvSpPr>
              <p:spPr>
                <a:xfrm>
                  <a:off x="8750709" y="3864078"/>
                  <a:ext cx="245700" cy="3735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63" name="Google Shape;1363;p18"/>
                <p:cNvSpPr/>
                <p:nvPr/>
              </p:nvSpPr>
              <p:spPr>
                <a:xfrm>
                  <a:off x="10500850" y="3746090"/>
                  <a:ext cx="245700" cy="5310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64" name="Google Shape;1364;p18"/>
                <p:cNvSpPr/>
                <p:nvPr/>
              </p:nvSpPr>
              <p:spPr>
                <a:xfrm>
                  <a:off x="10043651" y="3898491"/>
                  <a:ext cx="245700" cy="3735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365" name="Google Shape;1365;p18"/>
              <p:cNvGrpSpPr/>
              <p:nvPr/>
            </p:nvGrpSpPr>
            <p:grpSpPr>
              <a:xfrm>
                <a:off x="9022700" y="3834566"/>
                <a:ext cx="2780428" cy="1647959"/>
                <a:chOff x="8221372" y="2582738"/>
                <a:chExt cx="2780428" cy="1647959"/>
              </a:xfrm>
            </p:grpSpPr>
            <p:sp>
              <p:nvSpPr>
                <p:cNvPr id="1366" name="Google Shape;1366;p18"/>
                <p:cNvSpPr/>
                <p:nvPr/>
              </p:nvSpPr>
              <p:spPr>
                <a:xfrm>
                  <a:off x="8221372" y="3129467"/>
                  <a:ext cx="486000" cy="486000"/>
                </a:xfrm>
                <a:prstGeom prst="ellipse">
                  <a:avLst/>
                </a:prstGeom>
                <a:solidFill>
                  <a:srgbClr val="F7F7F7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1367" name="Google Shape;1367;p18"/>
                <p:cNvGrpSpPr/>
                <p:nvPr/>
              </p:nvGrpSpPr>
              <p:grpSpPr>
                <a:xfrm>
                  <a:off x="8349193" y="2582738"/>
                  <a:ext cx="2652607" cy="1647959"/>
                  <a:chOff x="8349193" y="2582738"/>
                  <a:chExt cx="2652607" cy="1647959"/>
                </a:xfrm>
              </p:grpSpPr>
              <p:sp>
                <p:nvSpPr>
                  <p:cNvPr id="1368" name="Google Shape;1368;p18"/>
                  <p:cNvSpPr/>
                  <p:nvPr/>
                </p:nvSpPr>
                <p:spPr>
                  <a:xfrm>
                    <a:off x="8349193" y="3552254"/>
                    <a:ext cx="396000" cy="396000"/>
                  </a:xfrm>
                  <a:prstGeom prst="ellipse">
                    <a:avLst/>
                  </a:prstGeom>
                  <a:solidFill>
                    <a:srgbClr val="F7F7F7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1369" name="Google Shape;1369;p18"/>
                  <p:cNvGrpSpPr/>
                  <p:nvPr/>
                </p:nvGrpSpPr>
                <p:grpSpPr>
                  <a:xfrm>
                    <a:off x="8504903" y="2582738"/>
                    <a:ext cx="2496897" cy="1647959"/>
                    <a:chOff x="8298425" y="1678171"/>
                    <a:chExt cx="2496897" cy="1647959"/>
                  </a:xfrm>
                </p:grpSpPr>
                <p:grpSp>
                  <p:nvGrpSpPr>
                    <p:cNvPr id="1370" name="Google Shape;1370;p18"/>
                    <p:cNvGrpSpPr/>
                    <p:nvPr/>
                  </p:nvGrpSpPr>
                  <p:grpSpPr>
                    <a:xfrm>
                      <a:off x="8298425" y="1678171"/>
                      <a:ext cx="2496897" cy="1647959"/>
                      <a:chOff x="4159046" y="2002636"/>
                      <a:chExt cx="2496897" cy="1647959"/>
                    </a:xfrm>
                  </p:grpSpPr>
                  <p:sp>
                    <p:nvSpPr>
                      <p:cNvPr id="1371" name="Google Shape;1371;p18"/>
                      <p:cNvSpPr/>
                      <p:nvPr/>
                    </p:nvSpPr>
                    <p:spPr>
                      <a:xfrm>
                        <a:off x="5040638" y="2029636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372" name="Google Shape;1372;p18"/>
                      <p:cNvSpPr/>
                      <p:nvPr/>
                    </p:nvSpPr>
                    <p:spPr>
                      <a:xfrm>
                        <a:off x="5387476" y="2002636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373" name="Google Shape;1373;p18"/>
                      <p:cNvSpPr/>
                      <p:nvPr/>
                    </p:nvSpPr>
                    <p:spPr>
                      <a:xfrm>
                        <a:off x="5781870" y="2114939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374" name="Google Shape;1374;p18"/>
                      <p:cNvSpPr/>
                      <p:nvPr/>
                    </p:nvSpPr>
                    <p:spPr>
                      <a:xfrm>
                        <a:off x="6169943" y="2235835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375" name="Google Shape;1375;p18"/>
                      <p:cNvSpPr/>
                      <p:nvPr/>
                    </p:nvSpPr>
                    <p:spPr>
                      <a:xfrm>
                        <a:off x="6270172" y="2662334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376" name="Google Shape;1376;p18"/>
                      <p:cNvSpPr/>
                      <p:nvPr/>
                    </p:nvSpPr>
                    <p:spPr>
                      <a:xfrm flipH="1" rot="10800000">
                        <a:off x="5063413" y="311172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377" name="Google Shape;1377;p18"/>
                      <p:cNvSpPr/>
                      <p:nvPr/>
                    </p:nvSpPr>
                    <p:spPr>
                      <a:xfrm flipH="1" rot="10800000">
                        <a:off x="5402425" y="3110595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378" name="Google Shape;1378;p18"/>
                      <p:cNvSpPr/>
                      <p:nvPr/>
                    </p:nvSpPr>
                    <p:spPr>
                      <a:xfrm flipH="1" rot="10800000">
                        <a:off x="5784980" y="310861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379" name="Google Shape;1379;p18"/>
                      <p:cNvSpPr/>
                      <p:nvPr/>
                    </p:nvSpPr>
                    <p:spPr>
                      <a:xfrm flipH="1" rot="10800000">
                        <a:off x="6064898" y="2918890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380" name="Google Shape;1380;p18"/>
                      <p:cNvSpPr/>
                      <p:nvPr/>
                    </p:nvSpPr>
                    <p:spPr>
                      <a:xfrm flipH="1" rot="10800000">
                        <a:off x="6273282" y="2687217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381" name="Google Shape;1381;p18"/>
                      <p:cNvSpPr/>
                      <p:nvPr/>
                    </p:nvSpPr>
                    <p:spPr>
                      <a:xfrm>
                        <a:off x="4159046" y="2272636"/>
                        <a:ext cx="2232300" cy="10398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382" name="Google Shape;1382;p18"/>
                      <p:cNvSpPr/>
                      <p:nvPr/>
                    </p:nvSpPr>
                    <p:spPr>
                      <a:xfrm flipH="1" rot="10800000">
                        <a:off x="4749283" y="2974873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383" name="Google Shape;1383;p18"/>
                      <p:cNvSpPr/>
                      <p:nvPr/>
                    </p:nvSpPr>
                    <p:spPr>
                      <a:xfrm flipH="1" rot="10800000">
                        <a:off x="4475584" y="2886270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</p:grpSp>
                <p:sp>
                  <p:nvSpPr>
                    <p:cNvPr id="1384" name="Google Shape;1384;p18"/>
                    <p:cNvSpPr/>
                    <p:nvPr/>
                  </p:nvSpPr>
                  <p:spPr>
                    <a:xfrm flipH="1" rot="10800000">
                      <a:off x="8775592" y="2763478"/>
                      <a:ext cx="486000" cy="486000"/>
                    </a:xfrm>
                    <a:prstGeom prst="ellipse">
                      <a:avLst/>
                    </a:prstGeom>
                    <a:solidFill>
                      <a:srgbClr val="F7F7F7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1385" name="Google Shape;1385;p18"/>
                    <p:cNvSpPr/>
                    <p:nvPr/>
                  </p:nvSpPr>
                  <p:spPr>
                    <a:xfrm flipH="1" rot="10800000">
                      <a:off x="8406882" y="2698229"/>
                      <a:ext cx="486000" cy="486000"/>
                    </a:xfrm>
                    <a:prstGeom prst="ellipse">
                      <a:avLst/>
                    </a:prstGeom>
                    <a:solidFill>
                      <a:srgbClr val="F7F7F7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1386" name="Google Shape;1386;p18"/>
              <p:cNvGrpSpPr/>
              <p:nvPr/>
            </p:nvGrpSpPr>
            <p:grpSpPr>
              <a:xfrm>
                <a:off x="8879057" y="3750201"/>
                <a:ext cx="1485923" cy="1082400"/>
                <a:chOff x="8128495" y="1520889"/>
                <a:chExt cx="1485923" cy="1082400"/>
              </a:xfrm>
            </p:grpSpPr>
            <p:sp>
              <p:nvSpPr>
                <p:cNvPr id="1387" name="Google Shape;1387;p18"/>
                <p:cNvSpPr/>
                <p:nvPr/>
              </p:nvSpPr>
              <p:spPr>
                <a:xfrm>
                  <a:off x="8341567" y="1520889"/>
                  <a:ext cx="1091700" cy="1082400"/>
                </a:xfrm>
                <a:prstGeom prst="roundRect">
                  <a:avLst>
                    <a:gd fmla="val 43103" name="adj"/>
                  </a:avLst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88" name="Google Shape;1388;p18"/>
                <p:cNvSpPr/>
                <p:nvPr/>
              </p:nvSpPr>
              <p:spPr>
                <a:xfrm rot="2589736">
                  <a:off x="8276217" y="1586216"/>
                  <a:ext cx="158756" cy="494517"/>
                </a:xfrm>
                <a:prstGeom prst="ellipse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89" name="Google Shape;1389;p18"/>
                <p:cNvSpPr/>
                <p:nvPr/>
              </p:nvSpPr>
              <p:spPr>
                <a:xfrm flipH="1" rot="-2658583">
                  <a:off x="9305832" y="1570648"/>
                  <a:ext cx="158474" cy="494518"/>
                </a:xfrm>
                <a:prstGeom prst="ellipse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390" name="Google Shape;1390;p18"/>
              <p:cNvSpPr/>
              <p:nvPr/>
            </p:nvSpPr>
            <p:spPr>
              <a:xfrm flipH="1" rot="7433324">
                <a:off x="9225956" y="3366445"/>
                <a:ext cx="809012" cy="1072108"/>
              </a:xfrm>
              <a:custGeom>
                <a:rect b="b" l="l" r="r" t="t"/>
                <a:pathLst>
                  <a:path extrusionOk="0" h="1072266" w="809131">
                    <a:moveTo>
                      <a:pt x="682137" y="757672"/>
                    </a:moveTo>
                    <a:cubicBezTo>
                      <a:pt x="708338" y="718889"/>
                      <a:pt x="723637" y="672135"/>
                      <a:pt x="723637" y="621808"/>
                    </a:cubicBezTo>
                    <a:cubicBezTo>
                      <a:pt x="723637" y="588257"/>
                      <a:pt x="716838" y="556294"/>
                      <a:pt x="704541" y="527222"/>
                    </a:cubicBezTo>
                    <a:lnTo>
                      <a:pt x="668820" y="474240"/>
                    </a:lnTo>
                    <a:lnTo>
                      <a:pt x="699195" y="468107"/>
                    </a:lnTo>
                    <a:cubicBezTo>
                      <a:pt x="763800" y="440781"/>
                      <a:pt x="809131" y="376811"/>
                      <a:pt x="809131" y="302253"/>
                    </a:cubicBezTo>
                    <a:cubicBezTo>
                      <a:pt x="809131" y="252547"/>
                      <a:pt x="788984" y="207547"/>
                      <a:pt x="756410" y="174973"/>
                    </a:cubicBezTo>
                    <a:lnTo>
                      <a:pt x="731957" y="158486"/>
                    </a:lnTo>
                    <a:lnTo>
                      <a:pt x="744324" y="147249"/>
                    </a:lnTo>
                    <a:cubicBezTo>
                      <a:pt x="749827" y="140582"/>
                      <a:pt x="754388" y="133108"/>
                      <a:pt x="757804" y="125032"/>
                    </a:cubicBezTo>
                    <a:cubicBezTo>
                      <a:pt x="762358" y="114264"/>
                      <a:pt x="764876" y="102427"/>
                      <a:pt x="764876" y="90000"/>
                    </a:cubicBezTo>
                    <a:cubicBezTo>
                      <a:pt x="764876" y="40294"/>
                      <a:pt x="724582" y="0"/>
                      <a:pt x="674876" y="0"/>
                    </a:cubicBezTo>
                    <a:cubicBezTo>
                      <a:pt x="625170" y="0"/>
                      <a:pt x="584876" y="40294"/>
                      <a:pt x="584876" y="90000"/>
                    </a:cubicBezTo>
                    <a:cubicBezTo>
                      <a:pt x="584876" y="102426"/>
                      <a:pt x="587394" y="114265"/>
                      <a:pt x="591948" y="125033"/>
                    </a:cubicBezTo>
                    <a:lnTo>
                      <a:pt x="594754" y="129193"/>
                    </a:lnTo>
                    <a:lnTo>
                      <a:pt x="559067" y="136398"/>
                    </a:lnTo>
                    <a:cubicBezTo>
                      <a:pt x="494463" y="163723"/>
                      <a:pt x="449132" y="227694"/>
                      <a:pt x="449132" y="302252"/>
                    </a:cubicBezTo>
                    <a:cubicBezTo>
                      <a:pt x="449132" y="327105"/>
                      <a:pt x="454168" y="350782"/>
                      <a:pt x="463277" y="372316"/>
                    </a:cubicBezTo>
                    <a:lnTo>
                      <a:pt x="468480" y="380034"/>
                    </a:lnTo>
                    <a:lnTo>
                      <a:pt x="431664" y="383745"/>
                    </a:lnTo>
                    <a:cubicBezTo>
                      <a:pt x="320933" y="406404"/>
                      <a:pt x="237637" y="504379"/>
                      <a:pt x="237637" y="621808"/>
                    </a:cubicBezTo>
                    <a:lnTo>
                      <a:pt x="253902" y="702371"/>
                    </a:lnTo>
                    <a:lnTo>
                      <a:pt x="201426" y="712965"/>
                    </a:lnTo>
                    <a:cubicBezTo>
                      <a:pt x="136822" y="740291"/>
                      <a:pt x="91491" y="804261"/>
                      <a:pt x="91491" y="878820"/>
                    </a:cubicBezTo>
                    <a:lnTo>
                      <a:pt x="94589" y="894167"/>
                    </a:lnTo>
                    <a:lnTo>
                      <a:pt x="90000" y="892266"/>
                    </a:lnTo>
                    <a:cubicBezTo>
                      <a:pt x="40294" y="892266"/>
                      <a:pt x="0" y="932560"/>
                      <a:pt x="0" y="982266"/>
                    </a:cubicBezTo>
                    <a:cubicBezTo>
                      <a:pt x="0" y="1031972"/>
                      <a:pt x="40294" y="1072266"/>
                      <a:pt x="90000" y="1072266"/>
                    </a:cubicBezTo>
                    <a:cubicBezTo>
                      <a:pt x="114853" y="1072266"/>
                      <a:pt x="137353" y="1062193"/>
                      <a:pt x="153640" y="1045906"/>
                    </a:cubicBezTo>
                    <a:lnTo>
                      <a:pt x="169145" y="1022909"/>
                    </a:lnTo>
                    <a:lnTo>
                      <a:pt x="201427" y="1044674"/>
                    </a:lnTo>
                    <a:cubicBezTo>
                      <a:pt x="222962" y="1053783"/>
                      <a:pt x="246638" y="1058820"/>
                      <a:pt x="271491" y="1058820"/>
                    </a:cubicBezTo>
                    <a:cubicBezTo>
                      <a:pt x="370901" y="1058820"/>
                      <a:pt x="451490" y="978231"/>
                      <a:pt x="451490" y="878820"/>
                    </a:cubicBezTo>
                    <a:lnTo>
                      <a:pt x="447303" y="858078"/>
                    </a:lnTo>
                    <a:lnTo>
                      <a:pt x="480637" y="864808"/>
                    </a:lnTo>
                    <a:cubicBezTo>
                      <a:pt x="564515" y="864808"/>
                      <a:pt x="638468" y="822310"/>
                      <a:pt x="682137" y="757672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391" name="Google Shape;1391;p18"/>
              <p:cNvGrpSpPr/>
              <p:nvPr/>
            </p:nvGrpSpPr>
            <p:grpSpPr>
              <a:xfrm>
                <a:off x="9306231" y="4143891"/>
                <a:ext cx="609471" cy="189710"/>
                <a:chOff x="8574833" y="1940767"/>
                <a:chExt cx="609471" cy="189710"/>
              </a:xfrm>
            </p:grpSpPr>
            <p:sp>
              <p:nvSpPr>
                <p:cNvPr id="1392" name="Google Shape;1392;p18"/>
                <p:cNvSpPr/>
                <p:nvPr/>
              </p:nvSpPr>
              <p:spPr>
                <a:xfrm>
                  <a:off x="8574833" y="194076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93" name="Google Shape;1393;p18"/>
                <p:cNvSpPr/>
                <p:nvPr/>
              </p:nvSpPr>
              <p:spPr>
                <a:xfrm>
                  <a:off x="9053804" y="194387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94" name="Google Shape;1394;p18"/>
                <p:cNvSpPr/>
                <p:nvPr/>
              </p:nvSpPr>
              <p:spPr>
                <a:xfrm flipH="1" rot="7429325">
                  <a:off x="8603419" y="1962479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95" name="Google Shape;1395;p18"/>
                <p:cNvSpPr/>
                <p:nvPr/>
              </p:nvSpPr>
              <p:spPr>
                <a:xfrm flipH="1" rot="7429325">
                  <a:off x="9073060" y="1965588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396" name="Google Shape;1396;p18"/>
              <p:cNvGrpSpPr/>
              <p:nvPr/>
            </p:nvGrpSpPr>
            <p:grpSpPr>
              <a:xfrm>
                <a:off x="9454087" y="5476882"/>
                <a:ext cx="2010327" cy="281289"/>
                <a:chOff x="8662591" y="4116901"/>
                <a:chExt cx="2010327" cy="281289"/>
              </a:xfrm>
            </p:grpSpPr>
            <p:sp>
              <p:nvSpPr>
                <p:cNvPr id="1397" name="Google Shape;1397;p18"/>
                <p:cNvSpPr/>
                <p:nvPr/>
              </p:nvSpPr>
              <p:spPr>
                <a:xfrm flipH="1" rot="5400000">
                  <a:off x="8664330" y="4115162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98" name="Google Shape;1398;p18"/>
                <p:cNvSpPr/>
                <p:nvPr/>
              </p:nvSpPr>
              <p:spPr>
                <a:xfrm flipH="1" rot="5400000">
                  <a:off x="9180523" y="4129910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99" name="Google Shape;1399;p18"/>
                <p:cNvSpPr/>
                <p:nvPr/>
              </p:nvSpPr>
              <p:spPr>
                <a:xfrm flipH="1" rot="5400000">
                  <a:off x="9962186" y="4124994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00" name="Google Shape;1400;p18"/>
                <p:cNvSpPr/>
                <p:nvPr/>
              </p:nvSpPr>
              <p:spPr>
                <a:xfrm flipH="1" rot="5400000">
                  <a:off x="10404638" y="4124994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401" name="Google Shape;1401;p18"/>
            <p:cNvSpPr/>
            <p:nvPr/>
          </p:nvSpPr>
          <p:spPr>
            <a:xfrm rot="10102080">
              <a:off x="9234958" y="4113054"/>
              <a:ext cx="303534" cy="264644"/>
            </a:xfrm>
            <a:prstGeom prst="blockArc">
              <a:avLst>
                <a:gd fmla="val 10617630" name="adj1"/>
                <a:gd fmla="val 21204894" name="adj2"/>
                <a:gd fmla="val 7780" name="adj3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02" name="Google Shape;1402;p18"/>
          <p:cNvGrpSpPr/>
          <p:nvPr/>
        </p:nvGrpSpPr>
        <p:grpSpPr>
          <a:xfrm flipH="1">
            <a:off x="6196452" y="3740901"/>
            <a:ext cx="2048311" cy="1774129"/>
            <a:chOff x="8706993" y="362383"/>
            <a:chExt cx="2924071" cy="2490355"/>
          </a:xfrm>
        </p:grpSpPr>
        <p:grpSp>
          <p:nvGrpSpPr>
            <p:cNvPr id="1403" name="Google Shape;1403;p18"/>
            <p:cNvGrpSpPr/>
            <p:nvPr/>
          </p:nvGrpSpPr>
          <p:grpSpPr>
            <a:xfrm>
              <a:off x="8706993" y="362383"/>
              <a:ext cx="2924071" cy="2490355"/>
              <a:chOff x="8706993" y="362383"/>
              <a:chExt cx="2924071" cy="2490355"/>
            </a:xfrm>
          </p:grpSpPr>
          <p:grpSp>
            <p:nvGrpSpPr>
              <p:cNvPr id="1404" name="Google Shape;1404;p18"/>
              <p:cNvGrpSpPr/>
              <p:nvPr/>
            </p:nvGrpSpPr>
            <p:grpSpPr>
              <a:xfrm>
                <a:off x="9291485" y="2200638"/>
                <a:ext cx="1995841" cy="531000"/>
                <a:chOff x="8750709" y="3746090"/>
                <a:chExt cx="1995841" cy="531000"/>
              </a:xfrm>
            </p:grpSpPr>
            <p:sp>
              <p:nvSpPr>
                <p:cNvPr id="1405" name="Google Shape;1405;p18"/>
                <p:cNvSpPr/>
                <p:nvPr/>
              </p:nvSpPr>
              <p:spPr>
                <a:xfrm>
                  <a:off x="9257070" y="3868993"/>
                  <a:ext cx="245700" cy="3735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06" name="Google Shape;1406;p18"/>
                <p:cNvSpPr/>
                <p:nvPr/>
              </p:nvSpPr>
              <p:spPr>
                <a:xfrm>
                  <a:off x="8750709" y="3864078"/>
                  <a:ext cx="245700" cy="3735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07" name="Google Shape;1407;p18"/>
                <p:cNvSpPr/>
                <p:nvPr/>
              </p:nvSpPr>
              <p:spPr>
                <a:xfrm>
                  <a:off x="10500850" y="3746090"/>
                  <a:ext cx="245700" cy="5310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08" name="Google Shape;1408;p18"/>
                <p:cNvSpPr/>
                <p:nvPr/>
              </p:nvSpPr>
              <p:spPr>
                <a:xfrm>
                  <a:off x="10043651" y="3898491"/>
                  <a:ext cx="245700" cy="3735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409" name="Google Shape;1409;p18"/>
              <p:cNvGrpSpPr/>
              <p:nvPr/>
            </p:nvGrpSpPr>
            <p:grpSpPr>
              <a:xfrm>
                <a:off x="8850636" y="929133"/>
                <a:ext cx="2780428" cy="1647959"/>
                <a:chOff x="8221372" y="2582738"/>
                <a:chExt cx="2780428" cy="1647959"/>
              </a:xfrm>
            </p:grpSpPr>
            <p:sp>
              <p:nvSpPr>
                <p:cNvPr id="1410" name="Google Shape;1410;p18"/>
                <p:cNvSpPr/>
                <p:nvPr/>
              </p:nvSpPr>
              <p:spPr>
                <a:xfrm>
                  <a:off x="8221372" y="3129467"/>
                  <a:ext cx="486000" cy="486000"/>
                </a:xfrm>
                <a:prstGeom prst="ellipse">
                  <a:avLst/>
                </a:prstGeom>
                <a:solidFill>
                  <a:srgbClr val="3E3E3E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1411" name="Google Shape;1411;p18"/>
                <p:cNvGrpSpPr/>
                <p:nvPr/>
              </p:nvGrpSpPr>
              <p:grpSpPr>
                <a:xfrm>
                  <a:off x="8349193" y="2582738"/>
                  <a:ext cx="2652607" cy="1647959"/>
                  <a:chOff x="8349193" y="2582738"/>
                  <a:chExt cx="2652607" cy="1647959"/>
                </a:xfrm>
              </p:grpSpPr>
              <p:sp>
                <p:nvSpPr>
                  <p:cNvPr id="1412" name="Google Shape;1412;p18"/>
                  <p:cNvSpPr/>
                  <p:nvPr/>
                </p:nvSpPr>
                <p:spPr>
                  <a:xfrm>
                    <a:off x="8349193" y="3552254"/>
                    <a:ext cx="396000" cy="396000"/>
                  </a:xfrm>
                  <a:prstGeom prst="ellipse">
                    <a:avLst/>
                  </a:prstGeom>
                  <a:solidFill>
                    <a:srgbClr val="3E3E3E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1413" name="Google Shape;1413;p18"/>
                  <p:cNvGrpSpPr/>
                  <p:nvPr/>
                </p:nvGrpSpPr>
                <p:grpSpPr>
                  <a:xfrm>
                    <a:off x="8504903" y="2582738"/>
                    <a:ext cx="2496897" cy="1647959"/>
                    <a:chOff x="8298425" y="1678171"/>
                    <a:chExt cx="2496897" cy="1647959"/>
                  </a:xfrm>
                </p:grpSpPr>
                <p:grpSp>
                  <p:nvGrpSpPr>
                    <p:cNvPr id="1414" name="Google Shape;1414;p18"/>
                    <p:cNvGrpSpPr/>
                    <p:nvPr/>
                  </p:nvGrpSpPr>
                  <p:grpSpPr>
                    <a:xfrm>
                      <a:off x="8298425" y="1678171"/>
                      <a:ext cx="2496897" cy="1647959"/>
                      <a:chOff x="4159046" y="2002636"/>
                      <a:chExt cx="2496897" cy="1647959"/>
                    </a:xfrm>
                  </p:grpSpPr>
                  <p:sp>
                    <p:nvSpPr>
                      <p:cNvPr id="1415" name="Google Shape;1415;p18"/>
                      <p:cNvSpPr/>
                      <p:nvPr/>
                    </p:nvSpPr>
                    <p:spPr>
                      <a:xfrm>
                        <a:off x="5040638" y="2029636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416" name="Google Shape;1416;p18"/>
                      <p:cNvSpPr/>
                      <p:nvPr/>
                    </p:nvSpPr>
                    <p:spPr>
                      <a:xfrm>
                        <a:off x="5387476" y="2002636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417" name="Google Shape;1417;p18"/>
                      <p:cNvSpPr/>
                      <p:nvPr/>
                    </p:nvSpPr>
                    <p:spPr>
                      <a:xfrm>
                        <a:off x="5781870" y="2114939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418" name="Google Shape;1418;p18"/>
                      <p:cNvSpPr/>
                      <p:nvPr/>
                    </p:nvSpPr>
                    <p:spPr>
                      <a:xfrm>
                        <a:off x="6169943" y="2235835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419" name="Google Shape;1419;p18"/>
                      <p:cNvSpPr/>
                      <p:nvPr/>
                    </p:nvSpPr>
                    <p:spPr>
                      <a:xfrm>
                        <a:off x="6270172" y="2662334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420" name="Google Shape;1420;p18"/>
                      <p:cNvSpPr/>
                      <p:nvPr/>
                    </p:nvSpPr>
                    <p:spPr>
                      <a:xfrm flipH="1" rot="10800000">
                        <a:off x="5063413" y="311172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421" name="Google Shape;1421;p18"/>
                      <p:cNvSpPr/>
                      <p:nvPr/>
                    </p:nvSpPr>
                    <p:spPr>
                      <a:xfrm flipH="1" rot="10800000">
                        <a:off x="5402425" y="3110595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422" name="Google Shape;1422;p18"/>
                      <p:cNvSpPr/>
                      <p:nvPr/>
                    </p:nvSpPr>
                    <p:spPr>
                      <a:xfrm flipH="1" rot="10800000">
                        <a:off x="5784980" y="310861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423" name="Google Shape;1423;p18"/>
                      <p:cNvSpPr/>
                      <p:nvPr/>
                    </p:nvSpPr>
                    <p:spPr>
                      <a:xfrm flipH="1" rot="10800000">
                        <a:off x="6064898" y="2918890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424" name="Google Shape;1424;p18"/>
                      <p:cNvSpPr/>
                      <p:nvPr/>
                    </p:nvSpPr>
                    <p:spPr>
                      <a:xfrm flipH="1" rot="10800000">
                        <a:off x="6273282" y="2687217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425" name="Google Shape;1425;p18"/>
                      <p:cNvSpPr/>
                      <p:nvPr/>
                    </p:nvSpPr>
                    <p:spPr>
                      <a:xfrm>
                        <a:off x="4159046" y="2272636"/>
                        <a:ext cx="2232300" cy="10398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426" name="Google Shape;1426;p18"/>
                      <p:cNvSpPr/>
                      <p:nvPr/>
                    </p:nvSpPr>
                    <p:spPr>
                      <a:xfrm flipH="1" rot="10800000">
                        <a:off x="4749283" y="2974873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427" name="Google Shape;1427;p18"/>
                      <p:cNvSpPr/>
                      <p:nvPr/>
                    </p:nvSpPr>
                    <p:spPr>
                      <a:xfrm flipH="1" rot="10800000">
                        <a:off x="4475584" y="2886270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</p:grpSp>
                <p:sp>
                  <p:nvSpPr>
                    <p:cNvPr id="1428" name="Google Shape;1428;p18"/>
                    <p:cNvSpPr/>
                    <p:nvPr/>
                  </p:nvSpPr>
                  <p:spPr>
                    <a:xfrm flipH="1" rot="10800000">
                      <a:off x="8775592" y="2763478"/>
                      <a:ext cx="486000" cy="486000"/>
                    </a:xfrm>
                    <a:prstGeom prst="ellipse">
                      <a:avLst/>
                    </a:prstGeom>
                    <a:solidFill>
                      <a:srgbClr val="3E3E3E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1429" name="Google Shape;1429;p18"/>
                    <p:cNvSpPr/>
                    <p:nvPr/>
                  </p:nvSpPr>
                  <p:spPr>
                    <a:xfrm flipH="1" rot="10800000">
                      <a:off x="8406882" y="2698229"/>
                      <a:ext cx="486000" cy="486000"/>
                    </a:xfrm>
                    <a:prstGeom prst="ellipse">
                      <a:avLst/>
                    </a:prstGeom>
                    <a:solidFill>
                      <a:srgbClr val="3E3E3E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1430" name="Google Shape;1430;p18"/>
              <p:cNvGrpSpPr/>
              <p:nvPr/>
            </p:nvGrpSpPr>
            <p:grpSpPr>
              <a:xfrm>
                <a:off x="8706993" y="844768"/>
                <a:ext cx="1485923" cy="1082400"/>
                <a:chOff x="8128495" y="1520889"/>
                <a:chExt cx="1485923" cy="1082400"/>
              </a:xfrm>
            </p:grpSpPr>
            <p:sp>
              <p:nvSpPr>
                <p:cNvPr id="1431" name="Google Shape;1431;p18"/>
                <p:cNvSpPr/>
                <p:nvPr/>
              </p:nvSpPr>
              <p:spPr>
                <a:xfrm>
                  <a:off x="8341567" y="1520889"/>
                  <a:ext cx="1091700" cy="1082400"/>
                </a:xfrm>
                <a:prstGeom prst="roundRect">
                  <a:avLst>
                    <a:gd fmla="val 43103" name="adj"/>
                  </a:avLst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32" name="Google Shape;1432;p18"/>
                <p:cNvSpPr/>
                <p:nvPr/>
              </p:nvSpPr>
              <p:spPr>
                <a:xfrm rot="2589736">
                  <a:off x="8276217" y="1586216"/>
                  <a:ext cx="158756" cy="494517"/>
                </a:xfrm>
                <a:prstGeom prst="ellipse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33" name="Google Shape;1433;p18"/>
                <p:cNvSpPr/>
                <p:nvPr/>
              </p:nvSpPr>
              <p:spPr>
                <a:xfrm flipH="1" rot="-2658583">
                  <a:off x="9305832" y="1570648"/>
                  <a:ext cx="158474" cy="494518"/>
                </a:xfrm>
                <a:prstGeom prst="ellipse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434" name="Google Shape;1434;p18"/>
              <p:cNvSpPr/>
              <p:nvPr/>
            </p:nvSpPr>
            <p:spPr>
              <a:xfrm flipH="1" rot="7433324">
                <a:off x="9053892" y="461012"/>
                <a:ext cx="809012" cy="1072108"/>
              </a:xfrm>
              <a:custGeom>
                <a:rect b="b" l="l" r="r" t="t"/>
                <a:pathLst>
                  <a:path extrusionOk="0" h="1072266" w="809131">
                    <a:moveTo>
                      <a:pt x="682137" y="757672"/>
                    </a:moveTo>
                    <a:cubicBezTo>
                      <a:pt x="708338" y="718889"/>
                      <a:pt x="723637" y="672135"/>
                      <a:pt x="723637" y="621808"/>
                    </a:cubicBezTo>
                    <a:cubicBezTo>
                      <a:pt x="723637" y="588257"/>
                      <a:pt x="716838" y="556294"/>
                      <a:pt x="704541" y="527222"/>
                    </a:cubicBezTo>
                    <a:lnTo>
                      <a:pt x="668820" y="474240"/>
                    </a:lnTo>
                    <a:lnTo>
                      <a:pt x="699195" y="468107"/>
                    </a:lnTo>
                    <a:cubicBezTo>
                      <a:pt x="763800" y="440781"/>
                      <a:pt x="809131" y="376811"/>
                      <a:pt x="809131" y="302253"/>
                    </a:cubicBezTo>
                    <a:cubicBezTo>
                      <a:pt x="809131" y="252547"/>
                      <a:pt x="788984" y="207547"/>
                      <a:pt x="756410" y="174973"/>
                    </a:cubicBezTo>
                    <a:lnTo>
                      <a:pt x="731957" y="158486"/>
                    </a:lnTo>
                    <a:lnTo>
                      <a:pt x="744324" y="147249"/>
                    </a:lnTo>
                    <a:cubicBezTo>
                      <a:pt x="749827" y="140582"/>
                      <a:pt x="754388" y="133108"/>
                      <a:pt x="757804" y="125032"/>
                    </a:cubicBezTo>
                    <a:cubicBezTo>
                      <a:pt x="762358" y="114264"/>
                      <a:pt x="764876" y="102427"/>
                      <a:pt x="764876" y="90000"/>
                    </a:cubicBezTo>
                    <a:cubicBezTo>
                      <a:pt x="764876" y="40294"/>
                      <a:pt x="724582" y="0"/>
                      <a:pt x="674876" y="0"/>
                    </a:cubicBezTo>
                    <a:cubicBezTo>
                      <a:pt x="625170" y="0"/>
                      <a:pt x="584876" y="40294"/>
                      <a:pt x="584876" y="90000"/>
                    </a:cubicBezTo>
                    <a:cubicBezTo>
                      <a:pt x="584876" y="102426"/>
                      <a:pt x="587394" y="114265"/>
                      <a:pt x="591948" y="125033"/>
                    </a:cubicBezTo>
                    <a:lnTo>
                      <a:pt x="594754" y="129193"/>
                    </a:lnTo>
                    <a:lnTo>
                      <a:pt x="559067" y="136398"/>
                    </a:lnTo>
                    <a:cubicBezTo>
                      <a:pt x="494463" y="163723"/>
                      <a:pt x="449132" y="227694"/>
                      <a:pt x="449132" y="302252"/>
                    </a:cubicBezTo>
                    <a:cubicBezTo>
                      <a:pt x="449132" y="327105"/>
                      <a:pt x="454168" y="350782"/>
                      <a:pt x="463277" y="372316"/>
                    </a:cubicBezTo>
                    <a:lnTo>
                      <a:pt x="468480" y="380034"/>
                    </a:lnTo>
                    <a:lnTo>
                      <a:pt x="431664" y="383745"/>
                    </a:lnTo>
                    <a:cubicBezTo>
                      <a:pt x="320933" y="406404"/>
                      <a:pt x="237637" y="504379"/>
                      <a:pt x="237637" y="621808"/>
                    </a:cubicBezTo>
                    <a:lnTo>
                      <a:pt x="253902" y="702371"/>
                    </a:lnTo>
                    <a:lnTo>
                      <a:pt x="201426" y="712965"/>
                    </a:lnTo>
                    <a:cubicBezTo>
                      <a:pt x="136822" y="740291"/>
                      <a:pt x="91491" y="804261"/>
                      <a:pt x="91491" y="878820"/>
                    </a:cubicBezTo>
                    <a:lnTo>
                      <a:pt x="94589" y="894167"/>
                    </a:lnTo>
                    <a:lnTo>
                      <a:pt x="90000" y="892266"/>
                    </a:lnTo>
                    <a:cubicBezTo>
                      <a:pt x="40294" y="892266"/>
                      <a:pt x="0" y="932560"/>
                      <a:pt x="0" y="982266"/>
                    </a:cubicBezTo>
                    <a:cubicBezTo>
                      <a:pt x="0" y="1031972"/>
                      <a:pt x="40294" y="1072266"/>
                      <a:pt x="90000" y="1072266"/>
                    </a:cubicBezTo>
                    <a:cubicBezTo>
                      <a:pt x="114853" y="1072266"/>
                      <a:pt x="137353" y="1062193"/>
                      <a:pt x="153640" y="1045906"/>
                    </a:cubicBezTo>
                    <a:lnTo>
                      <a:pt x="169145" y="1022909"/>
                    </a:lnTo>
                    <a:lnTo>
                      <a:pt x="201427" y="1044674"/>
                    </a:lnTo>
                    <a:cubicBezTo>
                      <a:pt x="222962" y="1053783"/>
                      <a:pt x="246638" y="1058820"/>
                      <a:pt x="271491" y="1058820"/>
                    </a:cubicBezTo>
                    <a:cubicBezTo>
                      <a:pt x="370901" y="1058820"/>
                      <a:pt x="451490" y="978231"/>
                      <a:pt x="451490" y="878820"/>
                    </a:cubicBezTo>
                    <a:lnTo>
                      <a:pt x="447303" y="858078"/>
                    </a:lnTo>
                    <a:lnTo>
                      <a:pt x="480637" y="864808"/>
                    </a:lnTo>
                    <a:cubicBezTo>
                      <a:pt x="564515" y="864808"/>
                      <a:pt x="638468" y="822310"/>
                      <a:pt x="682137" y="757672"/>
                    </a:cubicBezTo>
                    <a:close/>
                  </a:path>
                </a:pathLst>
              </a:custGeom>
              <a:solidFill>
                <a:srgbClr val="3E3E3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435" name="Google Shape;1435;p18"/>
              <p:cNvGrpSpPr/>
              <p:nvPr/>
            </p:nvGrpSpPr>
            <p:grpSpPr>
              <a:xfrm>
                <a:off x="9134167" y="1238458"/>
                <a:ext cx="609471" cy="189710"/>
                <a:chOff x="8574833" y="1940767"/>
                <a:chExt cx="609471" cy="189710"/>
              </a:xfrm>
            </p:grpSpPr>
            <p:sp>
              <p:nvSpPr>
                <p:cNvPr id="1436" name="Google Shape;1436;p18"/>
                <p:cNvSpPr/>
                <p:nvPr/>
              </p:nvSpPr>
              <p:spPr>
                <a:xfrm>
                  <a:off x="8574833" y="194076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37" name="Google Shape;1437;p18"/>
                <p:cNvSpPr/>
                <p:nvPr/>
              </p:nvSpPr>
              <p:spPr>
                <a:xfrm>
                  <a:off x="9053804" y="194387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38" name="Google Shape;1438;p18"/>
                <p:cNvSpPr/>
                <p:nvPr/>
              </p:nvSpPr>
              <p:spPr>
                <a:xfrm flipH="1" rot="7429325">
                  <a:off x="8603419" y="1962479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39" name="Google Shape;1439;p18"/>
                <p:cNvSpPr/>
                <p:nvPr/>
              </p:nvSpPr>
              <p:spPr>
                <a:xfrm flipH="1" rot="7429325">
                  <a:off x="9073060" y="1965588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440" name="Google Shape;1440;p18"/>
              <p:cNvGrpSpPr/>
              <p:nvPr/>
            </p:nvGrpSpPr>
            <p:grpSpPr>
              <a:xfrm>
                <a:off x="9282023" y="2571449"/>
                <a:ext cx="2010327" cy="281289"/>
                <a:chOff x="8662591" y="4116901"/>
                <a:chExt cx="2010327" cy="281289"/>
              </a:xfrm>
            </p:grpSpPr>
            <p:sp>
              <p:nvSpPr>
                <p:cNvPr id="1441" name="Google Shape;1441;p18"/>
                <p:cNvSpPr/>
                <p:nvPr/>
              </p:nvSpPr>
              <p:spPr>
                <a:xfrm flipH="1" rot="5400000">
                  <a:off x="8664330" y="4115162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42" name="Google Shape;1442;p18"/>
                <p:cNvSpPr/>
                <p:nvPr/>
              </p:nvSpPr>
              <p:spPr>
                <a:xfrm flipH="1" rot="5400000">
                  <a:off x="9180523" y="4129910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43" name="Google Shape;1443;p18"/>
                <p:cNvSpPr/>
                <p:nvPr/>
              </p:nvSpPr>
              <p:spPr>
                <a:xfrm flipH="1" rot="5400000">
                  <a:off x="9962186" y="4124994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44" name="Google Shape;1444;p18"/>
                <p:cNvSpPr/>
                <p:nvPr/>
              </p:nvSpPr>
              <p:spPr>
                <a:xfrm flipH="1" rot="5400000">
                  <a:off x="10404638" y="4124994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445" name="Google Shape;1445;p18"/>
            <p:cNvSpPr/>
            <p:nvPr/>
          </p:nvSpPr>
          <p:spPr>
            <a:xfrm rot="10101533">
              <a:off x="9445503" y="1619434"/>
              <a:ext cx="264644" cy="141794"/>
            </a:xfrm>
            <a:prstGeom prst="blockArc">
              <a:avLst>
                <a:gd fmla="val 10617630" name="adj1"/>
                <a:gd fmla="val 21204894" name="adj2"/>
                <a:gd fmla="val 7780" name="adj3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46" name="Google Shape;1446;p18"/>
          <p:cNvGrpSpPr/>
          <p:nvPr/>
        </p:nvGrpSpPr>
        <p:grpSpPr>
          <a:xfrm>
            <a:off x="9339538" y="3740901"/>
            <a:ext cx="2390933" cy="1623933"/>
            <a:chOff x="6052603" y="4404993"/>
            <a:chExt cx="2442469" cy="1666427"/>
          </a:xfrm>
        </p:grpSpPr>
        <p:grpSp>
          <p:nvGrpSpPr>
            <p:cNvPr id="1447" name="Google Shape;1447;p18"/>
            <p:cNvGrpSpPr/>
            <p:nvPr/>
          </p:nvGrpSpPr>
          <p:grpSpPr>
            <a:xfrm>
              <a:off x="6052603" y="4404993"/>
              <a:ext cx="2442469" cy="1666427"/>
              <a:chOff x="8520500" y="1740450"/>
              <a:chExt cx="2442469" cy="1666427"/>
            </a:xfrm>
          </p:grpSpPr>
          <p:sp>
            <p:nvSpPr>
              <p:cNvPr id="1448" name="Google Shape;1448;p18"/>
              <p:cNvSpPr/>
              <p:nvPr/>
            </p:nvSpPr>
            <p:spPr>
              <a:xfrm>
                <a:off x="8967020" y="2133600"/>
                <a:ext cx="1995949" cy="944073"/>
              </a:xfrm>
              <a:custGeom>
                <a:rect b="b" l="l" r="r" t="t"/>
                <a:pathLst>
                  <a:path extrusionOk="0" h="846702" w="1995949">
                    <a:moveTo>
                      <a:pt x="0" y="423351"/>
                    </a:moveTo>
                    <a:cubicBezTo>
                      <a:pt x="0" y="189541"/>
                      <a:pt x="189541" y="0"/>
                      <a:pt x="423351" y="0"/>
                    </a:cubicBezTo>
                    <a:lnTo>
                      <a:pt x="1572598" y="0"/>
                    </a:lnTo>
                    <a:cubicBezTo>
                      <a:pt x="1806408" y="0"/>
                      <a:pt x="1995949" y="189541"/>
                      <a:pt x="1995949" y="423351"/>
                    </a:cubicBezTo>
                    <a:lnTo>
                      <a:pt x="1995949" y="423351"/>
                    </a:lnTo>
                    <a:cubicBezTo>
                      <a:pt x="1995949" y="657161"/>
                      <a:pt x="1806408" y="846702"/>
                      <a:pt x="1572598" y="846702"/>
                    </a:cubicBezTo>
                    <a:lnTo>
                      <a:pt x="1032388" y="836868"/>
                    </a:lnTo>
                    <a:lnTo>
                      <a:pt x="423351" y="846702"/>
                    </a:lnTo>
                    <a:cubicBezTo>
                      <a:pt x="189541" y="846702"/>
                      <a:pt x="0" y="657161"/>
                      <a:pt x="0" y="423351"/>
                    </a:cubicBezTo>
                    <a:close/>
                  </a:path>
                </a:pathLst>
              </a:custGeom>
              <a:solidFill>
                <a:srgbClr val="E1ABC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49" name="Google Shape;1449;p18"/>
              <p:cNvSpPr/>
              <p:nvPr/>
            </p:nvSpPr>
            <p:spPr>
              <a:xfrm>
                <a:off x="9543523" y="2736186"/>
                <a:ext cx="245700" cy="5766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50" name="Google Shape;1450;p18"/>
              <p:cNvSpPr/>
              <p:nvPr/>
            </p:nvSpPr>
            <p:spPr>
              <a:xfrm>
                <a:off x="9037162" y="2728602"/>
                <a:ext cx="245700" cy="5766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451" name="Google Shape;1451;p18"/>
              <p:cNvGrpSpPr/>
              <p:nvPr/>
            </p:nvGrpSpPr>
            <p:grpSpPr>
              <a:xfrm>
                <a:off x="8520500" y="1740450"/>
                <a:ext cx="1372153" cy="1017542"/>
                <a:chOff x="7550188" y="1894628"/>
                <a:chExt cx="2263905" cy="1678835"/>
              </a:xfrm>
            </p:grpSpPr>
            <p:sp>
              <p:nvSpPr>
                <p:cNvPr id="1452" name="Google Shape;1452;p18"/>
                <p:cNvSpPr/>
                <p:nvPr/>
              </p:nvSpPr>
              <p:spPr>
                <a:xfrm flipH="1" rot="10800000">
                  <a:off x="7626802" y="1902803"/>
                  <a:ext cx="2076672" cy="1670660"/>
                </a:xfrm>
                <a:custGeom>
                  <a:rect b="b" l="l" r="r" t="t"/>
                  <a:pathLst>
                    <a:path extrusionOk="0" h="1670660" w="2076672">
                      <a:moveTo>
                        <a:pt x="993642" y="1670660"/>
                      </a:moveTo>
                      <a:lnTo>
                        <a:pt x="1038336" y="1668464"/>
                      </a:lnTo>
                      <a:lnTo>
                        <a:pt x="1038336" y="1666285"/>
                      </a:lnTo>
                      <a:lnTo>
                        <a:pt x="1083030" y="1668481"/>
                      </a:lnTo>
                      <a:cubicBezTo>
                        <a:pt x="1366143" y="1655992"/>
                        <a:pt x="1687491" y="1486345"/>
                        <a:pt x="1826888" y="1298545"/>
                      </a:cubicBezTo>
                      <a:cubicBezTo>
                        <a:pt x="1985815" y="1129900"/>
                        <a:pt x="2157800" y="833045"/>
                        <a:pt x="2034856" y="617322"/>
                      </a:cubicBezTo>
                      <a:cubicBezTo>
                        <a:pt x="2034856" y="298976"/>
                        <a:pt x="1509684" y="61056"/>
                        <a:pt x="1151483" y="8647"/>
                      </a:cubicBezTo>
                      <a:lnTo>
                        <a:pt x="1038336" y="0"/>
                      </a:lnTo>
                      <a:lnTo>
                        <a:pt x="1038336" y="2179"/>
                      </a:lnTo>
                      <a:lnTo>
                        <a:pt x="925189" y="10826"/>
                      </a:lnTo>
                      <a:cubicBezTo>
                        <a:pt x="566988" y="63235"/>
                        <a:pt x="41816" y="301155"/>
                        <a:pt x="41816" y="619501"/>
                      </a:cubicBezTo>
                      <a:cubicBezTo>
                        <a:pt x="-81128" y="835224"/>
                        <a:pt x="90857" y="1132079"/>
                        <a:pt x="249784" y="1300724"/>
                      </a:cubicBezTo>
                      <a:cubicBezTo>
                        <a:pt x="389181" y="1488524"/>
                        <a:pt x="710529" y="1658171"/>
                        <a:pt x="993642" y="1670660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53" name="Google Shape;1453;p18"/>
                <p:cNvSpPr/>
                <p:nvPr/>
              </p:nvSpPr>
              <p:spPr>
                <a:xfrm flipH="1" rot="-9794462">
                  <a:off x="7618184" y="1958895"/>
                  <a:ext cx="491807" cy="544067"/>
                </a:xfrm>
                <a:custGeom>
                  <a:rect b="b" l="l" r="r" t="t"/>
                  <a:pathLst>
                    <a:path extrusionOk="0" h="1183997" w="1070268">
                      <a:moveTo>
                        <a:pt x="11537" y="1052442"/>
                      </a:moveTo>
                      <a:cubicBezTo>
                        <a:pt x="-76691" y="877035"/>
                        <a:pt x="364448" y="0"/>
                        <a:pt x="540903" y="0"/>
                      </a:cubicBezTo>
                      <a:lnTo>
                        <a:pt x="1070268" y="1052442"/>
                      </a:lnTo>
                      <a:cubicBezTo>
                        <a:pt x="982040" y="1227849"/>
                        <a:pt x="99765" y="1227849"/>
                        <a:pt x="11537" y="1052442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54" name="Google Shape;1454;p18"/>
                <p:cNvSpPr/>
                <p:nvPr/>
              </p:nvSpPr>
              <p:spPr>
                <a:xfrm rot="9794462">
                  <a:off x="9254291" y="1953979"/>
                  <a:ext cx="491807" cy="544067"/>
                </a:xfrm>
                <a:custGeom>
                  <a:rect b="b" l="l" r="r" t="t"/>
                  <a:pathLst>
                    <a:path extrusionOk="0" h="1183997" w="1070268">
                      <a:moveTo>
                        <a:pt x="11537" y="1052442"/>
                      </a:moveTo>
                      <a:cubicBezTo>
                        <a:pt x="-76691" y="877035"/>
                        <a:pt x="364448" y="0"/>
                        <a:pt x="540903" y="0"/>
                      </a:cubicBezTo>
                      <a:lnTo>
                        <a:pt x="1070268" y="1052442"/>
                      </a:lnTo>
                      <a:cubicBezTo>
                        <a:pt x="982040" y="1227849"/>
                        <a:pt x="99765" y="1227849"/>
                        <a:pt x="11537" y="1052442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455" name="Google Shape;1455;p18"/>
              <p:cNvGrpSpPr/>
              <p:nvPr/>
            </p:nvGrpSpPr>
            <p:grpSpPr>
              <a:xfrm>
                <a:off x="8861784" y="2084033"/>
                <a:ext cx="609471" cy="189710"/>
                <a:chOff x="8574833" y="1940767"/>
                <a:chExt cx="609471" cy="189710"/>
              </a:xfrm>
            </p:grpSpPr>
            <p:sp>
              <p:nvSpPr>
                <p:cNvPr id="1456" name="Google Shape;1456;p18"/>
                <p:cNvSpPr/>
                <p:nvPr/>
              </p:nvSpPr>
              <p:spPr>
                <a:xfrm>
                  <a:off x="8574833" y="194076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57" name="Google Shape;1457;p18"/>
                <p:cNvSpPr/>
                <p:nvPr/>
              </p:nvSpPr>
              <p:spPr>
                <a:xfrm>
                  <a:off x="9053804" y="194387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58" name="Google Shape;1458;p18"/>
                <p:cNvSpPr/>
                <p:nvPr/>
              </p:nvSpPr>
              <p:spPr>
                <a:xfrm flipH="1" rot="7429325">
                  <a:off x="8603419" y="1962479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59" name="Google Shape;1459;p18"/>
                <p:cNvSpPr/>
                <p:nvPr/>
              </p:nvSpPr>
              <p:spPr>
                <a:xfrm flipH="1" rot="7429325">
                  <a:off x="9073060" y="1965588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460" name="Google Shape;1460;p18"/>
              <p:cNvSpPr/>
              <p:nvPr/>
            </p:nvSpPr>
            <p:spPr>
              <a:xfrm>
                <a:off x="9006349" y="2172930"/>
                <a:ext cx="360000" cy="360000"/>
              </a:xfrm>
              <a:prstGeom prst="ellipse">
                <a:avLst/>
              </a:prstGeom>
              <a:solidFill>
                <a:srgbClr val="E8809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1" name="Google Shape;1461;p18"/>
              <p:cNvSpPr/>
              <p:nvPr/>
            </p:nvSpPr>
            <p:spPr>
              <a:xfrm>
                <a:off x="9070368" y="2308369"/>
                <a:ext cx="72000" cy="108000"/>
              </a:xfrm>
              <a:prstGeom prst="ellipse">
                <a:avLst/>
              </a:prstGeom>
              <a:solidFill>
                <a:srgbClr val="D7677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2" name="Google Shape;1462;p18"/>
              <p:cNvSpPr/>
              <p:nvPr/>
            </p:nvSpPr>
            <p:spPr>
              <a:xfrm>
                <a:off x="9232600" y="2313285"/>
                <a:ext cx="72000" cy="108000"/>
              </a:xfrm>
              <a:prstGeom prst="ellipse">
                <a:avLst/>
              </a:prstGeom>
              <a:solidFill>
                <a:srgbClr val="D7677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3" name="Google Shape;1463;p18"/>
              <p:cNvSpPr/>
              <p:nvPr/>
            </p:nvSpPr>
            <p:spPr>
              <a:xfrm>
                <a:off x="10649655" y="2546555"/>
                <a:ext cx="245700" cy="8193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4" name="Google Shape;1464;p18"/>
              <p:cNvSpPr/>
              <p:nvPr/>
            </p:nvSpPr>
            <p:spPr>
              <a:xfrm>
                <a:off x="10192456" y="2781699"/>
                <a:ext cx="245700" cy="5766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5" name="Google Shape;1465;p18"/>
              <p:cNvSpPr/>
              <p:nvPr/>
            </p:nvSpPr>
            <p:spPr>
              <a:xfrm flipH="1" rot="5400000">
                <a:off x="9062163" y="3156574"/>
                <a:ext cx="188629" cy="282481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6" name="Google Shape;1466;p18"/>
              <p:cNvSpPr/>
              <p:nvPr/>
            </p:nvSpPr>
            <p:spPr>
              <a:xfrm flipH="1" rot="5400000">
                <a:off x="9578356" y="3171322"/>
                <a:ext cx="188629" cy="282481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7" name="Google Shape;1467;p18"/>
              <p:cNvSpPr/>
              <p:nvPr/>
            </p:nvSpPr>
            <p:spPr>
              <a:xfrm flipH="1" rot="5400000">
                <a:off x="10222372" y="3166406"/>
                <a:ext cx="188629" cy="282481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8" name="Google Shape;1468;p18"/>
              <p:cNvSpPr/>
              <p:nvPr/>
            </p:nvSpPr>
            <p:spPr>
              <a:xfrm flipH="1" rot="5400000">
                <a:off x="10664824" y="3166406"/>
                <a:ext cx="188629" cy="282481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69" name="Google Shape;1469;p18"/>
            <p:cNvSpPr/>
            <p:nvPr/>
          </p:nvSpPr>
          <p:spPr>
            <a:xfrm rot="10103845">
              <a:off x="6638814" y="5059444"/>
              <a:ext cx="414673" cy="218105"/>
            </a:xfrm>
            <a:prstGeom prst="blockArc">
              <a:avLst>
                <a:gd fmla="val 10617630" name="adj1"/>
                <a:gd fmla="val 21204894" name="adj2"/>
                <a:gd fmla="val 7780" name="adj3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70" name="Google Shape;1470;p18"/>
          <p:cNvGrpSpPr/>
          <p:nvPr/>
        </p:nvGrpSpPr>
        <p:grpSpPr>
          <a:xfrm flipH="1">
            <a:off x="2415553" y="5706683"/>
            <a:ext cx="883744" cy="864887"/>
            <a:chOff x="5989770" y="698068"/>
            <a:chExt cx="5257253" cy="5432707"/>
          </a:xfrm>
        </p:grpSpPr>
        <p:sp>
          <p:nvSpPr>
            <p:cNvPr id="1471" name="Google Shape;1471;p18"/>
            <p:cNvSpPr/>
            <p:nvPr/>
          </p:nvSpPr>
          <p:spPr>
            <a:xfrm>
              <a:off x="8121130" y="5334816"/>
              <a:ext cx="80700" cy="520200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2" name="Google Shape;1472;p18"/>
            <p:cNvSpPr/>
            <p:nvPr/>
          </p:nvSpPr>
          <p:spPr>
            <a:xfrm>
              <a:off x="8784808" y="5320067"/>
              <a:ext cx="80700" cy="520200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3" name="Google Shape;1473;p18"/>
            <p:cNvSpPr/>
            <p:nvPr/>
          </p:nvSpPr>
          <p:spPr>
            <a:xfrm rot="-430698">
              <a:off x="7318357" y="745890"/>
              <a:ext cx="835129" cy="1102267"/>
            </a:xfrm>
            <a:custGeom>
              <a:rect b="b" l="l" r="r" t="t"/>
              <a:pathLst>
                <a:path extrusionOk="0" h="864470" w="834845">
                  <a:moveTo>
                    <a:pt x="134504" y="0"/>
                  </a:moveTo>
                  <a:cubicBezTo>
                    <a:pt x="208789" y="0"/>
                    <a:pt x="269008" y="60219"/>
                    <a:pt x="269008" y="134504"/>
                  </a:cubicBezTo>
                  <a:lnTo>
                    <a:pt x="269008" y="388490"/>
                  </a:lnTo>
                  <a:lnTo>
                    <a:pt x="323267" y="231969"/>
                  </a:lnTo>
                  <a:cubicBezTo>
                    <a:pt x="349300" y="156873"/>
                    <a:pt x="431281" y="117099"/>
                    <a:pt x="506377" y="143132"/>
                  </a:cubicBezTo>
                  <a:cubicBezTo>
                    <a:pt x="581473" y="169165"/>
                    <a:pt x="621247" y="251146"/>
                    <a:pt x="595214" y="326242"/>
                  </a:cubicBezTo>
                  <a:lnTo>
                    <a:pt x="547277" y="464526"/>
                  </a:lnTo>
                  <a:lnTo>
                    <a:pt x="624218" y="378028"/>
                  </a:lnTo>
                  <a:cubicBezTo>
                    <a:pt x="668469" y="328282"/>
                    <a:pt x="744668" y="323827"/>
                    <a:pt x="794414" y="368077"/>
                  </a:cubicBezTo>
                  <a:cubicBezTo>
                    <a:pt x="844160" y="412327"/>
                    <a:pt x="848616" y="488527"/>
                    <a:pt x="804365" y="538273"/>
                  </a:cubicBezTo>
                  <a:cubicBezTo>
                    <a:pt x="707645" y="647005"/>
                    <a:pt x="610925" y="755737"/>
                    <a:pt x="514205" y="864470"/>
                  </a:cubicBezTo>
                  <a:lnTo>
                    <a:pt x="334059" y="704226"/>
                  </a:lnTo>
                  <a:lnTo>
                    <a:pt x="355255" y="680397"/>
                  </a:lnTo>
                  <a:lnTo>
                    <a:pt x="187924" y="622390"/>
                  </a:lnTo>
                  <a:lnTo>
                    <a:pt x="210548" y="557127"/>
                  </a:lnTo>
                  <a:lnTo>
                    <a:pt x="0" y="557127"/>
                  </a:lnTo>
                  <a:lnTo>
                    <a:pt x="0" y="134504"/>
                  </a:lnTo>
                  <a:cubicBezTo>
                    <a:pt x="0" y="60219"/>
                    <a:pt x="60219" y="0"/>
                    <a:pt x="134504" y="0"/>
                  </a:cubicBezTo>
                  <a:close/>
                </a:path>
              </a:pathLst>
            </a:custGeom>
            <a:solidFill>
              <a:srgbClr val="AF0D2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4" name="Google Shape;1474;p18"/>
            <p:cNvSpPr/>
            <p:nvPr/>
          </p:nvSpPr>
          <p:spPr>
            <a:xfrm rot="6367356">
              <a:off x="6745929" y="1463025"/>
              <a:ext cx="3744936" cy="4389968"/>
            </a:xfrm>
            <a:custGeom>
              <a:rect b="b" l="l" r="r" t="t"/>
              <a:pathLst>
                <a:path extrusionOk="0" h="4393030" w="3747548">
                  <a:moveTo>
                    <a:pt x="70034" y="3894239"/>
                  </a:moveTo>
                  <a:cubicBezTo>
                    <a:pt x="7562" y="3721328"/>
                    <a:pt x="-13879" y="3452041"/>
                    <a:pt x="8789" y="3292100"/>
                  </a:cubicBezTo>
                  <a:cubicBezTo>
                    <a:pt x="31457" y="3132159"/>
                    <a:pt x="74091" y="3019670"/>
                    <a:pt x="206039" y="2934597"/>
                  </a:cubicBezTo>
                  <a:cubicBezTo>
                    <a:pt x="337985" y="2849523"/>
                    <a:pt x="638155" y="2794116"/>
                    <a:pt x="800473" y="2781663"/>
                  </a:cubicBezTo>
                  <a:cubicBezTo>
                    <a:pt x="962790" y="2769209"/>
                    <a:pt x="1084268" y="2918814"/>
                    <a:pt x="1179937" y="2859873"/>
                  </a:cubicBezTo>
                  <a:cubicBezTo>
                    <a:pt x="1275606" y="2800933"/>
                    <a:pt x="1373203" y="2694478"/>
                    <a:pt x="1374491" y="2428018"/>
                  </a:cubicBezTo>
                  <a:cubicBezTo>
                    <a:pt x="1375780" y="2161557"/>
                    <a:pt x="1295273" y="1471070"/>
                    <a:pt x="1187664" y="1261110"/>
                  </a:cubicBezTo>
                  <a:cubicBezTo>
                    <a:pt x="1080055" y="1051150"/>
                    <a:pt x="861878" y="1173656"/>
                    <a:pt x="728840" y="1168260"/>
                  </a:cubicBezTo>
                  <a:lnTo>
                    <a:pt x="702727" y="1170498"/>
                  </a:lnTo>
                  <a:lnTo>
                    <a:pt x="502114" y="1209755"/>
                  </a:lnTo>
                  <a:lnTo>
                    <a:pt x="456537" y="1222268"/>
                  </a:lnTo>
                  <a:lnTo>
                    <a:pt x="420339" y="1225758"/>
                  </a:lnTo>
                  <a:lnTo>
                    <a:pt x="254125" y="1258284"/>
                  </a:lnTo>
                  <a:cubicBezTo>
                    <a:pt x="167535" y="1275229"/>
                    <a:pt x="83603" y="1218769"/>
                    <a:pt x="66658" y="1132178"/>
                  </a:cubicBezTo>
                  <a:cubicBezTo>
                    <a:pt x="49713" y="1045588"/>
                    <a:pt x="106172" y="961656"/>
                    <a:pt x="192764" y="944711"/>
                  </a:cubicBezTo>
                  <a:lnTo>
                    <a:pt x="445651" y="895225"/>
                  </a:lnTo>
                  <a:lnTo>
                    <a:pt x="337590" y="866483"/>
                  </a:lnTo>
                  <a:cubicBezTo>
                    <a:pt x="260018" y="845850"/>
                    <a:pt x="213859" y="766240"/>
                    <a:pt x="234492" y="688667"/>
                  </a:cubicBezTo>
                  <a:cubicBezTo>
                    <a:pt x="255125" y="611095"/>
                    <a:pt x="334735" y="564937"/>
                    <a:pt x="412307" y="585569"/>
                  </a:cubicBezTo>
                  <a:lnTo>
                    <a:pt x="621408" y="641186"/>
                  </a:lnTo>
                  <a:lnTo>
                    <a:pt x="493735" y="542399"/>
                  </a:lnTo>
                  <a:cubicBezTo>
                    <a:pt x="430251" y="493278"/>
                    <a:pt x="418607" y="401993"/>
                    <a:pt x="467728" y="338508"/>
                  </a:cubicBezTo>
                  <a:cubicBezTo>
                    <a:pt x="516849" y="275024"/>
                    <a:pt x="608134" y="263381"/>
                    <a:pt x="671618" y="312502"/>
                  </a:cubicBezTo>
                  <a:lnTo>
                    <a:pt x="830661" y="435562"/>
                  </a:lnTo>
                  <a:lnTo>
                    <a:pt x="744397" y="292848"/>
                  </a:lnTo>
                  <a:cubicBezTo>
                    <a:pt x="706797" y="230642"/>
                    <a:pt x="726743" y="149735"/>
                    <a:pt x="788948" y="112135"/>
                  </a:cubicBezTo>
                  <a:cubicBezTo>
                    <a:pt x="851153" y="74535"/>
                    <a:pt x="932061" y="94481"/>
                    <a:pt x="969661" y="156686"/>
                  </a:cubicBezTo>
                  <a:lnTo>
                    <a:pt x="1072525" y="326864"/>
                  </a:lnTo>
                  <a:lnTo>
                    <a:pt x="1077363" y="329128"/>
                  </a:lnTo>
                  <a:lnTo>
                    <a:pt x="1051069" y="183128"/>
                  </a:lnTo>
                  <a:cubicBezTo>
                    <a:pt x="1038185" y="111592"/>
                    <a:pt x="1085732" y="43158"/>
                    <a:pt x="1157267" y="30275"/>
                  </a:cubicBezTo>
                  <a:cubicBezTo>
                    <a:pt x="1228802" y="17392"/>
                    <a:pt x="1297236" y="64939"/>
                    <a:pt x="1310119" y="136474"/>
                  </a:cubicBezTo>
                  <a:lnTo>
                    <a:pt x="1335738" y="278728"/>
                  </a:lnTo>
                  <a:lnTo>
                    <a:pt x="1335738" y="131609"/>
                  </a:lnTo>
                  <a:cubicBezTo>
                    <a:pt x="1335738" y="58923"/>
                    <a:pt x="1394661" y="0"/>
                    <a:pt x="1467347" y="0"/>
                  </a:cubicBezTo>
                  <a:cubicBezTo>
                    <a:pt x="1540033" y="0"/>
                    <a:pt x="1598956" y="58923"/>
                    <a:pt x="1598956" y="131609"/>
                  </a:cubicBezTo>
                  <a:lnTo>
                    <a:pt x="1598956" y="371092"/>
                  </a:lnTo>
                  <a:lnTo>
                    <a:pt x="1606918" y="393465"/>
                  </a:lnTo>
                  <a:cubicBezTo>
                    <a:pt x="1629588" y="447457"/>
                    <a:pt x="1663910" y="497731"/>
                    <a:pt x="1725860" y="523376"/>
                  </a:cubicBezTo>
                  <a:cubicBezTo>
                    <a:pt x="1891060" y="591761"/>
                    <a:pt x="1904214" y="484733"/>
                    <a:pt x="2507877" y="599679"/>
                  </a:cubicBezTo>
                  <a:cubicBezTo>
                    <a:pt x="2485343" y="593788"/>
                    <a:pt x="2956717" y="696302"/>
                    <a:pt x="3161410" y="965587"/>
                  </a:cubicBezTo>
                  <a:cubicBezTo>
                    <a:pt x="3366104" y="1234873"/>
                    <a:pt x="3714654" y="1785839"/>
                    <a:pt x="3736039" y="2215396"/>
                  </a:cubicBezTo>
                  <a:cubicBezTo>
                    <a:pt x="3757425" y="2644954"/>
                    <a:pt x="3802921" y="3071280"/>
                    <a:pt x="3289719" y="3542931"/>
                  </a:cubicBezTo>
                  <a:cubicBezTo>
                    <a:pt x="2776517" y="4014583"/>
                    <a:pt x="2092408" y="3625622"/>
                    <a:pt x="1755093" y="3745557"/>
                  </a:cubicBezTo>
                  <a:cubicBezTo>
                    <a:pt x="1417778" y="3865492"/>
                    <a:pt x="1410101" y="4155130"/>
                    <a:pt x="1265825" y="4262548"/>
                  </a:cubicBezTo>
                  <a:cubicBezTo>
                    <a:pt x="1146655" y="4337668"/>
                    <a:pt x="1036477" y="4378889"/>
                    <a:pt x="889442" y="4390059"/>
                  </a:cubicBezTo>
                  <a:cubicBezTo>
                    <a:pt x="742407" y="4401229"/>
                    <a:pt x="498612" y="4380871"/>
                    <a:pt x="383617" y="4329568"/>
                  </a:cubicBezTo>
                  <a:cubicBezTo>
                    <a:pt x="247048" y="4246931"/>
                    <a:pt x="132505" y="4067149"/>
                    <a:pt x="70034" y="3894239"/>
                  </a:cubicBezTo>
                  <a:close/>
                </a:path>
              </a:pathLst>
            </a:custGeom>
            <a:solidFill>
              <a:srgbClr val="F7F4F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75" name="Google Shape;1475;p18"/>
            <p:cNvGrpSpPr/>
            <p:nvPr/>
          </p:nvGrpSpPr>
          <p:grpSpPr>
            <a:xfrm>
              <a:off x="7005435" y="1882407"/>
              <a:ext cx="214070" cy="321106"/>
              <a:chOff x="1912361" y="2020099"/>
              <a:chExt cx="144000" cy="216000"/>
            </a:xfrm>
          </p:grpSpPr>
          <p:sp>
            <p:nvSpPr>
              <p:cNvPr id="1476" name="Google Shape;1476;p18"/>
              <p:cNvSpPr/>
              <p:nvPr/>
            </p:nvSpPr>
            <p:spPr>
              <a:xfrm>
                <a:off x="1912361" y="2020099"/>
                <a:ext cx="144000" cy="216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77" name="Google Shape;1477;p18"/>
              <p:cNvSpPr/>
              <p:nvPr/>
            </p:nvSpPr>
            <p:spPr>
              <a:xfrm flipH="1" rot="7428293">
                <a:off x="1942978" y="2046331"/>
                <a:ext cx="41519" cy="39772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78" name="Google Shape;1478;p18"/>
            <p:cNvGrpSpPr/>
            <p:nvPr/>
          </p:nvGrpSpPr>
          <p:grpSpPr>
            <a:xfrm>
              <a:off x="7846094" y="1887323"/>
              <a:ext cx="214070" cy="321106"/>
              <a:chOff x="1912361" y="2020099"/>
              <a:chExt cx="144000" cy="216000"/>
            </a:xfrm>
          </p:grpSpPr>
          <p:sp>
            <p:nvSpPr>
              <p:cNvPr id="1479" name="Google Shape;1479;p18"/>
              <p:cNvSpPr/>
              <p:nvPr/>
            </p:nvSpPr>
            <p:spPr>
              <a:xfrm>
                <a:off x="1912361" y="2020099"/>
                <a:ext cx="144000" cy="216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80" name="Google Shape;1480;p18"/>
              <p:cNvSpPr/>
              <p:nvPr/>
            </p:nvSpPr>
            <p:spPr>
              <a:xfrm flipH="1" rot="7428293">
                <a:off x="1942978" y="2046331"/>
                <a:ext cx="41519" cy="39772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81" name="Google Shape;1481;p18"/>
            <p:cNvSpPr/>
            <p:nvPr/>
          </p:nvSpPr>
          <p:spPr>
            <a:xfrm rot="10800000">
              <a:off x="7433149" y="2442394"/>
              <a:ext cx="234000" cy="5244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AF0D2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82" name="Google Shape;1482;p18"/>
            <p:cNvGrpSpPr/>
            <p:nvPr/>
          </p:nvGrpSpPr>
          <p:grpSpPr>
            <a:xfrm>
              <a:off x="7266221" y="2241786"/>
              <a:ext cx="550635" cy="324482"/>
              <a:chOff x="8908026" y="816078"/>
              <a:chExt cx="1430593" cy="496529"/>
            </a:xfrm>
          </p:grpSpPr>
          <p:sp>
            <p:nvSpPr>
              <p:cNvPr id="1483" name="Google Shape;1483;p18"/>
              <p:cNvSpPr/>
              <p:nvPr/>
            </p:nvSpPr>
            <p:spPr>
              <a:xfrm>
                <a:off x="8908026" y="816078"/>
                <a:ext cx="1415700" cy="186900"/>
              </a:xfrm>
              <a:prstGeom prst="trapezoid">
                <a:avLst>
                  <a:gd fmla="val 71875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84" name="Google Shape;1484;p18"/>
              <p:cNvSpPr/>
              <p:nvPr/>
            </p:nvSpPr>
            <p:spPr>
              <a:xfrm rot="10800000">
                <a:off x="8922919" y="997907"/>
                <a:ext cx="1415700" cy="314700"/>
              </a:xfrm>
              <a:prstGeom prst="triangle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85" name="Google Shape;1485;p18"/>
            <p:cNvGrpSpPr/>
            <p:nvPr/>
          </p:nvGrpSpPr>
          <p:grpSpPr>
            <a:xfrm>
              <a:off x="7482349" y="3425295"/>
              <a:ext cx="2630416" cy="1728581"/>
              <a:chOff x="7521678" y="3444959"/>
              <a:chExt cx="2630416" cy="1728581"/>
            </a:xfrm>
          </p:grpSpPr>
          <p:sp>
            <p:nvSpPr>
              <p:cNvPr id="1486" name="Google Shape;1486;p18"/>
              <p:cNvSpPr/>
              <p:nvPr/>
            </p:nvSpPr>
            <p:spPr>
              <a:xfrm>
                <a:off x="7521678" y="3490452"/>
                <a:ext cx="2202300" cy="1396200"/>
              </a:xfrm>
              <a:prstGeom prst="ellipse">
                <a:avLst/>
              </a:prstGeom>
              <a:solidFill>
                <a:srgbClr val="DCDED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87" name="Google Shape;1487;p18"/>
              <p:cNvSpPr/>
              <p:nvPr/>
            </p:nvSpPr>
            <p:spPr>
              <a:xfrm rot="1919613">
                <a:off x="8711566" y="3766069"/>
                <a:ext cx="1385555" cy="604580"/>
              </a:xfrm>
              <a:prstGeom prst="roundRect">
                <a:avLst>
                  <a:gd fmla="val 50000" name="adj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88" name="Google Shape;1488;p18"/>
              <p:cNvSpPr/>
              <p:nvPr/>
            </p:nvSpPr>
            <p:spPr>
              <a:xfrm rot="1919613">
                <a:off x="8346489" y="4085618"/>
                <a:ext cx="1385555" cy="604580"/>
              </a:xfrm>
              <a:prstGeom prst="roundRect">
                <a:avLst>
                  <a:gd fmla="val 50000" name="adj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89" name="Google Shape;1489;p18"/>
              <p:cNvSpPr/>
              <p:nvPr/>
            </p:nvSpPr>
            <p:spPr>
              <a:xfrm rot="1919613">
                <a:off x="7899122" y="4247850"/>
                <a:ext cx="1385555" cy="604580"/>
              </a:xfrm>
              <a:prstGeom prst="roundRect">
                <a:avLst>
                  <a:gd fmla="val 50000" name="adj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90" name="Google Shape;1490;p18"/>
            <p:cNvSpPr/>
            <p:nvPr/>
          </p:nvSpPr>
          <p:spPr>
            <a:xfrm rot="1861239">
              <a:off x="8044308" y="5788843"/>
              <a:ext cx="51810" cy="334011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1" name="Google Shape;1491;p18"/>
            <p:cNvSpPr/>
            <p:nvPr/>
          </p:nvSpPr>
          <p:spPr>
            <a:xfrm rot="420076">
              <a:off x="8116167" y="5795118"/>
              <a:ext cx="51685" cy="333815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2" name="Google Shape;1492;p18"/>
            <p:cNvSpPr/>
            <p:nvPr/>
          </p:nvSpPr>
          <p:spPr>
            <a:xfrm rot="-1137635">
              <a:off x="8187015" y="5768358"/>
              <a:ext cx="51705" cy="333851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3" name="Google Shape;1493;p18"/>
            <p:cNvSpPr/>
            <p:nvPr/>
          </p:nvSpPr>
          <p:spPr>
            <a:xfrm rot="1861239">
              <a:off x="8705941" y="5758420"/>
              <a:ext cx="51810" cy="334011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4" name="Google Shape;1494;p18"/>
            <p:cNvSpPr/>
            <p:nvPr/>
          </p:nvSpPr>
          <p:spPr>
            <a:xfrm rot="420076">
              <a:off x="8777800" y="5764695"/>
              <a:ext cx="51685" cy="333815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5" name="Google Shape;1495;p18"/>
            <p:cNvSpPr/>
            <p:nvPr/>
          </p:nvSpPr>
          <p:spPr>
            <a:xfrm rot="-1137635">
              <a:off x="8848650" y="5737935"/>
              <a:ext cx="51705" cy="333851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96" name="Google Shape;1496;p18"/>
          <p:cNvGrpSpPr/>
          <p:nvPr/>
        </p:nvGrpSpPr>
        <p:grpSpPr>
          <a:xfrm>
            <a:off x="3750534" y="6234897"/>
            <a:ext cx="250271" cy="220014"/>
            <a:chOff x="7501776" y="2192592"/>
            <a:chExt cx="2193439" cy="2035284"/>
          </a:xfrm>
        </p:grpSpPr>
        <p:grpSp>
          <p:nvGrpSpPr>
            <p:cNvPr id="1497" name="Google Shape;1497;p18"/>
            <p:cNvGrpSpPr/>
            <p:nvPr/>
          </p:nvGrpSpPr>
          <p:grpSpPr>
            <a:xfrm>
              <a:off x="8451889" y="3542449"/>
              <a:ext cx="273563" cy="660846"/>
              <a:chOff x="8291419" y="3871862"/>
              <a:chExt cx="372346" cy="899477"/>
            </a:xfrm>
          </p:grpSpPr>
          <p:sp>
            <p:nvSpPr>
              <p:cNvPr id="1498" name="Google Shape;1498;p18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99" name="Google Shape;1499;p18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00" name="Google Shape;1500;p18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01" name="Google Shape;1501;p18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02" name="Google Shape;1502;p18"/>
            <p:cNvGrpSpPr/>
            <p:nvPr/>
          </p:nvGrpSpPr>
          <p:grpSpPr>
            <a:xfrm>
              <a:off x="8142173" y="3567030"/>
              <a:ext cx="273563" cy="660846"/>
              <a:chOff x="8291419" y="3871862"/>
              <a:chExt cx="372346" cy="899477"/>
            </a:xfrm>
          </p:grpSpPr>
          <p:sp>
            <p:nvSpPr>
              <p:cNvPr id="1503" name="Google Shape;1503;p18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04" name="Google Shape;1504;p18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05" name="Google Shape;1505;p18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06" name="Google Shape;1506;p18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07" name="Google Shape;1507;p18"/>
            <p:cNvSpPr/>
            <p:nvPr/>
          </p:nvSpPr>
          <p:spPr>
            <a:xfrm>
              <a:off x="7501776" y="2192592"/>
              <a:ext cx="2193439" cy="1642496"/>
            </a:xfrm>
            <a:custGeom>
              <a:rect b="b" l="l" r="r" t="t"/>
              <a:pathLst>
                <a:path extrusionOk="0" h="1809913" w="2193439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8" name="Google Shape;1508;p18"/>
            <p:cNvSpPr/>
            <p:nvPr/>
          </p:nvSpPr>
          <p:spPr>
            <a:xfrm>
              <a:off x="7605238" y="2472381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9" name="Google Shape;1509;p18"/>
            <p:cNvSpPr/>
            <p:nvPr/>
          </p:nvSpPr>
          <p:spPr>
            <a:xfrm>
              <a:off x="8147513" y="2437968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510" name="Google Shape;1510;p18"/>
            <p:cNvGrpSpPr/>
            <p:nvPr/>
          </p:nvGrpSpPr>
          <p:grpSpPr>
            <a:xfrm>
              <a:off x="7772445" y="2615907"/>
              <a:ext cx="368253" cy="245237"/>
              <a:chOff x="7684336" y="2714268"/>
              <a:chExt cx="607177" cy="357801"/>
            </a:xfrm>
          </p:grpSpPr>
          <p:sp>
            <p:nvSpPr>
              <p:cNvPr id="1511" name="Google Shape;1511;p18"/>
              <p:cNvSpPr/>
              <p:nvPr/>
            </p:nvSpPr>
            <p:spPr>
              <a:xfrm>
                <a:off x="7684336" y="2714268"/>
                <a:ext cx="600900" cy="134700"/>
              </a:xfrm>
              <a:prstGeom prst="trapezoid">
                <a:avLst>
                  <a:gd fmla="val 71875" name="adj"/>
                </a:avLst>
              </a:prstGeom>
              <a:solidFill>
                <a:srgbClr val="CE7C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12" name="Google Shape;1512;p18"/>
              <p:cNvSpPr/>
              <p:nvPr/>
            </p:nvSpPr>
            <p:spPr>
              <a:xfrm rot="10800000">
                <a:off x="7690613" y="2845269"/>
                <a:ext cx="600900" cy="226800"/>
              </a:xfrm>
              <a:prstGeom prst="triangle">
                <a:avLst>
                  <a:gd fmla="val 50000" name="adj"/>
                </a:avLst>
              </a:prstGeom>
              <a:solidFill>
                <a:srgbClr val="CE7C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13" name="Google Shape;1513;p18"/>
            <p:cNvSpPr/>
            <p:nvPr/>
          </p:nvSpPr>
          <p:spPr>
            <a:xfrm flipH="1" rot="10800000">
              <a:off x="8095618" y="2821481"/>
              <a:ext cx="1309183" cy="733538"/>
            </a:xfrm>
            <a:custGeom>
              <a:rect b="b" l="l" r="r" t="t"/>
              <a:pathLst>
                <a:path extrusionOk="0" h="733538" w="1309183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14" name="Google Shape;1514;p18"/>
          <p:cNvGrpSpPr/>
          <p:nvPr/>
        </p:nvGrpSpPr>
        <p:grpSpPr>
          <a:xfrm>
            <a:off x="3328896" y="6269547"/>
            <a:ext cx="275149" cy="213637"/>
            <a:chOff x="9215780" y="437535"/>
            <a:chExt cx="2411473" cy="1976290"/>
          </a:xfrm>
        </p:grpSpPr>
        <p:grpSp>
          <p:nvGrpSpPr>
            <p:cNvPr id="1515" name="Google Shape;1515;p18"/>
            <p:cNvGrpSpPr/>
            <p:nvPr/>
          </p:nvGrpSpPr>
          <p:grpSpPr>
            <a:xfrm>
              <a:off x="10492082" y="1728398"/>
              <a:ext cx="273563" cy="660846"/>
              <a:chOff x="8291419" y="3871862"/>
              <a:chExt cx="372346" cy="899477"/>
            </a:xfrm>
          </p:grpSpPr>
          <p:sp>
            <p:nvSpPr>
              <p:cNvPr id="1516" name="Google Shape;1516;p18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17" name="Google Shape;1517;p18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18" name="Google Shape;1518;p18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19" name="Google Shape;1519;p18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20" name="Google Shape;1520;p18"/>
            <p:cNvGrpSpPr/>
            <p:nvPr/>
          </p:nvGrpSpPr>
          <p:grpSpPr>
            <a:xfrm>
              <a:off x="10182366" y="1752979"/>
              <a:ext cx="273563" cy="660846"/>
              <a:chOff x="8291419" y="3871862"/>
              <a:chExt cx="372346" cy="899477"/>
            </a:xfrm>
          </p:grpSpPr>
          <p:sp>
            <p:nvSpPr>
              <p:cNvPr id="1521" name="Google Shape;1521;p18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22" name="Google Shape;1522;p18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23" name="Google Shape;1523;p18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24" name="Google Shape;1524;p18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25" name="Google Shape;1525;p18"/>
            <p:cNvSpPr/>
            <p:nvPr/>
          </p:nvSpPr>
          <p:spPr>
            <a:xfrm rot="-5400000">
              <a:off x="9158780" y="752118"/>
              <a:ext cx="347100" cy="233100"/>
            </a:xfrm>
            <a:prstGeom prst="triangle">
              <a:avLst>
                <a:gd fmla="val 50000" name="adj"/>
              </a:avLst>
            </a:prstGeom>
            <a:solidFill>
              <a:srgbClr val="CE7C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6" name="Google Shape;1526;p18"/>
            <p:cNvSpPr/>
            <p:nvPr/>
          </p:nvSpPr>
          <p:spPr>
            <a:xfrm>
              <a:off x="9433814" y="437535"/>
              <a:ext cx="2193439" cy="1606298"/>
            </a:xfrm>
            <a:custGeom>
              <a:rect b="b" l="l" r="r" t="t"/>
              <a:pathLst>
                <a:path extrusionOk="0" h="1809913" w="2193439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7" name="Google Shape;1527;p18"/>
            <p:cNvSpPr/>
            <p:nvPr/>
          </p:nvSpPr>
          <p:spPr>
            <a:xfrm>
              <a:off x="9666597" y="604252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8" name="Google Shape;1528;p18"/>
            <p:cNvSpPr/>
            <p:nvPr/>
          </p:nvSpPr>
          <p:spPr>
            <a:xfrm flipH="1" rot="10800000">
              <a:off x="9968662" y="968101"/>
              <a:ext cx="1309183" cy="733538"/>
            </a:xfrm>
            <a:custGeom>
              <a:rect b="b" l="l" r="r" t="t"/>
              <a:pathLst>
                <a:path extrusionOk="0" h="733538" w="1309183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29" name="Google Shape;1529;p18"/>
          <p:cNvGrpSpPr/>
          <p:nvPr/>
        </p:nvGrpSpPr>
        <p:grpSpPr>
          <a:xfrm flipH="1">
            <a:off x="1984251" y="695477"/>
            <a:ext cx="1865284" cy="2483273"/>
            <a:chOff x="4635942" y="159405"/>
            <a:chExt cx="4222966" cy="5622079"/>
          </a:xfrm>
        </p:grpSpPr>
        <p:grpSp>
          <p:nvGrpSpPr>
            <p:cNvPr id="1530" name="Google Shape;1530;p18"/>
            <p:cNvGrpSpPr/>
            <p:nvPr/>
          </p:nvGrpSpPr>
          <p:grpSpPr>
            <a:xfrm>
              <a:off x="5744927" y="2694110"/>
              <a:ext cx="2299193" cy="3087374"/>
              <a:chOff x="5744927" y="2694110"/>
              <a:chExt cx="2299193" cy="3087374"/>
            </a:xfrm>
          </p:grpSpPr>
          <p:sp>
            <p:nvSpPr>
              <p:cNvPr id="1531" name="Google Shape;1531;p18"/>
              <p:cNvSpPr/>
              <p:nvPr/>
            </p:nvSpPr>
            <p:spPr>
              <a:xfrm>
                <a:off x="6666271" y="3195484"/>
                <a:ext cx="304800" cy="2586000"/>
              </a:xfrm>
              <a:prstGeom prst="trapezoid">
                <a:avLst>
                  <a:gd fmla="val 25000" name="adj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2" name="Google Shape;1532;p18"/>
              <p:cNvSpPr/>
              <p:nvPr/>
            </p:nvSpPr>
            <p:spPr>
              <a:xfrm rot="7652259">
                <a:off x="6486559" y="3234853"/>
                <a:ext cx="1523923" cy="835676"/>
              </a:xfrm>
              <a:prstGeom prst="blockArc">
                <a:avLst>
                  <a:gd fmla="val 10800000" name="adj1"/>
                  <a:gd fmla="val 0" name="adj2"/>
                  <a:gd fmla="val 25000" name="adj3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3" name="Google Shape;1533;p18"/>
              <p:cNvSpPr/>
              <p:nvPr/>
            </p:nvSpPr>
            <p:spPr>
              <a:xfrm flipH="1" rot="-7652463">
                <a:off x="5797981" y="3067764"/>
                <a:ext cx="1331791" cy="789893"/>
              </a:xfrm>
              <a:prstGeom prst="blockArc">
                <a:avLst>
                  <a:gd fmla="val 10198505" name="adj1"/>
                  <a:gd fmla="val 21256982" name="adj2"/>
                  <a:gd fmla="val 15776" name="adj3"/>
                </a:avLst>
              </a:prstGeom>
              <a:solidFill>
                <a:srgbClr val="7E523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34" name="Google Shape;1534;p18"/>
            <p:cNvGrpSpPr/>
            <p:nvPr/>
          </p:nvGrpSpPr>
          <p:grpSpPr>
            <a:xfrm>
              <a:off x="4635942" y="159405"/>
              <a:ext cx="4222966" cy="3812401"/>
              <a:chOff x="4635942" y="159405"/>
              <a:chExt cx="4222966" cy="3812401"/>
            </a:xfrm>
          </p:grpSpPr>
          <p:sp>
            <p:nvSpPr>
              <p:cNvPr id="1535" name="Google Shape;1535;p18"/>
              <p:cNvSpPr/>
              <p:nvPr/>
            </p:nvSpPr>
            <p:spPr>
              <a:xfrm rot="3623416">
                <a:off x="5971324" y="1763826"/>
                <a:ext cx="1798459" cy="1909161"/>
              </a:xfrm>
              <a:prstGeom prst="ellipse">
                <a:avLst/>
              </a:prstGeom>
              <a:solidFill>
                <a:srgbClr val="5D992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536" name="Google Shape;1536;p18"/>
              <p:cNvGrpSpPr/>
              <p:nvPr/>
            </p:nvGrpSpPr>
            <p:grpSpPr>
              <a:xfrm>
                <a:off x="4635942" y="159405"/>
                <a:ext cx="4222966" cy="3721504"/>
                <a:chOff x="4635942" y="159405"/>
                <a:chExt cx="4222966" cy="3721504"/>
              </a:xfrm>
            </p:grpSpPr>
            <p:sp>
              <p:nvSpPr>
                <p:cNvPr id="1537" name="Google Shape;1537;p18"/>
                <p:cNvSpPr/>
                <p:nvPr/>
              </p:nvSpPr>
              <p:spPr>
                <a:xfrm rot="-3779379">
                  <a:off x="5348742" y="2202288"/>
                  <a:ext cx="776833" cy="1573256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38" name="Google Shape;1538;p18"/>
                <p:cNvSpPr/>
                <p:nvPr/>
              </p:nvSpPr>
              <p:spPr>
                <a:xfrm rot="4583905">
                  <a:off x="7408507" y="2531806"/>
                  <a:ext cx="776888" cy="1573205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39" name="Google Shape;1539;p18"/>
                <p:cNvSpPr/>
                <p:nvPr/>
              </p:nvSpPr>
              <p:spPr>
                <a:xfrm rot="3623353">
                  <a:off x="7012018" y="1638899"/>
                  <a:ext cx="1287782" cy="2035453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40" name="Google Shape;1540;p18"/>
                <p:cNvSpPr/>
                <p:nvPr/>
              </p:nvSpPr>
              <p:spPr>
                <a:xfrm rot="5400000">
                  <a:off x="5151230" y="825705"/>
                  <a:ext cx="3375600" cy="2043000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41" name="Google Shape;1541;p18"/>
                <p:cNvSpPr/>
                <p:nvPr/>
              </p:nvSpPr>
              <p:spPr>
                <a:xfrm rot="-2394384">
                  <a:off x="5138918" y="1073623"/>
                  <a:ext cx="1287848" cy="2035597"/>
                </a:xfrm>
                <a:prstGeom prst="ellipse">
                  <a:avLst/>
                </a:prstGeom>
                <a:solidFill>
                  <a:srgbClr val="5D992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EB105"/>
        </a:solidFill>
      </p:bgPr>
    </p:bg>
    <p:spTree>
      <p:nvGrpSpPr>
        <p:cNvPr id="1546" name="Shape 1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7" name="Google Shape;1547;p19"/>
          <p:cNvSpPr txBox="1"/>
          <p:nvPr/>
        </p:nvSpPr>
        <p:spPr>
          <a:xfrm>
            <a:off x="523400" y="838350"/>
            <a:ext cx="11448000" cy="108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4800">
                <a:solidFill>
                  <a:srgbClr val="FFFFFF"/>
                </a:solidFill>
                <a:latin typeface="Happy Monkey"/>
                <a:ea typeface="Happy Monkey"/>
                <a:cs typeface="Happy Monkey"/>
                <a:sym typeface="Happy Monkey"/>
              </a:rPr>
              <a:t>Graphics made by </a:t>
            </a:r>
            <a:r>
              <a:rPr b="1" lang="es-ES" sz="4800" u="sng">
                <a:solidFill>
                  <a:srgbClr val="FFFFFF"/>
                </a:solidFill>
                <a:latin typeface="Happy Monkey"/>
                <a:ea typeface="Happy Monkey"/>
                <a:cs typeface="Happy Monkey"/>
                <a:sym typeface="Happy Monkey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SlidesMania</a:t>
            </a:r>
            <a:endParaRPr b="1" sz="4800">
              <a:solidFill>
                <a:srgbClr val="FFFFFF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1548" name="Google Shape;1548;p19"/>
          <p:cNvSpPr txBox="1"/>
          <p:nvPr/>
        </p:nvSpPr>
        <p:spPr>
          <a:xfrm>
            <a:off x="550225" y="2870150"/>
            <a:ext cx="11204400" cy="269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>
                <a:solidFill>
                  <a:srgbClr val="FFFFFF"/>
                </a:solidFill>
                <a:latin typeface="Happy Monkey"/>
                <a:ea typeface="Happy Monkey"/>
                <a:cs typeface="Happy Monkey"/>
                <a:sym typeface="Happy Monkey"/>
              </a:rPr>
              <a:t>It includes 5 editable background layouts and a blank one.</a:t>
            </a:r>
            <a:endParaRPr sz="2400">
              <a:solidFill>
                <a:srgbClr val="FFFFFF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>
                <a:solidFill>
                  <a:srgbClr val="FFFFFF"/>
                </a:solidFill>
                <a:latin typeface="Happy Monkey"/>
                <a:ea typeface="Happy Monkey"/>
                <a:cs typeface="Happy Monkey"/>
                <a:sym typeface="Happy Monkey"/>
              </a:rPr>
              <a:t>Graphics included: Barn, trees, clouds, fence, cow, horse, sheep, pig, chicken and chicks.</a:t>
            </a:r>
            <a:endParaRPr sz="2400">
              <a:solidFill>
                <a:srgbClr val="FFFFFF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3" name="Shape 15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10"/>
          <p:cNvSpPr txBox="1"/>
          <p:nvPr/>
        </p:nvSpPr>
        <p:spPr>
          <a:xfrm>
            <a:off x="617775" y="1078425"/>
            <a:ext cx="5088300" cy="13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3600">
                <a:solidFill>
                  <a:srgbClr val="FFFFFF"/>
                </a:solidFill>
                <a:latin typeface="Happy Monkey"/>
                <a:ea typeface="Happy Monkey"/>
                <a:cs typeface="Happy Monkey"/>
                <a:sym typeface="Happy Monkey"/>
              </a:rPr>
              <a:t>A THEME FOR DRAG AND DROP ACTIVITIES</a:t>
            </a:r>
            <a:endParaRPr b="1" sz="3600">
              <a:solidFill>
                <a:srgbClr val="FFFFFF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420" name="Google Shape;420;p10"/>
          <p:cNvSpPr txBox="1"/>
          <p:nvPr/>
        </p:nvSpPr>
        <p:spPr>
          <a:xfrm>
            <a:off x="617775" y="2934375"/>
            <a:ext cx="5088300" cy="23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000">
                <a:solidFill>
                  <a:srgbClr val="FFFFFF"/>
                </a:solidFill>
                <a:latin typeface="Happy Monkey"/>
                <a:ea typeface="Happy Monkey"/>
                <a:cs typeface="Happy Monkey"/>
                <a:sym typeface="Happy Monkey"/>
              </a:rPr>
              <a:t>All the graphics are made from shapes. You can resize them and move them around.</a:t>
            </a:r>
            <a:endParaRPr sz="3000">
              <a:solidFill>
                <a:srgbClr val="FFFFFF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5" name="Google Shape;425;p11"/>
          <p:cNvGrpSpPr/>
          <p:nvPr/>
        </p:nvGrpSpPr>
        <p:grpSpPr>
          <a:xfrm flipH="1">
            <a:off x="591231" y="4076353"/>
            <a:ext cx="2691751" cy="2042651"/>
            <a:chOff x="6971069" y="826492"/>
            <a:chExt cx="5130076" cy="3892989"/>
          </a:xfrm>
        </p:grpSpPr>
        <p:sp>
          <p:nvSpPr>
            <p:cNvPr id="426" name="Google Shape;426;p11"/>
            <p:cNvSpPr/>
            <p:nvPr/>
          </p:nvSpPr>
          <p:spPr>
            <a:xfrm>
              <a:off x="7988709" y="3769148"/>
              <a:ext cx="442575" cy="735289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7" name="Google Shape;427;p11"/>
            <p:cNvSpPr/>
            <p:nvPr/>
          </p:nvSpPr>
          <p:spPr>
            <a:xfrm rot="9772988">
              <a:off x="10998759" y="4099638"/>
              <a:ext cx="170438" cy="262572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B4D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8" name="Google Shape;428;p11"/>
            <p:cNvSpPr/>
            <p:nvPr/>
          </p:nvSpPr>
          <p:spPr>
            <a:xfrm>
              <a:off x="10316641" y="3903406"/>
              <a:ext cx="442575" cy="668755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9" name="Google Shape;429;p11"/>
            <p:cNvSpPr/>
            <p:nvPr/>
          </p:nvSpPr>
          <p:spPr>
            <a:xfrm>
              <a:off x="10412361" y="3372464"/>
              <a:ext cx="855405" cy="934065"/>
            </a:xfrm>
            <a:prstGeom prst="ellipse">
              <a:avLst/>
            </a:prstGeom>
            <a:solidFill>
              <a:srgbClr val="F2B4D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0" name="Google Shape;430;p11"/>
            <p:cNvSpPr/>
            <p:nvPr/>
          </p:nvSpPr>
          <p:spPr>
            <a:xfrm>
              <a:off x="7846142" y="1966451"/>
              <a:ext cx="3755922" cy="2113935"/>
            </a:xfrm>
            <a:prstGeom prst="roundRect">
              <a:avLst>
                <a:gd fmla="val 31990" name="adj"/>
              </a:avLst>
            </a:prstGeom>
            <a:solidFill>
              <a:srgbClr val="F7F7F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1" name="Google Shape;431;p11"/>
            <p:cNvSpPr/>
            <p:nvPr/>
          </p:nvSpPr>
          <p:spPr>
            <a:xfrm flipH="1" rot="-422200">
              <a:off x="8368157" y="890995"/>
              <a:ext cx="369578" cy="631945"/>
            </a:xfrm>
            <a:custGeom>
              <a:rect b="b" l="l" r="r" t="t"/>
              <a:pathLst>
                <a:path extrusionOk="0" h="1006578" w="763229">
                  <a:moveTo>
                    <a:pt x="84803" y="894736"/>
                  </a:moveTo>
                  <a:cubicBezTo>
                    <a:pt x="-28268" y="745613"/>
                    <a:pt x="-28268" y="0"/>
                    <a:pt x="84803" y="0"/>
                  </a:cubicBezTo>
                  <a:cubicBezTo>
                    <a:pt x="197874" y="0"/>
                    <a:pt x="763229" y="745613"/>
                    <a:pt x="763229" y="894736"/>
                  </a:cubicBezTo>
                  <a:cubicBezTo>
                    <a:pt x="763229" y="1043859"/>
                    <a:pt x="197874" y="1043859"/>
                    <a:pt x="84803" y="894736"/>
                  </a:cubicBezTo>
                  <a:close/>
                </a:path>
              </a:pathLst>
            </a:custGeom>
            <a:solidFill>
              <a:srgbClr val="F5EA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2" name="Google Shape;432;p11"/>
            <p:cNvSpPr/>
            <p:nvPr/>
          </p:nvSpPr>
          <p:spPr>
            <a:xfrm rot="422200">
              <a:off x="7505563" y="846750"/>
              <a:ext cx="369578" cy="631945"/>
            </a:xfrm>
            <a:custGeom>
              <a:rect b="b" l="l" r="r" t="t"/>
              <a:pathLst>
                <a:path extrusionOk="0" h="1006578" w="763229">
                  <a:moveTo>
                    <a:pt x="84803" y="894736"/>
                  </a:moveTo>
                  <a:cubicBezTo>
                    <a:pt x="-28268" y="745613"/>
                    <a:pt x="-28268" y="0"/>
                    <a:pt x="84803" y="0"/>
                  </a:cubicBezTo>
                  <a:cubicBezTo>
                    <a:pt x="197874" y="0"/>
                    <a:pt x="763229" y="745613"/>
                    <a:pt x="763229" y="894736"/>
                  </a:cubicBezTo>
                  <a:cubicBezTo>
                    <a:pt x="763229" y="1043859"/>
                    <a:pt x="197874" y="1043859"/>
                    <a:pt x="84803" y="894736"/>
                  </a:cubicBezTo>
                  <a:close/>
                </a:path>
              </a:pathLst>
            </a:custGeom>
            <a:solidFill>
              <a:srgbClr val="F5EA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33" name="Google Shape;433;p11"/>
            <p:cNvGrpSpPr/>
            <p:nvPr/>
          </p:nvGrpSpPr>
          <p:grpSpPr>
            <a:xfrm>
              <a:off x="7108722" y="1109756"/>
              <a:ext cx="1957581" cy="2070418"/>
              <a:chOff x="8807161" y="1617408"/>
              <a:chExt cx="2146936" cy="2270688"/>
            </a:xfrm>
          </p:grpSpPr>
          <p:sp>
            <p:nvSpPr>
              <p:cNvPr id="434" name="Google Shape;434;p11"/>
              <p:cNvSpPr/>
              <p:nvPr/>
            </p:nvSpPr>
            <p:spPr>
              <a:xfrm>
                <a:off x="8807161" y="1617408"/>
                <a:ext cx="2146936" cy="2236275"/>
              </a:xfrm>
              <a:custGeom>
                <a:rect b="b" l="l" r="r" t="t"/>
                <a:pathLst>
                  <a:path extrusionOk="0" h="2236275" w="2146936">
                    <a:moveTo>
                      <a:pt x="7458" y="1066800"/>
                    </a:moveTo>
                    <a:cubicBezTo>
                      <a:pt x="184439" y="507120"/>
                      <a:pt x="485081" y="0"/>
                      <a:pt x="1074258" y="0"/>
                    </a:cubicBezTo>
                    <a:lnTo>
                      <a:pt x="1074258" y="0"/>
                    </a:lnTo>
                    <a:cubicBezTo>
                      <a:pt x="1663435" y="0"/>
                      <a:pt x="1973910" y="457958"/>
                      <a:pt x="2141058" y="1066800"/>
                    </a:cubicBezTo>
                    <a:lnTo>
                      <a:pt x="2141058" y="1169475"/>
                    </a:lnTo>
                    <a:cubicBezTo>
                      <a:pt x="2209884" y="2112613"/>
                      <a:pt x="1663435" y="2236275"/>
                      <a:pt x="1074258" y="2236275"/>
                    </a:cubicBezTo>
                    <a:lnTo>
                      <a:pt x="1074258" y="2236275"/>
                    </a:lnTo>
                    <a:cubicBezTo>
                      <a:pt x="485081" y="2236275"/>
                      <a:pt x="-71200" y="2063452"/>
                      <a:pt x="7458" y="1169475"/>
                    </a:cubicBezTo>
                    <a:lnTo>
                      <a:pt x="7458" y="1066800"/>
                    </a:ln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5" name="Google Shape;435;p11"/>
              <p:cNvSpPr/>
              <p:nvPr/>
            </p:nvSpPr>
            <p:spPr>
              <a:xfrm>
                <a:off x="8839796" y="3062748"/>
                <a:ext cx="2084472" cy="825348"/>
              </a:xfrm>
              <a:custGeom>
                <a:rect b="b" l="l" r="r" t="t"/>
                <a:pathLst>
                  <a:path extrusionOk="0" h="825348" w="2084472">
                    <a:moveTo>
                      <a:pt x="1089757" y="0"/>
                    </a:moveTo>
                    <a:cubicBezTo>
                      <a:pt x="1425013" y="0"/>
                      <a:pt x="1752079" y="33080"/>
                      <a:pt x="2005385" y="145156"/>
                    </a:cubicBezTo>
                    <a:lnTo>
                      <a:pt x="2084472" y="185519"/>
                    </a:lnTo>
                    <a:lnTo>
                      <a:pt x="2081104" y="207221"/>
                    </a:lnTo>
                    <a:cubicBezTo>
                      <a:pt x="1965913" y="743712"/>
                      <a:pt x="1515414" y="825348"/>
                      <a:pt x="1036708" y="825348"/>
                    </a:cubicBezTo>
                    <a:cubicBezTo>
                      <a:pt x="594825" y="825348"/>
                      <a:pt x="171447" y="728135"/>
                      <a:pt x="20559" y="302382"/>
                    </a:cubicBezTo>
                    <a:lnTo>
                      <a:pt x="0" y="229283"/>
                    </a:lnTo>
                    <a:lnTo>
                      <a:pt x="75072" y="179723"/>
                    </a:lnTo>
                    <a:cubicBezTo>
                      <a:pt x="337352" y="30916"/>
                      <a:pt x="706608" y="0"/>
                      <a:pt x="1089757" y="0"/>
                    </a:cubicBezTo>
                    <a:close/>
                  </a:path>
                </a:pathLst>
              </a:custGeom>
              <a:solidFill>
                <a:srgbClr val="F2B1D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36" name="Google Shape;436;p11"/>
            <p:cNvGrpSpPr/>
            <p:nvPr/>
          </p:nvGrpSpPr>
          <p:grpSpPr>
            <a:xfrm>
              <a:off x="7624909" y="1902134"/>
              <a:ext cx="144000" cy="216000"/>
              <a:chOff x="9443882" y="2472406"/>
              <a:chExt cx="130629" cy="186612"/>
            </a:xfrm>
          </p:grpSpPr>
          <p:sp>
            <p:nvSpPr>
              <p:cNvPr id="437" name="Google Shape;437;p11"/>
              <p:cNvSpPr/>
              <p:nvPr/>
            </p:nvSpPr>
            <p:spPr>
              <a:xfrm>
                <a:off x="9443882" y="2472406"/>
                <a:ext cx="130629" cy="186612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8" name="Google Shape;438;p11"/>
              <p:cNvSpPr/>
              <p:nvPr/>
            </p:nvSpPr>
            <p:spPr>
              <a:xfrm flipH="1" rot="7434764">
                <a:off x="9472579" y="2494243"/>
                <a:ext cx="36000" cy="36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39" name="Google Shape;439;p11"/>
            <p:cNvGrpSpPr/>
            <p:nvPr/>
          </p:nvGrpSpPr>
          <p:grpSpPr>
            <a:xfrm>
              <a:off x="8477510" y="1915076"/>
              <a:ext cx="144000" cy="216000"/>
              <a:chOff x="9922853" y="2475516"/>
              <a:chExt cx="130629" cy="186612"/>
            </a:xfrm>
          </p:grpSpPr>
          <p:sp>
            <p:nvSpPr>
              <p:cNvPr id="440" name="Google Shape;440;p11"/>
              <p:cNvSpPr/>
              <p:nvPr/>
            </p:nvSpPr>
            <p:spPr>
              <a:xfrm>
                <a:off x="9922853" y="2475516"/>
                <a:ext cx="130629" cy="186612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1" name="Google Shape;441;p11"/>
              <p:cNvSpPr/>
              <p:nvPr/>
            </p:nvSpPr>
            <p:spPr>
              <a:xfrm flipH="1" rot="7434764">
                <a:off x="9942219" y="2497352"/>
                <a:ext cx="36000" cy="36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42" name="Google Shape;442;p11"/>
            <p:cNvSpPr/>
            <p:nvPr/>
          </p:nvSpPr>
          <p:spPr>
            <a:xfrm rot="4244396">
              <a:off x="8212753" y="2668236"/>
              <a:ext cx="294442" cy="539557"/>
            </a:xfrm>
            <a:prstGeom prst="arc">
              <a:avLst>
                <a:gd fmla="val 16200000" name="adj1"/>
                <a:gd fmla="val 5601996" name="adj2"/>
              </a:avLst>
            </a:pr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3" name="Google Shape;443;p11"/>
            <p:cNvSpPr/>
            <p:nvPr/>
          </p:nvSpPr>
          <p:spPr>
            <a:xfrm rot="1636223">
              <a:off x="7395962" y="2573840"/>
              <a:ext cx="130629" cy="186612"/>
            </a:xfrm>
            <a:prstGeom prst="ellipse">
              <a:avLst/>
            </a:prstGeom>
            <a:solidFill>
              <a:srgbClr val="F7D4E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4" name="Google Shape;444;p11"/>
            <p:cNvSpPr/>
            <p:nvPr/>
          </p:nvSpPr>
          <p:spPr>
            <a:xfrm flipH="1" rot="-1636223">
              <a:off x="8590581" y="2559092"/>
              <a:ext cx="130629" cy="186612"/>
            </a:xfrm>
            <a:prstGeom prst="ellipse">
              <a:avLst/>
            </a:prstGeom>
            <a:solidFill>
              <a:srgbClr val="F7D4E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5" name="Google Shape;445;p11"/>
            <p:cNvSpPr/>
            <p:nvPr/>
          </p:nvSpPr>
          <p:spPr>
            <a:xfrm flipH="1" rot="-7242731">
              <a:off x="8794773" y="1082950"/>
              <a:ext cx="330413" cy="599320"/>
            </a:xfrm>
            <a:prstGeom prst="ellipse">
              <a:avLst/>
            </a:prstGeom>
            <a:solidFill>
              <a:srgbClr val="F3F6F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6" name="Google Shape;446;p11"/>
            <p:cNvSpPr/>
            <p:nvPr/>
          </p:nvSpPr>
          <p:spPr>
            <a:xfrm>
              <a:off x="8554066" y="1425427"/>
              <a:ext cx="496249" cy="612721"/>
            </a:xfrm>
            <a:custGeom>
              <a:rect b="b" l="l" r="r" t="t"/>
              <a:pathLst>
                <a:path extrusionOk="0" h="612721" w="496249">
                  <a:moveTo>
                    <a:pt x="194598" y="0"/>
                  </a:moveTo>
                  <a:lnTo>
                    <a:pt x="278696" y="110225"/>
                  </a:lnTo>
                  <a:cubicBezTo>
                    <a:pt x="345640" y="213371"/>
                    <a:pt x="401524" y="331679"/>
                    <a:pt x="448275" y="460773"/>
                  </a:cubicBezTo>
                  <a:lnTo>
                    <a:pt x="496249" y="612721"/>
                  </a:lnTo>
                  <a:lnTo>
                    <a:pt x="490670" y="612392"/>
                  </a:lnTo>
                  <a:cubicBezTo>
                    <a:pt x="210645" y="578928"/>
                    <a:pt x="0" y="434233"/>
                    <a:pt x="0" y="260805"/>
                  </a:cubicBezTo>
                  <a:cubicBezTo>
                    <a:pt x="0" y="161704"/>
                    <a:pt x="68782" y="71984"/>
                    <a:pt x="179987" y="7040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47" name="Google Shape;447;p11"/>
            <p:cNvGrpSpPr/>
            <p:nvPr/>
          </p:nvGrpSpPr>
          <p:grpSpPr>
            <a:xfrm>
              <a:off x="6971069" y="1062951"/>
              <a:ext cx="1140543" cy="1162204"/>
              <a:chOff x="6971069" y="1062951"/>
              <a:chExt cx="1140543" cy="1162204"/>
            </a:xfrm>
          </p:grpSpPr>
          <p:sp>
            <p:nvSpPr>
              <p:cNvPr id="448" name="Google Shape;448;p11"/>
              <p:cNvSpPr/>
              <p:nvPr/>
            </p:nvSpPr>
            <p:spPr>
              <a:xfrm rot="7242731">
                <a:off x="7147869" y="1058370"/>
                <a:ext cx="330413" cy="599320"/>
              </a:xfrm>
              <a:prstGeom prst="ellipse">
                <a:avLst/>
              </a:prstGeom>
              <a:solidFill>
                <a:srgbClr val="02040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9" name="Google Shape;449;p11"/>
              <p:cNvSpPr/>
              <p:nvPr/>
            </p:nvSpPr>
            <p:spPr>
              <a:xfrm>
                <a:off x="7109748" y="1095145"/>
                <a:ext cx="1001865" cy="1130010"/>
              </a:xfrm>
              <a:custGeom>
                <a:rect b="b" l="l" r="r" t="t"/>
                <a:pathLst>
                  <a:path extrusionOk="0" h="1130010" w="1001865">
                    <a:moveTo>
                      <a:pt x="971064" y="0"/>
                    </a:moveTo>
                    <a:lnTo>
                      <a:pt x="976594" y="22343"/>
                    </a:lnTo>
                    <a:cubicBezTo>
                      <a:pt x="987234" y="67038"/>
                      <a:pt x="996101" y="168088"/>
                      <a:pt x="997875" y="220557"/>
                    </a:cubicBezTo>
                    <a:cubicBezTo>
                      <a:pt x="999649" y="273025"/>
                      <a:pt x="1010289" y="306062"/>
                      <a:pt x="987235" y="337154"/>
                    </a:cubicBezTo>
                    <a:cubicBezTo>
                      <a:pt x="964181" y="368246"/>
                      <a:pt x="951311" y="383045"/>
                      <a:pt x="859552" y="407111"/>
                    </a:cubicBezTo>
                    <a:cubicBezTo>
                      <a:pt x="767792" y="431177"/>
                      <a:pt x="500519" y="411590"/>
                      <a:pt x="436676" y="481547"/>
                    </a:cubicBezTo>
                    <a:cubicBezTo>
                      <a:pt x="372834" y="551505"/>
                      <a:pt x="475183" y="732385"/>
                      <a:pt x="476501" y="826859"/>
                    </a:cubicBezTo>
                    <a:cubicBezTo>
                      <a:pt x="477818" y="921332"/>
                      <a:pt x="474728" y="997868"/>
                      <a:pt x="444581" y="1048392"/>
                    </a:cubicBezTo>
                    <a:cubicBezTo>
                      <a:pt x="414433" y="1098917"/>
                      <a:pt x="386058" y="1130010"/>
                      <a:pt x="295616" y="1130010"/>
                    </a:cubicBezTo>
                    <a:cubicBezTo>
                      <a:pt x="239090" y="1130010"/>
                      <a:pt x="120217" y="1113310"/>
                      <a:pt x="26024" y="1091296"/>
                    </a:cubicBezTo>
                    <a:lnTo>
                      <a:pt x="0" y="1084524"/>
                    </a:lnTo>
                    <a:lnTo>
                      <a:pt x="858" y="1066193"/>
                    </a:lnTo>
                    <a:lnTo>
                      <a:pt x="858" y="972574"/>
                    </a:lnTo>
                    <a:cubicBezTo>
                      <a:pt x="152144" y="494151"/>
                      <a:pt x="402531" y="57849"/>
                      <a:pt x="875888" y="5181"/>
                    </a:cubicBezTo>
                    <a:close/>
                  </a:path>
                </a:pathLst>
              </a:custGeom>
              <a:solidFill>
                <a:srgbClr val="02040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50" name="Google Shape;450;p11"/>
            <p:cNvSpPr/>
            <p:nvPr/>
          </p:nvSpPr>
          <p:spPr>
            <a:xfrm rot="2956074">
              <a:off x="9424011" y="2225804"/>
              <a:ext cx="703894" cy="448166"/>
            </a:xfrm>
            <a:custGeom>
              <a:rect b="b" l="l" r="r" t="t"/>
              <a:pathLst>
                <a:path extrusionOk="0" h="2661424" w="5139382">
                  <a:moveTo>
                    <a:pt x="2333" y="1330712"/>
                  </a:moveTo>
                  <a:cubicBezTo>
                    <a:pt x="-60444" y="588324"/>
                    <a:pt x="1152289" y="0"/>
                    <a:pt x="2570831" y="0"/>
                  </a:cubicBezTo>
                  <a:cubicBezTo>
                    <a:pt x="3989373" y="0"/>
                    <a:pt x="5123482" y="165412"/>
                    <a:pt x="5139329" y="1330712"/>
                  </a:cubicBezTo>
                  <a:cubicBezTo>
                    <a:pt x="5148487" y="2546764"/>
                    <a:pt x="3989373" y="2661424"/>
                    <a:pt x="2570831" y="2661424"/>
                  </a:cubicBezTo>
                  <a:cubicBezTo>
                    <a:pt x="1152289" y="2661424"/>
                    <a:pt x="65110" y="2073100"/>
                    <a:pt x="2333" y="1330712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Google Shape;451;p11"/>
            <p:cNvSpPr/>
            <p:nvPr/>
          </p:nvSpPr>
          <p:spPr>
            <a:xfrm rot="7648571">
              <a:off x="8974749" y="3289133"/>
              <a:ext cx="661177" cy="379315"/>
            </a:xfrm>
            <a:custGeom>
              <a:rect b="b" l="l" r="r" t="t"/>
              <a:pathLst>
                <a:path extrusionOk="0" h="2661452" w="5445303">
                  <a:moveTo>
                    <a:pt x="11124" y="1344067"/>
                  </a:moveTo>
                  <a:cubicBezTo>
                    <a:pt x="195014" y="481541"/>
                    <a:pt x="1971082" y="2243"/>
                    <a:pt x="2876773" y="21"/>
                  </a:cubicBezTo>
                  <a:cubicBezTo>
                    <a:pt x="3782464" y="-2201"/>
                    <a:pt x="5429424" y="165433"/>
                    <a:pt x="5445271" y="1330733"/>
                  </a:cubicBezTo>
                  <a:cubicBezTo>
                    <a:pt x="5454429" y="2546785"/>
                    <a:pt x="3782464" y="2659223"/>
                    <a:pt x="2876773" y="2661445"/>
                  </a:cubicBezTo>
                  <a:cubicBezTo>
                    <a:pt x="1971082" y="2663667"/>
                    <a:pt x="-172766" y="2206593"/>
                    <a:pt x="11124" y="1344067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2;p11"/>
            <p:cNvSpPr/>
            <p:nvPr/>
          </p:nvSpPr>
          <p:spPr>
            <a:xfrm rot="9870279">
              <a:off x="9994433" y="2378582"/>
              <a:ext cx="1333149" cy="1430557"/>
            </a:xfrm>
            <a:custGeom>
              <a:rect b="b" l="l" r="r" t="t"/>
              <a:pathLst>
                <a:path extrusionOk="0" h="1044633" w="1066767">
                  <a:moveTo>
                    <a:pt x="5241" y="847894"/>
                  </a:moveTo>
                  <a:cubicBezTo>
                    <a:pt x="28085" y="972431"/>
                    <a:pt x="195730" y="1042600"/>
                    <a:pt x="300209" y="1044539"/>
                  </a:cubicBezTo>
                  <a:cubicBezTo>
                    <a:pt x="404688" y="1046478"/>
                    <a:pt x="410003" y="1018319"/>
                    <a:pt x="437861" y="975713"/>
                  </a:cubicBezTo>
                  <a:cubicBezTo>
                    <a:pt x="465719" y="933107"/>
                    <a:pt x="468574" y="868567"/>
                    <a:pt x="467357" y="788900"/>
                  </a:cubicBezTo>
                  <a:cubicBezTo>
                    <a:pt x="466140" y="709233"/>
                    <a:pt x="351899" y="566535"/>
                    <a:pt x="430557" y="497709"/>
                  </a:cubicBezTo>
                  <a:cubicBezTo>
                    <a:pt x="509215" y="428883"/>
                    <a:pt x="754485" y="527965"/>
                    <a:pt x="939306" y="375946"/>
                  </a:cubicBezTo>
                  <a:cubicBezTo>
                    <a:pt x="1124127" y="223927"/>
                    <a:pt x="1137613" y="19784"/>
                    <a:pt x="779546" y="1354"/>
                  </a:cubicBezTo>
                  <a:cubicBezTo>
                    <a:pt x="421479" y="-17076"/>
                    <a:pt x="292193" y="156227"/>
                    <a:pt x="163142" y="297317"/>
                  </a:cubicBezTo>
                  <a:cubicBezTo>
                    <a:pt x="34091" y="438407"/>
                    <a:pt x="-17603" y="723357"/>
                    <a:pt x="5241" y="847894"/>
                  </a:cubicBez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1"/>
            <p:cNvSpPr/>
            <p:nvPr/>
          </p:nvSpPr>
          <p:spPr>
            <a:xfrm rot="-10415412">
              <a:off x="7815547" y="3404855"/>
              <a:ext cx="636152" cy="602785"/>
            </a:xfrm>
            <a:custGeom>
              <a:rect b="b" l="l" r="r" t="t"/>
              <a:pathLst>
                <a:path extrusionOk="0" h="602785" w="636152">
                  <a:moveTo>
                    <a:pt x="588724" y="593868"/>
                  </a:moveTo>
                  <a:cubicBezTo>
                    <a:pt x="537958" y="601054"/>
                    <a:pt x="482179" y="602785"/>
                    <a:pt x="423728" y="602785"/>
                  </a:cubicBezTo>
                  <a:cubicBezTo>
                    <a:pt x="189922" y="602785"/>
                    <a:pt x="10732" y="460684"/>
                    <a:pt x="385" y="281371"/>
                  </a:cubicBezTo>
                  <a:cubicBezTo>
                    <a:pt x="-6082" y="169300"/>
                    <a:pt x="69572" y="71766"/>
                    <a:pt x="184304" y="14374"/>
                  </a:cubicBezTo>
                  <a:lnTo>
                    <a:pt x="220072" y="0"/>
                  </a:lnTo>
                  <a:lnTo>
                    <a:pt x="272952" y="21453"/>
                  </a:lnTo>
                  <a:cubicBezTo>
                    <a:pt x="465278" y="122138"/>
                    <a:pt x="605783" y="313452"/>
                    <a:pt x="631842" y="545418"/>
                  </a:cubicBezTo>
                  <a:lnTo>
                    <a:pt x="636152" y="583781"/>
                  </a:lnTo>
                  <a:close/>
                </a:path>
              </a:pathLst>
            </a:custGeom>
            <a:solidFill>
              <a:srgbClr val="0204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4" name="Google Shape;454;p11"/>
            <p:cNvSpPr/>
            <p:nvPr/>
          </p:nvSpPr>
          <p:spPr>
            <a:xfrm>
              <a:off x="8900408" y="3778821"/>
              <a:ext cx="442575" cy="735289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5" name="Google Shape;455;p11"/>
            <p:cNvSpPr/>
            <p:nvPr/>
          </p:nvSpPr>
          <p:spPr>
            <a:xfrm>
              <a:off x="11139824" y="3536950"/>
              <a:ext cx="442575" cy="1044882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56" name="Google Shape;456;p11"/>
            <p:cNvGrpSpPr/>
            <p:nvPr/>
          </p:nvGrpSpPr>
          <p:grpSpPr>
            <a:xfrm>
              <a:off x="7959219" y="4385133"/>
              <a:ext cx="3662509" cy="334349"/>
              <a:chOff x="8656949" y="4116534"/>
              <a:chExt cx="1963259" cy="281656"/>
            </a:xfrm>
          </p:grpSpPr>
          <p:sp>
            <p:nvSpPr>
              <p:cNvPr id="457" name="Google Shape;457;p11"/>
              <p:cNvSpPr/>
              <p:nvPr/>
            </p:nvSpPr>
            <p:spPr>
              <a:xfrm flipH="1" rot="5400000">
                <a:off x="8658690" y="4114793"/>
                <a:ext cx="266908" cy="270390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8" name="Google Shape;458;p11"/>
              <p:cNvSpPr/>
              <p:nvPr/>
            </p:nvSpPr>
            <p:spPr>
              <a:xfrm flipH="1" rot="5400000">
                <a:off x="9153802" y="4129541"/>
                <a:ext cx="266908" cy="270390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9" name="Google Shape;459;p11"/>
              <p:cNvSpPr/>
              <p:nvPr/>
            </p:nvSpPr>
            <p:spPr>
              <a:xfrm flipH="1" rot="5400000">
                <a:off x="9909114" y="4124625"/>
                <a:ext cx="266908" cy="270390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0" name="Google Shape;460;p11"/>
              <p:cNvSpPr/>
              <p:nvPr/>
            </p:nvSpPr>
            <p:spPr>
              <a:xfrm flipH="1" rot="5400000">
                <a:off x="10351559" y="4124625"/>
                <a:ext cx="266908" cy="270390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61" name="Google Shape;461;p11"/>
            <p:cNvSpPr/>
            <p:nvPr/>
          </p:nvSpPr>
          <p:spPr>
            <a:xfrm rot="-9404966">
              <a:off x="10507146" y="4099638"/>
              <a:ext cx="170438" cy="262572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B4D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2" name="Google Shape;462;p11"/>
            <p:cNvSpPr/>
            <p:nvPr/>
          </p:nvSpPr>
          <p:spPr>
            <a:xfrm rot="10800000">
              <a:off x="10757869" y="4183213"/>
              <a:ext cx="170438" cy="262572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B4D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3" name="Google Shape;463;p11"/>
            <p:cNvSpPr/>
            <p:nvPr/>
          </p:nvSpPr>
          <p:spPr>
            <a:xfrm rot="-3833944">
              <a:off x="11399021" y="1875146"/>
              <a:ext cx="354697" cy="764642"/>
            </a:xfrm>
            <a:prstGeom prst="arc">
              <a:avLst>
                <a:gd fmla="val 16200000" name="adj1"/>
                <a:gd fmla="val 5601996" name="adj2"/>
              </a:avLst>
            </a:prstGeom>
            <a:noFill/>
            <a:ln cap="rnd" cmpd="sng" w="28575">
              <a:solidFill>
                <a:srgbClr val="F7F7F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4" name="Google Shape;464;p11"/>
            <p:cNvSpPr/>
            <p:nvPr/>
          </p:nvSpPr>
          <p:spPr>
            <a:xfrm rot="1171418">
              <a:off x="11857703" y="2389239"/>
              <a:ext cx="45719" cy="294967"/>
            </a:xfrm>
            <a:prstGeom prst="roundRect">
              <a:avLst>
                <a:gd fmla="val 50000" name="adj"/>
              </a:avLst>
            </a:prstGeom>
            <a:solidFill>
              <a:srgbClr val="0204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1"/>
            <p:cNvSpPr/>
            <p:nvPr/>
          </p:nvSpPr>
          <p:spPr>
            <a:xfrm rot="-262621">
              <a:off x="11921612" y="2394156"/>
              <a:ext cx="45719" cy="294967"/>
            </a:xfrm>
            <a:prstGeom prst="roundRect">
              <a:avLst>
                <a:gd fmla="val 50000" name="adj"/>
              </a:avLst>
            </a:prstGeom>
            <a:solidFill>
              <a:srgbClr val="0204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6" name="Google Shape;466;p11"/>
            <p:cNvSpPr/>
            <p:nvPr/>
          </p:nvSpPr>
          <p:spPr>
            <a:xfrm rot="-1825386">
              <a:off x="11983891" y="2369574"/>
              <a:ext cx="45719" cy="294967"/>
            </a:xfrm>
            <a:prstGeom prst="roundRect">
              <a:avLst>
                <a:gd fmla="val 50000" name="adj"/>
              </a:avLst>
            </a:prstGeom>
            <a:solidFill>
              <a:srgbClr val="0204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7" name="Google Shape;467;p11"/>
          <p:cNvSpPr txBox="1"/>
          <p:nvPr/>
        </p:nvSpPr>
        <p:spPr>
          <a:xfrm>
            <a:off x="3355475" y="3988325"/>
            <a:ext cx="3502500" cy="8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0">
                <a:solidFill>
                  <a:srgbClr val="FFFFFF"/>
                </a:solidFill>
                <a:latin typeface="Happy Monkey"/>
                <a:ea typeface="Happy Monkey"/>
                <a:cs typeface="Happy Monkey"/>
                <a:sym typeface="Happy Monkey"/>
              </a:rPr>
              <a:t>The cow goes </a:t>
            </a:r>
            <a:endParaRPr sz="4000">
              <a:solidFill>
                <a:srgbClr val="FFFFFF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468" name="Google Shape;468;p11"/>
          <p:cNvSpPr txBox="1"/>
          <p:nvPr/>
        </p:nvSpPr>
        <p:spPr>
          <a:xfrm>
            <a:off x="8407467" y="5046250"/>
            <a:ext cx="1248000" cy="8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MOO</a:t>
            </a:r>
            <a:endParaRPr sz="360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469" name="Google Shape;469;p11"/>
          <p:cNvSpPr txBox="1"/>
          <p:nvPr/>
        </p:nvSpPr>
        <p:spPr>
          <a:xfrm>
            <a:off x="4300429" y="2917050"/>
            <a:ext cx="1778100" cy="8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BAAAH</a:t>
            </a:r>
            <a:endParaRPr sz="360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470" name="Google Shape;470;p11"/>
          <p:cNvSpPr txBox="1"/>
          <p:nvPr/>
        </p:nvSpPr>
        <p:spPr>
          <a:xfrm>
            <a:off x="4426004" y="1463113"/>
            <a:ext cx="1778100" cy="8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NEIGH</a:t>
            </a:r>
            <a:endParaRPr sz="360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471" name="Google Shape;471;p11"/>
          <p:cNvSpPr txBox="1"/>
          <p:nvPr/>
        </p:nvSpPr>
        <p:spPr>
          <a:xfrm>
            <a:off x="6300250" y="2460725"/>
            <a:ext cx="2574900" cy="8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OINK, OINK</a:t>
            </a:r>
            <a:endParaRPr sz="360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472" name="Google Shape;472;p11"/>
          <p:cNvSpPr txBox="1"/>
          <p:nvPr/>
        </p:nvSpPr>
        <p:spPr>
          <a:xfrm>
            <a:off x="8291525" y="3492975"/>
            <a:ext cx="3612900" cy="8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CHEEP, CHEEP</a:t>
            </a:r>
            <a:endParaRPr sz="360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7" name="Google Shape;477;p12"/>
          <p:cNvGrpSpPr/>
          <p:nvPr/>
        </p:nvGrpSpPr>
        <p:grpSpPr>
          <a:xfrm>
            <a:off x="680846" y="3705914"/>
            <a:ext cx="1877359" cy="1588368"/>
            <a:chOff x="4729417" y="721023"/>
            <a:chExt cx="4469903" cy="3624756"/>
          </a:xfrm>
        </p:grpSpPr>
        <p:grpSp>
          <p:nvGrpSpPr>
            <p:cNvPr id="478" name="Google Shape;478;p12"/>
            <p:cNvGrpSpPr/>
            <p:nvPr/>
          </p:nvGrpSpPr>
          <p:grpSpPr>
            <a:xfrm>
              <a:off x="4729417" y="721023"/>
              <a:ext cx="4469903" cy="3624756"/>
              <a:chOff x="6263250" y="1920560"/>
              <a:chExt cx="4469903" cy="3624756"/>
            </a:xfrm>
          </p:grpSpPr>
          <p:sp>
            <p:nvSpPr>
              <p:cNvPr id="479" name="Google Shape;479;p12"/>
              <p:cNvSpPr/>
              <p:nvPr/>
            </p:nvSpPr>
            <p:spPr>
              <a:xfrm flipH="1" rot="-9923540">
                <a:off x="6991957" y="2152640"/>
                <a:ext cx="218875" cy="401805"/>
              </a:xfrm>
              <a:prstGeom prst="ellipse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12"/>
              <p:cNvSpPr/>
              <p:nvPr/>
            </p:nvSpPr>
            <p:spPr>
              <a:xfrm rot="4341720">
                <a:off x="9549272" y="3488225"/>
                <a:ext cx="1276408" cy="739359"/>
              </a:xfrm>
              <a:custGeom>
                <a:rect b="b" l="l" r="r" t="t"/>
                <a:pathLst>
                  <a:path extrusionOk="0" h="1445336" w="2495187">
                    <a:moveTo>
                      <a:pt x="140182" y="1435504"/>
                    </a:moveTo>
                    <a:cubicBezTo>
                      <a:pt x="118059" y="1202807"/>
                      <a:pt x="-249169" y="461604"/>
                      <a:pt x="302417" y="98316"/>
                    </a:cubicBezTo>
                    <a:cubicBezTo>
                      <a:pt x="580492" y="-84831"/>
                      <a:pt x="841685" y="19297"/>
                      <a:pt x="1252910" y="156160"/>
                    </a:cubicBezTo>
                    <a:cubicBezTo>
                      <a:pt x="1655181" y="339596"/>
                      <a:pt x="1727874" y="777285"/>
                      <a:pt x="2495188" y="588590"/>
                    </a:cubicBezTo>
                    <a:cubicBezTo>
                      <a:pt x="2209411" y="1257219"/>
                      <a:pt x="1189480" y="613831"/>
                      <a:pt x="849418" y="756622"/>
                    </a:cubicBezTo>
                    <a:cubicBezTo>
                      <a:pt x="509356" y="899413"/>
                      <a:pt x="357055" y="1063282"/>
                      <a:pt x="454816" y="1445336"/>
                    </a:cubicBezTo>
                    <a:lnTo>
                      <a:pt x="140182" y="1435504"/>
                    </a:ln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12"/>
              <p:cNvSpPr/>
              <p:nvPr/>
            </p:nvSpPr>
            <p:spPr>
              <a:xfrm>
                <a:off x="7315200" y="3285918"/>
                <a:ext cx="2664543" cy="1305748"/>
              </a:xfrm>
              <a:custGeom>
                <a:rect b="b" l="l" r="r" t="t"/>
                <a:pathLst>
                  <a:path extrusionOk="0" h="1305748" w="2664543">
                    <a:moveTo>
                      <a:pt x="0" y="720728"/>
                    </a:moveTo>
                    <a:cubicBezTo>
                      <a:pt x="0" y="397630"/>
                      <a:pt x="261922" y="135708"/>
                      <a:pt x="585020" y="135708"/>
                    </a:cubicBezTo>
                    <a:cubicBezTo>
                      <a:pt x="1083188" y="135708"/>
                      <a:pt x="1630516" y="116042"/>
                      <a:pt x="2158181" y="17720"/>
                    </a:cubicBezTo>
                    <a:cubicBezTo>
                      <a:pt x="2520608" y="-100267"/>
                      <a:pt x="2664543" y="397630"/>
                      <a:pt x="2664543" y="720728"/>
                    </a:cubicBezTo>
                    <a:lnTo>
                      <a:pt x="2664542" y="720728"/>
                    </a:lnTo>
                    <a:cubicBezTo>
                      <a:pt x="2664542" y="1043826"/>
                      <a:pt x="2402620" y="1305748"/>
                      <a:pt x="2079522" y="1305748"/>
                    </a:cubicBezTo>
                    <a:lnTo>
                      <a:pt x="585020" y="1305747"/>
                    </a:lnTo>
                    <a:cubicBezTo>
                      <a:pt x="261922" y="1305747"/>
                      <a:pt x="0" y="1043825"/>
                      <a:pt x="0" y="720727"/>
                    </a:cubicBezTo>
                    <a:lnTo>
                      <a:pt x="0" y="720728"/>
                    </a:lnTo>
                    <a:close/>
                  </a:path>
                </a:pathLst>
              </a:cu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12"/>
              <p:cNvSpPr/>
              <p:nvPr/>
            </p:nvSpPr>
            <p:spPr>
              <a:xfrm>
                <a:off x="7390419" y="4172272"/>
                <a:ext cx="249300" cy="12132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12"/>
              <p:cNvSpPr/>
              <p:nvPr/>
            </p:nvSpPr>
            <p:spPr>
              <a:xfrm>
                <a:off x="9706914" y="4090219"/>
                <a:ext cx="233400" cy="14115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12"/>
              <p:cNvSpPr/>
              <p:nvPr/>
            </p:nvSpPr>
            <p:spPr>
              <a:xfrm>
                <a:off x="8042268" y="4181945"/>
                <a:ext cx="249300" cy="12132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12"/>
              <p:cNvSpPr/>
              <p:nvPr/>
            </p:nvSpPr>
            <p:spPr>
              <a:xfrm>
                <a:off x="9222658" y="4149213"/>
                <a:ext cx="236100" cy="12978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12"/>
              <p:cNvSpPr/>
              <p:nvPr/>
            </p:nvSpPr>
            <p:spPr>
              <a:xfrm rot="-1991769">
                <a:off x="7389209" y="2626068"/>
                <a:ext cx="501911" cy="1612409"/>
              </a:xfrm>
              <a:prstGeom prst="roundRect">
                <a:avLst>
                  <a:gd fmla="val 50000" name="adj"/>
                </a:avLst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7" name="Google Shape;487;p12"/>
              <p:cNvSpPr/>
              <p:nvPr/>
            </p:nvSpPr>
            <p:spPr>
              <a:xfrm rot="4346099">
                <a:off x="7165417" y="2361446"/>
                <a:ext cx="1406818" cy="1240039"/>
              </a:xfrm>
              <a:custGeom>
                <a:rect b="b" l="l" r="r" t="t"/>
                <a:pathLst>
                  <a:path extrusionOk="0" h="1731128" w="1929821">
                    <a:moveTo>
                      <a:pt x="245414" y="1721296"/>
                    </a:moveTo>
                    <a:cubicBezTo>
                      <a:pt x="223291" y="1488599"/>
                      <a:pt x="285599" y="870511"/>
                      <a:pt x="92008" y="714748"/>
                    </a:cubicBezTo>
                    <a:cubicBezTo>
                      <a:pt x="-232832" y="453382"/>
                      <a:pt x="362717" y="-265765"/>
                      <a:pt x="938966" y="401598"/>
                    </a:cubicBezTo>
                    <a:cubicBezTo>
                      <a:pt x="1515215" y="1068961"/>
                      <a:pt x="1889212" y="-124911"/>
                      <a:pt x="1892233" y="10868"/>
                    </a:cubicBezTo>
                    <a:cubicBezTo>
                      <a:pt x="2125691" y="1467510"/>
                      <a:pt x="1204248" y="894417"/>
                      <a:pt x="982217" y="1181127"/>
                    </a:cubicBezTo>
                    <a:cubicBezTo>
                      <a:pt x="760186" y="1467837"/>
                      <a:pt x="462287" y="1349074"/>
                      <a:pt x="560048" y="1731128"/>
                    </a:cubicBezTo>
                    <a:lnTo>
                      <a:pt x="245414" y="1721296"/>
                    </a:ln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8" name="Google Shape;488;p12"/>
              <p:cNvSpPr/>
              <p:nvPr/>
            </p:nvSpPr>
            <p:spPr>
              <a:xfrm rot="2995087">
                <a:off x="6685903" y="2212142"/>
                <a:ext cx="1091194" cy="1612630"/>
              </a:xfrm>
              <a:prstGeom prst="roundRect">
                <a:avLst>
                  <a:gd fmla="val 50000" name="adj"/>
                </a:avLst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12"/>
              <p:cNvSpPr/>
              <p:nvPr/>
            </p:nvSpPr>
            <p:spPr>
              <a:xfrm rot="2909147">
                <a:off x="7117139" y="2129560"/>
                <a:ext cx="187637" cy="1225376"/>
              </a:xfrm>
              <a:custGeom>
                <a:rect b="b" l="l" r="r" t="t"/>
                <a:pathLst>
                  <a:path extrusionOk="0" h="1091381" w="268901">
                    <a:moveTo>
                      <a:pt x="38665" y="0"/>
                    </a:moveTo>
                    <a:lnTo>
                      <a:pt x="257894" y="0"/>
                    </a:lnTo>
                    <a:cubicBezTo>
                      <a:pt x="292388" y="83753"/>
                      <a:pt x="235745" y="272465"/>
                      <a:pt x="225228" y="510721"/>
                    </a:cubicBezTo>
                    <a:cubicBezTo>
                      <a:pt x="214711" y="748977"/>
                      <a:pt x="292388" y="993237"/>
                      <a:pt x="257894" y="1091381"/>
                    </a:cubicBezTo>
                    <a:lnTo>
                      <a:pt x="38665" y="1091381"/>
                    </a:lnTo>
                    <a:lnTo>
                      <a:pt x="0" y="587047"/>
                    </a:lnTo>
                    <a:lnTo>
                      <a:pt x="38665" y="0"/>
                    </a:lnTo>
                    <a:close/>
                  </a:path>
                </a:pathLst>
              </a:custGeom>
              <a:solidFill>
                <a:srgbClr val="EBECF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12"/>
              <p:cNvSpPr/>
              <p:nvPr/>
            </p:nvSpPr>
            <p:spPr>
              <a:xfrm flipH="1" rot="-737299">
                <a:off x="6637717" y="2068906"/>
                <a:ext cx="1465315" cy="660091"/>
              </a:xfrm>
              <a:custGeom>
                <a:rect b="b" l="l" r="r" t="t"/>
                <a:pathLst>
                  <a:path extrusionOk="0" h="670046" w="1417567">
                    <a:moveTo>
                      <a:pt x="307676" y="6814"/>
                    </a:moveTo>
                    <a:cubicBezTo>
                      <a:pt x="228089" y="38562"/>
                      <a:pt x="95296" y="92803"/>
                      <a:pt x="49653" y="202558"/>
                    </a:cubicBezTo>
                    <a:cubicBezTo>
                      <a:pt x="-41802" y="301933"/>
                      <a:pt x="18046" y="574070"/>
                      <a:pt x="33818" y="665345"/>
                    </a:cubicBezTo>
                    <a:lnTo>
                      <a:pt x="262907" y="670046"/>
                    </a:lnTo>
                    <a:cubicBezTo>
                      <a:pt x="192275" y="520020"/>
                      <a:pt x="378667" y="530863"/>
                      <a:pt x="571110" y="455584"/>
                    </a:cubicBezTo>
                    <a:cubicBezTo>
                      <a:pt x="763553" y="380305"/>
                      <a:pt x="1208508" y="479703"/>
                      <a:pt x="1417567" y="218373"/>
                    </a:cubicBezTo>
                    <a:cubicBezTo>
                      <a:pt x="1331630" y="221676"/>
                      <a:pt x="1258703" y="222961"/>
                      <a:pt x="1196304" y="222539"/>
                    </a:cubicBezTo>
                    <a:lnTo>
                      <a:pt x="1053531" y="217048"/>
                    </a:lnTo>
                    <a:lnTo>
                      <a:pt x="1121493" y="183416"/>
                    </a:lnTo>
                    <a:cubicBezTo>
                      <a:pt x="1147311" y="166511"/>
                      <a:pt x="1170944" y="146174"/>
                      <a:pt x="1191628" y="121623"/>
                    </a:cubicBezTo>
                    <a:cubicBezTo>
                      <a:pt x="645002" y="143327"/>
                      <a:pt x="760110" y="65955"/>
                      <a:pt x="527176" y="12071"/>
                    </a:cubicBezTo>
                    <a:cubicBezTo>
                      <a:pt x="437882" y="-3005"/>
                      <a:pt x="366208" y="-3010"/>
                      <a:pt x="307676" y="6814"/>
                    </a:cubicBez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1" name="Google Shape;491;p12"/>
              <p:cNvSpPr/>
              <p:nvPr/>
            </p:nvSpPr>
            <p:spPr>
              <a:xfrm flipH="1" rot="-8123340">
                <a:off x="7822723" y="2285370"/>
                <a:ext cx="218713" cy="401789"/>
              </a:xfrm>
              <a:prstGeom prst="ellipse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2" name="Google Shape;492;p12"/>
              <p:cNvSpPr/>
              <p:nvPr/>
            </p:nvSpPr>
            <p:spPr>
              <a:xfrm flipH="1" rot="-8123259">
                <a:off x="7860458" y="2350400"/>
                <a:ext cx="156769" cy="288083"/>
              </a:xfrm>
              <a:prstGeom prst="ellipse">
                <a:avLst/>
              </a:prstGeom>
              <a:solidFill>
                <a:srgbClr val="8D4A0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493" name="Google Shape;493;p12"/>
              <p:cNvGrpSpPr/>
              <p:nvPr/>
            </p:nvGrpSpPr>
            <p:grpSpPr>
              <a:xfrm>
                <a:off x="6816675" y="2649368"/>
                <a:ext cx="112320" cy="168480"/>
                <a:chOff x="8291513" y="1164692"/>
                <a:chExt cx="144000" cy="216000"/>
              </a:xfrm>
            </p:grpSpPr>
            <p:sp>
              <p:nvSpPr>
                <p:cNvPr id="494" name="Google Shape;494;p12"/>
                <p:cNvSpPr/>
                <p:nvPr/>
              </p:nvSpPr>
              <p:spPr>
                <a:xfrm>
                  <a:off x="8291513" y="1164692"/>
                  <a:ext cx="144000" cy="2160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5" name="Google Shape;495;p12"/>
                <p:cNvSpPr/>
                <p:nvPr/>
              </p:nvSpPr>
              <p:spPr>
                <a:xfrm flipH="1" rot="7428293">
                  <a:off x="8322129" y="1190924"/>
                  <a:ext cx="41519" cy="39772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496" name="Google Shape;496;p12"/>
              <p:cNvSpPr/>
              <p:nvPr/>
            </p:nvSpPr>
            <p:spPr>
              <a:xfrm rot="2991871">
                <a:off x="6396178" y="3032447"/>
                <a:ext cx="992463" cy="679444"/>
              </a:xfrm>
              <a:custGeom>
                <a:rect b="b" l="l" r="r" t="t"/>
                <a:pathLst>
                  <a:path extrusionOk="0" h="679020" w="991843">
                    <a:moveTo>
                      <a:pt x="107987" y="291833"/>
                    </a:moveTo>
                    <a:cubicBezTo>
                      <a:pt x="166771" y="225097"/>
                      <a:pt x="236634" y="166641"/>
                      <a:pt x="316911" y="119344"/>
                    </a:cubicBezTo>
                    <a:cubicBezTo>
                      <a:pt x="517604" y="1103"/>
                      <a:pt x="747757" y="-26407"/>
                      <a:pt x="962988" y="24127"/>
                    </a:cubicBezTo>
                    <a:lnTo>
                      <a:pt x="991843" y="33122"/>
                    </a:lnTo>
                    <a:lnTo>
                      <a:pt x="991843" y="133329"/>
                    </a:lnTo>
                    <a:cubicBezTo>
                      <a:pt x="991843" y="434706"/>
                      <a:pt x="747529" y="679020"/>
                      <a:pt x="446152" y="679020"/>
                    </a:cubicBezTo>
                    <a:lnTo>
                      <a:pt x="446153" y="679019"/>
                    </a:lnTo>
                    <a:cubicBezTo>
                      <a:pt x="295464" y="679019"/>
                      <a:pt x="159042" y="617940"/>
                      <a:pt x="60291" y="519190"/>
                    </a:cubicBezTo>
                    <a:lnTo>
                      <a:pt x="0" y="446116"/>
                    </a:lnTo>
                    <a:lnTo>
                      <a:pt x="5392" y="435493"/>
                    </a:lnTo>
                    <a:cubicBezTo>
                      <a:pt x="34534" y="384495"/>
                      <a:pt x="68798" y="336324"/>
                      <a:pt x="107987" y="291833"/>
                    </a:cubicBezTo>
                    <a:close/>
                  </a:path>
                </a:pathLst>
              </a:custGeom>
              <a:solidFill>
                <a:srgbClr val="D3B0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497" name="Google Shape;497;p12"/>
              <p:cNvGrpSpPr/>
              <p:nvPr/>
            </p:nvGrpSpPr>
            <p:grpSpPr>
              <a:xfrm>
                <a:off x="7401694" y="2693613"/>
                <a:ext cx="112320" cy="168480"/>
                <a:chOff x="8291513" y="1164692"/>
                <a:chExt cx="144000" cy="216000"/>
              </a:xfrm>
            </p:grpSpPr>
            <p:sp>
              <p:nvSpPr>
                <p:cNvPr id="498" name="Google Shape;498;p12"/>
                <p:cNvSpPr/>
                <p:nvPr/>
              </p:nvSpPr>
              <p:spPr>
                <a:xfrm>
                  <a:off x="8291513" y="1164692"/>
                  <a:ext cx="144000" cy="2160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9" name="Google Shape;499;p12"/>
                <p:cNvSpPr/>
                <p:nvPr/>
              </p:nvSpPr>
              <p:spPr>
                <a:xfrm flipH="1" rot="7428293">
                  <a:off x="8322129" y="1190924"/>
                  <a:ext cx="41519" cy="39772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0" name="Google Shape;500;p12"/>
              <p:cNvSpPr/>
              <p:nvPr/>
            </p:nvSpPr>
            <p:spPr>
              <a:xfrm>
                <a:off x="6624946" y="3204889"/>
                <a:ext cx="72000" cy="108000"/>
              </a:xfrm>
              <a:prstGeom prst="ellipse">
                <a:avLst/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1" name="Google Shape;501;p12"/>
              <p:cNvSpPr/>
              <p:nvPr/>
            </p:nvSpPr>
            <p:spPr>
              <a:xfrm>
                <a:off x="6924830" y="3258967"/>
                <a:ext cx="72000" cy="108000"/>
              </a:xfrm>
              <a:prstGeom prst="ellipse">
                <a:avLst/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2" name="Google Shape;502;p12"/>
              <p:cNvSpPr/>
              <p:nvPr/>
            </p:nvSpPr>
            <p:spPr>
              <a:xfrm>
                <a:off x="7325032" y="5289755"/>
                <a:ext cx="373500" cy="206400"/>
              </a:xfrm>
              <a:prstGeom prst="trapezoid">
                <a:avLst>
                  <a:gd fmla="val 25000" name="adj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3" name="Google Shape;503;p12"/>
              <p:cNvSpPr/>
              <p:nvPr/>
            </p:nvSpPr>
            <p:spPr>
              <a:xfrm>
                <a:off x="7978878" y="5314335"/>
                <a:ext cx="373500" cy="206400"/>
              </a:xfrm>
              <a:prstGeom prst="trapezoid">
                <a:avLst>
                  <a:gd fmla="val 25000" name="adj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4" name="Google Shape;504;p12"/>
              <p:cNvSpPr/>
              <p:nvPr/>
            </p:nvSpPr>
            <p:spPr>
              <a:xfrm>
                <a:off x="9163666" y="5319251"/>
                <a:ext cx="373500" cy="206400"/>
              </a:xfrm>
              <a:prstGeom prst="trapezoid">
                <a:avLst>
                  <a:gd fmla="val 25000" name="adj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5" name="Google Shape;505;p12"/>
              <p:cNvSpPr/>
              <p:nvPr/>
            </p:nvSpPr>
            <p:spPr>
              <a:xfrm>
                <a:off x="9625781" y="5338916"/>
                <a:ext cx="373500" cy="206400"/>
              </a:xfrm>
              <a:prstGeom prst="trapezoid">
                <a:avLst>
                  <a:gd fmla="val 25000" name="adj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06" name="Google Shape;506;p12"/>
            <p:cNvSpPr/>
            <p:nvPr/>
          </p:nvSpPr>
          <p:spPr>
            <a:xfrm rot="10103095">
              <a:off x="5300996" y="2135336"/>
              <a:ext cx="320360" cy="322538"/>
            </a:xfrm>
            <a:prstGeom prst="blockArc">
              <a:avLst>
                <a:gd fmla="val 10617630" name="adj1"/>
                <a:gd fmla="val 21204894" name="adj2"/>
                <a:gd fmla="val 7780" name="adj3"/>
              </a:avLst>
            </a:prstGeom>
            <a:solidFill>
              <a:srgbClr val="372C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7" name="Google Shape;507;p12"/>
          <p:cNvGrpSpPr/>
          <p:nvPr/>
        </p:nvGrpSpPr>
        <p:grpSpPr>
          <a:xfrm>
            <a:off x="2370621" y="3778089"/>
            <a:ext cx="1877359" cy="1588368"/>
            <a:chOff x="4729417" y="721023"/>
            <a:chExt cx="4469903" cy="3624756"/>
          </a:xfrm>
        </p:grpSpPr>
        <p:grpSp>
          <p:nvGrpSpPr>
            <p:cNvPr id="508" name="Google Shape;508;p12"/>
            <p:cNvGrpSpPr/>
            <p:nvPr/>
          </p:nvGrpSpPr>
          <p:grpSpPr>
            <a:xfrm>
              <a:off x="4729417" y="721023"/>
              <a:ext cx="4469903" cy="3624756"/>
              <a:chOff x="6263250" y="1920560"/>
              <a:chExt cx="4469903" cy="3624756"/>
            </a:xfrm>
          </p:grpSpPr>
          <p:sp>
            <p:nvSpPr>
              <p:cNvPr id="509" name="Google Shape;509;p12"/>
              <p:cNvSpPr/>
              <p:nvPr/>
            </p:nvSpPr>
            <p:spPr>
              <a:xfrm flipH="1" rot="-9923540">
                <a:off x="6991957" y="2152640"/>
                <a:ext cx="218875" cy="401805"/>
              </a:xfrm>
              <a:prstGeom prst="ellipse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12"/>
              <p:cNvSpPr/>
              <p:nvPr/>
            </p:nvSpPr>
            <p:spPr>
              <a:xfrm rot="4341720">
                <a:off x="9549272" y="3488225"/>
                <a:ext cx="1276408" cy="739359"/>
              </a:xfrm>
              <a:custGeom>
                <a:rect b="b" l="l" r="r" t="t"/>
                <a:pathLst>
                  <a:path extrusionOk="0" h="1445336" w="2495187">
                    <a:moveTo>
                      <a:pt x="140182" y="1435504"/>
                    </a:moveTo>
                    <a:cubicBezTo>
                      <a:pt x="118059" y="1202807"/>
                      <a:pt x="-249169" y="461604"/>
                      <a:pt x="302417" y="98316"/>
                    </a:cubicBezTo>
                    <a:cubicBezTo>
                      <a:pt x="580492" y="-84831"/>
                      <a:pt x="841685" y="19297"/>
                      <a:pt x="1252910" y="156160"/>
                    </a:cubicBezTo>
                    <a:cubicBezTo>
                      <a:pt x="1655181" y="339596"/>
                      <a:pt x="1727874" y="777285"/>
                      <a:pt x="2495188" y="588590"/>
                    </a:cubicBezTo>
                    <a:cubicBezTo>
                      <a:pt x="2209411" y="1257219"/>
                      <a:pt x="1189480" y="613831"/>
                      <a:pt x="849418" y="756622"/>
                    </a:cubicBezTo>
                    <a:cubicBezTo>
                      <a:pt x="509356" y="899413"/>
                      <a:pt x="357055" y="1063282"/>
                      <a:pt x="454816" y="1445336"/>
                    </a:cubicBezTo>
                    <a:lnTo>
                      <a:pt x="140182" y="1435504"/>
                    </a:ln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1" name="Google Shape;511;p12"/>
              <p:cNvSpPr/>
              <p:nvPr/>
            </p:nvSpPr>
            <p:spPr>
              <a:xfrm>
                <a:off x="7315200" y="3285918"/>
                <a:ext cx="2664543" cy="1305748"/>
              </a:xfrm>
              <a:custGeom>
                <a:rect b="b" l="l" r="r" t="t"/>
                <a:pathLst>
                  <a:path extrusionOk="0" h="1305748" w="2664543">
                    <a:moveTo>
                      <a:pt x="0" y="720728"/>
                    </a:moveTo>
                    <a:cubicBezTo>
                      <a:pt x="0" y="397630"/>
                      <a:pt x="261922" y="135708"/>
                      <a:pt x="585020" y="135708"/>
                    </a:cubicBezTo>
                    <a:cubicBezTo>
                      <a:pt x="1083188" y="135708"/>
                      <a:pt x="1630516" y="116042"/>
                      <a:pt x="2158181" y="17720"/>
                    </a:cubicBezTo>
                    <a:cubicBezTo>
                      <a:pt x="2520608" y="-100267"/>
                      <a:pt x="2664543" y="397630"/>
                      <a:pt x="2664543" y="720728"/>
                    </a:cubicBezTo>
                    <a:lnTo>
                      <a:pt x="2664542" y="720728"/>
                    </a:lnTo>
                    <a:cubicBezTo>
                      <a:pt x="2664542" y="1043826"/>
                      <a:pt x="2402620" y="1305748"/>
                      <a:pt x="2079522" y="1305748"/>
                    </a:cubicBezTo>
                    <a:lnTo>
                      <a:pt x="585020" y="1305747"/>
                    </a:lnTo>
                    <a:cubicBezTo>
                      <a:pt x="261922" y="1305747"/>
                      <a:pt x="0" y="1043825"/>
                      <a:pt x="0" y="720727"/>
                    </a:cubicBezTo>
                    <a:lnTo>
                      <a:pt x="0" y="720728"/>
                    </a:lnTo>
                    <a:close/>
                  </a:path>
                </a:pathLst>
              </a:cu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2" name="Google Shape;512;p12"/>
              <p:cNvSpPr/>
              <p:nvPr/>
            </p:nvSpPr>
            <p:spPr>
              <a:xfrm>
                <a:off x="7390419" y="4172272"/>
                <a:ext cx="249300" cy="12132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3" name="Google Shape;513;p12"/>
              <p:cNvSpPr/>
              <p:nvPr/>
            </p:nvSpPr>
            <p:spPr>
              <a:xfrm>
                <a:off x="9706914" y="4090219"/>
                <a:ext cx="233400" cy="14115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4" name="Google Shape;514;p12"/>
              <p:cNvSpPr/>
              <p:nvPr/>
            </p:nvSpPr>
            <p:spPr>
              <a:xfrm>
                <a:off x="8042268" y="4181945"/>
                <a:ext cx="249300" cy="12132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5" name="Google Shape;515;p12"/>
              <p:cNvSpPr/>
              <p:nvPr/>
            </p:nvSpPr>
            <p:spPr>
              <a:xfrm>
                <a:off x="9222658" y="4149213"/>
                <a:ext cx="236100" cy="12978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6" name="Google Shape;516;p12"/>
              <p:cNvSpPr/>
              <p:nvPr/>
            </p:nvSpPr>
            <p:spPr>
              <a:xfrm rot="-1991769">
                <a:off x="7389209" y="2626068"/>
                <a:ext cx="501911" cy="1612409"/>
              </a:xfrm>
              <a:prstGeom prst="roundRect">
                <a:avLst>
                  <a:gd fmla="val 50000" name="adj"/>
                </a:avLst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7" name="Google Shape;517;p12"/>
              <p:cNvSpPr/>
              <p:nvPr/>
            </p:nvSpPr>
            <p:spPr>
              <a:xfrm rot="4346099">
                <a:off x="7165417" y="2361446"/>
                <a:ext cx="1406818" cy="1240039"/>
              </a:xfrm>
              <a:custGeom>
                <a:rect b="b" l="l" r="r" t="t"/>
                <a:pathLst>
                  <a:path extrusionOk="0" h="1731128" w="1929821">
                    <a:moveTo>
                      <a:pt x="245414" y="1721296"/>
                    </a:moveTo>
                    <a:cubicBezTo>
                      <a:pt x="223291" y="1488599"/>
                      <a:pt x="285599" y="870511"/>
                      <a:pt x="92008" y="714748"/>
                    </a:cubicBezTo>
                    <a:cubicBezTo>
                      <a:pt x="-232832" y="453382"/>
                      <a:pt x="362717" y="-265765"/>
                      <a:pt x="938966" y="401598"/>
                    </a:cubicBezTo>
                    <a:cubicBezTo>
                      <a:pt x="1515215" y="1068961"/>
                      <a:pt x="1889212" y="-124911"/>
                      <a:pt x="1892233" y="10868"/>
                    </a:cubicBezTo>
                    <a:cubicBezTo>
                      <a:pt x="2125691" y="1467510"/>
                      <a:pt x="1204248" y="894417"/>
                      <a:pt x="982217" y="1181127"/>
                    </a:cubicBezTo>
                    <a:cubicBezTo>
                      <a:pt x="760186" y="1467837"/>
                      <a:pt x="462287" y="1349074"/>
                      <a:pt x="560048" y="1731128"/>
                    </a:cubicBezTo>
                    <a:lnTo>
                      <a:pt x="245414" y="1721296"/>
                    </a:ln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8" name="Google Shape;518;p12"/>
              <p:cNvSpPr/>
              <p:nvPr/>
            </p:nvSpPr>
            <p:spPr>
              <a:xfrm rot="2995087">
                <a:off x="6685903" y="2212142"/>
                <a:ext cx="1091194" cy="1612630"/>
              </a:xfrm>
              <a:prstGeom prst="roundRect">
                <a:avLst>
                  <a:gd fmla="val 50000" name="adj"/>
                </a:avLst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9" name="Google Shape;519;p12"/>
              <p:cNvSpPr/>
              <p:nvPr/>
            </p:nvSpPr>
            <p:spPr>
              <a:xfrm rot="2909147">
                <a:off x="7117139" y="2129560"/>
                <a:ext cx="187637" cy="1225376"/>
              </a:xfrm>
              <a:custGeom>
                <a:rect b="b" l="l" r="r" t="t"/>
                <a:pathLst>
                  <a:path extrusionOk="0" h="1091381" w="268901">
                    <a:moveTo>
                      <a:pt x="38665" y="0"/>
                    </a:moveTo>
                    <a:lnTo>
                      <a:pt x="257894" y="0"/>
                    </a:lnTo>
                    <a:cubicBezTo>
                      <a:pt x="292388" y="83753"/>
                      <a:pt x="235745" y="272465"/>
                      <a:pt x="225228" y="510721"/>
                    </a:cubicBezTo>
                    <a:cubicBezTo>
                      <a:pt x="214711" y="748977"/>
                      <a:pt x="292388" y="993237"/>
                      <a:pt x="257894" y="1091381"/>
                    </a:cubicBezTo>
                    <a:lnTo>
                      <a:pt x="38665" y="1091381"/>
                    </a:lnTo>
                    <a:lnTo>
                      <a:pt x="0" y="587047"/>
                    </a:lnTo>
                    <a:lnTo>
                      <a:pt x="38665" y="0"/>
                    </a:lnTo>
                    <a:close/>
                  </a:path>
                </a:pathLst>
              </a:custGeom>
              <a:solidFill>
                <a:srgbClr val="EBECF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0" name="Google Shape;520;p12"/>
              <p:cNvSpPr/>
              <p:nvPr/>
            </p:nvSpPr>
            <p:spPr>
              <a:xfrm flipH="1" rot="-737299">
                <a:off x="6637717" y="2068906"/>
                <a:ext cx="1465315" cy="660091"/>
              </a:xfrm>
              <a:custGeom>
                <a:rect b="b" l="l" r="r" t="t"/>
                <a:pathLst>
                  <a:path extrusionOk="0" h="670046" w="1417567">
                    <a:moveTo>
                      <a:pt x="307676" y="6814"/>
                    </a:moveTo>
                    <a:cubicBezTo>
                      <a:pt x="228089" y="38562"/>
                      <a:pt x="95296" y="92803"/>
                      <a:pt x="49653" y="202558"/>
                    </a:cubicBezTo>
                    <a:cubicBezTo>
                      <a:pt x="-41802" y="301933"/>
                      <a:pt x="18046" y="574070"/>
                      <a:pt x="33818" y="665345"/>
                    </a:cubicBezTo>
                    <a:lnTo>
                      <a:pt x="262907" y="670046"/>
                    </a:lnTo>
                    <a:cubicBezTo>
                      <a:pt x="192275" y="520020"/>
                      <a:pt x="378667" y="530863"/>
                      <a:pt x="571110" y="455584"/>
                    </a:cubicBezTo>
                    <a:cubicBezTo>
                      <a:pt x="763553" y="380305"/>
                      <a:pt x="1208508" y="479703"/>
                      <a:pt x="1417567" y="218373"/>
                    </a:cubicBezTo>
                    <a:cubicBezTo>
                      <a:pt x="1331630" y="221676"/>
                      <a:pt x="1258703" y="222961"/>
                      <a:pt x="1196304" y="222539"/>
                    </a:cubicBezTo>
                    <a:lnTo>
                      <a:pt x="1053531" y="217048"/>
                    </a:lnTo>
                    <a:lnTo>
                      <a:pt x="1121493" y="183416"/>
                    </a:lnTo>
                    <a:cubicBezTo>
                      <a:pt x="1147311" y="166511"/>
                      <a:pt x="1170944" y="146174"/>
                      <a:pt x="1191628" y="121623"/>
                    </a:cubicBezTo>
                    <a:cubicBezTo>
                      <a:pt x="645002" y="143327"/>
                      <a:pt x="760110" y="65955"/>
                      <a:pt x="527176" y="12071"/>
                    </a:cubicBezTo>
                    <a:cubicBezTo>
                      <a:pt x="437882" y="-3005"/>
                      <a:pt x="366208" y="-3010"/>
                      <a:pt x="307676" y="6814"/>
                    </a:cubicBez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1" name="Google Shape;521;p12"/>
              <p:cNvSpPr/>
              <p:nvPr/>
            </p:nvSpPr>
            <p:spPr>
              <a:xfrm flipH="1" rot="-8123340">
                <a:off x="7822723" y="2285370"/>
                <a:ext cx="218713" cy="401789"/>
              </a:xfrm>
              <a:prstGeom prst="ellipse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2" name="Google Shape;522;p12"/>
              <p:cNvSpPr/>
              <p:nvPr/>
            </p:nvSpPr>
            <p:spPr>
              <a:xfrm flipH="1" rot="-8123259">
                <a:off x="7860458" y="2350400"/>
                <a:ext cx="156769" cy="288083"/>
              </a:xfrm>
              <a:prstGeom prst="ellipse">
                <a:avLst/>
              </a:prstGeom>
              <a:solidFill>
                <a:srgbClr val="8D4A0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23" name="Google Shape;523;p12"/>
              <p:cNvGrpSpPr/>
              <p:nvPr/>
            </p:nvGrpSpPr>
            <p:grpSpPr>
              <a:xfrm>
                <a:off x="6816675" y="2649368"/>
                <a:ext cx="112320" cy="168480"/>
                <a:chOff x="8291513" y="1164692"/>
                <a:chExt cx="144000" cy="216000"/>
              </a:xfrm>
            </p:grpSpPr>
            <p:sp>
              <p:nvSpPr>
                <p:cNvPr id="524" name="Google Shape;524;p12"/>
                <p:cNvSpPr/>
                <p:nvPr/>
              </p:nvSpPr>
              <p:spPr>
                <a:xfrm>
                  <a:off x="8291513" y="1164692"/>
                  <a:ext cx="144000" cy="2160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5" name="Google Shape;525;p12"/>
                <p:cNvSpPr/>
                <p:nvPr/>
              </p:nvSpPr>
              <p:spPr>
                <a:xfrm flipH="1" rot="7428293">
                  <a:off x="8322129" y="1190924"/>
                  <a:ext cx="41519" cy="39772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26" name="Google Shape;526;p12"/>
              <p:cNvSpPr/>
              <p:nvPr/>
            </p:nvSpPr>
            <p:spPr>
              <a:xfrm rot="2991871">
                <a:off x="6396178" y="3032447"/>
                <a:ext cx="992463" cy="679444"/>
              </a:xfrm>
              <a:custGeom>
                <a:rect b="b" l="l" r="r" t="t"/>
                <a:pathLst>
                  <a:path extrusionOk="0" h="679020" w="991843">
                    <a:moveTo>
                      <a:pt x="107987" y="291833"/>
                    </a:moveTo>
                    <a:cubicBezTo>
                      <a:pt x="166771" y="225097"/>
                      <a:pt x="236634" y="166641"/>
                      <a:pt x="316911" y="119344"/>
                    </a:cubicBezTo>
                    <a:cubicBezTo>
                      <a:pt x="517604" y="1103"/>
                      <a:pt x="747757" y="-26407"/>
                      <a:pt x="962988" y="24127"/>
                    </a:cubicBezTo>
                    <a:lnTo>
                      <a:pt x="991843" y="33122"/>
                    </a:lnTo>
                    <a:lnTo>
                      <a:pt x="991843" y="133329"/>
                    </a:lnTo>
                    <a:cubicBezTo>
                      <a:pt x="991843" y="434706"/>
                      <a:pt x="747529" y="679020"/>
                      <a:pt x="446152" y="679020"/>
                    </a:cubicBezTo>
                    <a:lnTo>
                      <a:pt x="446153" y="679019"/>
                    </a:lnTo>
                    <a:cubicBezTo>
                      <a:pt x="295464" y="679019"/>
                      <a:pt x="159042" y="617940"/>
                      <a:pt x="60291" y="519190"/>
                    </a:cubicBezTo>
                    <a:lnTo>
                      <a:pt x="0" y="446116"/>
                    </a:lnTo>
                    <a:lnTo>
                      <a:pt x="5392" y="435493"/>
                    </a:lnTo>
                    <a:cubicBezTo>
                      <a:pt x="34534" y="384495"/>
                      <a:pt x="68798" y="336324"/>
                      <a:pt x="107987" y="291833"/>
                    </a:cubicBezTo>
                    <a:close/>
                  </a:path>
                </a:pathLst>
              </a:custGeom>
              <a:solidFill>
                <a:srgbClr val="D3B0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27" name="Google Shape;527;p12"/>
              <p:cNvGrpSpPr/>
              <p:nvPr/>
            </p:nvGrpSpPr>
            <p:grpSpPr>
              <a:xfrm>
                <a:off x="7401694" y="2693613"/>
                <a:ext cx="112320" cy="168480"/>
                <a:chOff x="8291513" y="1164692"/>
                <a:chExt cx="144000" cy="216000"/>
              </a:xfrm>
            </p:grpSpPr>
            <p:sp>
              <p:nvSpPr>
                <p:cNvPr id="528" name="Google Shape;528;p12"/>
                <p:cNvSpPr/>
                <p:nvPr/>
              </p:nvSpPr>
              <p:spPr>
                <a:xfrm>
                  <a:off x="8291513" y="1164692"/>
                  <a:ext cx="144000" cy="2160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9" name="Google Shape;529;p12"/>
                <p:cNvSpPr/>
                <p:nvPr/>
              </p:nvSpPr>
              <p:spPr>
                <a:xfrm flipH="1" rot="7428293">
                  <a:off x="8322129" y="1190924"/>
                  <a:ext cx="41519" cy="39772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30" name="Google Shape;530;p12"/>
              <p:cNvSpPr/>
              <p:nvPr/>
            </p:nvSpPr>
            <p:spPr>
              <a:xfrm>
                <a:off x="6624946" y="3204889"/>
                <a:ext cx="72000" cy="108000"/>
              </a:xfrm>
              <a:prstGeom prst="ellipse">
                <a:avLst/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1" name="Google Shape;531;p12"/>
              <p:cNvSpPr/>
              <p:nvPr/>
            </p:nvSpPr>
            <p:spPr>
              <a:xfrm>
                <a:off x="6924830" y="3258967"/>
                <a:ext cx="72000" cy="108000"/>
              </a:xfrm>
              <a:prstGeom prst="ellipse">
                <a:avLst/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2" name="Google Shape;532;p12"/>
              <p:cNvSpPr/>
              <p:nvPr/>
            </p:nvSpPr>
            <p:spPr>
              <a:xfrm>
                <a:off x="7325032" y="5289755"/>
                <a:ext cx="373500" cy="206400"/>
              </a:xfrm>
              <a:prstGeom prst="trapezoid">
                <a:avLst>
                  <a:gd fmla="val 25000" name="adj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3" name="Google Shape;533;p12"/>
              <p:cNvSpPr/>
              <p:nvPr/>
            </p:nvSpPr>
            <p:spPr>
              <a:xfrm>
                <a:off x="7978878" y="5314335"/>
                <a:ext cx="373500" cy="206400"/>
              </a:xfrm>
              <a:prstGeom prst="trapezoid">
                <a:avLst>
                  <a:gd fmla="val 25000" name="adj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4" name="Google Shape;534;p12"/>
              <p:cNvSpPr/>
              <p:nvPr/>
            </p:nvSpPr>
            <p:spPr>
              <a:xfrm>
                <a:off x="9163666" y="5319251"/>
                <a:ext cx="373500" cy="206400"/>
              </a:xfrm>
              <a:prstGeom prst="trapezoid">
                <a:avLst>
                  <a:gd fmla="val 25000" name="adj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5" name="Google Shape;535;p12"/>
              <p:cNvSpPr/>
              <p:nvPr/>
            </p:nvSpPr>
            <p:spPr>
              <a:xfrm>
                <a:off x="9625781" y="5338916"/>
                <a:ext cx="373500" cy="206400"/>
              </a:xfrm>
              <a:prstGeom prst="trapezoid">
                <a:avLst>
                  <a:gd fmla="val 25000" name="adj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36" name="Google Shape;536;p12"/>
            <p:cNvSpPr/>
            <p:nvPr/>
          </p:nvSpPr>
          <p:spPr>
            <a:xfrm rot="10103095">
              <a:off x="5300996" y="2135336"/>
              <a:ext cx="320360" cy="322538"/>
            </a:xfrm>
            <a:prstGeom prst="blockArc">
              <a:avLst>
                <a:gd fmla="val 10617630" name="adj1"/>
                <a:gd fmla="val 21204894" name="adj2"/>
                <a:gd fmla="val 7780" name="adj3"/>
              </a:avLst>
            </a:prstGeom>
            <a:solidFill>
              <a:srgbClr val="372C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7" name="Google Shape;537;p12"/>
          <p:cNvGrpSpPr/>
          <p:nvPr/>
        </p:nvGrpSpPr>
        <p:grpSpPr>
          <a:xfrm flipH="1">
            <a:off x="5010271" y="3778089"/>
            <a:ext cx="1877359" cy="1588368"/>
            <a:chOff x="4729417" y="721023"/>
            <a:chExt cx="4469903" cy="3624756"/>
          </a:xfrm>
        </p:grpSpPr>
        <p:grpSp>
          <p:nvGrpSpPr>
            <p:cNvPr id="538" name="Google Shape;538;p12"/>
            <p:cNvGrpSpPr/>
            <p:nvPr/>
          </p:nvGrpSpPr>
          <p:grpSpPr>
            <a:xfrm>
              <a:off x="4729417" y="721023"/>
              <a:ext cx="4469903" cy="3624756"/>
              <a:chOff x="6263250" y="1920560"/>
              <a:chExt cx="4469903" cy="3624756"/>
            </a:xfrm>
          </p:grpSpPr>
          <p:sp>
            <p:nvSpPr>
              <p:cNvPr id="539" name="Google Shape;539;p12"/>
              <p:cNvSpPr/>
              <p:nvPr/>
            </p:nvSpPr>
            <p:spPr>
              <a:xfrm flipH="1" rot="-9923540">
                <a:off x="6991957" y="2152640"/>
                <a:ext cx="218875" cy="401805"/>
              </a:xfrm>
              <a:prstGeom prst="ellipse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0" name="Google Shape;540;p12"/>
              <p:cNvSpPr/>
              <p:nvPr/>
            </p:nvSpPr>
            <p:spPr>
              <a:xfrm rot="4341720">
                <a:off x="9549272" y="3488225"/>
                <a:ext cx="1276408" cy="739359"/>
              </a:xfrm>
              <a:custGeom>
                <a:rect b="b" l="l" r="r" t="t"/>
                <a:pathLst>
                  <a:path extrusionOk="0" h="1445336" w="2495187">
                    <a:moveTo>
                      <a:pt x="140182" y="1435504"/>
                    </a:moveTo>
                    <a:cubicBezTo>
                      <a:pt x="118059" y="1202807"/>
                      <a:pt x="-249169" y="461604"/>
                      <a:pt x="302417" y="98316"/>
                    </a:cubicBezTo>
                    <a:cubicBezTo>
                      <a:pt x="580492" y="-84831"/>
                      <a:pt x="841685" y="19297"/>
                      <a:pt x="1252910" y="156160"/>
                    </a:cubicBezTo>
                    <a:cubicBezTo>
                      <a:pt x="1655181" y="339596"/>
                      <a:pt x="1727874" y="777285"/>
                      <a:pt x="2495188" y="588590"/>
                    </a:cubicBezTo>
                    <a:cubicBezTo>
                      <a:pt x="2209411" y="1257219"/>
                      <a:pt x="1189480" y="613831"/>
                      <a:pt x="849418" y="756622"/>
                    </a:cubicBezTo>
                    <a:cubicBezTo>
                      <a:pt x="509356" y="899413"/>
                      <a:pt x="357055" y="1063282"/>
                      <a:pt x="454816" y="1445336"/>
                    </a:cubicBezTo>
                    <a:lnTo>
                      <a:pt x="140182" y="1435504"/>
                    </a:ln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1" name="Google Shape;541;p12"/>
              <p:cNvSpPr/>
              <p:nvPr/>
            </p:nvSpPr>
            <p:spPr>
              <a:xfrm>
                <a:off x="7315200" y="3285918"/>
                <a:ext cx="2664543" cy="1305748"/>
              </a:xfrm>
              <a:custGeom>
                <a:rect b="b" l="l" r="r" t="t"/>
                <a:pathLst>
                  <a:path extrusionOk="0" h="1305748" w="2664543">
                    <a:moveTo>
                      <a:pt x="0" y="720728"/>
                    </a:moveTo>
                    <a:cubicBezTo>
                      <a:pt x="0" y="397630"/>
                      <a:pt x="261922" y="135708"/>
                      <a:pt x="585020" y="135708"/>
                    </a:cubicBezTo>
                    <a:cubicBezTo>
                      <a:pt x="1083188" y="135708"/>
                      <a:pt x="1630516" y="116042"/>
                      <a:pt x="2158181" y="17720"/>
                    </a:cubicBezTo>
                    <a:cubicBezTo>
                      <a:pt x="2520608" y="-100267"/>
                      <a:pt x="2664543" y="397630"/>
                      <a:pt x="2664543" y="720728"/>
                    </a:cubicBezTo>
                    <a:lnTo>
                      <a:pt x="2664542" y="720728"/>
                    </a:lnTo>
                    <a:cubicBezTo>
                      <a:pt x="2664542" y="1043826"/>
                      <a:pt x="2402620" y="1305748"/>
                      <a:pt x="2079522" y="1305748"/>
                    </a:cubicBezTo>
                    <a:lnTo>
                      <a:pt x="585020" y="1305747"/>
                    </a:lnTo>
                    <a:cubicBezTo>
                      <a:pt x="261922" y="1305747"/>
                      <a:pt x="0" y="1043825"/>
                      <a:pt x="0" y="720727"/>
                    </a:cubicBezTo>
                    <a:lnTo>
                      <a:pt x="0" y="720728"/>
                    </a:lnTo>
                    <a:close/>
                  </a:path>
                </a:pathLst>
              </a:cu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2" name="Google Shape;542;p12"/>
              <p:cNvSpPr/>
              <p:nvPr/>
            </p:nvSpPr>
            <p:spPr>
              <a:xfrm>
                <a:off x="7390419" y="4172272"/>
                <a:ext cx="249300" cy="12132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3" name="Google Shape;543;p12"/>
              <p:cNvSpPr/>
              <p:nvPr/>
            </p:nvSpPr>
            <p:spPr>
              <a:xfrm>
                <a:off x="9706914" y="4090219"/>
                <a:ext cx="233400" cy="14115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4" name="Google Shape;544;p12"/>
              <p:cNvSpPr/>
              <p:nvPr/>
            </p:nvSpPr>
            <p:spPr>
              <a:xfrm>
                <a:off x="8042268" y="4181945"/>
                <a:ext cx="249300" cy="12132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5" name="Google Shape;545;p12"/>
              <p:cNvSpPr/>
              <p:nvPr/>
            </p:nvSpPr>
            <p:spPr>
              <a:xfrm>
                <a:off x="9222658" y="4149213"/>
                <a:ext cx="236100" cy="1297800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6" name="Google Shape;546;p12"/>
              <p:cNvSpPr/>
              <p:nvPr/>
            </p:nvSpPr>
            <p:spPr>
              <a:xfrm rot="-1991769">
                <a:off x="7389209" y="2626068"/>
                <a:ext cx="501911" cy="1612409"/>
              </a:xfrm>
              <a:prstGeom prst="roundRect">
                <a:avLst>
                  <a:gd fmla="val 50000" name="adj"/>
                </a:avLst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7" name="Google Shape;547;p12"/>
              <p:cNvSpPr/>
              <p:nvPr/>
            </p:nvSpPr>
            <p:spPr>
              <a:xfrm rot="4346099">
                <a:off x="7165417" y="2361446"/>
                <a:ext cx="1406818" cy="1240039"/>
              </a:xfrm>
              <a:custGeom>
                <a:rect b="b" l="l" r="r" t="t"/>
                <a:pathLst>
                  <a:path extrusionOk="0" h="1731128" w="1929821">
                    <a:moveTo>
                      <a:pt x="245414" y="1721296"/>
                    </a:moveTo>
                    <a:cubicBezTo>
                      <a:pt x="223291" y="1488599"/>
                      <a:pt x="285599" y="870511"/>
                      <a:pt x="92008" y="714748"/>
                    </a:cubicBezTo>
                    <a:cubicBezTo>
                      <a:pt x="-232832" y="453382"/>
                      <a:pt x="362717" y="-265765"/>
                      <a:pt x="938966" y="401598"/>
                    </a:cubicBezTo>
                    <a:cubicBezTo>
                      <a:pt x="1515215" y="1068961"/>
                      <a:pt x="1889212" y="-124911"/>
                      <a:pt x="1892233" y="10868"/>
                    </a:cubicBezTo>
                    <a:cubicBezTo>
                      <a:pt x="2125691" y="1467510"/>
                      <a:pt x="1204248" y="894417"/>
                      <a:pt x="982217" y="1181127"/>
                    </a:cubicBezTo>
                    <a:cubicBezTo>
                      <a:pt x="760186" y="1467837"/>
                      <a:pt x="462287" y="1349074"/>
                      <a:pt x="560048" y="1731128"/>
                    </a:cubicBezTo>
                    <a:lnTo>
                      <a:pt x="245414" y="1721296"/>
                    </a:ln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8" name="Google Shape;548;p12"/>
              <p:cNvSpPr/>
              <p:nvPr/>
            </p:nvSpPr>
            <p:spPr>
              <a:xfrm rot="2995087">
                <a:off x="6685903" y="2212142"/>
                <a:ext cx="1091194" cy="1612630"/>
              </a:xfrm>
              <a:prstGeom prst="roundRect">
                <a:avLst>
                  <a:gd fmla="val 50000" name="adj"/>
                </a:avLst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9" name="Google Shape;549;p12"/>
              <p:cNvSpPr/>
              <p:nvPr/>
            </p:nvSpPr>
            <p:spPr>
              <a:xfrm rot="2909147">
                <a:off x="7117139" y="2129560"/>
                <a:ext cx="187637" cy="1225376"/>
              </a:xfrm>
              <a:custGeom>
                <a:rect b="b" l="l" r="r" t="t"/>
                <a:pathLst>
                  <a:path extrusionOk="0" h="1091381" w="268901">
                    <a:moveTo>
                      <a:pt x="38665" y="0"/>
                    </a:moveTo>
                    <a:lnTo>
                      <a:pt x="257894" y="0"/>
                    </a:lnTo>
                    <a:cubicBezTo>
                      <a:pt x="292388" y="83753"/>
                      <a:pt x="235745" y="272465"/>
                      <a:pt x="225228" y="510721"/>
                    </a:cubicBezTo>
                    <a:cubicBezTo>
                      <a:pt x="214711" y="748977"/>
                      <a:pt x="292388" y="993237"/>
                      <a:pt x="257894" y="1091381"/>
                    </a:cubicBezTo>
                    <a:lnTo>
                      <a:pt x="38665" y="1091381"/>
                    </a:lnTo>
                    <a:lnTo>
                      <a:pt x="0" y="587047"/>
                    </a:lnTo>
                    <a:lnTo>
                      <a:pt x="38665" y="0"/>
                    </a:lnTo>
                    <a:close/>
                  </a:path>
                </a:pathLst>
              </a:custGeom>
              <a:solidFill>
                <a:srgbClr val="EBECF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0" name="Google Shape;550;p12"/>
              <p:cNvSpPr/>
              <p:nvPr/>
            </p:nvSpPr>
            <p:spPr>
              <a:xfrm flipH="1" rot="-737299">
                <a:off x="6637717" y="2068906"/>
                <a:ext cx="1465315" cy="660091"/>
              </a:xfrm>
              <a:custGeom>
                <a:rect b="b" l="l" r="r" t="t"/>
                <a:pathLst>
                  <a:path extrusionOk="0" h="670046" w="1417567">
                    <a:moveTo>
                      <a:pt x="307676" y="6814"/>
                    </a:moveTo>
                    <a:cubicBezTo>
                      <a:pt x="228089" y="38562"/>
                      <a:pt x="95296" y="92803"/>
                      <a:pt x="49653" y="202558"/>
                    </a:cubicBezTo>
                    <a:cubicBezTo>
                      <a:pt x="-41802" y="301933"/>
                      <a:pt x="18046" y="574070"/>
                      <a:pt x="33818" y="665345"/>
                    </a:cubicBezTo>
                    <a:lnTo>
                      <a:pt x="262907" y="670046"/>
                    </a:lnTo>
                    <a:cubicBezTo>
                      <a:pt x="192275" y="520020"/>
                      <a:pt x="378667" y="530863"/>
                      <a:pt x="571110" y="455584"/>
                    </a:cubicBezTo>
                    <a:cubicBezTo>
                      <a:pt x="763553" y="380305"/>
                      <a:pt x="1208508" y="479703"/>
                      <a:pt x="1417567" y="218373"/>
                    </a:cubicBezTo>
                    <a:cubicBezTo>
                      <a:pt x="1331630" y="221676"/>
                      <a:pt x="1258703" y="222961"/>
                      <a:pt x="1196304" y="222539"/>
                    </a:cubicBezTo>
                    <a:lnTo>
                      <a:pt x="1053531" y="217048"/>
                    </a:lnTo>
                    <a:lnTo>
                      <a:pt x="1121493" y="183416"/>
                    </a:lnTo>
                    <a:cubicBezTo>
                      <a:pt x="1147311" y="166511"/>
                      <a:pt x="1170944" y="146174"/>
                      <a:pt x="1191628" y="121623"/>
                    </a:cubicBezTo>
                    <a:cubicBezTo>
                      <a:pt x="645002" y="143327"/>
                      <a:pt x="760110" y="65955"/>
                      <a:pt x="527176" y="12071"/>
                    </a:cubicBezTo>
                    <a:cubicBezTo>
                      <a:pt x="437882" y="-3005"/>
                      <a:pt x="366208" y="-3010"/>
                      <a:pt x="307676" y="6814"/>
                    </a:cubicBez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1" name="Google Shape;551;p12"/>
              <p:cNvSpPr/>
              <p:nvPr/>
            </p:nvSpPr>
            <p:spPr>
              <a:xfrm flipH="1" rot="-8123340">
                <a:off x="7822723" y="2285370"/>
                <a:ext cx="218713" cy="401789"/>
              </a:xfrm>
              <a:prstGeom prst="ellipse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2" name="Google Shape;552;p12"/>
              <p:cNvSpPr/>
              <p:nvPr/>
            </p:nvSpPr>
            <p:spPr>
              <a:xfrm flipH="1" rot="-8123259">
                <a:off x="7860458" y="2350400"/>
                <a:ext cx="156769" cy="288083"/>
              </a:xfrm>
              <a:prstGeom prst="ellipse">
                <a:avLst/>
              </a:prstGeom>
              <a:solidFill>
                <a:srgbClr val="8D4A0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53" name="Google Shape;553;p12"/>
              <p:cNvGrpSpPr/>
              <p:nvPr/>
            </p:nvGrpSpPr>
            <p:grpSpPr>
              <a:xfrm>
                <a:off x="6816675" y="2649368"/>
                <a:ext cx="112320" cy="168480"/>
                <a:chOff x="8291513" y="1164692"/>
                <a:chExt cx="144000" cy="216000"/>
              </a:xfrm>
            </p:grpSpPr>
            <p:sp>
              <p:nvSpPr>
                <p:cNvPr id="554" name="Google Shape;554;p12"/>
                <p:cNvSpPr/>
                <p:nvPr/>
              </p:nvSpPr>
              <p:spPr>
                <a:xfrm>
                  <a:off x="8291513" y="1164692"/>
                  <a:ext cx="144000" cy="2160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5" name="Google Shape;555;p12"/>
                <p:cNvSpPr/>
                <p:nvPr/>
              </p:nvSpPr>
              <p:spPr>
                <a:xfrm flipH="1" rot="7428293">
                  <a:off x="8322129" y="1190924"/>
                  <a:ext cx="41519" cy="39772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56" name="Google Shape;556;p12"/>
              <p:cNvSpPr/>
              <p:nvPr/>
            </p:nvSpPr>
            <p:spPr>
              <a:xfrm rot="2991871">
                <a:off x="6396178" y="3032447"/>
                <a:ext cx="992463" cy="679444"/>
              </a:xfrm>
              <a:custGeom>
                <a:rect b="b" l="l" r="r" t="t"/>
                <a:pathLst>
                  <a:path extrusionOk="0" h="679020" w="991843">
                    <a:moveTo>
                      <a:pt x="107987" y="291833"/>
                    </a:moveTo>
                    <a:cubicBezTo>
                      <a:pt x="166771" y="225097"/>
                      <a:pt x="236634" y="166641"/>
                      <a:pt x="316911" y="119344"/>
                    </a:cubicBezTo>
                    <a:cubicBezTo>
                      <a:pt x="517604" y="1103"/>
                      <a:pt x="747757" y="-26407"/>
                      <a:pt x="962988" y="24127"/>
                    </a:cubicBezTo>
                    <a:lnTo>
                      <a:pt x="991843" y="33122"/>
                    </a:lnTo>
                    <a:lnTo>
                      <a:pt x="991843" y="133329"/>
                    </a:lnTo>
                    <a:cubicBezTo>
                      <a:pt x="991843" y="434706"/>
                      <a:pt x="747529" y="679020"/>
                      <a:pt x="446152" y="679020"/>
                    </a:cubicBezTo>
                    <a:lnTo>
                      <a:pt x="446153" y="679019"/>
                    </a:lnTo>
                    <a:cubicBezTo>
                      <a:pt x="295464" y="679019"/>
                      <a:pt x="159042" y="617940"/>
                      <a:pt x="60291" y="519190"/>
                    </a:cubicBezTo>
                    <a:lnTo>
                      <a:pt x="0" y="446116"/>
                    </a:lnTo>
                    <a:lnTo>
                      <a:pt x="5392" y="435493"/>
                    </a:lnTo>
                    <a:cubicBezTo>
                      <a:pt x="34534" y="384495"/>
                      <a:pt x="68798" y="336324"/>
                      <a:pt x="107987" y="291833"/>
                    </a:cubicBezTo>
                    <a:close/>
                  </a:path>
                </a:pathLst>
              </a:custGeom>
              <a:solidFill>
                <a:srgbClr val="D3B0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57" name="Google Shape;557;p12"/>
              <p:cNvGrpSpPr/>
              <p:nvPr/>
            </p:nvGrpSpPr>
            <p:grpSpPr>
              <a:xfrm>
                <a:off x="7401694" y="2693613"/>
                <a:ext cx="112320" cy="168480"/>
                <a:chOff x="8291513" y="1164692"/>
                <a:chExt cx="144000" cy="216000"/>
              </a:xfrm>
            </p:grpSpPr>
            <p:sp>
              <p:nvSpPr>
                <p:cNvPr id="558" name="Google Shape;558;p12"/>
                <p:cNvSpPr/>
                <p:nvPr/>
              </p:nvSpPr>
              <p:spPr>
                <a:xfrm>
                  <a:off x="8291513" y="1164692"/>
                  <a:ext cx="144000" cy="2160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9" name="Google Shape;559;p12"/>
                <p:cNvSpPr/>
                <p:nvPr/>
              </p:nvSpPr>
              <p:spPr>
                <a:xfrm flipH="1" rot="7428293">
                  <a:off x="8322129" y="1190924"/>
                  <a:ext cx="41519" cy="39772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60" name="Google Shape;560;p12"/>
              <p:cNvSpPr/>
              <p:nvPr/>
            </p:nvSpPr>
            <p:spPr>
              <a:xfrm>
                <a:off x="6624946" y="3204889"/>
                <a:ext cx="72000" cy="108000"/>
              </a:xfrm>
              <a:prstGeom prst="ellipse">
                <a:avLst/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1" name="Google Shape;561;p12"/>
              <p:cNvSpPr/>
              <p:nvPr/>
            </p:nvSpPr>
            <p:spPr>
              <a:xfrm>
                <a:off x="6924830" y="3258967"/>
                <a:ext cx="72000" cy="108000"/>
              </a:xfrm>
              <a:prstGeom prst="ellipse">
                <a:avLst/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2" name="Google Shape;562;p12"/>
              <p:cNvSpPr/>
              <p:nvPr/>
            </p:nvSpPr>
            <p:spPr>
              <a:xfrm>
                <a:off x="7325032" y="5289755"/>
                <a:ext cx="373500" cy="206400"/>
              </a:xfrm>
              <a:prstGeom prst="trapezoid">
                <a:avLst>
                  <a:gd fmla="val 25000" name="adj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3" name="Google Shape;563;p12"/>
              <p:cNvSpPr/>
              <p:nvPr/>
            </p:nvSpPr>
            <p:spPr>
              <a:xfrm>
                <a:off x="7978878" y="5314335"/>
                <a:ext cx="373500" cy="206400"/>
              </a:xfrm>
              <a:prstGeom prst="trapezoid">
                <a:avLst>
                  <a:gd fmla="val 25000" name="adj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4" name="Google Shape;564;p12"/>
              <p:cNvSpPr/>
              <p:nvPr/>
            </p:nvSpPr>
            <p:spPr>
              <a:xfrm>
                <a:off x="9163666" y="5319251"/>
                <a:ext cx="373500" cy="206400"/>
              </a:xfrm>
              <a:prstGeom prst="trapezoid">
                <a:avLst>
                  <a:gd fmla="val 25000" name="adj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5" name="Google Shape;565;p12"/>
              <p:cNvSpPr/>
              <p:nvPr/>
            </p:nvSpPr>
            <p:spPr>
              <a:xfrm>
                <a:off x="9625781" y="5338916"/>
                <a:ext cx="373500" cy="206400"/>
              </a:xfrm>
              <a:prstGeom prst="trapezoid">
                <a:avLst>
                  <a:gd fmla="val 25000" name="adj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66" name="Google Shape;566;p12"/>
            <p:cNvSpPr/>
            <p:nvPr/>
          </p:nvSpPr>
          <p:spPr>
            <a:xfrm rot="10103095">
              <a:off x="5300996" y="2135336"/>
              <a:ext cx="320360" cy="322538"/>
            </a:xfrm>
            <a:prstGeom prst="blockArc">
              <a:avLst>
                <a:gd fmla="val 10617630" name="adj1"/>
                <a:gd fmla="val 21204894" name="adj2"/>
                <a:gd fmla="val 7780" name="adj3"/>
              </a:avLst>
            </a:prstGeom>
            <a:solidFill>
              <a:srgbClr val="372C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67" name="Google Shape;567;p12"/>
          <p:cNvSpPr/>
          <p:nvPr/>
        </p:nvSpPr>
        <p:spPr>
          <a:xfrm>
            <a:off x="4247975" y="4384875"/>
            <a:ext cx="788700" cy="775500"/>
          </a:xfrm>
          <a:prstGeom prst="mathPlus">
            <a:avLst>
              <a:gd fmla="val 23520" name="adj1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8" name="Google Shape;568;p12"/>
          <p:cNvSpPr/>
          <p:nvPr/>
        </p:nvSpPr>
        <p:spPr>
          <a:xfrm>
            <a:off x="911225" y="5768975"/>
            <a:ext cx="788700" cy="775500"/>
          </a:xfrm>
          <a:prstGeom prst="mathEqual">
            <a:avLst>
              <a:gd fmla="val 23520" name="adj1"/>
              <a:gd fmla="val 11760" name="adj2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9" name="Google Shape;569;p12"/>
          <p:cNvSpPr txBox="1"/>
          <p:nvPr/>
        </p:nvSpPr>
        <p:spPr>
          <a:xfrm>
            <a:off x="4426000" y="1463137"/>
            <a:ext cx="1778100" cy="16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960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4</a:t>
            </a:r>
            <a:endParaRPr sz="960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570" name="Google Shape;570;p12"/>
          <p:cNvSpPr txBox="1"/>
          <p:nvPr/>
        </p:nvSpPr>
        <p:spPr>
          <a:xfrm>
            <a:off x="6135800" y="2027437"/>
            <a:ext cx="1778100" cy="16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960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3</a:t>
            </a:r>
            <a:endParaRPr sz="960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571" name="Google Shape;571;p12"/>
          <p:cNvSpPr txBox="1"/>
          <p:nvPr/>
        </p:nvSpPr>
        <p:spPr>
          <a:xfrm>
            <a:off x="9142350" y="1463137"/>
            <a:ext cx="1778100" cy="16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960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1</a:t>
            </a:r>
            <a:endParaRPr sz="960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572" name="Google Shape;572;p12"/>
          <p:cNvSpPr txBox="1"/>
          <p:nvPr/>
        </p:nvSpPr>
        <p:spPr>
          <a:xfrm>
            <a:off x="7504725" y="685087"/>
            <a:ext cx="1778100" cy="16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960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6</a:t>
            </a:r>
            <a:endParaRPr sz="960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6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7" name="Google Shape;577;p13"/>
          <p:cNvGrpSpPr/>
          <p:nvPr/>
        </p:nvGrpSpPr>
        <p:grpSpPr>
          <a:xfrm>
            <a:off x="2413116" y="5121252"/>
            <a:ext cx="1637479" cy="1462835"/>
            <a:chOff x="8525095" y="2933519"/>
            <a:chExt cx="2924071" cy="2490355"/>
          </a:xfrm>
        </p:grpSpPr>
        <p:grpSp>
          <p:nvGrpSpPr>
            <p:cNvPr id="578" name="Google Shape;578;p13"/>
            <p:cNvGrpSpPr/>
            <p:nvPr/>
          </p:nvGrpSpPr>
          <p:grpSpPr>
            <a:xfrm>
              <a:off x="8525095" y="2933519"/>
              <a:ext cx="2924071" cy="2490355"/>
              <a:chOff x="8879057" y="3267816"/>
              <a:chExt cx="2924071" cy="2490355"/>
            </a:xfrm>
          </p:grpSpPr>
          <p:grpSp>
            <p:nvGrpSpPr>
              <p:cNvPr id="579" name="Google Shape;579;p13"/>
              <p:cNvGrpSpPr/>
              <p:nvPr/>
            </p:nvGrpSpPr>
            <p:grpSpPr>
              <a:xfrm>
                <a:off x="9463549" y="5106071"/>
                <a:ext cx="1995841" cy="531000"/>
                <a:chOff x="8750709" y="3746090"/>
                <a:chExt cx="1995841" cy="531000"/>
              </a:xfrm>
            </p:grpSpPr>
            <p:sp>
              <p:nvSpPr>
                <p:cNvPr id="580" name="Google Shape;580;p13"/>
                <p:cNvSpPr/>
                <p:nvPr/>
              </p:nvSpPr>
              <p:spPr>
                <a:xfrm>
                  <a:off x="9257070" y="3868993"/>
                  <a:ext cx="245700" cy="3735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1" name="Google Shape;581;p13"/>
                <p:cNvSpPr/>
                <p:nvPr/>
              </p:nvSpPr>
              <p:spPr>
                <a:xfrm>
                  <a:off x="8750709" y="3864078"/>
                  <a:ext cx="245700" cy="3735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2" name="Google Shape;582;p13"/>
                <p:cNvSpPr/>
                <p:nvPr/>
              </p:nvSpPr>
              <p:spPr>
                <a:xfrm>
                  <a:off x="10500850" y="3746090"/>
                  <a:ext cx="245700" cy="5310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13"/>
                <p:cNvSpPr/>
                <p:nvPr/>
              </p:nvSpPr>
              <p:spPr>
                <a:xfrm>
                  <a:off x="10043651" y="3898491"/>
                  <a:ext cx="245700" cy="3735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84" name="Google Shape;584;p13"/>
              <p:cNvGrpSpPr/>
              <p:nvPr/>
            </p:nvGrpSpPr>
            <p:grpSpPr>
              <a:xfrm>
                <a:off x="9022700" y="3834566"/>
                <a:ext cx="2780428" cy="1647959"/>
                <a:chOff x="8221372" y="2582738"/>
                <a:chExt cx="2780428" cy="1647959"/>
              </a:xfrm>
            </p:grpSpPr>
            <p:sp>
              <p:nvSpPr>
                <p:cNvPr id="585" name="Google Shape;585;p13"/>
                <p:cNvSpPr/>
                <p:nvPr/>
              </p:nvSpPr>
              <p:spPr>
                <a:xfrm>
                  <a:off x="8221372" y="3129467"/>
                  <a:ext cx="486000" cy="486000"/>
                </a:xfrm>
                <a:prstGeom prst="ellipse">
                  <a:avLst/>
                </a:prstGeom>
                <a:solidFill>
                  <a:srgbClr val="F7F7F7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86" name="Google Shape;586;p13"/>
                <p:cNvGrpSpPr/>
                <p:nvPr/>
              </p:nvGrpSpPr>
              <p:grpSpPr>
                <a:xfrm>
                  <a:off x="8349193" y="2582738"/>
                  <a:ext cx="2652607" cy="1647959"/>
                  <a:chOff x="8349193" y="2582738"/>
                  <a:chExt cx="2652607" cy="1647959"/>
                </a:xfrm>
              </p:grpSpPr>
              <p:sp>
                <p:nvSpPr>
                  <p:cNvPr id="587" name="Google Shape;587;p13"/>
                  <p:cNvSpPr/>
                  <p:nvPr/>
                </p:nvSpPr>
                <p:spPr>
                  <a:xfrm>
                    <a:off x="8349193" y="3552254"/>
                    <a:ext cx="396000" cy="396000"/>
                  </a:xfrm>
                  <a:prstGeom prst="ellipse">
                    <a:avLst/>
                  </a:prstGeom>
                  <a:solidFill>
                    <a:srgbClr val="F7F7F7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588" name="Google Shape;588;p13"/>
                  <p:cNvGrpSpPr/>
                  <p:nvPr/>
                </p:nvGrpSpPr>
                <p:grpSpPr>
                  <a:xfrm>
                    <a:off x="8504903" y="2582738"/>
                    <a:ext cx="2496897" cy="1647959"/>
                    <a:chOff x="8298425" y="1678171"/>
                    <a:chExt cx="2496897" cy="1647959"/>
                  </a:xfrm>
                </p:grpSpPr>
                <p:grpSp>
                  <p:nvGrpSpPr>
                    <p:cNvPr id="589" name="Google Shape;589;p13"/>
                    <p:cNvGrpSpPr/>
                    <p:nvPr/>
                  </p:nvGrpSpPr>
                  <p:grpSpPr>
                    <a:xfrm>
                      <a:off x="8298425" y="1678171"/>
                      <a:ext cx="2496897" cy="1647959"/>
                      <a:chOff x="4159046" y="2002636"/>
                      <a:chExt cx="2496897" cy="1647959"/>
                    </a:xfrm>
                  </p:grpSpPr>
                  <p:sp>
                    <p:nvSpPr>
                      <p:cNvPr id="590" name="Google Shape;590;p13"/>
                      <p:cNvSpPr/>
                      <p:nvPr/>
                    </p:nvSpPr>
                    <p:spPr>
                      <a:xfrm>
                        <a:off x="5040638" y="2029636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591" name="Google Shape;591;p13"/>
                      <p:cNvSpPr/>
                      <p:nvPr/>
                    </p:nvSpPr>
                    <p:spPr>
                      <a:xfrm>
                        <a:off x="5387476" y="2002636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592" name="Google Shape;592;p13"/>
                      <p:cNvSpPr/>
                      <p:nvPr/>
                    </p:nvSpPr>
                    <p:spPr>
                      <a:xfrm>
                        <a:off x="5781870" y="2114939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593" name="Google Shape;593;p13"/>
                      <p:cNvSpPr/>
                      <p:nvPr/>
                    </p:nvSpPr>
                    <p:spPr>
                      <a:xfrm>
                        <a:off x="6169943" y="2235835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594" name="Google Shape;594;p13"/>
                      <p:cNvSpPr/>
                      <p:nvPr/>
                    </p:nvSpPr>
                    <p:spPr>
                      <a:xfrm>
                        <a:off x="6270172" y="2662334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595" name="Google Shape;595;p13"/>
                      <p:cNvSpPr/>
                      <p:nvPr/>
                    </p:nvSpPr>
                    <p:spPr>
                      <a:xfrm flipH="1" rot="10800000">
                        <a:off x="5063413" y="311172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596" name="Google Shape;596;p13"/>
                      <p:cNvSpPr/>
                      <p:nvPr/>
                    </p:nvSpPr>
                    <p:spPr>
                      <a:xfrm flipH="1" rot="10800000">
                        <a:off x="5402425" y="3110595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597" name="Google Shape;597;p13"/>
                      <p:cNvSpPr/>
                      <p:nvPr/>
                    </p:nvSpPr>
                    <p:spPr>
                      <a:xfrm flipH="1" rot="10800000">
                        <a:off x="5784980" y="310861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598" name="Google Shape;598;p13"/>
                      <p:cNvSpPr/>
                      <p:nvPr/>
                    </p:nvSpPr>
                    <p:spPr>
                      <a:xfrm flipH="1" rot="10800000">
                        <a:off x="6064898" y="2918890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599" name="Google Shape;599;p13"/>
                      <p:cNvSpPr/>
                      <p:nvPr/>
                    </p:nvSpPr>
                    <p:spPr>
                      <a:xfrm flipH="1" rot="10800000">
                        <a:off x="6273282" y="2687217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00" name="Google Shape;600;p13"/>
                      <p:cNvSpPr/>
                      <p:nvPr/>
                    </p:nvSpPr>
                    <p:spPr>
                      <a:xfrm>
                        <a:off x="4159046" y="2272636"/>
                        <a:ext cx="2232300" cy="10398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01" name="Google Shape;601;p13"/>
                      <p:cNvSpPr/>
                      <p:nvPr/>
                    </p:nvSpPr>
                    <p:spPr>
                      <a:xfrm flipH="1" rot="10800000">
                        <a:off x="4749283" y="2974873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02" name="Google Shape;602;p13"/>
                      <p:cNvSpPr/>
                      <p:nvPr/>
                    </p:nvSpPr>
                    <p:spPr>
                      <a:xfrm flipH="1" rot="10800000">
                        <a:off x="4475584" y="2886270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</p:grpSp>
                <p:sp>
                  <p:nvSpPr>
                    <p:cNvPr id="603" name="Google Shape;603;p13"/>
                    <p:cNvSpPr/>
                    <p:nvPr/>
                  </p:nvSpPr>
                  <p:spPr>
                    <a:xfrm flipH="1" rot="10800000">
                      <a:off x="8775592" y="2763478"/>
                      <a:ext cx="486000" cy="486000"/>
                    </a:xfrm>
                    <a:prstGeom prst="ellipse">
                      <a:avLst/>
                    </a:prstGeom>
                    <a:solidFill>
                      <a:srgbClr val="F7F7F7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604" name="Google Shape;604;p13"/>
                    <p:cNvSpPr/>
                    <p:nvPr/>
                  </p:nvSpPr>
                  <p:spPr>
                    <a:xfrm flipH="1" rot="10800000">
                      <a:off x="8406882" y="2698229"/>
                      <a:ext cx="486000" cy="486000"/>
                    </a:xfrm>
                    <a:prstGeom prst="ellipse">
                      <a:avLst/>
                    </a:prstGeom>
                    <a:solidFill>
                      <a:srgbClr val="F7F7F7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605" name="Google Shape;605;p13"/>
              <p:cNvGrpSpPr/>
              <p:nvPr/>
            </p:nvGrpSpPr>
            <p:grpSpPr>
              <a:xfrm>
                <a:off x="8879057" y="3750201"/>
                <a:ext cx="1485923" cy="1082400"/>
                <a:chOff x="8128495" y="1520889"/>
                <a:chExt cx="1485923" cy="1082400"/>
              </a:xfrm>
            </p:grpSpPr>
            <p:sp>
              <p:nvSpPr>
                <p:cNvPr id="606" name="Google Shape;606;p13"/>
                <p:cNvSpPr/>
                <p:nvPr/>
              </p:nvSpPr>
              <p:spPr>
                <a:xfrm>
                  <a:off x="8341567" y="1520889"/>
                  <a:ext cx="1091700" cy="1082400"/>
                </a:xfrm>
                <a:prstGeom prst="roundRect">
                  <a:avLst>
                    <a:gd fmla="val 43103" name="adj"/>
                  </a:avLst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7" name="Google Shape;607;p13"/>
                <p:cNvSpPr/>
                <p:nvPr/>
              </p:nvSpPr>
              <p:spPr>
                <a:xfrm rot="2589736">
                  <a:off x="8276217" y="1586216"/>
                  <a:ext cx="158756" cy="494517"/>
                </a:xfrm>
                <a:prstGeom prst="ellipse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8" name="Google Shape;608;p13"/>
                <p:cNvSpPr/>
                <p:nvPr/>
              </p:nvSpPr>
              <p:spPr>
                <a:xfrm flipH="1" rot="-2658583">
                  <a:off x="9305832" y="1570648"/>
                  <a:ext cx="158474" cy="494518"/>
                </a:xfrm>
                <a:prstGeom prst="ellipse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09" name="Google Shape;609;p13"/>
              <p:cNvSpPr/>
              <p:nvPr/>
            </p:nvSpPr>
            <p:spPr>
              <a:xfrm flipH="1" rot="7433324">
                <a:off x="9225956" y="3366445"/>
                <a:ext cx="809012" cy="1072108"/>
              </a:xfrm>
              <a:custGeom>
                <a:rect b="b" l="l" r="r" t="t"/>
                <a:pathLst>
                  <a:path extrusionOk="0" h="1072266" w="809131">
                    <a:moveTo>
                      <a:pt x="682137" y="757672"/>
                    </a:moveTo>
                    <a:cubicBezTo>
                      <a:pt x="708338" y="718889"/>
                      <a:pt x="723637" y="672135"/>
                      <a:pt x="723637" y="621808"/>
                    </a:cubicBezTo>
                    <a:cubicBezTo>
                      <a:pt x="723637" y="588257"/>
                      <a:pt x="716838" y="556294"/>
                      <a:pt x="704541" y="527222"/>
                    </a:cubicBezTo>
                    <a:lnTo>
                      <a:pt x="668820" y="474240"/>
                    </a:lnTo>
                    <a:lnTo>
                      <a:pt x="699195" y="468107"/>
                    </a:lnTo>
                    <a:cubicBezTo>
                      <a:pt x="763800" y="440781"/>
                      <a:pt x="809131" y="376811"/>
                      <a:pt x="809131" y="302253"/>
                    </a:cubicBezTo>
                    <a:cubicBezTo>
                      <a:pt x="809131" y="252547"/>
                      <a:pt x="788984" y="207547"/>
                      <a:pt x="756410" y="174973"/>
                    </a:cubicBezTo>
                    <a:lnTo>
                      <a:pt x="731957" y="158486"/>
                    </a:lnTo>
                    <a:lnTo>
                      <a:pt x="744324" y="147249"/>
                    </a:lnTo>
                    <a:cubicBezTo>
                      <a:pt x="749827" y="140582"/>
                      <a:pt x="754388" y="133108"/>
                      <a:pt x="757804" y="125032"/>
                    </a:cubicBezTo>
                    <a:cubicBezTo>
                      <a:pt x="762358" y="114264"/>
                      <a:pt x="764876" y="102427"/>
                      <a:pt x="764876" y="90000"/>
                    </a:cubicBezTo>
                    <a:cubicBezTo>
                      <a:pt x="764876" y="40294"/>
                      <a:pt x="724582" y="0"/>
                      <a:pt x="674876" y="0"/>
                    </a:cubicBezTo>
                    <a:cubicBezTo>
                      <a:pt x="625170" y="0"/>
                      <a:pt x="584876" y="40294"/>
                      <a:pt x="584876" y="90000"/>
                    </a:cubicBezTo>
                    <a:cubicBezTo>
                      <a:pt x="584876" y="102426"/>
                      <a:pt x="587394" y="114265"/>
                      <a:pt x="591948" y="125033"/>
                    </a:cubicBezTo>
                    <a:lnTo>
                      <a:pt x="594754" y="129193"/>
                    </a:lnTo>
                    <a:lnTo>
                      <a:pt x="559067" y="136398"/>
                    </a:lnTo>
                    <a:cubicBezTo>
                      <a:pt x="494463" y="163723"/>
                      <a:pt x="449132" y="227694"/>
                      <a:pt x="449132" y="302252"/>
                    </a:cubicBezTo>
                    <a:cubicBezTo>
                      <a:pt x="449132" y="327105"/>
                      <a:pt x="454168" y="350782"/>
                      <a:pt x="463277" y="372316"/>
                    </a:cubicBezTo>
                    <a:lnTo>
                      <a:pt x="468480" y="380034"/>
                    </a:lnTo>
                    <a:lnTo>
                      <a:pt x="431664" y="383745"/>
                    </a:lnTo>
                    <a:cubicBezTo>
                      <a:pt x="320933" y="406404"/>
                      <a:pt x="237637" y="504379"/>
                      <a:pt x="237637" y="621808"/>
                    </a:cubicBezTo>
                    <a:lnTo>
                      <a:pt x="253902" y="702371"/>
                    </a:lnTo>
                    <a:lnTo>
                      <a:pt x="201426" y="712965"/>
                    </a:lnTo>
                    <a:cubicBezTo>
                      <a:pt x="136822" y="740291"/>
                      <a:pt x="91491" y="804261"/>
                      <a:pt x="91491" y="878820"/>
                    </a:cubicBezTo>
                    <a:lnTo>
                      <a:pt x="94589" y="894167"/>
                    </a:lnTo>
                    <a:lnTo>
                      <a:pt x="90000" y="892266"/>
                    </a:lnTo>
                    <a:cubicBezTo>
                      <a:pt x="40294" y="892266"/>
                      <a:pt x="0" y="932560"/>
                      <a:pt x="0" y="982266"/>
                    </a:cubicBezTo>
                    <a:cubicBezTo>
                      <a:pt x="0" y="1031972"/>
                      <a:pt x="40294" y="1072266"/>
                      <a:pt x="90000" y="1072266"/>
                    </a:cubicBezTo>
                    <a:cubicBezTo>
                      <a:pt x="114853" y="1072266"/>
                      <a:pt x="137353" y="1062193"/>
                      <a:pt x="153640" y="1045906"/>
                    </a:cubicBezTo>
                    <a:lnTo>
                      <a:pt x="169145" y="1022909"/>
                    </a:lnTo>
                    <a:lnTo>
                      <a:pt x="201427" y="1044674"/>
                    </a:lnTo>
                    <a:cubicBezTo>
                      <a:pt x="222962" y="1053783"/>
                      <a:pt x="246638" y="1058820"/>
                      <a:pt x="271491" y="1058820"/>
                    </a:cubicBezTo>
                    <a:cubicBezTo>
                      <a:pt x="370901" y="1058820"/>
                      <a:pt x="451490" y="978231"/>
                      <a:pt x="451490" y="878820"/>
                    </a:cubicBezTo>
                    <a:lnTo>
                      <a:pt x="447303" y="858078"/>
                    </a:lnTo>
                    <a:lnTo>
                      <a:pt x="480637" y="864808"/>
                    </a:lnTo>
                    <a:cubicBezTo>
                      <a:pt x="564515" y="864808"/>
                      <a:pt x="638468" y="822310"/>
                      <a:pt x="682137" y="757672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10" name="Google Shape;610;p13"/>
              <p:cNvGrpSpPr/>
              <p:nvPr/>
            </p:nvGrpSpPr>
            <p:grpSpPr>
              <a:xfrm>
                <a:off x="9306231" y="4143891"/>
                <a:ext cx="609471" cy="189710"/>
                <a:chOff x="8574833" y="1940767"/>
                <a:chExt cx="609471" cy="189710"/>
              </a:xfrm>
            </p:grpSpPr>
            <p:sp>
              <p:nvSpPr>
                <p:cNvPr id="611" name="Google Shape;611;p13"/>
                <p:cNvSpPr/>
                <p:nvPr/>
              </p:nvSpPr>
              <p:spPr>
                <a:xfrm>
                  <a:off x="8574833" y="194076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12" name="Google Shape;612;p13"/>
                <p:cNvSpPr/>
                <p:nvPr/>
              </p:nvSpPr>
              <p:spPr>
                <a:xfrm>
                  <a:off x="9053804" y="194387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13" name="Google Shape;613;p13"/>
                <p:cNvSpPr/>
                <p:nvPr/>
              </p:nvSpPr>
              <p:spPr>
                <a:xfrm flipH="1" rot="7429325">
                  <a:off x="8603419" y="1962479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14" name="Google Shape;614;p13"/>
                <p:cNvSpPr/>
                <p:nvPr/>
              </p:nvSpPr>
              <p:spPr>
                <a:xfrm flipH="1" rot="7429325">
                  <a:off x="9073060" y="1965588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15" name="Google Shape;615;p13"/>
              <p:cNvGrpSpPr/>
              <p:nvPr/>
            </p:nvGrpSpPr>
            <p:grpSpPr>
              <a:xfrm>
                <a:off x="9454087" y="5476882"/>
                <a:ext cx="2010327" cy="281289"/>
                <a:chOff x="8662591" y="4116901"/>
                <a:chExt cx="2010327" cy="281289"/>
              </a:xfrm>
            </p:grpSpPr>
            <p:sp>
              <p:nvSpPr>
                <p:cNvPr id="616" name="Google Shape;616;p13"/>
                <p:cNvSpPr/>
                <p:nvPr/>
              </p:nvSpPr>
              <p:spPr>
                <a:xfrm flipH="1" rot="5400000">
                  <a:off x="8664330" y="4115162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17" name="Google Shape;617;p13"/>
                <p:cNvSpPr/>
                <p:nvPr/>
              </p:nvSpPr>
              <p:spPr>
                <a:xfrm flipH="1" rot="5400000">
                  <a:off x="9180523" y="4129910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18" name="Google Shape;618;p13"/>
                <p:cNvSpPr/>
                <p:nvPr/>
              </p:nvSpPr>
              <p:spPr>
                <a:xfrm flipH="1" rot="5400000">
                  <a:off x="9962186" y="4124994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19" name="Google Shape;619;p13"/>
                <p:cNvSpPr/>
                <p:nvPr/>
              </p:nvSpPr>
              <p:spPr>
                <a:xfrm flipH="1" rot="5400000">
                  <a:off x="10404638" y="4124994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620" name="Google Shape;620;p13"/>
            <p:cNvSpPr/>
            <p:nvPr/>
          </p:nvSpPr>
          <p:spPr>
            <a:xfrm rot="10102080">
              <a:off x="9234958" y="4113054"/>
              <a:ext cx="303534" cy="264644"/>
            </a:xfrm>
            <a:prstGeom prst="blockArc">
              <a:avLst>
                <a:gd fmla="val 10617630" name="adj1"/>
                <a:gd fmla="val 21204894" name="adj2"/>
                <a:gd fmla="val 7780" name="adj3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1" name="Google Shape;621;p13"/>
          <p:cNvGrpSpPr/>
          <p:nvPr/>
        </p:nvGrpSpPr>
        <p:grpSpPr>
          <a:xfrm flipH="1">
            <a:off x="674227" y="5142420"/>
            <a:ext cx="1637480" cy="1420499"/>
            <a:chOff x="8706993" y="362383"/>
            <a:chExt cx="2924071" cy="2490355"/>
          </a:xfrm>
        </p:grpSpPr>
        <p:grpSp>
          <p:nvGrpSpPr>
            <p:cNvPr id="622" name="Google Shape;622;p13"/>
            <p:cNvGrpSpPr/>
            <p:nvPr/>
          </p:nvGrpSpPr>
          <p:grpSpPr>
            <a:xfrm>
              <a:off x="8706993" y="362383"/>
              <a:ext cx="2924071" cy="2490355"/>
              <a:chOff x="8706993" y="362383"/>
              <a:chExt cx="2924071" cy="2490355"/>
            </a:xfrm>
          </p:grpSpPr>
          <p:grpSp>
            <p:nvGrpSpPr>
              <p:cNvPr id="623" name="Google Shape;623;p13"/>
              <p:cNvGrpSpPr/>
              <p:nvPr/>
            </p:nvGrpSpPr>
            <p:grpSpPr>
              <a:xfrm>
                <a:off x="9291485" y="2200638"/>
                <a:ext cx="1995841" cy="531000"/>
                <a:chOff x="8750709" y="3746090"/>
                <a:chExt cx="1995841" cy="531000"/>
              </a:xfrm>
            </p:grpSpPr>
            <p:sp>
              <p:nvSpPr>
                <p:cNvPr id="624" name="Google Shape;624;p13"/>
                <p:cNvSpPr/>
                <p:nvPr/>
              </p:nvSpPr>
              <p:spPr>
                <a:xfrm>
                  <a:off x="9257070" y="3868993"/>
                  <a:ext cx="245700" cy="3735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5" name="Google Shape;625;p13"/>
                <p:cNvSpPr/>
                <p:nvPr/>
              </p:nvSpPr>
              <p:spPr>
                <a:xfrm>
                  <a:off x="8750709" y="3864078"/>
                  <a:ext cx="245700" cy="3735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6" name="Google Shape;626;p13"/>
                <p:cNvSpPr/>
                <p:nvPr/>
              </p:nvSpPr>
              <p:spPr>
                <a:xfrm>
                  <a:off x="10500850" y="3746090"/>
                  <a:ext cx="245700" cy="5310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7" name="Google Shape;627;p13"/>
                <p:cNvSpPr/>
                <p:nvPr/>
              </p:nvSpPr>
              <p:spPr>
                <a:xfrm>
                  <a:off x="10043651" y="3898491"/>
                  <a:ext cx="245700" cy="3735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28" name="Google Shape;628;p13"/>
              <p:cNvGrpSpPr/>
              <p:nvPr/>
            </p:nvGrpSpPr>
            <p:grpSpPr>
              <a:xfrm>
                <a:off x="8850636" y="929133"/>
                <a:ext cx="2780428" cy="1647959"/>
                <a:chOff x="8221372" y="2582738"/>
                <a:chExt cx="2780428" cy="1647959"/>
              </a:xfrm>
            </p:grpSpPr>
            <p:sp>
              <p:nvSpPr>
                <p:cNvPr id="629" name="Google Shape;629;p13"/>
                <p:cNvSpPr/>
                <p:nvPr/>
              </p:nvSpPr>
              <p:spPr>
                <a:xfrm>
                  <a:off x="8221372" y="3129467"/>
                  <a:ext cx="486000" cy="486000"/>
                </a:xfrm>
                <a:prstGeom prst="ellipse">
                  <a:avLst/>
                </a:prstGeom>
                <a:solidFill>
                  <a:srgbClr val="3E3E3E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630" name="Google Shape;630;p13"/>
                <p:cNvGrpSpPr/>
                <p:nvPr/>
              </p:nvGrpSpPr>
              <p:grpSpPr>
                <a:xfrm>
                  <a:off x="8349193" y="2582738"/>
                  <a:ext cx="2652607" cy="1647959"/>
                  <a:chOff x="8349193" y="2582738"/>
                  <a:chExt cx="2652607" cy="1647959"/>
                </a:xfrm>
              </p:grpSpPr>
              <p:sp>
                <p:nvSpPr>
                  <p:cNvPr id="631" name="Google Shape;631;p13"/>
                  <p:cNvSpPr/>
                  <p:nvPr/>
                </p:nvSpPr>
                <p:spPr>
                  <a:xfrm>
                    <a:off x="8349193" y="3552254"/>
                    <a:ext cx="396000" cy="396000"/>
                  </a:xfrm>
                  <a:prstGeom prst="ellipse">
                    <a:avLst/>
                  </a:prstGeom>
                  <a:solidFill>
                    <a:srgbClr val="3E3E3E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632" name="Google Shape;632;p13"/>
                  <p:cNvGrpSpPr/>
                  <p:nvPr/>
                </p:nvGrpSpPr>
                <p:grpSpPr>
                  <a:xfrm>
                    <a:off x="8504903" y="2582738"/>
                    <a:ext cx="2496897" cy="1647959"/>
                    <a:chOff x="8298425" y="1678171"/>
                    <a:chExt cx="2496897" cy="1647959"/>
                  </a:xfrm>
                </p:grpSpPr>
                <p:grpSp>
                  <p:nvGrpSpPr>
                    <p:cNvPr id="633" name="Google Shape;633;p13"/>
                    <p:cNvGrpSpPr/>
                    <p:nvPr/>
                  </p:nvGrpSpPr>
                  <p:grpSpPr>
                    <a:xfrm>
                      <a:off x="8298425" y="1678171"/>
                      <a:ext cx="2496897" cy="1647959"/>
                      <a:chOff x="4159046" y="2002636"/>
                      <a:chExt cx="2496897" cy="1647959"/>
                    </a:xfrm>
                  </p:grpSpPr>
                  <p:sp>
                    <p:nvSpPr>
                      <p:cNvPr id="634" name="Google Shape;634;p13"/>
                      <p:cNvSpPr/>
                      <p:nvPr/>
                    </p:nvSpPr>
                    <p:spPr>
                      <a:xfrm>
                        <a:off x="5040638" y="2029636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35" name="Google Shape;635;p13"/>
                      <p:cNvSpPr/>
                      <p:nvPr/>
                    </p:nvSpPr>
                    <p:spPr>
                      <a:xfrm>
                        <a:off x="5387476" y="2002636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36" name="Google Shape;636;p13"/>
                      <p:cNvSpPr/>
                      <p:nvPr/>
                    </p:nvSpPr>
                    <p:spPr>
                      <a:xfrm>
                        <a:off x="5781870" y="2114939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37" name="Google Shape;637;p13"/>
                      <p:cNvSpPr/>
                      <p:nvPr/>
                    </p:nvSpPr>
                    <p:spPr>
                      <a:xfrm>
                        <a:off x="6169943" y="2235835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38" name="Google Shape;638;p13"/>
                      <p:cNvSpPr/>
                      <p:nvPr/>
                    </p:nvSpPr>
                    <p:spPr>
                      <a:xfrm>
                        <a:off x="6270172" y="2662334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39" name="Google Shape;639;p13"/>
                      <p:cNvSpPr/>
                      <p:nvPr/>
                    </p:nvSpPr>
                    <p:spPr>
                      <a:xfrm flipH="1" rot="10800000">
                        <a:off x="5063413" y="311172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40" name="Google Shape;640;p13"/>
                      <p:cNvSpPr/>
                      <p:nvPr/>
                    </p:nvSpPr>
                    <p:spPr>
                      <a:xfrm flipH="1" rot="10800000">
                        <a:off x="5402425" y="3110595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41" name="Google Shape;641;p13"/>
                      <p:cNvSpPr/>
                      <p:nvPr/>
                    </p:nvSpPr>
                    <p:spPr>
                      <a:xfrm flipH="1" rot="10800000">
                        <a:off x="5784980" y="310861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42" name="Google Shape;642;p13"/>
                      <p:cNvSpPr/>
                      <p:nvPr/>
                    </p:nvSpPr>
                    <p:spPr>
                      <a:xfrm flipH="1" rot="10800000">
                        <a:off x="6064898" y="2918890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43" name="Google Shape;643;p13"/>
                      <p:cNvSpPr/>
                      <p:nvPr/>
                    </p:nvSpPr>
                    <p:spPr>
                      <a:xfrm flipH="1" rot="10800000">
                        <a:off x="6273282" y="2687217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44" name="Google Shape;644;p13"/>
                      <p:cNvSpPr/>
                      <p:nvPr/>
                    </p:nvSpPr>
                    <p:spPr>
                      <a:xfrm>
                        <a:off x="4159046" y="2272636"/>
                        <a:ext cx="2232300" cy="10398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45" name="Google Shape;645;p13"/>
                      <p:cNvSpPr/>
                      <p:nvPr/>
                    </p:nvSpPr>
                    <p:spPr>
                      <a:xfrm flipH="1" rot="10800000">
                        <a:off x="4749283" y="2974873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46" name="Google Shape;646;p13"/>
                      <p:cNvSpPr/>
                      <p:nvPr/>
                    </p:nvSpPr>
                    <p:spPr>
                      <a:xfrm flipH="1" rot="10800000">
                        <a:off x="4475584" y="2886270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</p:grpSp>
                <p:sp>
                  <p:nvSpPr>
                    <p:cNvPr id="647" name="Google Shape;647;p13"/>
                    <p:cNvSpPr/>
                    <p:nvPr/>
                  </p:nvSpPr>
                  <p:spPr>
                    <a:xfrm flipH="1" rot="10800000">
                      <a:off x="8775592" y="2763478"/>
                      <a:ext cx="486000" cy="486000"/>
                    </a:xfrm>
                    <a:prstGeom prst="ellipse">
                      <a:avLst/>
                    </a:prstGeom>
                    <a:solidFill>
                      <a:srgbClr val="3E3E3E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648" name="Google Shape;648;p13"/>
                    <p:cNvSpPr/>
                    <p:nvPr/>
                  </p:nvSpPr>
                  <p:spPr>
                    <a:xfrm flipH="1" rot="10800000">
                      <a:off x="8406882" y="2698229"/>
                      <a:ext cx="486000" cy="486000"/>
                    </a:xfrm>
                    <a:prstGeom prst="ellipse">
                      <a:avLst/>
                    </a:prstGeom>
                    <a:solidFill>
                      <a:srgbClr val="3E3E3E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649" name="Google Shape;649;p13"/>
              <p:cNvGrpSpPr/>
              <p:nvPr/>
            </p:nvGrpSpPr>
            <p:grpSpPr>
              <a:xfrm>
                <a:off x="8706993" y="844768"/>
                <a:ext cx="1485923" cy="1082400"/>
                <a:chOff x="8128495" y="1520889"/>
                <a:chExt cx="1485923" cy="1082400"/>
              </a:xfrm>
            </p:grpSpPr>
            <p:sp>
              <p:nvSpPr>
                <p:cNvPr id="650" name="Google Shape;650;p13"/>
                <p:cNvSpPr/>
                <p:nvPr/>
              </p:nvSpPr>
              <p:spPr>
                <a:xfrm>
                  <a:off x="8341567" y="1520889"/>
                  <a:ext cx="1091700" cy="1082400"/>
                </a:xfrm>
                <a:prstGeom prst="roundRect">
                  <a:avLst>
                    <a:gd fmla="val 43103" name="adj"/>
                  </a:avLst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51" name="Google Shape;651;p13"/>
                <p:cNvSpPr/>
                <p:nvPr/>
              </p:nvSpPr>
              <p:spPr>
                <a:xfrm rot="2589736">
                  <a:off x="8276217" y="1586216"/>
                  <a:ext cx="158756" cy="494517"/>
                </a:xfrm>
                <a:prstGeom prst="ellipse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52" name="Google Shape;652;p13"/>
                <p:cNvSpPr/>
                <p:nvPr/>
              </p:nvSpPr>
              <p:spPr>
                <a:xfrm flipH="1" rot="-2658583">
                  <a:off x="9305832" y="1570648"/>
                  <a:ext cx="158474" cy="494518"/>
                </a:xfrm>
                <a:prstGeom prst="ellipse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53" name="Google Shape;653;p13"/>
              <p:cNvSpPr/>
              <p:nvPr/>
            </p:nvSpPr>
            <p:spPr>
              <a:xfrm flipH="1" rot="7433324">
                <a:off x="9053892" y="461012"/>
                <a:ext cx="809012" cy="1072108"/>
              </a:xfrm>
              <a:custGeom>
                <a:rect b="b" l="l" r="r" t="t"/>
                <a:pathLst>
                  <a:path extrusionOk="0" h="1072266" w="809131">
                    <a:moveTo>
                      <a:pt x="682137" y="757672"/>
                    </a:moveTo>
                    <a:cubicBezTo>
                      <a:pt x="708338" y="718889"/>
                      <a:pt x="723637" y="672135"/>
                      <a:pt x="723637" y="621808"/>
                    </a:cubicBezTo>
                    <a:cubicBezTo>
                      <a:pt x="723637" y="588257"/>
                      <a:pt x="716838" y="556294"/>
                      <a:pt x="704541" y="527222"/>
                    </a:cubicBezTo>
                    <a:lnTo>
                      <a:pt x="668820" y="474240"/>
                    </a:lnTo>
                    <a:lnTo>
                      <a:pt x="699195" y="468107"/>
                    </a:lnTo>
                    <a:cubicBezTo>
                      <a:pt x="763800" y="440781"/>
                      <a:pt x="809131" y="376811"/>
                      <a:pt x="809131" y="302253"/>
                    </a:cubicBezTo>
                    <a:cubicBezTo>
                      <a:pt x="809131" y="252547"/>
                      <a:pt x="788984" y="207547"/>
                      <a:pt x="756410" y="174973"/>
                    </a:cubicBezTo>
                    <a:lnTo>
                      <a:pt x="731957" y="158486"/>
                    </a:lnTo>
                    <a:lnTo>
                      <a:pt x="744324" y="147249"/>
                    </a:lnTo>
                    <a:cubicBezTo>
                      <a:pt x="749827" y="140582"/>
                      <a:pt x="754388" y="133108"/>
                      <a:pt x="757804" y="125032"/>
                    </a:cubicBezTo>
                    <a:cubicBezTo>
                      <a:pt x="762358" y="114264"/>
                      <a:pt x="764876" y="102427"/>
                      <a:pt x="764876" y="90000"/>
                    </a:cubicBezTo>
                    <a:cubicBezTo>
                      <a:pt x="764876" y="40294"/>
                      <a:pt x="724582" y="0"/>
                      <a:pt x="674876" y="0"/>
                    </a:cubicBezTo>
                    <a:cubicBezTo>
                      <a:pt x="625170" y="0"/>
                      <a:pt x="584876" y="40294"/>
                      <a:pt x="584876" y="90000"/>
                    </a:cubicBezTo>
                    <a:cubicBezTo>
                      <a:pt x="584876" y="102426"/>
                      <a:pt x="587394" y="114265"/>
                      <a:pt x="591948" y="125033"/>
                    </a:cubicBezTo>
                    <a:lnTo>
                      <a:pt x="594754" y="129193"/>
                    </a:lnTo>
                    <a:lnTo>
                      <a:pt x="559067" y="136398"/>
                    </a:lnTo>
                    <a:cubicBezTo>
                      <a:pt x="494463" y="163723"/>
                      <a:pt x="449132" y="227694"/>
                      <a:pt x="449132" y="302252"/>
                    </a:cubicBezTo>
                    <a:cubicBezTo>
                      <a:pt x="449132" y="327105"/>
                      <a:pt x="454168" y="350782"/>
                      <a:pt x="463277" y="372316"/>
                    </a:cubicBezTo>
                    <a:lnTo>
                      <a:pt x="468480" y="380034"/>
                    </a:lnTo>
                    <a:lnTo>
                      <a:pt x="431664" y="383745"/>
                    </a:lnTo>
                    <a:cubicBezTo>
                      <a:pt x="320933" y="406404"/>
                      <a:pt x="237637" y="504379"/>
                      <a:pt x="237637" y="621808"/>
                    </a:cubicBezTo>
                    <a:lnTo>
                      <a:pt x="253902" y="702371"/>
                    </a:lnTo>
                    <a:lnTo>
                      <a:pt x="201426" y="712965"/>
                    </a:lnTo>
                    <a:cubicBezTo>
                      <a:pt x="136822" y="740291"/>
                      <a:pt x="91491" y="804261"/>
                      <a:pt x="91491" y="878820"/>
                    </a:cubicBezTo>
                    <a:lnTo>
                      <a:pt x="94589" y="894167"/>
                    </a:lnTo>
                    <a:lnTo>
                      <a:pt x="90000" y="892266"/>
                    </a:lnTo>
                    <a:cubicBezTo>
                      <a:pt x="40294" y="892266"/>
                      <a:pt x="0" y="932560"/>
                      <a:pt x="0" y="982266"/>
                    </a:cubicBezTo>
                    <a:cubicBezTo>
                      <a:pt x="0" y="1031972"/>
                      <a:pt x="40294" y="1072266"/>
                      <a:pt x="90000" y="1072266"/>
                    </a:cubicBezTo>
                    <a:cubicBezTo>
                      <a:pt x="114853" y="1072266"/>
                      <a:pt x="137353" y="1062193"/>
                      <a:pt x="153640" y="1045906"/>
                    </a:cubicBezTo>
                    <a:lnTo>
                      <a:pt x="169145" y="1022909"/>
                    </a:lnTo>
                    <a:lnTo>
                      <a:pt x="201427" y="1044674"/>
                    </a:lnTo>
                    <a:cubicBezTo>
                      <a:pt x="222962" y="1053783"/>
                      <a:pt x="246638" y="1058820"/>
                      <a:pt x="271491" y="1058820"/>
                    </a:cubicBezTo>
                    <a:cubicBezTo>
                      <a:pt x="370901" y="1058820"/>
                      <a:pt x="451490" y="978231"/>
                      <a:pt x="451490" y="878820"/>
                    </a:cubicBezTo>
                    <a:lnTo>
                      <a:pt x="447303" y="858078"/>
                    </a:lnTo>
                    <a:lnTo>
                      <a:pt x="480637" y="864808"/>
                    </a:lnTo>
                    <a:cubicBezTo>
                      <a:pt x="564515" y="864808"/>
                      <a:pt x="638468" y="822310"/>
                      <a:pt x="682137" y="757672"/>
                    </a:cubicBezTo>
                    <a:close/>
                  </a:path>
                </a:pathLst>
              </a:custGeom>
              <a:solidFill>
                <a:srgbClr val="3E3E3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54" name="Google Shape;654;p13"/>
              <p:cNvGrpSpPr/>
              <p:nvPr/>
            </p:nvGrpSpPr>
            <p:grpSpPr>
              <a:xfrm>
                <a:off x="9134167" y="1238458"/>
                <a:ext cx="609471" cy="189710"/>
                <a:chOff x="8574833" y="1940767"/>
                <a:chExt cx="609471" cy="189710"/>
              </a:xfrm>
            </p:grpSpPr>
            <p:sp>
              <p:nvSpPr>
                <p:cNvPr id="655" name="Google Shape;655;p13"/>
                <p:cNvSpPr/>
                <p:nvPr/>
              </p:nvSpPr>
              <p:spPr>
                <a:xfrm>
                  <a:off x="8574833" y="194076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56" name="Google Shape;656;p13"/>
                <p:cNvSpPr/>
                <p:nvPr/>
              </p:nvSpPr>
              <p:spPr>
                <a:xfrm>
                  <a:off x="9053804" y="194387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57" name="Google Shape;657;p13"/>
                <p:cNvSpPr/>
                <p:nvPr/>
              </p:nvSpPr>
              <p:spPr>
                <a:xfrm flipH="1" rot="7429325">
                  <a:off x="8603419" y="1962479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58" name="Google Shape;658;p13"/>
                <p:cNvSpPr/>
                <p:nvPr/>
              </p:nvSpPr>
              <p:spPr>
                <a:xfrm flipH="1" rot="7429325">
                  <a:off x="9073060" y="1965588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59" name="Google Shape;659;p13"/>
              <p:cNvGrpSpPr/>
              <p:nvPr/>
            </p:nvGrpSpPr>
            <p:grpSpPr>
              <a:xfrm>
                <a:off x="9282023" y="2571449"/>
                <a:ext cx="2010327" cy="281289"/>
                <a:chOff x="8662591" y="4116901"/>
                <a:chExt cx="2010327" cy="281289"/>
              </a:xfrm>
            </p:grpSpPr>
            <p:sp>
              <p:nvSpPr>
                <p:cNvPr id="660" name="Google Shape;660;p13"/>
                <p:cNvSpPr/>
                <p:nvPr/>
              </p:nvSpPr>
              <p:spPr>
                <a:xfrm flipH="1" rot="5400000">
                  <a:off x="8664330" y="4115162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61" name="Google Shape;661;p13"/>
                <p:cNvSpPr/>
                <p:nvPr/>
              </p:nvSpPr>
              <p:spPr>
                <a:xfrm flipH="1" rot="5400000">
                  <a:off x="9180523" y="4129910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62" name="Google Shape;662;p13"/>
                <p:cNvSpPr/>
                <p:nvPr/>
              </p:nvSpPr>
              <p:spPr>
                <a:xfrm flipH="1" rot="5400000">
                  <a:off x="9962186" y="4124994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63" name="Google Shape;663;p13"/>
                <p:cNvSpPr/>
                <p:nvPr/>
              </p:nvSpPr>
              <p:spPr>
                <a:xfrm flipH="1" rot="5400000">
                  <a:off x="10404638" y="4124994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664" name="Google Shape;664;p13"/>
            <p:cNvSpPr/>
            <p:nvPr/>
          </p:nvSpPr>
          <p:spPr>
            <a:xfrm rot="10101533">
              <a:off x="9445503" y="1619434"/>
              <a:ext cx="264644" cy="141794"/>
            </a:xfrm>
            <a:prstGeom prst="blockArc">
              <a:avLst>
                <a:gd fmla="val 10617630" name="adj1"/>
                <a:gd fmla="val 21204894" name="adj2"/>
                <a:gd fmla="val 7780" name="adj3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5" name="Google Shape;665;p13"/>
          <p:cNvGrpSpPr/>
          <p:nvPr/>
        </p:nvGrpSpPr>
        <p:grpSpPr>
          <a:xfrm flipH="1">
            <a:off x="486690" y="3160223"/>
            <a:ext cx="1637479" cy="1462835"/>
            <a:chOff x="8525095" y="2933519"/>
            <a:chExt cx="2924071" cy="2490355"/>
          </a:xfrm>
        </p:grpSpPr>
        <p:grpSp>
          <p:nvGrpSpPr>
            <p:cNvPr id="666" name="Google Shape;666;p13"/>
            <p:cNvGrpSpPr/>
            <p:nvPr/>
          </p:nvGrpSpPr>
          <p:grpSpPr>
            <a:xfrm>
              <a:off x="8525095" y="2933519"/>
              <a:ext cx="2924071" cy="2490355"/>
              <a:chOff x="8879057" y="3267816"/>
              <a:chExt cx="2924071" cy="2490355"/>
            </a:xfrm>
          </p:grpSpPr>
          <p:grpSp>
            <p:nvGrpSpPr>
              <p:cNvPr id="667" name="Google Shape;667;p13"/>
              <p:cNvGrpSpPr/>
              <p:nvPr/>
            </p:nvGrpSpPr>
            <p:grpSpPr>
              <a:xfrm>
                <a:off x="9463549" y="5106071"/>
                <a:ext cx="1995841" cy="531000"/>
                <a:chOff x="8750709" y="3746090"/>
                <a:chExt cx="1995841" cy="531000"/>
              </a:xfrm>
            </p:grpSpPr>
            <p:sp>
              <p:nvSpPr>
                <p:cNvPr id="668" name="Google Shape;668;p13"/>
                <p:cNvSpPr/>
                <p:nvPr/>
              </p:nvSpPr>
              <p:spPr>
                <a:xfrm>
                  <a:off x="9257070" y="3868993"/>
                  <a:ext cx="245700" cy="3735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69" name="Google Shape;669;p13"/>
                <p:cNvSpPr/>
                <p:nvPr/>
              </p:nvSpPr>
              <p:spPr>
                <a:xfrm>
                  <a:off x="8750709" y="3864078"/>
                  <a:ext cx="245700" cy="3735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0" name="Google Shape;670;p13"/>
                <p:cNvSpPr/>
                <p:nvPr/>
              </p:nvSpPr>
              <p:spPr>
                <a:xfrm>
                  <a:off x="10500850" y="3746090"/>
                  <a:ext cx="245700" cy="5310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1" name="Google Shape;671;p13"/>
                <p:cNvSpPr/>
                <p:nvPr/>
              </p:nvSpPr>
              <p:spPr>
                <a:xfrm>
                  <a:off x="10043651" y="3898491"/>
                  <a:ext cx="245700" cy="3735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72" name="Google Shape;672;p13"/>
              <p:cNvGrpSpPr/>
              <p:nvPr/>
            </p:nvGrpSpPr>
            <p:grpSpPr>
              <a:xfrm>
                <a:off x="9022700" y="3834566"/>
                <a:ext cx="2780428" cy="1647959"/>
                <a:chOff x="8221372" y="2582738"/>
                <a:chExt cx="2780428" cy="1647959"/>
              </a:xfrm>
            </p:grpSpPr>
            <p:sp>
              <p:nvSpPr>
                <p:cNvPr id="673" name="Google Shape;673;p13"/>
                <p:cNvSpPr/>
                <p:nvPr/>
              </p:nvSpPr>
              <p:spPr>
                <a:xfrm>
                  <a:off x="8221372" y="3129467"/>
                  <a:ext cx="486000" cy="486000"/>
                </a:xfrm>
                <a:prstGeom prst="ellipse">
                  <a:avLst/>
                </a:prstGeom>
                <a:solidFill>
                  <a:srgbClr val="F7F7F7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674" name="Google Shape;674;p13"/>
                <p:cNvGrpSpPr/>
                <p:nvPr/>
              </p:nvGrpSpPr>
              <p:grpSpPr>
                <a:xfrm>
                  <a:off x="8349193" y="2582738"/>
                  <a:ext cx="2652607" cy="1647959"/>
                  <a:chOff x="8349193" y="2582738"/>
                  <a:chExt cx="2652607" cy="1647959"/>
                </a:xfrm>
              </p:grpSpPr>
              <p:sp>
                <p:nvSpPr>
                  <p:cNvPr id="675" name="Google Shape;675;p13"/>
                  <p:cNvSpPr/>
                  <p:nvPr/>
                </p:nvSpPr>
                <p:spPr>
                  <a:xfrm>
                    <a:off x="8349193" y="3552254"/>
                    <a:ext cx="396000" cy="396000"/>
                  </a:xfrm>
                  <a:prstGeom prst="ellipse">
                    <a:avLst/>
                  </a:prstGeom>
                  <a:solidFill>
                    <a:srgbClr val="F7F7F7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676" name="Google Shape;676;p13"/>
                  <p:cNvGrpSpPr/>
                  <p:nvPr/>
                </p:nvGrpSpPr>
                <p:grpSpPr>
                  <a:xfrm>
                    <a:off x="8504903" y="2582738"/>
                    <a:ext cx="2496897" cy="1647959"/>
                    <a:chOff x="8298425" y="1678171"/>
                    <a:chExt cx="2496897" cy="1647959"/>
                  </a:xfrm>
                </p:grpSpPr>
                <p:grpSp>
                  <p:nvGrpSpPr>
                    <p:cNvPr id="677" name="Google Shape;677;p13"/>
                    <p:cNvGrpSpPr/>
                    <p:nvPr/>
                  </p:nvGrpSpPr>
                  <p:grpSpPr>
                    <a:xfrm>
                      <a:off x="8298425" y="1678171"/>
                      <a:ext cx="2496897" cy="1647959"/>
                      <a:chOff x="4159046" y="2002636"/>
                      <a:chExt cx="2496897" cy="1647959"/>
                    </a:xfrm>
                  </p:grpSpPr>
                  <p:sp>
                    <p:nvSpPr>
                      <p:cNvPr id="678" name="Google Shape;678;p13"/>
                      <p:cNvSpPr/>
                      <p:nvPr/>
                    </p:nvSpPr>
                    <p:spPr>
                      <a:xfrm>
                        <a:off x="5040638" y="2029636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79" name="Google Shape;679;p13"/>
                      <p:cNvSpPr/>
                      <p:nvPr/>
                    </p:nvSpPr>
                    <p:spPr>
                      <a:xfrm>
                        <a:off x="5387476" y="2002636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80" name="Google Shape;680;p13"/>
                      <p:cNvSpPr/>
                      <p:nvPr/>
                    </p:nvSpPr>
                    <p:spPr>
                      <a:xfrm>
                        <a:off x="5781870" y="2114939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81" name="Google Shape;681;p13"/>
                      <p:cNvSpPr/>
                      <p:nvPr/>
                    </p:nvSpPr>
                    <p:spPr>
                      <a:xfrm>
                        <a:off x="6169943" y="2235835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82" name="Google Shape;682;p13"/>
                      <p:cNvSpPr/>
                      <p:nvPr/>
                    </p:nvSpPr>
                    <p:spPr>
                      <a:xfrm>
                        <a:off x="6270172" y="2662334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83" name="Google Shape;683;p13"/>
                      <p:cNvSpPr/>
                      <p:nvPr/>
                    </p:nvSpPr>
                    <p:spPr>
                      <a:xfrm flipH="1" rot="10800000">
                        <a:off x="5063413" y="311172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84" name="Google Shape;684;p13"/>
                      <p:cNvSpPr/>
                      <p:nvPr/>
                    </p:nvSpPr>
                    <p:spPr>
                      <a:xfrm flipH="1" rot="10800000">
                        <a:off x="5402425" y="3110595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85" name="Google Shape;685;p13"/>
                      <p:cNvSpPr/>
                      <p:nvPr/>
                    </p:nvSpPr>
                    <p:spPr>
                      <a:xfrm flipH="1" rot="10800000">
                        <a:off x="5784980" y="310861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86" name="Google Shape;686;p13"/>
                      <p:cNvSpPr/>
                      <p:nvPr/>
                    </p:nvSpPr>
                    <p:spPr>
                      <a:xfrm flipH="1" rot="10800000">
                        <a:off x="6064898" y="2918890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87" name="Google Shape;687;p13"/>
                      <p:cNvSpPr/>
                      <p:nvPr/>
                    </p:nvSpPr>
                    <p:spPr>
                      <a:xfrm flipH="1" rot="10800000">
                        <a:off x="6273282" y="2687217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88" name="Google Shape;688;p13"/>
                      <p:cNvSpPr/>
                      <p:nvPr/>
                    </p:nvSpPr>
                    <p:spPr>
                      <a:xfrm>
                        <a:off x="4159046" y="2272636"/>
                        <a:ext cx="2232300" cy="10398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89" name="Google Shape;689;p13"/>
                      <p:cNvSpPr/>
                      <p:nvPr/>
                    </p:nvSpPr>
                    <p:spPr>
                      <a:xfrm flipH="1" rot="10800000">
                        <a:off x="4749283" y="2974873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90" name="Google Shape;690;p13"/>
                      <p:cNvSpPr/>
                      <p:nvPr/>
                    </p:nvSpPr>
                    <p:spPr>
                      <a:xfrm flipH="1" rot="10800000">
                        <a:off x="4475584" y="2886270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</p:grpSp>
                <p:sp>
                  <p:nvSpPr>
                    <p:cNvPr id="691" name="Google Shape;691;p13"/>
                    <p:cNvSpPr/>
                    <p:nvPr/>
                  </p:nvSpPr>
                  <p:spPr>
                    <a:xfrm flipH="1" rot="10800000">
                      <a:off x="8775592" y="2763478"/>
                      <a:ext cx="486000" cy="486000"/>
                    </a:xfrm>
                    <a:prstGeom prst="ellipse">
                      <a:avLst/>
                    </a:prstGeom>
                    <a:solidFill>
                      <a:srgbClr val="F7F7F7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692" name="Google Shape;692;p13"/>
                    <p:cNvSpPr/>
                    <p:nvPr/>
                  </p:nvSpPr>
                  <p:spPr>
                    <a:xfrm flipH="1" rot="10800000">
                      <a:off x="8406882" y="2698229"/>
                      <a:ext cx="486000" cy="486000"/>
                    </a:xfrm>
                    <a:prstGeom prst="ellipse">
                      <a:avLst/>
                    </a:prstGeom>
                    <a:solidFill>
                      <a:srgbClr val="F7F7F7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693" name="Google Shape;693;p13"/>
              <p:cNvGrpSpPr/>
              <p:nvPr/>
            </p:nvGrpSpPr>
            <p:grpSpPr>
              <a:xfrm>
                <a:off x="8879057" y="3750201"/>
                <a:ext cx="1485923" cy="1082400"/>
                <a:chOff x="8128495" y="1520889"/>
                <a:chExt cx="1485923" cy="1082400"/>
              </a:xfrm>
            </p:grpSpPr>
            <p:sp>
              <p:nvSpPr>
                <p:cNvPr id="694" name="Google Shape;694;p13"/>
                <p:cNvSpPr/>
                <p:nvPr/>
              </p:nvSpPr>
              <p:spPr>
                <a:xfrm>
                  <a:off x="8341567" y="1520889"/>
                  <a:ext cx="1091700" cy="1082400"/>
                </a:xfrm>
                <a:prstGeom prst="roundRect">
                  <a:avLst>
                    <a:gd fmla="val 43103" name="adj"/>
                  </a:avLst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95" name="Google Shape;695;p13"/>
                <p:cNvSpPr/>
                <p:nvPr/>
              </p:nvSpPr>
              <p:spPr>
                <a:xfrm rot="2589736">
                  <a:off x="8276217" y="1586216"/>
                  <a:ext cx="158756" cy="494517"/>
                </a:xfrm>
                <a:prstGeom prst="ellipse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96" name="Google Shape;696;p13"/>
                <p:cNvSpPr/>
                <p:nvPr/>
              </p:nvSpPr>
              <p:spPr>
                <a:xfrm flipH="1" rot="-2658583">
                  <a:off x="9305832" y="1570648"/>
                  <a:ext cx="158474" cy="494518"/>
                </a:xfrm>
                <a:prstGeom prst="ellipse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97" name="Google Shape;697;p13"/>
              <p:cNvSpPr/>
              <p:nvPr/>
            </p:nvSpPr>
            <p:spPr>
              <a:xfrm flipH="1" rot="7433324">
                <a:off x="9225956" y="3366445"/>
                <a:ext cx="809012" cy="1072108"/>
              </a:xfrm>
              <a:custGeom>
                <a:rect b="b" l="l" r="r" t="t"/>
                <a:pathLst>
                  <a:path extrusionOk="0" h="1072266" w="809131">
                    <a:moveTo>
                      <a:pt x="682137" y="757672"/>
                    </a:moveTo>
                    <a:cubicBezTo>
                      <a:pt x="708338" y="718889"/>
                      <a:pt x="723637" y="672135"/>
                      <a:pt x="723637" y="621808"/>
                    </a:cubicBezTo>
                    <a:cubicBezTo>
                      <a:pt x="723637" y="588257"/>
                      <a:pt x="716838" y="556294"/>
                      <a:pt x="704541" y="527222"/>
                    </a:cubicBezTo>
                    <a:lnTo>
                      <a:pt x="668820" y="474240"/>
                    </a:lnTo>
                    <a:lnTo>
                      <a:pt x="699195" y="468107"/>
                    </a:lnTo>
                    <a:cubicBezTo>
                      <a:pt x="763800" y="440781"/>
                      <a:pt x="809131" y="376811"/>
                      <a:pt x="809131" y="302253"/>
                    </a:cubicBezTo>
                    <a:cubicBezTo>
                      <a:pt x="809131" y="252547"/>
                      <a:pt x="788984" y="207547"/>
                      <a:pt x="756410" y="174973"/>
                    </a:cubicBezTo>
                    <a:lnTo>
                      <a:pt x="731957" y="158486"/>
                    </a:lnTo>
                    <a:lnTo>
                      <a:pt x="744324" y="147249"/>
                    </a:lnTo>
                    <a:cubicBezTo>
                      <a:pt x="749827" y="140582"/>
                      <a:pt x="754388" y="133108"/>
                      <a:pt x="757804" y="125032"/>
                    </a:cubicBezTo>
                    <a:cubicBezTo>
                      <a:pt x="762358" y="114264"/>
                      <a:pt x="764876" y="102427"/>
                      <a:pt x="764876" y="90000"/>
                    </a:cubicBezTo>
                    <a:cubicBezTo>
                      <a:pt x="764876" y="40294"/>
                      <a:pt x="724582" y="0"/>
                      <a:pt x="674876" y="0"/>
                    </a:cubicBezTo>
                    <a:cubicBezTo>
                      <a:pt x="625170" y="0"/>
                      <a:pt x="584876" y="40294"/>
                      <a:pt x="584876" y="90000"/>
                    </a:cubicBezTo>
                    <a:cubicBezTo>
                      <a:pt x="584876" y="102426"/>
                      <a:pt x="587394" y="114265"/>
                      <a:pt x="591948" y="125033"/>
                    </a:cubicBezTo>
                    <a:lnTo>
                      <a:pt x="594754" y="129193"/>
                    </a:lnTo>
                    <a:lnTo>
                      <a:pt x="559067" y="136398"/>
                    </a:lnTo>
                    <a:cubicBezTo>
                      <a:pt x="494463" y="163723"/>
                      <a:pt x="449132" y="227694"/>
                      <a:pt x="449132" y="302252"/>
                    </a:cubicBezTo>
                    <a:cubicBezTo>
                      <a:pt x="449132" y="327105"/>
                      <a:pt x="454168" y="350782"/>
                      <a:pt x="463277" y="372316"/>
                    </a:cubicBezTo>
                    <a:lnTo>
                      <a:pt x="468480" y="380034"/>
                    </a:lnTo>
                    <a:lnTo>
                      <a:pt x="431664" y="383745"/>
                    </a:lnTo>
                    <a:cubicBezTo>
                      <a:pt x="320933" y="406404"/>
                      <a:pt x="237637" y="504379"/>
                      <a:pt x="237637" y="621808"/>
                    </a:cubicBezTo>
                    <a:lnTo>
                      <a:pt x="253902" y="702371"/>
                    </a:lnTo>
                    <a:lnTo>
                      <a:pt x="201426" y="712965"/>
                    </a:lnTo>
                    <a:cubicBezTo>
                      <a:pt x="136822" y="740291"/>
                      <a:pt x="91491" y="804261"/>
                      <a:pt x="91491" y="878820"/>
                    </a:cubicBezTo>
                    <a:lnTo>
                      <a:pt x="94589" y="894167"/>
                    </a:lnTo>
                    <a:lnTo>
                      <a:pt x="90000" y="892266"/>
                    </a:lnTo>
                    <a:cubicBezTo>
                      <a:pt x="40294" y="892266"/>
                      <a:pt x="0" y="932560"/>
                      <a:pt x="0" y="982266"/>
                    </a:cubicBezTo>
                    <a:cubicBezTo>
                      <a:pt x="0" y="1031972"/>
                      <a:pt x="40294" y="1072266"/>
                      <a:pt x="90000" y="1072266"/>
                    </a:cubicBezTo>
                    <a:cubicBezTo>
                      <a:pt x="114853" y="1072266"/>
                      <a:pt x="137353" y="1062193"/>
                      <a:pt x="153640" y="1045906"/>
                    </a:cubicBezTo>
                    <a:lnTo>
                      <a:pt x="169145" y="1022909"/>
                    </a:lnTo>
                    <a:lnTo>
                      <a:pt x="201427" y="1044674"/>
                    </a:lnTo>
                    <a:cubicBezTo>
                      <a:pt x="222962" y="1053783"/>
                      <a:pt x="246638" y="1058820"/>
                      <a:pt x="271491" y="1058820"/>
                    </a:cubicBezTo>
                    <a:cubicBezTo>
                      <a:pt x="370901" y="1058820"/>
                      <a:pt x="451490" y="978231"/>
                      <a:pt x="451490" y="878820"/>
                    </a:cubicBezTo>
                    <a:lnTo>
                      <a:pt x="447303" y="858078"/>
                    </a:lnTo>
                    <a:lnTo>
                      <a:pt x="480637" y="864808"/>
                    </a:lnTo>
                    <a:cubicBezTo>
                      <a:pt x="564515" y="864808"/>
                      <a:pt x="638468" y="822310"/>
                      <a:pt x="682137" y="757672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98" name="Google Shape;698;p13"/>
              <p:cNvGrpSpPr/>
              <p:nvPr/>
            </p:nvGrpSpPr>
            <p:grpSpPr>
              <a:xfrm>
                <a:off x="9306231" y="4143891"/>
                <a:ext cx="609471" cy="189710"/>
                <a:chOff x="8574833" y="1940767"/>
                <a:chExt cx="609471" cy="189710"/>
              </a:xfrm>
            </p:grpSpPr>
            <p:sp>
              <p:nvSpPr>
                <p:cNvPr id="699" name="Google Shape;699;p13"/>
                <p:cNvSpPr/>
                <p:nvPr/>
              </p:nvSpPr>
              <p:spPr>
                <a:xfrm>
                  <a:off x="8574833" y="194076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00" name="Google Shape;700;p13"/>
                <p:cNvSpPr/>
                <p:nvPr/>
              </p:nvSpPr>
              <p:spPr>
                <a:xfrm>
                  <a:off x="9053804" y="194387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01" name="Google Shape;701;p13"/>
                <p:cNvSpPr/>
                <p:nvPr/>
              </p:nvSpPr>
              <p:spPr>
                <a:xfrm flipH="1" rot="7429325">
                  <a:off x="8603419" y="1962479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02" name="Google Shape;702;p13"/>
                <p:cNvSpPr/>
                <p:nvPr/>
              </p:nvSpPr>
              <p:spPr>
                <a:xfrm flipH="1" rot="7429325">
                  <a:off x="9073060" y="1965588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03" name="Google Shape;703;p13"/>
              <p:cNvGrpSpPr/>
              <p:nvPr/>
            </p:nvGrpSpPr>
            <p:grpSpPr>
              <a:xfrm>
                <a:off x="9454087" y="5476882"/>
                <a:ext cx="2010327" cy="281289"/>
                <a:chOff x="8662591" y="4116901"/>
                <a:chExt cx="2010327" cy="281289"/>
              </a:xfrm>
            </p:grpSpPr>
            <p:sp>
              <p:nvSpPr>
                <p:cNvPr id="704" name="Google Shape;704;p13"/>
                <p:cNvSpPr/>
                <p:nvPr/>
              </p:nvSpPr>
              <p:spPr>
                <a:xfrm flipH="1" rot="5400000">
                  <a:off x="8664330" y="4115162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05" name="Google Shape;705;p13"/>
                <p:cNvSpPr/>
                <p:nvPr/>
              </p:nvSpPr>
              <p:spPr>
                <a:xfrm flipH="1" rot="5400000">
                  <a:off x="9180523" y="4129910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06" name="Google Shape;706;p13"/>
                <p:cNvSpPr/>
                <p:nvPr/>
              </p:nvSpPr>
              <p:spPr>
                <a:xfrm flipH="1" rot="5400000">
                  <a:off x="9962186" y="4124994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07" name="Google Shape;707;p13"/>
                <p:cNvSpPr/>
                <p:nvPr/>
              </p:nvSpPr>
              <p:spPr>
                <a:xfrm flipH="1" rot="5400000">
                  <a:off x="10404638" y="4124994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708" name="Google Shape;708;p13"/>
            <p:cNvSpPr/>
            <p:nvPr/>
          </p:nvSpPr>
          <p:spPr>
            <a:xfrm rot="10102080">
              <a:off x="9234958" y="4113054"/>
              <a:ext cx="303534" cy="264644"/>
            </a:xfrm>
            <a:prstGeom prst="blockArc">
              <a:avLst>
                <a:gd fmla="val 10617630" name="adj1"/>
                <a:gd fmla="val 21204894" name="adj2"/>
                <a:gd fmla="val 7780" name="adj3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9" name="Google Shape;709;p13"/>
          <p:cNvGrpSpPr/>
          <p:nvPr/>
        </p:nvGrpSpPr>
        <p:grpSpPr>
          <a:xfrm>
            <a:off x="2311704" y="3160228"/>
            <a:ext cx="1637480" cy="1420499"/>
            <a:chOff x="8706993" y="362383"/>
            <a:chExt cx="2924071" cy="2490355"/>
          </a:xfrm>
        </p:grpSpPr>
        <p:grpSp>
          <p:nvGrpSpPr>
            <p:cNvPr id="710" name="Google Shape;710;p13"/>
            <p:cNvGrpSpPr/>
            <p:nvPr/>
          </p:nvGrpSpPr>
          <p:grpSpPr>
            <a:xfrm>
              <a:off x="8706993" y="362383"/>
              <a:ext cx="2924071" cy="2490355"/>
              <a:chOff x="8706993" y="362383"/>
              <a:chExt cx="2924071" cy="2490355"/>
            </a:xfrm>
          </p:grpSpPr>
          <p:grpSp>
            <p:nvGrpSpPr>
              <p:cNvPr id="711" name="Google Shape;711;p13"/>
              <p:cNvGrpSpPr/>
              <p:nvPr/>
            </p:nvGrpSpPr>
            <p:grpSpPr>
              <a:xfrm>
                <a:off x="9291485" y="2200638"/>
                <a:ext cx="1995841" cy="531000"/>
                <a:chOff x="8750709" y="3746090"/>
                <a:chExt cx="1995841" cy="531000"/>
              </a:xfrm>
            </p:grpSpPr>
            <p:sp>
              <p:nvSpPr>
                <p:cNvPr id="712" name="Google Shape;712;p13"/>
                <p:cNvSpPr/>
                <p:nvPr/>
              </p:nvSpPr>
              <p:spPr>
                <a:xfrm>
                  <a:off x="9257070" y="3868993"/>
                  <a:ext cx="245700" cy="3735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3" name="Google Shape;713;p13"/>
                <p:cNvSpPr/>
                <p:nvPr/>
              </p:nvSpPr>
              <p:spPr>
                <a:xfrm>
                  <a:off x="8750709" y="3864078"/>
                  <a:ext cx="245700" cy="3735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4" name="Google Shape;714;p13"/>
                <p:cNvSpPr/>
                <p:nvPr/>
              </p:nvSpPr>
              <p:spPr>
                <a:xfrm>
                  <a:off x="10500850" y="3746090"/>
                  <a:ext cx="245700" cy="5310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5" name="Google Shape;715;p13"/>
                <p:cNvSpPr/>
                <p:nvPr/>
              </p:nvSpPr>
              <p:spPr>
                <a:xfrm>
                  <a:off x="10043651" y="3898491"/>
                  <a:ext cx="245700" cy="3735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16" name="Google Shape;716;p13"/>
              <p:cNvGrpSpPr/>
              <p:nvPr/>
            </p:nvGrpSpPr>
            <p:grpSpPr>
              <a:xfrm>
                <a:off x="8850636" y="929133"/>
                <a:ext cx="2780428" cy="1647959"/>
                <a:chOff x="8221372" y="2582738"/>
                <a:chExt cx="2780428" cy="1647959"/>
              </a:xfrm>
            </p:grpSpPr>
            <p:sp>
              <p:nvSpPr>
                <p:cNvPr id="717" name="Google Shape;717;p13"/>
                <p:cNvSpPr/>
                <p:nvPr/>
              </p:nvSpPr>
              <p:spPr>
                <a:xfrm>
                  <a:off x="8221372" y="3129467"/>
                  <a:ext cx="486000" cy="486000"/>
                </a:xfrm>
                <a:prstGeom prst="ellipse">
                  <a:avLst/>
                </a:prstGeom>
                <a:solidFill>
                  <a:srgbClr val="3E3E3E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718" name="Google Shape;718;p13"/>
                <p:cNvGrpSpPr/>
                <p:nvPr/>
              </p:nvGrpSpPr>
              <p:grpSpPr>
                <a:xfrm>
                  <a:off x="8349193" y="2582738"/>
                  <a:ext cx="2652607" cy="1647959"/>
                  <a:chOff x="8349193" y="2582738"/>
                  <a:chExt cx="2652607" cy="1647959"/>
                </a:xfrm>
              </p:grpSpPr>
              <p:sp>
                <p:nvSpPr>
                  <p:cNvPr id="719" name="Google Shape;719;p13"/>
                  <p:cNvSpPr/>
                  <p:nvPr/>
                </p:nvSpPr>
                <p:spPr>
                  <a:xfrm>
                    <a:off x="8349193" y="3552254"/>
                    <a:ext cx="396000" cy="396000"/>
                  </a:xfrm>
                  <a:prstGeom prst="ellipse">
                    <a:avLst/>
                  </a:prstGeom>
                  <a:solidFill>
                    <a:srgbClr val="3E3E3E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720" name="Google Shape;720;p13"/>
                  <p:cNvGrpSpPr/>
                  <p:nvPr/>
                </p:nvGrpSpPr>
                <p:grpSpPr>
                  <a:xfrm>
                    <a:off x="8504903" y="2582738"/>
                    <a:ext cx="2496897" cy="1647959"/>
                    <a:chOff x="8298425" y="1678171"/>
                    <a:chExt cx="2496897" cy="1647959"/>
                  </a:xfrm>
                </p:grpSpPr>
                <p:grpSp>
                  <p:nvGrpSpPr>
                    <p:cNvPr id="721" name="Google Shape;721;p13"/>
                    <p:cNvGrpSpPr/>
                    <p:nvPr/>
                  </p:nvGrpSpPr>
                  <p:grpSpPr>
                    <a:xfrm>
                      <a:off x="8298425" y="1678171"/>
                      <a:ext cx="2496897" cy="1647959"/>
                      <a:chOff x="4159046" y="2002636"/>
                      <a:chExt cx="2496897" cy="1647959"/>
                    </a:xfrm>
                  </p:grpSpPr>
                  <p:sp>
                    <p:nvSpPr>
                      <p:cNvPr id="722" name="Google Shape;722;p13"/>
                      <p:cNvSpPr/>
                      <p:nvPr/>
                    </p:nvSpPr>
                    <p:spPr>
                      <a:xfrm>
                        <a:off x="5040638" y="2029636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23" name="Google Shape;723;p13"/>
                      <p:cNvSpPr/>
                      <p:nvPr/>
                    </p:nvSpPr>
                    <p:spPr>
                      <a:xfrm>
                        <a:off x="5387476" y="2002636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24" name="Google Shape;724;p13"/>
                      <p:cNvSpPr/>
                      <p:nvPr/>
                    </p:nvSpPr>
                    <p:spPr>
                      <a:xfrm>
                        <a:off x="5781870" y="2114939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25" name="Google Shape;725;p13"/>
                      <p:cNvSpPr/>
                      <p:nvPr/>
                    </p:nvSpPr>
                    <p:spPr>
                      <a:xfrm>
                        <a:off x="6169943" y="2235835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26" name="Google Shape;726;p13"/>
                      <p:cNvSpPr/>
                      <p:nvPr/>
                    </p:nvSpPr>
                    <p:spPr>
                      <a:xfrm>
                        <a:off x="6270172" y="2662334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27" name="Google Shape;727;p13"/>
                      <p:cNvSpPr/>
                      <p:nvPr/>
                    </p:nvSpPr>
                    <p:spPr>
                      <a:xfrm flipH="1" rot="10800000">
                        <a:off x="5063413" y="311172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28" name="Google Shape;728;p13"/>
                      <p:cNvSpPr/>
                      <p:nvPr/>
                    </p:nvSpPr>
                    <p:spPr>
                      <a:xfrm flipH="1" rot="10800000">
                        <a:off x="5402425" y="3110595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29" name="Google Shape;729;p13"/>
                      <p:cNvSpPr/>
                      <p:nvPr/>
                    </p:nvSpPr>
                    <p:spPr>
                      <a:xfrm flipH="1" rot="10800000">
                        <a:off x="5784980" y="310861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30" name="Google Shape;730;p13"/>
                      <p:cNvSpPr/>
                      <p:nvPr/>
                    </p:nvSpPr>
                    <p:spPr>
                      <a:xfrm flipH="1" rot="10800000">
                        <a:off x="6064898" y="2918890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31" name="Google Shape;731;p13"/>
                      <p:cNvSpPr/>
                      <p:nvPr/>
                    </p:nvSpPr>
                    <p:spPr>
                      <a:xfrm flipH="1" rot="10800000">
                        <a:off x="6273282" y="2687217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32" name="Google Shape;732;p13"/>
                      <p:cNvSpPr/>
                      <p:nvPr/>
                    </p:nvSpPr>
                    <p:spPr>
                      <a:xfrm>
                        <a:off x="4159046" y="2272636"/>
                        <a:ext cx="2232300" cy="10398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33" name="Google Shape;733;p13"/>
                      <p:cNvSpPr/>
                      <p:nvPr/>
                    </p:nvSpPr>
                    <p:spPr>
                      <a:xfrm flipH="1" rot="10800000">
                        <a:off x="4749283" y="2974873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34" name="Google Shape;734;p13"/>
                      <p:cNvSpPr/>
                      <p:nvPr/>
                    </p:nvSpPr>
                    <p:spPr>
                      <a:xfrm flipH="1" rot="10800000">
                        <a:off x="4475584" y="2886270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</p:grpSp>
                <p:sp>
                  <p:nvSpPr>
                    <p:cNvPr id="735" name="Google Shape;735;p13"/>
                    <p:cNvSpPr/>
                    <p:nvPr/>
                  </p:nvSpPr>
                  <p:spPr>
                    <a:xfrm flipH="1" rot="10800000">
                      <a:off x="8775592" y="2763478"/>
                      <a:ext cx="486000" cy="486000"/>
                    </a:xfrm>
                    <a:prstGeom prst="ellipse">
                      <a:avLst/>
                    </a:prstGeom>
                    <a:solidFill>
                      <a:srgbClr val="3E3E3E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736" name="Google Shape;736;p13"/>
                    <p:cNvSpPr/>
                    <p:nvPr/>
                  </p:nvSpPr>
                  <p:spPr>
                    <a:xfrm flipH="1" rot="10800000">
                      <a:off x="8406882" y="2698229"/>
                      <a:ext cx="486000" cy="486000"/>
                    </a:xfrm>
                    <a:prstGeom prst="ellipse">
                      <a:avLst/>
                    </a:prstGeom>
                    <a:solidFill>
                      <a:srgbClr val="3E3E3E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737" name="Google Shape;737;p13"/>
              <p:cNvGrpSpPr/>
              <p:nvPr/>
            </p:nvGrpSpPr>
            <p:grpSpPr>
              <a:xfrm>
                <a:off x="8706993" y="844768"/>
                <a:ext cx="1485923" cy="1082400"/>
                <a:chOff x="8128495" y="1520889"/>
                <a:chExt cx="1485923" cy="1082400"/>
              </a:xfrm>
            </p:grpSpPr>
            <p:sp>
              <p:nvSpPr>
                <p:cNvPr id="738" name="Google Shape;738;p13"/>
                <p:cNvSpPr/>
                <p:nvPr/>
              </p:nvSpPr>
              <p:spPr>
                <a:xfrm>
                  <a:off x="8341567" y="1520889"/>
                  <a:ext cx="1091700" cy="1082400"/>
                </a:xfrm>
                <a:prstGeom prst="roundRect">
                  <a:avLst>
                    <a:gd fmla="val 43103" name="adj"/>
                  </a:avLst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39" name="Google Shape;739;p13"/>
                <p:cNvSpPr/>
                <p:nvPr/>
              </p:nvSpPr>
              <p:spPr>
                <a:xfrm rot="2589736">
                  <a:off x="8276217" y="1586216"/>
                  <a:ext cx="158756" cy="494517"/>
                </a:xfrm>
                <a:prstGeom prst="ellipse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0" name="Google Shape;740;p13"/>
                <p:cNvSpPr/>
                <p:nvPr/>
              </p:nvSpPr>
              <p:spPr>
                <a:xfrm flipH="1" rot="-2658583">
                  <a:off x="9305832" y="1570648"/>
                  <a:ext cx="158474" cy="494518"/>
                </a:xfrm>
                <a:prstGeom prst="ellipse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741" name="Google Shape;741;p13"/>
              <p:cNvSpPr/>
              <p:nvPr/>
            </p:nvSpPr>
            <p:spPr>
              <a:xfrm flipH="1" rot="7433324">
                <a:off x="9053892" y="461012"/>
                <a:ext cx="809012" cy="1072108"/>
              </a:xfrm>
              <a:custGeom>
                <a:rect b="b" l="l" r="r" t="t"/>
                <a:pathLst>
                  <a:path extrusionOk="0" h="1072266" w="809131">
                    <a:moveTo>
                      <a:pt x="682137" y="757672"/>
                    </a:moveTo>
                    <a:cubicBezTo>
                      <a:pt x="708338" y="718889"/>
                      <a:pt x="723637" y="672135"/>
                      <a:pt x="723637" y="621808"/>
                    </a:cubicBezTo>
                    <a:cubicBezTo>
                      <a:pt x="723637" y="588257"/>
                      <a:pt x="716838" y="556294"/>
                      <a:pt x="704541" y="527222"/>
                    </a:cubicBezTo>
                    <a:lnTo>
                      <a:pt x="668820" y="474240"/>
                    </a:lnTo>
                    <a:lnTo>
                      <a:pt x="699195" y="468107"/>
                    </a:lnTo>
                    <a:cubicBezTo>
                      <a:pt x="763800" y="440781"/>
                      <a:pt x="809131" y="376811"/>
                      <a:pt x="809131" y="302253"/>
                    </a:cubicBezTo>
                    <a:cubicBezTo>
                      <a:pt x="809131" y="252547"/>
                      <a:pt x="788984" y="207547"/>
                      <a:pt x="756410" y="174973"/>
                    </a:cubicBezTo>
                    <a:lnTo>
                      <a:pt x="731957" y="158486"/>
                    </a:lnTo>
                    <a:lnTo>
                      <a:pt x="744324" y="147249"/>
                    </a:lnTo>
                    <a:cubicBezTo>
                      <a:pt x="749827" y="140582"/>
                      <a:pt x="754388" y="133108"/>
                      <a:pt x="757804" y="125032"/>
                    </a:cubicBezTo>
                    <a:cubicBezTo>
                      <a:pt x="762358" y="114264"/>
                      <a:pt x="764876" y="102427"/>
                      <a:pt x="764876" y="90000"/>
                    </a:cubicBezTo>
                    <a:cubicBezTo>
                      <a:pt x="764876" y="40294"/>
                      <a:pt x="724582" y="0"/>
                      <a:pt x="674876" y="0"/>
                    </a:cubicBezTo>
                    <a:cubicBezTo>
                      <a:pt x="625170" y="0"/>
                      <a:pt x="584876" y="40294"/>
                      <a:pt x="584876" y="90000"/>
                    </a:cubicBezTo>
                    <a:cubicBezTo>
                      <a:pt x="584876" y="102426"/>
                      <a:pt x="587394" y="114265"/>
                      <a:pt x="591948" y="125033"/>
                    </a:cubicBezTo>
                    <a:lnTo>
                      <a:pt x="594754" y="129193"/>
                    </a:lnTo>
                    <a:lnTo>
                      <a:pt x="559067" y="136398"/>
                    </a:lnTo>
                    <a:cubicBezTo>
                      <a:pt x="494463" y="163723"/>
                      <a:pt x="449132" y="227694"/>
                      <a:pt x="449132" y="302252"/>
                    </a:cubicBezTo>
                    <a:cubicBezTo>
                      <a:pt x="449132" y="327105"/>
                      <a:pt x="454168" y="350782"/>
                      <a:pt x="463277" y="372316"/>
                    </a:cubicBezTo>
                    <a:lnTo>
                      <a:pt x="468480" y="380034"/>
                    </a:lnTo>
                    <a:lnTo>
                      <a:pt x="431664" y="383745"/>
                    </a:lnTo>
                    <a:cubicBezTo>
                      <a:pt x="320933" y="406404"/>
                      <a:pt x="237637" y="504379"/>
                      <a:pt x="237637" y="621808"/>
                    </a:cubicBezTo>
                    <a:lnTo>
                      <a:pt x="253902" y="702371"/>
                    </a:lnTo>
                    <a:lnTo>
                      <a:pt x="201426" y="712965"/>
                    </a:lnTo>
                    <a:cubicBezTo>
                      <a:pt x="136822" y="740291"/>
                      <a:pt x="91491" y="804261"/>
                      <a:pt x="91491" y="878820"/>
                    </a:cubicBezTo>
                    <a:lnTo>
                      <a:pt x="94589" y="894167"/>
                    </a:lnTo>
                    <a:lnTo>
                      <a:pt x="90000" y="892266"/>
                    </a:lnTo>
                    <a:cubicBezTo>
                      <a:pt x="40294" y="892266"/>
                      <a:pt x="0" y="932560"/>
                      <a:pt x="0" y="982266"/>
                    </a:cubicBezTo>
                    <a:cubicBezTo>
                      <a:pt x="0" y="1031972"/>
                      <a:pt x="40294" y="1072266"/>
                      <a:pt x="90000" y="1072266"/>
                    </a:cubicBezTo>
                    <a:cubicBezTo>
                      <a:pt x="114853" y="1072266"/>
                      <a:pt x="137353" y="1062193"/>
                      <a:pt x="153640" y="1045906"/>
                    </a:cubicBezTo>
                    <a:lnTo>
                      <a:pt x="169145" y="1022909"/>
                    </a:lnTo>
                    <a:lnTo>
                      <a:pt x="201427" y="1044674"/>
                    </a:lnTo>
                    <a:cubicBezTo>
                      <a:pt x="222962" y="1053783"/>
                      <a:pt x="246638" y="1058820"/>
                      <a:pt x="271491" y="1058820"/>
                    </a:cubicBezTo>
                    <a:cubicBezTo>
                      <a:pt x="370901" y="1058820"/>
                      <a:pt x="451490" y="978231"/>
                      <a:pt x="451490" y="878820"/>
                    </a:cubicBezTo>
                    <a:lnTo>
                      <a:pt x="447303" y="858078"/>
                    </a:lnTo>
                    <a:lnTo>
                      <a:pt x="480637" y="864808"/>
                    </a:lnTo>
                    <a:cubicBezTo>
                      <a:pt x="564515" y="864808"/>
                      <a:pt x="638468" y="822310"/>
                      <a:pt x="682137" y="757672"/>
                    </a:cubicBezTo>
                    <a:close/>
                  </a:path>
                </a:pathLst>
              </a:custGeom>
              <a:solidFill>
                <a:srgbClr val="3E3E3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42" name="Google Shape;742;p13"/>
              <p:cNvGrpSpPr/>
              <p:nvPr/>
            </p:nvGrpSpPr>
            <p:grpSpPr>
              <a:xfrm>
                <a:off x="9134167" y="1238458"/>
                <a:ext cx="609471" cy="189710"/>
                <a:chOff x="8574833" y="1940767"/>
                <a:chExt cx="609471" cy="189710"/>
              </a:xfrm>
            </p:grpSpPr>
            <p:sp>
              <p:nvSpPr>
                <p:cNvPr id="743" name="Google Shape;743;p13"/>
                <p:cNvSpPr/>
                <p:nvPr/>
              </p:nvSpPr>
              <p:spPr>
                <a:xfrm>
                  <a:off x="8574833" y="194076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4" name="Google Shape;744;p13"/>
                <p:cNvSpPr/>
                <p:nvPr/>
              </p:nvSpPr>
              <p:spPr>
                <a:xfrm>
                  <a:off x="9053804" y="194387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5" name="Google Shape;745;p13"/>
                <p:cNvSpPr/>
                <p:nvPr/>
              </p:nvSpPr>
              <p:spPr>
                <a:xfrm flipH="1" rot="7429325">
                  <a:off x="8603419" y="1962479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6" name="Google Shape;746;p13"/>
                <p:cNvSpPr/>
                <p:nvPr/>
              </p:nvSpPr>
              <p:spPr>
                <a:xfrm flipH="1" rot="7429325">
                  <a:off x="9073060" y="1965588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47" name="Google Shape;747;p13"/>
              <p:cNvGrpSpPr/>
              <p:nvPr/>
            </p:nvGrpSpPr>
            <p:grpSpPr>
              <a:xfrm>
                <a:off x="9282023" y="2571449"/>
                <a:ext cx="2010327" cy="281289"/>
                <a:chOff x="8662591" y="4116901"/>
                <a:chExt cx="2010327" cy="281289"/>
              </a:xfrm>
            </p:grpSpPr>
            <p:sp>
              <p:nvSpPr>
                <p:cNvPr id="748" name="Google Shape;748;p13"/>
                <p:cNvSpPr/>
                <p:nvPr/>
              </p:nvSpPr>
              <p:spPr>
                <a:xfrm flipH="1" rot="5400000">
                  <a:off x="8664330" y="4115162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9" name="Google Shape;749;p13"/>
                <p:cNvSpPr/>
                <p:nvPr/>
              </p:nvSpPr>
              <p:spPr>
                <a:xfrm flipH="1" rot="5400000">
                  <a:off x="9180523" y="4129910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50" name="Google Shape;750;p13"/>
                <p:cNvSpPr/>
                <p:nvPr/>
              </p:nvSpPr>
              <p:spPr>
                <a:xfrm flipH="1" rot="5400000">
                  <a:off x="9962186" y="4124994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51" name="Google Shape;751;p13"/>
                <p:cNvSpPr/>
                <p:nvPr/>
              </p:nvSpPr>
              <p:spPr>
                <a:xfrm flipH="1" rot="5400000">
                  <a:off x="10404638" y="4124994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752" name="Google Shape;752;p13"/>
            <p:cNvSpPr/>
            <p:nvPr/>
          </p:nvSpPr>
          <p:spPr>
            <a:xfrm rot="10101533">
              <a:off x="9445503" y="1619434"/>
              <a:ext cx="264644" cy="141794"/>
            </a:xfrm>
            <a:prstGeom prst="blockArc">
              <a:avLst>
                <a:gd fmla="val 10617630" name="adj1"/>
                <a:gd fmla="val 21204894" name="adj2"/>
                <a:gd fmla="val 7780" name="adj3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53" name="Google Shape;753;p13"/>
          <p:cNvGrpSpPr/>
          <p:nvPr/>
        </p:nvGrpSpPr>
        <p:grpSpPr>
          <a:xfrm flipH="1">
            <a:off x="4050602" y="5142420"/>
            <a:ext cx="1637480" cy="1420499"/>
            <a:chOff x="8706993" y="362383"/>
            <a:chExt cx="2924071" cy="2490355"/>
          </a:xfrm>
        </p:grpSpPr>
        <p:grpSp>
          <p:nvGrpSpPr>
            <p:cNvPr id="754" name="Google Shape;754;p13"/>
            <p:cNvGrpSpPr/>
            <p:nvPr/>
          </p:nvGrpSpPr>
          <p:grpSpPr>
            <a:xfrm>
              <a:off x="8706993" y="362383"/>
              <a:ext cx="2924071" cy="2490355"/>
              <a:chOff x="8706993" y="362383"/>
              <a:chExt cx="2924071" cy="2490355"/>
            </a:xfrm>
          </p:grpSpPr>
          <p:grpSp>
            <p:nvGrpSpPr>
              <p:cNvPr id="755" name="Google Shape;755;p13"/>
              <p:cNvGrpSpPr/>
              <p:nvPr/>
            </p:nvGrpSpPr>
            <p:grpSpPr>
              <a:xfrm>
                <a:off x="9291485" y="2200638"/>
                <a:ext cx="1995841" cy="531000"/>
                <a:chOff x="8750709" y="3746090"/>
                <a:chExt cx="1995841" cy="531000"/>
              </a:xfrm>
            </p:grpSpPr>
            <p:sp>
              <p:nvSpPr>
                <p:cNvPr id="756" name="Google Shape;756;p13"/>
                <p:cNvSpPr/>
                <p:nvPr/>
              </p:nvSpPr>
              <p:spPr>
                <a:xfrm>
                  <a:off x="9257070" y="3868993"/>
                  <a:ext cx="245700" cy="3735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57" name="Google Shape;757;p13"/>
                <p:cNvSpPr/>
                <p:nvPr/>
              </p:nvSpPr>
              <p:spPr>
                <a:xfrm>
                  <a:off x="8750709" y="3864078"/>
                  <a:ext cx="245700" cy="3735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58" name="Google Shape;758;p13"/>
                <p:cNvSpPr/>
                <p:nvPr/>
              </p:nvSpPr>
              <p:spPr>
                <a:xfrm>
                  <a:off x="10500850" y="3746090"/>
                  <a:ext cx="245700" cy="5310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59" name="Google Shape;759;p13"/>
                <p:cNvSpPr/>
                <p:nvPr/>
              </p:nvSpPr>
              <p:spPr>
                <a:xfrm>
                  <a:off x="10043651" y="3898491"/>
                  <a:ext cx="245700" cy="373500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60" name="Google Shape;760;p13"/>
              <p:cNvGrpSpPr/>
              <p:nvPr/>
            </p:nvGrpSpPr>
            <p:grpSpPr>
              <a:xfrm>
                <a:off x="8850636" y="929133"/>
                <a:ext cx="2780428" cy="1647959"/>
                <a:chOff x="8221372" y="2582738"/>
                <a:chExt cx="2780428" cy="1647959"/>
              </a:xfrm>
            </p:grpSpPr>
            <p:sp>
              <p:nvSpPr>
                <p:cNvPr id="761" name="Google Shape;761;p13"/>
                <p:cNvSpPr/>
                <p:nvPr/>
              </p:nvSpPr>
              <p:spPr>
                <a:xfrm>
                  <a:off x="8221372" y="3129467"/>
                  <a:ext cx="486000" cy="486000"/>
                </a:xfrm>
                <a:prstGeom prst="ellipse">
                  <a:avLst/>
                </a:prstGeom>
                <a:solidFill>
                  <a:srgbClr val="3E3E3E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762" name="Google Shape;762;p13"/>
                <p:cNvGrpSpPr/>
                <p:nvPr/>
              </p:nvGrpSpPr>
              <p:grpSpPr>
                <a:xfrm>
                  <a:off x="8349193" y="2582738"/>
                  <a:ext cx="2652607" cy="1647959"/>
                  <a:chOff x="8349193" y="2582738"/>
                  <a:chExt cx="2652607" cy="1647959"/>
                </a:xfrm>
              </p:grpSpPr>
              <p:sp>
                <p:nvSpPr>
                  <p:cNvPr id="763" name="Google Shape;763;p13"/>
                  <p:cNvSpPr/>
                  <p:nvPr/>
                </p:nvSpPr>
                <p:spPr>
                  <a:xfrm>
                    <a:off x="8349193" y="3552254"/>
                    <a:ext cx="396000" cy="396000"/>
                  </a:xfrm>
                  <a:prstGeom prst="ellipse">
                    <a:avLst/>
                  </a:prstGeom>
                  <a:solidFill>
                    <a:srgbClr val="3E3E3E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764" name="Google Shape;764;p13"/>
                  <p:cNvGrpSpPr/>
                  <p:nvPr/>
                </p:nvGrpSpPr>
                <p:grpSpPr>
                  <a:xfrm>
                    <a:off x="8504903" y="2582738"/>
                    <a:ext cx="2496897" cy="1647959"/>
                    <a:chOff x="8298425" y="1678171"/>
                    <a:chExt cx="2496897" cy="1647959"/>
                  </a:xfrm>
                </p:grpSpPr>
                <p:grpSp>
                  <p:nvGrpSpPr>
                    <p:cNvPr id="765" name="Google Shape;765;p13"/>
                    <p:cNvGrpSpPr/>
                    <p:nvPr/>
                  </p:nvGrpSpPr>
                  <p:grpSpPr>
                    <a:xfrm>
                      <a:off x="8298425" y="1678171"/>
                      <a:ext cx="2496897" cy="1647959"/>
                      <a:chOff x="4159046" y="2002636"/>
                      <a:chExt cx="2496897" cy="1647959"/>
                    </a:xfrm>
                  </p:grpSpPr>
                  <p:sp>
                    <p:nvSpPr>
                      <p:cNvPr id="766" name="Google Shape;766;p13"/>
                      <p:cNvSpPr/>
                      <p:nvPr/>
                    </p:nvSpPr>
                    <p:spPr>
                      <a:xfrm>
                        <a:off x="5040638" y="2029636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67" name="Google Shape;767;p13"/>
                      <p:cNvSpPr/>
                      <p:nvPr/>
                    </p:nvSpPr>
                    <p:spPr>
                      <a:xfrm>
                        <a:off x="5387476" y="2002636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68" name="Google Shape;768;p13"/>
                      <p:cNvSpPr/>
                      <p:nvPr/>
                    </p:nvSpPr>
                    <p:spPr>
                      <a:xfrm>
                        <a:off x="5781870" y="2114939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69" name="Google Shape;769;p13"/>
                      <p:cNvSpPr/>
                      <p:nvPr/>
                    </p:nvSpPr>
                    <p:spPr>
                      <a:xfrm>
                        <a:off x="6169943" y="2235835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70" name="Google Shape;770;p13"/>
                      <p:cNvSpPr/>
                      <p:nvPr/>
                    </p:nvSpPr>
                    <p:spPr>
                      <a:xfrm>
                        <a:off x="6270172" y="2662334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71" name="Google Shape;771;p13"/>
                      <p:cNvSpPr/>
                      <p:nvPr/>
                    </p:nvSpPr>
                    <p:spPr>
                      <a:xfrm flipH="1" rot="10800000">
                        <a:off x="5063413" y="311172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72" name="Google Shape;772;p13"/>
                      <p:cNvSpPr/>
                      <p:nvPr/>
                    </p:nvSpPr>
                    <p:spPr>
                      <a:xfrm flipH="1" rot="10800000">
                        <a:off x="5402425" y="3110595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73" name="Google Shape;773;p13"/>
                      <p:cNvSpPr/>
                      <p:nvPr/>
                    </p:nvSpPr>
                    <p:spPr>
                      <a:xfrm flipH="1" rot="10800000">
                        <a:off x="5784980" y="310861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74" name="Google Shape;774;p13"/>
                      <p:cNvSpPr/>
                      <p:nvPr/>
                    </p:nvSpPr>
                    <p:spPr>
                      <a:xfrm flipH="1" rot="10800000">
                        <a:off x="6064898" y="2918890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75" name="Google Shape;775;p13"/>
                      <p:cNvSpPr/>
                      <p:nvPr/>
                    </p:nvSpPr>
                    <p:spPr>
                      <a:xfrm flipH="1" rot="10800000">
                        <a:off x="6273282" y="2687217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76" name="Google Shape;776;p13"/>
                      <p:cNvSpPr/>
                      <p:nvPr/>
                    </p:nvSpPr>
                    <p:spPr>
                      <a:xfrm>
                        <a:off x="4159046" y="2272636"/>
                        <a:ext cx="2232300" cy="10398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77" name="Google Shape;777;p13"/>
                      <p:cNvSpPr/>
                      <p:nvPr/>
                    </p:nvSpPr>
                    <p:spPr>
                      <a:xfrm flipH="1" rot="10800000">
                        <a:off x="4749283" y="2974873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778" name="Google Shape;778;p13"/>
                      <p:cNvSpPr/>
                      <p:nvPr/>
                    </p:nvSpPr>
                    <p:spPr>
                      <a:xfrm flipH="1" rot="10800000">
                        <a:off x="4475584" y="2886270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</p:grpSp>
                <p:sp>
                  <p:nvSpPr>
                    <p:cNvPr id="779" name="Google Shape;779;p13"/>
                    <p:cNvSpPr/>
                    <p:nvPr/>
                  </p:nvSpPr>
                  <p:spPr>
                    <a:xfrm flipH="1" rot="10800000">
                      <a:off x="8775592" y="2763478"/>
                      <a:ext cx="486000" cy="486000"/>
                    </a:xfrm>
                    <a:prstGeom prst="ellipse">
                      <a:avLst/>
                    </a:prstGeom>
                    <a:solidFill>
                      <a:srgbClr val="3E3E3E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780" name="Google Shape;780;p13"/>
                    <p:cNvSpPr/>
                    <p:nvPr/>
                  </p:nvSpPr>
                  <p:spPr>
                    <a:xfrm flipH="1" rot="10800000">
                      <a:off x="8406882" y="2698229"/>
                      <a:ext cx="486000" cy="486000"/>
                    </a:xfrm>
                    <a:prstGeom prst="ellipse">
                      <a:avLst/>
                    </a:prstGeom>
                    <a:solidFill>
                      <a:srgbClr val="3E3E3E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781" name="Google Shape;781;p13"/>
              <p:cNvGrpSpPr/>
              <p:nvPr/>
            </p:nvGrpSpPr>
            <p:grpSpPr>
              <a:xfrm>
                <a:off x="8706993" y="844768"/>
                <a:ext cx="1485923" cy="1082400"/>
                <a:chOff x="8128495" y="1520889"/>
                <a:chExt cx="1485923" cy="1082400"/>
              </a:xfrm>
            </p:grpSpPr>
            <p:sp>
              <p:nvSpPr>
                <p:cNvPr id="782" name="Google Shape;782;p13"/>
                <p:cNvSpPr/>
                <p:nvPr/>
              </p:nvSpPr>
              <p:spPr>
                <a:xfrm>
                  <a:off x="8341567" y="1520889"/>
                  <a:ext cx="1091700" cy="1082400"/>
                </a:xfrm>
                <a:prstGeom prst="roundRect">
                  <a:avLst>
                    <a:gd fmla="val 43103" name="adj"/>
                  </a:avLst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3" name="Google Shape;783;p13"/>
                <p:cNvSpPr/>
                <p:nvPr/>
              </p:nvSpPr>
              <p:spPr>
                <a:xfrm rot="2589736">
                  <a:off x="8276217" y="1586216"/>
                  <a:ext cx="158756" cy="494517"/>
                </a:xfrm>
                <a:prstGeom prst="ellipse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4" name="Google Shape;784;p13"/>
                <p:cNvSpPr/>
                <p:nvPr/>
              </p:nvSpPr>
              <p:spPr>
                <a:xfrm flipH="1" rot="-2658583">
                  <a:off x="9305832" y="1570648"/>
                  <a:ext cx="158474" cy="494518"/>
                </a:xfrm>
                <a:prstGeom prst="ellipse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785" name="Google Shape;785;p13"/>
              <p:cNvSpPr/>
              <p:nvPr/>
            </p:nvSpPr>
            <p:spPr>
              <a:xfrm flipH="1" rot="7433324">
                <a:off x="9053892" y="461012"/>
                <a:ext cx="809012" cy="1072108"/>
              </a:xfrm>
              <a:custGeom>
                <a:rect b="b" l="l" r="r" t="t"/>
                <a:pathLst>
                  <a:path extrusionOk="0" h="1072266" w="809131">
                    <a:moveTo>
                      <a:pt x="682137" y="757672"/>
                    </a:moveTo>
                    <a:cubicBezTo>
                      <a:pt x="708338" y="718889"/>
                      <a:pt x="723637" y="672135"/>
                      <a:pt x="723637" y="621808"/>
                    </a:cubicBezTo>
                    <a:cubicBezTo>
                      <a:pt x="723637" y="588257"/>
                      <a:pt x="716838" y="556294"/>
                      <a:pt x="704541" y="527222"/>
                    </a:cubicBezTo>
                    <a:lnTo>
                      <a:pt x="668820" y="474240"/>
                    </a:lnTo>
                    <a:lnTo>
                      <a:pt x="699195" y="468107"/>
                    </a:lnTo>
                    <a:cubicBezTo>
                      <a:pt x="763800" y="440781"/>
                      <a:pt x="809131" y="376811"/>
                      <a:pt x="809131" y="302253"/>
                    </a:cubicBezTo>
                    <a:cubicBezTo>
                      <a:pt x="809131" y="252547"/>
                      <a:pt x="788984" y="207547"/>
                      <a:pt x="756410" y="174973"/>
                    </a:cubicBezTo>
                    <a:lnTo>
                      <a:pt x="731957" y="158486"/>
                    </a:lnTo>
                    <a:lnTo>
                      <a:pt x="744324" y="147249"/>
                    </a:lnTo>
                    <a:cubicBezTo>
                      <a:pt x="749827" y="140582"/>
                      <a:pt x="754388" y="133108"/>
                      <a:pt x="757804" y="125032"/>
                    </a:cubicBezTo>
                    <a:cubicBezTo>
                      <a:pt x="762358" y="114264"/>
                      <a:pt x="764876" y="102427"/>
                      <a:pt x="764876" y="90000"/>
                    </a:cubicBezTo>
                    <a:cubicBezTo>
                      <a:pt x="764876" y="40294"/>
                      <a:pt x="724582" y="0"/>
                      <a:pt x="674876" y="0"/>
                    </a:cubicBezTo>
                    <a:cubicBezTo>
                      <a:pt x="625170" y="0"/>
                      <a:pt x="584876" y="40294"/>
                      <a:pt x="584876" y="90000"/>
                    </a:cubicBezTo>
                    <a:cubicBezTo>
                      <a:pt x="584876" y="102426"/>
                      <a:pt x="587394" y="114265"/>
                      <a:pt x="591948" y="125033"/>
                    </a:cubicBezTo>
                    <a:lnTo>
                      <a:pt x="594754" y="129193"/>
                    </a:lnTo>
                    <a:lnTo>
                      <a:pt x="559067" y="136398"/>
                    </a:lnTo>
                    <a:cubicBezTo>
                      <a:pt x="494463" y="163723"/>
                      <a:pt x="449132" y="227694"/>
                      <a:pt x="449132" y="302252"/>
                    </a:cubicBezTo>
                    <a:cubicBezTo>
                      <a:pt x="449132" y="327105"/>
                      <a:pt x="454168" y="350782"/>
                      <a:pt x="463277" y="372316"/>
                    </a:cubicBezTo>
                    <a:lnTo>
                      <a:pt x="468480" y="380034"/>
                    </a:lnTo>
                    <a:lnTo>
                      <a:pt x="431664" y="383745"/>
                    </a:lnTo>
                    <a:cubicBezTo>
                      <a:pt x="320933" y="406404"/>
                      <a:pt x="237637" y="504379"/>
                      <a:pt x="237637" y="621808"/>
                    </a:cubicBezTo>
                    <a:lnTo>
                      <a:pt x="253902" y="702371"/>
                    </a:lnTo>
                    <a:lnTo>
                      <a:pt x="201426" y="712965"/>
                    </a:lnTo>
                    <a:cubicBezTo>
                      <a:pt x="136822" y="740291"/>
                      <a:pt x="91491" y="804261"/>
                      <a:pt x="91491" y="878820"/>
                    </a:cubicBezTo>
                    <a:lnTo>
                      <a:pt x="94589" y="894167"/>
                    </a:lnTo>
                    <a:lnTo>
                      <a:pt x="90000" y="892266"/>
                    </a:lnTo>
                    <a:cubicBezTo>
                      <a:pt x="40294" y="892266"/>
                      <a:pt x="0" y="932560"/>
                      <a:pt x="0" y="982266"/>
                    </a:cubicBezTo>
                    <a:cubicBezTo>
                      <a:pt x="0" y="1031972"/>
                      <a:pt x="40294" y="1072266"/>
                      <a:pt x="90000" y="1072266"/>
                    </a:cubicBezTo>
                    <a:cubicBezTo>
                      <a:pt x="114853" y="1072266"/>
                      <a:pt x="137353" y="1062193"/>
                      <a:pt x="153640" y="1045906"/>
                    </a:cubicBezTo>
                    <a:lnTo>
                      <a:pt x="169145" y="1022909"/>
                    </a:lnTo>
                    <a:lnTo>
                      <a:pt x="201427" y="1044674"/>
                    </a:lnTo>
                    <a:cubicBezTo>
                      <a:pt x="222962" y="1053783"/>
                      <a:pt x="246638" y="1058820"/>
                      <a:pt x="271491" y="1058820"/>
                    </a:cubicBezTo>
                    <a:cubicBezTo>
                      <a:pt x="370901" y="1058820"/>
                      <a:pt x="451490" y="978231"/>
                      <a:pt x="451490" y="878820"/>
                    </a:cubicBezTo>
                    <a:lnTo>
                      <a:pt x="447303" y="858078"/>
                    </a:lnTo>
                    <a:lnTo>
                      <a:pt x="480637" y="864808"/>
                    </a:lnTo>
                    <a:cubicBezTo>
                      <a:pt x="564515" y="864808"/>
                      <a:pt x="638468" y="822310"/>
                      <a:pt x="682137" y="757672"/>
                    </a:cubicBezTo>
                    <a:close/>
                  </a:path>
                </a:pathLst>
              </a:custGeom>
              <a:solidFill>
                <a:srgbClr val="3E3E3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86" name="Google Shape;786;p13"/>
              <p:cNvGrpSpPr/>
              <p:nvPr/>
            </p:nvGrpSpPr>
            <p:grpSpPr>
              <a:xfrm>
                <a:off x="9134167" y="1238458"/>
                <a:ext cx="609471" cy="189710"/>
                <a:chOff x="8574833" y="1940767"/>
                <a:chExt cx="609471" cy="189710"/>
              </a:xfrm>
            </p:grpSpPr>
            <p:sp>
              <p:nvSpPr>
                <p:cNvPr id="787" name="Google Shape;787;p13"/>
                <p:cNvSpPr/>
                <p:nvPr/>
              </p:nvSpPr>
              <p:spPr>
                <a:xfrm>
                  <a:off x="8574833" y="194076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8" name="Google Shape;788;p13"/>
                <p:cNvSpPr/>
                <p:nvPr/>
              </p:nvSpPr>
              <p:spPr>
                <a:xfrm>
                  <a:off x="9053804" y="194387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9" name="Google Shape;789;p13"/>
                <p:cNvSpPr/>
                <p:nvPr/>
              </p:nvSpPr>
              <p:spPr>
                <a:xfrm flipH="1" rot="7429325">
                  <a:off x="8603419" y="1962479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90" name="Google Shape;790;p13"/>
                <p:cNvSpPr/>
                <p:nvPr/>
              </p:nvSpPr>
              <p:spPr>
                <a:xfrm flipH="1" rot="7429325">
                  <a:off x="9073060" y="1965588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91" name="Google Shape;791;p13"/>
              <p:cNvGrpSpPr/>
              <p:nvPr/>
            </p:nvGrpSpPr>
            <p:grpSpPr>
              <a:xfrm>
                <a:off x="9282023" y="2571449"/>
                <a:ext cx="2010327" cy="281289"/>
                <a:chOff x="8662591" y="4116901"/>
                <a:chExt cx="2010327" cy="281289"/>
              </a:xfrm>
            </p:grpSpPr>
            <p:sp>
              <p:nvSpPr>
                <p:cNvPr id="792" name="Google Shape;792;p13"/>
                <p:cNvSpPr/>
                <p:nvPr/>
              </p:nvSpPr>
              <p:spPr>
                <a:xfrm flipH="1" rot="5400000">
                  <a:off x="8664330" y="4115162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93" name="Google Shape;793;p13"/>
                <p:cNvSpPr/>
                <p:nvPr/>
              </p:nvSpPr>
              <p:spPr>
                <a:xfrm flipH="1" rot="5400000">
                  <a:off x="9180523" y="4129910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94" name="Google Shape;794;p13"/>
                <p:cNvSpPr/>
                <p:nvPr/>
              </p:nvSpPr>
              <p:spPr>
                <a:xfrm flipH="1" rot="5400000">
                  <a:off x="9962186" y="4124994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95" name="Google Shape;795;p13"/>
                <p:cNvSpPr/>
                <p:nvPr/>
              </p:nvSpPr>
              <p:spPr>
                <a:xfrm flipH="1" rot="5400000">
                  <a:off x="10404638" y="4124994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796" name="Google Shape;796;p13"/>
            <p:cNvSpPr/>
            <p:nvPr/>
          </p:nvSpPr>
          <p:spPr>
            <a:xfrm rot="10101533">
              <a:off x="9445503" y="1619434"/>
              <a:ext cx="264644" cy="141794"/>
            </a:xfrm>
            <a:prstGeom prst="blockArc">
              <a:avLst>
                <a:gd fmla="val 10617630" name="adj1"/>
                <a:gd fmla="val 21204894" name="adj2"/>
                <a:gd fmla="val 7780" name="adj3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97" name="Google Shape;797;p13"/>
          <p:cNvGrpSpPr/>
          <p:nvPr/>
        </p:nvGrpSpPr>
        <p:grpSpPr>
          <a:xfrm flipH="1">
            <a:off x="4136690" y="3326848"/>
            <a:ext cx="1637479" cy="1462835"/>
            <a:chOff x="8525095" y="2933519"/>
            <a:chExt cx="2924071" cy="2490355"/>
          </a:xfrm>
        </p:grpSpPr>
        <p:grpSp>
          <p:nvGrpSpPr>
            <p:cNvPr id="798" name="Google Shape;798;p13"/>
            <p:cNvGrpSpPr/>
            <p:nvPr/>
          </p:nvGrpSpPr>
          <p:grpSpPr>
            <a:xfrm>
              <a:off x="8525095" y="2933519"/>
              <a:ext cx="2924071" cy="2490355"/>
              <a:chOff x="8879057" y="3267816"/>
              <a:chExt cx="2924071" cy="2490355"/>
            </a:xfrm>
          </p:grpSpPr>
          <p:grpSp>
            <p:nvGrpSpPr>
              <p:cNvPr id="799" name="Google Shape;799;p13"/>
              <p:cNvGrpSpPr/>
              <p:nvPr/>
            </p:nvGrpSpPr>
            <p:grpSpPr>
              <a:xfrm>
                <a:off x="9463549" y="5106071"/>
                <a:ext cx="1995841" cy="531000"/>
                <a:chOff x="8750709" y="3746090"/>
                <a:chExt cx="1995841" cy="531000"/>
              </a:xfrm>
            </p:grpSpPr>
            <p:sp>
              <p:nvSpPr>
                <p:cNvPr id="800" name="Google Shape;800;p13"/>
                <p:cNvSpPr/>
                <p:nvPr/>
              </p:nvSpPr>
              <p:spPr>
                <a:xfrm>
                  <a:off x="9257070" y="3868993"/>
                  <a:ext cx="245700" cy="3735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01" name="Google Shape;801;p13"/>
                <p:cNvSpPr/>
                <p:nvPr/>
              </p:nvSpPr>
              <p:spPr>
                <a:xfrm>
                  <a:off x="8750709" y="3864078"/>
                  <a:ext cx="245700" cy="3735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02" name="Google Shape;802;p13"/>
                <p:cNvSpPr/>
                <p:nvPr/>
              </p:nvSpPr>
              <p:spPr>
                <a:xfrm>
                  <a:off x="10500850" y="3746090"/>
                  <a:ext cx="245700" cy="5310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03" name="Google Shape;803;p13"/>
                <p:cNvSpPr/>
                <p:nvPr/>
              </p:nvSpPr>
              <p:spPr>
                <a:xfrm>
                  <a:off x="10043651" y="3898491"/>
                  <a:ext cx="245700" cy="373500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804" name="Google Shape;804;p13"/>
              <p:cNvGrpSpPr/>
              <p:nvPr/>
            </p:nvGrpSpPr>
            <p:grpSpPr>
              <a:xfrm>
                <a:off x="9022700" y="3834566"/>
                <a:ext cx="2780428" cy="1647959"/>
                <a:chOff x="8221372" y="2582738"/>
                <a:chExt cx="2780428" cy="1647959"/>
              </a:xfrm>
            </p:grpSpPr>
            <p:sp>
              <p:nvSpPr>
                <p:cNvPr id="805" name="Google Shape;805;p13"/>
                <p:cNvSpPr/>
                <p:nvPr/>
              </p:nvSpPr>
              <p:spPr>
                <a:xfrm>
                  <a:off x="8221372" y="3129467"/>
                  <a:ext cx="486000" cy="486000"/>
                </a:xfrm>
                <a:prstGeom prst="ellipse">
                  <a:avLst/>
                </a:prstGeom>
                <a:solidFill>
                  <a:srgbClr val="F7F7F7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806" name="Google Shape;806;p13"/>
                <p:cNvGrpSpPr/>
                <p:nvPr/>
              </p:nvGrpSpPr>
              <p:grpSpPr>
                <a:xfrm>
                  <a:off x="8349193" y="2582738"/>
                  <a:ext cx="2652607" cy="1647959"/>
                  <a:chOff x="8349193" y="2582738"/>
                  <a:chExt cx="2652607" cy="1647959"/>
                </a:xfrm>
              </p:grpSpPr>
              <p:sp>
                <p:nvSpPr>
                  <p:cNvPr id="807" name="Google Shape;807;p13"/>
                  <p:cNvSpPr/>
                  <p:nvPr/>
                </p:nvSpPr>
                <p:spPr>
                  <a:xfrm>
                    <a:off x="8349193" y="3552254"/>
                    <a:ext cx="396000" cy="396000"/>
                  </a:xfrm>
                  <a:prstGeom prst="ellipse">
                    <a:avLst/>
                  </a:prstGeom>
                  <a:solidFill>
                    <a:srgbClr val="F7F7F7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808" name="Google Shape;808;p13"/>
                  <p:cNvGrpSpPr/>
                  <p:nvPr/>
                </p:nvGrpSpPr>
                <p:grpSpPr>
                  <a:xfrm>
                    <a:off x="8504903" y="2582738"/>
                    <a:ext cx="2496897" cy="1647959"/>
                    <a:chOff x="8298425" y="1678171"/>
                    <a:chExt cx="2496897" cy="1647959"/>
                  </a:xfrm>
                </p:grpSpPr>
                <p:grpSp>
                  <p:nvGrpSpPr>
                    <p:cNvPr id="809" name="Google Shape;809;p13"/>
                    <p:cNvGrpSpPr/>
                    <p:nvPr/>
                  </p:nvGrpSpPr>
                  <p:grpSpPr>
                    <a:xfrm>
                      <a:off x="8298425" y="1678171"/>
                      <a:ext cx="2496897" cy="1647959"/>
                      <a:chOff x="4159046" y="2002636"/>
                      <a:chExt cx="2496897" cy="1647959"/>
                    </a:xfrm>
                  </p:grpSpPr>
                  <p:sp>
                    <p:nvSpPr>
                      <p:cNvPr id="810" name="Google Shape;810;p13"/>
                      <p:cNvSpPr/>
                      <p:nvPr/>
                    </p:nvSpPr>
                    <p:spPr>
                      <a:xfrm>
                        <a:off x="5040638" y="2029636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11" name="Google Shape;811;p13"/>
                      <p:cNvSpPr/>
                      <p:nvPr/>
                    </p:nvSpPr>
                    <p:spPr>
                      <a:xfrm>
                        <a:off x="5387476" y="2002636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12" name="Google Shape;812;p13"/>
                      <p:cNvSpPr/>
                      <p:nvPr/>
                    </p:nvSpPr>
                    <p:spPr>
                      <a:xfrm>
                        <a:off x="5781870" y="2114939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13" name="Google Shape;813;p13"/>
                      <p:cNvSpPr/>
                      <p:nvPr/>
                    </p:nvSpPr>
                    <p:spPr>
                      <a:xfrm>
                        <a:off x="6169943" y="2235835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14" name="Google Shape;814;p13"/>
                      <p:cNvSpPr/>
                      <p:nvPr/>
                    </p:nvSpPr>
                    <p:spPr>
                      <a:xfrm>
                        <a:off x="6270172" y="2662334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15" name="Google Shape;815;p13"/>
                      <p:cNvSpPr/>
                      <p:nvPr/>
                    </p:nvSpPr>
                    <p:spPr>
                      <a:xfrm flipH="1" rot="10800000">
                        <a:off x="5063413" y="311172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16" name="Google Shape;816;p13"/>
                      <p:cNvSpPr/>
                      <p:nvPr/>
                    </p:nvSpPr>
                    <p:spPr>
                      <a:xfrm flipH="1" rot="10800000">
                        <a:off x="5402425" y="3110595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17" name="Google Shape;817;p13"/>
                      <p:cNvSpPr/>
                      <p:nvPr/>
                    </p:nvSpPr>
                    <p:spPr>
                      <a:xfrm flipH="1" rot="10800000">
                        <a:off x="5784980" y="310861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18" name="Google Shape;818;p13"/>
                      <p:cNvSpPr/>
                      <p:nvPr/>
                    </p:nvSpPr>
                    <p:spPr>
                      <a:xfrm flipH="1" rot="10800000">
                        <a:off x="6064898" y="2918890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19" name="Google Shape;819;p13"/>
                      <p:cNvSpPr/>
                      <p:nvPr/>
                    </p:nvSpPr>
                    <p:spPr>
                      <a:xfrm flipH="1" rot="10800000">
                        <a:off x="6273282" y="2687217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20" name="Google Shape;820;p13"/>
                      <p:cNvSpPr/>
                      <p:nvPr/>
                    </p:nvSpPr>
                    <p:spPr>
                      <a:xfrm>
                        <a:off x="4159046" y="2272636"/>
                        <a:ext cx="2232300" cy="10398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21" name="Google Shape;821;p13"/>
                      <p:cNvSpPr/>
                      <p:nvPr/>
                    </p:nvSpPr>
                    <p:spPr>
                      <a:xfrm flipH="1" rot="10800000">
                        <a:off x="4749283" y="2974873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22" name="Google Shape;822;p13"/>
                      <p:cNvSpPr/>
                      <p:nvPr/>
                    </p:nvSpPr>
                    <p:spPr>
                      <a:xfrm flipH="1" rot="10800000">
                        <a:off x="4475584" y="2886270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</p:grpSp>
                <p:sp>
                  <p:nvSpPr>
                    <p:cNvPr id="823" name="Google Shape;823;p13"/>
                    <p:cNvSpPr/>
                    <p:nvPr/>
                  </p:nvSpPr>
                  <p:spPr>
                    <a:xfrm flipH="1" rot="10800000">
                      <a:off x="8775592" y="2763478"/>
                      <a:ext cx="486000" cy="486000"/>
                    </a:xfrm>
                    <a:prstGeom prst="ellipse">
                      <a:avLst/>
                    </a:prstGeom>
                    <a:solidFill>
                      <a:srgbClr val="F7F7F7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824" name="Google Shape;824;p13"/>
                    <p:cNvSpPr/>
                    <p:nvPr/>
                  </p:nvSpPr>
                  <p:spPr>
                    <a:xfrm flipH="1" rot="10800000">
                      <a:off x="8406882" y="2698229"/>
                      <a:ext cx="486000" cy="486000"/>
                    </a:xfrm>
                    <a:prstGeom prst="ellipse">
                      <a:avLst/>
                    </a:prstGeom>
                    <a:solidFill>
                      <a:srgbClr val="F7F7F7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825" name="Google Shape;825;p13"/>
              <p:cNvGrpSpPr/>
              <p:nvPr/>
            </p:nvGrpSpPr>
            <p:grpSpPr>
              <a:xfrm>
                <a:off x="8879057" y="3750201"/>
                <a:ext cx="1485923" cy="1082400"/>
                <a:chOff x="8128495" y="1520889"/>
                <a:chExt cx="1485923" cy="1082400"/>
              </a:xfrm>
            </p:grpSpPr>
            <p:sp>
              <p:nvSpPr>
                <p:cNvPr id="826" name="Google Shape;826;p13"/>
                <p:cNvSpPr/>
                <p:nvPr/>
              </p:nvSpPr>
              <p:spPr>
                <a:xfrm>
                  <a:off x="8341567" y="1520889"/>
                  <a:ext cx="1091700" cy="1082400"/>
                </a:xfrm>
                <a:prstGeom prst="roundRect">
                  <a:avLst>
                    <a:gd fmla="val 43103" name="adj"/>
                  </a:avLst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27" name="Google Shape;827;p13"/>
                <p:cNvSpPr/>
                <p:nvPr/>
              </p:nvSpPr>
              <p:spPr>
                <a:xfrm rot="2589736">
                  <a:off x="8276217" y="1586216"/>
                  <a:ext cx="158756" cy="494517"/>
                </a:xfrm>
                <a:prstGeom prst="ellipse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28" name="Google Shape;828;p13"/>
                <p:cNvSpPr/>
                <p:nvPr/>
              </p:nvSpPr>
              <p:spPr>
                <a:xfrm flipH="1" rot="-2658583">
                  <a:off x="9305832" y="1570648"/>
                  <a:ext cx="158474" cy="494518"/>
                </a:xfrm>
                <a:prstGeom prst="ellipse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829" name="Google Shape;829;p13"/>
              <p:cNvSpPr/>
              <p:nvPr/>
            </p:nvSpPr>
            <p:spPr>
              <a:xfrm flipH="1" rot="7433324">
                <a:off x="9225956" y="3366445"/>
                <a:ext cx="809012" cy="1072108"/>
              </a:xfrm>
              <a:custGeom>
                <a:rect b="b" l="l" r="r" t="t"/>
                <a:pathLst>
                  <a:path extrusionOk="0" h="1072266" w="809131">
                    <a:moveTo>
                      <a:pt x="682137" y="757672"/>
                    </a:moveTo>
                    <a:cubicBezTo>
                      <a:pt x="708338" y="718889"/>
                      <a:pt x="723637" y="672135"/>
                      <a:pt x="723637" y="621808"/>
                    </a:cubicBezTo>
                    <a:cubicBezTo>
                      <a:pt x="723637" y="588257"/>
                      <a:pt x="716838" y="556294"/>
                      <a:pt x="704541" y="527222"/>
                    </a:cubicBezTo>
                    <a:lnTo>
                      <a:pt x="668820" y="474240"/>
                    </a:lnTo>
                    <a:lnTo>
                      <a:pt x="699195" y="468107"/>
                    </a:lnTo>
                    <a:cubicBezTo>
                      <a:pt x="763800" y="440781"/>
                      <a:pt x="809131" y="376811"/>
                      <a:pt x="809131" y="302253"/>
                    </a:cubicBezTo>
                    <a:cubicBezTo>
                      <a:pt x="809131" y="252547"/>
                      <a:pt x="788984" y="207547"/>
                      <a:pt x="756410" y="174973"/>
                    </a:cubicBezTo>
                    <a:lnTo>
                      <a:pt x="731957" y="158486"/>
                    </a:lnTo>
                    <a:lnTo>
                      <a:pt x="744324" y="147249"/>
                    </a:lnTo>
                    <a:cubicBezTo>
                      <a:pt x="749827" y="140582"/>
                      <a:pt x="754388" y="133108"/>
                      <a:pt x="757804" y="125032"/>
                    </a:cubicBezTo>
                    <a:cubicBezTo>
                      <a:pt x="762358" y="114264"/>
                      <a:pt x="764876" y="102427"/>
                      <a:pt x="764876" y="90000"/>
                    </a:cubicBezTo>
                    <a:cubicBezTo>
                      <a:pt x="764876" y="40294"/>
                      <a:pt x="724582" y="0"/>
                      <a:pt x="674876" y="0"/>
                    </a:cubicBezTo>
                    <a:cubicBezTo>
                      <a:pt x="625170" y="0"/>
                      <a:pt x="584876" y="40294"/>
                      <a:pt x="584876" y="90000"/>
                    </a:cubicBezTo>
                    <a:cubicBezTo>
                      <a:pt x="584876" y="102426"/>
                      <a:pt x="587394" y="114265"/>
                      <a:pt x="591948" y="125033"/>
                    </a:cubicBezTo>
                    <a:lnTo>
                      <a:pt x="594754" y="129193"/>
                    </a:lnTo>
                    <a:lnTo>
                      <a:pt x="559067" y="136398"/>
                    </a:lnTo>
                    <a:cubicBezTo>
                      <a:pt x="494463" y="163723"/>
                      <a:pt x="449132" y="227694"/>
                      <a:pt x="449132" y="302252"/>
                    </a:cubicBezTo>
                    <a:cubicBezTo>
                      <a:pt x="449132" y="327105"/>
                      <a:pt x="454168" y="350782"/>
                      <a:pt x="463277" y="372316"/>
                    </a:cubicBezTo>
                    <a:lnTo>
                      <a:pt x="468480" y="380034"/>
                    </a:lnTo>
                    <a:lnTo>
                      <a:pt x="431664" y="383745"/>
                    </a:lnTo>
                    <a:cubicBezTo>
                      <a:pt x="320933" y="406404"/>
                      <a:pt x="237637" y="504379"/>
                      <a:pt x="237637" y="621808"/>
                    </a:cubicBezTo>
                    <a:lnTo>
                      <a:pt x="253902" y="702371"/>
                    </a:lnTo>
                    <a:lnTo>
                      <a:pt x="201426" y="712965"/>
                    </a:lnTo>
                    <a:cubicBezTo>
                      <a:pt x="136822" y="740291"/>
                      <a:pt x="91491" y="804261"/>
                      <a:pt x="91491" y="878820"/>
                    </a:cubicBezTo>
                    <a:lnTo>
                      <a:pt x="94589" y="894167"/>
                    </a:lnTo>
                    <a:lnTo>
                      <a:pt x="90000" y="892266"/>
                    </a:lnTo>
                    <a:cubicBezTo>
                      <a:pt x="40294" y="892266"/>
                      <a:pt x="0" y="932560"/>
                      <a:pt x="0" y="982266"/>
                    </a:cubicBezTo>
                    <a:cubicBezTo>
                      <a:pt x="0" y="1031972"/>
                      <a:pt x="40294" y="1072266"/>
                      <a:pt x="90000" y="1072266"/>
                    </a:cubicBezTo>
                    <a:cubicBezTo>
                      <a:pt x="114853" y="1072266"/>
                      <a:pt x="137353" y="1062193"/>
                      <a:pt x="153640" y="1045906"/>
                    </a:cubicBezTo>
                    <a:lnTo>
                      <a:pt x="169145" y="1022909"/>
                    </a:lnTo>
                    <a:lnTo>
                      <a:pt x="201427" y="1044674"/>
                    </a:lnTo>
                    <a:cubicBezTo>
                      <a:pt x="222962" y="1053783"/>
                      <a:pt x="246638" y="1058820"/>
                      <a:pt x="271491" y="1058820"/>
                    </a:cubicBezTo>
                    <a:cubicBezTo>
                      <a:pt x="370901" y="1058820"/>
                      <a:pt x="451490" y="978231"/>
                      <a:pt x="451490" y="878820"/>
                    </a:cubicBezTo>
                    <a:lnTo>
                      <a:pt x="447303" y="858078"/>
                    </a:lnTo>
                    <a:lnTo>
                      <a:pt x="480637" y="864808"/>
                    </a:lnTo>
                    <a:cubicBezTo>
                      <a:pt x="564515" y="864808"/>
                      <a:pt x="638468" y="822310"/>
                      <a:pt x="682137" y="757672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830" name="Google Shape;830;p13"/>
              <p:cNvGrpSpPr/>
              <p:nvPr/>
            </p:nvGrpSpPr>
            <p:grpSpPr>
              <a:xfrm>
                <a:off x="9306231" y="4143891"/>
                <a:ext cx="609471" cy="189710"/>
                <a:chOff x="8574833" y="1940767"/>
                <a:chExt cx="609471" cy="189710"/>
              </a:xfrm>
            </p:grpSpPr>
            <p:sp>
              <p:nvSpPr>
                <p:cNvPr id="831" name="Google Shape;831;p13"/>
                <p:cNvSpPr/>
                <p:nvPr/>
              </p:nvSpPr>
              <p:spPr>
                <a:xfrm>
                  <a:off x="8574833" y="194076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32" name="Google Shape;832;p13"/>
                <p:cNvSpPr/>
                <p:nvPr/>
              </p:nvSpPr>
              <p:spPr>
                <a:xfrm>
                  <a:off x="9053804" y="194387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33" name="Google Shape;833;p13"/>
                <p:cNvSpPr/>
                <p:nvPr/>
              </p:nvSpPr>
              <p:spPr>
                <a:xfrm flipH="1" rot="7429325">
                  <a:off x="8603419" y="1962479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34" name="Google Shape;834;p13"/>
                <p:cNvSpPr/>
                <p:nvPr/>
              </p:nvSpPr>
              <p:spPr>
                <a:xfrm flipH="1" rot="7429325">
                  <a:off x="9073060" y="1965588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835" name="Google Shape;835;p13"/>
              <p:cNvGrpSpPr/>
              <p:nvPr/>
            </p:nvGrpSpPr>
            <p:grpSpPr>
              <a:xfrm>
                <a:off x="9454087" y="5476882"/>
                <a:ext cx="2010327" cy="281289"/>
                <a:chOff x="8662591" y="4116901"/>
                <a:chExt cx="2010327" cy="281289"/>
              </a:xfrm>
            </p:grpSpPr>
            <p:sp>
              <p:nvSpPr>
                <p:cNvPr id="836" name="Google Shape;836;p13"/>
                <p:cNvSpPr/>
                <p:nvPr/>
              </p:nvSpPr>
              <p:spPr>
                <a:xfrm flipH="1" rot="5400000">
                  <a:off x="8664330" y="4115162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37" name="Google Shape;837;p13"/>
                <p:cNvSpPr/>
                <p:nvPr/>
              </p:nvSpPr>
              <p:spPr>
                <a:xfrm flipH="1" rot="5400000">
                  <a:off x="9180523" y="4129910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38" name="Google Shape;838;p13"/>
                <p:cNvSpPr/>
                <p:nvPr/>
              </p:nvSpPr>
              <p:spPr>
                <a:xfrm flipH="1" rot="5400000">
                  <a:off x="9962186" y="4124994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39" name="Google Shape;839;p13"/>
                <p:cNvSpPr/>
                <p:nvPr/>
              </p:nvSpPr>
              <p:spPr>
                <a:xfrm flipH="1" rot="5400000">
                  <a:off x="10404638" y="4124994"/>
                  <a:ext cx="266541" cy="270018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840" name="Google Shape;840;p13"/>
            <p:cNvSpPr/>
            <p:nvPr/>
          </p:nvSpPr>
          <p:spPr>
            <a:xfrm rot="10102080">
              <a:off x="9234958" y="4113054"/>
              <a:ext cx="303534" cy="264644"/>
            </a:xfrm>
            <a:prstGeom prst="blockArc">
              <a:avLst>
                <a:gd fmla="val 10617630" name="adj1"/>
                <a:gd fmla="val 21204894" name="adj2"/>
                <a:gd fmla="val 7780" name="adj3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1" name="Google Shape;841;p13"/>
          <p:cNvSpPr txBox="1"/>
          <p:nvPr/>
        </p:nvSpPr>
        <p:spPr>
          <a:xfrm>
            <a:off x="6138475" y="4623062"/>
            <a:ext cx="1778100" cy="16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960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6</a:t>
            </a:r>
            <a:endParaRPr sz="960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842" name="Google Shape;842;p13"/>
          <p:cNvSpPr/>
          <p:nvPr/>
        </p:nvSpPr>
        <p:spPr>
          <a:xfrm>
            <a:off x="9569175" y="5074550"/>
            <a:ext cx="788700" cy="775500"/>
          </a:xfrm>
          <a:prstGeom prst="mathEqual">
            <a:avLst>
              <a:gd fmla="val 23520" name="adj1"/>
              <a:gd fmla="val 11760" name="adj2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3" name="Google Shape;843;p13"/>
          <p:cNvSpPr txBox="1"/>
          <p:nvPr/>
        </p:nvSpPr>
        <p:spPr>
          <a:xfrm>
            <a:off x="7996950" y="4686462"/>
            <a:ext cx="1778100" cy="16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9600">
                <a:solidFill>
                  <a:srgbClr val="FFFFFF"/>
                </a:solidFill>
                <a:highlight>
                  <a:srgbClr val="000000"/>
                </a:highlight>
                <a:latin typeface="Happy Monkey"/>
                <a:ea typeface="Happy Monkey"/>
                <a:cs typeface="Happy Monkey"/>
                <a:sym typeface="Happy Monkey"/>
              </a:rPr>
              <a:t>2</a:t>
            </a:r>
            <a:endParaRPr sz="9600">
              <a:solidFill>
                <a:srgbClr val="FFFFFF"/>
              </a:solidFill>
              <a:highlight>
                <a:srgbClr val="000000"/>
              </a:highlight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844" name="Google Shape;844;p13"/>
          <p:cNvSpPr/>
          <p:nvPr/>
        </p:nvSpPr>
        <p:spPr>
          <a:xfrm>
            <a:off x="7580925" y="5137950"/>
            <a:ext cx="788700" cy="775500"/>
          </a:xfrm>
          <a:prstGeom prst="mathDivide">
            <a:avLst>
              <a:gd fmla="val 23520" name="adj1"/>
              <a:gd fmla="val 5880" name="adj2"/>
              <a:gd fmla="val 11760" name="adj3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9" name="Shape 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" name="Google Shape;850;p14"/>
          <p:cNvSpPr/>
          <p:nvPr/>
        </p:nvSpPr>
        <p:spPr>
          <a:xfrm>
            <a:off x="534725" y="1465875"/>
            <a:ext cx="5240400" cy="3786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1" name="Google Shape;851;p14"/>
          <p:cNvSpPr txBox="1"/>
          <p:nvPr/>
        </p:nvSpPr>
        <p:spPr>
          <a:xfrm>
            <a:off x="625175" y="1577475"/>
            <a:ext cx="5059500" cy="36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3600">
                <a:latin typeface="Happy Monkey"/>
                <a:ea typeface="Happy Monkey"/>
                <a:cs typeface="Happy Monkey"/>
                <a:sym typeface="Happy Monkey"/>
              </a:rPr>
              <a:t>ADD YOUR INSTRUCTIONS HERE</a:t>
            </a:r>
            <a:endParaRPr b="1" sz="3600"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000">
                <a:latin typeface="Happy Monkey"/>
                <a:ea typeface="Happy Monkey"/>
                <a:cs typeface="Happy Monkey"/>
                <a:sym typeface="Happy Monkey"/>
              </a:rPr>
              <a:t>If you are an ESL teacher, you can even use it for a lesson about farm animals.</a:t>
            </a:r>
            <a:endParaRPr sz="3000">
              <a:latin typeface="Happy Monkey"/>
              <a:ea typeface="Happy Monkey"/>
              <a:cs typeface="Happy Monkey"/>
              <a:sym typeface="Happy Monke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5" name="Shape 8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6" name="Google Shape;856;p15"/>
          <p:cNvGrpSpPr/>
          <p:nvPr/>
        </p:nvGrpSpPr>
        <p:grpSpPr>
          <a:xfrm>
            <a:off x="3388305" y="4703012"/>
            <a:ext cx="2564593" cy="1623933"/>
            <a:chOff x="6052603" y="4404993"/>
            <a:chExt cx="2442469" cy="1666427"/>
          </a:xfrm>
        </p:grpSpPr>
        <p:grpSp>
          <p:nvGrpSpPr>
            <p:cNvPr id="857" name="Google Shape;857;p15"/>
            <p:cNvGrpSpPr/>
            <p:nvPr/>
          </p:nvGrpSpPr>
          <p:grpSpPr>
            <a:xfrm>
              <a:off x="6052603" y="4404993"/>
              <a:ext cx="2442469" cy="1666427"/>
              <a:chOff x="8520500" y="1740450"/>
              <a:chExt cx="2442469" cy="1666427"/>
            </a:xfrm>
          </p:grpSpPr>
          <p:sp>
            <p:nvSpPr>
              <p:cNvPr id="858" name="Google Shape;858;p15"/>
              <p:cNvSpPr/>
              <p:nvPr/>
            </p:nvSpPr>
            <p:spPr>
              <a:xfrm>
                <a:off x="8967020" y="2133600"/>
                <a:ext cx="1995949" cy="944073"/>
              </a:xfrm>
              <a:custGeom>
                <a:rect b="b" l="l" r="r" t="t"/>
                <a:pathLst>
                  <a:path extrusionOk="0" h="846702" w="1995949">
                    <a:moveTo>
                      <a:pt x="0" y="423351"/>
                    </a:moveTo>
                    <a:cubicBezTo>
                      <a:pt x="0" y="189541"/>
                      <a:pt x="189541" y="0"/>
                      <a:pt x="423351" y="0"/>
                    </a:cubicBezTo>
                    <a:lnTo>
                      <a:pt x="1572598" y="0"/>
                    </a:lnTo>
                    <a:cubicBezTo>
                      <a:pt x="1806408" y="0"/>
                      <a:pt x="1995949" y="189541"/>
                      <a:pt x="1995949" y="423351"/>
                    </a:cubicBezTo>
                    <a:lnTo>
                      <a:pt x="1995949" y="423351"/>
                    </a:lnTo>
                    <a:cubicBezTo>
                      <a:pt x="1995949" y="657161"/>
                      <a:pt x="1806408" y="846702"/>
                      <a:pt x="1572598" y="846702"/>
                    </a:cubicBezTo>
                    <a:lnTo>
                      <a:pt x="1032388" y="836868"/>
                    </a:lnTo>
                    <a:lnTo>
                      <a:pt x="423351" y="846702"/>
                    </a:lnTo>
                    <a:cubicBezTo>
                      <a:pt x="189541" y="846702"/>
                      <a:pt x="0" y="657161"/>
                      <a:pt x="0" y="423351"/>
                    </a:cubicBezTo>
                    <a:close/>
                  </a:path>
                </a:pathLst>
              </a:custGeom>
              <a:solidFill>
                <a:srgbClr val="E1ABC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9" name="Google Shape;859;p15"/>
              <p:cNvSpPr/>
              <p:nvPr/>
            </p:nvSpPr>
            <p:spPr>
              <a:xfrm>
                <a:off x="9543523" y="2736186"/>
                <a:ext cx="245700" cy="5766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0" name="Google Shape;860;p15"/>
              <p:cNvSpPr/>
              <p:nvPr/>
            </p:nvSpPr>
            <p:spPr>
              <a:xfrm>
                <a:off x="9037162" y="2728602"/>
                <a:ext cx="245700" cy="5766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861" name="Google Shape;861;p15"/>
              <p:cNvGrpSpPr/>
              <p:nvPr/>
            </p:nvGrpSpPr>
            <p:grpSpPr>
              <a:xfrm>
                <a:off x="8520500" y="1740450"/>
                <a:ext cx="1372153" cy="1017542"/>
                <a:chOff x="7550188" y="1894628"/>
                <a:chExt cx="2263905" cy="1678835"/>
              </a:xfrm>
            </p:grpSpPr>
            <p:sp>
              <p:nvSpPr>
                <p:cNvPr id="862" name="Google Shape;862;p15"/>
                <p:cNvSpPr/>
                <p:nvPr/>
              </p:nvSpPr>
              <p:spPr>
                <a:xfrm flipH="1" rot="10800000">
                  <a:off x="7626802" y="1902803"/>
                  <a:ext cx="2076672" cy="1670660"/>
                </a:xfrm>
                <a:custGeom>
                  <a:rect b="b" l="l" r="r" t="t"/>
                  <a:pathLst>
                    <a:path extrusionOk="0" h="1670660" w="2076672">
                      <a:moveTo>
                        <a:pt x="993642" y="1670660"/>
                      </a:moveTo>
                      <a:lnTo>
                        <a:pt x="1038336" y="1668464"/>
                      </a:lnTo>
                      <a:lnTo>
                        <a:pt x="1038336" y="1666285"/>
                      </a:lnTo>
                      <a:lnTo>
                        <a:pt x="1083030" y="1668481"/>
                      </a:lnTo>
                      <a:cubicBezTo>
                        <a:pt x="1366143" y="1655992"/>
                        <a:pt x="1687491" y="1486345"/>
                        <a:pt x="1826888" y="1298545"/>
                      </a:cubicBezTo>
                      <a:cubicBezTo>
                        <a:pt x="1985815" y="1129900"/>
                        <a:pt x="2157800" y="833045"/>
                        <a:pt x="2034856" y="617322"/>
                      </a:cubicBezTo>
                      <a:cubicBezTo>
                        <a:pt x="2034856" y="298976"/>
                        <a:pt x="1509684" y="61056"/>
                        <a:pt x="1151483" y="8647"/>
                      </a:cubicBezTo>
                      <a:lnTo>
                        <a:pt x="1038336" y="0"/>
                      </a:lnTo>
                      <a:lnTo>
                        <a:pt x="1038336" y="2179"/>
                      </a:lnTo>
                      <a:lnTo>
                        <a:pt x="925189" y="10826"/>
                      </a:lnTo>
                      <a:cubicBezTo>
                        <a:pt x="566988" y="63235"/>
                        <a:pt x="41816" y="301155"/>
                        <a:pt x="41816" y="619501"/>
                      </a:cubicBezTo>
                      <a:cubicBezTo>
                        <a:pt x="-81128" y="835224"/>
                        <a:pt x="90857" y="1132079"/>
                        <a:pt x="249784" y="1300724"/>
                      </a:cubicBezTo>
                      <a:cubicBezTo>
                        <a:pt x="389181" y="1488524"/>
                        <a:pt x="710529" y="1658171"/>
                        <a:pt x="993642" y="1670660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63" name="Google Shape;863;p15"/>
                <p:cNvSpPr/>
                <p:nvPr/>
              </p:nvSpPr>
              <p:spPr>
                <a:xfrm flipH="1" rot="-9794462">
                  <a:off x="7618184" y="1958895"/>
                  <a:ext cx="491807" cy="544067"/>
                </a:xfrm>
                <a:custGeom>
                  <a:rect b="b" l="l" r="r" t="t"/>
                  <a:pathLst>
                    <a:path extrusionOk="0" h="1183997" w="1070268">
                      <a:moveTo>
                        <a:pt x="11537" y="1052442"/>
                      </a:moveTo>
                      <a:cubicBezTo>
                        <a:pt x="-76691" y="877035"/>
                        <a:pt x="364448" y="0"/>
                        <a:pt x="540903" y="0"/>
                      </a:cubicBezTo>
                      <a:lnTo>
                        <a:pt x="1070268" y="1052442"/>
                      </a:lnTo>
                      <a:cubicBezTo>
                        <a:pt x="982040" y="1227849"/>
                        <a:pt x="99765" y="1227849"/>
                        <a:pt x="11537" y="1052442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64" name="Google Shape;864;p15"/>
                <p:cNvSpPr/>
                <p:nvPr/>
              </p:nvSpPr>
              <p:spPr>
                <a:xfrm rot="9794462">
                  <a:off x="9254291" y="1953979"/>
                  <a:ext cx="491807" cy="544067"/>
                </a:xfrm>
                <a:custGeom>
                  <a:rect b="b" l="l" r="r" t="t"/>
                  <a:pathLst>
                    <a:path extrusionOk="0" h="1183997" w="1070268">
                      <a:moveTo>
                        <a:pt x="11537" y="1052442"/>
                      </a:moveTo>
                      <a:cubicBezTo>
                        <a:pt x="-76691" y="877035"/>
                        <a:pt x="364448" y="0"/>
                        <a:pt x="540903" y="0"/>
                      </a:cubicBezTo>
                      <a:lnTo>
                        <a:pt x="1070268" y="1052442"/>
                      </a:lnTo>
                      <a:cubicBezTo>
                        <a:pt x="982040" y="1227849"/>
                        <a:pt x="99765" y="1227849"/>
                        <a:pt x="11537" y="1052442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865" name="Google Shape;865;p15"/>
              <p:cNvGrpSpPr/>
              <p:nvPr/>
            </p:nvGrpSpPr>
            <p:grpSpPr>
              <a:xfrm>
                <a:off x="8861784" y="2084033"/>
                <a:ext cx="609471" cy="189710"/>
                <a:chOff x="8574833" y="1940767"/>
                <a:chExt cx="609471" cy="189710"/>
              </a:xfrm>
            </p:grpSpPr>
            <p:sp>
              <p:nvSpPr>
                <p:cNvPr id="866" name="Google Shape;866;p15"/>
                <p:cNvSpPr/>
                <p:nvPr/>
              </p:nvSpPr>
              <p:spPr>
                <a:xfrm>
                  <a:off x="8574833" y="194076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67" name="Google Shape;867;p15"/>
                <p:cNvSpPr/>
                <p:nvPr/>
              </p:nvSpPr>
              <p:spPr>
                <a:xfrm>
                  <a:off x="9053804" y="194387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68" name="Google Shape;868;p15"/>
                <p:cNvSpPr/>
                <p:nvPr/>
              </p:nvSpPr>
              <p:spPr>
                <a:xfrm flipH="1" rot="7429325">
                  <a:off x="8603419" y="1962479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69" name="Google Shape;869;p15"/>
                <p:cNvSpPr/>
                <p:nvPr/>
              </p:nvSpPr>
              <p:spPr>
                <a:xfrm flipH="1" rot="7429325">
                  <a:off x="9073060" y="1965588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870" name="Google Shape;870;p15"/>
              <p:cNvSpPr/>
              <p:nvPr/>
            </p:nvSpPr>
            <p:spPr>
              <a:xfrm>
                <a:off x="9006349" y="2172930"/>
                <a:ext cx="360000" cy="360000"/>
              </a:xfrm>
              <a:prstGeom prst="ellipse">
                <a:avLst/>
              </a:prstGeom>
              <a:solidFill>
                <a:srgbClr val="E8809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1" name="Google Shape;871;p15"/>
              <p:cNvSpPr/>
              <p:nvPr/>
            </p:nvSpPr>
            <p:spPr>
              <a:xfrm>
                <a:off x="9070368" y="2308369"/>
                <a:ext cx="72000" cy="108000"/>
              </a:xfrm>
              <a:prstGeom prst="ellipse">
                <a:avLst/>
              </a:prstGeom>
              <a:solidFill>
                <a:srgbClr val="D7677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2" name="Google Shape;872;p15"/>
              <p:cNvSpPr/>
              <p:nvPr/>
            </p:nvSpPr>
            <p:spPr>
              <a:xfrm>
                <a:off x="9232600" y="2313285"/>
                <a:ext cx="72000" cy="108000"/>
              </a:xfrm>
              <a:prstGeom prst="ellipse">
                <a:avLst/>
              </a:prstGeom>
              <a:solidFill>
                <a:srgbClr val="D7677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3" name="Google Shape;873;p15"/>
              <p:cNvSpPr/>
              <p:nvPr/>
            </p:nvSpPr>
            <p:spPr>
              <a:xfrm>
                <a:off x="10649655" y="2546555"/>
                <a:ext cx="245700" cy="8193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4" name="Google Shape;874;p15"/>
              <p:cNvSpPr/>
              <p:nvPr/>
            </p:nvSpPr>
            <p:spPr>
              <a:xfrm>
                <a:off x="10192456" y="2781699"/>
                <a:ext cx="245700" cy="5766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5" name="Google Shape;875;p15"/>
              <p:cNvSpPr/>
              <p:nvPr/>
            </p:nvSpPr>
            <p:spPr>
              <a:xfrm flipH="1" rot="5400000">
                <a:off x="9062163" y="3156574"/>
                <a:ext cx="188629" cy="282481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6" name="Google Shape;876;p15"/>
              <p:cNvSpPr/>
              <p:nvPr/>
            </p:nvSpPr>
            <p:spPr>
              <a:xfrm flipH="1" rot="5400000">
                <a:off x="9578356" y="3171322"/>
                <a:ext cx="188629" cy="282481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7" name="Google Shape;877;p15"/>
              <p:cNvSpPr/>
              <p:nvPr/>
            </p:nvSpPr>
            <p:spPr>
              <a:xfrm flipH="1" rot="5400000">
                <a:off x="10222372" y="3166406"/>
                <a:ext cx="188629" cy="282481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8" name="Google Shape;878;p15"/>
              <p:cNvSpPr/>
              <p:nvPr/>
            </p:nvSpPr>
            <p:spPr>
              <a:xfrm flipH="1" rot="5400000">
                <a:off x="10664824" y="3166406"/>
                <a:ext cx="188629" cy="282481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79" name="Google Shape;879;p15"/>
            <p:cNvSpPr/>
            <p:nvPr/>
          </p:nvSpPr>
          <p:spPr>
            <a:xfrm rot="10103845">
              <a:off x="6638814" y="5059444"/>
              <a:ext cx="414673" cy="218105"/>
            </a:xfrm>
            <a:prstGeom prst="blockArc">
              <a:avLst>
                <a:gd fmla="val 10617630" name="adj1"/>
                <a:gd fmla="val 21204894" name="adj2"/>
                <a:gd fmla="val 7780" name="adj3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80" name="Google Shape;880;p15"/>
          <p:cNvGrpSpPr/>
          <p:nvPr/>
        </p:nvGrpSpPr>
        <p:grpSpPr>
          <a:xfrm flipH="1">
            <a:off x="1336624" y="4867073"/>
            <a:ext cx="2051674" cy="1295814"/>
            <a:chOff x="6052603" y="4404993"/>
            <a:chExt cx="2442469" cy="1666427"/>
          </a:xfrm>
        </p:grpSpPr>
        <p:grpSp>
          <p:nvGrpSpPr>
            <p:cNvPr id="881" name="Google Shape;881;p15"/>
            <p:cNvGrpSpPr/>
            <p:nvPr/>
          </p:nvGrpSpPr>
          <p:grpSpPr>
            <a:xfrm>
              <a:off x="6052603" y="4404993"/>
              <a:ext cx="2442469" cy="1666427"/>
              <a:chOff x="8520500" y="1740450"/>
              <a:chExt cx="2442469" cy="1666427"/>
            </a:xfrm>
          </p:grpSpPr>
          <p:sp>
            <p:nvSpPr>
              <p:cNvPr id="882" name="Google Shape;882;p15"/>
              <p:cNvSpPr/>
              <p:nvPr/>
            </p:nvSpPr>
            <p:spPr>
              <a:xfrm>
                <a:off x="8967020" y="2133600"/>
                <a:ext cx="1995949" cy="944073"/>
              </a:xfrm>
              <a:custGeom>
                <a:rect b="b" l="l" r="r" t="t"/>
                <a:pathLst>
                  <a:path extrusionOk="0" h="846702" w="1995949">
                    <a:moveTo>
                      <a:pt x="0" y="423351"/>
                    </a:moveTo>
                    <a:cubicBezTo>
                      <a:pt x="0" y="189541"/>
                      <a:pt x="189541" y="0"/>
                      <a:pt x="423351" y="0"/>
                    </a:cubicBezTo>
                    <a:lnTo>
                      <a:pt x="1572598" y="0"/>
                    </a:lnTo>
                    <a:cubicBezTo>
                      <a:pt x="1806408" y="0"/>
                      <a:pt x="1995949" y="189541"/>
                      <a:pt x="1995949" y="423351"/>
                    </a:cubicBezTo>
                    <a:lnTo>
                      <a:pt x="1995949" y="423351"/>
                    </a:lnTo>
                    <a:cubicBezTo>
                      <a:pt x="1995949" y="657161"/>
                      <a:pt x="1806408" y="846702"/>
                      <a:pt x="1572598" y="846702"/>
                    </a:cubicBezTo>
                    <a:lnTo>
                      <a:pt x="1032388" y="836868"/>
                    </a:lnTo>
                    <a:lnTo>
                      <a:pt x="423351" y="846702"/>
                    </a:lnTo>
                    <a:cubicBezTo>
                      <a:pt x="189541" y="846702"/>
                      <a:pt x="0" y="657161"/>
                      <a:pt x="0" y="423351"/>
                    </a:cubicBezTo>
                    <a:close/>
                  </a:path>
                </a:pathLst>
              </a:custGeom>
              <a:solidFill>
                <a:srgbClr val="E1ABC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3" name="Google Shape;883;p15"/>
              <p:cNvSpPr/>
              <p:nvPr/>
            </p:nvSpPr>
            <p:spPr>
              <a:xfrm>
                <a:off x="9543523" y="2736186"/>
                <a:ext cx="245700" cy="5766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4" name="Google Shape;884;p15"/>
              <p:cNvSpPr/>
              <p:nvPr/>
            </p:nvSpPr>
            <p:spPr>
              <a:xfrm>
                <a:off x="9037162" y="2728602"/>
                <a:ext cx="245700" cy="5766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885" name="Google Shape;885;p15"/>
              <p:cNvGrpSpPr/>
              <p:nvPr/>
            </p:nvGrpSpPr>
            <p:grpSpPr>
              <a:xfrm>
                <a:off x="8520500" y="1740450"/>
                <a:ext cx="1372153" cy="1017542"/>
                <a:chOff x="7550188" y="1894628"/>
                <a:chExt cx="2263905" cy="1678835"/>
              </a:xfrm>
            </p:grpSpPr>
            <p:sp>
              <p:nvSpPr>
                <p:cNvPr id="886" name="Google Shape;886;p15"/>
                <p:cNvSpPr/>
                <p:nvPr/>
              </p:nvSpPr>
              <p:spPr>
                <a:xfrm flipH="1" rot="10800000">
                  <a:off x="7626802" y="1902803"/>
                  <a:ext cx="2076672" cy="1670660"/>
                </a:xfrm>
                <a:custGeom>
                  <a:rect b="b" l="l" r="r" t="t"/>
                  <a:pathLst>
                    <a:path extrusionOk="0" h="1670660" w="2076672">
                      <a:moveTo>
                        <a:pt x="993642" y="1670660"/>
                      </a:moveTo>
                      <a:lnTo>
                        <a:pt x="1038336" y="1668464"/>
                      </a:lnTo>
                      <a:lnTo>
                        <a:pt x="1038336" y="1666285"/>
                      </a:lnTo>
                      <a:lnTo>
                        <a:pt x="1083030" y="1668481"/>
                      </a:lnTo>
                      <a:cubicBezTo>
                        <a:pt x="1366143" y="1655992"/>
                        <a:pt x="1687491" y="1486345"/>
                        <a:pt x="1826888" y="1298545"/>
                      </a:cubicBezTo>
                      <a:cubicBezTo>
                        <a:pt x="1985815" y="1129900"/>
                        <a:pt x="2157800" y="833045"/>
                        <a:pt x="2034856" y="617322"/>
                      </a:cubicBezTo>
                      <a:cubicBezTo>
                        <a:pt x="2034856" y="298976"/>
                        <a:pt x="1509684" y="61056"/>
                        <a:pt x="1151483" y="8647"/>
                      </a:cubicBezTo>
                      <a:lnTo>
                        <a:pt x="1038336" y="0"/>
                      </a:lnTo>
                      <a:lnTo>
                        <a:pt x="1038336" y="2179"/>
                      </a:lnTo>
                      <a:lnTo>
                        <a:pt x="925189" y="10826"/>
                      </a:lnTo>
                      <a:cubicBezTo>
                        <a:pt x="566988" y="63235"/>
                        <a:pt x="41816" y="301155"/>
                        <a:pt x="41816" y="619501"/>
                      </a:cubicBezTo>
                      <a:cubicBezTo>
                        <a:pt x="-81128" y="835224"/>
                        <a:pt x="90857" y="1132079"/>
                        <a:pt x="249784" y="1300724"/>
                      </a:cubicBezTo>
                      <a:cubicBezTo>
                        <a:pt x="389181" y="1488524"/>
                        <a:pt x="710529" y="1658171"/>
                        <a:pt x="993642" y="1670660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87" name="Google Shape;887;p15"/>
                <p:cNvSpPr/>
                <p:nvPr/>
              </p:nvSpPr>
              <p:spPr>
                <a:xfrm flipH="1" rot="-9794462">
                  <a:off x="7618184" y="1958895"/>
                  <a:ext cx="491807" cy="544067"/>
                </a:xfrm>
                <a:custGeom>
                  <a:rect b="b" l="l" r="r" t="t"/>
                  <a:pathLst>
                    <a:path extrusionOk="0" h="1183997" w="1070268">
                      <a:moveTo>
                        <a:pt x="11537" y="1052442"/>
                      </a:moveTo>
                      <a:cubicBezTo>
                        <a:pt x="-76691" y="877035"/>
                        <a:pt x="364448" y="0"/>
                        <a:pt x="540903" y="0"/>
                      </a:cubicBezTo>
                      <a:lnTo>
                        <a:pt x="1070268" y="1052442"/>
                      </a:lnTo>
                      <a:cubicBezTo>
                        <a:pt x="982040" y="1227849"/>
                        <a:pt x="99765" y="1227849"/>
                        <a:pt x="11537" y="1052442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88" name="Google Shape;888;p15"/>
                <p:cNvSpPr/>
                <p:nvPr/>
              </p:nvSpPr>
              <p:spPr>
                <a:xfrm rot="9794462">
                  <a:off x="9254291" y="1953979"/>
                  <a:ext cx="491807" cy="544067"/>
                </a:xfrm>
                <a:custGeom>
                  <a:rect b="b" l="l" r="r" t="t"/>
                  <a:pathLst>
                    <a:path extrusionOk="0" h="1183997" w="1070268">
                      <a:moveTo>
                        <a:pt x="11537" y="1052442"/>
                      </a:moveTo>
                      <a:cubicBezTo>
                        <a:pt x="-76691" y="877035"/>
                        <a:pt x="364448" y="0"/>
                        <a:pt x="540903" y="0"/>
                      </a:cubicBezTo>
                      <a:lnTo>
                        <a:pt x="1070268" y="1052442"/>
                      </a:lnTo>
                      <a:cubicBezTo>
                        <a:pt x="982040" y="1227849"/>
                        <a:pt x="99765" y="1227849"/>
                        <a:pt x="11537" y="1052442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889" name="Google Shape;889;p15"/>
              <p:cNvGrpSpPr/>
              <p:nvPr/>
            </p:nvGrpSpPr>
            <p:grpSpPr>
              <a:xfrm>
                <a:off x="8861784" y="2084033"/>
                <a:ext cx="609471" cy="189710"/>
                <a:chOff x="8574833" y="1940767"/>
                <a:chExt cx="609471" cy="189710"/>
              </a:xfrm>
            </p:grpSpPr>
            <p:sp>
              <p:nvSpPr>
                <p:cNvPr id="890" name="Google Shape;890;p15"/>
                <p:cNvSpPr/>
                <p:nvPr/>
              </p:nvSpPr>
              <p:spPr>
                <a:xfrm>
                  <a:off x="8574833" y="194076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91" name="Google Shape;891;p15"/>
                <p:cNvSpPr/>
                <p:nvPr/>
              </p:nvSpPr>
              <p:spPr>
                <a:xfrm>
                  <a:off x="9053804" y="1943877"/>
                  <a:ext cx="130500" cy="1866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92" name="Google Shape;892;p15"/>
                <p:cNvSpPr/>
                <p:nvPr/>
              </p:nvSpPr>
              <p:spPr>
                <a:xfrm flipH="1" rot="7429325">
                  <a:off x="8603419" y="1962479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93" name="Google Shape;893;p15"/>
                <p:cNvSpPr/>
                <p:nvPr/>
              </p:nvSpPr>
              <p:spPr>
                <a:xfrm flipH="1" rot="7429325">
                  <a:off x="9073060" y="1965588"/>
                  <a:ext cx="36111" cy="36111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894" name="Google Shape;894;p15"/>
              <p:cNvSpPr/>
              <p:nvPr/>
            </p:nvSpPr>
            <p:spPr>
              <a:xfrm>
                <a:off x="9006349" y="2172930"/>
                <a:ext cx="360000" cy="360000"/>
              </a:xfrm>
              <a:prstGeom prst="ellipse">
                <a:avLst/>
              </a:prstGeom>
              <a:solidFill>
                <a:srgbClr val="E8809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5" name="Google Shape;895;p15"/>
              <p:cNvSpPr/>
              <p:nvPr/>
            </p:nvSpPr>
            <p:spPr>
              <a:xfrm>
                <a:off x="9070368" y="2308369"/>
                <a:ext cx="72000" cy="108000"/>
              </a:xfrm>
              <a:prstGeom prst="ellipse">
                <a:avLst/>
              </a:prstGeom>
              <a:solidFill>
                <a:srgbClr val="D7677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6" name="Google Shape;896;p15"/>
              <p:cNvSpPr/>
              <p:nvPr/>
            </p:nvSpPr>
            <p:spPr>
              <a:xfrm>
                <a:off x="9232600" y="2313285"/>
                <a:ext cx="72000" cy="108000"/>
              </a:xfrm>
              <a:prstGeom prst="ellipse">
                <a:avLst/>
              </a:prstGeom>
              <a:solidFill>
                <a:srgbClr val="D7677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7" name="Google Shape;897;p15"/>
              <p:cNvSpPr/>
              <p:nvPr/>
            </p:nvSpPr>
            <p:spPr>
              <a:xfrm>
                <a:off x="10649655" y="2546555"/>
                <a:ext cx="245700" cy="8193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8" name="Google Shape;898;p15"/>
              <p:cNvSpPr/>
              <p:nvPr/>
            </p:nvSpPr>
            <p:spPr>
              <a:xfrm>
                <a:off x="10192456" y="2781699"/>
                <a:ext cx="245700" cy="576600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9" name="Google Shape;899;p15"/>
              <p:cNvSpPr/>
              <p:nvPr/>
            </p:nvSpPr>
            <p:spPr>
              <a:xfrm flipH="1" rot="5400000">
                <a:off x="9062163" y="3156574"/>
                <a:ext cx="188629" cy="282481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0" name="Google Shape;900;p15"/>
              <p:cNvSpPr/>
              <p:nvPr/>
            </p:nvSpPr>
            <p:spPr>
              <a:xfrm flipH="1" rot="5400000">
                <a:off x="9578356" y="3171322"/>
                <a:ext cx="188629" cy="282481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1" name="Google Shape;901;p15"/>
              <p:cNvSpPr/>
              <p:nvPr/>
            </p:nvSpPr>
            <p:spPr>
              <a:xfrm flipH="1" rot="5400000">
                <a:off x="10222372" y="3166406"/>
                <a:ext cx="188629" cy="282481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2" name="Google Shape;902;p15"/>
              <p:cNvSpPr/>
              <p:nvPr/>
            </p:nvSpPr>
            <p:spPr>
              <a:xfrm flipH="1" rot="5400000">
                <a:off x="10664824" y="3166406"/>
                <a:ext cx="188629" cy="282481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03" name="Google Shape;903;p15"/>
            <p:cNvSpPr/>
            <p:nvPr/>
          </p:nvSpPr>
          <p:spPr>
            <a:xfrm rot="10103845">
              <a:off x="6638814" y="5059444"/>
              <a:ext cx="414673" cy="218105"/>
            </a:xfrm>
            <a:prstGeom prst="blockArc">
              <a:avLst>
                <a:gd fmla="val 10617630" name="adj1"/>
                <a:gd fmla="val 21204894" name="adj2"/>
                <a:gd fmla="val 7780" name="adj3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8" name="Google Shape;908;p16"/>
          <p:cNvGrpSpPr/>
          <p:nvPr/>
        </p:nvGrpSpPr>
        <p:grpSpPr>
          <a:xfrm flipH="1">
            <a:off x="2724048" y="4531620"/>
            <a:ext cx="1766963" cy="1733034"/>
            <a:chOff x="5989770" y="698068"/>
            <a:chExt cx="5257253" cy="5432707"/>
          </a:xfrm>
        </p:grpSpPr>
        <p:sp>
          <p:nvSpPr>
            <p:cNvPr id="909" name="Google Shape;909;p16"/>
            <p:cNvSpPr/>
            <p:nvPr/>
          </p:nvSpPr>
          <p:spPr>
            <a:xfrm>
              <a:off x="8121130" y="5334816"/>
              <a:ext cx="80700" cy="520200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0" name="Google Shape;910;p16"/>
            <p:cNvSpPr/>
            <p:nvPr/>
          </p:nvSpPr>
          <p:spPr>
            <a:xfrm>
              <a:off x="8784808" y="5320067"/>
              <a:ext cx="80700" cy="520200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1" name="Google Shape;911;p16"/>
            <p:cNvSpPr/>
            <p:nvPr/>
          </p:nvSpPr>
          <p:spPr>
            <a:xfrm rot="-430698">
              <a:off x="7318357" y="745890"/>
              <a:ext cx="835129" cy="1102267"/>
            </a:xfrm>
            <a:custGeom>
              <a:rect b="b" l="l" r="r" t="t"/>
              <a:pathLst>
                <a:path extrusionOk="0" h="864470" w="834845">
                  <a:moveTo>
                    <a:pt x="134504" y="0"/>
                  </a:moveTo>
                  <a:cubicBezTo>
                    <a:pt x="208789" y="0"/>
                    <a:pt x="269008" y="60219"/>
                    <a:pt x="269008" y="134504"/>
                  </a:cubicBezTo>
                  <a:lnTo>
                    <a:pt x="269008" y="388490"/>
                  </a:lnTo>
                  <a:lnTo>
                    <a:pt x="323267" y="231969"/>
                  </a:lnTo>
                  <a:cubicBezTo>
                    <a:pt x="349300" y="156873"/>
                    <a:pt x="431281" y="117099"/>
                    <a:pt x="506377" y="143132"/>
                  </a:cubicBezTo>
                  <a:cubicBezTo>
                    <a:pt x="581473" y="169165"/>
                    <a:pt x="621247" y="251146"/>
                    <a:pt x="595214" y="326242"/>
                  </a:cubicBezTo>
                  <a:lnTo>
                    <a:pt x="547277" y="464526"/>
                  </a:lnTo>
                  <a:lnTo>
                    <a:pt x="624218" y="378028"/>
                  </a:lnTo>
                  <a:cubicBezTo>
                    <a:pt x="668469" y="328282"/>
                    <a:pt x="744668" y="323827"/>
                    <a:pt x="794414" y="368077"/>
                  </a:cubicBezTo>
                  <a:cubicBezTo>
                    <a:pt x="844160" y="412327"/>
                    <a:pt x="848616" y="488527"/>
                    <a:pt x="804365" y="538273"/>
                  </a:cubicBezTo>
                  <a:cubicBezTo>
                    <a:pt x="707645" y="647005"/>
                    <a:pt x="610925" y="755737"/>
                    <a:pt x="514205" y="864470"/>
                  </a:cubicBezTo>
                  <a:lnTo>
                    <a:pt x="334059" y="704226"/>
                  </a:lnTo>
                  <a:lnTo>
                    <a:pt x="355255" y="680397"/>
                  </a:lnTo>
                  <a:lnTo>
                    <a:pt x="187924" y="622390"/>
                  </a:lnTo>
                  <a:lnTo>
                    <a:pt x="210548" y="557127"/>
                  </a:lnTo>
                  <a:lnTo>
                    <a:pt x="0" y="557127"/>
                  </a:lnTo>
                  <a:lnTo>
                    <a:pt x="0" y="134504"/>
                  </a:lnTo>
                  <a:cubicBezTo>
                    <a:pt x="0" y="60219"/>
                    <a:pt x="60219" y="0"/>
                    <a:pt x="134504" y="0"/>
                  </a:cubicBezTo>
                  <a:close/>
                </a:path>
              </a:pathLst>
            </a:custGeom>
            <a:solidFill>
              <a:srgbClr val="AF0D2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2" name="Google Shape;912;p16"/>
            <p:cNvSpPr/>
            <p:nvPr/>
          </p:nvSpPr>
          <p:spPr>
            <a:xfrm rot="6367356">
              <a:off x="6745929" y="1463025"/>
              <a:ext cx="3744936" cy="4389968"/>
            </a:xfrm>
            <a:custGeom>
              <a:rect b="b" l="l" r="r" t="t"/>
              <a:pathLst>
                <a:path extrusionOk="0" h="4393030" w="3747548">
                  <a:moveTo>
                    <a:pt x="70034" y="3894239"/>
                  </a:moveTo>
                  <a:cubicBezTo>
                    <a:pt x="7562" y="3721328"/>
                    <a:pt x="-13879" y="3452041"/>
                    <a:pt x="8789" y="3292100"/>
                  </a:cubicBezTo>
                  <a:cubicBezTo>
                    <a:pt x="31457" y="3132159"/>
                    <a:pt x="74091" y="3019670"/>
                    <a:pt x="206039" y="2934597"/>
                  </a:cubicBezTo>
                  <a:cubicBezTo>
                    <a:pt x="337985" y="2849523"/>
                    <a:pt x="638155" y="2794116"/>
                    <a:pt x="800473" y="2781663"/>
                  </a:cubicBezTo>
                  <a:cubicBezTo>
                    <a:pt x="962790" y="2769209"/>
                    <a:pt x="1084268" y="2918814"/>
                    <a:pt x="1179937" y="2859873"/>
                  </a:cubicBezTo>
                  <a:cubicBezTo>
                    <a:pt x="1275606" y="2800933"/>
                    <a:pt x="1373203" y="2694478"/>
                    <a:pt x="1374491" y="2428018"/>
                  </a:cubicBezTo>
                  <a:cubicBezTo>
                    <a:pt x="1375780" y="2161557"/>
                    <a:pt x="1295273" y="1471070"/>
                    <a:pt x="1187664" y="1261110"/>
                  </a:cubicBezTo>
                  <a:cubicBezTo>
                    <a:pt x="1080055" y="1051150"/>
                    <a:pt x="861878" y="1173656"/>
                    <a:pt x="728840" y="1168260"/>
                  </a:cubicBezTo>
                  <a:lnTo>
                    <a:pt x="702727" y="1170498"/>
                  </a:lnTo>
                  <a:lnTo>
                    <a:pt x="502114" y="1209755"/>
                  </a:lnTo>
                  <a:lnTo>
                    <a:pt x="456537" y="1222268"/>
                  </a:lnTo>
                  <a:lnTo>
                    <a:pt x="420339" y="1225758"/>
                  </a:lnTo>
                  <a:lnTo>
                    <a:pt x="254125" y="1258284"/>
                  </a:lnTo>
                  <a:cubicBezTo>
                    <a:pt x="167535" y="1275229"/>
                    <a:pt x="83603" y="1218769"/>
                    <a:pt x="66658" y="1132178"/>
                  </a:cubicBezTo>
                  <a:cubicBezTo>
                    <a:pt x="49713" y="1045588"/>
                    <a:pt x="106172" y="961656"/>
                    <a:pt x="192764" y="944711"/>
                  </a:cubicBezTo>
                  <a:lnTo>
                    <a:pt x="445651" y="895225"/>
                  </a:lnTo>
                  <a:lnTo>
                    <a:pt x="337590" y="866483"/>
                  </a:lnTo>
                  <a:cubicBezTo>
                    <a:pt x="260018" y="845850"/>
                    <a:pt x="213859" y="766240"/>
                    <a:pt x="234492" y="688667"/>
                  </a:cubicBezTo>
                  <a:cubicBezTo>
                    <a:pt x="255125" y="611095"/>
                    <a:pt x="334735" y="564937"/>
                    <a:pt x="412307" y="585569"/>
                  </a:cubicBezTo>
                  <a:lnTo>
                    <a:pt x="621408" y="641186"/>
                  </a:lnTo>
                  <a:lnTo>
                    <a:pt x="493735" y="542399"/>
                  </a:lnTo>
                  <a:cubicBezTo>
                    <a:pt x="430251" y="493278"/>
                    <a:pt x="418607" y="401993"/>
                    <a:pt x="467728" y="338508"/>
                  </a:cubicBezTo>
                  <a:cubicBezTo>
                    <a:pt x="516849" y="275024"/>
                    <a:pt x="608134" y="263381"/>
                    <a:pt x="671618" y="312502"/>
                  </a:cubicBezTo>
                  <a:lnTo>
                    <a:pt x="830661" y="435562"/>
                  </a:lnTo>
                  <a:lnTo>
                    <a:pt x="744397" y="292848"/>
                  </a:lnTo>
                  <a:cubicBezTo>
                    <a:pt x="706797" y="230642"/>
                    <a:pt x="726743" y="149735"/>
                    <a:pt x="788948" y="112135"/>
                  </a:cubicBezTo>
                  <a:cubicBezTo>
                    <a:pt x="851153" y="74535"/>
                    <a:pt x="932061" y="94481"/>
                    <a:pt x="969661" y="156686"/>
                  </a:cubicBezTo>
                  <a:lnTo>
                    <a:pt x="1072525" y="326864"/>
                  </a:lnTo>
                  <a:lnTo>
                    <a:pt x="1077363" y="329128"/>
                  </a:lnTo>
                  <a:lnTo>
                    <a:pt x="1051069" y="183128"/>
                  </a:lnTo>
                  <a:cubicBezTo>
                    <a:pt x="1038185" y="111592"/>
                    <a:pt x="1085732" y="43158"/>
                    <a:pt x="1157267" y="30275"/>
                  </a:cubicBezTo>
                  <a:cubicBezTo>
                    <a:pt x="1228802" y="17392"/>
                    <a:pt x="1297236" y="64939"/>
                    <a:pt x="1310119" y="136474"/>
                  </a:cubicBezTo>
                  <a:lnTo>
                    <a:pt x="1335738" y="278728"/>
                  </a:lnTo>
                  <a:lnTo>
                    <a:pt x="1335738" y="131609"/>
                  </a:lnTo>
                  <a:cubicBezTo>
                    <a:pt x="1335738" y="58923"/>
                    <a:pt x="1394661" y="0"/>
                    <a:pt x="1467347" y="0"/>
                  </a:cubicBezTo>
                  <a:cubicBezTo>
                    <a:pt x="1540033" y="0"/>
                    <a:pt x="1598956" y="58923"/>
                    <a:pt x="1598956" y="131609"/>
                  </a:cubicBezTo>
                  <a:lnTo>
                    <a:pt x="1598956" y="371092"/>
                  </a:lnTo>
                  <a:lnTo>
                    <a:pt x="1606918" y="393465"/>
                  </a:lnTo>
                  <a:cubicBezTo>
                    <a:pt x="1629588" y="447457"/>
                    <a:pt x="1663910" y="497731"/>
                    <a:pt x="1725860" y="523376"/>
                  </a:cubicBezTo>
                  <a:cubicBezTo>
                    <a:pt x="1891060" y="591761"/>
                    <a:pt x="1904214" y="484733"/>
                    <a:pt x="2507877" y="599679"/>
                  </a:cubicBezTo>
                  <a:cubicBezTo>
                    <a:pt x="2485343" y="593788"/>
                    <a:pt x="2956717" y="696302"/>
                    <a:pt x="3161410" y="965587"/>
                  </a:cubicBezTo>
                  <a:cubicBezTo>
                    <a:pt x="3366104" y="1234873"/>
                    <a:pt x="3714654" y="1785839"/>
                    <a:pt x="3736039" y="2215396"/>
                  </a:cubicBezTo>
                  <a:cubicBezTo>
                    <a:pt x="3757425" y="2644954"/>
                    <a:pt x="3802921" y="3071280"/>
                    <a:pt x="3289719" y="3542931"/>
                  </a:cubicBezTo>
                  <a:cubicBezTo>
                    <a:pt x="2776517" y="4014583"/>
                    <a:pt x="2092408" y="3625622"/>
                    <a:pt x="1755093" y="3745557"/>
                  </a:cubicBezTo>
                  <a:cubicBezTo>
                    <a:pt x="1417778" y="3865492"/>
                    <a:pt x="1410101" y="4155130"/>
                    <a:pt x="1265825" y="4262548"/>
                  </a:cubicBezTo>
                  <a:cubicBezTo>
                    <a:pt x="1146655" y="4337668"/>
                    <a:pt x="1036477" y="4378889"/>
                    <a:pt x="889442" y="4390059"/>
                  </a:cubicBezTo>
                  <a:cubicBezTo>
                    <a:pt x="742407" y="4401229"/>
                    <a:pt x="498612" y="4380871"/>
                    <a:pt x="383617" y="4329568"/>
                  </a:cubicBezTo>
                  <a:cubicBezTo>
                    <a:pt x="247048" y="4246931"/>
                    <a:pt x="132505" y="4067149"/>
                    <a:pt x="70034" y="3894239"/>
                  </a:cubicBezTo>
                  <a:close/>
                </a:path>
              </a:pathLst>
            </a:custGeom>
            <a:solidFill>
              <a:srgbClr val="F7F4F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13" name="Google Shape;913;p16"/>
            <p:cNvGrpSpPr/>
            <p:nvPr/>
          </p:nvGrpSpPr>
          <p:grpSpPr>
            <a:xfrm>
              <a:off x="7005435" y="1882407"/>
              <a:ext cx="214070" cy="321106"/>
              <a:chOff x="1912361" y="2020099"/>
              <a:chExt cx="144000" cy="216000"/>
            </a:xfrm>
          </p:grpSpPr>
          <p:sp>
            <p:nvSpPr>
              <p:cNvPr id="914" name="Google Shape;914;p16"/>
              <p:cNvSpPr/>
              <p:nvPr/>
            </p:nvSpPr>
            <p:spPr>
              <a:xfrm>
                <a:off x="1912361" y="2020099"/>
                <a:ext cx="144000" cy="216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5" name="Google Shape;915;p16"/>
              <p:cNvSpPr/>
              <p:nvPr/>
            </p:nvSpPr>
            <p:spPr>
              <a:xfrm flipH="1" rot="7428293">
                <a:off x="1942978" y="2046331"/>
                <a:ext cx="41519" cy="39772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16" name="Google Shape;916;p16"/>
            <p:cNvGrpSpPr/>
            <p:nvPr/>
          </p:nvGrpSpPr>
          <p:grpSpPr>
            <a:xfrm>
              <a:off x="7846094" y="1887323"/>
              <a:ext cx="214070" cy="321106"/>
              <a:chOff x="1912361" y="2020099"/>
              <a:chExt cx="144000" cy="216000"/>
            </a:xfrm>
          </p:grpSpPr>
          <p:sp>
            <p:nvSpPr>
              <p:cNvPr id="917" name="Google Shape;917;p16"/>
              <p:cNvSpPr/>
              <p:nvPr/>
            </p:nvSpPr>
            <p:spPr>
              <a:xfrm>
                <a:off x="1912361" y="2020099"/>
                <a:ext cx="144000" cy="2160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8" name="Google Shape;918;p16"/>
              <p:cNvSpPr/>
              <p:nvPr/>
            </p:nvSpPr>
            <p:spPr>
              <a:xfrm flipH="1" rot="7428293">
                <a:off x="1942978" y="2046331"/>
                <a:ext cx="41519" cy="39772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19" name="Google Shape;919;p16"/>
            <p:cNvSpPr/>
            <p:nvPr/>
          </p:nvSpPr>
          <p:spPr>
            <a:xfrm rot="10800000">
              <a:off x="7433149" y="2442394"/>
              <a:ext cx="234000" cy="5244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AF0D2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20" name="Google Shape;920;p16"/>
            <p:cNvGrpSpPr/>
            <p:nvPr/>
          </p:nvGrpSpPr>
          <p:grpSpPr>
            <a:xfrm>
              <a:off x="7266221" y="2241786"/>
              <a:ext cx="550635" cy="324482"/>
              <a:chOff x="8908026" y="816078"/>
              <a:chExt cx="1430593" cy="496529"/>
            </a:xfrm>
          </p:grpSpPr>
          <p:sp>
            <p:nvSpPr>
              <p:cNvPr id="921" name="Google Shape;921;p16"/>
              <p:cNvSpPr/>
              <p:nvPr/>
            </p:nvSpPr>
            <p:spPr>
              <a:xfrm>
                <a:off x="8908026" y="816078"/>
                <a:ext cx="1415700" cy="186900"/>
              </a:xfrm>
              <a:prstGeom prst="trapezoid">
                <a:avLst>
                  <a:gd fmla="val 71875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2" name="Google Shape;922;p16"/>
              <p:cNvSpPr/>
              <p:nvPr/>
            </p:nvSpPr>
            <p:spPr>
              <a:xfrm rot="10800000">
                <a:off x="8922919" y="997907"/>
                <a:ext cx="1415700" cy="314700"/>
              </a:xfrm>
              <a:prstGeom prst="triangle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23" name="Google Shape;923;p16"/>
            <p:cNvGrpSpPr/>
            <p:nvPr/>
          </p:nvGrpSpPr>
          <p:grpSpPr>
            <a:xfrm>
              <a:off x="7482349" y="3425295"/>
              <a:ext cx="2630416" cy="1728581"/>
              <a:chOff x="7521678" y="3444959"/>
              <a:chExt cx="2630416" cy="1728581"/>
            </a:xfrm>
          </p:grpSpPr>
          <p:sp>
            <p:nvSpPr>
              <p:cNvPr id="924" name="Google Shape;924;p16"/>
              <p:cNvSpPr/>
              <p:nvPr/>
            </p:nvSpPr>
            <p:spPr>
              <a:xfrm>
                <a:off x="7521678" y="3490452"/>
                <a:ext cx="2202300" cy="1396200"/>
              </a:xfrm>
              <a:prstGeom prst="ellipse">
                <a:avLst/>
              </a:prstGeom>
              <a:solidFill>
                <a:srgbClr val="DCDED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5" name="Google Shape;925;p16"/>
              <p:cNvSpPr/>
              <p:nvPr/>
            </p:nvSpPr>
            <p:spPr>
              <a:xfrm rot="1919613">
                <a:off x="8711566" y="3766069"/>
                <a:ext cx="1385555" cy="604580"/>
              </a:xfrm>
              <a:prstGeom prst="roundRect">
                <a:avLst>
                  <a:gd fmla="val 50000" name="adj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6" name="Google Shape;926;p16"/>
              <p:cNvSpPr/>
              <p:nvPr/>
            </p:nvSpPr>
            <p:spPr>
              <a:xfrm rot="1919613">
                <a:off x="8346489" y="4085618"/>
                <a:ext cx="1385555" cy="604580"/>
              </a:xfrm>
              <a:prstGeom prst="roundRect">
                <a:avLst>
                  <a:gd fmla="val 50000" name="adj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7" name="Google Shape;927;p16"/>
              <p:cNvSpPr/>
              <p:nvPr/>
            </p:nvSpPr>
            <p:spPr>
              <a:xfrm rot="1919613">
                <a:off x="7899122" y="4247850"/>
                <a:ext cx="1385555" cy="604580"/>
              </a:xfrm>
              <a:prstGeom prst="roundRect">
                <a:avLst>
                  <a:gd fmla="val 50000" name="adj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28" name="Google Shape;928;p16"/>
            <p:cNvSpPr/>
            <p:nvPr/>
          </p:nvSpPr>
          <p:spPr>
            <a:xfrm rot="1861239">
              <a:off x="8044308" y="5788843"/>
              <a:ext cx="51810" cy="334011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9" name="Google Shape;929;p16"/>
            <p:cNvSpPr/>
            <p:nvPr/>
          </p:nvSpPr>
          <p:spPr>
            <a:xfrm rot="420076">
              <a:off x="8116167" y="5795118"/>
              <a:ext cx="51685" cy="333815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0" name="Google Shape;930;p16"/>
            <p:cNvSpPr/>
            <p:nvPr/>
          </p:nvSpPr>
          <p:spPr>
            <a:xfrm rot="-1137635">
              <a:off x="8187015" y="5768358"/>
              <a:ext cx="51705" cy="333851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1" name="Google Shape;931;p16"/>
            <p:cNvSpPr/>
            <p:nvPr/>
          </p:nvSpPr>
          <p:spPr>
            <a:xfrm rot="1861239">
              <a:off x="8705941" y="5758420"/>
              <a:ext cx="51810" cy="334011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2" name="Google Shape;932;p16"/>
            <p:cNvSpPr/>
            <p:nvPr/>
          </p:nvSpPr>
          <p:spPr>
            <a:xfrm rot="420076">
              <a:off x="8777800" y="5764695"/>
              <a:ext cx="51685" cy="333815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3" name="Google Shape;933;p16"/>
            <p:cNvSpPr/>
            <p:nvPr/>
          </p:nvSpPr>
          <p:spPr>
            <a:xfrm rot="-1137635">
              <a:off x="8848650" y="5737935"/>
              <a:ext cx="51705" cy="333851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4" name="Google Shape;934;p16"/>
          <p:cNvGrpSpPr/>
          <p:nvPr/>
        </p:nvGrpSpPr>
        <p:grpSpPr>
          <a:xfrm>
            <a:off x="5394000" y="5588306"/>
            <a:ext cx="500323" cy="440435"/>
            <a:chOff x="7501776" y="2192592"/>
            <a:chExt cx="2193439" cy="2035284"/>
          </a:xfrm>
        </p:grpSpPr>
        <p:grpSp>
          <p:nvGrpSpPr>
            <p:cNvPr id="935" name="Google Shape;935;p16"/>
            <p:cNvGrpSpPr/>
            <p:nvPr/>
          </p:nvGrpSpPr>
          <p:grpSpPr>
            <a:xfrm>
              <a:off x="8451889" y="3542449"/>
              <a:ext cx="273563" cy="660846"/>
              <a:chOff x="8291419" y="3871862"/>
              <a:chExt cx="372346" cy="899477"/>
            </a:xfrm>
          </p:grpSpPr>
          <p:sp>
            <p:nvSpPr>
              <p:cNvPr id="936" name="Google Shape;936;p16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7" name="Google Shape;937;p16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8" name="Google Shape;938;p16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9" name="Google Shape;939;p16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40" name="Google Shape;940;p16"/>
            <p:cNvGrpSpPr/>
            <p:nvPr/>
          </p:nvGrpSpPr>
          <p:grpSpPr>
            <a:xfrm>
              <a:off x="8142173" y="3567030"/>
              <a:ext cx="273563" cy="660846"/>
              <a:chOff x="8291419" y="3871862"/>
              <a:chExt cx="372346" cy="899477"/>
            </a:xfrm>
          </p:grpSpPr>
          <p:sp>
            <p:nvSpPr>
              <p:cNvPr id="941" name="Google Shape;941;p16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2" name="Google Shape;942;p16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3" name="Google Shape;943;p16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4" name="Google Shape;944;p16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45" name="Google Shape;945;p16"/>
            <p:cNvSpPr/>
            <p:nvPr/>
          </p:nvSpPr>
          <p:spPr>
            <a:xfrm>
              <a:off x="7501776" y="2192592"/>
              <a:ext cx="2193439" cy="1642496"/>
            </a:xfrm>
            <a:custGeom>
              <a:rect b="b" l="l" r="r" t="t"/>
              <a:pathLst>
                <a:path extrusionOk="0" h="1809913" w="2193439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6" name="Google Shape;946;p16"/>
            <p:cNvSpPr/>
            <p:nvPr/>
          </p:nvSpPr>
          <p:spPr>
            <a:xfrm>
              <a:off x="7605238" y="2472381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7" name="Google Shape;947;p16"/>
            <p:cNvSpPr/>
            <p:nvPr/>
          </p:nvSpPr>
          <p:spPr>
            <a:xfrm>
              <a:off x="8147513" y="2437968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48" name="Google Shape;948;p16"/>
            <p:cNvGrpSpPr/>
            <p:nvPr/>
          </p:nvGrpSpPr>
          <p:grpSpPr>
            <a:xfrm>
              <a:off x="7772445" y="2615907"/>
              <a:ext cx="368253" cy="245237"/>
              <a:chOff x="7684336" y="2714268"/>
              <a:chExt cx="607177" cy="357801"/>
            </a:xfrm>
          </p:grpSpPr>
          <p:sp>
            <p:nvSpPr>
              <p:cNvPr id="949" name="Google Shape;949;p16"/>
              <p:cNvSpPr/>
              <p:nvPr/>
            </p:nvSpPr>
            <p:spPr>
              <a:xfrm>
                <a:off x="7684336" y="2714268"/>
                <a:ext cx="600900" cy="134700"/>
              </a:xfrm>
              <a:prstGeom prst="trapezoid">
                <a:avLst>
                  <a:gd fmla="val 71875" name="adj"/>
                </a:avLst>
              </a:prstGeom>
              <a:solidFill>
                <a:srgbClr val="CE7C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0" name="Google Shape;950;p16"/>
              <p:cNvSpPr/>
              <p:nvPr/>
            </p:nvSpPr>
            <p:spPr>
              <a:xfrm rot="10800000">
                <a:off x="7690613" y="2845269"/>
                <a:ext cx="600900" cy="226800"/>
              </a:xfrm>
              <a:prstGeom prst="triangle">
                <a:avLst>
                  <a:gd fmla="val 50000" name="adj"/>
                </a:avLst>
              </a:prstGeom>
              <a:solidFill>
                <a:srgbClr val="CE7C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51" name="Google Shape;951;p16"/>
            <p:cNvSpPr/>
            <p:nvPr/>
          </p:nvSpPr>
          <p:spPr>
            <a:xfrm flipH="1" rot="10800000">
              <a:off x="8095618" y="2821481"/>
              <a:ext cx="1309183" cy="733538"/>
            </a:xfrm>
            <a:custGeom>
              <a:rect b="b" l="l" r="r" t="t"/>
              <a:pathLst>
                <a:path extrusionOk="0" h="733538" w="1309183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2" name="Google Shape;952;p16"/>
          <p:cNvGrpSpPr/>
          <p:nvPr/>
        </p:nvGrpSpPr>
        <p:grpSpPr>
          <a:xfrm>
            <a:off x="4551367" y="5657388"/>
            <a:ext cx="550057" cy="427669"/>
            <a:chOff x="9215780" y="437535"/>
            <a:chExt cx="2411473" cy="1976290"/>
          </a:xfrm>
        </p:grpSpPr>
        <p:grpSp>
          <p:nvGrpSpPr>
            <p:cNvPr id="953" name="Google Shape;953;p16"/>
            <p:cNvGrpSpPr/>
            <p:nvPr/>
          </p:nvGrpSpPr>
          <p:grpSpPr>
            <a:xfrm>
              <a:off x="10492082" y="1728398"/>
              <a:ext cx="273563" cy="660846"/>
              <a:chOff x="8291419" y="3871862"/>
              <a:chExt cx="372346" cy="899477"/>
            </a:xfrm>
          </p:grpSpPr>
          <p:sp>
            <p:nvSpPr>
              <p:cNvPr id="954" name="Google Shape;954;p16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5" name="Google Shape;955;p16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6" name="Google Shape;956;p16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7" name="Google Shape;957;p16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58" name="Google Shape;958;p16"/>
            <p:cNvGrpSpPr/>
            <p:nvPr/>
          </p:nvGrpSpPr>
          <p:grpSpPr>
            <a:xfrm>
              <a:off x="10182366" y="1752979"/>
              <a:ext cx="273563" cy="660846"/>
              <a:chOff x="8291419" y="3871862"/>
              <a:chExt cx="372346" cy="899477"/>
            </a:xfrm>
          </p:grpSpPr>
          <p:sp>
            <p:nvSpPr>
              <p:cNvPr id="959" name="Google Shape;959;p16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0" name="Google Shape;960;p16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1" name="Google Shape;961;p16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2" name="Google Shape;962;p16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63" name="Google Shape;963;p16"/>
            <p:cNvSpPr/>
            <p:nvPr/>
          </p:nvSpPr>
          <p:spPr>
            <a:xfrm rot="-5400000">
              <a:off x="9158780" y="752118"/>
              <a:ext cx="347100" cy="233100"/>
            </a:xfrm>
            <a:prstGeom prst="triangle">
              <a:avLst>
                <a:gd fmla="val 50000" name="adj"/>
              </a:avLst>
            </a:prstGeom>
            <a:solidFill>
              <a:srgbClr val="CE7C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4" name="Google Shape;964;p16"/>
            <p:cNvSpPr/>
            <p:nvPr/>
          </p:nvSpPr>
          <p:spPr>
            <a:xfrm>
              <a:off x="9433814" y="437535"/>
              <a:ext cx="2193439" cy="1606298"/>
            </a:xfrm>
            <a:custGeom>
              <a:rect b="b" l="l" r="r" t="t"/>
              <a:pathLst>
                <a:path extrusionOk="0" h="1809913" w="2193439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5" name="Google Shape;965;p16"/>
            <p:cNvSpPr/>
            <p:nvPr/>
          </p:nvSpPr>
          <p:spPr>
            <a:xfrm>
              <a:off x="9666597" y="604252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6" name="Google Shape;966;p16"/>
            <p:cNvSpPr/>
            <p:nvPr/>
          </p:nvSpPr>
          <p:spPr>
            <a:xfrm flipH="1" rot="10800000">
              <a:off x="9968662" y="968101"/>
              <a:ext cx="1309183" cy="733538"/>
            </a:xfrm>
            <a:custGeom>
              <a:rect b="b" l="l" r="r" t="t"/>
              <a:pathLst>
                <a:path extrusionOk="0" h="733538" w="1309183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7" name="Google Shape;967;p16"/>
          <p:cNvGrpSpPr/>
          <p:nvPr/>
        </p:nvGrpSpPr>
        <p:grpSpPr>
          <a:xfrm>
            <a:off x="6001781" y="5721942"/>
            <a:ext cx="550057" cy="427669"/>
            <a:chOff x="9215780" y="437535"/>
            <a:chExt cx="2411473" cy="1976290"/>
          </a:xfrm>
        </p:grpSpPr>
        <p:grpSp>
          <p:nvGrpSpPr>
            <p:cNvPr id="968" name="Google Shape;968;p16"/>
            <p:cNvGrpSpPr/>
            <p:nvPr/>
          </p:nvGrpSpPr>
          <p:grpSpPr>
            <a:xfrm>
              <a:off x="10492082" y="1728398"/>
              <a:ext cx="273563" cy="660846"/>
              <a:chOff x="8291419" y="3871862"/>
              <a:chExt cx="372346" cy="899477"/>
            </a:xfrm>
          </p:grpSpPr>
          <p:sp>
            <p:nvSpPr>
              <p:cNvPr id="969" name="Google Shape;969;p16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0" name="Google Shape;970;p16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1" name="Google Shape;971;p16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2" name="Google Shape;972;p16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73" name="Google Shape;973;p16"/>
            <p:cNvGrpSpPr/>
            <p:nvPr/>
          </p:nvGrpSpPr>
          <p:grpSpPr>
            <a:xfrm>
              <a:off x="10182366" y="1752979"/>
              <a:ext cx="273563" cy="660846"/>
              <a:chOff x="8291419" y="3871862"/>
              <a:chExt cx="372346" cy="899477"/>
            </a:xfrm>
          </p:grpSpPr>
          <p:sp>
            <p:nvSpPr>
              <p:cNvPr id="974" name="Google Shape;974;p16"/>
              <p:cNvSpPr/>
              <p:nvPr/>
            </p:nvSpPr>
            <p:spPr>
              <a:xfrm>
                <a:off x="8471454" y="3871862"/>
                <a:ext cx="91200" cy="587700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5" name="Google Shape;975;p16"/>
              <p:cNvSpPr/>
              <p:nvPr/>
            </p:nvSpPr>
            <p:spPr>
              <a:xfrm rot="1869909">
                <a:off x="8384544" y="4384740"/>
                <a:ext cx="58550" cy="377229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6" name="Google Shape;976;p16"/>
              <p:cNvSpPr/>
              <p:nvPr/>
            </p:nvSpPr>
            <p:spPr>
              <a:xfrm rot="425309">
                <a:off x="8465844" y="4391864"/>
                <a:ext cx="58346" cy="37735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7" name="Google Shape;977;p16"/>
              <p:cNvSpPr/>
              <p:nvPr/>
            </p:nvSpPr>
            <p:spPr>
              <a:xfrm rot="-1134045">
                <a:off x="8545942" y="4361618"/>
                <a:ext cx="58346" cy="377303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78" name="Google Shape;978;p16"/>
            <p:cNvSpPr/>
            <p:nvPr/>
          </p:nvSpPr>
          <p:spPr>
            <a:xfrm rot="-5400000">
              <a:off x="9158780" y="752118"/>
              <a:ext cx="347100" cy="233100"/>
            </a:xfrm>
            <a:prstGeom prst="triangle">
              <a:avLst>
                <a:gd fmla="val 50000" name="adj"/>
              </a:avLst>
            </a:prstGeom>
            <a:solidFill>
              <a:srgbClr val="CE7C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9" name="Google Shape;979;p16"/>
            <p:cNvSpPr/>
            <p:nvPr/>
          </p:nvSpPr>
          <p:spPr>
            <a:xfrm>
              <a:off x="9433814" y="437535"/>
              <a:ext cx="2193439" cy="1606298"/>
            </a:xfrm>
            <a:custGeom>
              <a:rect b="b" l="l" r="r" t="t"/>
              <a:pathLst>
                <a:path extrusionOk="0" h="1809913" w="2193439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0" name="Google Shape;980;p16"/>
            <p:cNvSpPr/>
            <p:nvPr/>
          </p:nvSpPr>
          <p:spPr>
            <a:xfrm>
              <a:off x="9666597" y="604252"/>
              <a:ext cx="144000" cy="216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1" name="Google Shape;981;p16"/>
            <p:cNvSpPr/>
            <p:nvPr/>
          </p:nvSpPr>
          <p:spPr>
            <a:xfrm flipH="1" rot="10800000">
              <a:off x="9968662" y="968101"/>
              <a:ext cx="1309183" cy="733538"/>
            </a:xfrm>
            <a:custGeom>
              <a:rect b="b" l="l" r="r" t="t"/>
              <a:pathLst>
                <a:path extrusionOk="0" h="733538" w="1309183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5" name="Shape 9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6" name="Google Shape;986;p17"/>
          <p:cNvGrpSpPr/>
          <p:nvPr/>
        </p:nvGrpSpPr>
        <p:grpSpPr>
          <a:xfrm flipH="1">
            <a:off x="486038" y="5768963"/>
            <a:ext cx="882187" cy="899766"/>
            <a:chOff x="5986518" y="697702"/>
            <a:chExt cx="5260506" cy="5433371"/>
          </a:xfrm>
        </p:grpSpPr>
        <p:sp>
          <p:nvSpPr>
            <p:cNvPr id="987" name="Google Shape;987;p17"/>
            <p:cNvSpPr/>
            <p:nvPr/>
          </p:nvSpPr>
          <p:spPr>
            <a:xfrm>
              <a:off x="8121130" y="5334816"/>
              <a:ext cx="80648" cy="520294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8" name="Google Shape;988;p17"/>
            <p:cNvSpPr/>
            <p:nvPr/>
          </p:nvSpPr>
          <p:spPr>
            <a:xfrm>
              <a:off x="8784808" y="5320067"/>
              <a:ext cx="80648" cy="520294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9" name="Google Shape;989;p17"/>
            <p:cNvSpPr/>
            <p:nvPr/>
          </p:nvSpPr>
          <p:spPr>
            <a:xfrm rot="-432364">
              <a:off x="7318303" y="745710"/>
              <a:ext cx="834845" cy="1102187"/>
            </a:xfrm>
            <a:custGeom>
              <a:rect b="b" l="l" r="r" t="t"/>
              <a:pathLst>
                <a:path extrusionOk="0" h="864470" w="834845">
                  <a:moveTo>
                    <a:pt x="134504" y="0"/>
                  </a:moveTo>
                  <a:cubicBezTo>
                    <a:pt x="208789" y="0"/>
                    <a:pt x="269008" y="60219"/>
                    <a:pt x="269008" y="134504"/>
                  </a:cubicBezTo>
                  <a:lnTo>
                    <a:pt x="269008" y="388490"/>
                  </a:lnTo>
                  <a:lnTo>
                    <a:pt x="323267" y="231969"/>
                  </a:lnTo>
                  <a:cubicBezTo>
                    <a:pt x="349300" y="156873"/>
                    <a:pt x="431281" y="117099"/>
                    <a:pt x="506377" y="143132"/>
                  </a:cubicBezTo>
                  <a:cubicBezTo>
                    <a:pt x="581473" y="169165"/>
                    <a:pt x="621247" y="251146"/>
                    <a:pt x="595214" y="326242"/>
                  </a:cubicBezTo>
                  <a:lnTo>
                    <a:pt x="547277" y="464526"/>
                  </a:lnTo>
                  <a:lnTo>
                    <a:pt x="624218" y="378028"/>
                  </a:lnTo>
                  <a:cubicBezTo>
                    <a:pt x="668469" y="328282"/>
                    <a:pt x="744668" y="323827"/>
                    <a:pt x="794414" y="368077"/>
                  </a:cubicBezTo>
                  <a:cubicBezTo>
                    <a:pt x="844160" y="412327"/>
                    <a:pt x="848616" y="488527"/>
                    <a:pt x="804365" y="538273"/>
                  </a:cubicBezTo>
                  <a:cubicBezTo>
                    <a:pt x="707645" y="647005"/>
                    <a:pt x="610925" y="755737"/>
                    <a:pt x="514205" y="864470"/>
                  </a:cubicBezTo>
                  <a:lnTo>
                    <a:pt x="334059" y="704226"/>
                  </a:lnTo>
                  <a:lnTo>
                    <a:pt x="355255" y="680397"/>
                  </a:lnTo>
                  <a:lnTo>
                    <a:pt x="187924" y="622390"/>
                  </a:lnTo>
                  <a:lnTo>
                    <a:pt x="210548" y="557127"/>
                  </a:lnTo>
                  <a:lnTo>
                    <a:pt x="0" y="557127"/>
                  </a:lnTo>
                  <a:lnTo>
                    <a:pt x="0" y="134504"/>
                  </a:lnTo>
                  <a:cubicBezTo>
                    <a:pt x="0" y="60219"/>
                    <a:pt x="60219" y="0"/>
                    <a:pt x="134504" y="0"/>
                  </a:cubicBezTo>
                  <a:close/>
                </a:path>
              </a:pathLst>
            </a:custGeom>
            <a:solidFill>
              <a:srgbClr val="AF0D2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0" name="Google Shape;990;p17"/>
            <p:cNvSpPr/>
            <p:nvPr/>
          </p:nvSpPr>
          <p:spPr>
            <a:xfrm rot="6366756">
              <a:off x="6742997" y="1462783"/>
              <a:ext cx="3747548" cy="4393030"/>
            </a:xfrm>
            <a:custGeom>
              <a:rect b="b" l="l" r="r" t="t"/>
              <a:pathLst>
                <a:path extrusionOk="0" h="4393030" w="3747548">
                  <a:moveTo>
                    <a:pt x="70034" y="3894239"/>
                  </a:moveTo>
                  <a:cubicBezTo>
                    <a:pt x="7562" y="3721328"/>
                    <a:pt x="-13879" y="3452041"/>
                    <a:pt x="8789" y="3292100"/>
                  </a:cubicBezTo>
                  <a:cubicBezTo>
                    <a:pt x="31457" y="3132159"/>
                    <a:pt x="74091" y="3019670"/>
                    <a:pt x="206039" y="2934597"/>
                  </a:cubicBezTo>
                  <a:cubicBezTo>
                    <a:pt x="337985" y="2849523"/>
                    <a:pt x="638155" y="2794116"/>
                    <a:pt x="800473" y="2781663"/>
                  </a:cubicBezTo>
                  <a:cubicBezTo>
                    <a:pt x="962790" y="2769209"/>
                    <a:pt x="1084268" y="2918814"/>
                    <a:pt x="1179937" y="2859873"/>
                  </a:cubicBezTo>
                  <a:cubicBezTo>
                    <a:pt x="1275606" y="2800933"/>
                    <a:pt x="1373203" y="2694478"/>
                    <a:pt x="1374491" y="2428018"/>
                  </a:cubicBezTo>
                  <a:cubicBezTo>
                    <a:pt x="1375780" y="2161557"/>
                    <a:pt x="1295273" y="1471070"/>
                    <a:pt x="1187664" y="1261110"/>
                  </a:cubicBezTo>
                  <a:cubicBezTo>
                    <a:pt x="1080055" y="1051150"/>
                    <a:pt x="861878" y="1173656"/>
                    <a:pt x="728840" y="1168260"/>
                  </a:cubicBezTo>
                  <a:lnTo>
                    <a:pt x="702727" y="1170498"/>
                  </a:lnTo>
                  <a:lnTo>
                    <a:pt x="502114" y="1209755"/>
                  </a:lnTo>
                  <a:lnTo>
                    <a:pt x="456537" y="1222268"/>
                  </a:lnTo>
                  <a:lnTo>
                    <a:pt x="420339" y="1225758"/>
                  </a:lnTo>
                  <a:lnTo>
                    <a:pt x="254125" y="1258284"/>
                  </a:lnTo>
                  <a:cubicBezTo>
                    <a:pt x="167535" y="1275229"/>
                    <a:pt x="83603" y="1218769"/>
                    <a:pt x="66658" y="1132178"/>
                  </a:cubicBezTo>
                  <a:cubicBezTo>
                    <a:pt x="49713" y="1045588"/>
                    <a:pt x="106172" y="961656"/>
                    <a:pt x="192764" y="944711"/>
                  </a:cubicBezTo>
                  <a:lnTo>
                    <a:pt x="445651" y="895225"/>
                  </a:lnTo>
                  <a:lnTo>
                    <a:pt x="337590" y="866483"/>
                  </a:lnTo>
                  <a:cubicBezTo>
                    <a:pt x="260018" y="845850"/>
                    <a:pt x="213859" y="766240"/>
                    <a:pt x="234492" y="688667"/>
                  </a:cubicBezTo>
                  <a:cubicBezTo>
                    <a:pt x="255125" y="611095"/>
                    <a:pt x="334735" y="564937"/>
                    <a:pt x="412307" y="585569"/>
                  </a:cubicBezTo>
                  <a:lnTo>
                    <a:pt x="621408" y="641186"/>
                  </a:lnTo>
                  <a:lnTo>
                    <a:pt x="493735" y="542399"/>
                  </a:lnTo>
                  <a:cubicBezTo>
                    <a:pt x="430251" y="493278"/>
                    <a:pt x="418607" y="401993"/>
                    <a:pt x="467728" y="338508"/>
                  </a:cubicBezTo>
                  <a:cubicBezTo>
                    <a:pt x="516849" y="275024"/>
                    <a:pt x="608134" y="263381"/>
                    <a:pt x="671618" y="312502"/>
                  </a:cubicBezTo>
                  <a:lnTo>
                    <a:pt x="830661" y="435562"/>
                  </a:lnTo>
                  <a:lnTo>
                    <a:pt x="744397" y="292848"/>
                  </a:lnTo>
                  <a:cubicBezTo>
                    <a:pt x="706797" y="230642"/>
                    <a:pt x="726743" y="149735"/>
                    <a:pt x="788948" y="112135"/>
                  </a:cubicBezTo>
                  <a:cubicBezTo>
                    <a:pt x="851153" y="74535"/>
                    <a:pt x="932061" y="94481"/>
                    <a:pt x="969661" y="156686"/>
                  </a:cubicBezTo>
                  <a:lnTo>
                    <a:pt x="1072525" y="326864"/>
                  </a:lnTo>
                  <a:lnTo>
                    <a:pt x="1077363" y="329128"/>
                  </a:lnTo>
                  <a:lnTo>
                    <a:pt x="1051069" y="183128"/>
                  </a:lnTo>
                  <a:cubicBezTo>
                    <a:pt x="1038185" y="111592"/>
                    <a:pt x="1085732" y="43158"/>
                    <a:pt x="1157267" y="30275"/>
                  </a:cubicBezTo>
                  <a:cubicBezTo>
                    <a:pt x="1228802" y="17392"/>
                    <a:pt x="1297236" y="64939"/>
                    <a:pt x="1310119" y="136474"/>
                  </a:cubicBezTo>
                  <a:lnTo>
                    <a:pt x="1335738" y="278728"/>
                  </a:lnTo>
                  <a:lnTo>
                    <a:pt x="1335738" y="131609"/>
                  </a:lnTo>
                  <a:cubicBezTo>
                    <a:pt x="1335738" y="58923"/>
                    <a:pt x="1394661" y="0"/>
                    <a:pt x="1467347" y="0"/>
                  </a:cubicBezTo>
                  <a:cubicBezTo>
                    <a:pt x="1540033" y="0"/>
                    <a:pt x="1598956" y="58923"/>
                    <a:pt x="1598956" y="131609"/>
                  </a:cubicBezTo>
                  <a:lnTo>
                    <a:pt x="1598956" y="371092"/>
                  </a:lnTo>
                  <a:lnTo>
                    <a:pt x="1606918" y="393465"/>
                  </a:lnTo>
                  <a:cubicBezTo>
                    <a:pt x="1629588" y="447457"/>
                    <a:pt x="1663910" y="497731"/>
                    <a:pt x="1725860" y="523376"/>
                  </a:cubicBezTo>
                  <a:cubicBezTo>
                    <a:pt x="1891060" y="591761"/>
                    <a:pt x="1904214" y="484733"/>
                    <a:pt x="2507877" y="599679"/>
                  </a:cubicBezTo>
                  <a:cubicBezTo>
                    <a:pt x="2485343" y="593788"/>
                    <a:pt x="2956717" y="696302"/>
                    <a:pt x="3161410" y="965587"/>
                  </a:cubicBezTo>
                  <a:cubicBezTo>
                    <a:pt x="3366104" y="1234873"/>
                    <a:pt x="3714654" y="1785839"/>
                    <a:pt x="3736039" y="2215396"/>
                  </a:cubicBezTo>
                  <a:cubicBezTo>
                    <a:pt x="3757425" y="2644954"/>
                    <a:pt x="3802921" y="3071280"/>
                    <a:pt x="3289719" y="3542931"/>
                  </a:cubicBezTo>
                  <a:cubicBezTo>
                    <a:pt x="2776517" y="4014583"/>
                    <a:pt x="2092408" y="3625622"/>
                    <a:pt x="1755093" y="3745557"/>
                  </a:cubicBezTo>
                  <a:cubicBezTo>
                    <a:pt x="1417778" y="3865492"/>
                    <a:pt x="1410101" y="4155130"/>
                    <a:pt x="1265825" y="4262548"/>
                  </a:cubicBezTo>
                  <a:cubicBezTo>
                    <a:pt x="1146655" y="4337668"/>
                    <a:pt x="1036477" y="4378889"/>
                    <a:pt x="889442" y="4390059"/>
                  </a:cubicBezTo>
                  <a:cubicBezTo>
                    <a:pt x="742407" y="4401229"/>
                    <a:pt x="498612" y="4380871"/>
                    <a:pt x="383617" y="4329568"/>
                  </a:cubicBezTo>
                  <a:cubicBezTo>
                    <a:pt x="247048" y="4246931"/>
                    <a:pt x="132505" y="4067149"/>
                    <a:pt x="70034" y="3894239"/>
                  </a:cubicBezTo>
                  <a:close/>
                </a:path>
              </a:pathLst>
            </a:custGeom>
            <a:solidFill>
              <a:srgbClr val="F7F4F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91" name="Google Shape;991;p17"/>
            <p:cNvGrpSpPr/>
            <p:nvPr/>
          </p:nvGrpSpPr>
          <p:grpSpPr>
            <a:xfrm>
              <a:off x="7005470" y="1882448"/>
              <a:ext cx="214073" cy="321107"/>
              <a:chOff x="1912361" y="2020099"/>
              <a:chExt cx="144000" cy="215998"/>
            </a:xfrm>
          </p:grpSpPr>
          <p:sp>
            <p:nvSpPr>
              <p:cNvPr id="992" name="Google Shape;992;p17"/>
              <p:cNvSpPr/>
              <p:nvPr/>
            </p:nvSpPr>
            <p:spPr>
              <a:xfrm>
                <a:off x="1912361" y="2020099"/>
                <a:ext cx="144000" cy="215998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3" name="Google Shape;993;p17"/>
              <p:cNvSpPr/>
              <p:nvPr/>
            </p:nvSpPr>
            <p:spPr>
              <a:xfrm flipH="1" rot="7434764">
                <a:off x="1943010" y="2046364"/>
                <a:ext cx="41669" cy="39685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94" name="Google Shape;994;p17"/>
            <p:cNvGrpSpPr/>
            <p:nvPr/>
          </p:nvGrpSpPr>
          <p:grpSpPr>
            <a:xfrm>
              <a:off x="7846128" y="1887364"/>
              <a:ext cx="214073" cy="321107"/>
              <a:chOff x="1912361" y="2020099"/>
              <a:chExt cx="144000" cy="215998"/>
            </a:xfrm>
          </p:grpSpPr>
          <p:sp>
            <p:nvSpPr>
              <p:cNvPr id="995" name="Google Shape;995;p17"/>
              <p:cNvSpPr/>
              <p:nvPr/>
            </p:nvSpPr>
            <p:spPr>
              <a:xfrm>
                <a:off x="1912361" y="2020099"/>
                <a:ext cx="144000" cy="215998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6" name="Google Shape;996;p17"/>
              <p:cNvSpPr/>
              <p:nvPr/>
            </p:nvSpPr>
            <p:spPr>
              <a:xfrm flipH="1" rot="7434764">
                <a:off x="1943010" y="2046364"/>
                <a:ext cx="41669" cy="39685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97" name="Google Shape;997;p17"/>
            <p:cNvSpPr/>
            <p:nvPr/>
          </p:nvSpPr>
          <p:spPr>
            <a:xfrm rot="10800000">
              <a:off x="7433187" y="2442493"/>
              <a:ext cx="233962" cy="524301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AF0D2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98" name="Google Shape;998;p17"/>
            <p:cNvGrpSpPr/>
            <p:nvPr/>
          </p:nvGrpSpPr>
          <p:grpSpPr>
            <a:xfrm>
              <a:off x="7266039" y="2241757"/>
              <a:ext cx="550606" cy="324464"/>
              <a:chOff x="8908026" y="816078"/>
              <a:chExt cx="1430593" cy="496529"/>
            </a:xfrm>
          </p:grpSpPr>
          <p:sp>
            <p:nvSpPr>
              <p:cNvPr id="999" name="Google Shape;999;p17"/>
              <p:cNvSpPr/>
              <p:nvPr/>
            </p:nvSpPr>
            <p:spPr>
              <a:xfrm>
                <a:off x="8908026" y="816078"/>
                <a:ext cx="1415845" cy="186812"/>
              </a:xfrm>
              <a:prstGeom prst="trapezoid">
                <a:avLst>
                  <a:gd fmla="val 71875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0" name="Google Shape;1000;p17"/>
              <p:cNvSpPr/>
              <p:nvPr/>
            </p:nvSpPr>
            <p:spPr>
              <a:xfrm rot="10800000">
                <a:off x="8922774" y="997975"/>
                <a:ext cx="1415845" cy="314632"/>
              </a:xfrm>
              <a:prstGeom prst="triangle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01" name="Google Shape;1001;p17"/>
            <p:cNvGrpSpPr/>
            <p:nvPr/>
          </p:nvGrpSpPr>
          <p:grpSpPr>
            <a:xfrm>
              <a:off x="7482349" y="3425295"/>
              <a:ext cx="2630440" cy="1728801"/>
              <a:chOff x="7521678" y="3444959"/>
              <a:chExt cx="2630440" cy="1728801"/>
            </a:xfrm>
          </p:grpSpPr>
          <p:sp>
            <p:nvSpPr>
              <p:cNvPr id="1002" name="Google Shape;1002;p17"/>
              <p:cNvSpPr/>
              <p:nvPr/>
            </p:nvSpPr>
            <p:spPr>
              <a:xfrm>
                <a:off x="7521678" y="3490452"/>
                <a:ext cx="2202425" cy="1396180"/>
              </a:xfrm>
              <a:prstGeom prst="ellipse">
                <a:avLst/>
              </a:prstGeom>
              <a:solidFill>
                <a:srgbClr val="DCDED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3" name="Google Shape;1003;p17"/>
              <p:cNvSpPr/>
              <p:nvPr/>
            </p:nvSpPr>
            <p:spPr>
              <a:xfrm rot="1919794">
                <a:off x="8711540" y="3766128"/>
                <a:ext cx="1385629" cy="604683"/>
              </a:xfrm>
              <a:prstGeom prst="roundRect">
                <a:avLst>
                  <a:gd fmla="val 50000" name="adj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4" name="Google Shape;1004;p17"/>
              <p:cNvSpPr/>
              <p:nvPr/>
            </p:nvSpPr>
            <p:spPr>
              <a:xfrm rot="1919794">
                <a:off x="8346463" y="4085677"/>
                <a:ext cx="1385629" cy="604683"/>
              </a:xfrm>
              <a:prstGeom prst="roundRect">
                <a:avLst>
                  <a:gd fmla="val 50000" name="adj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5" name="Google Shape;1005;p17"/>
              <p:cNvSpPr/>
              <p:nvPr/>
            </p:nvSpPr>
            <p:spPr>
              <a:xfrm rot="1919794">
                <a:off x="7899096" y="4247909"/>
                <a:ext cx="1385629" cy="604683"/>
              </a:xfrm>
              <a:prstGeom prst="roundRect">
                <a:avLst>
                  <a:gd fmla="val 50000" name="adj"/>
                </a:avLst>
              </a:prstGeom>
              <a:solidFill>
                <a:srgbClr val="DCDED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06" name="Google Shape;1006;p17"/>
            <p:cNvSpPr/>
            <p:nvPr/>
          </p:nvSpPr>
          <p:spPr>
            <a:xfrm rot="1863383">
              <a:off x="8044263" y="5788816"/>
              <a:ext cx="51764" cy="333951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7" name="Google Shape;1007;p17"/>
            <p:cNvSpPr/>
            <p:nvPr/>
          </p:nvSpPr>
          <p:spPr>
            <a:xfrm rot="429344">
              <a:off x="8116208" y="5795199"/>
              <a:ext cx="51764" cy="333951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8" name="Google Shape;1008;p17"/>
            <p:cNvSpPr/>
            <p:nvPr/>
          </p:nvSpPr>
          <p:spPr>
            <a:xfrm rot="-1133421">
              <a:off x="8187084" y="5768361"/>
              <a:ext cx="51764" cy="333951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9" name="Google Shape;1009;p17"/>
            <p:cNvSpPr/>
            <p:nvPr/>
          </p:nvSpPr>
          <p:spPr>
            <a:xfrm rot="1863383">
              <a:off x="8705897" y="5758393"/>
              <a:ext cx="51764" cy="333951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0" name="Google Shape;1010;p17"/>
            <p:cNvSpPr/>
            <p:nvPr/>
          </p:nvSpPr>
          <p:spPr>
            <a:xfrm rot="429344">
              <a:off x="8777842" y="5764776"/>
              <a:ext cx="51764" cy="333951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1" name="Google Shape;1011;p17"/>
            <p:cNvSpPr/>
            <p:nvPr/>
          </p:nvSpPr>
          <p:spPr>
            <a:xfrm rot="-1133421">
              <a:off x="8848718" y="5737938"/>
              <a:ext cx="51764" cy="333951"/>
            </a:xfrm>
            <a:prstGeom prst="roundRect">
              <a:avLst>
                <a:gd fmla="val 50000" name="adj"/>
              </a:avLst>
            </a:prstGeom>
            <a:solidFill>
              <a:srgbClr val="E7A3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12" name="Google Shape;1012;p17"/>
          <p:cNvGrpSpPr/>
          <p:nvPr/>
        </p:nvGrpSpPr>
        <p:grpSpPr>
          <a:xfrm flipH="1">
            <a:off x="216446" y="6473441"/>
            <a:ext cx="148935" cy="136366"/>
            <a:chOff x="7501776" y="2192592"/>
            <a:chExt cx="2193439" cy="2035318"/>
          </a:xfrm>
        </p:grpSpPr>
        <p:grpSp>
          <p:nvGrpSpPr>
            <p:cNvPr id="1013" name="Google Shape;1013;p17"/>
            <p:cNvGrpSpPr/>
            <p:nvPr/>
          </p:nvGrpSpPr>
          <p:grpSpPr>
            <a:xfrm>
              <a:off x="8452071" y="3542491"/>
              <a:ext cx="273613" cy="660838"/>
              <a:chOff x="8291512" y="3871862"/>
              <a:chExt cx="372408" cy="899454"/>
            </a:xfrm>
          </p:grpSpPr>
          <p:sp>
            <p:nvSpPr>
              <p:cNvPr id="1014" name="Google Shape;1014;p17"/>
              <p:cNvSpPr/>
              <p:nvPr/>
            </p:nvSpPr>
            <p:spPr>
              <a:xfrm>
                <a:off x="8471454" y="3871862"/>
                <a:ext cx="91100" cy="587725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5" name="Google Shape;1015;p17"/>
              <p:cNvSpPr/>
              <p:nvPr/>
            </p:nvSpPr>
            <p:spPr>
              <a:xfrm rot="1863383">
                <a:off x="8384625" y="4384701"/>
                <a:ext cx="58473" cy="37723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6" name="Google Shape;1016;p17"/>
              <p:cNvSpPr/>
              <p:nvPr/>
            </p:nvSpPr>
            <p:spPr>
              <a:xfrm rot="429344">
                <a:off x="8465894" y="4391912"/>
                <a:ext cx="58473" cy="37723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7" name="Google Shape;1017;p17"/>
              <p:cNvSpPr/>
              <p:nvPr/>
            </p:nvSpPr>
            <p:spPr>
              <a:xfrm rot="-1133421">
                <a:off x="8545956" y="4361595"/>
                <a:ext cx="58473" cy="37723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18" name="Google Shape;1018;p17"/>
            <p:cNvGrpSpPr/>
            <p:nvPr/>
          </p:nvGrpSpPr>
          <p:grpSpPr>
            <a:xfrm>
              <a:off x="8142355" y="3567072"/>
              <a:ext cx="273613" cy="660838"/>
              <a:chOff x="8291512" y="3871862"/>
              <a:chExt cx="372408" cy="899454"/>
            </a:xfrm>
          </p:grpSpPr>
          <p:sp>
            <p:nvSpPr>
              <p:cNvPr id="1019" name="Google Shape;1019;p17"/>
              <p:cNvSpPr/>
              <p:nvPr/>
            </p:nvSpPr>
            <p:spPr>
              <a:xfrm>
                <a:off x="8471454" y="3871862"/>
                <a:ext cx="91100" cy="587725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0" name="Google Shape;1020;p17"/>
              <p:cNvSpPr/>
              <p:nvPr/>
            </p:nvSpPr>
            <p:spPr>
              <a:xfrm rot="1863383">
                <a:off x="8384625" y="4384701"/>
                <a:ext cx="58473" cy="37723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1" name="Google Shape;1021;p17"/>
              <p:cNvSpPr/>
              <p:nvPr/>
            </p:nvSpPr>
            <p:spPr>
              <a:xfrm rot="429344">
                <a:off x="8465894" y="4391912"/>
                <a:ext cx="58473" cy="37723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2" name="Google Shape;1022;p17"/>
              <p:cNvSpPr/>
              <p:nvPr/>
            </p:nvSpPr>
            <p:spPr>
              <a:xfrm rot="-1133421">
                <a:off x="8545956" y="4361595"/>
                <a:ext cx="58473" cy="37723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23" name="Google Shape;1023;p17"/>
            <p:cNvSpPr/>
            <p:nvPr/>
          </p:nvSpPr>
          <p:spPr>
            <a:xfrm>
              <a:off x="7501776" y="2192592"/>
              <a:ext cx="2193439" cy="1641989"/>
            </a:xfrm>
            <a:custGeom>
              <a:rect b="b" l="l" r="r" t="t"/>
              <a:pathLst>
                <a:path extrusionOk="0" h="1809913" w="2193439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4" name="Google Shape;1024;p17"/>
            <p:cNvSpPr/>
            <p:nvPr/>
          </p:nvSpPr>
          <p:spPr>
            <a:xfrm>
              <a:off x="7605238" y="2472381"/>
              <a:ext cx="144000" cy="215998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5" name="Google Shape;1025;p17"/>
            <p:cNvSpPr/>
            <p:nvPr/>
          </p:nvSpPr>
          <p:spPr>
            <a:xfrm>
              <a:off x="8147513" y="2437968"/>
              <a:ext cx="144000" cy="215998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26" name="Google Shape;1026;p17"/>
            <p:cNvGrpSpPr/>
            <p:nvPr/>
          </p:nvGrpSpPr>
          <p:grpSpPr>
            <a:xfrm>
              <a:off x="7772827" y="2615946"/>
              <a:ext cx="368283" cy="245242"/>
              <a:chOff x="7684336" y="2714268"/>
              <a:chExt cx="607177" cy="357801"/>
            </a:xfrm>
          </p:grpSpPr>
          <p:sp>
            <p:nvSpPr>
              <p:cNvPr id="1027" name="Google Shape;1027;p17"/>
              <p:cNvSpPr/>
              <p:nvPr/>
            </p:nvSpPr>
            <p:spPr>
              <a:xfrm>
                <a:off x="7684336" y="2714268"/>
                <a:ext cx="600918" cy="134618"/>
              </a:xfrm>
              <a:prstGeom prst="trapezoid">
                <a:avLst>
                  <a:gd fmla="val 71875" name="adj"/>
                </a:avLst>
              </a:prstGeom>
              <a:solidFill>
                <a:srgbClr val="CE7C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8" name="Google Shape;1028;p17"/>
              <p:cNvSpPr/>
              <p:nvPr/>
            </p:nvSpPr>
            <p:spPr>
              <a:xfrm rot="10800000">
                <a:off x="7690595" y="2845344"/>
                <a:ext cx="600918" cy="226725"/>
              </a:xfrm>
              <a:prstGeom prst="triangle">
                <a:avLst>
                  <a:gd fmla="val 50000" name="adj"/>
                </a:avLst>
              </a:prstGeom>
              <a:solidFill>
                <a:srgbClr val="CE7C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29" name="Google Shape;1029;p17"/>
            <p:cNvSpPr/>
            <p:nvPr/>
          </p:nvSpPr>
          <p:spPr>
            <a:xfrm flipH="1" rot="10800000">
              <a:off x="8095618" y="2821481"/>
              <a:ext cx="1309183" cy="733538"/>
            </a:xfrm>
            <a:custGeom>
              <a:rect b="b" l="l" r="r" t="t"/>
              <a:pathLst>
                <a:path extrusionOk="0" h="733538" w="1309183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30" name="Google Shape;1030;p17"/>
          <p:cNvGrpSpPr/>
          <p:nvPr/>
        </p:nvGrpSpPr>
        <p:grpSpPr>
          <a:xfrm flipH="1">
            <a:off x="458479" y="6497278"/>
            <a:ext cx="163739" cy="132414"/>
            <a:chOff x="9215780" y="437535"/>
            <a:chExt cx="2411473" cy="1976324"/>
          </a:xfrm>
        </p:grpSpPr>
        <p:grpSp>
          <p:nvGrpSpPr>
            <p:cNvPr id="1031" name="Google Shape;1031;p17"/>
            <p:cNvGrpSpPr/>
            <p:nvPr/>
          </p:nvGrpSpPr>
          <p:grpSpPr>
            <a:xfrm>
              <a:off x="10492264" y="1728440"/>
              <a:ext cx="273613" cy="660838"/>
              <a:chOff x="8291512" y="3871862"/>
              <a:chExt cx="372408" cy="899454"/>
            </a:xfrm>
          </p:grpSpPr>
          <p:sp>
            <p:nvSpPr>
              <p:cNvPr id="1032" name="Google Shape;1032;p17"/>
              <p:cNvSpPr/>
              <p:nvPr/>
            </p:nvSpPr>
            <p:spPr>
              <a:xfrm>
                <a:off x="8471454" y="3871862"/>
                <a:ext cx="91100" cy="587725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3" name="Google Shape;1033;p17"/>
              <p:cNvSpPr/>
              <p:nvPr/>
            </p:nvSpPr>
            <p:spPr>
              <a:xfrm rot="1863383">
                <a:off x="8384625" y="4384701"/>
                <a:ext cx="58473" cy="37723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4" name="Google Shape;1034;p17"/>
              <p:cNvSpPr/>
              <p:nvPr/>
            </p:nvSpPr>
            <p:spPr>
              <a:xfrm rot="429344">
                <a:off x="8465894" y="4391912"/>
                <a:ext cx="58473" cy="37723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5" name="Google Shape;1035;p17"/>
              <p:cNvSpPr/>
              <p:nvPr/>
            </p:nvSpPr>
            <p:spPr>
              <a:xfrm rot="-1133421">
                <a:off x="8545956" y="4361595"/>
                <a:ext cx="58473" cy="37723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36" name="Google Shape;1036;p17"/>
            <p:cNvGrpSpPr/>
            <p:nvPr/>
          </p:nvGrpSpPr>
          <p:grpSpPr>
            <a:xfrm>
              <a:off x="10182548" y="1753021"/>
              <a:ext cx="273613" cy="660838"/>
              <a:chOff x="8291512" y="3871862"/>
              <a:chExt cx="372408" cy="899454"/>
            </a:xfrm>
          </p:grpSpPr>
          <p:sp>
            <p:nvSpPr>
              <p:cNvPr id="1037" name="Google Shape;1037;p17"/>
              <p:cNvSpPr/>
              <p:nvPr/>
            </p:nvSpPr>
            <p:spPr>
              <a:xfrm>
                <a:off x="8471454" y="3871862"/>
                <a:ext cx="91100" cy="587725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8" name="Google Shape;1038;p17"/>
              <p:cNvSpPr/>
              <p:nvPr/>
            </p:nvSpPr>
            <p:spPr>
              <a:xfrm rot="1863383">
                <a:off x="8384625" y="4384701"/>
                <a:ext cx="58473" cy="37723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9" name="Google Shape;1039;p17"/>
              <p:cNvSpPr/>
              <p:nvPr/>
            </p:nvSpPr>
            <p:spPr>
              <a:xfrm rot="429344">
                <a:off x="8465894" y="4391912"/>
                <a:ext cx="58473" cy="37723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0" name="Google Shape;1040;p17"/>
              <p:cNvSpPr/>
              <p:nvPr/>
            </p:nvSpPr>
            <p:spPr>
              <a:xfrm rot="-1133421">
                <a:off x="8545956" y="4361595"/>
                <a:ext cx="58473" cy="377231"/>
              </a:xfrm>
              <a:prstGeom prst="roundRect">
                <a:avLst>
                  <a:gd fmla="val 50000" name="adj"/>
                </a:avLst>
              </a:prstGeom>
              <a:solidFill>
                <a:srgbClr val="E7A3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41" name="Google Shape;1041;p17"/>
            <p:cNvSpPr/>
            <p:nvPr/>
          </p:nvSpPr>
          <p:spPr>
            <a:xfrm rot="-5400000">
              <a:off x="9158684" y="752103"/>
              <a:ext cx="347211" cy="233020"/>
            </a:xfrm>
            <a:prstGeom prst="triangle">
              <a:avLst>
                <a:gd fmla="val 50000" name="adj"/>
              </a:avLst>
            </a:prstGeom>
            <a:solidFill>
              <a:srgbClr val="CE7C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2" name="Google Shape;1042;p17"/>
            <p:cNvSpPr/>
            <p:nvPr/>
          </p:nvSpPr>
          <p:spPr>
            <a:xfrm>
              <a:off x="9433814" y="437535"/>
              <a:ext cx="2193439" cy="1607576"/>
            </a:xfrm>
            <a:custGeom>
              <a:rect b="b" l="l" r="r" t="t"/>
              <a:pathLst>
                <a:path extrusionOk="0" h="1809913" w="2193439">
                  <a:moveTo>
                    <a:pt x="511515" y="0"/>
                  </a:moveTo>
                  <a:cubicBezTo>
                    <a:pt x="707003" y="0"/>
                    <a:pt x="874730" y="117618"/>
                    <a:pt x="946376" y="285243"/>
                  </a:cubicBezTo>
                  <a:lnTo>
                    <a:pt x="947398" y="288501"/>
                  </a:lnTo>
                  <a:lnTo>
                    <a:pt x="1018792" y="279263"/>
                  </a:lnTo>
                  <a:cubicBezTo>
                    <a:pt x="1049201" y="276645"/>
                    <a:pt x="1080055" y="275304"/>
                    <a:pt x="1111279" y="275304"/>
                  </a:cubicBezTo>
                  <a:cubicBezTo>
                    <a:pt x="1361069" y="275304"/>
                    <a:pt x="1764192" y="498796"/>
                    <a:pt x="1927886" y="637581"/>
                  </a:cubicBezTo>
                  <a:lnTo>
                    <a:pt x="2193439" y="816763"/>
                  </a:lnTo>
                  <a:lnTo>
                    <a:pt x="1997470" y="1196780"/>
                  </a:lnTo>
                  <a:cubicBezTo>
                    <a:pt x="1913122" y="1546251"/>
                    <a:pt x="1472195" y="1815896"/>
                    <a:pt x="1111279" y="1809136"/>
                  </a:cubicBezTo>
                  <a:cubicBezTo>
                    <a:pt x="1004549" y="1807137"/>
                    <a:pt x="-17790" y="1909097"/>
                    <a:pt x="236" y="358877"/>
                  </a:cubicBezTo>
                  <a:cubicBezTo>
                    <a:pt x="39565" y="81277"/>
                    <a:pt x="250865" y="0"/>
                    <a:pt x="511515" y="0"/>
                  </a:cubicBezTo>
                  <a:close/>
                </a:path>
              </a:pathLst>
            </a:custGeom>
            <a:solidFill>
              <a:srgbClr val="EECF0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3" name="Google Shape;1043;p17"/>
            <p:cNvSpPr/>
            <p:nvPr/>
          </p:nvSpPr>
          <p:spPr>
            <a:xfrm>
              <a:off x="9666597" y="604252"/>
              <a:ext cx="144000" cy="215998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4" name="Google Shape;1044;p17"/>
            <p:cNvSpPr/>
            <p:nvPr/>
          </p:nvSpPr>
          <p:spPr>
            <a:xfrm flipH="1" rot="10800000">
              <a:off x="9968662" y="968101"/>
              <a:ext cx="1309183" cy="733538"/>
            </a:xfrm>
            <a:custGeom>
              <a:rect b="b" l="l" r="r" t="t"/>
              <a:pathLst>
                <a:path extrusionOk="0" h="733538" w="1309183">
                  <a:moveTo>
                    <a:pt x="574381" y="0"/>
                  </a:moveTo>
                  <a:cubicBezTo>
                    <a:pt x="614034" y="0"/>
                    <a:pt x="652748" y="2202"/>
                    <a:pt x="690139" y="6396"/>
                  </a:cubicBezTo>
                  <a:lnTo>
                    <a:pt x="744600" y="15662"/>
                  </a:lnTo>
                  <a:lnTo>
                    <a:pt x="760472" y="8591"/>
                  </a:lnTo>
                  <a:cubicBezTo>
                    <a:pt x="793244" y="18387"/>
                    <a:pt x="904557" y="60502"/>
                    <a:pt x="941233" y="74438"/>
                  </a:cubicBezTo>
                  <a:lnTo>
                    <a:pt x="980530" y="92209"/>
                  </a:lnTo>
                  <a:cubicBezTo>
                    <a:pt x="1006515" y="106452"/>
                    <a:pt x="1030023" y="122053"/>
                    <a:pt x="1050667" y="138802"/>
                  </a:cubicBezTo>
                  <a:lnTo>
                    <a:pt x="1061079" y="149316"/>
                  </a:lnTo>
                  <a:lnTo>
                    <a:pt x="1245063" y="264267"/>
                  </a:lnTo>
                  <a:cubicBezTo>
                    <a:pt x="1308926" y="304167"/>
                    <a:pt x="1328352" y="388286"/>
                    <a:pt x="1288451" y="452148"/>
                  </a:cubicBezTo>
                  <a:lnTo>
                    <a:pt x="1288450" y="452148"/>
                  </a:lnTo>
                  <a:cubicBezTo>
                    <a:pt x="1258524" y="500045"/>
                    <a:pt x="1203726" y="522946"/>
                    <a:pt x="1151256" y="514570"/>
                  </a:cubicBezTo>
                  <a:lnTo>
                    <a:pt x="1115521" y="501151"/>
                  </a:lnTo>
                  <a:lnTo>
                    <a:pt x="1117066" y="545570"/>
                  </a:lnTo>
                  <a:cubicBezTo>
                    <a:pt x="1114274" y="563060"/>
                    <a:pt x="1108006" y="580292"/>
                    <a:pt x="1098031" y="596257"/>
                  </a:cubicBezTo>
                  <a:lnTo>
                    <a:pt x="1098030" y="596257"/>
                  </a:lnTo>
                  <a:cubicBezTo>
                    <a:pt x="1058129" y="660120"/>
                    <a:pt x="974011" y="679545"/>
                    <a:pt x="910148" y="639645"/>
                  </a:cubicBezTo>
                  <a:lnTo>
                    <a:pt x="882384" y="622298"/>
                  </a:lnTo>
                  <a:lnTo>
                    <a:pt x="864689" y="669419"/>
                  </a:lnTo>
                  <a:lnTo>
                    <a:pt x="864688" y="669419"/>
                  </a:lnTo>
                  <a:cubicBezTo>
                    <a:pt x="824787" y="733282"/>
                    <a:pt x="740669" y="752707"/>
                    <a:pt x="676806" y="712807"/>
                  </a:cubicBezTo>
                  <a:lnTo>
                    <a:pt x="540721" y="627782"/>
                  </a:lnTo>
                  <a:lnTo>
                    <a:pt x="458623" y="623246"/>
                  </a:lnTo>
                  <a:cubicBezTo>
                    <a:pt x="196888" y="593890"/>
                    <a:pt x="0" y="466958"/>
                    <a:pt x="0" y="314821"/>
                  </a:cubicBezTo>
                  <a:cubicBezTo>
                    <a:pt x="0" y="140950"/>
                    <a:pt x="257159" y="0"/>
                    <a:pt x="574381" y="0"/>
                  </a:cubicBezTo>
                  <a:close/>
                </a:path>
              </a:pathLst>
            </a:custGeom>
            <a:solidFill>
              <a:srgbClr val="F7B5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45" name="Google Shape;1045;p17"/>
          <p:cNvGrpSpPr/>
          <p:nvPr/>
        </p:nvGrpSpPr>
        <p:grpSpPr>
          <a:xfrm flipH="1">
            <a:off x="1971706" y="4582854"/>
            <a:ext cx="1975079" cy="1580164"/>
            <a:chOff x="757083" y="1377100"/>
            <a:chExt cx="5130076" cy="3892989"/>
          </a:xfrm>
        </p:grpSpPr>
        <p:grpSp>
          <p:nvGrpSpPr>
            <p:cNvPr id="1046" name="Google Shape;1046;p17"/>
            <p:cNvGrpSpPr/>
            <p:nvPr/>
          </p:nvGrpSpPr>
          <p:grpSpPr>
            <a:xfrm>
              <a:off x="757083" y="1377100"/>
              <a:ext cx="5130076" cy="3892989"/>
              <a:chOff x="6971069" y="826492"/>
              <a:chExt cx="5130076" cy="3892989"/>
            </a:xfrm>
          </p:grpSpPr>
          <p:sp>
            <p:nvSpPr>
              <p:cNvPr id="1047" name="Google Shape;1047;p17"/>
              <p:cNvSpPr/>
              <p:nvPr/>
            </p:nvSpPr>
            <p:spPr>
              <a:xfrm>
                <a:off x="7988709" y="3769148"/>
                <a:ext cx="442575" cy="735289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8" name="Google Shape;1048;p17"/>
              <p:cNvSpPr/>
              <p:nvPr/>
            </p:nvSpPr>
            <p:spPr>
              <a:xfrm rot="9772988">
                <a:off x="10998759" y="4099638"/>
                <a:ext cx="170438" cy="262572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rgbClr val="F2B4D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9" name="Google Shape;1049;p17"/>
              <p:cNvSpPr/>
              <p:nvPr/>
            </p:nvSpPr>
            <p:spPr>
              <a:xfrm>
                <a:off x="10316641" y="3903406"/>
                <a:ext cx="442575" cy="668755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50" name="Google Shape;1050;p17"/>
              <p:cNvSpPr/>
              <p:nvPr/>
            </p:nvSpPr>
            <p:spPr>
              <a:xfrm>
                <a:off x="10412361" y="3372464"/>
                <a:ext cx="855405" cy="934065"/>
              </a:xfrm>
              <a:prstGeom prst="ellipse">
                <a:avLst/>
              </a:prstGeom>
              <a:solidFill>
                <a:srgbClr val="F2B4D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51" name="Google Shape;1051;p17"/>
              <p:cNvSpPr/>
              <p:nvPr/>
            </p:nvSpPr>
            <p:spPr>
              <a:xfrm>
                <a:off x="7846142" y="1966451"/>
                <a:ext cx="3755922" cy="2113935"/>
              </a:xfrm>
              <a:prstGeom prst="roundRect">
                <a:avLst>
                  <a:gd fmla="val 31990" name="adj"/>
                </a:avLst>
              </a:prstGeom>
              <a:solidFill>
                <a:srgbClr val="F7F7F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52" name="Google Shape;1052;p17"/>
              <p:cNvSpPr/>
              <p:nvPr/>
            </p:nvSpPr>
            <p:spPr>
              <a:xfrm flipH="1" rot="-422200">
                <a:off x="8368157" y="890995"/>
                <a:ext cx="369578" cy="631945"/>
              </a:xfrm>
              <a:custGeom>
                <a:rect b="b" l="l" r="r" t="t"/>
                <a:pathLst>
                  <a:path extrusionOk="0" h="1006578" w="763229">
                    <a:moveTo>
                      <a:pt x="84803" y="894736"/>
                    </a:moveTo>
                    <a:cubicBezTo>
                      <a:pt x="-28268" y="745613"/>
                      <a:pt x="-28268" y="0"/>
                      <a:pt x="84803" y="0"/>
                    </a:cubicBezTo>
                    <a:cubicBezTo>
                      <a:pt x="197874" y="0"/>
                      <a:pt x="763229" y="745613"/>
                      <a:pt x="763229" y="894736"/>
                    </a:cubicBezTo>
                    <a:cubicBezTo>
                      <a:pt x="763229" y="1043859"/>
                      <a:pt x="197874" y="1043859"/>
                      <a:pt x="84803" y="894736"/>
                    </a:cubicBezTo>
                    <a:close/>
                  </a:path>
                </a:pathLst>
              </a:custGeom>
              <a:solidFill>
                <a:srgbClr val="F5EA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53" name="Google Shape;1053;p17"/>
              <p:cNvSpPr/>
              <p:nvPr/>
            </p:nvSpPr>
            <p:spPr>
              <a:xfrm rot="422200">
                <a:off x="7505563" y="846750"/>
                <a:ext cx="369578" cy="631945"/>
              </a:xfrm>
              <a:custGeom>
                <a:rect b="b" l="l" r="r" t="t"/>
                <a:pathLst>
                  <a:path extrusionOk="0" h="1006578" w="763229">
                    <a:moveTo>
                      <a:pt x="84803" y="894736"/>
                    </a:moveTo>
                    <a:cubicBezTo>
                      <a:pt x="-28268" y="745613"/>
                      <a:pt x="-28268" y="0"/>
                      <a:pt x="84803" y="0"/>
                    </a:cubicBezTo>
                    <a:cubicBezTo>
                      <a:pt x="197874" y="0"/>
                      <a:pt x="763229" y="745613"/>
                      <a:pt x="763229" y="894736"/>
                    </a:cubicBezTo>
                    <a:cubicBezTo>
                      <a:pt x="763229" y="1043859"/>
                      <a:pt x="197874" y="1043859"/>
                      <a:pt x="84803" y="894736"/>
                    </a:cubicBezTo>
                    <a:close/>
                  </a:path>
                </a:pathLst>
              </a:custGeom>
              <a:solidFill>
                <a:srgbClr val="F5EA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54" name="Google Shape;1054;p17"/>
              <p:cNvGrpSpPr/>
              <p:nvPr/>
            </p:nvGrpSpPr>
            <p:grpSpPr>
              <a:xfrm>
                <a:off x="7108722" y="1109756"/>
                <a:ext cx="1957581" cy="2070418"/>
                <a:chOff x="8807161" y="1617408"/>
                <a:chExt cx="2146936" cy="2270688"/>
              </a:xfrm>
            </p:grpSpPr>
            <p:sp>
              <p:nvSpPr>
                <p:cNvPr id="1055" name="Google Shape;1055;p17"/>
                <p:cNvSpPr/>
                <p:nvPr/>
              </p:nvSpPr>
              <p:spPr>
                <a:xfrm>
                  <a:off x="8807161" y="1617408"/>
                  <a:ext cx="2146936" cy="2236275"/>
                </a:xfrm>
                <a:custGeom>
                  <a:rect b="b" l="l" r="r" t="t"/>
                  <a:pathLst>
                    <a:path extrusionOk="0" h="2236275" w="2146936">
                      <a:moveTo>
                        <a:pt x="7458" y="1066800"/>
                      </a:moveTo>
                      <a:cubicBezTo>
                        <a:pt x="184439" y="507120"/>
                        <a:pt x="485081" y="0"/>
                        <a:pt x="1074258" y="0"/>
                      </a:cubicBezTo>
                      <a:lnTo>
                        <a:pt x="1074258" y="0"/>
                      </a:lnTo>
                      <a:cubicBezTo>
                        <a:pt x="1663435" y="0"/>
                        <a:pt x="1973910" y="457958"/>
                        <a:pt x="2141058" y="1066800"/>
                      </a:cubicBezTo>
                      <a:lnTo>
                        <a:pt x="2141058" y="1169475"/>
                      </a:lnTo>
                      <a:cubicBezTo>
                        <a:pt x="2209884" y="2112613"/>
                        <a:pt x="1663435" y="2236275"/>
                        <a:pt x="1074258" y="2236275"/>
                      </a:cubicBezTo>
                      <a:lnTo>
                        <a:pt x="1074258" y="2236275"/>
                      </a:lnTo>
                      <a:cubicBezTo>
                        <a:pt x="485081" y="2236275"/>
                        <a:pt x="-71200" y="2063452"/>
                        <a:pt x="7458" y="1169475"/>
                      </a:cubicBezTo>
                      <a:lnTo>
                        <a:pt x="7458" y="1066800"/>
                      </a:lnTo>
                      <a:close/>
                    </a:path>
                  </a:pathLst>
                </a:custGeom>
                <a:solidFill>
                  <a:srgbClr val="F7F7F7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56" name="Google Shape;1056;p17"/>
                <p:cNvSpPr/>
                <p:nvPr/>
              </p:nvSpPr>
              <p:spPr>
                <a:xfrm>
                  <a:off x="8839796" y="3062748"/>
                  <a:ext cx="2084472" cy="825348"/>
                </a:xfrm>
                <a:custGeom>
                  <a:rect b="b" l="l" r="r" t="t"/>
                  <a:pathLst>
                    <a:path extrusionOk="0" h="825348" w="2084472">
                      <a:moveTo>
                        <a:pt x="1089757" y="0"/>
                      </a:moveTo>
                      <a:cubicBezTo>
                        <a:pt x="1425013" y="0"/>
                        <a:pt x="1752079" y="33080"/>
                        <a:pt x="2005385" y="145156"/>
                      </a:cubicBezTo>
                      <a:lnTo>
                        <a:pt x="2084472" y="185519"/>
                      </a:lnTo>
                      <a:lnTo>
                        <a:pt x="2081104" y="207221"/>
                      </a:lnTo>
                      <a:cubicBezTo>
                        <a:pt x="1965913" y="743712"/>
                        <a:pt x="1515414" y="825348"/>
                        <a:pt x="1036708" y="825348"/>
                      </a:cubicBezTo>
                      <a:cubicBezTo>
                        <a:pt x="594825" y="825348"/>
                        <a:pt x="171447" y="728135"/>
                        <a:pt x="20559" y="302382"/>
                      </a:cubicBezTo>
                      <a:lnTo>
                        <a:pt x="0" y="229283"/>
                      </a:lnTo>
                      <a:lnTo>
                        <a:pt x="75072" y="179723"/>
                      </a:lnTo>
                      <a:cubicBezTo>
                        <a:pt x="337352" y="30916"/>
                        <a:pt x="706608" y="0"/>
                        <a:pt x="1089757" y="0"/>
                      </a:cubicBezTo>
                      <a:close/>
                    </a:path>
                  </a:pathLst>
                </a:custGeom>
                <a:solidFill>
                  <a:srgbClr val="F2B1D4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057" name="Google Shape;1057;p17"/>
              <p:cNvGrpSpPr/>
              <p:nvPr/>
            </p:nvGrpSpPr>
            <p:grpSpPr>
              <a:xfrm>
                <a:off x="7624902" y="1902110"/>
                <a:ext cx="144000" cy="215998"/>
                <a:chOff x="9443876" y="2472408"/>
                <a:chExt cx="130629" cy="186612"/>
              </a:xfrm>
            </p:grpSpPr>
            <p:sp>
              <p:nvSpPr>
                <p:cNvPr id="1058" name="Google Shape;1058;p17"/>
                <p:cNvSpPr/>
                <p:nvPr/>
              </p:nvSpPr>
              <p:spPr>
                <a:xfrm>
                  <a:off x="9443876" y="2472408"/>
                  <a:ext cx="130629" cy="186612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59" name="Google Shape;1059;p17"/>
                <p:cNvSpPr/>
                <p:nvPr/>
              </p:nvSpPr>
              <p:spPr>
                <a:xfrm flipH="1" rot="7434764">
                  <a:off x="9472579" y="2494243"/>
                  <a:ext cx="36000" cy="360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060" name="Google Shape;1060;p17"/>
              <p:cNvGrpSpPr/>
              <p:nvPr/>
            </p:nvGrpSpPr>
            <p:grpSpPr>
              <a:xfrm>
                <a:off x="8477505" y="1915051"/>
                <a:ext cx="144000" cy="215998"/>
                <a:chOff x="9922848" y="2475517"/>
                <a:chExt cx="130629" cy="186612"/>
              </a:xfrm>
            </p:grpSpPr>
            <p:sp>
              <p:nvSpPr>
                <p:cNvPr id="1061" name="Google Shape;1061;p17"/>
                <p:cNvSpPr/>
                <p:nvPr/>
              </p:nvSpPr>
              <p:spPr>
                <a:xfrm>
                  <a:off x="9922848" y="2475517"/>
                  <a:ext cx="130629" cy="186612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62" name="Google Shape;1062;p17"/>
                <p:cNvSpPr/>
                <p:nvPr/>
              </p:nvSpPr>
              <p:spPr>
                <a:xfrm flipH="1" rot="7434764">
                  <a:off x="9942219" y="2497352"/>
                  <a:ext cx="36000" cy="360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63" name="Google Shape;1063;p17"/>
              <p:cNvSpPr/>
              <p:nvPr/>
            </p:nvSpPr>
            <p:spPr>
              <a:xfrm rot="1636223">
                <a:off x="7395962" y="2573840"/>
                <a:ext cx="130629" cy="186612"/>
              </a:xfrm>
              <a:prstGeom prst="ellipse">
                <a:avLst/>
              </a:prstGeom>
              <a:solidFill>
                <a:srgbClr val="F7D4EB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4" name="Google Shape;1064;p17"/>
              <p:cNvSpPr/>
              <p:nvPr/>
            </p:nvSpPr>
            <p:spPr>
              <a:xfrm flipH="1" rot="-1636223">
                <a:off x="8590581" y="2559092"/>
                <a:ext cx="130629" cy="186612"/>
              </a:xfrm>
              <a:prstGeom prst="ellipse">
                <a:avLst/>
              </a:prstGeom>
              <a:solidFill>
                <a:srgbClr val="F7D4EB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5" name="Google Shape;1065;p17"/>
              <p:cNvSpPr/>
              <p:nvPr/>
            </p:nvSpPr>
            <p:spPr>
              <a:xfrm flipH="1" rot="-7242731">
                <a:off x="8794773" y="1082950"/>
                <a:ext cx="330413" cy="599320"/>
              </a:xfrm>
              <a:prstGeom prst="ellipse">
                <a:avLst/>
              </a:prstGeom>
              <a:solidFill>
                <a:srgbClr val="F3F6F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6" name="Google Shape;1066;p17"/>
              <p:cNvSpPr/>
              <p:nvPr/>
            </p:nvSpPr>
            <p:spPr>
              <a:xfrm>
                <a:off x="8554066" y="1425427"/>
                <a:ext cx="496249" cy="612721"/>
              </a:xfrm>
              <a:custGeom>
                <a:rect b="b" l="l" r="r" t="t"/>
                <a:pathLst>
                  <a:path extrusionOk="0" h="612721" w="496249">
                    <a:moveTo>
                      <a:pt x="194598" y="0"/>
                    </a:moveTo>
                    <a:lnTo>
                      <a:pt x="278696" y="110225"/>
                    </a:lnTo>
                    <a:cubicBezTo>
                      <a:pt x="345640" y="213371"/>
                      <a:pt x="401524" y="331679"/>
                      <a:pt x="448275" y="460773"/>
                    </a:cubicBezTo>
                    <a:lnTo>
                      <a:pt x="496249" y="612721"/>
                    </a:lnTo>
                    <a:lnTo>
                      <a:pt x="490670" y="612392"/>
                    </a:lnTo>
                    <a:cubicBezTo>
                      <a:pt x="210645" y="578928"/>
                      <a:pt x="0" y="434233"/>
                      <a:pt x="0" y="260805"/>
                    </a:cubicBezTo>
                    <a:cubicBezTo>
                      <a:pt x="0" y="161704"/>
                      <a:pt x="68782" y="71984"/>
                      <a:pt x="179987" y="7040"/>
                    </a:cubicBezTo>
                    <a:close/>
                  </a:path>
                </a:pathLst>
              </a:custGeom>
              <a:solidFill>
                <a:srgbClr val="02040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67" name="Google Shape;1067;p17"/>
              <p:cNvGrpSpPr/>
              <p:nvPr/>
            </p:nvGrpSpPr>
            <p:grpSpPr>
              <a:xfrm>
                <a:off x="6971069" y="1062951"/>
                <a:ext cx="1140543" cy="1162204"/>
                <a:chOff x="6971069" y="1062951"/>
                <a:chExt cx="1140543" cy="1162204"/>
              </a:xfrm>
            </p:grpSpPr>
            <p:sp>
              <p:nvSpPr>
                <p:cNvPr id="1068" name="Google Shape;1068;p17"/>
                <p:cNvSpPr/>
                <p:nvPr/>
              </p:nvSpPr>
              <p:spPr>
                <a:xfrm rot="7242731">
                  <a:off x="7147869" y="1058370"/>
                  <a:ext cx="330413" cy="599320"/>
                </a:xfrm>
                <a:prstGeom prst="ellipse">
                  <a:avLst/>
                </a:prstGeom>
                <a:solidFill>
                  <a:srgbClr val="02040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69" name="Google Shape;1069;p17"/>
                <p:cNvSpPr/>
                <p:nvPr/>
              </p:nvSpPr>
              <p:spPr>
                <a:xfrm>
                  <a:off x="7109748" y="1095145"/>
                  <a:ext cx="1001865" cy="1130010"/>
                </a:xfrm>
                <a:custGeom>
                  <a:rect b="b" l="l" r="r" t="t"/>
                  <a:pathLst>
                    <a:path extrusionOk="0" h="1130010" w="1001865">
                      <a:moveTo>
                        <a:pt x="971064" y="0"/>
                      </a:moveTo>
                      <a:lnTo>
                        <a:pt x="976594" y="22343"/>
                      </a:lnTo>
                      <a:cubicBezTo>
                        <a:pt x="987234" y="67038"/>
                        <a:pt x="996101" y="168088"/>
                        <a:pt x="997875" y="220557"/>
                      </a:cubicBezTo>
                      <a:cubicBezTo>
                        <a:pt x="999649" y="273025"/>
                        <a:pt x="1010289" y="306062"/>
                        <a:pt x="987235" y="337154"/>
                      </a:cubicBezTo>
                      <a:cubicBezTo>
                        <a:pt x="964181" y="368246"/>
                        <a:pt x="951311" y="383045"/>
                        <a:pt x="859552" y="407111"/>
                      </a:cubicBezTo>
                      <a:cubicBezTo>
                        <a:pt x="767792" y="431177"/>
                        <a:pt x="500519" y="411590"/>
                        <a:pt x="436676" y="481547"/>
                      </a:cubicBezTo>
                      <a:cubicBezTo>
                        <a:pt x="372834" y="551505"/>
                        <a:pt x="475183" y="732385"/>
                        <a:pt x="476501" y="826859"/>
                      </a:cubicBezTo>
                      <a:cubicBezTo>
                        <a:pt x="477818" y="921332"/>
                        <a:pt x="474728" y="997868"/>
                        <a:pt x="444581" y="1048392"/>
                      </a:cubicBezTo>
                      <a:cubicBezTo>
                        <a:pt x="414433" y="1098917"/>
                        <a:pt x="386058" y="1130010"/>
                        <a:pt x="295616" y="1130010"/>
                      </a:cubicBezTo>
                      <a:cubicBezTo>
                        <a:pt x="239090" y="1130010"/>
                        <a:pt x="120217" y="1113310"/>
                        <a:pt x="26024" y="1091296"/>
                      </a:cubicBezTo>
                      <a:lnTo>
                        <a:pt x="0" y="1084524"/>
                      </a:lnTo>
                      <a:lnTo>
                        <a:pt x="858" y="1066193"/>
                      </a:lnTo>
                      <a:lnTo>
                        <a:pt x="858" y="972574"/>
                      </a:lnTo>
                      <a:cubicBezTo>
                        <a:pt x="152144" y="494151"/>
                        <a:pt x="402531" y="57849"/>
                        <a:pt x="875888" y="5181"/>
                      </a:cubicBezTo>
                      <a:close/>
                    </a:path>
                  </a:pathLst>
                </a:custGeom>
                <a:solidFill>
                  <a:srgbClr val="02040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70" name="Google Shape;1070;p17"/>
              <p:cNvSpPr/>
              <p:nvPr/>
            </p:nvSpPr>
            <p:spPr>
              <a:xfrm rot="2956074">
                <a:off x="9424011" y="2225804"/>
                <a:ext cx="703894" cy="448166"/>
              </a:xfrm>
              <a:custGeom>
                <a:rect b="b" l="l" r="r" t="t"/>
                <a:pathLst>
                  <a:path extrusionOk="0" h="2661424" w="5139382">
                    <a:moveTo>
                      <a:pt x="2333" y="1330712"/>
                    </a:moveTo>
                    <a:cubicBezTo>
                      <a:pt x="-60444" y="588324"/>
                      <a:pt x="1152289" y="0"/>
                      <a:pt x="2570831" y="0"/>
                    </a:cubicBezTo>
                    <a:cubicBezTo>
                      <a:pt x="3989373" y="0"/>
                      <a:pt x="5123482" y="165412"/>
                      <a:pt x="5139329" y="1330712"/>
                    </a:cubicBezTo>
                    <a:cubicBezTo>
                      <a:pt x="5148487" y="2546764"/>
                      <a:pt x="3989373" y="2661424"/>
                      <a:pt x="2570831" y="2661424"/>
                    </a:cubicBezTo>
                    <a:cubicBezTo>
                      <a:pt x="1152289" y="2661424"/>
                      <a:pt x="65110" y="2073100"/>
                      <a:pt x="2333" y="1330712"/>
                    </a:cubicBezTo>
                    <a:close/>
                  </a:path>
                </a:pathLst>
              </a:custGeom>
              <a:solidFill>
                <a:srgbClr val="02040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1" name="Google Shape;1071;p17"/>
              <p:cNvSpPr/>
              <p:nvPr/>
            </p:nvSpPr>
            <p:spPr>
              <a:xfrm rot="7648571">
                <a:off x="8974749" y="3289133"/>
                <a:ext cx="661177" cy="379315"/>
              </a:xfrm>
              <a:custGeom>
                <a:rect b="b" l="l" r="r" t="t"/>
                <a:pathLst>
                  <a:path extrusionOk="0" h="2661452" w="5445303">
                    <a:moveTo>
                      <a:pt x="11124" y="1344067"/>
                    </a:moveTo>
                    <a:cubicBezTo>
                      <a:pt x="195014" y="481541"/>
                      <a:pt x="1971082" y="2243"/>
                      <a:pt x="2876773" y="21"/>
                    </a:cubicBezTo>
                    <a:cubicBezTo>
                      <a:pt x="3782464" y="-2201"/>
                      <a:pt x="5429424" y="165433"/>
                      <a:pt x="5445271" y="1330733"/>
                    </a:cubicBezTo>
                    <a:cubicBezTo>
                      <a:pt x="5454429" y="2546785"/>
                      <a:pt x="3782464" y="2659223"/>
                      <a:pt x="2876773" y="2661445"/>
                    </a:cubicBezTo>
                    <a:cubicBezTo>
                      <a:pt x="1971082" y="2663667"/>
                      <a:pt x="-172766" y="2206593"/>
                      <a:pt x="11124" y="1344067"/>
                    </a:cubicBezTo>
                    <a:close/>
                  </a:path>
                </a:pathLst>
              </a:custGeom>
              <a:solidFill>
                <a:srgbClr val="02040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2" name="Google Shape;1072;p17"/>
              <p:cNvSpPr/>
              <p:nvPr/>
            </p:nvSpPr>
            <p:spPr>
              <a:xfrm rot="9870279">
                <a:off x="9994433" y="2378582"/>
                <a:ext cx="1333149" cy="1430557"/>
              </a:xfrm>
              <a:custGeom>
                <a:rect b="b" l="l" r="r" t="t"/>
                <a:pathLst>
                  <a:path extrusionOk="0" h="1044633" w="1066767">
                    <a:moveTo>
                      <a:pt x="5241" y="847894"/>
                    </a:moveTo>
                    <a:cubicBezTo>
                      <a:pt x="28085" y="972431"/>
                      <a:pt x="195730" y="1042600"/>
                      <a:pt x="300209" y="1044539"/>
                    </a:cubicBezTo>
                    <a:cubicBezTo>
                      <a:pt x="404688" y="1046478"/>
                      <a:pt x="410003" y="1018319"/>
                      <a:pt x="437861" y="975713"/>
                    </a:cubicBezTo>
                    <a:cubicBezTo>
                      <a:pt x="465719" y="933107"/>
                      <a:pt x="468574" y="868567"/>
                      <a:pt x="467357" y="788900"/>
                    </a:cubicBezTo>
                    <a:cubicBezTo>
                      <a:pt x="466140" y="709233"/>
                      <a:pt x="351899" y="566535"/>
                      <a:pt x="430557" y="497709"/>
                    </a:cubicBezTo>
                    <a:cubicBezTo>
                      <a:pt x="509215" y="428883"/>
                      <a:pt x="754485" y="527965"/>
                      <a:pt x="939306" y="375946"/>
                    </a:cubicBezTo>
                    <a:cubicBezTo>
                      <a:pt x="1124127" y="223927"/>
                      <a:pt x="1137613" y="19784"/>
                      <a:pt x="779546" y="1354"/>
                    </a:cubicBezTo>
                    <a:cubicBezTo>
                      <a:pt x="421479" y="-17076"/>
                      <a:pt x="292193" y="156227"/>
                      <a:pt x="163142" y="297317"/>
                    </a:cubicBezTo>
                    <a:cubicBezTo>
                      <a:pt x="34091" y="438407"/>
                      <a:pt x="-17603" y="723357"/>
                      <a:pt x="5241" y="847894"/>
                    </a:cubicBezTo>
                    <a:close/>
                  </a:path>
                </a:pathLst>
              </a:custGeom>
              <a:solidFill>
                <a:srgbClr val="02040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3" name="Google Shape;1073;p17"/>
              <p:cNvSpPr/>
              <p:nvPr/>
            </p:nvSpPr>
            <p:spPr>
              <a:xfrm rot="-10415412">
                <a:off x="7815547" y="3404855"/>
                <a:ext cx="636152" cy="602785"/>
              </a:xfrm>
              <a:custGeom>
                <a:rect b="b" l="l" r="r" t="t"/>
                <a:pathLst>
                  <a:path extrusionOk="0" h="602785" w="636152">
                    <a:moveTo>
                      <a:pt x="588724" y="593868"/>
                    </a:moveTo>
                    <a:cubicBezTo>
                      <a:pt x="537958" y="601054"/>
                      <a:pt x="482179" y="602785"/>
                      <a:pt x="423728" y="602785"/>
                    </a:cubicBezTo>
                    <a:cubicBezTo>
                      <a:pt x="189922" y="602785"/>
                      <a:pt x="10732" y="460684"/>
                      <a:pt x="385" y="281371"/>
                    </a:cubicBezTo>
                    <a:cubicBezTo>
                      <a:pt x="-6082" y="169300"/>
                      <a:pt x="69572" y="71766"/>
                      <a:pt x="184304" y="14374"/>
                    </a:cubicBezTo>
                    <a:lnTo>
                      <a:pt x="220072" y="0"/>
                    </a:lnTo>
                    <a:lnTo>
                      <a:pt x="272952" y="21453"/>
                    </a:lnTo>
                    <a:cubicBezTo>
                      <a:pt x="465278" y="122138"/>
                      <a:pt x="605783" y="313452"/>
                      <a:pt x="631842" y="545418"/>
                    </a:cubicBezTo>
                    <a:lnTo>
                      <a:pt x="636152" y="583781"/>
                    </a:lnTo>
                    <a:close/>
                  </a:path>
                </a:pathLst>
              </a:custGeom>
              <a:solidFill>
                <a:srgbClr val="02040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4" name="Google Shape;1074;p17"/>
              <p:cNvSpPr/>
              <p:nvPr/>
            </p:nvSpPr>
            <p:spPr>
              <a:xfrm>
                <a:off x="8900408" y="3778821"/>
                <a:ext cx="442575" cy="735289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5" name="Google Shape;1075;p17"/>
              <p:cNvSpPr/>
              <p:nvPr/>
            </p:nvSpPr>
            <p:spPr>
              <a:xfrm>
                <a:off x="11139824" y="3536950"/>
                <a:ext cx="442575" cy="1044882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76" name="Google Shape;1076;p17"/>
              <p:cNvGrpSpPr/>
              <p:nvPr/>
            </p:nvGrpSpPr>
            <p:grpSpPr>
              <a:xfrm>
                <a:off x="7959219" y="4385133"/>
                <a:ext cx="3662509" cy="334349"/>
                <a:chOff x="8656949" y="4116534"/>
                <a:chExt cx="1963259" cy="281656"/>
              </a:xfrm>
            </p:grpSpPr>
            <p:sp>
              <p:nvSpPr>
                <p:cNvPr id="1077" name="Google Shape;1077;p17"/>
                <p:cNvSpPr/>
                <p:nvPr/>
              </p:nvSpPr>
              <p:spPr>
                <a:xfrm flipH="1" rot="5400000">
                  <a:off x="8658690" y="4114793"/>
                  <a:ext cx="266908" cy="270390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78" name="Google Shape;1078;p17"/>
                <p:cNvSpPr/>
                <p:nvPr/>
              </p:nvSpPr>
              <p:spPr>
                <a:xfrm flipH="1" rot="5400000">
                  <a:off x="9153802" y="4129541"/>
                  <a:ext cx="266908" cy="270390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79" name="Google Shape;1079;p17"/>
                <p:cNvSpPr/>
                <p:nvPr/>
              </p:nvSpPr>
              <p:spPr>
                <a:xfrm flipH="1" rot="5400000">
                  <a:off x="9909114" y="4124625"/>
                  <a:ext cx="266908" cy="270390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80" name="Google Shape;1080;p17"/>
                <p:cNvSpPr/>
                <p:nvPr/>
              </p:nvSpPr>
              <p:spPr>
                <a:xfrm flipH="1" rot="5400000">
                  <a:off x="10351559" y="4124625"/>
                  <a:ext cx="266908" cy="270390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81" name="Google Shape;1081;p17"/>
              <p:cNvSpPr/>
              <p:nvPr/>
            </p:nvSpPr>
            <p:spPr>
              <a:xfrm rot="-9404966">
                <a:off x="10507146" y="4099638"/>
                <a:ext cx="170438" cy="262572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rgbClr val="F2B4D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2" name="Google Shape;1082;p17"/>
              <p:cNvSpPr/>
              <p:nvPr/>
            </p:nvSpPr>
            <p:spPr>
              <a:xfrm rot="10800000">
                <a:off x="10757869" y="4183213"/>
                <a:ext cx="170438" cy="262572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rgbClr val="F2B4D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3" name="Google Shape;1083;p17"/>
              <p:cNvSpPr/>
              <p:nvPr/>
            </p:nvSpPr>
            <p:spPr>
              <a:xfrm rot="-3833944">
                <a:off x="11399021" y="1875146"/>
                <a:ext cx="354697" cy="764642"/>
              </a:xfrm>
              <a:prstGeom prst="arc">
                <a:avLst>
                  <a:gd fmla="val 16200000" name="adj1"/>
                  <a:gd fmla="val 5601996" name="adj2"/>
                </a:avLst>
              </a:prstGeom>
              <a:noFill/>
              <a:ln cap="rnd" cmpd="sng" w="28575">
                <a:solidFill>
                  <a:srgbClr val="F7F7F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4" name="Google Shape;1084;p17"/>
              <p:cNvSpPr/>
              <p:nvPr/>
            </p:nvSpPr>
            <p:spPr>
              <a:xfrm rot="1171418">
                <a:off x="11857703" y="2389239"/>
                <a:ext cx="45719" cy="294967"/>
              </a:xfrm>
              <a:prstGeom prst="roundRect">
                <a:avLst>
                  <a:gd fmla="val 50000" name="adj"/>
                </a:avLst>
              </a:prstGeom>
              <a:solidFill>
                <a:srgbClr val="02040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5" name="Google Shape;1085;p17"/>
              <p:cNvSpPr/>
              <p:nvPr/>
            </p:nvSpPr>
            <p:spPr>
              <a:xfrm rot="-262621">
                <a:off x="11921612" y="2394156"/>
                <a:ext cx="45719" cy="294967"/>
              </a:xfrm>
              <a:prstGeom prst="roundRect">
                <a:avLst>
                  <a:gd fmla="val 50000" name="adj"/>
                </a:avLst>
              </a:prstGeom>
              <a:solidFill>
                <a:srgbClr val="02040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6" name="Google Shape;1086;p17"/>
              <p:cNvSpPr/>
              <p:nvPr/>
            </p:nvSpPr>
            <p:spPr>
              <a:xfrm rot="-1825386">
                <a:off x="11983891" y="2369574"/>
                <a:ext cx="45719" cy="294967"/>
              </a:xfrm>
              <a:prstGeom prst="roundRect">
                <a:avLst>
                  <a:gd fmla="val 50000" name="adj"/>
                </a:avLst>
              </a:prstGeom>
              <a:solidFill>
                <a:srgbClr val="02040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87" name="Google Shape;1087;p17"/>
            <p:cNvSpPr/>
            <p:nvPr/>
          </p:nvSpPr>
          <p:spPr>
            <a:xfrm rot="10102027">
              <a:off x="1747681" y="3278852"/>
              <a:ext cx="657607" cy="404968"/>
            </a:xfrm>
            <a:prstGeom prst="blockArc">
              <a:avLst>
                <a:gd fmla="val 10617630" name="adj1"/>
                <a:gd fmla="val 21204894" name="adj2"/>
                <a:gd fmla="val 7780" name="adj3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88" name="Google Shape;1088;p17"/>
          <p:cNvGrpSpPr/>
          <p:nvPr/>
        </p:nvGrpSpPr>
        <p:grpSpPr>
          <a:xfrm>
            <a:off x="4435257" y="5612206"/>
            <a:ext cx="854749" cy="609030"/>
            <a:chOff x="6052933" y="4405582"/>
            <a:chExt cx="2442139" cy="1665838"/>
          </a:xfrm>
        </p:grpSpPr>
        <p:grpSp>
          <p:nvGrpSpPr>
            <p:cNvPr id="1089" name="Google Shape;1089;p17"/>
            <p:cNvGrpSpPr/>
            <p:nvPr/>
          </p:nvGrpSpPr>
          <p:grpSpPr>
            <a:xfrm>
              <a:off x="6052933" y="4405582"/>
              <a:ext cx="2442139" cy="1665838"/>
              <a:chOff x="8520830" y="1741039"/>
              <a:chExt cx="2442139" cy="1665838"/>
            </a:xfrm>
          </p:grpSpPr>
          <p:sp>
            <p:nvSpPr>
              <p:cNvPr id="1090" name="Google Shape;1090;p17"/>
              <p:cNvSpPr/>
              <p:nvPr/>
            </p:nvSpPr>
            <p:spPr>
              <a:xfrm>
                <a:off x="8967020" y="2133600"/>
                <a:ext cx="1995949" cy="943897"/>
              </a:xfrm>
              <a:custGeom>
                <a:rect b="b" l="l" r="r" t="t"/>
                <a:pathLst>
                  <a:path extrusionOk="0" h="846702" w="1995949">
                    <a:moveTo>
                      <a:pt x="0" y="423351"/>
                    </a:moveTo>
                    <a:cubicBezTo>
                      <a:pt x="0" y="189541"/>
                      <a:pt x="189541" y="0"/>
                      <a:pt x="423351" y="0"/>
                    </a:cubicBezTo>
                    <a:lnTo>
                      <a:pt x="1572598" y="0"/>
                    </a:lnTo>
                    <a:cubicBezTo>
                      <a:pt x="1806408" y="0"/>
                      <a:pt x="1995949" y="189541"/>
                      <a:pt x="1995949" y="423351"/>
                    </a:cubicBezTo>
                    <a:lnTo>
                      <a:pt x="1995949" y="423351"/>
                    </a:lnTo>
                    <a:cubicBezTo>
                      <a:pt x="1995949" y="657161"/>
                      <a:pt x="1806408" y="846702"/>
                      <a:pt x="1572598" y="846702"/>
                    </a:cubicBezTo>
                    <a:lnTo>
                      <a:pt x="1032388" y="836868"/>
                    </a:lnTo>
                    <a:lnTo>
                      <a:pt x="423351" y="846702"/>
                    </a:lnTo>
                    <a:cubicBezTo>
                      <a:pt x="189541" y="846702"/>
                      <a:pt x="0" y="657161"/>
                      <a:pt x="0" y="423351"/>
                    </a:cubicBezTo>
                    <a:close/>
                  </a:path>
                </a:pathLst>
              </a:custGeom>
              <a:solidFill>
                <a:srgbClr val="E1ABC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91" name="Google Shape;1091;p17"/>
              <p:cNvSpPr/>
              <p:nvPr/>
            </p:nvSpPr>
            <p:spPr>
              <a:xfrm>
                <a:off x="9543523" y="2736186"/>
                <a:ext cx="245808" cy="576479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92" name="Google Shape;1092;p17"/>
              <p:cNvSpPr/>
              <p:nvPr/>
            </p:nvSpPr>
            <p:spPr>
              <a:xfrm>
                <a:off x="9037162" y="2728602"/>
                <a:ext cx="245808" cy="576479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93" name="Google Shape;1093;p17"/>
              <p:cNvGrpSpPr/>
              <p:nvPr/>
            </p:nvGrpSpPr>
            <p:grpSpPr>
              <a:xfrm>
                <a:off x="8520830" y="1741039"/>
                <a:ext cx="1372252" cy="1017109"/>
                <a:chOff x="7550188" y="1895463"/>
                <a:chExt cx="2263905" cy="1678000"/>
              </a:xfrm>
            </p:grpSpPr>
            <p:sp>
              <p:nvSpPr>
                <p:cNvPr id="1094" name="Google Shape;1094;p17"/>
                <p:cNvSpPr/>
                <p:nvPr/>
              </p:nvSpPr>
              <p:spPr>
                <a:xfrm flipH="1" rot="10800000">
                  <a:off x="7626802" y="1902803"/>
                  <a:ext cx="2076672" cy="1670660"/>
                </a:xfrm>
                <a:custGeom>
                  <a:rect b="b" l="l" r="r" t="t"/>
                  <a:pathLst>
                    <a:path extrusionOk="0" h="1670660" w="2076672">
                      <a:moveTo>
                        <a:pt x="993642" y="1670660"/>
                      </a:moveTo>
                      <a:lnTo>
                        <a:pt x="1038336" y="1668464"/>
                      </a:lnTo>
                      <a:lnTo>
                        <a:pt x="1038336" y="1666285"/>
                      </a:lnTo>
                      <a:lnTo>
                        <a:pt x="1083030" y="1668481"/>
                      </a:lnTo>
                      <a:cubicBezTo>
                        <a:pt x="1366143" y="1655992"/>
                        <a:pt x="1687491" y="1486345"/>
                        <a:pt x="1826888" y="1298545"/>
                      </a:cubicBezTo>
                      <a:cubicBezTo>
                        <a:pt x="1985815" y="1129900"/>
                        <a:pt x="2157800" y="833045"/>
                        <a:pt x="2034856" y="617322"/>
                      </a:cubicBezTo>
                      <a:cubicBezTo>
                        <a:pt x="2034856" y="298976"/>
                        <a:pt x="1509684" y="61056"/>
                        <a:pt x="1151483" y="8647"/>
                      </a:cubicBezTo>
                      <a:lnTo>
                        <a:pt x="1038336" y="0"/>
                      </a:lnTo>
                      <a:lnTo>
                        <a:pt x="1038336" y="2179"/>
                      </a:lnTo>
                      <a:lnTo>
                        <a:pt x="925189" y="10826"/>
                      </a:lnTo>
                      <a:cubicBezTo>
                        <a:pt x="566988" y="63235"/>
                        <a:pt x="41816" y="301155"/>
                        <a:pt x="41816" y="619501"/>
                      </a:cubicBezTo>
                      <a:cubicBezTo>
                        <a:pt x="-81128" y="835224"/>
                        <a:pt x="90857" y="1132079"/>
                        <a:pt x="249784" y="1300724"/>
                      </a:cubicBezTo>
                      <a:cubicBezTo>
                        <a:pt x="389181" y="1488524"/>
                        <a:pt x="710529" y="1658171"/>
                        <a:pt x="993642" y="1670660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95" name="Google Shape;1095;p17"/>
                <p:cNvSpPr/>
                <p:nvPr/>
              </p:nvSpPr>
              <p:spPr>
                <a:xfrm flipH="1" rot="-9794205">
                  <a:off x="7618090" y="1959648"/>
                  <a:ext cx="491029" cy="543207"/>
                </a:xfrm>
                <a:custGeom>
                  <a:rect b="b" l="l" r="r" t="t"/>
                  <a:pathLst>
                    <a:path extrusionOk="0" h="1183997" w="1070268">
                      <a:moveTo>
                        <a:pt x="11537" y="1052442"/>
                      </a:moveTo>
                      <a:cubicBezTo>
                        <a:pt x="-76691" y="877035"/>
                        <a:pt x="364448" y="0"/>
                        <a:pt x="540903" y="0"/>
                      </a:cubicBezTo>
                      <a:lnTo>
                        <a:pt x="1070268" y="1052442"/>
                      </a:lnTo>
                      <a:cubicBezTo>
                        <a:pt x="982040" y="1227849"/>
                        <a:pt x="99765" y="1227849"/>
                        <a:pt x="11537" y="1052442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96" name="Google Shape;1096;p17"/>
                <p:cNvSpPr/>
                <p:nvPr/>
              </p:nvSpPr>
              <p:spPr>
                <a:xfrm rot="9794205">
                  <a:off x="9255162" y="1954732"/>
                  <a:ext cx="491029" cy="543207"/>
                </a:xfrm>
                <a:custGeom>
                  <a:rect b="b" l="l" r="r" t="t"/>
                  <a:pathLst>
                    <a:path extrusionOk="0" h="1183997" w="1070268">
                      <a:moveTo>
                        <a:pt x="11537" y="1052442"/>
                      </a:moveTo>
                      <a:cubicBezTo>
                        <a:pt x="-76691" y="877035"/>
                        <a:pt x="364448" y="0"/>
                        <a:pt x="540903" y="0"/>
                      </a:cubicBezTo>
                      <a:lnTo>
                        <a:pt x="1070268" y="1052442"/>
                      </a:lnTo>
                      <a:cubicBezTo>
                        <a:pt x="982040" y="1227849"/>
                        <a:pt x="99765" y="1227849"/>
                        <a:pt x="11537" y="1052442"/>
                      </a:cubicBezTo>
                      <a:close/>
                    </a:path>
                  </a:pathLst>
                </a:custGeom>
                <a:solidFill>
                  <a:srgbClr val="F3B4D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097" name="Google Shape;1097;p17"/>
              <p:cNvGrpSpPr/>
              <p:nvPr/>
            </p:nvGrpSpPr>
            <p:grpSpPr>
              <a:xfrm>
                <a:off x="8861784" y="2084033"/>
                <a:ext cx="609600" cy="189722"/>
                <a:chOff x="8574833" y="1940767"/>
                <a:chExt cx="609600" cy="189722"/>
              </a:xfrm>
            </p:grpSpPr>
            <p:sp>
              <p:nvSpPr>
                <p:cNvPr id="1098" name="Google Shape;1098;p17"/>
                <p:cNvSpPr/>
                <p:nvPr/>
              </p:nvSpPr>
              <p:spPr>
                <a:xfrm>
                  <a:off x="8574833" y="1940767"/>
                  <a:ext cx="130629" cy="186612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99" name="Google Shape;1099;p17"/>
                <p:cNvSpPr/>
                <p:nvPr/>
              </p:nvSpPr>
              <p:spPr>
                <a:xfrm>
                  <a:off x="9053804" y="1943877"/>
                  <a:ext cx="130629" cy="186612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00" name="Google Shape;1100;p17"/>
                <p:cNvSpPr/>
                <p:nvPr/>
              </p:nvSpPr>
              <p:spPr>
                <a:xfrm flipH="1" rot="7434764">
                  <a:off x="8603530" y="1962604"/>
                  <a:ext cx="36000" cy="360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01" name="Google Shape;1101;p17"/>
                <p:cNvSpPr/>
                <p:nvPr/>
              </p:nvSpPr>
              <p:spPr>
                <a:xfrm flipH="1" rot="7434764">
                  <a:off x="9073170" y="1965713"/>
                  <a:ext cx="36000" cy="360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102" name="Google Shape;1102;p17"/>
              <p:cNvSpPr/>
              <p:nvPr/>
            </p:nvSpPr>
            <p:spPr>
              <a:xfrm>
                <a:off x="9006349" y="2172930"/>
                <a:ext cx="360000" cy="360000"/>
              </a:xfrm>
              <a:prstGeom prst="ellipse">
                <a:avLst/>
              </a:prstGeom>
              <a:solidFill>
                <a:srgbClr val="E8809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3" name="Google Shape;1103;p17"/>
              <p:cNvSpPr/>
              <p:nvPr/>
            </p:nvSpPr>
            <p:spPr>
              <a:xfrm>
                <a:off x="9070368" y="2308369"/>
                <a:ext cx="72000" cy="108000"/>
              </a:xfrm>
              <a:prstGeom prst="ellipse">
                <a:avLst/>
              </a:prstGeom>
              <a:solidFill>
                <a:srgbClr val="D7677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4" name="Google Shape;1104;p17"/>
              <p:cNvSpPr/>
              <p:nvPr/>
            </p:nvSpPr>
            <p:spPr>
              <a:xfrm>
                <a:off x="9232600" y="2313285"/>
                <a:ext cx="72000" cy="108000"/>
              </a:xfrm>
              <a:prstGeom prst="ellipse">
                <a:avLst/>
              </a:prstGeom>
              <a:solidFill>
                <a:srgbClr val="D7677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5" name="Google Shape;1105;p17"/>
              <p:cNvSpPr/>
              <p:nvPr/>
            </p:nvSpPr>
            <p:spPr>
              <a:xfrm>
                <a:off x="10649655" y="2546555"/>
                <a:ext cx="245808" cy="819205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6" name="Google Shape;1106;p17"/>
              <p:cNvSpPr/>
              <p:nvPr/>
            </p:nvSpPr>
            <p:spPr>
              <a:xfrm>
                <a:off x="10192456" y="2781699"/>
                <a:ext cx="245808" cy="576479"/>
              </a:xfrm>
              <a:prstGeom prst="rect">
                <a:avLst/>
              </a:prstGeom>
              <a:solidFill>
                <a:srgbClr val="E1ABC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7" name="Google Shape;1107;p17"/>
              <p:cNvSpPr/>
              <p:nvPr/>
            </p:nvSpPr>
            <p:spPr>
              <a:xfrm flipH="1" rot="5400000">
                <a:off x="9063515" y="3157926"/>
                <a:ext cx="186866" cy="281540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8" name="Google Shape;1108;p17"/>
              <p:cNvSpPr/>
              <p:nvPr/>
            </p:nvSpPr>
            <p:spPr>
              <a:xfrm flipH="1" rot="5400000">
                <a:off x="9579708" y="3172674"/>
                <a:ext cx="186866" cy="281540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9" name="Google Shape;1109;p17"/>
              <p:cNvSpPr/>
              <p:nvPr/>
            </p:nvSpPr>
            <p:spPr>
              <a:xfrm flipH="1" rot="5400000">
                <a:off x="10223724" y="3167758"/>
                <a:ext cx="186866" cy="281540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0" name="Google Shape;1110;p17"/>
              <p:cNvSpPr/>
              <p:nvPr/>
            </p:nvSpPr>
            <p:spPr>
              <a:xfrm flipH="1" rot="5400000">
                <a:off x="10666176" y="3167758"/>
                <a:ext cx="186866" cy="281540"/>
              </a:xfrm>
              <a:custGeom>
                <a:rect b="b" l="l" r="r" t="t"/>
                <a:pathLst>
                  <a:path extrusionOk="0" h="1661652" w="1640253">
                    <a:moveTo>
                      <a:pt x="1640253" y="1568463"/>
                    </a:moveTo>
                    <a:lnTo>
                      <a:pt x="1640253" y="1568456"/>
                    </a:lnTo>
                    <a:cubicBezTo>
                      <a:pt x="1391953" y="1363831"/>
                      <a:pt x="1256048" y="1117126"/>
                      <a:pt x="1229245" y="865161"/>
                    </a:cubicBezTo>
                    <a:lnTo>
                      <a:pt x="1226403" y="801329"/>
                    </a:lnTo>
                    <a:lnTo>
                      <a:pt x="1224114" y="801329"/>
                    </a:lnTo>
                    <a:lnTo>
                      <a:pt x="1224329" y="796491"/>
                    </a:lnTo>
                    <a:cubicBezTo>
                      <a:pt x="1251132" y="544526"/>
                      <a:pt x="1387037" y="297821"/>
                      <a:pt x="1635337" y="93196"/>
                    </a:cubicBezTo>
                    <a:lnTo>
                      <a:pt x="1635337" y="93189"/>
                    </a:lnTo>
                    <a:lnTo>
                      <a:pt x="1138365" y="7"/>
                    </a:lnTo>
                    <a:lnTo>
                      <a:pt x="1138365" y="0"/>
                    </a:lnTo>
                    <a:cubicBezTo>
                      <a:pt x="509666" y="0"/>
                      <a:pt x="0" y="224600"/>
                      <a:pt x="0" y="501662"/>
                    </a:cubicBezTo>
                    <a:cubicBezTo>
                      <a:pt x="0" y="622877"/>
                      <a:pt x="97553" y="734048"/>
                      <a:pt x="259949" y="820764"/>
                    </a:cubicBezTo>
                    <a:lnTo>
                      <a:pt x="283158" y="832018"/>
                    </a:lnTo>
                    <a:lnTo>
                      <a:pt x="264865" y="840888"/>
                    </a:lnTo>
                    <a:cubicBezTo>
                      <a:pt x="102469" y="927604"/>
                      <a:pt x="4916" y="1038775"/>
                      <a:pt x="4916" y="1159990"/>
                    </a:cubicBezTo>
                    <a:cubicBezTo>
                      <a:pt x="4916" y="1437052"/>
                      <a:pt x="514582" y="1661652"/>
                      <a:pt x="1143281" y="1661652"/>
                    </a:cubicBezTo>
                    <a:lnTo>
                      <a:pt x="1143281" y="16616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111" name="Google Shape;1111;p17"/>
            <p:cNvSpPr/>
            <p:nvPr/>
          </p:nvSpPr>
          <p:spPr>
            <a:xfrm rot="10103845">
              <a:off x="6638814" y="5059444"/>
              <a:ext cx="414673" cy="218105"/>
            </a:xfrm>
            <a:prstGeom prst="blockArc">
              <a:avLst>
                <a:gd fmla="val 10617630" name="adj1"/>
                <a:gd fmla="val 21204894" name="adj2"/>
                <a:gd fmla="val 7780" name="adj3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12" name="Google Shape;1112;p17"/>
          <p:cNvGrpSpPr/>
          <p:nvPr/>
        </p:nvGrpSpPr>
        <p:grpSpPr>
          <a:xfrm>
            <a:off x="5981374" y="5067076"/>
            <a:ext cx="1023406" cy="895416"/>
            <a:chOff x="8525149" y="2933149"/>
            <a:chExt cx="2924017" cy="2490725"/>
          </a:xfrm>
        </p:grpSpPr>
        <p:grpSp>
          <p:nvGrpSpPr>
            <p:cNvPr id="1113" name="Google Shape;1113;p17"/>
            <p:cNvGrpSpPr/>
            <p:nvPr/>
          </p:nvGrpSpPr>
          <p:grpSpPr>
            <a:xfrm>
              <a:off x="8525149" y="2933149"/>
              <a:ext cx="2924017" cy="2490725"/>
              <a:chOff x="8879111" y="3267446"/>
              <a:chExt cx="2924017" cy="2490725"/>
            </a:xfrm>
          </p:grpSpPr>
          <p:grpSp>
            <p:nvGrpSpPr>
              <p:cNvPr id="1114" name="Google Shape;1114;p17"/>
              <p:cNvGrpSpPr/>
              <p:nvPr/>
            </p:nvGrpSpPr>
            <p:grpSpPr>
              <a:xfrm>
                <a:off x="9463549" y="5106071"/>
                <a:ext cx="1995949" cy="530941"/>
                <a:chOff x="8750709" y="3746090"/>
                <a:chExt cx="1995949" cy="530941"/>
              </a:xfrm>
            </p:grpSpPr>
            <p:sp>
              <p:nvSpPr>
                <p:cNvPr id="1115" name="Google Shape;1115;p17"/>
                <p:cNvSpPr/>
                <p:nvPr/>
              </p:nvSpPr>
              <p:spPr>
                <a:xfrm>
                  <a:off x="9257070" y="3868993"/>
                  <a:ext cx="245808" cy="373626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16" name="Google Shape;1116;p17"/>
                <p:cNvSpPr/>
                <p:nvPr/>
              </p:nvSpPr>
              <p:spPr>
                <a:xfrm>
                  <a:off x="8750709" y="3864078"/>
                  <a:ext cx="245808" cy="373626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17" name="Google Shape;1117;p17"/>
                <p:cNvSpPr/>
                <p:nvPr/>
              </p:nvSpPr>
              <p:spPr>
                <a:xfrm>
                  <a:off x="10500850" y="3746090"/>
                  <a:ext cx="245808" cy="530941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18" name="Google Shape;1118;p17"/>
                <p:cNvSpPr/>
                <p:nvPr/>
              </p:nvSpPr>
              <p:spPr>
                <a:xfrm>
                  <a:off x="10043651" y="3898491"/>
                  <a:ext cx="245808" cy="373626"/>
                </a:xfrm>
                <a:prstGeom prst="rect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19" name="Google Shape;1119;p17"/>
              <p:cNvGrpSpPr/>
              <p:nvPr/>
            </p:nvGrpSpPr>
            <p:grpSpPr>
              <a:xfrm>
                <a:off x="9022700" y="3834566"/>
                <a:ext cx="2780428" cy="1647959"/>
                <a:chOff x="8221372" y="2582738"/>
                <a:chExt cx="2780428" cy="1647959"/>
              </a:xfrm>
            </p:grpSpPr>
            <p:sp>
              <p:nvSpPr>
                <p:cNvPr id="1120" name="Google Shape;1120;p17"/>
                <p:cNvSpPr/>
                <p:nvPr/>
              </p:nvSpPr>
              <p:spPr>
                <a:xfrm>
                  <a:off x="8221372" y="3129467"/>
                  <a:ext cx="486000" cy="486000"/>
                </a:xfrm>
                <a:prstGeom prst="ellipse">
                  <a:avLst/>
                </a:prstGeom>
                <a:solidFill>
                  <a:srgbClr val="F7F7F7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1121" name="Google Shape;1121;p17"/>
                <p:cNvGrpSpPr/>
                <p:nvPr/>
              </p:nvGrpSpPr>
              <p:grpSpPr>
                <a:xfrm>
                  <a:off x="8349193" y="2582738"/>
                  <a:ext cx="2652607" cy="1647959"/>
                  <a:chOff x="8349193" y="2582738"/>
                  <a:chExt cx="2652607" cy="1647959"/>
                </a:xfrm>
              </p:grpSpPr>
              <p:sp>
                <p:nvSpPr>
                  <p:cNvPr id="1122" name="Google Shape;1122;p17"/>
                  <p:cNvSpPr/>
                  <p:nvPr/>
                </p:nvSpPr>
                <p:spPr>
                  <a:xfrm>
                    <a:off x="8349193" y="3552254"/>
                    <a:ext cx="396000" cy="396000"/>
                  </a:xfrm>
                  <a:prstGeom prst="ellipse">
                    <a:avLst/>
                  </a:prstGeom>
                  <a:solidFill>
                    <a:srgbClr val="F7F7F7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1123" name="Google Shape;1123;p17"/>
                  <p:cNvGrpSpPr/>
                  <p:nvPr/>
                </p:nvGrpSpPr>
                <p:grpSpPr>
                  <a:xfrm>
                    <a:off x="8504903" y="2582738"/>
                    <a:ext cx="2496897" cy="1647959"/>
                    <a:chOff x="8298425" y="1678171"/>
                    <a:chExt cx="2496897" cy="1647959"/>
                  </a:xfrm>
                </p:grpSpPr>
                <p:grpSp>
                  <p:nvGrpSpPr>
                    <p:cNvPr id="1124" name="Google Shape;1124;p17"/>
                    <p:cNvGrpSpPr/>
                    <p:nvPr/>
                  </p:nvGrpSpPr>
                  <p:grpSpPr>
                    <a:xfrm>
                      <a:off x="8298425" y="1678171"/>
                      <a:ext cx="2496897" cy="1647959"/>
                      <a:chOff x="4159046" y="2002636"/>
                      <a:chExt cx="2496897" cy="1647959"/>
                    </a:xfrm>
                  </p:grpSpPr>
                  <p:sp>
                    <p:nvSpPr>
                      <p:cNvPr id="1125" name="Google Shape;1125;p17"/>
                      <p:cNvSpPr/>
                      <p:nvPr/>
                    </p:nvSpPr>
                    <p:spPr>
                      <a:xfrm>
                        <a:off x="5040638" y="2029636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26" name="Google Shape;1126;p17"/>
                      <p:cNvSpPr/>
                      <p:nvPr/>
                    </p:nvSpPr>
                    <p:spPr>
                      <a:xfrm>
                        <a:off x="5387476" y="2002636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27" name="Google Shape;1127;p17"/>
                      <p:cNvSpPr/>
                      <p:nvPr/>
                    </p:nvSpPr>
                    <p:spPr>
                      <a:xfrm>
                        <a:off x="5781870" y="2114939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28" name="Google Shape;1128;p17"/>
                      <p:cNvSpPr/>
                      <p:nvPr/>
                    </p:nvSpPr>
                    <p:spPr>
                      <a:xfrm>
                        <a:off x="6169943" y="2235835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29" name="Google Shape;1129;p17"/>
                      <p:cNvSpPr/>
                      <p:nvPr/>
                    </p:nvSpPr>
                    <p:spPr>
                      <a:xfrm>
                        <a:off x="6270172" y="2662334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30" name="Google Shape;1130;p17"/>
                      <p:cNvSpPr/>
                      <p:nvPr/>
                    </p:nvSpPr>
                    <p:spPr>
                      <a:xfrm flipH="1" rot="10800000">
                        <a:off x="5063413" y="311172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31" name="Google Shape;1131;p17"/>
                      <p:cNvSpPr/>
                      <p:nvPr/>
                    </p:nvSpPr>
                    <p:spPr>
                      <a:xfrm flipH="1" rot="10800000">
                        <a:off x="5402425" y="3110595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32" name="Google Shape;1132;p17"/>
                      <p:cNvSpPr/>
                      <p:nvPr/>
                    </p:nvSpPr>
                    <p:spPr>
                      <a:xfrm flipH="1" rot="10800000">
                        <a:off x="5784980" y="310861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33" name="Google Shape;1133;p17"/>
                      <p:cNvSpPr/>
                      <p:nvPr/>
                    </p:nvSpPr>
                    <p:spPr>
                      <a:xfrm flipH="1" rot="10800000">
                        <a:off x="6064898" y="2918890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34" name="Google Shape;1134;p17"/>
                      <p:cNvSpPr/>
                      <p:nvPr/>
                    </p:nvSpPr>
                    <p:spPr>
                      <a:xfrm flipH="1" rot="10800000">
                        <a:off x="6273282" y="2687217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35" name="Google Shape;1135;p17"/>
                      <p:cNvSpPr/>
                      <p:nvPr/>
                    </p:nvSpPr>
                    <p:spPr>
                      <a:xfrm>
                        <a:off x="4159046" y="2272636"/>
                        <a:ext cx="2232300" cy="10398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36" name="Google Shape;1136;p17"/>
                      <p:cNvSpPr/>
                      <p:nvPr/>
                    </p:nvSpPr>
                    <p:spPr>
                      <a:xfrm flipH="1" rot="10800000">
                        <a:off x="4749283" y="2974873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37" name="Google Shape;1137;p17"/>
                      <p:cNvSpPr/>
                      <p:nvPr/>
                    </p:nvSpPr>
                    <p:spPr>
                      <a:xfrm flipH="1" rot="10800000">
                        <a:off x="4475584" y="2886270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</p:grpSp>
                <p:sp>
                  <p:nvSpPr>
                    <p:cNvPr id="1138" name="Google Shape;1138;p17"/>
                    <p:cNvSpPr/>
                    <p:nvPr/>
                  </p:nvSpPr>
                  <p:spPr>
                    <a:xfrm flipH="1" rot="10800000">
                      <a:off x="8775592" y="2763478"/>
                      <a:ext cx="486000" cy="486000"/>
                    </a:xfrm>
                    <a:prstGeom prst="ellipse">
                      <a:avLst/>
                    </a:prstGeom>
                    <a:solidFill>
                      <a:srgbClr val="F7F7F7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1139" name="Google Shape;1139;p17"/>
                    <p:cNvSpPr/>
                    <p:nvPr/>
                  </p:nvSpPr>
                  <p:spPr>
                    <a:xfrm flipH="1" rot="10800000">
                      <a:off x="8406882" y="2698229"/>
                      <a:ext cx="486000" cy="486000"/>
                    </a:xfrm>
                    <a:prstGeom prst="ellipse">
                      <a:avLst/>
                    </a:prstGeom>
                    <a:solidFill>
                      <a:srgbClr val="F7F7F7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1140" name="Google Shape;1140;p17"/>
              <p:cNvGrpSpPr/>
              <p:nvPr/>
            </p:nvGrpSpPr>
            <p:grpSpPr>
              <a:xfrm>
                <a:off x="8879111" y="3750201"/>
                <a:ext cx="1485941" cy="1082351"/>
                <a:chOff x="8128549" y="1520889"/>
                <a:chExt cx="1485941" cy="1082351"/>
              </a:xfrm>
            </p:grpSpPr>
            <p:sp>
              <p:nvSpPr>
                <p:cNvPr id="1141" name="Google Shape;1141;p17"/>
                <p:cNvSpPr/>
                <p:nvPr/>
              </p:nvSpPr>
              <p:spPr>
                <a:xfrm>
                  <a:off x="8341567" y="1520889"/>
                  <a:ext cx="1091681" cy="1082351"/>
                </a:xfrm>
                <a:prstGeom prst="roundRect">
                  <a:avLst>
                    <a:gd fmla="val 43103" name="adj"/>
                  </a:avLst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2" name="Google Shape;1142;p17"/>
                <p:cNvSpPr/>
                <p:nvPr/>
              </p:nvSpPr>
              <p:spPr>
                <a:xfrm rot="2590314">
                  <a:off x="8276253" y="1586205"/>
                  <a:ext cx="158621" cy="494522"/>
                </a:xfrm>
                <a:prstGeom prst="ellipse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3" name="Google Shape;1143;p17"/>
                <p:cNvSpPr/>
                <p:nvPr/>
              </p:nvSpPr>
              <p:spPr>
                <a:xfrm flipH="1" rot="-2657896">
                  <a:off x="9305730" y="1570654"/>
                  <a:ext cx="158621" cy="494522"/>
                </a:xfrm>
                <a:prstGeom prst="ellipse">
                  <a:avLst/>
                </a:prstGeom>
                <a:solidFill>
                  <a:srgbClr val="D4B09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144" name="Google Shape;1144;p17"/>
              <p:cNvSpPr/>
              <p:nvPr/>
            </p:nvSpPr>
            <p:spPr>
              <a:xfrm flipH="1" rot="7434764">
                <a:off x="9226130" y="3366181"/>
                <a:ext cx="809131" cy="1072266"/>
              </a:xfrm>
              <a:custGeom>
                <a:rect b="b" l="l" r="r" t="t"/>
                <a:pathLst>
                  <a:path extrusionOk="0" h="1072266" w="809131">
                    <a:moveTo>
                      <a:pt x="682137" y="757672"/>
                    </a:moveTo>
                    <a:cubicBezTo>
                      <a:pt x="708338" y="718889"/>
                      <a:pt x="723637" y="672135"/>
                      <a:pt x="723637" y="621808"/>
                    </a:cubicBezTo>
                    <a:cubicBezTo>
                      <a:pt x="723637" y="588257"/>
                      <a:pt x="716838" y="556294"/>
                      <a:pt x="704541" y="527222"/>
                    </a:cubicBezTo>
                    <a:lnTo>
                      <a:pt x="668820" y="474240"/>
                    </a:lnTo>
                    <a:lnTo>
                      <a:pt x="699195" y="468107"/>
                    </a:lnTo>
                    <a:cubicBezTo>
                      <a:pt x="763800" y="440781"/>
                      <a:pt x="809131" y="376811"/>
                      <a:pt x="809131" y="302253"/>
                    </a:cubicBezTo>
                    <a:cubicBezTo>
                      <a:pt x="809131" y="252547"/>
                      <a:pt x="788984" y="207547"/>
                      <a:pt x="756410" y="174973"/>
                    </a:cubicBezTo>
                    <a:lnTo>
                      <a:pt x="731957" y="158486"/>
                    </a:lnTo>
                    <a:lnTo>
                      <a:pt x="744324" y="147249"/>
                    </a:lnTo>
                    <a:cubicBezTo>
                      <a:pt x="749827" y="140582"/>
                      <a:pt x="754388" y="133108"/>
                      <a:pt x="757804" y="125032"/>
                    </a:cubicBezTo>
                    <a:cubicBezTo>
                      <a:pt x="762358" y="114264"/>
                      <a:pt x="764876" y="102427"/>
                      <a:pt x="764876" y="90000"/>
                    </a:cubicBezTo>
                    <a:cubicBezTo>
                      <a:pt x="764876" y="40294"/>
                      <a:pt x="724582" y="0"/>
                      <a:pt x="674876" y="0"/>
                    </a:cubicBezTo>
                    <a:cubicBezTo>
                      <a:pt x="625170" y="0"/>
                      <a:pt x="584876" y="40294"/>
                      <a:pt x="584876" y="90000"/>
                    </a:cubicBezTo>
                    <a:cubicBezTo>
                      <a:pt x="584876" y="102426"/>
                      <a:pt x="587394" y="114265"/>
                      <a:pt x="591948" y="125033"/>
                    </a:cubicBezTo>
                    <a:lnTo>
                      <a:pt x="594754" y="129193"/>
                    </a:lnTo>
                    <a:lnTo>
                      <a:pt x="559067" y="136398"/>
                    </a:lnTo>
                    <a:cubicBezTo>
                      <a:pt x="494463" y="163723"/>
                      <a:pt x="449132" y="227694"/>
                      <a:pt x="449132" y="302252"/>
                    </a:cubicBezTo>
                    <a:cubicBezTo>
                      <a:pt x="449132" y="327105"/>
                      <a:pt x="454168" y="350782"/>
                      <a:pt x="463277" y="372316"/>
                    </a:cubicBezTo>
                    <a:lnTo>
                      <a:pt x="468480" y="380034"/>
                    </a:lnTo>
                    <a:lnTo>
                      <a:pt x="431664" y="383745"/>
                    </a:lnTo>
                    <a:cubicBezTo>
                      <a:pt x="320933" y="406404"/>
                      <a:pt x="237637" y="504379"/>
                      <a:pt x="237637" y="621808"/>
                    </a:cubicBezTo>
                    <a:lnTo>
                      <a:pt x="253902" y="702371"/>
                    </a:lnTo>
                    <a:lnTo>
                      <a:pt x="201426" y="712965"/>
                    </a:lnTo>
                    <a:cubicBezTo>
                      <a:pt x="136822" y="740291"/>
                      <a:pt x="91491" y="804261"/>
                      <a:pt x="91491" y="878820"/>
                    </a:cubicBezTo>
                    <a:lnTo>
                      <a:pt x="94589" y="894167"/>
                    </a:lnTo>
                    <a:lnTo>
                      <a:pt x="90000" y="892266"/>
                    </a:lnTo>
                    <a:cubicBezTo>
                      <a:pt x="40294" y="892266"/>
                      <a:pt x="0" y="932560"/>
                      <a:pt x="0" y="982266"/>
                    </a:cubicBezTo>
                    <a:cubicBezTo>
                      <a:pt x="0" y="1031972"/>
                      <a:pt x="40294" y="1072266"/>
                      <a:pt x="90000" y="1072266"/>
                    </a:cubicBezTo>
                    <a:cubicBezTo>
                      <a:pt x="114853" y="1072266"/>
                      <a:pt x="137353" y="1062193"/>
                      <a:pt x="153640" y="1045906"/>
                    </a:cubicBezTo>
                    <a:lnTo>
                      <a:pt x="169145" y="1022909"/>
                    </a:lnTo>
                    <a:lnTo>
                      <a:pt x="201427" y="1044674"/>
                    </a:lnTo>
                    <a:cubicBezTo>
                      <a:pt x="222962" y="1053783"/>
                      <a:pt x="246638" y="1058820"/>
                      <a:pt x="271491" y="1058820"/>
                    </a:cubicBezTo>
                    <a:cubicBezTo>
                      <a:pt x="370901" y="1058820"/>
                      <a:pt x="451490" y="978231"/>
                      <a:pt x="451490" y="878820"/>
                    </a:cubicBezTo>
                    <a:lnTo>
                      <a:pt x="447303" y="858078"/>
                    </a:lnTo>
                    <a:lnTo>
                      <a:pt x="480637" y="864808"/>
                    </a:lnTo>
                    <a:cubicBezTo>
                      <a:pt x="564515" y="864808"/>
                      <a:pt x="638468" y="822310"/>
                      <a:pt x="682137" y="757672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145" name="Google Shape;1145;p17"/>
              <p:cNvGrpSpPr/>
              <p:nvPr/>
            </p:nvGrpSpPr>
            <p:grpSpPr>
              <a:xfrm>
                <a:off x="9306231" y="4143891"/>
                <a:ext cx="609600" cy="189722"/>
                <a:chOff x="8574833" y="1940767"/>
                <a:chExt cx="609600" cy="189722"/>
              </a:xfrm>
            </p:grpSpPr>
            <p:sp>
              <p:nvSpPr>
                <p:cNvPr id="1146" name="Google Shape;1146;p17"/>
                <p:cNvSpPr/>
                <p:nvPr/>
              </p:nvSpPr>
              <p:spPr>
                <a:xfrm>
                  <a:off x="8574833" y="1940767"/>
                  <a:ext cx="130629" cy="186612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7" name="Google Shape;1147;p17"/>
                <p:cNvSpPr/>
                <p:nvPr/>
              </p:nvSpPr>
              <p:spPr>
                <a:xfrm>
                  <a:off x="9053804" y="1943877"/>
                  <a:ext cx="130629" cy="186612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8" name="Google Shape;1148;p17"/>
                <p:cNvSpPr/>
                <p:nvPr/>
              </p:nvSpPr>
              <p:spPr>
                <a:xfrm flipH="1" rot="7434764">
                  <a:off x="8603530" y="1962604"/>
                  <a:ext cx="36000" cy="360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9" name="Google Shape;1149;p17"/>
                <p:cNvSpPr/>
                <p:nvPr/>
              </p:nvSpPr>
              <p:spPr>
                <a:xfrm flipH="1" rot="7434764">
                  <a:off x="9073170" y="1965713"/>
                  <a:ext cx="36000" cy="360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50" name="Google Shape;1150;p17"/>
              <p:cNvGrpSpPr/>
              <p:nvPr/>
            </p:nvGrpSpPr>
            <p:grpSpPr>
              <a:xfrm>
                <a:off x="9453715" y="5476515"/>
                <a:ext cx="2010699" cy="281656"/>
                <a:chOff x="8662219" y="4116534"/>
                <a:chExt cx="2010699" cy="281656"/>
              </a:xfrm>
            </p:grpSpPr>
            <p:sp>
              <p:nvSpPr>
                <p:cNvPr id="1151" name="Google Shape;1151;p17"/>
                <p:cNvSpPr/>
                <p:nvPr/>
              </p:nvSpPr>
              <p:spPr>
                <a:xfrm flipH="1" rot="5400000">
                  <a:off x="8663960" y="4114793"/>
                  <a:ext cx="266908" cy="270390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52" name="Google Shape;1152;p17"/>
                <p:cNvSpPr/>
                <p:nvPr/>
              </p:nvSpPr>
              <p:spPr>
                <a:xfrm flipH="1" rot="5400000">
                  <a:off x="9180153" y="4129541"/>
                  <a:ext cx="266908" cy="270390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53" name="Google Shape;1153;p17"/>
                <p:cNvSpPr/>
                <p:nvPr/>
              </p:nvSpPr>
              <p:spPr>
                <a:xfrm flipH="1" rot="5400000">
                  <a:off x="9961817" y="4124625"/>
                  <a:ext cx="266908" cy="270390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54" name="Google Shape;1154;p17"/>
                <p:cNvSpPr/>
                <p:nvPr/>
              </p:nvSpPr>
              <p:spPr>
                <a:xfrm flipH="1" rot="5400000">
                  <a:off x="10404269" y="4124625"/>
                  <a:ext cx="266908" cy="270390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155" name="Google Shape;1155;p17"/>
            <p:cNvSpPr/>
            <p:nvPr/>
          </p:nvSpPr>
          <p:spPr>
            <a:xfrm rot="10102080">
              <a:off x="9234958" y="4113054"/>
              <a:ext cx="303534" cy="264644"/>
            </a:xfrm>
            <a:prstGeom prst="blockArc">
              <a:avLst>
                <a:gd fmla="val 10617630" name="adj1"/>
                <a:gd fmla="val 21204894" name="adj2"/>
                <a:gd fmla="val 7780" name="adj3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6" name="Google Shape;1156;p17"/>
          <p:cNvGrpSpPr/>
          <p:nvPr/>
        </p:nvGrpSpPr>
        <p:grpSpPr>
          <a:xfrm>
            <a:off x="5005122" y="4715197"/>
            <a:ext cx="877205" cy="747467"/>
            <a:chOff x="8707047" y="362012"/>
            <a:chExt cx="2924017" cy="2490726"/>
          </a:xfrm>
        </p:grpSpPr>
        <p:grpSp>
          <p:nvGrpSpPr>
            <p:cNvPr id="1157" name="Google Shape;1157;p17"/>
            <p:cNvGrpSpPr/>
            <p:nvPr/>
          </p:nvGrpSpPr>
          <p:grpSpPr>
            <a:xfrm>
              <a:off x="8707047" y="362012"/>
              <a:ext cx="2924017" cy="2490726"/>
              <a:chOff x="8707047" y="362012"/>
              <a:chExt cx="2924017" cy="2490726"/>
            </a:xfrm>
          </p:grpSpPr>
          <p:grpSp>
            <p:nvGrpSpPr>
              <p:cNvPr id="1158" name="Google Shape;1158;p17"/>
              <p:cNvGrpSpPr/>
              <p:nvPr/>
            </p:nvGrpSpPr>
            <p:grpSpPr>
              <a:xfrm>
                <a:off x="9291485" y="2200638"/>
                <a:ext cx="1995949" cy="530941"/>
                <a:chOff x="8750709" y="3746090"/>
                <a:chExt cx="1995949" cy="530941"/>
              </a:xfrm>
            </p:grpSpPr>
            <p:sp>
              <p:nvSpPr>
                <p:cNvPr id="1159" name="Google Shape;1159;p17"/>
                <p:cNvSpPr/>
                <p:nvPr/>
              </p:nvSpPr>
              <p:spPr>
                <a:xfrm>
                  <a:off x="9257070" y="3868993"/>
                  <a:ext cx="245808" cy="373626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60" name="Google Shape;1160;p17"/>
                <p:cNvSpPr/>
                <p:nvPr/>
              </p:nvSpPr>
              <p:spPr>
                <a:xfrm>
                  <a:off x="8750709" y="3864078"/>
                  <a:ext cx="245808" cy="373626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61" name="Google Shape;1161;p17"/>
                <p:cNvSpPr/>
                <p:nvPr/>
              </p:nvSpPr>
              <p:spPr>
                <a:xfrm>
                  <a:off x="10500850" y="3746090"/>
                  <a:ext cx="245808" cy="530941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62" name="Google Shape;1162;p17"/>
                <p:cNvSpPr/>
                <p:nvPr/>
              </p:nvSpPr>
              <p:spPr>
                <a:xfrm>
                  <a:off x="10043651" y="3898491"/>
                  <a:ext cx="245808" cy="373626"/>
                </a:xfrm>
                <a:prstGeom prst="rect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63" name="Google Shape;1163;p17"/>
              <p:cNvGrpSpPr/>
              <p:nvPr/>
            </p:nvGrpSpPr>
            <p:grpSpPr>
              <a:xfrm>
                <a:off x="8850636" y="929133"/>
                <a:ext cx="2780428" cy="1647959"/>
                <a:chOff x="8221372" y="2582738"/>
                <a:chExt cx="2780428" cy="1647959"/>
              </a:xfrm>
            </p:grpSpPr>
            <p:sp>
              <p:nvSpPr>
                <p:cNvPr id="1164" name="Google Shape;1164;p17"/>
                <p:cNvSpPr/>
                <p:nvPr/>
              </p:nvSpPr>
              <p:spPr>
                <a:xfrm>
                  <a:off x="8221372" y="3129467"/>
                  <a:ext cx="486000" cy="486000"/>
                </a:xfrm>
                <a:prstGeom prst="ellipse">
                  <a:avLst/>
                </a:prstGeom>
                <a:solidFill>
                  <a:srgbClr val="3E3E3E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1165" name="Google Shape;1165;p17"/>
                <p:cNvGrpSpPr/>
                <p:nvPr/>
              </p:nvGrpSpPr>
              <p:grpSpPr>
                <a:xfrm>
                  <a:off x="8349193" y="2582738"/>
                  <a:ext cx="2652607" cy="1647959"/>
                  <a:chOff x="8349193" y="2582738"/>
                  <a:chExt cx="2652607" cy="1647959"/>
                </a:xfrm>
              </p:grpSpPr>
              <p:sp>
                <p:nvSpPr>
                  <p:cNvPr id="1166" name="Google Shape;1166;p17"/>
                  <p:cNvSpPr/>
                  <p:nvPr/>
                </p:nvSpPr>
                <p:spPr>
                  <a:xfrm>
                    <a:off x="8349193" y="3552254"/>
                    <a:ext cx="396000" cy="396000"/>
                  </a:xfrm>
                  <a:prstGeom prst="ellipse">
                    <a:avLst/>
                  </a:prstGeom>
                  <a:solidFill>
                    <a:srgbClr val="3E3E3E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1167" name="Google Shape;1167;p17"/>
                  <p:cNvGrpSpPr/>
                  <p:nvPr/>
                </p:nvGrpSpPr>
                <p:grpSpPr>
                  <a:xfrm>
                    <a:off x="8504903" y="2582738"/>
                    <a:ext cx="2496897" cy="1647959"/>
                    <a:chOff x="8298425" y="1678171"/>
                    <a:chExt cx="2496897" cy="1647959"/>
                  </a:xfrm>
                </p:grpSpPr>
                <p:grpSp>
                  <p:nvGrpSpPr>
                    <p:cNvPr id="1168" name="Google Shape;1168;p17"/>
                    <p:cNvGrpSpPr/>
                    <p:nvPr/>
                  </p:nvGrpSpPr>
                  <p:grpSpPr>
                    <a:xfrm>
                      <a:off x="8298425" y="1678171"/>
                      <a:ext cx="2496897" cy="1647959"/>
                      <a:chOff x="4159046" y="2002636"/>
                      <a:chExt cx="2496897" cy="1647959"/>
                    </a:xfrm>
                  </p:grpSpPr>
                  <p:sp>
                    <p:nvSpPr>
                      <p:cNvPr id="1169" name="Google Shape;1169;p17"/>
                      <p:cNvSpPr/>
                      <p:nvPr/>
                    </p:nvSpPr>
                    <p:spPr>
                      <a:xfrm>
                        <a:off x="5040638" y="2029636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70" name="Google Shape;1170;p17"/>
                      <p:cNvSpPr/>
                      <p:nvPr/>
                    </p:nvSpPr>
                    <p:spPr>
                      <a:xfrm>
                        <a:off x="5387476" y="2002636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71" name="Google Shape;1171;p17"/>
                      <p:cNvSpPr/>
                      <p:nvPr/>
                    </p:nvSpPr>
                    <p:spPr>
                      <a:xfrm>
                        <a:off x="5781870" y="2114939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72" name="Google Shape;1172;p17"/>
                      <p:cNvSpPr/>
                      <p:nvPr/>
                    </p:nvSpPr>
                    <p:spPr>
                      <a:xfrm>
                        <a:off x="6169943" y="2235835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73" name="Google Shape;1173;p17"/>
                      <p:cNvSpPr/>
                      <p:nvPr/>
                    </p:nvSpPr>
                    <p:spPr>
                      <a:xfrm>
                        <a:off x="6270172" y="2662334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74" name="Google Shape;1174;p17"/>
                      <p:cNvSpPr/>
                      <p:nvPr/>
                    </p:nvSpPr>
                    <p:spPr>
                      <a:xfrm flipH="1" rot="10800000">
                        <a:off x="5063413" y="311172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75" name="Google Shape;1175;p17"/>
                      <p:cNvSpPr/>
                      <p:nvPr/>
                    </p:nvSpPr>
                    <p:spPr>
                      <a:xfrm flipH="1" rot="10800000">
                        <a:off x="5402425" y="3110595"/>
                        <a:ext cx="540000" cy="54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76" name="Google Shape;1176;p17"/>
                      <p:cNvSpPr/>
                      <p:nvPr/>
                    </p:nvSpPr>
                    <p:spPr>
                      <a:xfrm flipH="1" rot="10800000">
                        <a:off x="5784980" y="3108612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77" name="Google Shape;1177;p17"/>
                      <p:cNvSpPr/>
                      <p:nvPr/>
                    </p:nvSpPr>
                    <p:spPr>
                      <a:xfrm flipH="1" rot="10800000">
                        <a:off x="6064898" y="2918890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78" name="Google Shape;1178;p17"/>
                      <p:cNvSpPr/>
                      <p:nvPr/>
                    </p:nvSpPr>
                    <p:spPr>
                      <a:xfrm flipH="1" rot="10800000">
                        <a:off x="6273282" y="2687217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79" name="Google Shape;1179;p17"/>
                      <p:cNvSpPr/>
                      <p:nvPr/>
                    </p:nvSpPr>
                    <p:spPr>
                      <a:xfrm>
                        <a:off x="4159046" y="2272636"/>
                        <a:ext cx="2232423" cy="1039731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80" name="Google Shape;1180;p17"/>
                      <p:cNvSpPr/>
                      <p:nvPr/>
                    </p:nvSpPr>
                    <p:spPr>
                      <a:xfrm flipH="1" rot="10800000">
                        <a:off x="4749283" y="2974873"/>
                        <a:ext cx="486000" cy="486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1181" name="Google Shape;1181;p17"/>
                      <p:cNvSpPr/>
                      <p:nvPr/>
                    </p:nvSpPr>
                    <p:spPr>
                      <a:xfrm flipH="1" rot="10800000">
                        <a:off x="4475584" y="2886270"/>
                        <a:ext cx="360000" cy="360000"/>
                      </a:xfrm>
                      <a:prstGeom prst="ellipse">
                        <a:avLst/>
                      </a:prstGeom>
                      <a:solidFill>
                        <a:srgbClr val="3E3E3E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</p:grpSp>
                <p:sp>
                  <p:nvSpPr>
                    <p:cNvPr id="1182" name="Google Shape;1182;p17"/>
                    <p:cNvSpPr/>
                    <p:nvPr/>
                  </p:nvSpPr>
                  <p:spPr>
                    <a:xfrm flipH="1" rot="10800000">
                      <a:off x="8775592" y="2763478"/>
                      <a:ext cx="486000" cy="486000"/>
                    </a:xfrm>
                    <a:prstGeom prst="ellipse">
                      <a:avLst/>
                    </a:prstGeom>
                    <a:solidFill>
                      <a:srgbClr val="3E3E3E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1183" name="Google Shape;1183;p17"/>
                    <p:cNvSpPr/>
                    <p:nvPr/>
                  </p:nvSpPr>
                  <p:spPr>
                    <a:xfrm flipH="1" rot="10800000">
                      <a:off x="8406882" y="2698229"/>
                      <a:ext cx="486000" cy="486000"/>
                    </a:xfrm>
                    <a:prstGeom prst="ellipse">
                      <a:avLst/>
                    </a:prstGeom>
                    <a:solidFill>
                      <a:srgbClr val="3E3E3E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1184" name="Google Shape;1184;p17"/>
              <p:cNvGrpSpPr/>
              <p:nvPr/>
            </p:nvGrpSpPr>
            <p:grpSpPr>
              <a:xfrm>
                <a:off x="8707047" y="844768"/>
                <a:ext cx="1485941" cy="1082351"/>
                <a:chOff x="8128549" y="1520889"/>
                <a:chExt cx="1485941" cy="1082351"/>
              </a:xfrm>
            </p:grpSpPr>
            <p:sp>
              <p:nvSpPr>
                <p:cNvPr id="1185" name="Google Shape;1185;p17"/>
                <p:cNvSpPr/>
                <p:nvPr/>
              </p:nvSpPr>
              <p:spPr>
                <a:xfrm>
                  <a:off x="8341567" y="1520889"/>
                  <a:ext cx="1091681" cy="1082351"/>
                </a:xfrm>
                <a:prstGeom prst="roundRect">
                  <a:avLst>
                    <a:gd fmla="val 43103" name="adj"/>
                  </a:avLst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86" name="Google Shape;1186;p17"/>
                <p:cNvSpPr/>
                <p:nvPr/>
              </p:nvSpPr>
              <p:spPr>
                <a:xfrm rot="2590314">
                  <a:off x="8276253" y="1586205"/>
                  <a:ext cx="158621" cy="494522"/>
                </a:xfrm>
                <a:prstGeom prst="ellipse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87" name="Google Shape;1187;p17"/>
                <p:cNvSpPr/>
                <p:nvPr/>
              </p:nvSpPr>
              <p:spPr>
                <a:xfrm flipH="1" rot="-2657896">
                  <a:off x="9305730" y="1570654"/>
                  <a:ext cx="158621" cy="494522"/>
                </a:xfrm>
                <a:prstGeom prst="ellipse">
                  <a:avLst/>
                </a:prstGeom>
                <a:solidFill>
                  <a:srgbClr val="A3A4A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188" name="Google Shape;1188;p17"/>
              <p:cNvSpPr/>
              <p:nvPr/>
            </p:nvSpPr>
            <p:spPr>
              <a:xfrm flipH="1" rot="7434764">
                <a:off x="9054066" y="460748"/>
                <a:ext cx="809131" cy="1072266"/>
              </a:xfrm>
              <a:custGeom>
                <a:rect b="b" l="l" r="r" t="t"/>
                <a:pathLst>
                  <a:path extrusionOk="0" h="1072266" w="809131">
                    <a:moveTo>
                      <a:pt x="682137" y="757672"/>
                    </a:moveTo>
                    <a:cubicBezTo>
                      <a:pt x="708338" y="718889"/>
                      <a:pt x="723637" y="672135"/>
                      <a:pt x="723637" y="621808"/>
                    </a:cubicBezTo>
                    <a:cubicBezTo>
                      <a:pt x="723637" y="588257"/>
                      <a:pt x="716838" y="556294"/>
                      <a:pt x="704541" y="527222"/>
                    </a:cubicBezTo>
                    <a:lnTo>
                      <a:pt x="668820" y="474240"/>
                    </a:lnTo>
                    <a:lnTo>
                      <a:pt x="699195" y="468107"/>
                    </a:lnTo>
                    <a:cubicBezTo>
                      <a:pt x="763800" y="440781"/>
                      <a:pt x="809131" y="376811"/>
                      <a:pt x="809131" y="302253"/>
                    </a:cubicBezTo>
                    <a:cubicBezTo>
                      <a:pt x="809131" y="252547"/>
                      <a:pt x="788984" y="207547"/>
                      <a:pt x="756410" y="174973"/>
                    </a:cubicBezTo>
                    <a:lnTo>
                      <a:pt x="731957" y="158486"/>
                    </a:lnTo>
                    <a:lnTo>
                      <a:pt x="744324" y="147249"/>
                    </a:lnTo>
                    <a:cubicBezTo>
                      <a:pt x="749827" y="140582"/>
                      <a:pt x="754388" y="133108"/>
                      <a:pt x="757804" y="125032"/>
                    </a:cubicBezTo>
                    <a:cubicBezTo>
                      <a:pt x="762358" y="114264"/>
                      <a:pt x="764876" y="102427"/>
                      <a:pt x="764876" y="90000"/>
                    </a:cubicBezTo>
                    <a:cubicBezTo>
                      <a:pt x="764876" y="40294"/>
                      <a:pt x="724582" y="0"/>
                      <a:pt x="674876" y="0"/>
                    </a:cubicBezTo>
                    <a:cubicBezTo>
                      <a:pt x="625170" y="0"/>
                      <a:pt x="584876" y="40294"/>
                      <a:pt x="584876" y="90000"/>
                    </a:cubicBezTo>
                    <a:cubicBezTo>
                      <a:pt x="584876" y="102426"/>
                      <a:pt x="587394" y="114265"/>
                      <a:pt x="591948" y="125033"/>
                    </a:cubicBezTo>
                    <a:lnTo>
                      <a:pt x="594754" y="129193"/>
                    </a:lnTo>
                    <a:lnTo>
                      <a:pt x="559067" y="136398"/>
                    </a:lnTo>
                    <a:cubicBezTo>
                      <a:pt x="494463" y="163723"/>
                      <a:pt x="449132" y="227694"/>
                      <a:pt x="449132" y="302252"/>
                    </a:cubicBezTo>
                    <a:cubicBezTo>
                      <a:pt x="449132" y="327105"/>
                      <a:pt x="454168" y="350782"/>
                      <a:pt x="463277" y="372316"/>
                    </a:cubicBezTo>
                    <a:lnTo>
                      <a:pt x="468480" y="380034"/>
                    </a:lnTo>
                    <a:lnTo>
                      <a:pt x="431664" y="383745"/>
                    </a:lnTo>
                    <a:cubicBezTo>
                      <a:pt x="320933" y="406404"/>
                      <a:pt x="237637" y="504379"/>
                      <a:pt x="237637" y="621808"/>
                    </a:cubicBezTo>
                    <a:lnTo>
                      <a:pt x="253902" y="702371"/>
                    </a:lnTo>
                    <a:lnTo>
                      <a:pt x="201426" y="712965"/>
                    </a:lnTo>
                    <a:cubicBezTo>
                      <a:pt x="136822" y="740291"/>
                      <a:pt x="91491" y="804261"/>
                      <a:pt x="91491" y="878820"/>
                    </a:cubicBezTo>
                    <a:lnTo>
                      <a:pt x="94589" y="894167"/>
                    </a:lnTo>
                    <a:lnTo>
                      <a:pt x="90000" y="892266"/>
                    </a:lnTo>
                    <a:cubicBezTo>
                      <a:pt x="40294" y="892266"/>
                      <a:pt x="0" y="932560"/>
                      <a:pt x="0" y="982266"/>
                    </a:cubicBezTo>
                    <a:cubicBezTo>
                      <a:pt x="0" y="1031972"/>
                      <a:pt x="40294" y="1072266"/>
                      <a:pt x="90000" y="1072266"/>
                    </a:cubicBezTo>
                    <a:cubicBezTo>
                      <a:pt x="114853" y="1072266"/>
                      <a:pt x="137353" y="1062193"/>
                      <a:pt x="153640" y="1045906"/>
                    </a:cubicBezTo>
                    <a:lnTo>
                      <a:pt x="169145" y="1022909"/>
                    </a:lnTo>
                    <a:lnTo>
                      <a:pt x="201427" y="1044674"/>
                    </a:lnTo>
                    <a:cubicBezTo>
                      <a:pt x="222962" y="1053783"/>
                      <a:pt x="246638" y="1058820"/>
                      <a:pt x="271491" y="1058820"/>
                    </a:cubicBezTo>
                    <a:cubicBezTo>
                      <a:pt x="370901" y="1058820"/>
                      <a:pt x="451490" y="978231"/>
                      <a:pt x="451490" y="878820"/>
                    </a:cubicBezTo>
                    <a:lnTo>
                      <a:pt x="447303" y="858078"/>
                    </a:lnTo>
                    <a:lnTo>
                      <a:pt x="480637" y="864808"/>
                    </a:lnTo>
                    <a:cubicBezTo>
                      <a:pt x="564515" y="864808"/>
                      <a:pt x="638468" y="822310"/>
                      <a:pt x="682137" y="757672"/>
                    </a:cubicBezTo>
                    <a:close/>
                  </a:path>
                </a:pathLst>
              </a:custGeom>
              <a:solidFill>
                <a:srgbClr val="3E3E3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189" name="Google Shape;1189;p17"/>
              <p:cNvGrpSpPr/>
              <p:nvPr/>
            </p:nvGrpSpPr>
            <p:grpSpPr>
              <a:xfrm>
                <a:off x="9134167" y="1238458"/>
                <a:ext cx="609600" cy="189722"/>
                <a:chOff x="8574833" y="1940767"/>
                <a:chExt cx="609600" cy="189722"/>
              </a:xfrm>
            </p:grpSpPr>
            <p:sp>
              <p:nvSpPr>
                <p:cNvPr id="1190" name="Google Shape;1190;p17"/>
                <p:cNvSpPr/>
                <p:nvPr/>
              </p:nvSpPr>
              <p:spPr>
                <a:xfrm>
                  <a:off x="8574833" y="1940767"/>
                  <a:ext cx="130629" cy="186612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91" name="Google Shape;1191;p17"/>
                <p:cNvSpPr/>
                <p:nvPr/>
              </p:nvSpPr>
              <p:spPr>
                <a:xfrm>
                  <a:off x="9053804" y="1943877"/>
                  <a:ext cx="130629" cy="186612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92" name="Google Shape;1192;p17"/>
                <p:cNvSpPr/>
                <p:nvPr/>
              </p:nvSpPr>
              <p:spPr>
                <a:xfrm flipH="1" rot="7434764">
                  <a:off x="8603530" y="1962604"/>
                  <a:ext cx="36000" cy="360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93" name="Google Shape;1193;p17"/>
                <p:cNvSpPr/>
                <p:nvPr/>
              </p:nvSpPr>
              <p:spPr>
                <a:xfrm flipH="1" rot="7434764">
                  <a:off x="9073170" y="1965713"/>
                  <a:ext cx="36000" cy="360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94" name="Google Shape;1194;p17"/>
              <p:cNvGrpSpPr/>
              <p:nvPr/>
            </p:nvGrpSpPr>
            <p:grpSpPr>
              <a:xfrm>
                <a:off x="9281651" y="2571082"/>
                <a:ext cx="2010699" cy="281656"/>
                <a:chOff x="8662219" y="4116534"/>
                <a:chExt cx="2010699" cy="281656"/>
              </a:xfrm>
            </p:grpSpPr>
            <p:sp>
              <p:nvSpPr>
                <p:cNvPr id="1195" name="Google Shape;1195;p17"/>
                <p:cNvSpPr/>
                <p:nvPr/>
              </p:nvSpPr>
              <p:spPr>
                <a:xfrm flipH="1" rot="5400000">
                  <a:off x="8663960" y="4114793"/>
                  <a:ext cx="266908" cy="270390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96" name="Google Shape;1196;p17"/>
                <p:cNvSpPr/>
                <p:nvPr/>
              </p:nvSpPr>
              <p:spPr>
                <a:xfrm flipH="1" rot="5400000">
                  <a:off x="9180153" y="4129541"/>
                  <a:ext cx="266908" cy="270390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97" name="Google Shape;1197;p17"/>
                <p:cNvSpPr/>
                <p:nvPr/>
              </p:nvSpPr>
              <p:spPr>
                <a:xfrm flipH="1" rot="5400000">
                  <a:off x="9961817" y="4124625"/>
                  <a:ext cx="266908" cy="270390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98" name="Google Shape;1198;p17"/>
                <p:cNvSpPr/>
                <p:nvPr/>
              </p:nvSpPr>
              <p:spPr>
                <a:xfrm flipH="1" rot="5400000">
                  <a:off x="10404269" y="4124625"/>
                  <a:ext cx="266908" cy="270390"/>
                </a:xfrm>
                <a:custGeom>
                  <a:rect b="b" l="l" r="r" t="t"/>
                  <a:pathLst>
                    <a:path extrusionOk="0" h="1661652" w="1640253">
                      <a:moveTo>
                        <a:pt x="1640253" y="1568463"/>
                      </a:moveTo>
                      <a:lnTo>
                        <a:pt x="1640253" y="1568456"/>
                      </a:lnTo>
                      <a:cubicBezTo>
                        <a:pt x="1391953" y="1363831"/>
                        <a:pt x="1256048" y="1117126"/>
                        <a:pt x="1229245" y="865161"/>
                      </a:cubicBezTo>
                      <a:lnTo>
                        <a:pt x="1226403" y="801329"/>
                      </a:lnTo>
                      <a:lnTo>
                        <a:pt x="1224114" y="801329"/>
                      </a:lnTo>
                      <a:lnTo>
                        <a:pt x="1224329" y="796491"/>
                      </a:lnTo>
                      <a:cubicBezTo>
                        <a:pt x="1251132" y="544526"/>
                        <a:pt x="1387037" y="297821"/>
                        <a:pt x="1635337" y="93196"/>
                      </a:cubicBezTo>
                      <a:lnTo>
                        <a:pt x="1635337" y="93189"/>
                      </a:lnTo>
                      <a:lnTo>
                        <a:pt x="1138365" y="7"/>
                      </a:lnTo>
                      <a:lnTo>
                        <a:pt x="1138365" y="0"/>
                      </a:lnTo>
                      <a:cubicBezTo>
                        <a:pt x="509666" y="0"/>
                        <a:pt x="0" y="224600"/>
                        <a:pt x="0" y="501662"/>
                      </a:cubicBezTo>
                      <a:cubicBezTo>
                        <a:pt x="0" y="622877"/>
                        <a:pt x="97553" y="734048"/>
                        <a:pt x="259949" y="820764"/>
                      </a:cubicBezTo>
                      <a:lnTo>
                        <a:pt x="283158" y="832018"/>
                      </a:lnTo>
                      <a:lnTo>
                        <a:pt x="264865" y="840888"/>
                      </a:lnTo>
                      <a:cubicBezTo>
                        <a:pt x="102469" y="927604"/>
                        <a:pt x="4916" y="1038775"/>
                        <a:pt x="4916" y="1159990"/>
                      </a:cubicBezTo>
                      <a:cubicBezTo>
                        <a:pt x="4916" y="1437052"/>
                        <a:pt x="514582" y="1661652"/>
                        <a:pt x="1143281" y="1661652"/>
                      </a:cubicBezTo>
                      <a:lnTo>
                        <a:pt x="1143281" y="16616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199" name="Google Shape;1199;p17"/>
            <p:cNvSpPr/>
            <p:nvPr/>
          </p:nvSpPr>
          <p:spPr>
            <a:xfrm rot="10101533">
              <a:off x="9445503" y="1619434"/>
              <a:ext cx="264644" cy="141794"/>
            </a:xfrm>
            <a:prstGeom prst="blockArc">
              <a:avLst>
                <a:gd fmla="val 10617630" name="adj1"/>
                <a:gd fmla="val 21204894" name="adj2"/>
                <a:gd fmla="val 7780" name="adj3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00" name="Google Shape;1200;p17"/>
          <p:cNvGrpSpPr/>
          <p:nvPr/>
        </p:nvGrpSpPr>
        <p:grpSpPr>
          <a:xfrm>
            <a:off x="2819828" y="3705952"/>
            <a:ext cx="1072809" cy="858361"/>
            <a:chOff x="4729553" y="721023"/>
            <a:chExt cx="4470039" cy="3624834"/>
          </a:xfrm>
        </p:grpSpPr>
        <p:grpSp>
          <p:nvGrpSpPr>
            <p:cNvPr id="1201" name="Google Shape;1201;p17"/>
            <p:cNvGrpSpPr/>
            <p:nvPr/>
          </p:nvGrpSpPr>
          <p:grpSpPr>
            <a:xfrm>
              <a:off x="4729553" y="721023"/>
              <a:ext cx="4470039" cy="3624834"/>
              <a:chOff x="6263386" y="1920560"/>
              <a:chExt cx="4470039" cy="3624834"/>
            </a:xfrm>
          </p:grpSpPr>
          <p:sp>
            <p:nvSpPr>
              <p:cNvPr id="1202" name="Google Shape;1202;p17"/>
              <p:cNvSpPr/>
              <p:nvPr/>
            </p:nvSpPr>
            <p:spPr>
              <a:xfrm flipH="1" rot="-9923036">
                <a:off x="6991951" y="2152640"/>
                <a:ext cx="218797" cy="401810"/>
              </a:xfrm>
              <a:prstGeom prst="ellipse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3" name="Google Shape;1203;p17"/>
              <p:cNvSpPr/>
              <p:nvPr/>
            </p:nvSpPr>
            <p:spPr>
              <a:xfrm rot="4343005">
                <a:off x="9547503" y="3488825"/>
                <a:ext cx="1278809" cy="740749"/>
              </a:xfrm>
              <a:custGeom>
                <a:rect b="b" l="l" r="r" t="t"/>
                <a:pathLst>
                  <a:path extrusionOk="0" h="1445336" w="2495187">
                    <a:moveTo>
                      <a:pt x="140182" y="1435504"/>
                    </a:moveTo>
                    <a:cubicBezTo>
                      <a:pt x="118059" y="1202807"/>
                      <a:pt x="-249169" y="461604"/>
                      <a:pt x="302417" y="98316"/>
                    </a:cubicBezTo>
                    <a:cubicBezTo>
                      <a:pt x="580492" y="-84831"/>
                      <a:pt x="841685" y="19297"/>
                      <a:pt x="1252910" y="156160"/>
                    </a:cubicBezTo>
                    <a:cubicBezTo>
                      <a:pt x="1655181" y="339596"/>
                      <a:pt x="1727874" y="777285"/>
                      <a:pt x="2495188" y="588590"/>
                    </a:cubicBezTo>
                    <a:cubicBezTo>
                      <a:pt x="2209411" y="1257219"/>
                      <a:pt x="1189480" y="613831"/>
                      <a:pt x="849418" y="756622"/>
                    </a:cubicBezTo>
                    <a:cubicBezTo>
                      <a:pt x="509356" y="899413"/>
                      <a:pt x="357055" y="1063282"/>
                      <a:pt x="454816" y="1445336"/>
                    </a:cubicBezTo>
                    <a:lnTo>
                      <a:pt x="140182" y="1435504"/>
                    </a:ln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4" name="Google Shape;1204;p17"/>
              <p:cNvSpPr/>
              <p:nvPr/>
            </p:nvSpPr>
            <p:spPr>
              <a:xfrm>
                <a:off x="7315200" y="3285918"/>
                <a:ext cx="2664543" cy="1305748"/>
              </a:xfrm>
              <a:custGeom>
                <a:rect b="b" l="l" r="r" t="t"/>
                <a:pathLst>
                  <a:path extrusionOk="0" h="1305748" w="2664543">
                    <a:moveTo>
                      <a:pt x="0" y="720728"/>
                    </a:moveTo>
                    <a:cubicBezTo>
                      <a:pt x="0" y="397630"/>
                      <a:pt x="261922" y="135708"/>
                      <a:pt x="585020" y="135708"/>
                    </a:cubicBezTo>
                    <a:cubicBezTo>
                      <a:pt x="1083188" y="135708"/>
                      <a:pt x="1630516" y="116042"/>
                      <a:pt x="2158181" y="17720"/>
                    </a:cubicBezTo>
                    <a:cubicBezTo>
                      <a:pt x="2520608" y="-100267"/>
                      <a:pt x="2664543" y="397630"/>
                      <a:pt x="2664543" y="720728"/>
                    </a:cubicBezTo>
                    <a:lnTo>
                      <a:pt x="2664542" y="720728"/>
                    </a:lnTo>
                    <a:cubicBezTo>
                      <a:pt x="2664542" y="1043826"/>
                      <a:pt x="2402620" y="1305748"/>
                      <a:pt x="2079522" y="1305748"/>
                    </a:cubicBezTo>
                    <a:lnTo>
                      <a:pt x="585020" y="1305747"/>
                    </a:lnTo>
                    <a:cubicBezTo>
                      <a:pt x="261922" y="1305747"/>
                      <a:pt x="0" y="1043825"/>
                      <a:pt x="0" y="720727"/>
                    </a:cubicBezTo>
                    <a:lnTo>
                      <a:pt x="0" y="720728"/>
                    </a:lnTo>
                    <a:close/>
                  </a:path>
                </a:pathLst>
              </a:cu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5" name="Google Shape;1205;p17"/>
              <p:cNvSpPr/>
              <p:nvPr/>
            </p:nvSpPr>
            <p:spPr>
              <a:xfrm>
                <a:off x="7390419" y="4172272"/>
                <a:ext cx="249245" cy="1213225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6" name="Google Shape;1206;p17"/>
              <p:cNvSpPr/>
              <p:nvPr/>
            </p:nvSpPr>
            <p:spPr>
              <a:xfrm>
                <a:off x="9706914" y="4090219"/>
                <a:ext cx="233499" cy="1411417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7" name="Google Shape;1207;p17"/>
              <p:cNvSpPr/>
              <p:nvPr/>
            </p:nvSpPr>
            <p:spPr>
              <a:xfrm>
                <a:off x="8042268" y="4181945"/>
                <a:ext cx="249245" cy="1213225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8" name="Google Shape;1208;p17"/>
              <p:cNvSpPr/>
              <p:nvPr/>
            </p:nvSpPr>
            <p:spPr>
              <a:xfrm>
                <a:off x="9222658" y="4149213"/>
                <a:ext cx="235974" cy="1297858"/>
              </a:xfrm>
              <a:prstGeom prst="rect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9" name="Google Shape;1209;p17"/>
              <p:cNvSpPr/>
              <p:nvPr/>
            </p:nvSpPr>
            <p:spPr>
              <a:xfrm rot="-1991205">
                <a:off x="7389248" y="2626109"/>
                <a:ext cx="501882" cy="1612490"/>
              </a:xfrm>
              <a:prstGeom prst="roundRect">
                <a:avLst>
                  <a:gd fmla="val 50000" name="adj"/>
                </a:avLst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0" name="Google Shape;1210;p17"/>
              <p:cNvSpPr/>
              <p:nvPr/>
            </p:nvSpPr>
            <p:spPr>
              <a:xfrm rot="4343005">
                <a:off x="7167240" y="2360512"/>
                <a:ext cx="1405227" cy="1238235"/>
              </a:xfrm>
              <a:custGeom>
                <a:rect b="b" l="l" r="r" t="t"/>
                <a:pathLst>
                  <a:path extrusionOk="0" h="1731128" w="1929821">
                    <a:moveTo>
                      <a:pt x="245414" y="1721296"/>
                    </a:moveTo>
                    <a:cubicBezTo>
                      <a:pt x="223291" y="1488599"/>
                      <a:pt x="285599" y="870511"/>
                      <a:pt x="92008" y="714748"/>
                    </a:cubicBezTo>
                    <a:cubicBezTo>
                      <a:pt x="-232832" y="453382"/>
                      <a:pt x="362717" y="-265765"/>
                      <a:pt x="938966" y="401598"/>
                    </a:cubicBezTo>
                    <a:cubicBezTo>
                      <a:pt x="1515215" y="1068961"/>
                      <a:pt x="1889212" y="-124911"/>
                      <a:pt x="1892233" y="10868"/>
                    </a:cubicBezTo>
                    <a:cubicBezTo>
                      <a:pt x="2125691" y="1467510"/>
                      <a:pt x="1204248" y="894417"/>
                      <a:pt x="982217" y="1181127"/>
                    </a:cubicBezTo>
                    <a:cubicBezTo>
                      <a:pt x="760186" y="1467837"/>
                      <a:pt x="462287" y="1349074"/>
                      <a:pt x="560048" y="1731128"/>
                    </a:cubicBezTo>
                    <a:lnTo>
                      <a:pt x="245414" y="1721296"/>
                    </a:ln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1" name="Google Shape;1211;p17"/>
              <p:cNvSpPr/>
              <p:nvPr/>
            </p:nvSpPr>
            <p:spPr>
              <a:xfrm rot="2995111">
                <a:off x="6685935" y="2212258"/>
                <a:ext cx="1091381" cy="1612490"/>
              </a:xfrm>
              <a:prstGeom prst="roundRect">
                <a:avLst>
                  <a:gd fmla="val 50000" name="adj"/>
                </a:avLst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2" name="Google Shape;1212;p17"/>
              <p:cNvSpPr/>
              <p:nvPr/>
            </p:nvSpPr>
            <p:spPr>
              <a:xfrm rot="2907939">
                <a:off x="7116956" y="2129436"/>
                <a:ext cx="187998" cy="1225092"/>
              </a:xfrm>
              <a:custGeom>
                <a:rect b="b" l="l" r="r" t="t"/>
                <a:pathLst>
                  <a:path extrusionOk="0" h="1091381" w="268901">
                    <a:moveTo>
                      <a:pt x="38665" y="0"/>
                    </a:moveTo>
                    <a:lnTo>
                      <a:pt x="257894" y="0"/>
                    </a:lnTo>
                    <a:cubicBezTo>
                      <a:pt x="292388" y="83753"/>
                      <a:pt x="235745" y="272465"/>
                      <a:pt x="225228" y="510721"/>
                    </a:cubicBezTo>
                    <a:cubicBezTo>
                      <a:pt x="214711" y="748977"/>
                      <a:pt x="292388" y="993237"/>
                      <a:pt x="257894" y="1091381"/>
                    </a:cubicBezTo>
                    <a:lnTo>
                      <a:pt x="38665" y="1091381"/>
                    </a:lnTo>
                    <a:lnTo>
                      <a:pt x="0" y="587047"/>
                    </a:lnTo>
                    <a:lnTo>
                      <a:pt x="38665" y="0"/>
                    </a:lnTo>
                    <a:close/>
                  </a:path>
                </a:pathLst>
              </a:custGeom>
              <a:solidFill>
                <a:srgbClr val="EBECF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3" name="Google Shape;1213;p17"/>
              <p:cNvSpPr/>
              <p:nvPr/>
            </p:nvSpPr>
            <p:spPr>
              <a:xfrm flipH="1" rot="-739687">
                <a:off x="6636138" y="2069573"/>
                <a:ext cx="1467167" cy="660376"/>
              </a:xfrm>
              <a:custGeom>
                <a:rect b="b" l="l" r="r" t="t"/>
                <a:pathLst>
                  <a:path extrusionOk="0" h="670046" w="1417567">
                    <a:moveTo>
                      <a:pt x="307676" y="6814"/>
                    </a:moveTo>
                    <a:cubicBezTo>
                      <a:pt x="228089" y="38562"/>
                      <a:pt x="95296" y="92803"/>
                      <a:pt x="49653" y="202558"/>
                    </a:cubicBezTo>
                    <a:cubicBezTo>
                      <a:pt x="-41802" y="301933"/>
                      <a:pt x="18046" y="574070"/>
                      <a:pt x="33818" y="665345"/>
                    </a:cubicBezTo>
                    <a:lnTo>
                      <a:pt x="262907" y="670046"/>
                    </a:lnTo>
                    <a:cubicBezTo>
                      <a:pt x="192275" y="520020"/>
                      <a:pt x="378667" y="530863"/>
                      <a:pt x="571110" y="455584"/>
                    </a:cubicBezTo>
                    <a:cubicBezTo>
                      <a:pt x="763553" y="380305"/>
                      <a:pt x="1208508" y="479703"/>
                      <a:pt x="1417567" y="218373"/>
                    </a:cubicBezTo>
                    <a:cubicBezTo>
                      <a:pt x="1331630" y="221676"/>
                      <a:pt x="1258703" y="222961"/>
                      <a:pt x="1196304" y="222539"/>
                    </a:cubicBezTo>
                    <a:lnTo>
                      <a:pt x="1053531" y="217048"/>
                    </a:lnTo>
                    <a:lnTo>
                      <a:pt x="1121493" y="183416"/>
                    </a:lnTo>
                    <a:cubicBezTo>
                      <a:pt x="1147311" y="166511"/>
                      <a:pt x="1170944" y="146174"/>
                      <a:pt x="1191628" y="121623"/>
                    </a:cubicBezTo>
                    <a:cubicBezTo>
                      <a:pt x="645002" y="143327"/>
                      <a:pt x="760110" y="65955"/>
                      <a:pt x="527176" y="12071"/>
                    </a:cubicBezTo>
                    <a:cubicBezTo>
                      <a:pt x="437882" y="-3005"/>
                      <a:pt x="366208" y="-3010"/>
                      <a:pt x="307676" y="6814"/>
                    </a:cubicBezTo>
                    <a:close/>
                  </a:path>
                </a:pathLst>
              </a:cu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4" name="Google Shape;1214;p17"/>
              <p:cNvSpPr/>
              <p:nvPr/>
            </p:nvSpPr>
            <p:spPr>
              <a:xfrm flipH="1" rot="-8124752">
                <a:off x="7822777" y="2285376"/>
                <a:ext cx="218797" cy="401810"/>
              </a:xfrm>
              <a:prstGeom prst="ellipse">
                <a:avLst/>
              </a:prstGeom>
              <a:solidFill>
                <a:srgbClr val="B46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5" name="Google Shape;1215;p17"/>
              <p:cNvSpPr/>
              <p:nvPr/>
            </p:nvSpPr>
            <p:spPr>
              <a:xfrm flipH="1" rot="-8124752">
                <a:off x="7860462" y="2350483"/>
                <a:ext cx="156824" cy="288000"/>
              </a:xfrm>
              <a:prstGeom prst="ellipse">
                <a:avLst/>
              </a:prstGeom>
              <a:solidFill>
                <a:srgbClr val="8D4A0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216" name="Google Shape;1216;p17"/>
              <p:cNvGrpSpPr/>
              <p:nvPr/>
            </p:nvGrpSpPr>
            <p:grpSpPr>
              <a:xfrm>
                <a:off x="6816675" y="2649366"/>
                <a:ext cx="112320" cy="168478"/>
                <a:chOff x="8291513" y="1164692"/>
                <a:chExt cx="144000" cy="215998"/>
              </a:xfrm>
            </p:grpSpPr>
            <p:sp>
              <p:nvSpPr>
                <p:cNvPr id="1217" name="Google Shape;1217;p17"/>
                <p:cNvSpPr/>
                <p:nvPr/>
              </p:nvSpPr>
              <p:spPr>
                <a:xfrm>
                  <a:off x="8291513" y="1164692"/>
                  <a:ext cx="144000" cy="215998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8" name="Google Shape;1218;p17"/>
                <p:cNvSpPr/>
                <p:nvPr/>
              </p:nvSpPr>
              <p:spPr>
                <a:xfrm flipH="1" rot="7434764">
                  <a:off x="8322162" y="1190957"/>
                  <a:ext cx="41669" cy="39685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219" name="Google Shape;1219;p17"/>
              <p:cNvSpPr/>
              <p:nvPr/>
            </p:nvSpPr>
            <p:spPr>
              <a:xfrm rot="2995111">
                <a:off x="6395887" y="3032342"/>
                <a:ext cx="991843" cy="679020"/>
              </a:xfrm>
              <a:custGeom>
                <a:rect b="b" l="l" r="r" t="t"/>
                <a:pathLst>
                  <a:path extrusionOk="0" h="679020" w="991843">
                    <a:moveTo>
                      <a:pt x="107987" y="291833"/>
                    </a:moveTo>
                    <a:cubicBezTo>
                      <a:pt x="166771" y="225097"/>
                      <a:pt x="236634" y="166641"/>
                      <a:pt x="316911" y="119344"/>
                    </a:cubicBezTo>
                    <a:cubicBezTo>
                      <a:pt x="517604" y="1103"/>
                      <a:pt x="747757" y="-26407"/>
                      <a:pt x="962988" y="24127"/>
                    </a:cubicBezTo>
                    <a:lnTo>
                      <a:pt x="991843" y="33122"/>
                    </a:lnTo>
                    <a:lnTo>
                      <a:pt x="991843" y="133329"/>
                    </a:lnTo>
                    <a:cubicBezTo>
                      <a:pt x="991843" y="434706"/>
                      <a:pt x="747529" y="679020"/>
                      <a:pt x="446152" y="679020"/>
                    </a:cubicBezTo>
                    <a:lnTo>
                      <a:pt x="446153" y="679019"/>
                    </a:lnTo>
                    <a:cubicBezTo>
                      <a:pt x="295464" y="679019"/>
                      <a:pt x="159042" y="617940"/>
                      <a:pt x="60291" y="519190"/>
                    </a:cubicBezTo>
                    <a:lnTo>
                      <a:pt x="0" y="446116"/>
                    </a:lnTo>
                    <a:lnTo>
                      <a:pt x="5392" y="435493"/>
                    </a:lnTo>
                    <a:cubicBezTo>
                      <a:pt x="34534" y="384495"/>
                      <a:pt x="68798" y="336324"/>
                      <a:pt x="107987" y="291833"/>
                    </a:cubicBezTo>
                    <a:close/>
                  </a:path>
                </a:pathLst>
              </a:custGeom>
              <a:solidFill>
                <a:srgbClr val="D3B0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220" name="Google Shape;1220;p17"/>
              <p:cNvGrpSpPr/>
              <p:nvPr/>
            </p:nvGrpSpPr>
            <p:grpSpPr>
              <a:xfrm>
                <a:off x="7401694" y="2693611"/>
                <a:ext cx="112320" cy="168478"/>
                <a:chOff x="8291513" y="1164692"/>
                <a:chExt cx="144000" cy="215998"/>
              </a:xfrm>
            </p:grpSpPr>
            <p:sp>
              <p:nvSpPr>
                <p:cNvPr id="1221" name="Google Shape;1221;p17"/>
                <p:cNvSpPr/>
                <p:nvPr/>
              </p:nvSpPr>
              <p:spPr>
                <a:xfrm>
                  <a:off x="8291513" y="1164692"/>
                  <a:ext cx="144000" cy="215998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22" name="Google Shape;1222;p17"/>
                <p:cNvSpPr/>
                <p:nvPr/>
              </p:nvSpPr>
              <p:spPr>
                <a:xfrm flipH="1" rot="7434764">
                  <a:off x="8322162" y="1190957"/>
                  <a:ext cx="41669" cy="39685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223" name="Google Shape;1223;p17"/>
              <p:cNvSpPr/>
              <p:nvPr/>
            </p:nvSpPr>
            <p:spPr>
              <a:xfrm>
                <a:off x="6624946" y="3204889"/>
                <a:ext cx="72002" cy="108000"/>
              </a:xfrm>
              <a:prstGeom prst="ellipse">
                <a:avLst/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4" name="Google Shape;1224;p17"/>
              <p:cNvSpPr/>
              <p:nvPr/>
            </p:nvSpPr>
            <p:spPr>
              <a:xfrm>
                <a:off x="6924830" y="3258967"/>
                <a:ext cx="72002" cy="108000"/>
              </a:xfrm>
              <a:prstGeom prst="ellipse">
                <a:avLst/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5" name="Google Shape;1225;p17"/>
              <p:cNvSpPr/>
              <p:nvPr/>
            </p:nvSpPr>
            <p:spPr>
              <a:xfrm>
                <a:off x="7325032" y="5289755"/>
                <a:ext cx="373626" cy="206478"/>
              </a:xfrm>
              <a:prstGeom prst="trapezoid">
                <a:avLst>
                  <a:gd fmla="val 25000" name="adj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6" name="Google Shape;1226;p17"/>
              <p:cNvSpPr/>
              <p:nvPr/>
            </p:nvSpPr>
            <p:spPr>
              <a:xfrm>
                <a:off x="7978878" y="5314335"/>
                <a:ext cx="373626" cy="206478"/>
              </a:xfrm>
              <a:prstGeom prst="trapezoid">
                <a:avLst>
                  <a:gd fmla="val 25000" name="adj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7" name="Google Shape;1227;p17"/>
              <p:cNvSpPr/>
              <p:nvPr/>
            </p:nvSpPr>
            <p:spPr>
              <a:xfrm>
                <a:off x="9163666" y="5319251"/>
                <a:ext cx="373626" cy="206478"/>
              </a:xfrm>
              <a:prstGeom prst="trapezoid">
                <a:avLst>
                  <a:gd fmla="val 25000" name="adj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8" name="Google Shape;1228;p17"/>
              <p:cNvSpPr/>
              <p:nvPr/>
            </p:nvSpPr>
            <p:spPr>
              <a:xfrm>
                <a:off x="9625781" y="5338916"/>
                <a:ext cx="373626" cy="206478"/>
              </a:xfrm>
              <a:prstGeom prst="trapezoid">
                <a:avLst>
                  <a:gd fmla="val 25000" name="adj"/>
                </a:avLst>
              </a:prstGeom>
              <a:solidFill>
                <a:srgbClr val="372C2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29" name="Google Shape;1229;p17"/>
            <p:cNvSpPr/>
            <p:nvPr/>
          </p:nvSpPr>
          <p:spPr>
            <a:xfrm rot="10103095">
              <a:off x="5300996" y="2135336"/>
              <a:ext cx="320360" cy="322538"/>
            </a:xfrm>
            <a:prstGeom prst="blockArc">
              <a:avLst>
                <a:gd fmla="val 10617630" name="adj1"/>
                <a:gd fmla="val 21204894" name="adj2"/>
                <a:gd fmla="val 7780" name="adj3"/>
              </a:avLst>
            </a:prstGeom>
            <a:solidFill>
              <a:srgbClr val="372C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0129_Farm_Animals_SlidesMani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