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9" r:id="rId3"/>
    <p:sldId id="278" r:id="rId4"/>
    <p:sldId id="271" r:id="rId5"/>
    <p:sldId id="285" r:id="rId6"/>
    <p:sldId id="279" r:id="rId7"/>
    <p:sldId id="282" r:id="rId8"/>
    <p:sldId id="258" r:id="rId9"/>
    <p:sldId id="286" r:id="rId10"/>
    <p:sldId id="280" r:id="rId11"/>
    <p:sldId id="283" r:id="rId12"/>
    <p:sldId id="272" r:id="rId13"/>
    <p:sldId id="287" r:id="rId14"/>
    <p:sldId id="281" r:id="rId15"/>
    <p:sldId id="28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A2F3A7E2-C490-4ACC-B7EB-7F2BE849CD08}" type="datetimeFigureOut">
              <a:rPr lang="en-US" smtClean="0"/>
              <a:t>30/03/2025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6343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30/03/2025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465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30/03/2025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128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30/03/2025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9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A2F3A7E2-C490-4ACC-B7EB-7F2BE849CD08}" type="datetimeFigureOut">
              <a:rPr lang="en-US" smtClean="0"/>
              <a:t>30/03/2025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9468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30/03/2025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44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30/03/2025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616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30/03/2025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158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30/03/2025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08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30/03/2025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07326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2F3A7E2-C490-4ACC-B7EB-7F2BE849CD08}" type="datetimeFigureOut">
              <a:rPr lang="en-US" smtClean="0"/>
              <a:t>30/03/2025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52827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2F3A7E2-C490-4ACC-B7EB-7F2BE849CD08}" type="datetimeFigureOut">
              <a:rPr lang="en-US" smtClean="0"/>
              <a:t>30/03/2025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318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HIẾN LỄ PHỤC SINH</a:t>
            </a:r>
            <a:b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ĐứC</a:t>
            </a:r>
            <a:r>
              <a:rPr 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Huyến</a:t>
            </a:r>
            <a:r>
              <a:rPr 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4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686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05138"/>
            <a:ext cx="1131454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600" b="1" dirty="0" err="1" smtClean="0"/>
              <a:t>Như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hiến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lễ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trên</a:t>
            </a:r>
            <a:r>
              <a:rPr lang="en-US" sz="6600" b="1" dirty="0" smtClean="0"/>
              <a:t> </a:t>
            </a:r>
            <a:r>
              <a:rPr lang="en-US" sz="6600" b="1" dirty="0" err="1"/>
              <a:t>t</a:t>
            </a:r>
            <a:r>
              <a:rPr lang="en-US" sz="6600" b="1" dirty="0" err="1" smtClean="0"/>
              <a:t>hập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giá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đã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trở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thành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nguồn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sống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tái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sinh</a:t>
            </a:r>
            <a:r>
              <a:rPr lang="en-US" sz="6600" b="1" dirty="0" smtClean="0"/>
              <a:t>, </a:t>
            </a:r>
            <a:r>
              <a:rPr lang="en-US" sz="6600" b="1" dirty="0" err="1" smtClean="0"/>
              <a:t>đã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trở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thành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mạch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suối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thiên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linh</a:t>
            </a:r>
            <a:r>
              <a:rPr lang="en-US" sz="6600" b="1" dirty="0" smtClean="0"/>
              <a:t>. </a:t>
            </a:r>
            <a:r>
              <a:rPr lang="en-US" sz="6600" b="1" dirty="0" err="1" smtClean="0"/>
              <a:t>Thì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đời</a:t>
            </a:r>
            <a:r>
              <a:rPr lang="en-US" sz="6600" b="1" dirty="0" smtClean="0"/>
              <a:t> con </a:t>
            </a:r>
            <a:r>
              <a:rPr lang="en-US" sz="6600" b="1" dirty="0" err="1" smtClean="0"/>
              <a:t>hôm</a:t>
            </a:r>
            <a:r>
              <a:rPr lang="en-US" sz="6600" b="1" dirty="0" smtClean="0"/>
              <a:t> nay (</a:t>
            </a:r>
            <a:r>
              <a:rPr lang="en-US" sz="6600" b="1" dirty="0" err="1" smtClean="0"/>
              <a:t>đời</a:t>
            </a:r>
            <a:r>
              <a:rPr lang="en-US" sz="6600" b="1" dirty="0" smtClean="0"/>
              <a:t> con </a:t>
            </a:r>
            <a:r>
              <a:rPr lang="en-US" sz="6600" b="1" dirty="0" err="1" smtClean="0"/>
              <a:t>hôm</a:t>
            </a:r>
            <a:r>
              <a:rPr lang="en-US" sz="6600" b="1" dirty="0" smtClean="0"/>
              <a:t> nay)</a:t>
            </a:r>
            <a:r>
              <a:rPr lang="vi-VN" sz="6600" b="1" dirty="0" smtClean="0"/>
              <a:t>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01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257578"/>
            <a:ext cx="1126816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600" b="1" dirty="0" smtClean="0"/>
              <a:t>Xin </a:t>
            </a:r>
            <a:r>
              <a:rPr lang="en-US" sz="6600" b="1" dirty="0" err="1" smtClean="0"/>
              <a:t>tiến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dâng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lên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Ngài</a:t>
            </a:r>
            <a:r>
              <a:rPr lang="en-US" sz="6600" b="1" dirty="0" smtClean="0"/>
              <a:t> (</a:t>
            </a:r>
            <a:r>
              <a:rPr lang="en-US" sz="6600" b="1" dirty="0" err="1" smtClean="0"/>
              <a:t>tiến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dâng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lên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Ngài</a:t>
            </a:r>
            <a:r>
              <a:rPr lang="en-US" sz="6600" b="1" dirty="0" smtClean="0"/>
              <a:t>). </a:t>
            </a:r>
            <a:r>
              <a:rPr lang="en-US" sz="6600" b="1" dirty="0" err="1" smtClean="0"/>
              <a:t>Những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hy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sinh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lao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nhọc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để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ngày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mai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trở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thành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nguồn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sống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mới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trong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vinh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quang</a:t>
            </a:r>
            <a:r>
              <a:rPr lang="en-US" sz="6600" b="1" dirty="0" smtClean="0"/>
              <a:t>. Alleluia, Alleluia, Alleluia.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45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9877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1136" y="393216"/>
            <a:ext cx="1131454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/>
              <a:t> </a:t>
            </a:r>
            <a:r>
              <a:rPr lang="en-US" sz="7200" b="1" dirty="0" smtClean="0"/>
              <a:t>Con </a:t>
            </a:r>
            <a:r>
              <a:rPr lang="en-US" sz="7200" b="1" dirty="0" err="1" smtClean="0"/>
              <a:t>dâng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lên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Ngài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mộng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đẹp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ngày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mai</a:t>
            </a:r>
            <a:r>
              <a:rPr lang="en-US" sz="7200" b="1" dirty="0" smtClean="0"/>
              <a:t>, </a:t>
            </a:r>
            <a:r>
              <a:rPr lang="en-US" sz="7200" b="1" dirty="0" err="1" smtClean="0"/>
              <a:t>được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cùng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Ngài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vào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vinh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quang</a:t>
            </a:r>
            <a:r>
              <a:rPr lang="en-US" sz="7200" b="1" dirty="0" smtClean="0"/>
              <a:t>, </a:t>
            </a:r>
            <a:r>
              <a:rPr lang="en-US" sz="7200" b="1" dirty="0" err="1" smtClean="0"/>
              <a:t>được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sống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mãi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chốn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cao</a:t>
            </a:r>
            <a:r>
              <a:rPr lang="en-US" sz="7200" b="1" dirty="0" smtClean="0"/>
              <a:t> sang</a:t>
            </a:r>
            <a:r>
              <a:rPr lang="vi-VN" sz="7200" b="1" dirty="0" smtClean="0"/>
              <a:t>.</a:t>
            </a:r>
            <a:endParaRPr lang="vi-VN" sz="7200" b="1" dirty="0"/>
          </a:p>
        </p:txBody>
      </p:sp>
    </p:spTree>
    <p:extLst>
      <p:ext uri="{BB962C8B-B14F-4D97-AF65-F5344CB8AC3E}">
        <p14:creationId xmlns:p14="http://schemas.microsoft.com/office/powerpoint/2010/main" val="377887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9877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1136" y="393216"/>
            <a:ext cx="11314545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/>
              <a:t> </a:t>
            </a:r>
            <a:r>
              <a:rPr lang="en-US" sz="9600" b="1" dirty="0" err="1" smtClean="0"/>
              <a:t>giữ</a:t>
            </a:r>
            <a:r>
              <a:rPr lang="en-US" sz="9600" b="1" dirty="0" smtClean="0"/>
              <a:t> </a:t>
            </a:r>
            <a:r>
              <a:rPr lang="en-US" sz="9600" b="1" dirty="0" err="1" smtClean="0"/>
              <a:t>vững</a:t>
            </a:r>
            <a:r>
              <a:rPr lang="en-US" sz="9600" b="1" dirty="0" smtClean="0"/>
              <a:t> tin </a:t>
            </a:r>
            <a:r>
              <a:rPr lang="en-US" sz="9600" b="1" dirty="0" err="1" smtClean="0"/>
              <a:t>yêu</a:t>
            </a:r>
            <a:r>
              <a:rPr lang="en-US" sz="9600" b="1" dirty="0" smtClean="0"/>
              <a:t> </a:t>
            </a:r>
            <a:r>
              <a:rPr lang="en-US" sz="9600" b="1" dirty="0" err="1" smtClean="0"/>
              <a:t>giữa</a:t>
            </a:r>
            <a:r>
              <a:rPr lang="en-US" sz="9600" b="1" dirty="0" smtClean="0"/>
              <a:t> </a:t>
            </a:r>
            <a:r>
              <a:rPr lang="en-US" sz="9600" b="1" dirty="0" err="1" smtClean="0"/>
              <a:t>đời</a:t>
            </a:r>
            <a:r>
              <a:rPr lang="en-US" sz="9600" b="1" dirty="0" smtClean="0"/>
              <a:t> </a:t>
            </a:r>
            <a:r>
              <a:rPr lang="en-US" sz="9600" b="1" dirty="0" err="1" smtClean="0"/>
              <a:t>lầm</a:t>
            </a:r>
            <a:r>
              <a:rPr lang="en-US" sz="9600" b="1" dirty="0" smtClean="0"/>
              <a:t> than, </a:t>
            </a:r>
            <a:r>
              <a:rPr lang="en-US" sz="9600" b="1" dirty="0" err="1" smtClean="0"/>
              <a:t>hân</a:t>
            </a:r>
            <a:r>
              <a:rPr lang="en-US" sz="9600" b="1" dirty="0" smtClean="0"/>
              <a:t> </a:t>
            </a:r>
            <a:r>
              <a:rPr lang="en-US" sz="9600" b="1" dirty="0" err="1" smtClean="0"/>
              <a:t>hoan</a:t>
            </a:r>
            <a:r>
              <a:rPr lang="en-US" sz="9600" b="1" dirty="0" smtClean="0"/>
              <a:t> </a:t>
            </a:r>
            <a:r>
              <a:rPr lang="en-US" sz="9600" b="1" dirty="0" err="1" smtClean="0"/>
              <a:t>chờ</a:t>
            </a:r>
            <a:r>
              <a:rPr lang="en-US" sz="9600" b="1" dirty="0" smtClean="0"/>
              <a:t> </a:t>
            </a:r>
            <a:r>
              <a:rPr lang="en-US" sz="9600" b="1" dirty="0" err="1" smtClean="0"/>
              <a:t>ngày</a:t>
            </a:r>
            <a:r>
              <a:rPr lang="en-US" sz="9600" b="1" dirty="0" smtClean="0"/>
              <a:t> </a:t>
            </a:r>
            <a:r>
              <a:rPr lang="en-US" sz="9600" b="1" dirty="0" err="1" smtClean="0"/>
              <a:t>phục</a:t>
            </a:r>
            <a:r>
              <a:rPr lang="en-US" sz="9600" b="1" dirty="0" smtClean="0"/>
              <a:t> </a:t>
            </a:r>
            <a:r>
              <a:rPr lang="en-US" sz="9600" b="1" dirty="0" err="1" smtClean="0"/>
              <a:t>sinh</a:t>
            </a:r>
            <a:r>
              <a:rPr lang="vi-VN" sz="9600" b="1" dirty="0" smtClean="0"/>
              <a:t>.</a:t>
            </a:r>
            <a:endParaRPr lang="vi-VN" sz="9600" b="1" dirty="0"/>
          </a:p>
        </p:txBody>
      </p:sp>
    </p:spTree>
    <p:extLst>
      <p:ext uri="{BB962C8B-B14F-4D97-AF65-F5344CB8AC3E}">
        <p14:creationId xmlns:p14="http://schemas.microsoft.com/office/powerpoint/2010/main" val="110820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05138"/>
            <a:ext cx="1131454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600" b="1" dirty="0" err="1" smtClean="0"/>
              <a:t>Như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hiến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lễ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trên</a:t>
            </a:r>
            <a:r>
              <a:rPr lang="en-US" sz="6600" b="1" dirty="0" smtClean="0"/>
              <a:t> </a:t>
            </a:r>
            <a:r>
              <a:rPr lang="en-US" sz="6600" b="1" dirty="0" err="1"/>
              <a:t>t</a:t>
            </a:r>
            <a:r>
              <a:rPr lang="en-US" sz="6600" b="1" dirty="0" err="1" smtClean="0"/>
              <a:t>hập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giá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đã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trở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thành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nguồn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sống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tái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sinh</a:t>
            </a:r>
            <a:r>
              <a:rPr lang="en-US" sz="6600" b="1" dirty="0" smtClean="0"/>
              <a:t>, </a:t>
            </a:r>
            <a:r>
              <a:rPr lang="en-US" sz="6600" b="1" dirty="0" err="1" smtClean="0"/>
              <a:t>đã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trở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thành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mạch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suối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thiên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linh</a:t>
            </a:r>
            <a:r>
              <a:rPr lang="en-US" sz="6600" b="1" dirty="0" smtClean="0"/>
              <a:t>. </a:t>
            </a:r>
            <a:r>
              <a:rPr lang="en-US" sz="6600" b="1" dirty="0" err="1" smtClean="0"/>
              <a:t>Thì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đời</a:t>
            </a:r>
            <a:r>
              <a:rPr lang="en-US" sz="6600" b="1" dirty="0" smtClean="0"/>
              <a:t> con </a:t>
            </a:r>
            <a:r>
              <a:rPr lang="en-US" sz="6600" b="1" dirty="0" err="1" smtClean="0"/>
              <a:t>hôm</a:t>
            </a:r>
            <a:r>
              <a:rPr lang="en-US" sz="6600" b="1" dirty="0" smtClean="0"/>
              <a:t> nay (</a:t>
            </a:r>
            <a:r>
              <a:rPr lang="en-US" sz="6600" b="1" dirty="0" err="1" smtClean="0"/>
              <a:t>đời</a:t>
            </a:r>
            <a:r>
              <a:rPr lang="en-US" sz="6600" b="1" dirty="0" smtClean="0"/>
              <a:t> con </a:t>
            </a:r>
            <a:r>
              <a:rPr lang="en-US" sz="6600" b="1" dirty="0" err="1" smtClean="0"/>
              <a:t>hôm</a:t>
            </a:r>
            <a:r>
              <a:rPr lang="en-US" sz="6600" b="1" dirty="0" smtClean="0"/>
              <a:t> nay)</a:t>
            </a:r>
            <a:r>
              <a:rPr lang="vi-VN" sz="6600" b="1" dirty="0" smtClean="0"/>
              <a:t>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66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257578"/>
            <a:ext cx="1126816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600" b="1" dirty="0" smtClean="0"/>
              <a:t>Xin </a:t>
            </a:r>
            <a:r>
              <a:rPr lang="en-US" sz="6600" b="1" dirty="0" err="1" smtClean="0"/>
              <a:t>tiến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dâng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lên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Ngài</a:t>
            </a:r>
            <a:r>
              <a:rPr lang="en-US" sz="6600" b="1" dirty="0" smtClean="0"/>
              <a:t> (</a:t>
            </a:r>
            <a:r>
              <a:rPr lang="en-US" sz="6600" b="1" dirty="0" err="1" smtClean="0"/>
              <a:t>tiến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dâng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lên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Ngài</a:t>
            </a:r>
            <a:r>
              <a:rPr lang="en-US" sz="6600" b="1" dirty="0" smtClean="0"/>
              <a:t>). </a:t>
            </a:r>
            <a:r>
              <a:rPr lang="en-US" sz="6600" b="1" dirty="0" err="1" smtClean="0"/>
              <a:t>Những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hy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sinh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lao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nhọc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để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ngày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mai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trở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thành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nguồn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sống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mới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trong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vinh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quang</a:t>
            </a:r>
            <a:r>
              <a:rPr lang="en-US" sz="6600" b="1" dirty="0" smtClean="0"/>
              <a:t>. Alleluia, Alleluia, Alleluia.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59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05138"/>
            <a:ext cx="1131454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600" b="1" dirty="0" err="1" smtClean="0"/>
              <a:t>Như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hiến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lễ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trên</a:t>
            </a:r>
            <a:r>
              <a:rPr lang="en-US" sz="6600" b="1" dirty="0" smtClean="0"/>
              <a:t> </a:t>
            </a:r>
            <a:r>
              <a:rPr lang="en-US" sz="6600" b="1" dirty="0" err="1"/>
              <a:t>t</a:t>
            </a:r>
            <a:r>
              <a:rPr lang="en-US" sz="6600" b="1" dirty="0" err="1" smtClean="0"/>
              <a:t>hập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giá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đã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trở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thành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nguồn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sống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tái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sinh</a:t>
            </a:r>
            <a:r>
              <a:rPr lang="en-US" sz="6600" b="1" dirty="0" smtClean="0"/>
              <a:t>, </a:t>
            </a:r>
            <a:r>
              <a:rPr lang="en-US" sz="6600" b="1" dirty="0" err="1" smtClean="0"/>
              <a:t>đã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trở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thành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mạch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suối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thiên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linh</a:t>
            </a:r>
            <a:r>
              <a:rPr lang="en-US" sz="6600" b="1" dirty="0" smtClean="0"/>
              <a:t>. </a:t>
            </a:r>
            <a:r>
              <a:rPr lang="en-US" sz="6600" b="1" dirty="0" err="1" smtClean="0"/>
              <a:t>Thì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đời</a:t>
            </a:r>
            <a:r>
              <a:rPr lang="en-US" sz="6600" b="1" dirty="0" smtClean="0"/>
              <a:t> con </a:t>
            </a:r>
            <a:r>
              <a:rPr lang="en-US" sz="6600" b="1" dirty="0" err="1" smtClean="0"/>
              <a:t>hôm</a:t>
            </a:r>
            <a:r>
              <a:rPr lang="en-US" sz="6600" b="1" dirty="0" smtClean="0"/>
              <a:t> nay (</a:t>
            </a:r>
            <a:r>
              <a:rPr lang="en-US" sz="6600" b="1" dirty="0" err="1" smtClean="0"/>
              <a:t>đời</a:t>
            </a:r>
            <a:r>
              <a:rPr lang="en-US" sz="6600" b="1" dirty="0" smtClean="0"/>
              <a:t> con </a:t>
            </a:r>
            <a:r>
              <a:rPr lang="en-US" sz="6600" b="1" dirty="0" err="1" smtClean="0"/>
              <a:t>hôm</a:t>
            </a:r>
            <a:r>
              <a:rPr lang="en-US" sz="6600" b="1" dirty="0" smtClean="0"/>
              <a:t> nay)</a:t>
            </a:r>
            <a:r>
              <a:rPr lang="vi-VN" sz="6600" b="1" dirty="0" smtClean="0"/>
              <a:t>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38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257578"/>
            <a:ext cx="1126816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600" b="1" dirty="0" smtClean="0"/>
              <a:t>Xin </a:t>
            </a:r>
            <a:r>
              <a:rPr lang="en-US" sz="6600" b="1" dirty="0" err="1" smtClean="0"/>
              <a:t>tiến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dâng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lên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Ngài</a:t>
            </a:r>
            <a:r>
              <a:rPr lang="en-US" sz="6600" b="1" dirty="0" smtClean="0"/>
              <a:t> (</a:t>
            </a:r>
            <a:r>
              <a:rPr lang="en-US" sz="6600" b="1" dirty="0" err="1" smtClean="0"/>
              <a:t>tiến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dâng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lên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Ngài</a:t>
            </a:r>
            <a:r>
              <a:rPr lang="en-US" sz="6600" b="1" dirty="0" smtClean="0"/>
              <a:t>). </a:t>
            </a:r>
            <a:r>
              <a:rPr lang="en-US" sz="6600" b="1" dirty="0" err="1" smtClean="0"/>
              <a:t>Những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hy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sinh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lao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nhọc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để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ngày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mai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trở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thành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nguồn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sống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mới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trong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vinh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quang</a:t>
            </a:r>
            <a:r>
              <a:rPr lang="en-US" sz="6600" b="1" dirty="0" smtClean="0"/>
              <a:t>. Alleluia, Alleluia, Alleluia.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76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24328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41900" y="845135"/>
            <a:ext cx="11314545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en-US" sz="8800" b="1" dirty="0" smtClean="0"/>
              <a:t>Con </a:t>
            </a:r>
            <a:r>
              <a:rPr lang="en-US" sz="8800" b="1" dirty="0" err="1" smtClean="0"/>
              <a:t>dâng</a:t>
            </a:r>
            <a:r>
              <a:rPr lang="en-US" sz="8800" b="1" dirty="0" smtClean="0"/>
              <a:t> </a:t>
            </a:r>
            <a:r>
              <a:rPr lang="en-US" sz="8800" b="1" dirty="0" err="1" smtClean="0"/>
              <a:t>lên</a:t>
            </a:r>
            <a:r>
              <a:rPr lang="en-US" sz="8800" b="1" dirty="0" smtClean="0"/>
              <a:t> </a:t>
            </a:r>
            <a:r>
              <a:rPr lang="en-US" sz="8800" b="1" dirty="0" err="1" smtClean="0"/>
              <a:t>Ngài</a:t>
            </a:r>
            <a:r>
              <a:rPr lang="en-US" sz="8800" b="1" dirty="0" smtClean="0"/>
              <a:t> </a:t>
            </a:r>
            <a:r>
              <a:rPr lang="en-US" sz="8800" b="1" dirty="0" err="1" smtClean="0"/>
              <a:t>trọn</a:t>
            </a:r>
            <a:r>
              <a:rPr lang="en-US" sz="8800" b="1" dirty="0" smtClean="0"/>
              <a:t> </a:t>
            </a:r>
            <a:r>
              <a:rPr lang="en-US" sz="8800" b="1" dirty="0" err="1" smtClean="0"/>
              <a:t>cả</a:t>
            </a:r>
            <a:r>
              <a:rPr lang="en-US" sz="8800" b="1" dirty="0" smtClean="0"/>
              <a:t> </a:t>
            </a:r>
            <a:r>
              <a:rPr lang="en-US" sz="8800" b="1" dirty="0" err="1" smtClean="0"/>
              <a:t>đời</a:t>
            </a:r>
            <a:r>
              <a:rPr lang="en-US" sz="8800" b="1" dirty="0" smtClean="0"/>
              <a:t> con </a:t>
            </a:r>
            <a:r>
              <a:rPr lang="en-US" sz="8800" b="1" dirty="0" err="1" smtClean="0"/>
              <a:t>để</a:t>
            </a:r>
            <a:r>
              <a:rPr lang="en-US" sz="8800" b="1" dirty="0" smtClean="0"/>
              <a:t> </a:t>
            </a:r>
            <a:r>
              <a:rPr lang="en-US" sz="8800" b="1" dirty="0" err="1" smtClean="0"/>
              <a:t>ngợi</a:t>
            </a:r>
            <a:r>
              <a:rPr lang="en-US" sz="8800" b="1" dirty="0" smtClean="0"/>
              <a:t> </a:t>
            </a:r>
            <a:r>
              <a:rPr lang="en-US" sz="8800" b="1" dirty="0" err="1" smtClean="0"/>
              <a:t>mừng</a:t>
            </a:r>
            <a:r>
              <a:rPr lang="en-US" sz="8800" b="1" dirty="0" smtClean="0"/>
              <a:t>, </a:t>
            </a:r>
            <a:r>
              <a:rPr lang="en-US" sz="8800" b="1" dirty="0" err="1" smtClean="0"/>
              <a:t>để</a:t>
            </a:r>
            <a:r>
              <a:rPr lang="en-US" sz="8800" b="1" dirty="0" smtClean="0"/>
              <a:t> tri </a:t>
            </a:r>
            <a:r>
              <a:rPr lang="en-US" sz="8800" b="1" dirty="0" err="1" smtClean="0"/>
              <a:t>ân</a:t>
            </a:r>
            <a:r>
              <a:rPr lang="vi-VN" sz="8800" b="1" dirty="0" smtClean="0"/>
              <a:t>.</a:t>
            </a:r>
            <a:r>
              <a:rPr lang="en-US" sz="8800" b="1" dirty="0" smtClean="0"/>
              <a:t> </a:t>
            </a:r>
            <a:r>
              <a:rPr lang="en-US" sz="8800" b="1" dirty="0" err="1" smtClean="0"/>
              <a:t>Vì</a:t>
            </a:r>
            <a:r>
              <a:rPr lang="en-US" sz="8800" b="1" dirty="0" smtClean="0"/>
              <a:t> </a:t>
            </a:r>
            <a:r>
              <a:rPr lang="en-US" sz="8800" b="1" dirty="0" err="1" smtClean="0"/>
              <a:t>Chúa</a:t>
            </a:r>
            <a:r>
              <a:rPr lang="en-US" sz="8800" b="1" dirty="0" smtClean="0"/>
              <a:t> </a:t>
            </a:r>
            <a:r>
              <a:rPr lang="en-US" sz="8800" b="1" dirty="0" err="1" smtClean="0"/>
              <a:t>đã</a:t>
            </a:r>
            <a:r>
              <a:rPr lang="en-US" sz="8800" b="1" dirty="0" smtClean="0"/>
              <a:t>, </a:t>
            </a:r>
            <a:endParaRPr lang="vi-VN" sz="8800" b="1" dirty="0"/>
          </a:p>
        </p:txBody>
      </p:sp>
    </p:spTree>
    <p:extLst>
      <p:ext uri="{BB962C8B-B14F-4D97-AF65-F5344CB8AC3E}">
        <p14:creationId xmlns:p14="http://schemas.microsoft.com/office/powerpoint/2010/main" val="70315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24328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41900" y="845135"/>
            <a:ext cx="11314545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en-US" sz="8800" b="1" dirty="0" err="1" smtClean="0"/>
              <a:t>quá</a:t>
            </a:r>
            <a:r>
              <a:rPr lang="en-US" sz="8800" b="1" dirty="0" smtClean="0"/>
              <a:t> </a:t>
            </a:r>
            <a:r>
              <a:rPr lang="en-US" sz="8800" b="1" dirty="0" err="1" smtClean="0"/>
              <a:t>yêu</a:t>
            </a:r>
            <a:r>
              <a:rPr lang="en-US" sz="8800" b="1" dirty="0" smtClean="0"/>
              <a:t> con, </a:t>
            </a:r>
            <a:r>
              <a:rPr lang="en-US" sz="8800" b="1" dirty="0" err="1" smtClean="0"/>
              <a:t>đã</a:t>
            </a:r>
            <a:r>
              <a:rPr lang="en-US" sz="8800" b="1" dirty="0" smtClean="0"/>
              <a:t> </a:t>
            </a:r>
            <a:r>
              <a:rPr lang="en-US" sz="8800" b="1" dirty="0" err="1" smtClean="0"/>
              <a:t>chết</a:t>
            </a:r>
            <a:r>
              <a:rPr lang="en-US" sz="8800" b="1" dirty="0" smtClean="0"/>
              <a:t> </a:t>
            </a:r>
            <a:r>
              <a:rPr lang="en-US" sz="8800" b="1" dirty="0" err="1" smtClean="0"/>
              <a:t>cho</a:t>
            </a:r>
            <a:r>
              <a:rPr lang="en-US" sz="8800" b="1" dirty="0" smtClean="0"/>
              <a:t> con, </a:t>
            </a:r>
            <a:r>
              <a:rPr lang="en-US" sz="8800" b="1" dirty="0" err="1" smtClean="0"/>
              <a:t>sống</a:t>
            </a:r>
            <a:r>
              <a:rPr lang="en-US" sz="8800" b="1" dirty="0" smtClean="0"/>
              <a:t> </a:t>
            </a:r>
            <a:r>
              <a:rPr lang="en-US" sz="8800" b="1" dirty="0" err="1" smtClean="0"/>
              <a:t>lại</a:t>
            </a:r>
            <a:r>
              <a:rPr lang="en-US" sz="8800" b="1" dirty="0" smtClean="0"/>
              <a:t> </a:t>
            </a:r>
            <a:r>
              <a:rPr lang="en-US" sz="8800" b="1" dirty="0" err="1" smtClean="0"/>
              <a:t>vì</a:t>
            </a:r>
            <a:r>
              <a:rPr lang="en-US" sz="8800" b="1" dirty="0" smtClean="0"/>
              <a:t> con, </a:t>
            </a:r>
            <a:r>
              <a:rPr lang="en-US" sz="8800" b="1" dirty="0" err="1" smtClean="0"/>
              <a:t>cho</a:t>
            </a:r>
            <a:r>
              <a:rPr lang="en-US" sz="8800" b="1" dirty="0" smtClean="0"/>
              <a:t> con </a:t>
            </a:r>
            <a:r>
              <a:rPr lang="en-US" sz="8800" b="1" dirty="0" err="1" smtClean="0"/>
              <a:t>trọn</a:t>
            </a:r>
            <a:r>
              <a:rPr lang="en-US" sz="8800" b="1" dirty="0" smtClean="0"/>
              <a:t> </a:t>
            </a:r>
            <a:r>
              <a:rPr lang="en-US" sz="8800" b="1" dirty="0" err="1" smtClean="0"/>
              <a:t>vẹn</a:t>
            </a:r>
            <a:r>
              <a:rPr lang="en-US" sz="8800" b="1" dirty="0" smtClean="0"/>
              <a:t> </a:t>
            </a:r>
            <a:r>
              <a:rPr lang="en-US" sz="8800" b="1" dirty="0" err="1" smtClean="0"/>
              <a:t>tình</a:t>
            </a:r>
            <a:r>
              <a:rPr lang="en-US" sz="8800" b="1" dirty="0" smtClean="0"/>
              <a:t> </a:t>
            </a:r>
            <a:r>
              <a:rPr lang="en-US" sz="8800" b="1" dirty="0" err="1" smtClean="0"/>
              <a:t>yêu</a:t>
            </a:r>
            <a:r>
              <a:rPr lang="en-US" sz="8800" b="1" dirty="0" smtClean="0"/>
              <a:t>.</a:t>
            </a:r>
            <a:endParaRPr lang="vi-VN" sz="8800" b="1" dirty="0"/>
          </a:p>
        </p:txBody>
      </p:sp>
    </p:spTree>
    <p:extLst>
      <p:ext uri="{BB962C8B-B14F-4D97-AF65-F5344CB8AC3E}">
        <p14:creationId xmlns:p14="http://schemas.microsoft.com/office/powerpoint/2010/main" val="287909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05138"/>
            <a:ext cx="1131454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600" b="1" dirty="0" err="1" smtClean="0"/>
              <a:t>Như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hiến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lễ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trên</a:t>
            </a:r>
            <a:r>
              <a:rPr lang="en-US" sz="6600" b="1" dirty="0" smtClean="0"/>
              <a:t> </a:t>
            </a:r>
            <a:r>
              <a:rPr lang="en-US" sz="6600" b="1" dirty="0" err="1"/>
              <a:t>t</a:t>
            </a:r>
            <a:r>
              <a:rPr lang="en-US" sz="6600" b="1" dirty="0" err="1" smtClean="0"/>
              <a:t>hập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giá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đã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trở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thành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nguồn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sống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tái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sinh</a:t>
            </a:r>
            <a:r>
              <a:rPr lang="en-US" sz="6600" b="1" dirty="0" smtClean="0"/>
              <a:t>, </a:t>
            </a:r>
            <a:r>
              <a:rPr lang="en-US" sz="6600" b="1" dirty="0" err="1" smtClean="0"/>
              <a:t>đã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trở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thành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mạch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suối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thiên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linh</a:t>
            </a:r>
            <a:r>
              <a:rPr lang="en-US" sz="6600" b="1" dirty="0" smtClean="0"/>
              <a:t>. </a:t>
            </a:r>
            <a:r>
              <a:rPr lang="en-US" sz="6600" b="1" dirty="0" err="1" smtClean="0"/>
              <a:t>Thì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đời</a:t>
            </a:r>
            <a:r>
              <a:rPr lang="en-US" sz="6600" b="1" dirty="0" smtClean="0"/>
              <a:t> con </a:t>
            </a:r>
            <a:r>
              <a:rPr lang="en-US" sz="6600" b="1" dirty="0" err="1" smtClean="0"/>
              <a:t>hôm</a:t>
            </a:r>
            <a:r>
              <a:rPr lang="en-US" sz="6600" b="1" dirty="0" smtClean="0"/>
              <a:t> nay (</a:t>
            </a:r>
            <a:r>
              <a:rPr lang="en-US" sz="6600" b="1" dirty="0" err="1" smtClean="0"/>
              <a:t>đời</a:t>
            </a:r>
            <a:r>
              <a:rPr lang="en-US" sz="6600" b="1" dirty="0" smtClean="0"/>
              <a:t> con </a:t>
            </a:r>
            <a:r>
              <a:rPr lang="en-US" sz="6600" b="1" dirty="0" err="1" smtClean="0"/>
              <a:t>hôm</a:t>
            </a:r>
            <a:r>
              <a:rPr lang="en-US" sz="6600" b="1" dirty="0" smtClean="0"/>
              <a:t> nay)</a:t>
            </a:r>
            <a:r>
              <a:rPr lang="vi-VN" sz="6600" b="1" dirty="0" smtClean="0"/>
              <a:t>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83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257578"/>
            <a:ext cx="1126816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600" b="1" dirty="0" smtClean="0"/>
              <a:t>Xin </a:t>
            </a:r>
            <a:r>
              <a:rPr lang="en-US" sz="6600" b="1" dirty="0" err="1" smtClean="0"/>
              <a:t>tiến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dâng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lên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Ngài</a:t>
            </a:r>
            <a:r>
              <a:rPr lang="en-US" sz="6600" b="1" dirty="0" smtClean="0"/>
              <a:t> (</a:t>
            </a:r>
            <a:r>
              <a:rPr lang="en-US" sz="6600" b="1" dirty="0" err="1" smtClean="0"/>
              <a:t>tiến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dâng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lên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Ngài</a:t>
            </a:r>
            <a:r>
              <a:rPr lang="en-US" sz="6600" b="1" dirty="0" smtClean="0"/>
              <a:t>). </a:t>
            </a:r>
            <a:r>
              <a:rPr lang="en-US" sz="6600" b="1" dirty="0" err="1" smtClean="0"/>
              <a:t>Những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hy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sinh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lao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nhọc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để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ngày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mai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trở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thành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nguồn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sống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mới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trong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vinh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quang</a:t>
            </a:r>
            <a:r>
              <a:rPr lang="en-US" sz="6600" b="1" dirty="0" smtClean="0"/>
              <a:t>. Alleluia, Alleluia, Alleluia.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17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9877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1136" y="393216"/>
            <a:ext cx="11314545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/>
              <a:t> </a:t>
            </a:r>
            <a:r>
              <a:rPr lang="en-US" sz="8000" b="1" dirty="0" smtClean="0"/>
              <a:t>Con </a:t>
            </a:r>
            <a:r>
              <a:rPr lang="en-US" sz="8000" b="1" dirty="0" err="1" smtClean="0"/>
              <a:t>dâng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lên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Ngài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trọn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cả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tình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thơ</a:t>
            </a:r>
            <a:r>
              <a:rPr lang="en-US" sz="8000" b="1" dirty="0" smtClean="0"/>
              <a:t>. </a:t>
            </a:r>
            <a:r>
              <a:rPr lang="en-US" sz="8000" b="1" dirty="0" err="1" smtClean="0"/>
              <a:t>Lòng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rộn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ràng</a:t>
            </a:r>
            <a:r>
              <a:rPr lang="en-US" sz="8000" b="1" dirty="0" smtClean="0"/>
              <a:t>, </a:t>
            </a:r>
            <a:r>
              <a:rPr lang="en-US" sz="8000" b="1" dirty="0" err="1" smtClean="0"/>
              <a:t>niềm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hân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hoan</a:t>
            </a:r>
            <a:r>
              <a:rPr lang="en-US" sz="8000" b="1" dirty="0" smtClean="0"/>
              <a:t>. </a:t>
            </a:r>
            <a:r>
              <a:rPr lang="en-US" sz="8000" b="1" dirty="0" err="1" smtClean="0"/>
              <a:t>Vì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Chúa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đã</a:t>
            </a:r>
            <a:r>
              <a:rPr lang="en-US" sz="8000" b="1" dirty="0" smtClean="0"/>
              <a:t>, </a:t>
            </a:r>
            <a:r>
              <a:rPr lang="en-US" sz="8000" b="1" dirty="0" err="1" smtClean="0"/>
              <a:t>xóa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đêm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đen</a:t>
            </a:r>
            <a:r>
              <a:rPr lang="en-US" sz="8000" b="1" dirty="0" smtClean="0"/>
              <a:t>,</a:t>
            </a:r>
            <a:endParaRPr lang="vi-VN" sz="8000" b="1" dirty="0"/>
          </a:p>
        </p:txBody>
      </p:sp>
    </p:spTree>
    <p:extLst>
      <p:ext uri="{BB962C8B-B14F-4D97-AF65-F5344CB8AC3E}">
        <p14:creationId xmlns:p14="http://schemas.microsoft.com/office/powerpoint/2010/main" val="127404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9877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1136" y="393216"/>
            <a:ext cx="11314545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/>
              <a:t> </a:t>
            </a:r>
            <a:r>
              <a:rPr lang="en-US" sz="8800" b="1" dirty="0" err="1" smtClean="0"/>
              <a:t>cứu</a:t>
            </a:r>
            <a:r>
              <a:rPr lang="en-US" sz="8800" b="1" dirty="0" smtClean="0"/>
              <a:t> </a:t>
            </a:r>
            <a:r>
              <a:rPr lang="en-US" sz="8800" b="1" dirty="0" err="1" smtClean="0"/>
              <a:t>vớt</a:t>
            </a:r>
            <a:r>
              <a:rPr lang="en-US" sz="8800" b="1" dirty="0" smtClean="0"/>
              <a:t> </a:t>
            </a:r>
            <a:r>
              <a:rPr lang="en-US" sz="8800" b="1" dirty="0" err="1" smtClean="0"/>
              <a:t>nhân</a:t>
            </a:r>
            <a:r>
              <a:rPr lang="en-US" sz="8800" b="1" dirty="0" smtClean="0"/>
              <a:t> </a:t>
            </a:r>
            <a:r>
              <a:rPr lang="en-US" sz="8800" b="1" dirty="0" err="1" smtClean="0"/>
              <a:t>gian</a:t>
            </a:r>
            <a:r>
              <a:rPr lang="en-US" sz="8800" b="1" dirty="0" smtClean="0"/>
              <a:t>, </a:t>
            </a:r>
            <a:r>
              <a:rPr lang="en-US" sz="8800" b="1" dirty="0" err="1" smtClean="0"/>
              <a:t>đổ</a:t>
            </a:r>
            <a:r>
              <a:rPr lang="en-US" sz="8800" b="1" dirty="0" smtClean="0"/>
              <a:t> </a:t>
            </a:r>
            <a:r>
              <a:rPr lang="en-US" sz="8800" b="1" dirty="0" err="1" smtClean="0"/>
              <a:t>tràn</a:t>
            </a:r>
            <a:r>
              <a:rPr lang="en-US" sz="8800" b="1" dirty="0" smtClean="0"/>
              <a:t> </a:t>
            </a:r>
            <a:r>
              <a:rPr lang="en-US" sz="8800" b="1" dirty="0" err="1" smtClean="0"/>
              <a:t>hồng</a:t>
            </a:r>
            <a:r>
              <a:rPr lang="en-US" sz="8800" b="1" dirty="0" smtClean="0"/>
              <a:t> </a:t>
            </a:r>
            <a:r>
              <a:rPr lang="en-US" sz="8800" b="1" dirty="0" err="1" smtClean="0"/>
              <a:t>ân</a:t>
            </a:r>
            <a:r>
              <a:rPr lang="en-US" sz="8800" b="1" dirty="0" smtClean="0"/>
              <a:t>, </a:t>
            </a:r>
            <a:r>
              <a:rPr lang="en-US" sz="8800" b="1" dirty="0" err="1" smtClean="0"/>
              <a:t>cho</a:t>
            </a:r>
            <a:r>
              <a:rPr lang="en-US" sz="8800" b="1" dirty="0" smtClean="0"/>
              <a:t> con </a:t>
            </a:r>
            <a:r>
              <a:rPr lang="en-US" sz="8800" b="1" dirty="0" err="1" smtClean="0"/>
              <a:t>mừng</a:t>
            </a:r>
            <a:r>
              <a:rPr lang="en-US" sz="8800" b="1" dirty="0" smtClean="0"/>
              <a:t> </a:t>
            </a:r>
            <a:r>
              <a:rPr lang="en-US" sz="8800" b="1" dirty="0" err="1" smtClean="0"/>
              <a:t>ngày</a:t>
            </a:r>
            <a:r>
              <a:rPr lang="en-US" sz="8800" b="1" dirty="0" smtClean="0"/>
              <a:t> </a:t>
            </a:r>
            <a:r>
              <a:rPr lang="en-US" sz="8800" b="1" dirty="0" err="1" smtClean="0"/>
              <a:t>phục</a:t>
            </a:r>
            <a:r>
              <a:rPr lang="en-US" sz="8800" b="1" dirty="0" smtClean="0"/>
              <a:t> </a:t>
            </a:r>
            <a:r>
              <a:rPr lang="en-US" sz="8800" b="1" dirty="0" err="1" smtClean="0"/>
              <a:t>sinh</a:t>
            </a:r>
            <a:r>
              <a:rPr lang="en-US" sz="8800" b="1" dirty="0" smtClean="0"/>
              <a:t>.</a:t>
            </a:r>
            <a:endParaRPr lang="vi-VN" sz="8800" b="1" dirty="0"/>
          </a:p>
        </p:txBody>
      </p:sp>
    </p:spTree>
    <p:extLst>
      <p:ext uri="{BB962C8B-B14F-4D97-AF65-F5344CB8AC3E}">
        <p14:creationId xmlns:p14="http://schemas.microsoft.com/office/powerpoint/2010/main" val="195407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192</TotalTime>
  <Words>304</Words>
  <Application>Microsoft Office PowerPoint</Application>
  <PresentationFormat>Widescreen</PresentationFormat>
  <Paragraphs>15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Century Gothic</vt:lpstr>
      <vt:lpstr>Garamond</vt:lpstr>
      <vt:lpstr>Verdana</vt:lpstr>
      <vt:lpstr>Savon</vt:lpstr>
      <vt:lpstr>HIẾN LỄ PHỤC SINH (ĐứC Huyến)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Windows User</cp:lastModifiedBy>
  <cp:revision>38</cp:revision>
  <dcterms:created xsi:type="dcterms:W3CDTF">2024-12-09T02:06:03Z</dcterms:created>
  <dcterms:modified xsi:type="dcterms:W3CDTF">2025-03-30T17:07:57Z</dcterms:modified>
</cp:coreProperties>
</file>