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3" r:id="rId3"/>
    <p:sldId id="294" r:id="rId4"/>
    <p:sldId id="296" r:id="rId5"/>
    <p:sldId id="295" r:id="rId6"/>
    <p:sldId id="29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b="1">
                <a:solidFill>
                  <a:srgbClr val="FF0000"/>
                </a:solidFill>
                <a:latin typeface="Arial" panose="020B0604020202020204" pitchFamily="34" charset="0"/>
                <a:cs typeface="Arial" panose="020B0604020202020204" pitchFamily="34" charset="0"/>
              </a:rPr>
              <a:t>Con sẽ bước lên bàn thờ</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01790" y="528478"/>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Con sẽ bước lên bàn thờ, vì chính Chúa làm tuổi xuân ca khúc hân hoan. Con sẽ bước lên bàn thánh, hiến dâng mình làm của lễ hy sinh.</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6472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A49E0-7E4B-5566-E446-82AF89A624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98EBF8-155C-2911-60E3-ABF9C7E646C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6ED50C9-269A-11D9-86F2-6D92C0EBB7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F8D8035-FE59-CD5B-B86E-4C295AC6502E}"/>
              </a:ext>
            </a:extLst>
          </p:cNvPr>
          <p:cNvSpPr/>
          <p:nvPr/>
        </p:nvSpPr>
        <p:spPr>
          <a:xfrm>
            <a:off x="501790" y="528478"/>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Này hồn tôi ơi sao xao xuyến đau thương? Tứ vi địch thù vây hãm lo gì. Có Chúa trong thành địch thù tan nát hết. Chúa trong lòng ta lo lắng gì hồn tôi ơi.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6062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7DF5D-FFF0-2138-D105-D2EEB995EB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3F67E6-97A9-E0C1-A75B-0A140941CE6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CDDBE9A-33DB-E1B5-50AA-2E724CD73B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7C1EE75-4BA7-ADB9-10B7-D1333DC499C1}"/>
              </a:ext>
            </a:extLst>
          </p:cNvPr>
          <p:cNvSpPr/>
          <p:nvPr/>
        </p:nvSpPr>
        <p:spPr>
          <a:xfrm>
            <a:off x="501790" y="528478"/>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Con sẽ bước lên bàn thờ, vì chính Chúa làm tuổi xuân ca khúc hân hoan. Con sẽ bước lên bàn thánh, hiến dâng mình làm của lễ hy sinh.</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5698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9BB0A-341C-10B1-F2F3-FC170B7356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E9EB6D-9A57-DE56-EE50-81501B451DC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512BF1E-2831-B35B-C670-83BE8E39A1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79498EE-E54F-4F10-767E-7824C90740E4}"/>
              </a:ext>
            </a:extLst>
          </p:cNvPr>
          <p:cNvSpPr/>
          <p:nvPr/>
        </p:nvSpPr>
        <p:spPr>
          <a:xfrm>
            <a:off x="508096" y="225780"/>
            <a:ext cx="10997711"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2. </a:t>
            </a:r>
            <a:r>
              <a:rPr lang="vi-VN" sz="6000" b="1">
                <a:latin typeface="Arial" panose="020B0604020202020204" pitchFamily="34" charset="0"/>
                <a:cs typeface="Arial" panose="020B0604020202020204" pitchFamily="34" charset="0"/>
              </a:rPr>
              <a:t>Từ hừng đông lên cho đến hết đêm thâu, sống trong lâu đài ơn thánh nhiệm mầu. Chính Chúa gia nghiệp và nguồn ơn cứu thoát, Chúa dắt dìu ta trong sáng thật về trời cao.</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4279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3DD85-3A1E-D1BB-6DEC-B1BDEA2A54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F1741C-3179-ADC8-ECB5-4993285E8C6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C7587C0-3859-B05F-1772-06925E2451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94510E8-CB3A-45B9-6CFB-30F9E6A5E5ED}"/>
              </a:ext>
            </a:extLst>
          </p:cNvPr>
          <p:cNvSpPr/>
          <p:nvPr/>
        </p:nvSpPr>
        <p:spPr>
          <a:xfrm>
            <a:off x="501790" y="528478"/>
            <a:ext cx="1099771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Con sẽ bước lên bàn thờ, vì chính Chúa làm tuổi xuân ca khúc hân hoan. Con sẽ bước lên bàn thánh, hiến dâng mình làm của lễ hy sinh.</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58459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414</TotalTime>
  <Words>198</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Con sẽ bước lên bàn thờ</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49</cp:revision>
  <dcterms:created xsi:type="dcterms:W3CDTF">2024-12-09T09:23:25Z</dcterms:created>
  <dcterms:modified xsi:type="dcterms:W3CDTF">2025-07-24T07:01:05Z</dcterms:modified>
</cp:coreProperties>
</file>