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Open Sauce" panose="020B0604020202020204" charset="0"/>
      <p:regular r:id="rId12"/>
    </p:embeddedFont>
    <p:embeddedFont>
      <p:font typeface="Quicksand Medium" panose="020B0604020202020204" charset="0"/>
      <p:regular r:id="rId13"/>
    </p:embeddedFont>
    <p:embeddedFont>
      <p:font typeface="More Sugar Thin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plantillaspowerpoint.org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9" name="TextBox 11"/>
          <p:cNvSpPr txBox="1"/>
          <p:nvPr userDrawn="1"/>
        </p:nvSpPr>
        <p:spPr>
          <a:xfrm rot="16200000">
            <a:off x="-3750500" y="3888957"/>
            <a:ext cx="698837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8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8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8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plantillaspowerpoint.org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183708" y="8252979"/>
            <a:ext cx="1854787" cy="5126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8.sv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6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3.svg"/><Relationship Id="rId7" Type="http://schemas.openxmlformats.org/officeDocument/2006/relationships/image" Target="../media/image10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5.svg"/><Relationship Id="rId4" Type="http://schemas.openxmlformats.org/officeDocument/2006/relationships/image" Target="../media/image15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7.svg"/><Relationship Id="rId4" Type="http://schemas.openxmlformats.org/officeDocument/2006/relationships/image" Target="../media/image16.png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8.jpeg"/><Relationship Id="rId7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6.png"/><Relationship Id="rId10" Type="http://schemas.openxmlformats.org/officeDocument/2006/relationships/image" Target="../media/image8.svg"/><Relationship Id="rId4" Type="http://schemas.openxmlformats.org/officeDocument/2006/relationships/image" Target="../media/image19.jpe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6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2.svg"/><Relationship Id="rId4" Type="http://schemas.openxmlformats.org/officeDocument/2006/relationships/image" Target="../media/image20.png"/><Relationship Id="rId9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svg"/><Relationship Id="rId18" Type="http://schemas.openxmlformats.org/officeDocument/2006/relationships/image" Target="../media/image29.png"/><Relationship Id="rId26" Type="http://schemas.openxmlformats.org/officeDocument/2006/relationships/image" Target="../media/image33.png"/><Relationship Id="rId39" Type="http://schemas.openxmlformats.org/officeDocument/2006/relationships/image" Target="../media/image70.svg"/><Relationship Id="rId21" Type="http://schemas.openxmlformats.org/officeDocument/2006/relationships/image" Target="../media/image52.svg"/><Relationship Id="rId34" Type="http://schemas.openxmlformats.org/officeDocument/2006/relationships/image" Target="../media/image37.png"/><Relationship Id="rId42" Type="http://schemas.openxmlformats.org/officeDocument/2006/relationships/image" Target="../media/image41.png"/><Relationship Id="rId47" Type="http://schemas.openxmlformats.org/officeDocument/2006/relationships/image" Target="../media/image78.svg"/><Relationship Id="rId50" Type="http://schemas.openxmlformats.org/officeDocument/2006/relationships/image" Target="../media/image45.png"/><Relationship Id="rId55" Type="http://schemas.openxmlformats.org/officeDocument/2006/relationships/image" Target="../media/image86.svg"/><Relationship Id="rId7" Type="http://schemas.openxmlformats.org/officeDocument/2006/relationships/image" Target="../media/image38.svg"/><Relationship Id="rId12" Type="http://schemas.openxmlformats.org/officeDocument/2006/relationships/image" Target="../media/image26.png"/><Relationship Id="rId17" Type="http://schemas.openxmlformats.org/officeDocument/2006/relationships/image" Target="../media/image48.svg"/><Relationship Id="rId25" Type="http://schemas.openxmlformats.org/officeDocument/2006/relationships/image" Target="../media/image56.svg"/><Relationship Id="rId33" Type="http://schemas.openxmlformats.org/officeDocument/2006/relationships/image" Target="../media/image64.svg"/><Relationship Id="rId38" Type="http://schemas.openxmlformats.org/officeDocument/2006/relationships/image" Target="../media/image39.png"/><Relationship Id="rId46" Type="http://schemas.openxmlformats.org/officeDocument/2006/relationships/image" Target="../media/image43.png"/><Relationship Id="rId2" Type="http://schemas.openxmlformats.org/officeDocument/2006/relationships/image" Target="../media/image21.png"/><Relationship Id="rId16" Type="http://schemas.openxmlformats.org/officeDocument/2006/relationships/image" Target="../media/image28.png"/><Relationship Id="rId20" Type="http://schemas.openxmlformats.org/officeDocument/2006/relationships/image" Target="../media/image30.png"/><Relationship Id="rId29" Type="http://schemas.openxmlformats.org/officeDocument/2006/relationships/image" Target="../media/image60.svg"/><Relationship Id="rId41" Type="http://schemas.openxmlformats.org/officeDocument/2006/relationships/image" Target="../media/image72.svg"/><Relationship Id="rId54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42.svg"/><Relationship Id="rId24" Type="http://schemas.openxmlformats.org/officeDocument/2006/relationships/image" Target="../media/image32.png"/><Relationship Id="rId32" Type="http://schemas.openxmlformats.org/officeDocument/2006/relationships/image" Target="../media/image36.png"/><Relationship Id="rId37" Type="http://schemas.openxmlformats.org/officeDocument/2006/relationships/image" Target="../media/image68.svg"/><Relationship Id="rId40" Type="http://schemas.openxmlformats.org/officeDocument/2006/relationships/image" Target="../media/image40.png"/><Relationship Id="rId45" Type="http://schemas.openxmlformats.org/officeDocument/2006/relationships/image" Target="../media/image76.svg"/><Relationship Id="rId53" Type="http://schemas.openxmlformats.org/officeDocument/2006/relationships/image" Target="../media/image84.svg"/><Relationship Id="rId5" Type="http://schemas.openxmlformats.org/officeDocument/2006/relationships/image" Target="../media/image36.svg"/><Relationship Id="rId15" Type="http://schemas.openxmlformats.org/officeDocument/2006/relationships/image" Target="../media/image46.svg"/><Relationship Id="rId23" Type="http://schemas.openxmlformats.org/officeDocument/2006/relationships/image" Target="../media/image54.svg"/><Relationship Id="rId28" Type="http://schemas.openxmlformats.org/officeDocument/2006/relationships/image" Target="../media/image34.png"/><Relationship Id="rId36" Type="http://schemas.openxmlformats.org/officeDocument/2006/relationships/image" Target="../media/image38.png"/><Relationship Id="rId49" Type="http://schemas.openxmlformats.org/officeDocument/2006/relationships/image" Target="../media/image80.svg"/><Relationship Id="rId57" Type="http://schemas.openxmlformats.org/officeDocument/2006/relationships/image" Target="../media/image88.svg"/><Relationship Id="rId10" Type="http://schemas.openxmlformats.org/officeDocument/2006/relationships/image" Target="../media/image25.png"/><Relationship Id="rId19" Type="http://schemas.openxmlformats.org/officeDocument/2006/relationships/image" Target="../media/image50.svg"/><Relationship Id="rId31" Type="http://schemas.openxmlformats.org/officeDocument/2006/relationships/image" Target="../media/image62.svg"/><Relationship Id="rId44" Type="http://schemas.openxmlformats.org/officeDocument/2006/relationships/image" Target="../media/image42.png"/><Relationship Id="rId52" Type="http://schemas.openxmlformats.org/officeDocument/2006/relationships/image" Target="../media/image46.png"/><Relationship Id="rId4" Type="http://schemas.openxmlformats.org/officeDocument/2006/relationships/image" Target="../media/image22.png"/><Relationship Id="rId9" Type="http://schemas.openxmlformats.org/officeDocument/2006/relationships/image" Target="../media/image40.svg"/><Relationship Id="rId14" Type="http://schemas.openxmlformats.org/officeDocument/2006/relationships/image" Target="../media/image27.png"/><Relationship Id="rId22" Type="http://schemas.openxmlformats.org/officeDocument/2006/relationships/image" Target="../media/image31.png"/><Relationship Id="rId27" Type="http://schemas.openxmlformats.org/officeDocument/2006/relationships/image" Target="../media/image58.svg"/><Relationship Id="rId30" Type="http://schemas.openxmlformats.org/officeDocument/2006/relationships/image" Target="../media/image35.png"/><Relationship Id="rId35" Type="http://schemas.openxmlformats.org/officeDocument/2006/relationships/image" Target="../media/image66.svg"/><Relationship Id="rId43" Type="http://schemas.openxmlformats.org/officeDocument/2006/relationships/image" Target="../media/image74.svg"/><Relationship Id="rId48" Type="http://schemas.openxmlformats.org/officeDocument/2006/relationships/image" Target="../media/image44.png"/><Relationship Id="rId56" Type="http://schemas.openxmlformats.org/officeDocument/2006/relationships/image" Target="../media/image48.png"/><Relationship Id="rId8" Type="http://schemas.openxmlformats.org/officeDocument/2006/relationships/image" Target="../media/image24.png"/><Relationship Id="rId51" Type="http://schemas.openxmlformats.org/officeDocument/2006/relationships/image" Target="../media/image82.svg"/><Relationship Id="rId3" Type="http://schemas.openxmlformats.org/officeDocument/2006/relationships/image" Target="../media/image3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3410" y="576318"/>
            <a:ext cx="14861181" cy="9134363"/>
          </a:xfrm>
          <a:custGeom>
            <a:avLst/>
            <a:gdLst/>
            <a:ahLst/>
            <a:cxnLst/>
            <a:rect l="l" t="t" r="r" b="b"/>
            <a:pathLst>
              <a:path w="14861181" h="9134363">
                <a:moveTo>
                  <a:pt x="0" y="0"/>
                </a:moveTo>
                <a:lnTo>
                  <a:pt x="14861180" y="0"/>
                </a:lnTo>
                <a:lnTo>
                  <a:pt x="14861180" y="9134364"/>
                </a:lnTo>
                <a:lnTo>
                  <a:pt x="0" y="91343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00602" y="3429466"/>
            <a:ext cx="4440512" cy="5828834"/>
          </a:xfrm>
          <a:custGeom>
            <a:avLst/>
            <a:gdLst/>
            <a:ahLst/>
            <a:cxnLst/>
            <a:rect l="l" t="t" r="r" b="b"/>
            <a:pathLst>
              <a:path w="4440512" h="5828834">
                <a:moveTo>
                  <a:pt x="0" y="0"/>
                </a:moveTo>
                <a:lnTo>
                  <a:pt x="4440511" y="0"/>
                </a:lnTo>
                <a:lnTo>
                  <a:pt x="4440511" y="5828834"/>
                </a:lnTo>
                <a:lnTo>
                  <a:pt x="0" y="58288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667809" y="4775963"/>
            <a:ext cx="4118247" cy="4934719"/>
          </a:xfrm>
          <a:custGeom>
            <a:avLst/>
            <a:gdLst/>
            <a:ahLst/>
            <a:cxnLst/>
            <a:rect l="l" t="t" r="r" b="b"/>
            <a:pathLst>
              <a:path w="4118247" h="4934719">
                <a:moveTo>
                  <a:pt x="0" y="0"/>
                </a:moveTo>
                <a:lnTo>
                  <a:pt x="4118247" y="0"/>
                </a:lnTo>
                <a:lnTo>
                  <a:pt x="4118247" y="4934719"/>
                </a:lnTo>
                <a:lnTo>
                  <a:pt x="0" y="4934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6584" y="1028700"/>
            <a:ext cx="796826" cy="869552"/>
          </a:xfrm>
          <a:custGeom>
            <a:avLst/>
            <a:gdLst/>
            <a:ahLst/>
            <a:cxnLst/>
            <a:rect l="l" t="t" r="r" b="b"/>
            <a:pathLst>
              <a:path w="796826" h="869552">
                <a:moveTo>
                  <a:pt x="0" y="0"/>
                </a:moveTo>
                <a:lnTo>
                  <a:pt x="796826" y="0"/>
                </a:lnTo>
                <a:lnTo>
                  <a:pt x="796826" y="869552"/>
                </a:lnTo>
                <a:lnTo>
                  <a:pt x="0" y="8695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30569">
            <a:off x="16801079" y="4721989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05722">
            <a:off x="15761505" y="817603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35089" y="9635968"/>
            <a:ext cx="841010" cy="917769"/>
          </a:xfrm>
          <a:custGeom>
            <a:avLst/>
            <a:gdLst/>
            <a:ahLst/>
            <a:cxnLst/>
            <a:rect l="l" t="t" r="r" b="b"/>
            <a:pathLst>
              <a:path w="841010" h="917769">
                <a:moveTo>
                  <a:pt x="0" y="0"/>
                </a:moveTo>
                <a:lnTo>
                  <a:pt x="841011" y="0"/>
                </a:lnTo>
                <a:lnTo>
                  <a:pt x="841011" y="917769"/>
                </a:lnTo>
                <a:lnTo>
                  <a:pt x="0" y="9177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30569">
            <a:off x="4697362" y="-226086"/>
            <a:ext cx="605539" cy="760380"/>
          </a:xfrm>
          <a:custGeom>
            <a:avLst/>
            <a:gdLst/>
            <a:ahLst/>
            <a:cxnLst/>
            <a:rect l="l" t="t" r="r" b="b"/>
            <a:pathLst>
              <a:path w="605539" h="760380">
                <a:moveTo>
                  <a:pt x="0" y="0"/>
                </a:moveTo>
                <a:lnTo>
                  <a:pt x="605539" y="0"/>
                </a:lnTo>
                <a:lnTo>
                  <a:pt x="605539" y="760380"/>
                </a:lnTo>
                <a:lnTo>
                  <a:pt x="0" y="7603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30569">
            <a:off x="4870353" y="9575918"/>
            <a:ext cx="712118" cy="894212"/>
          </a:xfrm>
          <a:custGeom>
            <a:avLst/>
            <a:gdLst/>
            <a:ahLst/>
            <a:cxnLst/>
            <a:rect l="l" t="t" r="r" b="b"/>
            <a:pathLst>
              <a:path w="712118" h="894212">
                <a:moveTo>
                  <a:pt x="0" y="0"/>
                </a:moveTo>
                <a:lnTo>
                  <a:pt x="712118" y="0"/>
                </a:lnTo>
                <a:lnTo>
                  <a:pt x="712118" y="894212"/>
                </a:lnTo>
                <a:lnTo>
                  <a:pt x="0" y="8942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758897" y="2482665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05722">
            <a:off x="9237698" y="-117236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8" y="0"/>
                </a:lnTo>
                <a:lnTo>
                  <a:pt x="962818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05722">
            <a:off x="-80808" y="3791165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5357747" y="3337694"/>
            <a:ext cx="7572506" cy="3611612"/>
            <a:chOff x="0" y="0"/>
            <a:chExt cx="10096674" cy="481548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461010"/>
              <a:ext cx="10096674" cy="26498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72"/>
                </a:lnSpc>
              </a:pPr>
              <a:r>
                <a:rPr lang="en-US" sz="6975">
                  <a:solidFill>
                    <a:srgbClr val="494949"/>
                  </a:solidFill>
                  <a:latin typeface="More Sugar Thin"/>
                </a:rPr>
                <a:t>Hasta que podamos volver a vernos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10347" y="4087772"/>
              <a:ext cx="8075981" cy="706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0"/>
                </a:lnSpc>
              </a:pPr>
              <a:r>
                <a:rPr lang="en-US" sz="3475">
                  <a:solidFill>
                    <a:srgbClr val="494949"/>
                  </a:solidFill>
                  <a:latin typeface="Quicksand Medium"/>
                </a:rPr>
                <a:t>Mejores amigas por siempre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64731" y="1028700"/>
            <a:ext cx="4395027" cy="2013721"/>
          </a:xfrm>
          <a:custGeom>
            <a:avLst/>
            <a:gdLst/>
            <a:ahLst/>
            <a:cxnLst/>
            <a:rect l="l" t="t" r="r" b="b"/>
            <a:pathLst>
              <a:path w="4395027" h="2013721">
                <a:moveTo>
                  <a:pt x="0" y="0"/>
                </a:moveTo>
                <a:lnTo>
                  <a:pt x="4395027" y="0"/>
                </a:lnTo>
                <a:lnTo>
                  <a:pt x="4395027" y="2013721"/>
                </a:lnTo>
                <a:lnTo>
                  <a:pt x="0" y="20137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30569">
            <a:off x="11271588" y="1380872"/>
            <a:ext cx="446604" cy="560804"/>
          </a:xfrm>
          <a:custGeom>
            <a:avLst/>
            <a:gdLst/>
            <a:ahLst/>
            <a:cxnLst/>
            <a:rect l="l" t="t" r="r" b="b"/>
            <a:pathLst>
              <a:path w="446604" h="560804">
                <a:moveTo>
                  <a:pt x="0" y="0"/>
                </a:moveTo>
                <a:lnTo>
                  <a:pt x="446604" y="0"/>
                </a:lnTo>
                <a:lnTo>
                  <a:pt x="446604" y="560804"/>
                </a:lnTo>
                <a:lnTo>
                  <a:pt x="0" y="5608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1506832" y="3215185"/>
            <a:ext cx="14844713" cy="14357598"/>
            <a:chOff x="0" y="0"/>
            <a:chExt cx="19792951" cy="19143464"/>
          </a:xfrm>
        </p:grpSpPr>
        <p:sp>
          <p:nvSpPr>
            <p:cNvPr id="5" name="Freeform 5"/>
            <p:cNvSpPr/>
            <p:nvPr/>
          </p:nvSpPr>
          <p:spPr>
            <a:xfrm rot="2044066">
              <a:off x="2280797" y="3166867"/>
              <a:ext cx="15231357" cy="12809730"/>
            </a:xfrm>
            <a:custGeom>
              <a:avLst/>
              <a:gdLst/>
              <a:ahLst/>
              <a:cxnLst/>
              <a:rect l="l" t="t" r="r" b="b"/>
              <a:pathLst>
                <a:path w="15231357" h="12809730">
                  <a:moveTo>
                    <a:pt x="0" y="0"/>
                  </a:moveTo>
                  <a:lnTo>
                    <a:pt x="15231357" y="0"/>
                  </a:lnTo>
                  <a:lnTo>
                    <a:pt x="15231357" y="12809730"/>
                  </a:lnTo>
                  <a:lnTo>
                    <a:pt x="0" y="12809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flipH="1">
              <a:off x="6927619" y="2972871"/>
              <a:ext cx="5937712" cy="5916121"/>
            </a:xfrm>
            <a:custGeom>
              <a:avLst/>
              <a:gdLst/>
              <a:ahLst/>
              <a:cxnLst/>
              <a:rect l="l" t="t" r="r" b="b"/>
              <a:pathLst>
                <a:path w="5937712" h="5916121">
                  <a:moveTo>
                    <a:pt x="5937712" y="0"/>
                  </a:moveTo>
                  <a:lnTo>
                    <a:pt x="0" y="0"/>
                  </a:lnTo>
                  <a:lnTo>
                    <a:pt x="0" y="5916121"/>
                  </a:lnTo>
                  <a:lnTo>
                    <a:pt x="5937712" y="5916121"/>
                  </a:lnTo>
                  <a:lnTo>
                    <a:pt x="5937712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530569">
            <a:off x="16521069" y="2790178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570273" y="5943265"/>
            <a:ext cx="841010" cy="917769"/>
          </a:xfrm>
          <a:custGeom>
            <a:avLst/>
            <a:gdLst/>
            <a:ahLst/>
            <a:cxnLst/>
            <a:rect l="l" t="t" r="r" b="b"/>
            <a:pathLst>
              <a:path w="841010" h="917769">
                <a:moveTo>
                  <a:pt x="0" y="0"/>
                </a:moveTo>
                <a:lnTo>
                  <a:pt x="841011" y="0"/>
                </a:lnTo>
                <a:lnTo>
                  <a:pt x="841011" y="917769"/>
                </a:lnTo>
                <a:lnTo>
                  <a:pt x="0" y="917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232008" y="7002786"/>
            <a:ext cx="3627520" cy="1517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025"/>
              </a:lnSpc>
            </a:pPr>
            <a:r>
              <a:rPr lang="en-US" sz="2875">
                <a:solidFill>
                  <a:srgbClr val="494949"/>
                </a:solidFill>
                <a:latin typeface="Quicksand Medium"/>
              </a:rPr>
              <a:t>Combinamos como crema de cacahuate y mermelada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0068" y="1009650"/>
            <a:ext cx="7980711" cy="3676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494949"/>
                </a:solidFill>
                <a:latin typeface="More Sugar Thin"/>
              </a:rPr>
              <a:t>La vida no es igual sin ti</a:t>
            </a:r>
          </a:p>
          <a:p>
            <a:pPr>
              <a:lnSpc>
                <a:spcPts val="9600"/>
              </a:lnSpc>
            </a:pPr>
            <a:r>
              <a:rPr lang="en-US" sz="8000">
                <a:solidFill>
                  <a:srgbClr val="494949"/>
                </a:solidFill>
                <a:latin typeface="More Sugar Thin"/>
              </a:rPr>
              <a:t>a mi lado.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364436" y="2089112"/>
            <a:ext cx="7106706" cy="6894357"/>
            <a:chOff x="0" y="0"/>
            <a:chExt cx="6350000" cy="61602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160262"/>
            </a:xfrm>
            <a:custGeom>
              <a:avLst/>
              <a:gdLst/>
              <a:ahLst/>
              <a:cxnLst/>
              <a:rect l="l" t="t" r="r" b="b"/>
              <a:pathLst>
                <a:path w="6350000" h="6160262">
                  <a:moveTo>
                    <a:pt x="6237986" y="4073525"/>
                  </a:moveTo>
                  <a:cubicBezTo>
                    <a:pt x="6237986" y="4870450"/>
                    <a:pt x="5634228" y="5516499"/>
                    <a:pt x="4889373" y="5516499"/>
                  </a:cubicBezTo>
                  <a:cubicBezTo>
                    <a:pt x="4595622" y="5516499"/>
                    <a:pt x="4323842" y="5415915"/>
                    <a:pt x="4102354" y="5245354"/>
                  </a:cubicBezTo>
                  <a:cubicBezTo>
                    <a:pt x="3838448" y="5788914"/>
                    <a:pt x="3307461" y="6160262"/>
                    <a:pt x="2695321" y="6160262"/>
                  </a:cubicBezTo>
                  <a:cubicBezTo>
                    <a:pt x="1820164" y="6160262"/>
                    <a:pt x="1110742" y="5401183"/>
                    <a:pt x="1110742" y="4464812"/>
                  </a:cubicBezTo>
                  <a:cubicBezTo>
                    <a:pt x="1110742" y="4411853"/>
                    <a:pt x="1113155" y="4359402"/>
                    <a:pt x="1117600" y="4307713"/>
                  </a:cubicBezTo>
                  <a:cubicBezTo>
                    <a:pt x="482854" y="4190492"/>
                    <a:pt x="0" y="3598545"/>
                    <a:pt x="0" y="2885948"/>
                  </a:cubicBezTo>
                  <a:cubicBezTo>
                    <a:pt x="0" y="2089023"/>
                    <a:pt x="603758" y="1442974"/>
                    <a:pt x="1348613" y="1442974"/>
                  </a:cubicBezTo>
                  <a:cubicBezTo>
                    <a:pt x="1348613" y="646049"/>
                    <a:pt x="1952371" y="0"/>
                    <a:pt x="2697226" y="0"/>
                  </a:cubicBezTo>
                  <a:cubicBezTo>
                    <a:pt x="3086100" y="0"/>
                    <a:pt x="3436366" y="176149"/>
                    <a:pt x="3682492" y="457835"/>
                  </a:cubicBezTo>
                  <a:cubicBezTo>
                    <a:pt x="3965829" y="173863"/>
                    <a:pt x="4346575" y="0"/>
                    <a:pt x="4765421" y="0"/>
                  </a:cubicBezTo>
                  <a:cubicBezTo>
                    <a:pt x="5640578" y="0"/>
                    <a:pt x="6350000" y="759079"/>
                    <a:pt x="6350000" y="1695450"/>
                  </a:cubicBezTo>
                  <a:cubicBezTo>
                    <a:pt x="6350000" y="2216785"/>
                    <a:pt x="6130036" y="2683002"/>
                    <a:pt x="5784088" y="2994025"/>
                  </a:cubicBezTo>
                  <a:cubicBezTo>
                    <a:pt x="6062472" y="3258312"/>
                    <a:pt x="6237986" y="3644011"/>
                    <a:pt x="6237986" y="4073525"/>
                  </a:cubicBezTo>
                  <a:close/>
                </a:path>
              </a:pathLst>
            </a:custGeom>
            <a:blipFill>
              <a:blip r:embed="rId2"/>
              <a:stretch>
                <a:fillRect l="-17298" r="-2821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489597" y="2546530"/>
            <a:ext cx="6611948" cy="5193941"/>
            <a:chOff x="0" y="0"/>
            <a:chExt cx="8815931" cy="6925254"/>
          </a:xfrm>
        </p:grpSpPr>
        <p:sp>
          <p:nvSpPr>
            <p:cNvPr id="5" name="TextBox 5"/>
            <p:cNvSpPr txBox="1"/>
            <p:nvPr/>
          </p:nvSpPr>
          <p:spPr>
            <a:xfrm>
              <a:off x="1049173" y="5367653"/>
              <a:ext cx="6717585" cy="1563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494949"/>
                  </a:solidFill>
                  <a:latin typeface="Quicksand Medium"/>
                </a:rPr>
                <a:t>Somos un equipo. Hacemos todo juntos.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8812"/>
              <a:ext cx="8815931" cy="4895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Somos un dúo dinámico, nosotros dos.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530569">
            <a:off x="9837166" y="2386299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626218" y="1196851"/>
            <a:ext cx="3233311" cy="1481444"/>
          </a:xfrm>
          <a:custGeom>
            <a:avLst/>
            <a:gdLst/>
            <a:ahLst/>
            <a:cxnLst/>
            <a:rect l="l" t="t" r="r" b="b"/>
            <a:pathLst>
              <a:path w="3233311" h="1481444">
                <a:moveTo>
                  <a:pt x="0" y="0"/>
                </a:moveTo>
                <a:lnTo>
                  <a:pt x="3233311" y="0"/>
                </a:lnTo>
                <a:lnTo>
                  <a:pt x="3233311" y="1481444"/>
                </a:lnTo>
                <a:lnTo>
                  <a:pt x="0" y="14814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44000" y="6566820"/>
            <a:ext cx="3081956" cy="1412096"/>
          </a:xfrm>
          <a:custGeom>
            <a:avLst/>
            <a:gdLst/>
            <a:ahLst/>
            <a:cxnLst/>
            <a:rect l="l" t="t" r="r" b="b"/>
            <a:pathLst>
              <a:path w="3081956" h="1412096">
                <a:moveTo>
                  <a:pt x="0" y="0"/>
                </a:moveTo>
                <a:lnTo>
                  <a:pt x="3081956" y="0"/>
                </a:lnTo>
                <a:lnTo>
                  <a:pt x="3081956" y="1412096"/>
                </a:lnTo>
                <a:lnTo>
                  <a:pt x="0" y="14120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30569">
            <a:off x="16521069" y="4903598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28700" y="995330"/>
            <a:ext cx="4700806" cy="5012815"/>
            <a:chOff x="0" y="0"/>
            <a:chExt cx="5948807" cy="63436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48807" cy="6343650"/>
            </a:xfrm>
            <a:custGeom>
              <a:avLst/>
              <a:gdLst/>
              <a:ahLst/>
              <a:cxnLst/>
              <a:rect l="l" t="t" r="r" b="b"/>
              <a:pathLst>
                <a:path w="5948807" h="6343650">
                  <a:moveTo>
                    <a:pt x="5948807" y="738886"/>
                  </a:moveTo>
                  <a:lnTo>
                    <a:pt x="5948807" y="5533771"/>
                  </a:lnTo>
                  <a:lnTo>
                    <a:pt x="5948680" y="5533771"/>
                  </a:lnTo>
                  <a:cubicBezTo>
                    <a:pt x="5948680" y="5537200"/>
                    <a:pt x="5948807" y="5540756"/>
                    <a:pt x="5948807" y="5544185"/>
                  </a:cubicBezTo>
                  <a:cubicBezTo>
                    <a:pt x="5948807" y="5985764"/>
                    <a:pt x="5590921" y="6343650"/>
                    <a:pt x="5149342" y="6343650"/>
                  </a:cubicBezTo>
                  <a:cubicBezTo>
                    <a:pt x="4939284" y="6343650"/>
                    <a:pt x="4748276" y="6262624"/>
                    <a:pt x="4605655" y="6130163"/>
                  </a:cubicBezTo>
                  <a:cubicBezTo>
                    <a:pt x="4463034" y="6262624"/>
                    <a:pt x="4271899" y="6343650"/>
                    <a:pt x="4061968" y="6343650"/>
                  </a:cubicBezTo>
                  <a:cubicBezTo>
                    <a:pt x="3851910" y="6343650"/>
                    <a:pt x="3660902" y="6262624"/>
                    <a:pt x="3518281" y="6130163"/>
                  </a:cubicBezTo>
                  <a:cubicBezTo>
                    <a:pt x="3375660" y="6262624"/>
                    <a:pt x="3184525" y="6343650"/>
                    <a:pt x="2974594" y="6343650"/>
                  </a:cubicBezTo>
                  <a:cubicBezTo>
                    <a:pt x="2764663" y="6343650"/>
                    <a:pt x="2573528" y="6262624"/>
                    <a:pt x="2430907" y="6130163"/>
                  </a:cubicBezTo>
                  <a:cubicBezTo>
                    <a:pt x="2288286" y="6262624"/>
                    <a:pt x="2097151" y="6343650"/>
                    <a:pt x="1887220" y="6343650"/>
                  </a:cubicBezTo>
                  <a:cubicBezTo>
                    <a:pt x="1677162" y="6343650"/>
                    <a:pt x="1486154" y="6262624"/>
                    <a:pt x="1343533" y="6130163"/>
                  </a:cubicBezTo>
                  <a:cubicBezTo>
                    <a:pt x="1200912" y="6262624"/>
                    <a:pt x="1009777" y="6343650"/>
                    <a:pt x="799846" y="6343650"/>
                  </a:cubicBezTo>
                  <a:cubicBezTo>
                    <a:pt x="357886" y="6343650"/>
                    <a:pt x="0" y="5985637"/>
                    <a:pt x="0" y="5544185"/>
                  </a:cubicBezTo>
                  <a:cubicBezTo>
                    <a:pt x="0" y="5540756"/>
                    <a:pt x="127" y="5537200"/>
                    <a:pt x="127" y="5533771"/>
                  </a:cubicBezTo>
                  <a:lnTo>
                    <a:pt x="0" y="5533771"/>
                  </a:lnTo>
                  <a:lnTo>
                    <a:pt x="0" y="738886"/>
                  </a:lnTo>
                  <a:lnTo>
                    <a:pt x="2286" y="738886"/>
                  </a:lnTo>
                  <a:cubicBezTo>
                    <a:pt x="33274" y="325628"/>
                    <a:pt x="378333" y="0"/>
                    <a:pt x="799465" y="0"/>
                  </a:cubicBezTo>
                  <a:cubicBezTo>
                    <a:pt x="1009523" y="0"/>
                    <a:pt x="1200531" y="81026"/>
                    <a:pt x="1343152" y="213487"/>
                  </a:cubicBezTo>
                  <a:cubicBezTo>
                    <a:pt x="1485900" y="81026"/>
                    <a:pt x="1676908" y="0"/>
                    <a:pt x="1886966" y="0"/>
                  </a:cubicBezTo>
                  <a:cubicBezTo>
                    <a:pt x="2097024" y="0"/>
                    <a:pt x="2288032" y="81026"/>
                    <a:pt x="2430653" y="213487"/>
                  </a:cubicBezTo>
                  <a:cubicBezTo>
                    <a:pt x="2573274" y="81026"/>
                    <a:pt x="2764409" y="0"/>
                    <a:pt x="2974340" y="0"/>
                  </a:cubicBezTo>
                  <a:cubicBezTo>
                    <a:pt x="3184271" y="0"/>
                    <a:pt x="3375406" y="81026"/>
                    <a:pt x="3518027" y="213487"/>
                  </a:cubicBezTo>
                  <a:cubicBezTo>
                    <a:pt x="3660775" y="81026"/>
                    <a:pt x="3851910" y="0"/>
                    <a:pt x="4061841" y="0"/>
                  </a:cubicBezTo>
                  <a:cubicBezTo>
                    <a:pt x="4271899" y="0"/>
                    <a:pt x="4462907" y="81026"/>
                    <a:pt x="4605528" y="213487"/>
                  </a:cubicBezTo>
                  <a:cubicBezTo>
                    <a:pt x="4748276" y="81026"/>
                    <a:pt x="4939284" y="0"/>
                    <a:pt x="5149342" y="0"/>
                  </a:cubicBezTo>
                  <a:cubicBezTo>
                    <a:pt x="5570474" y="0"/>
                    <a:pt x="5915533" y="325628"/>
                    <a:pt x="5946521" y="738886"/>
                  </a:cubicBezTo>
                  <a:lnTo>
                    <a:pt x="5948807" y="738886"/>
                  </a:lnTo>
                  <a:close/>
                </a:path>
              </a:pathLst>
            </a:custGeom>
            <a:blipFill>
              <a:blip r:embed="rId2"/>
              <a:stretch>
                <a:fillRect t="-12517" b="-12517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622941" y="3501737"/>
            <a:ext cx="6801867" cy="5657850"/>
            <a:chOff x="0" y="0"/>
            <a:chExt cx="7633970" cy="6350000"/>
          </a:xfrm>
        </p:grpSpPr>
        <p:sp>
          <p:nvSpPr>
            <p:cNvPr id="5" name="Freeform 5"/>
            <p:cNvSpPr/>
            <p:nvPr/>
          </p:nvSpPr>
          <p:spPr>
            <a:xfrm>
              <a:off x="-492760" y="-508000"/>
              <a:ext cx="8544560" cy="7181850"/>
            </a:xfrm>
            <a:custGeom>
              <a:avLst/>
              <a:gdLst/>
              <a:ahLst/>
              <a:cxnLst/>
              <a:rect l="l" t="t" r="r" b="b"/>
              <a:pathLst>
                <a:path w="8544560" h="7181850">
                  <a:moveTo>
                    <a:pt x="6430010" y="631190"/>
                  </a:moveTo>
                  <a:cubicBezTo>
                    <a:pt x="7580630" y="1028700"/>
                    <a:pt x="7470140" y="2660650"/>
                    <a:pt x="6788150" y="3429000"/>
                  </a:cubicBezTo>
                  <a:cubicBezTo>
                    <a:pt x="6788150" y="3429000"/>
                    <a:pt x="8544560" y="3872230"/>
                    <a:pt x="8034020" y="5100320"/>
                  </a:cubicBezTo>
                  <a:cubicBezTo>
                    <a:pt x="7522210" y="6328410"/>
                    <a:pt x="5816600" y="5373370"/>
                    <a:pt x="5816600" y="5373370"/>
                  </a:cubicBezTo>
                  <a:cubicBezTo>
                    <a:pt x="5816600" y="5373370"/>
                    <a:pt x="5850890" y="6840220"/>
                    <a:pt x="4434840" y="6858000"/>
                  </a:cubicBezTo>
                  <a:cubicBezTo>
                    <a:pt x="3018789" y="6875780"/>
                    <a:pt x="2933700" y="5971540"/>
                    <a:pt x="2933700" y="5971540"/>
                  </a:cubicBezTo>
                  <a:cubicBezTo>
                    <a:pt x="2933700" y="5971540"/>
                    <a:pt x="1397000" y="7181850"/>
                    <a:pt x="698500" y="5816600"/>
                  </a:cubicBezTo>
                  <a:cubicBezTo>
                    <a:pt x="0" y="4451350"/>
                    <a:pt x="1313180" y="3530600"/>
                    <a:pt x="1313180" y="3530600"/>
                  </a:cubicBezTo>
                  <a:cubicBezTo>
                    <a:pt x="1313180" y="3530600"/>
                    <a:pt x="800100" y="2200910"/>
                    <a:pt x="1943100" y="1586230"/>
                  </a:cubicBezTo>
                  <a:cubicBezTo>
                    <a:pt x="3086100" y="971550"/>
                    <a:pt x="3870960" y="1996440"/>
                    <a:pt x="3870960" y="1996440"/>
                  </a:cubicBezTo>
                  <a:cubicBezTo>
                    <a:pt x="3870960" y="1996440"/>
                    <a:pt x="4603750" y="0"/>
                    <a:pt x="6430010" y="631190"/>
                  </a:cubicBezTo>
                  <a:close/>
                </a:path>
              </a:pathLst>
            </a:custGeom>
            <a:blipFill>
              <a:blip r:embed="rId3"/>
              <a:stretch>
                <a:fillRect l="-465" r="-24325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684601" y="3093082"/>
            <a:ext cx="6574699" cy="3994156"/>
            <a:chOff x="0" y="0"/>
            <a:chExt cx="8766265" cy="5325542"/>
          </a:xfrm>
        </p:grpSpPr>
        <p:sp>
          <p:nvSpPr>
            <p:cNvPr id="7" name="TextBox 7"/>
            <p:cNvSpPr txBox="1"/>
            <p:nvPr/>
          </p:nvSpPr>
          <p:spPr>
            <a:xfrm>
              <a:off x="942278" y="3767940"/>
              <a:ext cx="6881709" cy="1563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494949"/>
                  </a:solidFill>
                  <a:latin typeface="Quicksand Medium"/>
                </a:rPr>
                <a:t>(como el café, los libros y el tejido)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8891"/>
              <a:ext cx="8766265" cy="32699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Amamos las mismas cosas.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6603370" y="1956250"/>
            <a:ext cx="841010" cy="917769"/>
          </a:xfrm>
          <a:custGeom>
            <a:avLst/>
            <a:gdLst/>
            <a:ahLst/>
            <a:cxnLst/>
            <a:rect l="l" t="t" r="r" b="b"/>
            <a:pathLst>
              <a:path w="841010" h="917769">
                <a:moveTo>
                  <a:pt x="0" y="0"/>
                </a:moveTo>
                <a:lnTo>
                  <a:pt x="841010" y="0"/>
                </a:lnTo>
                <a:lnTo>
                  <a:pt x="841010" y="917769"/>
                </a:lnTo>
                <a:lnTo>
                  <a:pt x="0" y="9177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44959" y="7087238"/>
            <a:ext cx="841010" cy="917769"/>
          </a:xfrm>
          <a:custGeom>
            <a:avLst/>
            <a:gdLst/>
            <a:ahLst/>
            <a:cxnLst/>
            <a:rect l="l" t="t" r="r" b="b"/>
            <a:pathLst>
              <a:path w="841010" h="917769">
                <a:moveTo>
                  <a:pt x="0" y="0"/>
                </a:moveTo>
                <a:lnTo>
                  <a:pt x="841010" y="0"/>
                </a:lnTo>
                <a:lnTo>
                  <a:pt x="841010" y="917769"/>
                </a:lnTo>
                <a:lnTo>
                  <a:pt x="0" y="9177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60553" y="4653627"/>
            <a:ext cx="2938455" cy="4988118"/>
          </a:xfrm>
          <a:custGeom>
            <a:avLst/>
            <a:gdLst/>
            <a:ahLst/>
            <a:cxnLst/>
            <a:rect l="l" t="t" r="r" b="b"/>
            <a:pathLst>
              <a:path w="2938455" h="4988118">
                <a:moveTo>
                  <a:pt x="0" y="0"/>
                </a:moveTo>
                <a:lnTo>
                  <a:pt x="2938455" y="0"/>
                </a:lnTo>
                <a:lnTo>
                  <a:pt x="2938455" y="4988118"/>
                </a:lnTo>
                <a:lnTo>
                  <a:pt x="0" y="49881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75478" y="4006465"/>
            <a:ext cx="2735672" cy="5635280"/>
          </a:xfrm>
          <a:custGeom>
            <a:avLst/>
            <a:gdLst/>
            <a:ahLst/>
            <a:cxnLst/>
            <a:rect l="l" t="t" r="r" b="b"/>
            <a:pathLst>
              <a:path w="2735672" h="5635280">
                <a:moveTo>
                  <a:pt x="0" y="0"/>
                </a:moveTo>
                <a:lnTo>
                  <a:pt x="2735673" y="0"/>
                </a:lnTo>
                <a:lnTo>
                  <a:pt x="2735673" y="5635280"/>
                </a:lnTo>
                <a:lnTo>
                  <a:pt x="0" y="56352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969077" y="2857701"/>
            <a:ext cx="10349846" cy="4571598"/>
            <a:chOff x="0" y="0"/>
            <a:chExt cx="13799794" cy="6095464"/>
          </a:xfrm>
        </p:grpSpPr>
        <p:sp>
          <p:nvSpPr>
            <p:cNvPr id="5" name="TextBox 5"/>
            <p:cNvSpPr txBox="1"/>
            <p:nvPr/>
          </p:nvSpPr>
          <p:spPr>
            <a:xfrm>
              <a:off x="0" y="5340900"/>
              <a:ext cx="13799794" cy="757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494949"/>
                  </a:solidFill>
                  <a:latin typeface="Quicksand Medium"/>
                </a:rPr>
                <a:t>Incluso si las personas no lo entienden.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8812"/>
              <a:ext cx="13799794" cy="4895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Compartimos las bromas más cursis y nos hacemos reír.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530569">
            <a:off x="15791321" y="603693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669520" y="2262775"/>
            <a:ext cx="2596898" cy="1189851"/>
          </a:xfrm>
          <a:custGeom>
            <a:avLst/>
            <a:gdLst/>
            <a:ahLst/>
            <a:cxnLst/>
            <a:rect l="l" t="t" r="r" b="b"/>
            <a:pathLst>
              <a:path w="2596898" h="1189851">
                <a:moveTo>
                  <a:pt x="0" y="0"/>
                </a:moveTo>
                <a:lnTo>
                  <a:pt x="2596898" y="0"/>
                </a:lnTo>
                <a:lnTo>
                  <a:pt x="2596898" y="1189851"/>
                </a:lnTo>
                <a:lnTo>
                  <a:pt x="0" y="11898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38569" y="2040530"/>
            <a:ext cx="3081956" cy="1412096"/>
          </a:xfrm>
          <a:custGeom>
            <a:avLst/>
            <a:gdLst/>
            <a:ahLst/>
            <a:cxnLst/>
            <a:rect l="l" t="t" r="r" b="b"/>
            <a:pathLst>
              <a:path w="3081956" h="1412096">
                <a:moveTo>
                  <a:pt x="0" y="0"/>
                </a:moveTo>
                <a:lnTo>
                  <a:pt x="3081955" y="0"/>
                </a:lnTo>
                <a:lnTo>
                  <a:pt x="3081955" y="1412096"/>
                </a:lnTo>
                <a:lnTo>
                  <a:pt x="0" y="14120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30569">
            <a:off x="1189146" y="874111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1" y="0"/>
                </a:lnTo>
                <a:lnTo>
                  <a:pt x="676921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30569">
            <a:off x="13922322" y="6871083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30569">
            <a:off x="4030388" y="8039516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1" y="0"/>
                </a:lnTo>
                <a:lnTo>
                  <a:pt x="676921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BB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3410" y="576318"/>
            <a:ext cx="14861181" cy="9134363"/>
          </a:xfrm>
          <a:custGeom>
            <a:avLst/>
            <a:gdLst/>
            <a:ahLst/>
            <a:cxnLst/>
            <a:rect l="l" t="t" r="r" b="b"/>
            <a:pathLst>
              <a:path w="14861181" h="9134363">
                <a:moveTo>
                  <a:pt x="0" y="0"/>
                </a:moveTo>
                <a:lnTo>
                  <a:pt x="14861180" y="0"/>
                </a:lnTo>
                <a:lnTo>
                  <a:pt x="14861180" y="9134364"/>
                </a:lnTo>
                <a:lnTo>
                  <a:pt x="0" y="91343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640448" y="4025618"/>
            <a:ext cx="11007103" cy="2235764"/>
            <a:chOff x="0" y="0"/>
            <a:chExt cx="14676138" cy="2981019"/>
          </a:xfrm>
        </p:grpSpPr>
        <p:sp>
          <p:nvSpPr>
            <p:cNvPr id="4" name="TextBox 4"/>
            <p:cNvSpPr txBox="1"/>
            <p:nvPr/>
          </p:nvSpPr>
          <p:spPr>
            <a:xfrm>
              <a:off x="1172802" y="2226454"/>
              <a:ext cx="12330533" cy="757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494949"/>
                  </a:solidFill>
                  <a:latin typeface="Quicksand Medium"/>
                </a:rPr>
                <a:t>En las buenas y en las malas.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8971"/>
              <a:ext cx="14676138" cy="16444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Nos levantamos el ánimo.</a:t>
              </a:r>
            </a:p>
          </p:txBody>
        </p:sp>
      </p:grpSp>
      <p:sp>
        <p:nvSpPr>
          <p:cNvPr id="6" name="Freeform 6"/>
          <p:cNvSpPr/>
          <p:nvPr/>
        </p:nvSpPr>
        <p:spPr>
          <a:xfrm rot="505722">
            <a:off x="1232000" y="8424554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79"/>
                </a:lnTo>
                <a:lnTo>
                  <a:pt x="0" y="5426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758897" y="2482665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30569">
            <a:off x="690240" y="5693328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23203" y="1631023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2"/>
                </a:lnTo>
                <a:lnTo>
                  <a:pt x="0" y="8516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794177" y="8356920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05722">
            <a:off x="15312768" y="1020710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05722">
            <a:off x="17573883" y="6227698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05722">
            <a:off x="5166538" y="-33995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530569">
            <a:off x="7425474" y="9757659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530569">
            <a:off x="10381355" y="-320674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339173" y="9710682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530569">
            <a:off x="-109303" y="623296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1" y="0"/>
                </a:lnTo>
                <a:lnTo>
                  <a:pt x="676921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2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89524" y="5752627"/>
            <a:ext cx="9622376" cy="8092518"/>
          </a:xfrm>
          <a:custGeom>
            <a:avLst/>
            <a:gdLst/>
            <a:ahLst/>
            <a:cxnLst/>
            <a:rect l="l" t="t" r="r" b="b"/>
            <a:pathLst>
              <a:path w="9622376" h="8092518">
                <a:moveTo>
                  <a:pt x="0" y="0"/>
                </a:moveTo>
                <a:lnTo>
                  <a:pt x="9622376" y="0"/>
                </a:lnTo>
                <a:lnTo>
                  <a:pt x="9622376" y="8092518"/>
                </a:lnTo>
                <a:lnTo>
                  <a:pt x="0" y="80925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0984764" y="1329333"/>
            <a:ext cx="5742226" cy="8160787"/>
          </a:xfrm>
          <a:custGeom>
            <a:avLst/>
            <a:gdLst/>
            <a:ahLst/>
            <a:cxnLst/>
            <a:rect l="l" t="t" r="r" b="b"/>
            <a:pathLst>
              <a:path w="5742226" h="8160787">
                <a:moveTo>
                  <a:pt x="5742226" y="0"/>
                </a:moveTo>
                <a:lnTo>
                  <a:pt x="0" y="0"/>
                </a:lnTo>
                <a:lnTo>
                  <a:pt x="0" y="8160787"/>
                </a:lnTo>
                <a:lnTo>
                  <a:pt x="5742226" y="8160787"/>
                </a:lnTo>
                <a:lnTo>
                  <a:pt x="574222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05722">
            <a:off x="15729598" y="4533187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79"/>
                </a:lnTo>
                <a:lnTo>
                  <a:pt x="0" y="5426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402551" y="2643036"/>
            <a:ext cx="7986973" cy="5000929"/>
            <a:chOff x="0" y="0"/>
            <a:chExt cx="10649297" cy="6667905"/>
          </a:xfrm>
        </p:grpSpPr>
        <p:sp>
          <p:nvSpPr>
            <p:cNvPr id="6" name="TextBox 6"/>
            <p:cNvSpPr txBox="1"/>
            <p:nvPr/>
          </p:nvSpPr>
          <p:spPr>
            <a:xfrm>
              <a:off x="0" y="5913340"/>
              <a:ext cx="10649297" cy="757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60"/>
                </a:lnSpc>
              </a:pPr>
              <a:r>
                <a:rPr lang="en-US" sz="3400">
                  <a:solidFill>
                    <a:srgbClr val="494949"/>
                  </a:solidFill>
                  <a:latin typeface="Quicksand Medium"/>
                </a:rPr>
                <a:t>Sin secretos, sin inhibiciones.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8812"/>
              <a:ext cx="10649297" cy="48953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Siempre</a:t>
              </a:r>
            </a:p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somos</a:t>
              </a:r>
            </a:p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honestos.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1119586" y="1453965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017746" y="4266092"/>
            <a:ext cx="5263090" cy="5325746"/>
            <a:chOff x="0" y="0"/>
            <a:chExt cx="6272784" cy="6347460"/>
          </a:xfrm>
        </p:grpSpPr>
        <p:sp>
          <p:nvSpPr>
            <p:cNvPr id="3" name="Freeform 3"/>
            <p:cNvSpPr/>
            <p:nvPr/>
          </p:nvSpPr>
          <p:spPr>
            <a:xfrm>
              <a:off x="6858" y="6858"/>
              <a:ext cx="6866763" cy="6333744"/>
            </a:xfrm>
            <a:custGeom>
              <a:avLst/>
              <a:gdLst/>
              <a:ahLst/>
              <a:cxnLst/>
              <a:rect l="l" t="t" r="r" b="b"/>
              <a:pathLst>
                <a:path w="6866763" h="6333744">
                  <a:moveTo>
                    <a:pt x="5991479" y="3607054"/>
                  </a:moveTo>
                  <a:cubicBezTo>
                    <a:pt x="5687949" y="4197223"/>
                    <a:pt x="5337810" y="4763516"/>
                    <a:pt x="4937125" y="5225669"/>
                  </a:cubicBezTo>
                  <a:cubicBezTo>
                    <a:pt x="4364482" y="5886069"/>
                    <a:pt x="3688461" y="6333744"/>
                    <a:pt x="2896997" y="6333744"/>
                  </a:cubicBezTo>
                  <a:cubicBezTo>
                    <a:pt x="2039747" y="6333744"/>
                    <a:pt x="1098677" y="6098794"/>
                    <a:pt x="528701" y="5412867"/>
                  </a:cubicBezTo>
                  <a:cubicBezTo>
                    <a:pt x="204216" y="5022342"/>
                    <a:pt x="0" y="4485640"/>
                    <a:pt x="0" y="3762883"/>
                  </a:cubicBezTo>
                  <a:cubicBezTo>
                    <a:pt x="0" y="3214116"/>
                    <a:pt x="207645" y="2682240"/>
                    <a:pt x="536702" y="2199386"/>
                  </a:cubicBezTo>
                  <a:cubicBezTo>
                    <a:pt x="780288" y="1841881"/>
                    <a:pt x="1090549" y="1511427"/>
                    <a:pt x="1432179" y="1220978"/>
                  </a:cubicBezTo>
                  <a:cubicBezTo>
                    <a:pt x="1811401" y="898652"/>
                    <a:pt x="2229612" y="625729"/>
                    <a:pt x="2638679" y="420243"/>
                  </a:cubicBezTo>
                  <a:cubicBezTo>
                    <a:pt x="3170047" y="153162"/>
                    <a:pt x="3686302" y="0"/>
                    <a:pt x="4082034" y="0"/>
                  </a:cubicBezTo>
                  <a:cubicBezTo>
                    <a:pt x="5427472" y="0"/>
                    <a:pt x="6866763" y="1905381"/>
                    <a:pt x="5991479" y="3607054"/>
                  </a:cubicBezTo>
                  <a:close/>
                </a:path>
              </a:pathLst>
            </a:custGeom>
            <a:blipFill>
              <a:blip r:embed="rId2"/>
              <a:stretch>
                <a:fillRect l="-25942" r="-25942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6300851" cy="6347460"/>
            </a:xfrm>
            <a:custGeom>
              <a:avLst/>
              <a:gdLst/>
              <a:ahLst/>
              <a:cxnLst/>
              <a:rect l="l" t="t" r="r" b="b"/>
              <a:pathLst>
                <a:path w="6300851" h="6347460">
                  <a:moveTo>
                    <a:pt x="2903855" y="6347460"/>
                  </a:moveTo>
                  <a:cubicBezTo>
                    <a:pt x="2438654" y="6347460"/>
                    <a:pt x="1991106" y="6277102"/>
                    <a:pt x="1609725" y="6143879"/>
                  </a:cubicBezTo>
                  <a:cubicBezTo>
                    <a:pt x="1159764" y="5986653"/>
                    <a:pt x="796671" y="5744591"/>
                    <a:pt x="530352" y="5424170"/>
                  </a:cubicBezTo>
                  <a:cubicBezTo>
                    <a:pt x="178435" y="5000625"/>
                    <a:pt x="0" y="4443984"/>
                    <a:pt x="0" y="3769741"/>
                  </a:cubicBezTo>
                  <a:cubicBezTo>
                    <a:pt x="0" y="3253486"/>
                    <a:pt x="180975" y="2726182"/>
                    <a:pt x="537845" y="2202434"/>
                  </a:cubicBezTo>
                  <a:cubicBezTo>
                    <a:pt x="771779" y="1859153"/>
                    <a:pt x="1073404" y="1529588"/>
                    <a:pt x="1434592" y="1222629"/>
                  </a:cubicBezTo>
                  <a:cubicBezTo>
                    <a:pt x="1801495" y="910844"/>
                    <a:pt x="2219071" y="633603"/>
                    <a:pt x="2642362" y="421005"/>
                  </a:cubicBezTo>
                  <a:cubicBezTo>
                    <a:pt x="3182747" y="149479"/>
                    <a:pt x="3696462" y="0"/>
                    <a:pt x="4088892" y="0"/>
                  </a:cubicBezTo>
                  <a:cubicBezTo>
                    <a:pt x="4745101" y="0"/>
                    <a:pt x="5447919" y="456946"/>
                    <a:pt x="5879338" y="1164082"/>
                  </a:cubicBezTo>
                  <a:cubicBezTo>
                    <a:pt x="6099556" y="1525143"/>
                    <a:pt x="6232906" y="1927987"/>
                    <a:pt x="6265037" y="2329053"/>
                  </a:cubicBezTo>
                  <a:cubicBezTo>
                    <a:pt x="6300851" y="2777871"/>
                    <a:pt x="6213094" y="3211195"/>
                    <a:pt x="6004306" y="3617087"/>
                  </a:cubicBezTo>
                  <a:lnTo>
                    <a:pt x="5998210" y="3613912"/>
                  </a:lnTo>
                  <a:lnTo>
                    <a:pt x="6004306" y="3617087"/>
                  </a:lnTo>
                  <a:cubicBezTo>
                    <a:pt x="5666105" y="4274566"/>
                    <a:pt x="5311140" y="4819523"/>
                    <a:pt x="4949063" y="5237099"/>
                  </a:cubicBezTo>
                  <a:cubicBezTo>
                    <a:pt x="4646295" y="5586222"/>
                    <a:pt x="4330192" y="5856478"/>
                    <a:pt x="4009263" y="6040247"/>
                  </a:cubicBezTo>
                  <a:cubicBezTo>
                    <a:pt x="3653409" y="6244082"/>
                    <a:pt x="3281426" y="6347460"/>
                    <a:pt x="2903855" y="6347460"/>
                  </a:cubicBezTo>
                  <a:close/>
                  <a:moveTo>
                    <a:pt x="4088892" y="13589"/>
                  </a:moveTo>
                  <a:cubicBezTo>
                    <a:pt x="3698494" y="13589"/>
                    <a:pt x="3186938" y="162560"/>
                    <a:pt x="2648458" y="433197"/>
                  </a:cubicBezTo>
                  <a:cubicBezTo>
                    <a:pt x="2226183" y="645414"/>
                    <a:pt x="1809369" y="922020"/>
                    <a:pt x="1443355" y="1233043"/>
                  </a:cubicBezTo>
                  <a:cubicBezTo>
                    <a:pt x="1083183" y="1539113"/>
                    <a:pt x="782320" y="1867916"/>
                    <a:pt x="549021" y="2210054"/>
                  </a:cubicBezTo>
                  <a:cubicBezTo>
                    <a:pt x="193675" y="2731389"/>
                    <a:pt x="13589" y="3256153"/>
                    <a:pt x="13589" y="3769614"/>
                  </a:cubicBezTo>
                  <a:cubicBezTo>
                    <a:pt x="13589" y="4440555"/>
                    <a:pt x="191008" y="4994275"/>
                    <a:pt x="540766" y="5415280"/>
                  </a:cubicBezTo>
                  <a:cubicBezTo>
                    <a:pt x="825754" y="5758307"/>
                    <a:pt x="1511808" y="6333744"/>
                    <a:pt x="2903728" y="6333744"/>
                  </a:cubicBezTo>
                  <a:cubicBezTo>
                    <a:pt x="3278886" y="6333744"/>
                    <a:pt x="3648583" y="6231001"/>
                    <a:pt x="4002532" y="6028310"/>
                  </a:cubicBezTo>
                  <a:cubicBezTo>
                    <a:pt x="4322064" y="5845303"/>
                    <a:pt x="4637024" y="5576063"/>
                    <a:pt x="4938776" y="5228082"/>
                  </a:cubicBezTo>
                  <a:cubicBezTo>
                    <a:pt x="5300091" y="4811395"/>
                    <a:pt x="5654548" y="4267200"/>
                    <a:pt x="5992240" y="3610737"/>
                  </a:cubicBezTo>
                  <a:cubicBezTo>
                    <a:pt x="6199886" y="3207131"/>
                    <a:pt x="6287007" y="2776347"/>
                    <a:pt x="6251447" y="2330069"/>
                  </a:cubicBezTo>
                  <a:cubicBezTo>
                    <a:pt x="6219570" y="1931035"/>
                    <a:pt x="6086982" y="1530223"/>
                    <a:pt x="5867781" y="1171067"/>
                  </a:cubicBezTo>
                  <a:cubicBezTo>
                    <a:pt x="5438775" y="467995"/>
                    <a:pt x="4740529" y="13589"/>
                    <a:pt x="4088892" y="13589"/>
                  </a:cubicBezTo>
                  <a:close/>
                </a:path>
              </a:pathLst>
            </a:custGeom>
            <a:solidFill>
              <a:srgbClr val="CED8FF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155444" y="2953413"/>
            <a:ext cx="5813359" cy="4835600"/>
            <a:chOff x="0" y="0"/>
            <a:chExt cx="7633970" cy="6350000"/>
          </a:xfrm>
        </p:grpSpPr>
        <p:sp>
          <p:nvSpPr>
            <p:cNvPr id="6" name="Freeform 6"/>
            <p:cNvSpPr/>
            <p:nvPr/>
          </p:nvSpPr>
          <p:spPr>
            <a:xfrm>
              <a:off x="-492760" y="-508000"/>
              <a:ext cx="8544560" cy="7181850"/>
            </a:xfrm>
            <a:custGeom>
              <a:avLst/>
              <a:gdLst/>
              <a:ahLst/>
              <a:cxnLst/>
              <a:rect l="l" t="t" r="r" b="b"/>
              <a:pathLst>
                <a:path w="8544560" h="7181850">
                  <a:moveTo>
                    <a:pt x="6430010" y="631190"/>
                  </a:moveTo>
                  <a:cubicBezTo>
                    <a:pt x="7580630" y="1028700"/>
                    <a:pt x="7470140" y="2660650"/>
                    <a:pt x="6788150" y="3429000"/>
                  </a:cubicBezTo>
                  <a:cubicBezTo>
                    <a:pt x="6788150" y="3429000"/>
                    <a:pt x="8544560" y="3872230"/>
                    <a:pt x="8034020" y="5100320"/>
                  </a:cubicBezTo>
                  <a:cubicBezTo>
                    <a:pt x="7522210" y="6328410"/>
                    <a:pt x="5816600" y="5373370"/>
                    <a:pt x="5816600" y="5373370"/>
                  </a:cubicBezTo>
                  <a:cubicBezTo>
                    <a:pt x="5816600" y="5373370"/>
                    <a:pt x="5850890" y="6840220"/>
                    <a:pt x="4434840" y="6858000"/>
                  </a:cubicBezTo>
                  <a:cubicBezTo>
                    <a:pt x="3018789" y="6875780"/>
                    <a:pt x="2933700" y="5971540"/>
                    <a:pt x="2933700" y="5971540"/>
                  </a:cubicBezTo>
                  <a:cubicBezTo>
                    <a:pt x="2933700" y="5971540"/>
                    <a:pt x="1397000" y="7181850"/>
                    <a:pt x="698500" y="5816600"/>
                  </a:cubicBezTo>
                  <a:cubicBezTo>
                    <a:pt x="0" y="4451350"/>
                    <a:pt x="1313180" y="3530600"/>
                    <a:pt x="1313180" y="3530600"/>
                  </a:cubicBezTo>
                  <a:cubicBezTo>
                    <a:pt x="1313180" y="3530600"/>
                    <a:pt x="800100" y="2200910"/>
                    <a:pt x="1943100" y="1586230"/>
                  </a:cubicBezTo>
                  <a:cubicBezTo>
                    <a:pt x="3086100" y="971550"/>
                    <a:pt x="3870960" y="1996440"/>
                    <a:pt x="3870960" y="1996440"/>
                  </a:cubicBezTo>
                  <a:cubicBezTo>
                    <a:pt x="3870960" y="1996440"/>
                    <a:pt x="4603750" y="0"/>
                    <a:pt x="6430010" y="631190"/>
                  </a:cubicBezTo>
                  <a:close/>
                </a:path>
              </a:pathLst>
            </a:custGeom>
            <a:blipFill>
              <a:blip r:embed="rId3"/>
              <a:stretch>
                <a:fillRect t="-5701" b="-75734"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892227" y="675085"/>
            <a:ext cx="5598927" cy="5431631"/>
            <a:chOff x="0" y="0"/>
            <a:chExt cx="6350000" cy="61602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0000" cy="6160262"/>
            </a:xfrm>
            <a:custGeom>
              <a:avLst/>
              <a:gdLst/>
              <a:ahLst/>
              <a:cxnLst/>
              <a:rect l="l" t="t" r="r" b="b"/>
              <a:pathLst>
                <a:path w="6350000" h="6160262">
                  <a:moveTo>
                    <a:pt x="6237986" y="4073525"/>
                  </a:moveTo>
                  <a:cubicBezTo>
                    <a:pt x="6237986" y="4870450"/>
                    <a:pt x="5634228" y="5516499"/>
                    <a:pt x="4889373" y="5516499"/>
                  </a:cubicBezTo>
                  <a:cubicBezTo>
                    <a:pt x="4595622" y="5516499"/>
                    <a:pt x="4323842" y="5415915"/>
                    <a:pt x="4102354" y="5245354"/>
                  </a:cubicBezTo>
                  <a:cubicBezTo>
                    <a:pt x="3838448" y="5788914"/>
                    <a:pt x="3307461" y="6160262"/>
                    <a:pt x="2695321" y="6160262"/>
                  </a:cubicBezTo>
                  <a:cubicBezTo>
                    <a:pt x="1820164" y="6160262"/>
                    <a:pt x="1110742" y="5401183"/>
                    <a:pt x="1110742" y="4464812"/>
                  </a:cubicBezTo>
                  <a:cubicBezTo>
                    <a:pt x="1110742" y="4411853"/>
                    <a:pt x="1113155" y="4359402"/>
                    <a:pt x="1117600" y="4307713"/>
                  </a:cubicBezTo>
                  <a:cubicBezTo>
                    <a:pt x="482854" y="4190492"/>
                    <a:pt x="0" y="3598545"/>
                    <a:pt x="0" y="2885948"/>
                  </a:cubicBezTo>
                  <a:cubicBezTo>
                    <a:pt x="0" y="2089023"/>
                    <a:pt x="603758" y="1442974"/>
                    <a:pt x="1348613" y="1442974"/>
                  </a:cubicBezTo>
                  <a:cubicBezTo>
                    <a:pt x="1348613" y="646049"/>
                    <a:pt x="1952371" y="0"/>
                    <a:pt x="2697226" y="0"/>
                  </a:cubicBezTo>
                  <a:cubicBezTo>
                    <a:pt x="3086100" y="0"/>
                    <a:pt x="3436366" y="176149"/>
                    <a:pt x="3682492" y="457835"/>
                  </a:cubicBezTo>
                  <a:cubicBezTo>
                    <a:pt x="3965829" y="173863"/>
                    <a:pt x="4346575" y="0"/>
                    <a:pt x="4765421" y="0"/>
                  </a:cubicBezTo>
                  <a:cubicBezTo>
                    <a:pt x="5640578" y="0"/>
                    <a:pt x="6350000" y="759079"/>
                    <a:pt x="6350000" y="1695450"/>
                  </a:cubicBezTo>
                  <a:cubicBezTo>
                    <a:pt x="6350000" y="2216785"/>
                    <a:pt x="6130036" y="2683002"/>
                    <a:pt x="5784088" y="2994025"/>
                  </a:cubicBezTo>
                  <a:cubicBezTo>
                    <a:pt x="6062472" y="3258312"/>
                    <a:pt x="6237986" y="3644011"/>
                    <a:pt x="6237986" y="4073525"/>
                  </a:cubicBezTo>
                  <a:close/>
                </a:path>
              </a:pathLst>
            </a:custGeom>
            <a:blipFill>
              <a:blip r:embed="rId4"/>
              <a:stretch>
                <a:fillRect l="-22736" r="-22736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530569">
            <a:off x="17630343" y="722062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119241" y="3714044"/>
            <a:ext cx="3081956" cy="1412096"/>
          </a:xfrm>
          <a:custGeom>
            <a:avLst/>
            <a:gdLst/>
            <a:ahLst/>
            <a:cxnLst/>
            <a:rect l="l" t="t" r="r" b="b"/>
            <a:pathLst>
              <a:path w="3081956" h="1412096">
                <a:moveTo>
                  <a:pt x="0" y="0"/>
                </a:moveTo>
                <a:lnTo>
                  <a:pt x="3081955" y="0"/>
                </a:lnTo>
                <a:lnTo>
                  <a:pt x="3081955" y="1412096"/>
                </a:lnTo>
                <a:lnTo>
                  <a:pt x="0" y="14120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226756" y="7317028"/>
            <a:ext cx="3081956" cy="1412096"/>
          </a:xfrm>
          <a:custGeom>
            <a:avLst/>
            <a:gdLst/>
            <a:ahLst/>
            <a:cxnLst/>
            <a:rect l="l" t="t" r="r" b="b"/>
            <a:pathLst>
              <a:path w="3081956" h="1412096">
                <a:moveTo>
                  <a:pt x="0" y="0"/>
                </a:moveTo>
                <a:lnTo>
                  <a:pt x="3081955" y="0"/>
                </a:lnTo>
                <a:lnTo>
                  <a:pt x="3081955" y="1412096"/>
                </a:lnTo>
                <a:lnTo>
                  <a:pt x="0" y="14120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30569">
            <a:off x="690240" y="5151383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153567" y="1692191"/>
            <a:ext cx="5531191" cy="1211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180"/>
              </a:lnSpc>
              <a:spcBef>
                <a:spcPct val="0"/>
              </a:spcBef>
            </a:pPr>
            <a:r>
              <a:rPr lang="en-US" sz="2650">
                <a:solidFill>
                  <a:srgbClr val="494949"/>
                </a:solidFill>
                <a:latin typeface="Quicksand Medium"/>
              </a:rPr>
              <a:t>Pasamos varias horas en nuestras reuniones favoritas hablando como si no existiera el mañana.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119241" y="8023076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470038" y="7171434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4" y="0"/>
                </a:lnTo>
                <a:lnTo>
                  <a:pt x="780414" y="851642"/>
                </a:lnTo>
                <a:lnTo>
                  <a:pt x="0" y="8516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338828" y="817689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2"/>
                </a:lnTo>
                <a:lnTo>
                  <a:pt x="0" y="8516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530569">
            <a:off x="7415336" y="3540784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530569">
            <a:off x="14126711" y="9861993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530569">
            <a:off x="11816984" y="8449710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1" y="0"/>
                </a:lnTo>
                <a:lnTo>
                  <a:pt x="676921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530569">
            <a:off x="953538" y="-221908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082405" y="814954"/>
            <a:ext cx="1870681" cy="857112"/>
          </a:xfrm>
          <a:custGeom>
            <a:avLst/>
            <a:gdLst/>
            <a:ahLst/>
            <a:cxnLst/>
            <a:rect l="l" t="t" r="r" b="b"/>
            <a:pathLst>
              <a:path w="1870681" h="857112">
                <a:moveTo>
                  <a:pt x="0" y="0"/>
                </a:moveTo>
                <a:lnTo>
                  <a:pt x="1870681" y="0"/>
                </a:lnTo>
                <a:lnTo>
                  <a:pt x="1870681" y="857112"/>
                </a:lnTo>
                <a:lnTo>
                  <a:pt x="0" y="8571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rot="530569">
            <a:off x="1353309" y="9638816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 rot="530569">
            <a:off x="10942376" y="-425007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22236" y="5849997"/>
            <a:ext cx="9622376" cy="8092518"/>
          </a:xfrm>
          <a:custGeom>
            <a:avLst/>
            <a:gdLst/>
            <a:ahLst/>
            <a:cxnLst/>
            <a:rect l="l" t="t" r="r" b="b"/>
            <a:pathLst>
              <a:path w="9622376" h="8092518">
                <a:moveTo>
                  <a:pt x="0" y="0"/>
                </a:moveTo>
                <a:lnTo>
                  <a:pt x="9622376" y="0"/>
                </a:lnTo>
                <a:lnTo>
                  <a:pt x="9622376" y="8092518"/>
                </a:lnTo>
                <a:lnTo>
                  <a:pt x="0" y="80925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2100" y="1028466"/>
            <a:ext cx="4159807" cy="8229834"/>
          </a:xfrm>
          <a:custGeom>
            <a:avLst/>
            <a:gdLst/>
            <a:ahLst/>
            <a:cxnLst/>
            <a:rect l="l" t="t" r="r" b="b"/>
            <a:pathLst>
              <a:path w="4159807" h="8229834">
                <a:moveTo>
                  <a:pt x="0" y="0"/>
                </a:moveTo>
                <a:lnTo>
                  <a:pt x="4159807" y="0"/>
                </a:lnTo>
                <a:lnTo>
                  <a:pt x="4159807" y="8229834"/>
                </a:lnTo>
                <a:lnTo>
                  <a:pt x="0" y="82298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834282" y="2681251"/>
            <a:ext cx="9425018" cy="4924498"/>
            <a:chOff x="0" y="0"/>
            <a:chExt cx="12566690" cy="6565998"/>
          </a:xfrm>
        </p:grpSpPr>
        <p:sp>
          <p:nvSpPr>
            <p:cNvPr id="5" name="TextBox 5"/>
            <p:cNvSpPr txBox="1"/>
            <p:nvPr/>
          </p:nvSpPr>
          <p:spPr>
            <a:xfrm>
              <a:off x="1095946" y="4306959"/>
              <a:ext cx="10374799" cy="21662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40"/>
                </a:lnSpc>
              </a:pPr>
              <a:r>
                <a:rPr lang="en-US" sz="3100">
                  <a:solidFill>
                    <a:srgbClr val="494949"/>
                  </a:solidFill>
                  <a:latin typeface="Quicksand Medium"/>
                </a:rPr>
                <a:t>Cuídate, y estoy ansioso por el momento en que podamos desenmascararnos y reunirnos de nuevo.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8891"/>
              <a:ext cx="12566690" cy="32699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Sabes que siempre estoy aquí para ti.</a:t>
              </a:r>
            </a:p>
          </p:txBody>
        </p:sp>
      </p:grpSp>
      <p:sp>
        <p:nvSpPr>
          <p:cNvPr id="7" name="Freeform 7"/>
          <p:cNvSpPr/>
          <p:nvPr/>
        </p:nvSpPr>
        <p:spPr>
          <a:xfrm rot="505722">
            <a:off x="4936185" y="4872160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861590" y="1028700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91099" y="1028700"/>
            <a:ext cx="11905802" cy="1829357"/>
            <a:chOff x="0" y="0"/>
            <a:chExt cx="15874402" cy="2439143"/>
          </a:xfrm>
        </p:grpSpPr>
        <p:sp>
          <p:nvSpPr>
            <p:cNvPr id="3" name="TextBox 3"/>
            <p:cNvSpPr txBox="1"/>
            <p:nvPr/>
          </p:nvSpPr>
          <p:spPr>
            <a:xfrm>
              <a:off x="0" y="-19050"/>
              <a:ext cx="15874402" cy="16444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494949"/>
                  </a:solidFill>
                  <a:latin typeface="More Sugar Thin"/>
                </a:rPr>
                <a:t>Página de recursos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008613"/>
              <a:ext cx="15874402" cy="4305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32"/>
                </a:lnSpc>
              </a:pPr>
              <a:r>
                <a:rPr lang="en-US" sz="2025">
                  <a:solidFill>
                    <a:srgbClr val="494949"/>
                  </a:solidFill>
                  <a:latin typeface="Open Sauce"/>
                </a:rPr>
                <a:t>Usa estos íconos e ilustraciones en tu presentación de Canva. ¡Que lo pases bien diseñando!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7189965" y="3805149"/>
            <a:ext cx="1683634" cy="1561188"/>
          </a:xfrm>
          <a:custGeom>
            <a:avLst/>
            <a:gdLst/>
            <a:ahLst/>
            <a:cxnLst/>
            <a:rect l="l" t="t" r="r" b="b"/>
            <a:pathLst>
              <a:path w="1683634" h="1561188">
                <a:moveTo>
                  <a:pt x="0" y="0"/>
                </a:moveTo>
                <a:lnTo>
                  <a:pt x="1683633" y="0"/>
                </a:lnTo>
                <a:lnTo>
                  <a:pt x="1683633" y="1561188"/>
                </a:lnTo>
                <a:lnTo>
                  <a:pt x="0" y="15611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364692" y="7598539"/>
            <a:ext cx="1351951" cy="1659761"/>
          </a:xfrm>
          <a:custGeom>
            <a:avLst/>
            <a:gdLst/>
            <a:ahLst/>
            <a:cxnLst/>
            <a:rect l="l" t="t" r="r" b="b"/>
            <a:pathLst>
              <a:path w="1351951" h="1659761">
                <a:moveTo>
                  <a:pt x="0" y="0"/>
                </a:moveTo>
                <a:lnTo>
                  <a:pt x="1351951" y="0"/>
                </a:lnTo>
                <a:lnTo>
                  <a:pt x="1351951" y="1659761"/>
                </a:lnTo>
                <a:lnTo>
                  <a:pt x="0" y="16597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097277" y="7904601"/>
            <a:ext cx="1378768" cy="1353699"/>
          </a:xfrm>
          <a:custGeom>
            <a:avLst/>
            <a:gdLst/>
            <a:ahLst/>
            <a:cxnLst/>
            <a:rect l="l" t="t" r="r" b="b"/>
            <a:pathLst>
              <a:path w="1378768" h="1353699">
                <a:moveTo>
                  <a:pt x="0" y="0"/>
                </a:moveTo>
                <a:lnTo>
                  <a:pt x="1378768" y="0"/>
                </a:lnTo>
                <a:lnTo>
                  <a:pt x="1378768" y="1353699"/>
                </a:lnTo>
                <a:lnTo>
                  <a:pt x="0" y="13536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876554" y="5649222"/>
            <a:ext cx="679704" cy="1788695"/>
          </a:xfrm>
          <a:custGeom>
            <a:avLst/>
            <a:gdLst/>
            <a:ahLst/>
            <a:cxnLst/>
            <a:rect l="l" t="t" r="r" b="b"/>
            <a:pathLst>
              <a:path w="679704" h="1788695">
                <a:moveTo>
                  <a:pt x="0" y="0"/>
                </a:moveTo>
                <a:lnTo>
                  <a:pt x="679704" y="0"/>
                </a:lnTo>
                <a:lnTo>
                  <a:pt x="679704" y="1788695"/>
                </a:lnTo>
                <a:lnTo>
                  <a:pt x="0" y="178869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33947" y="5620920"/>
            <a:ext cx="915939" cy="1845298"/>
          </a:xfrm>
          <a:custGeom>
            <a:avLst/>
            <a:gdLst/>
            <a:ahLst/>
            <a:cxnLst/>
            <a:rect l="l" t="t" r="r" b="b"/>
            <a:pathLst>
              <a:path w="915939" h="1845298">
                <a:moveTo>
                  <a:pt x="0" y="0"/>
                </a:moveTo>
                <a:lnTo>
                  <a:pt x="915939" y="0"/>
                </a:lnTo>
                <a:lnTo>
                  <a:pt x="915939" y="1845298"/>
                </a:lnTo>
                <a:lnTo>
                  <a:pt x="0" y="184529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097841" y="7715262"/>
            <a:ext cx="1150264" cy="1543038"/>
          </a:xfrm>
          <a:custGeom>
            <a:avLst/>
            <a:gdLst/>
            <a:ahLst/>
            <a:cxnLst/>
            <a:rect l="l" t="t" r="r" b="b"/>
            <a:pathLst>
              <a:path w="1150264" h="1543038">
                <a:moveTo>
                  <a:pt x="0" y="0"/>
                </a:moveTo>
                <a:lnTo>
                  <a:pt x="1150264" y="0"/>
                </a:lnTo>
                <a:lnTo>
                  <a:pt x="1150264" y="1543038"/>
                </a:lnTo>
                <a:lnTo>
                  <a:pt x="0" y="15430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90381" y="3820892"/>
            <a:ext cx="1025613" cy="1545445"/>
          </a:xfrm>
          <a:custGeom>
            <a:avLst/>
            <a:gdLst/>
            <a:ahLst/>
            <a:cxnLst/>
            <a:rect l="l" t="t" r="r" b="b"/>
            <a:pathLst>
              <a:path w="1025613" h="1545445">
                <a:moveTo>
                  <a:pt x="0" y="0"/>
                </a:moveTo>
                <a:lnTo>
                  <a:pt x="1025613" y="0"/>
                </a:lnTo>
                <a:lnTo>
                  <a:pt x="1025613" y="1545445"/>
                </a:lnTo>
                <a:lnTo>
                  <a:pt x="0" y="15454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407863" y="5649222"/>
            <a:ext cx="1095982" cy="1788695"/>
          </a:xfrm>
          <a:custGeom>
            <a:avLst/>
            <a:gdLst/>
            <a:ahLst/>
            <a:cxnLst/>
            <a:rect l="l" t="t" r="r" b="b"/>
            <a:pathLst>
              <a:path w="1095982" h="1788695">
                <a:moveTo>
                  <a:pt x="0" y="0"/>
                </a:moveTo>
                <a:lnTo>
                  <a:pt x="1095982" y="0"/>
                </a:lnTo>
                <a:lnTo>
                  <a:pt x="1095982" y="1788695"/>
                </a:lnTo>
                <a:lnTo>
                  <a:pt x="0" y="178869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662849" y="5733824"/>
            <a:ext cx="668408" cy="1619490"/>
          </a:xfrm>
          <a:custGeom>
            <a:avLst/>
            <a:gdLst/>
            <a:ahLst/>
            <a:cxnLst/>
            <a:rect l="l" t="t" r="r" b="b"/>
            <a:pathLst>
              <a:path w="668408" h="1619490">
                <a:moveTo>
                  <a:pt x="0" y="0"/>
                </a:moveTo>
                <a:lnTo>
                  <a:pt x="668407" y="0"/>
                </a:lnTo>
                <a:lnTo>
                  <a:pt x="668407" y="1619490"/>
                </a:lnTo>
                <a:lnTo>
                  <a:pt x="0" y="161949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883933" y="7919222"/>
            <a:ext cx="1577073" cy="1339078"/>
          </a:xfrm>
          <a:custGeom>
            <a:avLst/>
            <a:gdLst/>
            <a:ahLst/>
            <a:cxnLst/>
            <a:rect l="l" t="t" r="r" b="b"/>
            <a:pathLst>
              <a:path w="1577073" h="1339078">
                <a:moveTo>
                  <a:pt x="0" y="0"/>
                </a:moveTo>
                <a:lnTo>
                  <a:pt x="1577073" y="0"/>
                </a:lnTo>
                <a:lnTo>
                  <a:pt x="1577073" y="1339078"/>
                </a:lnTo>
                <a:lnTo>
                  <a:pt x="0" y="133907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589487" y="5848474"/>
            <a:ext cx="902360" cy="1390190"/>
          </a:xfrm>
          <a:custGeom>
            <a:avLst/>
            <a:gdLst/>
            <a:ahLst/>
            <a:cxnLst/>
            <a:rect l="l" t="t" r="r" b="b"/>
            <a:pathLst>
              <a:path w="902360" h="1390190">
                <a:moveTo>
                  <a:pt x="0" y="0"/>
                </a:moveTo>
                <a:lnTo>
                  <a:pt x="902360" y="0"/>
                </a:lnTo>
                <a:lnTo>
                  <a:pt x="902360" y="1390190"/>
                </a:lnTo>
                <a:lnTo>
                  <a:pt x="0" y="139019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979766" y="4115466"/>
            <a:ext cx="736877" cy="1250871"/>
          </a:xfrm>
          <a:custGeom>
            <a:avLst/>
            <a:gdLst/>
            <a:ahLst/>
            <a:cxnLst/>
            <a:rect l="l" t="t" r="r" b="b"/>
            <a:pathLst>
              <a:path w="736877" h="1250871">
                <a:moveTo>
                  <a:pt x="0" y="0"/>
                </a:moveTo>
                <a:lnTo>
                  <a:pt x="736877" y="0"/>
                </a:lnTo>
                <a:lnTo>
                  <a:pt x="736877" y="1250871"/>
                </a:lnTo>
                <a:lnTo>
                  <a:pt x="0" y="125087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053834" y="7896830"/>
            <a:ext cx="1451179" cy="1361470"/>
          </a:xfrm>
          <a:custGeom>
            <a:avLst/>
            <a:gdLst/>
            <a:ahLst/>
            <a:cxnLst/>
            <a:rect l="l" t="t" r="r" b="b"/>
            <a:pathLst>
              <a:path w="1451179" h="1361470">
                <a:moveTo>
                  <a:pt x="0" y="0"/>
                </a:moveTo>
                <a:lnTo>
                  <a:pt x="1451179" y="0"/>
                </a:lnTo>
                <a:lnTo>
                  <a:pt x="1451179" y="1361470"/>
                </a:lnTo>
                <a:lnTo>
                  <a:pt x="0" y="136147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xmlns="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71357" y="7469605"/>
            <a:ext cx="868330" cy="1788695"/>
          </a:xfrm>
          <a:custGeom>
            <a:avLst/>
            <a:gdLst/>
            <a:ahLst/>
            <a:cxnLst/>
            <a:rect l="l" t="t" r="r" b="b"/>
            <a:pathLst>
              <a:path w="868330" h="1788695">
                <a:moveTo>
                  <a:pt x="0" y="0"/>
                </a:moveTo>
                <a:lnTo>
                  <a:pt x="868330" y="0"/>
                </a:lnTo>
                <a:lnTo>
                  <a:pt x="868330" y="1788695"/>
                </a:lnTo>
                <a:lnTo>
                  <a:pt x="0" y="1788695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xmlns="" r:embed="rId29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778232" y="5785098"/>
            <a:ext cx="1265957" cy="1516942"/>
          </a:xfrm>
          <a:custGeom>
            <a:avLst/>
            <a:gdLst/>
            <a:ahLst/>
            <a:cxnLst/>
            <a:rect l="l" t="t" r="r" b="b"/>
            <a:pathLst>
              <a:path w="1265957" h="1516942">
                <a:moveTo>
                  <a:pt x="0" y="0"/>
                </a:moveTo>
                <a:lnTo>
                  <a:pt x="1265957" y="0"/>
                </a:lnTo>
                <a:lnTo>
                  <a:pt x="1265957" y="1516942"/>
                </a:lnTo>
                <a:lnTo>
                  <a:pt x="0" y="1516942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xmlns="" r:embed="rId31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9482866" y="3947622"/>
            <a:ext cx="1098859" cy="1418715"/>
          </a:xfrm>
          <a:custGeom>
            <a:avLst/>
            <a:gdLst/>
            <a:ahLst/>
            <a:cxnLst/>
            <a:rect l="l" t="t" r="r" b="b"/>
            <a:pathLst>
              <a:path w="1098859" h="1418715">
                <a:moveTo>
                  <a:pt x="0" y="0"/>
                </a:moveTo>
                <a:lnTo>
                  <a:pt x="1098859" y="0"/>
                </a:lnTo>
                <a:lnTo>
                  <a:pt x="1098859" y="1418715"/>
                </a:lnTo>
                <a:lnTo>
                  <a:pt x="0" y="1418715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xmlns="" r:embed="rId3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840933" y="7553001"/>
            <a:ext cx="663516" cy="1705299"/>
          </a:xfrm>
          <a:custGeom>
            <a:avLst/>
            <a:gdLst/>
            <a:ahLst/>
            <a:cxnLst/>
            <a:rect l="l" t="t" r="r" b="b"/>
            <a:pathLst>
              <a:path w="663516" h="1705299">
                <a:moveTo>
                  <a:pt x="0" y="0"/>
                </a:moveTo>
                <a:lnTo>
                  <a:pt x="663516" y="0"/>
                </a:lnTo>
                <a:lnTo>
                  <a:pt x="663516" y="1705299"/>
                </a:lnTo>
                <a:lnTo>
                  <a:pt x="0" y="1705299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xmlns="" r:embed="rId3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325261" y="4115466"/>
            <a:ext cx="1255436" cy="1250871"/>
          </a:xfrm>
          <a:custGeom>
            <a:avLst/>
            <a:gdLst/>
            <a:ahLst/>
            <a:cxnLst/>
            <a:rect l="l" t="t" r="r" b="b"/>
            <a:pathLst>
              <a:path w="1255436" h="1250871">
                <a:moveTo>
                  <a:pt x="0" y="0"/>
                </a:moveTo>
                <a:lnTo>
                  <a:pt x="1255436" y="0"/>
                </a:lnTo>
                <a:lnTo>
                  <a:pt x="1255436" y="1250871"/>
                </a:lnTo>
                <a:lnTo>
                  <a:pt x="0" y="1250871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xmlns="" r:embed="rId37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3032515" y="7469605"/>
            <a:ext cx="1258591" cy="1788695"/>
          </a:xfrm>
          <a:custGeom>
            <a:avLst/>
            <a:gdLst/>
            <a:ahLst/>
            <a:cxnLst/>
            <a:rect l="l" t="t" r="r" b="b"/>
            <a:pathLst>
              <a:path w="1258591" h="1788695">
                <a:moveTo>
                  <a:pt x="0" y="0"/>
                </a:moveTo>
                <a:lnTo>
                  <a:pt x="1258591" y="0"/>
                </a:lnTo>
                <a:lnTo>
                  <a:pt x="1258591" y="1788695"/>
                </a:lnTo>
                <a:lnTo>
                  <a:pt x="0" y="1788695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xmlns="" r:embed="rId3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613948" y="5708944"/>
            <a:ext cx="1274700" cy="1669251"/>
          </a:xfrm>
          <a:custGeom>
            <a:avLst/>
            <a:gdLst/>
            <a:ahLst/>
            <a:cxnLst/>
            <a:rect l="l" t="t" r="r" b="b"/>
            <a:pathLst>
              <a:path w="1274700" h="1669251">
                <a:moveTo>
                  <a:pt x="0" y="0"/>
                </a:moveTo>
                <a:lnTo>
                  <a:pt x="1274701" y="0"/>
                </a:lnTo>
                <a:lnTo>
                  <a:pt x="1274701" y="1669251"/>
                </a:lnTo>
                <a:lnTo>
                  <a:pt x="0" y="1669251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xmlns="" r:embed="rId41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4068872" y="7867488"/>
            <a:ext cx="702992" cy="1390812"/>
          </a:xfrm>
          <a:custGeom>
            <a:avLst/>
            <a:gdLst/>
            <a:ahLst/>
            <a:cxnLst/>
            <a:rect l="l" t="t" r="r" b="b"/>
            <a:pathLst>
              <a:path w="702992" h="1390812">
                <a:moveTo>
                  <a:pt x="0" y="0"/>
                </a:moveTo>
                <a:lnTo>
                  <a:pt x="702992" y="0"/>
                </a:lnTo>
                <a:lnTo>
                  <a:pt x="702992" y="1390812"/>
                </a:lnTo>
                <a:lnTo>
                  <a:pt x="0" y="1390812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xmlns="" r:embed="rId4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2049143" y="5649222"/>
            <a:ext cx="1183791" cy="1788695"/>
          </a:xfrm>
          <a:custGeom>
            <a:avLst/>
            <a:gdLst/>
            <a:ahLst/>
            <a:cxnLst/>
            <a:rect l="l" t="t" r="r" b="b"/>
            <a:pathLst>
              <a:path w="1183791" h="1788695">
                <a:moveTo>
                  <a:pt x="0" y="0"/>
                </a:moveTo>
                <a:lnTo>
                  <a:pt x="1183791" y="0"/>
                </a:lnTo>
                <a:lnTo>
                  <a:pt x="1183791" y="1788695"/>
                </a:lnTo>
                <a:lnTo>
                  <a:pt x="0" y="1788695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xmlns="" r:embed="rId45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4895184" y="5617534"/>
            <a:ext cx="1222367" cy="1852071"/>
          </a:xfrm>
          <a:custGeom>
            <a:avLst/>
            <a:gdLst/>
            <a:ahLst/>
            <a:cxnLst/>
            <a:rect l="l" t="t" r="r" b="b"/>
            <a:pathLst>
              <a:path w="1222367" h="1852071">
                <a:moveTo>
                  <a:pt x="0" y="0"/>
                </a:moveTo>
                <a:lnTo>
                  <a:pt x="1222367" y="0"/>
                </a:lnTo>
                <a:lnTo>
                  <a:pt x="1222367" y="1852071"/>
                </a:lnTo>
                <a:lnTo>
                  <a:pt x="0" y="1852071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xmlns="" r:embed="rId47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9101556" y="5649222"/>
            <a:ext cx="761008" cy="1788695"/>
          </a:xfrm>
          <a:custGeom>
            <a:avLst/>
            <a:gdLst/>
            <a:ahLst/>
            <a:cxnLst/>
            <a:rect l="l" t="t" r="r" b="b"/>
            <a:pathLst>
              <a:path w="761008" h="1788695">
                <a:moveTo>
                  <a:pt x="0" y="0"/>
                </a:moveTo>
                <a:lnTo>
                  <a:pt x="761009" y="0"/>
                </a:lnTo>
                <a:lnTo>
                  <a:pt x="761009" y="1788695"/>
                </a:lnTo>
                <a:lnTo>
                  <a:pt x="0" y="1788695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xmlns="" r:embed="rId49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571357" y="3572890"/>
            <a:ext cx="1509756" cy="1793447"/>
          </a:xfrm>
          <a:custGeom>
            <a:avLst/>
            <a:gdLst/>
            <a:ahLst/>
            <a:cxnLst/>
            <a:rect l="l" t="t" r="r" b="b"/>
            <a:pathLst>
              <a:path w="1509756" h="1793447">
                <a:moveTo>
                  <a:pt x="0" y="0"/>
                </a:moveTo>
                <a:lnTo>
                  <a:pt x="1509756" y="0"/>
                </a:lnTo>
                <a:lnTo>
                  <a:pt x="1509756" y="1793447"/>
                </a:lnTo>
                <a:lnTo>
                  <a:pt x="0" y="1793447"/>
                </a:lnTo>
                <a:lnTo>
                  <a:pt x="0" y="0"/>
                </a:lnTo>
                <a:close/>
              </a:path>
            </a:pathLst>
          </a:custGeom>
          <a:blipFill>
            <a:blip r:embed="rId50">
              <a:extLst>
                <a:ext uri="{96DAC541-7B7A-43D3-8B79-37D633B846F1}">
                  <asvg:svgBlip xmlns:asvg="http://schemas.microsoft.com/office/drawing/2016/SVG/main" xmlns="" r:embed="rId51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2977607" y="3990893"/>
            <a:ext cx="517667" cy="1375444"/>
          </a:xfrm>
          <a:custGeom>
            <a:avLst/>
            <a:gdLst/>
            <a:ahLst/>
            <a:cxnLst/>
            <a:rect l="l" t="t" r="r" b="b"/>
            <a:pathLst>
              <a:path w="517667" h="1375444">
                <a:moveTo>
                  <a:pt x="0" y="0"/>
                </a:moveTo>
                <a:lnTo>
                  <a:pt x="517667" y="0"/>
                </a:lnTo>
                <a:lnTo>
                  <a:pt x="517667" y="1375444"/>
                </a:lnTo>
                <a:lnTo>
                  <a:pt x="0" y="1375444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xmlns="" r:embed="rId53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1190992" y="3820892"/>
            <a:ext cx="1177348" cy="1545445"/>
          </a:xfrm>
          <a:custGeom>
            <a:avLst/>
            <a:gdLst/>
            <a:ahLst/>
            <a:cxnLst/>
            <a:rect l="l" t="t" r="r" b="b"/>
            <a:pathLst>
              <a:path w="1177348" h="1545445">
                <a:moveTo>
                  <a:pt x="0" y="0"/>
                </a:moveTo>
                <a:lnTo>
                  <a:pt x="1177348" y="0"/>
                </a:lnTo>
                <a:lnTo>
                  <a:pt x="1177348" y="1545445"/>
                </a:lnTo>
                <a:lnTo>
                  <a:pt x="0" y="1545445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xmlns="" r:embed="rId55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4104542" y="4081694"/>
            <a:ext cx="1265957" cy="1284643"/>
          </a:xfrm>
          <a:custGeom>
            <a:avLst/>
            <a:gdLst/>
            <a:ahLst/>
            <a:cxnLst/>
            <a:rect l="l" t="t" r="r" b="b"/>
            <a:pathLst>
              <a:path w="1265957" h="1284643">
                <a:moveTo>
                  <a:pt x="0" y="0"/>
                </a:moveTo>
                <a:lnTo>
                  <a:pt x="1265957" y="0"/>
                </a:lnTo>
                <a:lnTo>
                  <a:pt x="1265957" y="1284643"/>
                </a:lnTo>
                <a:lnTo>
                  <a:pt x="0" y="1284643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xmlns="" r:embed="rId5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 6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</Words>
  <Application>Microsoft Office PowerPoint</Application>
  <PresentationFormat>Personalizado</PresentationFormat>
  <Paragraphs>22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Open Sauce</vt:lpstr>
      <vt:lpstr>Quicksand Medium</vt:lpstr>
      <vt:lpstr>Arial</vt:lpstr>
      <vt:lpstr>More Sugar Thin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Colorida Patrón y Formas Abstractos Saludos de Mejores Amigos Presentación Divertida</dc:title>
  <cp:lastModifiedBy>eduardo</cp:lastModifiedBy>
  <cp:revision>2</cp:revision>
  <dcterms:created xsi:type="dcterms:W3CDTF">2006-08-16T00:00:00Z</dcterms:created>
  <dcterms:modified xsi:type="dcterms:W3CDTF">2023-12-11T03:49:30Z</dcterms:modified>
  <dc:identifier>DAFweqnIbLM</dc:identifier>
</cp:coreProperties>
</file>