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09" r:id="rId3"/>
    <p:sldId id="316" r:id="rId4"/>
    <p:sldId id="326" r:id="rId5"/>
    <p:sldId id="327" r:id="rId6"/>
    <p:sldId id="320" r:id="rId7"/>
    <p:sldId id="324" r:id="rId8"/>
    <p:sldId id="321" r:id="rId9"/>
    <p:sldId id="325" r:id="rId10"/>
    <p:sldId id="313" r:id="rId11"/>
    <p:sldId id="322" r:id="rId12"/>
    <p:sldId id="329" r:id="rId13"/>
    <p:sldId id="32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3" d="100"/>
          <a:sy n="73" d="100"/>
        </p:scale>
        <p:origin x="618" y="-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940E6392-10C0-43EC-998C-83EFCD1B5C4D}" type="datetimeFigureOut">
              <a:rPr lang="en-US" smtClean="0"/>
              <a:t>31/10/2025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3764735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31/10/2025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912760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31/10/2025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4018875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31/10/2025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568041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940E6392-10C0-43EC-998C-83EFCD1B5C4D}" type="datetimeFigureOut">
              <a:rPr lang="en-US" smtClean="0"/>
              <a:t>31/10/2025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12334378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40E6392-10C0-43EC-998C-83EFCD1B5C4D}" type="datetimeFigureOut">
              <a:rPr lang="en-US" smtClean="0"/>
              <a:t>31/10/2025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461486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31/10/2025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291792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40E6392-10C0-43EC-998C-83EFCD1B5C4D}" type="datetimeFigureOut">
              <a:rPr lang="en-US" smtClean="0"/>
              <a:t>31/10/2025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56118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E6392-10C0-43EC-998C-83EFCD1B5C4D}" type="datetimeFigureOut">
              <a:rPr lang="en-US" smtClean="0"/>
              <a:t>31/10/2025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276338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940E6392-10C0-43EC-998C-83EFCD1B5C4D}" type="datetimeFigureOut">
              <a:rPr lang="en-US" smtClean="0"/>
              <a:t>31/10/2025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8530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940E6392-10C0-43EC-998C-83EFCD1B5C4D}" type="datetimeFigureOut">
              <a:rPr lang="en-US" smtClean="0"/>
              <a:t>31/10/2025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67991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940E6392-10C0-43EC-998C-83EFCD1B5C4D}" type="datetimeFigureOut">
              <a:rPr lang="en-US" smtClean="0"/>
              <a:t>31/10/2025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548931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b="1" dirty="0" smtClean="0">
                <a:solidFill>
                  <a:srgbClr val="FF0000"/>
                </a:solidFill>
                <a:latin typeface="Times New Roman" panose="02020603050405020304" pitchFamily="18" charset="0"/>
                <a:cs typeface="Times New Roman" panose="02020603050405020304" pitchFamily="18" charset="0"/>
              </a:rPr>
              <a:t>CHÂN THÀNH SÁM HỐI</a:t>
            </a:r>
            <a:endParaRPr lang="en-US" sz="44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26509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0463" y="1"/>
            <a:ext cx="12552463" cy="7096655"/>
          </a:xfrm>
          <a:prstGeom prst="rect">
            <a:avLst/>
          </a:prstGeom>
        </p:spPr>
      </p:pic>
      <p:sp>
        <p:nvSpPr>
          <p:cNvPr id="4" name="Rectangle 3"/>
          <p:cNvSpPr/>
          <p:nvPr/>
        </p:nvSpPr>
        <p:spPr>
          <a:xfrm>
            <a:off x="425027" y="378823"/>
            <a:ext cx="11148664" cy="5170646"/>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3</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smtClean="0"/>
              <a:t> </a:t>
            </a:r>
            <a:r>
              <a:rPr lang="vi-VN" sz="6600" b="1" dirty="0">
                <a:latin typeface="Times New Roman" panose="02020603050405020304" pitchFamily="18" charset="0"/>
                <a:cs typeface="Times New Roman" panose="02020603050405020304" pitchFamily="18" charset="0"/>
              </a:rPr>
              <a:t>Sám hối mời gọi con khước từ những gì gây xa Chúa. Sám hối mời con sống thân tình với Ngài ở mọi nơi. Cho con trở thành người loan báo tin vui, </a:t>
            </a:r>
            <a:endParaRPr lang="vi-VN" sz="6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626549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307463" y="642594"/>
            <a:ext cx="11436046" cy="6186309"/>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3</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6600" b="1" dirty="0">
                <a:latin typeface="Times New Roman" panose="02020603050405020304" pitchFamily="18" charset="0"/>
                <a:cs typeface="Times New Roman" panose="02020603050405020304" pitchFamily="18" charset="0"/>
              </a:rPr>
              <a:t>hăng say dọn đường bằng vui sống yêu thương đón chờ Chúa đến. Xin Chúa khơi động tấm lòng nhân thế này, biết quay về với Chúa cùng chung ánh sáng ngàn đời.</a:t>
            </a:r>
            <a:endParaRPr lang="vi-VN" sz="6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143404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307463" y="642594"/>
            <a:ext cx="11436046" cy="5632311"/>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dirty="0"/>
              <a:t> </a:t>
            </a:r>
            <a:r>
              <a:rPr lang="vi-VN" sz="7200" b="1" dirty="0">
                <a:latin typeface="Times New Roman" panose="02020603050405020304" pitchFamily="18" charset="0"/>
                <a:cs typeface="Times New Roman" panose="02020603050405020304" pitchFamily="18" charset="0"/>
              </a:rPr>
              <a:t>Con muốn hôm nay bắt đầu lại cuộc sống chân thật với chính mình. Con muốn hôm nay cuộc đời con đổi mới hết lòng lo vươn tới. </a:t>
            </a:r>
            <a:endParaRPr lang="vi-VN" sz="72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069392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307463" y="642594"/>
            <a:ext cx="11436046" cy="5632311"/>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dirty="0"/>
              <a:t> </a:t>
            </a:r>
            <a:r>
              <a:rPr lang="vi-VN" sz="7200" b="1" dirty="0" smtClean="0">
                <a:latin typeface="Times New Roman" panose="02020603050405020304" pitchFamily="18" charset="0"/>
                <a:cs typeface="Times New Roman" panose="02020603050405020304" pitchFamily="18" charset="0"/>
              </a:rPr>
              <a:t>Xin </a:t>
            </a:r>
            <a:r>
              <a:rPr lang="vi-VN" sz="7200" b="1" dirty="0">
                <a:latin typeface="Times New Roman" panose="02020603050405020304" pitchFamily="18" charset="0"/>
                <a:cs typeface="Times New Roman" panose="02020603050405020304" pitchFamily="18" charset="0"/>
              </a:rPr>
              <a:t>cho chúng con đừng rơi vào ảo tưởng đừng tự lừa dối mình. Một đời hy sinh sống trọn niềm trung tín để yêu Chúa tận tình.</a:t>
            </a:r>
            <a:endParaRPr lang="vi-VN" sz="72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440129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307463" y="209006"/>
            <a:ext cx="11331544" cy="6186309"/>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1</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6600" b="1" dirty="0">
                <a:latin typeface="Times New Roman" panose="02020603050405020304" pitchFamily="18" charset="0"/>
                <a:cs typeface="Times New Roman" panose="02020603050405020304" pitchFamily="18" charset="0"/>
              </a:rPr>
              <a:t>Sám hối là điều không dễ dàng khi lòng chưa khiêm tốn. Sám hối cần con biết chân thành biết thực lòng ăn năn.Bao nhiêu lần rồi đời con sống buông trôi,</a:t>
            </a:r>
            <a:endParaRPr lang="vi-VN" sz="6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300676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307463" y="642594"/>
            <a:ext cx="11436046" cy="6186309"/>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1</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en-US" sz="6600" b="1" dirty="0">
                <a:latin typeface="Times New Roman" panose="02020603050405020304" pitchFamily="18" charset="0"/>
                <a:cs typeface="Times New Roman" panose="02020603050405020304" pitchFamily="18" charset="0"/>
              </a:rPr>
              <a:t>bao nhiêu lần rồi đời con sống lôi thôi không buồn tiếc nuối. Xin Chúa cho con biết nhìn lại chính mình với bao điều bất chính, để con sám hối thật tình.</a:t>
            </a:r>
            <a:endParaRPr lang="vi-VN" sz="6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875794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307463" y="642594"/>
            <a:ext cx="11436046" cy="5632311"/>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dirty="0"/>
              <a:t> </a:t>
            </a:r>
            <a:r>
              <a:rPr lang="vi-VN" sz="7200" b="1" dirty="0">
                <a:latin typeface="Times New Roman" panose="02020603050405020304" pitchFamily="18" charset="0"/>
                <a:cs typeface="Times New Roman" panose="02020603050405020304" pitchFamily="18" charset="0"/>
              </a:rPr>
              <a:t>Con muốn hôm nay bắt đầu lại cuộc sống chân thật với chính mình. Con muốn hôm nay cuộc đời con đổi mới hết lòng lo vươn tới. </a:t>
            </a:r>
            <a:endParaRPr lang="vi-VN" sz="72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548205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307463" y="642594"/>
            <a:ext cx="11436046" cy="5632311"/>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dirty="0"/>
              <a:t> </a:t>
            </a:r>
            <a:r>
              <a:rPr lang="vi-VN" sz="7200" b="1" dirty="0" smtClean="0">
                <a:latin typeface="Times New Roman" panose="02020603050405020304" pitchFamily="18" charset="0"/>
                <a:cs typeface="Times New Roman" panose="02020603050405020304" pitchFamily="18" charset="0"/>
              </a:rPr>
              <a:t>Xin </a:t>
            </a:r>
            <a:r>
              <a:rPr lang="vi-VN" sz="7200" b="1" dirty="0">
                <a:latin typeface="Times New Roman" panose="02020603050405020304" pitchFamily="18" charset="0"/>
                <a:cs typeface="Times New Roman" panose="02020603050405020304" pitchFamily="18" charset="0"/>
              </a:rPr>
              <a:t>cho chúng con đừng rơi vào ảo tưởng đừng tự lừa dối mình. Một đời hy sinh sống trọn niềm trung tín để yêu Chúa tận tình.</a:t>
            </a:r>
            <a:endParaRPr lang="vi-VN" sz="72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467886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0463" y="1"/>
            <a:ext cx="12552463" cy="7096655"/>
          </a:xfrm>
          <a:prstGeom prst="rect">
            <a:avLst/>
          </a:prstGeom>
        </p:spPr>
      </p:pic>
      <p:sp>
        <p:nvSpPr>
          <p:cNvPr id="4" name="Rectangle 3"/>
          <p:cNvSpPr/>
          <p:nvPr/>
        </p:nvSpPr>
        <p:spPr>
          <a:xfrm>
            <a:off x="425027" y="378823"/>
            <a:ext cx="11148664" cy="5170646"/>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2</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smtClean="0"/>
              <a:t> </a:t>
            </a:r>
            <a:r>
              <a:rPr lang="vi-VN" sz="6600" b="1" dirty="0">
                <a:latin typeface="Times New Roman" panose="02020603050405020304" pitchFamily="18" charset="0"/>
                <a:cs typeface="Times New Roman" panose="02020603050405020304" pitchFamily="18" charset="0"/>
              </a:rPr>
              <a:t>Sám hối là làm ngay ngắn lại con đường trong tâm trí. Sám hối là xa lối gian tà để trở về nhà Cha. Bao nhiêu tội đời làm hoen ố thân con,</a:t>
            </a:r>
            <a:endParaRPr lang="vi-VN" sz="6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772573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0463" y="1"/>
            <a:ext cx="12552463" cy="7096655"/>
          </a:xfrm>
          <a:prstGeom prst="rect">
            <a:avLst/>
          </a:prstGeom>
        </p:spPr>
      </p:pic>
      <p:sp>
        <p:nvSpPr>
          <p:cNvPr id="4" name="Rectangle 3"/>
          <p:cNvSpPr/>
          <p:nvPr/>
        </p:nvSpPr>
        <p:spPr>
          <a:xfrm>
            <a:off x="425027" y="378823"/>
            <a:ext cx="11148664" cy="8217634"/>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2</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smtClean="0"/>
              <a:t> </a:t>
            </a:r>
            <a:r>
              <a:rPr lang="vi-VN" sz="6600" b="1" dirty="0">
                <a:latin typeface="Times New Roman" panose="02020603050405020304" pitchFamily="18" charset="0"/>
                <a:cs typeface="Times New Roman" panose="02020603050405020304" pitchFamily="18" charset="0"/>
              </a:rPr>
              <a:t>bao nhiêu lầm lạc làm che lấp tâm con soi mòn cuộc sống. Xin Chúa dẫn đưa con về bên với Ngài sống trong tình thân ái, niềm vui mãi mãi là </a:t>
            </a:r>
            <a:r>
              <a:rPr lang="vi-VN" sz="6600" b="1" dirty="0">
                <a:latin typeface="Times New Roman" panose="02020603050405020304" pitchFamily="18" charset="0"/>
                <a:cs typeface="Times New Roman" panose="02020603050405020304" pitchFamily="18" charset="0"/>
              </a:rPr>
              <a:t>Ngài.</a:t>
            </a:r>
            <a:endParaRPr lang="en-US" sz="6600" b="1" dirty="0" smtClean="0">
              <a:latin typeface="Times New Roman" panose="02020603050405020304" pitchFamily="18" charset="0"/>
              <a:cs typeface="Times New Roman" panose="02020603050405020304" pitchFamily="18" charset="0"/>
            </a:endParaRPr>
          </a:p>
          <a:p>
            <a:pPr algn="just"/>
            <a:r>
              <a:rPr lang="vi-VN" sz="6600" b="1" dirty="0">
                <a:latin typeface="Times New Roman" panose="02020603050405020304" pitchFamily="18" charset="0"/>
                <a:cs typeface="Times New Roman" panose="02020603050405020304" pitchFamily="18" charset="0"/>
              </a:rPr>
              <a:t/>
            </a:r>
            <a:br>
              <a:rPr lang="vi-VN" sz="6600" b="1" dirty="0">
                <a:latin typeface="Times New Roman" panose="02020603050405020304" pitchFamily="18" charset="0"/>
                <a:cs typeface="Times New Roman" panose="02020603050405020304" pitchFamily="18" charset="0"/>
              </a:rPr>
            </a:br>
            <a:endParaRPr lang="vi-VN" sz="6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794220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307463" y="642594"/>
            <a:ext cx="11436046" cy="5632311"/>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dirty="0"/>
              <a:t> </a:t>
            </a:r>
            <a:r>
              <a:rPr lang="vi-VN" sz="7200" b="1" dirty="0">
                <a:latin typeface="Times New Roman" panose="02020603050405020304" pitchFamily="18" charset="0"/>
                <a:cs typeface="Times New Roman" panose="02020603050405020304" pitchFamily="18" charset="0"/>
              </a:rPr>
              <a:t>Con muốn hôm nay bắt đầu lại cuộc sống chân thật với chính mình. Con muốn hôm nay cuộc đời con đổi mới hết lòng lo vươn tới. </a:t>
            </a:r>
            <a:endParaRPr lang="vi-VN" sz="72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710011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307463" y="642594"/>
            <a:ext cx="11436046" cy="5632311"/>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dirty="0"/>
              <a:t> </a:t>
            </a:r>
            <a:r>
              <a:rPr lang="vi-VN" sz="7200" b="1" dirty="0" smtClean="0">
                <a:latin typeface="Times New Roman" panose="02020603050405020304" pitchFamily="18" charset="0"/>
                <a:cs typeface="Times New Roman" panose="02020603050405020304" pitchFamily="18" charset="0"/>
              </a:rPr>
              <a:t>Xin </a:t>
            </a:r>
            <a:r>
              <a:rPr lang="vi-VN" sz="7200" b="1" dirty="0">
                <a:latin typeface="Times New Roman" panose="02020603050405020304" pitchFamily="18" charset="0"/>
                <a:cs typeface="Times New Roman" panose="02020603050405020304" pitchFamily="18" charset="0"/>
              </a:rPr>
              <a:t>cho chúng con đừng rơi vào ảo tưởng đừng tự lừa dối mình. Một đời hy sinh sống trọn niềm trung tín để yêu Chúa tận tình.</a:t>
            </a:r>
            <a:endParaRPr lang="vi-VN" sz="72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5642797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354</TotalTime>
  <Words>28</Words>
  <Application>Microsoft Office PowerPoint</Application>
  <PresentationFormat>Widescreen</PresentationFormat>
  <Paragraphs>14</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Century Gothic</vt:lpstr>
      <vt:lpstr>Garamond</vt:lpstr>
      <vt:lpstr>Times New Roman</vt:lpstr>
      <vt:lpstr>Verdana</vt:lpstr>
      <vt:lpstr>Savon</vt:lpstr>
      <vt:lpstr>CHÂN THÀNH SÁM HỐI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TÂM TÌNH HOÀ BÌNH</dc:title>
  <dc:creator>Admin</dc:creator>
  <cp:lastModifiedBy>Admin</cp:lastModifiedBy>
  <cp:revision>99</cp:revision>
  <dcterms:created xsi:type="dcterms:W3CDTF">2024-12-09T14:38:56Z</dcterms:created>
  <dcterms:modified xsi:type="dcterms:W3CDTF">2025-10-31T02:35:06Z</dcterms:modified>
</cp:coreProperties>
</file>