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Poppins"/>
      <p:bold r:id="rId29"/>
      <p:boldItalic r:id="rId30"/>
    </p:embeddedFont>
    <p:embeddedFont>
      <p:font typeface="Lato"/>
      <p:regular r:id="rId31"/>
      <p:bold r:id="rId32"/>
      <p:italic r:id="rId33"/>
      <p:boldItalic r:id="rId34"/>
    </p:embeddedFont>
    <p:embeddedFont>
      <p:font typeface="Montserrat"/>
      <p:regular r:id="rId35"/>
      <p:bold r:id="rId36"/>
      <p:italic r:id="rId37"/>
      <p:boldItalic r:id="rId38"/>
    </p:embeddedFont>
    <p:embeddedFont>
      <p:font typeface="Inter"/>
      <p:regular r:id="rId39"/>
      <p:bold r:id="rId40"/>
    </p:embeddedFont>
    <p:embeddedFont>
      <p:font typeface="Poppins SemiBold"/>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jxBcLlZFQD5aIFrMnhn/YDJolo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bold.fntdata"/><Relationship Id="rId20" Type="http://schemas.openxmlformats.org/officeDocument/2006/relationships/slide" Target="slides/slide16.xml"/><Relationship Id="rId42" Type="http://schemas.openxmlformats.org/officeDocument/2006/relationships/font" Target="fonts/PoppinsSemiBold-bold.fntdata"/><Relationship Id="rId41" Type="http://schemas.openxmlformats.org/officeDocument/2006/relationships/font" Target="fonts/PoppinsSemiBold-regular.fntdata"/><Relationship Id="rId22" Type="http://schemas.openxmlformats.org/officeDocument/2006/relationships/slide" Target="slides/slide18.xml"/><Relationship Id="rId44" Type="http://schemas.openxmlformats.org/officeDocument/2006/relationships/font" Target="fonts/PoppinsSemiBold-boldItalic.fntdata"/><Relationship Id="rId21" Type="http://schemas.openxmlformats.org/officeDocument/2006/relationships/slide" Target="slides/slide17.xml"/><Relationship Id="rId43" Type="http://schemas.openxmlformats.org/officeDocument/2006/relationships/font" Target="fonts/PoppinsSemiBold-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font" Target="fonts/Poppins-boldItalic.fntdata"/><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35" Type="http://schemas.openxmlformats.org/officeDocument/2006/relationships/font" Target="fonts/Montserrat-regular.fntdata"/><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37" Type="http://schemas.openxmlformats.org/officeDocument/2006/relationships/font" Target="fonts/Montserrat-italic.fntdata"/><Relationship Id="rId14" Type="http://schemas.openxmlformats.org/officeDocument/2006/relationships/slide" Target="slides/slide10.xml"/><Relationship Id="rId36" Type="http://schemas.openxmlformats.org/officeDocument/2006/relationships/font" Target="fonts/Montserrat-bold.fntdata"/><Relationship Id="rId17" Type="http://schemas.openxmlformats.org/officeDocument/2006/relationships/slide" Target="slides/slide13.xml"/><Relationship Id="rId39" Type="http://schemas.openxmlformats.org/officeDocument/2006/relationships/font" Target="fonts/Inter-regular.fntdata"/><Relationship Id="rId16" Type="http://schemas.openxmlformats.org/officeDocument/2006/relationships/slide" Target="slides/slide12.xml"/><Relationship Id="rId38" Type="http://schemas.openxmlformats.org/officeDocument/2006/relationships/font" Target="fonts/Montserra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c6e615e4d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c6e615e4d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c6e615e4d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c6e615e4d7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c6e615e4d7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c6e615e4d7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6e615e4d7_0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c6e615e4d7_0_1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c6e615e4d7_0_1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c6e615e4d7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c6e615e4d7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2c6e615e4d7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c6e615e4d7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2c6e615e4d7_0_2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2c6e615e4d7_0_2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c6e615e4d7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2c6e615e4d7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c6e615e4d7_0_2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c6e615e4d7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2c6e615e4d7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2c6e615e4d7_0_3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c6e615e4d7_0_3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2c6e615e4d7_0_3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2c6e615e4d7_0_3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c6e615e4d7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2c6e615e4d7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2c6e615e4d7_0_3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c6e615e4d7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2c6e615e4d7_0_4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g2c6e615e4d7_0_4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c6e615e4d7_0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2c6e615e4d7_0_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2c6e615e4d7_0_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g2c6e615e4d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 name="Google Shape;23;g2c6e615e4d7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 name="Google Shape;24;g2c6e615e4d7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c6e615e4d7_0_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2c6e615e4d7_0_4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g2c6e615e4d7_0_4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c6e615e4d7_0_4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2c6e615e4d7_0_4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g2c6e615e4d7_0_4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c6e615e4d7_0_5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2c6e615e4d7_0_5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g2c6e615e4d7_0_5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c6e615e4d7_0_5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2c6e615e4d7_0_5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2c6e615e4d7_0_5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c6e615e4d7_0_5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2c6e615e4d7_0_5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g2c6e615e4d7_0_5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2c6e615e4d7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g2c6e615e4d7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g2c6e615e4d7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6e615e4d7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2c6e615e4d7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g2c6e615e4d7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c6e615e4d7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2c6e615e4d7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2c6e615e4d7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6e615e4d7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2c6e615e4d7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2c6e615e4d7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c6e615e4d7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c6e615e4d7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2c6e615e4d7_0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c6e615e4d7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c6e615e4d7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c6e615e4d7_0_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6e615e4d7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c6e615e4d7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2c6e615e4d7_0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36.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45.png"/><Relationship Id="rId11" Type="http://schemas.openxmlformats.org/officeDocument/2006/relationships/image" Target="../media/image65.png"/><Relationship Id="rId10" Type="http://schemas.openxmlformats.org/officeDocument/2006/relationships/image" Target="../media/image68.png"/><Relationship Id="rId12" Type="http://schemas.openxmlformats.org/officeDocument/2006/relationships/image" Target="../media/image50.png"/><Relationship Id="rId9" Type="http://schemas.openxmlformats.org/officeDocument/2006/relationships/image" Target="../media/image37.png"/><Relationship Id="rId5" Type="http://schemas.openxmlformats.org/officeDocument/2006/relationships/image" Target="../media/image26.png"/><Relationship Id="rId6" Type="http://schemas.openxmlformats.org/officeDocument/2006/relationships/image" Target="../media/image49.png"/><Relationship Id="rId7" Type="http://schemas.openxmlformats.org/officeDocument/2006/relationships/image" Target="../media/image42.png"/><Relationship Id="rId8"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20" Type="http://schemas.openxmlformats.org/officeDocument/2006/relationships/image" Target="../media/image59.png"/><Relationship Id="rId22" Type="http://schemas.openxmlformats.org/officeDocument/2006/relationships/image" Target="../media/image63.png"/><Relationship Id="rId21" Type="http://schemas.openxmlformats.org/officeDocument/2006/relationships/image" Target="../media/image103.png"/><Relationship Id="rId24" Type="http://schemas.openxmlformats.org/officeDocument/2006/relationships/image" Target="../media/image69.png"/><Relationship Id="rId23"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43.png"/><Relationship Id="rId9" Type="http://schemas.openxmlformats.org/officeDocument/2006/relationships/image" Target="../media/image51.png"/><Relationship Id="rId26" Type="http://schemas.openxmlformats.org/officeDocument/2006/relationships/image" Target="../media/image71.png"/><Relationship Id="rId25" Type="http://schemas.openxmlformats.org/officeDocument/2006/relationships/image" Target="../media/image66.png"/><Relationship Id="rId27" Type="http://schemas.openxmlformats.org/officeDocument/2006/relationships/image" Target="../media/image67.png"/><Relationship Id="rId5" Type="http://schemas.openxmlformats.org/officeDocument/2006/relationships/image" Target="../media/image48.png"/><Relationship Id="rId6" Type="http://schemas.openxmlformats.org/officeDocument/2006/relationships/image" Target="../media/image47.png"/><Relationship Id="rId7" Type="http://schemas.openxmlformats.org/officeDocument/2006/relationships/image" Target="../media/image52.png"/><Relationship Id="rId8" Type="http://schemas.openxmlformats.org/officeDocument/2006/relationships/image" Target="../media/image53.png"/><Relationship Id="rId11" Type="http://schemas.openxmlformats.org/officeDocument/2006/relationships/image" Target="../media/image58.png"/><Relationship Id="rId10" Type="http://schemas.openxmlformats.org/officeDocument/2006/relationships/image" Target="../media/image56.png"/><Relationship Id="rId13" Type="http://schemas.openxmlformats.org/officeDocument/2006/relationships/image" Target="../media/image55.png"/><Relationship Id="rId12" Type="http://schemas.openxmlformats.org/officeDocument/2006/relationships/image" Target="../media/image57.png"/><Relationship Id="rId15" Type="http://schemas.openxmlformats.org/officeDocument/2006/relationships/image" Target="../media/image60.png"/><Relationship Id="rId14" Type="http://schemas.openxmlformats.org/officeDocument/2006/relationships/image" Target="../media/image61.png"/><Relationship Id="rId17" Type="http://schemas.openxmlformats.org/officeDocument/2006/relationships/image" Target="../media/image77.png"/><Relationship Id="rId16" Type="http://schemas.openxmlformats.org/officeDocument/2006/relationships/image" Target="../media/image64.png"/><Relationship Id="rId19" Type="http://schemas.openxmlformats.org/officeDocument/2006/relationships/image" Target="../media/image105.png"/><Relationship Id="rId18" Type="http://schemas.openxmlformats.org/officeDocument/2006/relationships/image" Target="../media/image8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75.png"/><Relationship Id="rId5" Type="http://schemas.openxmlformats.org/officeDocument/2006/relationships/image" Target="../media/image7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84.png"/><Relationship Id="rId5" Type="http://schemas.openxmlformats.org/officeDocument/2006/relationships/image" Target="../media/image7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86.png"/><Relationship Id="rId5" Type="http://schemas.openxmlformats.org/officeDocument/2006/relationships/image" Target="../media/image4.png"/><Relationship Id="rId6" Type="http://schemas.openxmlformats.org/officeDocument/2006/relationships/image" Target="../media/image8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99.png"/><Relationship Id="rId5" Type="http://schemas.openxmlformats.org/officeDocument/2006/relationships/image" Target="../media/image104.png"/><Relationship Id="rId6" Type="http://schemas.openxmlformats.org/officeDocument/2006/relationships/image" Target="../media/image9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96.png"/><Relationship Id="rId9" Type="http://schemas.openxmlformats.org/officeDocument/2006/relationships/image" Target="../media/image102.png"/><Relationship Id="rId5" Type="http://schemas.openxmlformats.org/officeDocument/2006/relationships/image" Target="../media/image100.png"/><Relationship Id="rId6" Type="http://schemas.openxmlformats.org/officeDocument/2006/relationships/image" Target="../media/image97.png"/><Relationship Id="rId7" Type="http://schemas.openxmlformats.org/officeDocument/2006/relationships/image" Target="../media/image123.png"/><Relationship Id="rId8" Type="http://schemas.openxmlformats.org/officeDocument/2006/relationships/image" Target="../media/image101.png"/><Relationship Id="rId11" Type="http://schemas.openxmlformats.org/officeDocument/2006/relationships/image" Target="../media/image108.png"/><Relationship Id="rId10" Type="http://schemas.openxmlformats.org/officeDocument/2006/relationships/image" Target="../media/image107.png"/><Relationship Id="rId13" Type="http://schemas.openxmlformats.org/officeDocument/2006/relationships/image" Target="../media/image122.png"/><Relationship Id="rId12" Type="http://schemas.openxmlformats.org/officeDocument/2006/relationships/image" Target="../media/image112.png"/><Relationship Id="rId15" Type="http://schemas.openxmlformats.org/officeDocument/2006/relationships/image" Target="../media/image114.png"/><Relationship Id="rId14" Type="http://schemas.openxmlformats.org/officeDocument/2006/relationships/image" Target="../media/image106.png"/><Relationship Id="rId17" Type="http://schemas.openxmlformats.org/officeDocument/2006/relationships/image" Target="../media/image115.png"/><Relationship Id="rId16" Type="http://schemas.openxmlformats.org/officeDocument/2006/relationships/image" Target="../media/image117.png"/><Relationship Id="rId19" Type="http://schemas.openxmlformats.org/officeDocument/2006/relationships/hyperlink" Target="https://eatemp.com/powerpoint-org-chart-template/" TargetMode="External"/><Relationship Id="rId18" Type="http://schemas.openxmlformats.org/officeDocument/2006/relationships/image" Target="../media/image1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31.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25.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 name="Shape 15"/>
        <p:cNvGrpSpPr/>
        <p:nvPr/>
      </p:nvGrpSpPr>
      <p:grpSpPr>
        <a:xfrm>
          <a:off x="0" y="0"/>
          <a:ext cx="0" cy="0"/>
          <a:chOff x="0" y="0"/>
          <a:chExt cx="0" cy="0"/>
        </a:xfrm>
      </p:grpSpPr>
      <p:pic>
        <p:nvPicPr>
          <p:cNvPr descr=" " id="16" name="Google Shape;16;g2c6e615e4d7_0_0"/>
          <p:cNvPicPr preferRelativeResize="0"/>
          <p:nvPr/>
        </p:nvPicPr>
        <p:blipFill rotWithShape="1">
          <a:blip r:embed="rId3">
            <a:alphaModFix/>
          </a:blip>
          <a:srcRect b="0" l="0" r="0" t="0"/>
          <a:stretch/>
        </p:blipFill>
        <p:spPr>
          <a:xfrm>
            <a:off x="13311264" y="3403600"/>
            <a:ext cx="10059657" cy="8712200"/>
          </a:xfrm>
          <a:prstGeom prst="rect">
            <a:avLst/>
          </a:prstGeom>
          <a:noFill/>
          <a:ln>
            <a:noFill/>
          </a:ln>
        </p:spPr>
      </p:pic>
      <p:sp>
        <p:nvSpPr>
          <p:cNvPr id="17" name="Google Shape;17;g2c6e615e4d7_0_0"/>
          <p:cNvSpPr/>
          <p:nvPr/>
        </p:nvSpPr>
        <p:spPr>
          <a:xfrm>
            <a:off x="901813" y="927100"/>
            <a:ext cx="19116000" cy="628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7000"/>
              <a:buFont typeface="Poppins"/>
              <a:buNone/>
            </a:pPr>
            <a:r>
              <a:rPr b="1" i="0" lang="en-US" sz="27000" u="none" cap="none" strike="noStrike">
                <a:solidFill>
                  <a:srgbClr val="FFFFFF"/>
                </a:solidFill>
                <a:latin typeface="Poppins"/>
                <a:ea typeface="Poppins"/>
                <a:cs typeface="Poppins"/>
                <a:sym typeface="Poppins"/>
              </a:rPr>
              <a:t>Enterprise</a:t>
            </a:r>
            <a:endParaRPr b="0" i="0" sz="27000" u="none" cap="none" strike="noStrike">
              <a:solidFill>
                <a:schemeClr val="dk1"/>
              </a:solidFill>
              <a:latin typeface="Calibri"/>
              <a:ea typeface="Calibri"/>
              <a:cs typeface="Calibri"/>
              <a:sym typeface="Calibri"/>
            </a:endParaRPr>
          </a:p>
        </p:txBody>
      </p:sp>
      <p:sp>
        <p:nvSpPr>
          <p:cNvPr id="18" name="Google Shape;18;g2c6e615e4d7_0_0"/>
          <p:cNvSpPr/>
          <p:nvPr/>
        </p:nvSpPr>
        <p:spPr>
          <a:xfrm>
            <a:off x="901813" y="317500"/>
            <a:ext cx="181293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19" name="Google Shape;19;g2c6e615e4d7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 name="Google Shape;20;g2c6e615e4d7_0_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8" name="Shape 188"/>
        <p:cNvGrpSpPr/>
        <p:nvPr/>
      </p:nvGrpSpPr>
      <p:grpSpPr>
        <a:xfrm>
          <a:off x="0" y="0"/>
          <a:ext cx="0" cy="0"/>
          <a:chOff x="0" y="0"/>
          <a:chExt cx="0" cy="0"/>
        </a:xfrm>
      </p:grpSpPr>
      <p:sp>
        <p:nvSpPr>
          <p:cNvPr id="189" name="Google Shape;189;g2c6e615e4d7_0_1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0" name="Google Shape;190;g2c6e615e4d7_0_164"/>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191" name="Google Shape;191;g2c6e615e4d7_0_164"/>
          <p:cNvSpPr/>
          <p:nvPr/>
        </p:nvSpPr>
        <p:spPr>
          <a:xfrm>
            <a:off x="9107038" y="469900"/>
            <a:ext cx="65244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Pricing Plan</a:t>
            </a:r>
            <a:endParaRPr b="0" i="0" sz="8000" u="none" cap="none" strike="noStrike">
              <a:solidFill>
                <a:schemeClr val="dk1"/>
              </a:solidFill>
              <a:latin typeface="Calibri"/>
              <a:ea typeface="Calibri"/>
              <a:cs typeface="Calibri"/>
              <a:sym typeface="Calibri"/>
            </a:endParaRPr>
          </a:p>
        </p:txBody>
      </p:sp>
      <p:sp>
        <p:nvSpPr>
          <p:cNvPr id="192" name="Google Shape;192;g2c6e615e4d7_0_164"/>
          <p:cNvSpPr/>
          <p:nvPr/>
        </p:nvSpPr>
        <p:spPr>
          <a:xfrm>
            <a:off x="1778222" y="2489200"/>
            <a:ext cx="20843400" cy="1056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c6e615e4d7_0_164"/>
          <p:cNvSpPr/>
          <p:nvPr/>
        </p:nvSpPr>
        <p:spPr>
          <a:xfrm>
            <a:off x="1778222" y="2489200"/>
            <a:ext cx="6439800" cy="10566300"/>
          </a:xfrm>
          <a:prstGeom prst="roundRect">
            <a:avLst>
              <a:gd fmla="val 3124"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c6e615e4d7_0_164"/>
          <p:cNvSpPr/>
          <p:nvPr/>
        </p:nvSpPr>
        <p:spPr>
          <a:xfrm>
            <a:off x="4185173" y="2946400"/>
            <a:ext cx="1625700" cy="1625700"/>
          </a:xfrm>
          <a:prstGeom prst="roundRect">
            <a:avLst>
              <a:gd fmla="val 78188"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5" name="Google Shape;195;g2c6e615e4d7_0_164"/>
          <p:cNvPicPr preferRelativeResize="0"/>
          <p:nvPr/>
        </p:nvPicPr>
        <p:blipFill rotWithShape="1">
          <a:blip r:embed="rId4">
            <a:alphaModFix/>
          </a:blip>
          <a:srcRect b="0" l="0" r="0" t="0"/>
          <a:stretch/>
        </p:blipFill>
        <p:spPr>
          <a:xfrm>
            <a:off x="4490011" y="3251200"/>
            <a:ext cx="1016127" cy="1016000"/>
          </a:xfrm>
          <a:prstGeom prst="rect">
            <a:avLst/>
          </a:prstGeom>
          <a:noFill/>
          <a:ln>
            <a:noFill/>
          </a:ln>
        </p:spPr>
      </p:pic>
      <p:pic>
        <p:nvPicPr>
          <p:cNvPr descr=" " id="196" name="Google Shape;196;g2c6e615e4d7_0_164"/>
          <p:cNvPicPr preferRelativeResize="0"/>
          <p:nvPr/>
        </p:nvPicPr>
        <p:blipFill rotWithShape="1">
          <a:blip r:embed="rId5">
            <a:alphaModFix/>
          </a:blip>
          <a:srcRect b="0" l="0" r="0" t="0"/>
          <a:stretch/>
        </p:blipFill>
        <p:spPr>
          <a:xfrm>
            <a:off x="4670612" y="3314700"/>
            <a:ext cx="654926" cy="889000"/>
          </a:xfrm>
          <a:prstGeom prst="rect">
            <a:avLst/>
          </a:prstGeom>
          <a:noFill/>
          <a:ln>
            <a:noFill/>
          </a:ln>
        </p:spPr>
      </p:pic>
      <p:sp>
        <p:nvSpPr>
          <p:cNvPr id="197" name="Google Shape;197;g2c6e615e4d7_0_164"/>
          <p:cNvSpPr/>
          <p:nvPr/>
        </p:nvSpPr>
        <p:spPr>
          <a:xfrm>
            <a:off x="4039105" y="4876800"/>
            <a:ext cx="19179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Poppins"/>
              <a:buNone/>
            </a:pPr>
            <a:r>
              <a:rPr b="1" i="0" lang="en-US" sz="4800" u="none" cap="none" strike="noStrike">
                <a:solidFill>
                  <a:srgbClr val="000000"/>
                </a:solidFill>
                <a:latin typeface="Poppins"/>
                <a:ea typeface="Poppins"/>
                <a:cs typeface="Poppins"/>
                <a:sym typeface="Poppins"/>
              </a:rPr>
              <a:t>Basic</a:t>
            </a:r>
            <a:endParaRPr b="0" i="0" sz="4800" u="none" cap="none" strike="noStrike">
              <a:solidFill>
                <a:schemeClr val="dk1"/>
              </a:solidFill>
              <a:latin typeface="Calibri"/>
              <a:ea typeface="Calibri"/>
              <a:cs typeface="Calibri"/>
              <a:sym typeface="Calibri"/>
            </a:endParaRPr>
          </a:p>
        </p:txBody>
      </p:sp>
      <p:sp>
        <p:nvSpPr>
          <p:cNvPr id="198" name="Google Shape;198;g2c6e615e4d7_0_164"/>
          <p:cNvSpPr/>
          <p:nvPr/>
        </p:nvSpPr>
        <p:spPr>
          <a:xfrm>
            <a:off x="2235479" y="6096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99" name="Google Shape;199;g2c6e615e4d7_0_164"/>
          <p:cNvSpPr/>
          <p:nvPr/>
        </p:nvSpPr>
        <p:spPr>
          <a:xfrm>
            <a:off x="3188098" y="11684000"/>
            <a:ext cx="36201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$10/month</a:t>
            </a:r>
            <a:endParaRPr b="0" i="0" sz="4800" u="none" cap="none" strike="noStrike">
              <a:solidFill>
                <a:schemeClr val="dk1"/>
              </a:solidFill>
              <a:latin typeface="Calibri"/>
              <a:ea typeface="Calibri"/>
              <a:cs typeface="Calibri"/>
              <a:sym typeface="Calibri"/>
            </a:endParaRPr>
          </a:p>
        </p:txBody>
      </p:sp>
      <p:sp>
        <p:nvSpPr>
          <p:cNvPr id="200" name="Google Shape;200;g2c6e615e4d7_0_164"/>
          <p:cNvSpPr/>
          <p:nvPr/>
        </p:nvSpPr>
        <p:spPr>
          <a:xfrm>
            <a:off x="8980022" y="2489200"/>
            <a:ext cx="6439800" cy="10566300"/>
          </a:xfrm>
          <a:prstGeom prst="roundRect">
            <a:avLst>
              <a:gd fmla="val 3124"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c6e615e4d7_0_164"/>
          <p:cNvSpPr/>
          <p:nvPr/>
        </p:nvSpPr>
        <p:spPr>
          <a:xfrm>
            <a:off x="11386973" y="2946400"/>
            <a:ext cx="1625700" cy="1625700"/>
          </a:xfrm>
          <a:prstGeom prst="roundRect">
            <a:avLst>
              <a:gd fmla="val 78188"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2" name="Google Shape;202;g2c6e615e4d7_0_164"/>
          <p:cNvPicPr preferRelativeResize="0"/>
          <p:nvPr/>
        </p:nvPicPr>
        <p:blipFill rotWithShape="1">
          <a:blip r:embed="rId4">
            <a:alphaModFix/>
          </a:blip>
          <a:srcRect b="0" l="0" r="0" t="0"/>
          <a:stretch/>
        </p:blipFill>
        <p:spPr>
          <a:xfrm>
            <a:off x="11691811" y="3251200"/>
            <a:ext cx="1016127" cy="1016000"/>
          </a:xfrm>
          <a:prstGeom prst="rect">
            <a:avLst/>
          </a:prstGeom>
          <a:noFill/>
          <a:ln>
            <a:noFill/>
          </a:ln>
        </p:spPr>
      </p:pic>
      <p:pic>
        <p:nvPicPr>
          <p:cNvPr descr=" " id="203" name="Google Shape;203;g2c6e615e4d7_0_164"/>
          <p:cNvPicPr preferRelativeResize="0"/>
          <p:nvPr/>
        </p:nvPicPr>
        <p:blipFill rotWithShape="1">
          <a:blip r:embed="rId6">
            <a:alphaModFix/>
          </a:blip>
          <a:srcRect b="0" l="0" r="0" t="0"/>
          <a:stretch/>
        </p:blipFill>
        <p:spPr>
          <a:xfrm>
            <a:off x="11789092" y="3370312"/>
            <a:ext cx="821569" cy="777825"/>
          </a:xfrm>
          <a:prstGeom prst="rect">
            <a:avLst/>
          </a:prstGeom>
          <a:noFill/>
          <a:ln>
            <a:noFill/>
          </a:ln>
        </p:spPr>
      </p:pic>
      <p:sp>
        <p:nvSpPr>
          <p:cNvPr id="204" name="Google Shape;204;g2c6e615e4d7_0_164"/>
          <p:cNvSpPr/>
          <p:nvPr/>
        </p:nvSpPr>
        <p:spPr>
          <a:xfrm>
            <a:off x="11437780" y="4876800"/>
            <a:ext cx="15243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Poppins"/>
              <a:buNone/>
            </a:pPr>
            <a:r>
              <a:rPr b="1" i="0" lang="en-US" sz="4800" u="none" cap="none" strike="noStrike">
                <a:solidFill>
                  <a:srgbClr val="000000"/>
                </a:solidFill>
                <a:latin typeface="Poppins"/>
                <a:ea typeface="Poppins"/>
                <a:cs typeface="Poppins"/>
                <a:sym typeface="Poppins"/>
              </a:rPr>
              <a:t>Elite</a:t>
            </a:r>
            <a:endParaRPr b="0" i="0" sz="4800" u="none" cap="none" strike="noStrike">
              <a:solidFill>
                <a:schemeClr val="dk1"/>
              </a:solidFill>
              <a:latin typeface="Calibri"/>
              <a:ea typeface="Calibri"/>
              <a:cs typeface="Calibri"/>
              <a:sym typeface="Calibri"/>
            </a:endParaRPr>
          </a:p>
        </p:txBody>
      </p:sp>
      <p:sp>
        <p:nvSpPr>
          <p:cNvPr id="205" name="Google Shape;205;g2c6e615e4d7_0_164"/>
          <p:cNvSpPr/>
          <p:nvPr/>
        </p:nvSpPr>
        <p:spPr>
          <a:xfrm>
            <a:off x="9437280" y="6096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06" name="Google Shape;206;g2c6e615e4d7_0_164"/>
          <p:cNvSpPr/>
          <p:nvPr/>
        </p:nvSpPr>
        <p:spPr>
          <a:xfrm>
            <a:off x="10307338" y="11684000"/>
            <a:ext cx="37851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$50/month</a:t>
            </a:r>
            <a:endParaRPr b="0" i="0" sz="4800" u="none" cap="none" strike="noStrike">
              <a:solidFill>
                <a:schemeClr val="dk1"/>
              </a:solidFill>
              <a:latin typeface="Calibri"/>
              <a:ea typeface="Calibri"/>
              <a:cs typeface="Calibri"/>
              <a:sym typeface="Calibri"/>
            </a:endParaRPr>
          </a:p>
        </p:txBody>
      </p:sp>
      <p:sp>
        <p:nvSpPr>
          <p:cNvPr id="207" name="Google Shape;207;g2c6e615e4d7_0_164"/>
          <p:cNvSpPr/>
          <p:nvPr/>
        </p:nvSpPr>
        <p:spPr>
          <a:xfrm>
            <a:off x="16181822" y="2489200"/>
            <a:ext cx="6439800" cy="10566300"/>
          </a:xfrm>
          <a:prstGeom prst="roundRect">
            <a:avLst>
              <a:gd fmla="val 3124"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c6e615e4d7_0_164"/>
          <p:cNvSpPr/>
          <p:nvPr/>
        </p:nvSpPr>
        <p:spPr>
          <a:xfrm>
            <a:off x="18588773" y="2946400"/>
            <a:ext cx="1625700" cy="1625700"/>
          </a:xfrm>
          <a:prstGeom prst="roundRect">
            <a:avLst>
              <a:gd fmla="val 78188"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2c6e615e4d7_0_164"/>
          <p:cNvPicPr preferRelativeResize="0"/>
          <p:nvPr/>
        </p:nvPicPr>
        <p:blipFill rotWithShape="1">
          <a:blip r:embed="rId4">
            <a:alphaModFix/>
          </a:blip>
          <a:srcRect b="0" l="0" r="0" t="0"/>
          <a:stretch/>
        </p:blipFill>
        <p:spPr>
          <a:xfrm>
            <a:off x="18893611" y="3251200"/>
            <a:ext cx="1016127" cy="1016000"/>
          </a:xfrm>
          <a:prstGeom prst="rect">
            <a:avLst/>
          </a:prstGeom>
          <a:noFill/>
          <a:ln>
            <a:noFill/>
          </a:ln>
        </p:spPr>
      </p:pic>
      <p:pic>
        <p:nvPicPr>
          <p:cNvPr descr=" " id="210" name="Google Shape;210;g2c6e615e4d7_0_164"/>
          <p:cNvPicPr preferRelativeResize="0"/>
          <p:nvPr/>
        </p:nvPicPr>
        <p:blipFill rotWithShape="1">
          <a:blip r:embed="rId7">
            <a:alphaModFix/>
          </a:blip>
          <a:srcRect b="0" l="0" r="0" t="0"/>
          <a:stretch/>
        </p:blipFill>
        <p:spPr>
          <a:xfrm>
            <a:off x="19020627" y="3409950"/>
            <a:ext cx="762095" cy="698500"/>
          </a:xfrm>
          <a:prstGeom prst="rect">
            <a:avLst/>
          </a:prstGeom>
          <a:noFill/>
          <a:ln>
            <a:noFill/>
          </a:ln>
        </p:spPr>
      </p:pic>
      <p:sp>
        <p:nvSpPr>
          <p:cNvPr id="211" name="Google Shape;211;g2c6e615e4d7_0_164"/>
          <p:cNvSpPr/>
          <p:nvPr/>
        </p:nvSpPr>
        <p:spPr>
          <a:xfrm>
            <a:off x="17629803" y="4876800"/>
            <a:ext cx="35436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Poppins"/>
              <a:buNone/>
            </a:pPr>
            <a:r>
              <a:rPr b="1" i="0" lang="en-US" sz="4800" u="none" cap="none" strike="noStrike">
                <a:solidFill>
                  <a:srgbClr val="000000"/>
                </a:solidFill>
                <a:latin typeface="Poppins"/>
                <a:ea typeface="Poppins"/>
                <a:cs typeface="Poppins"/>
                <a:sym typeface="Poppins"/>
              </a:rPr>
              <a:t>Legendary</a:t>
            </a:r>
            <a:endParaRPr b="0" i="0" sz="4800" u="none" cap="none" strike="noStrike">
              <a:solidFill>
                <a:schemeClr val="dk1"/>
              </a:solidFill>
              <a:latin typeface="Calibri"/>
              <a:ea typeface="Calibri"/>
              <a:cs typeface="Calibri"/>
              <a:sym typeface="Calibri"/>
            </a:endParaRPr>
          </a:p>
        </p:txBody>
      </p:sp>
      <p:sp>
        <p:nvSpPr>
          <p:cNvPr id="212" name="Google Shape;212;g2c6e615e4d7_0_164"/>
          <p:cNvSpPr/>
          <p:nvPr/>
        </p:nvSpPr>
        <p:spPr>
          <a:xfrm>
            <a:off x="16639080" y="6096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3" name="Google Shape;213;g2c6e615e4d7_0_164"/>
          <p:cNvSpPr/>
          <p:nvPr/>
        </p:nvSpPr>
        <p:spPr>
          <a:xfrm>
            <a:off x="17394824" y="11684000"/>
            <a:ext cx="40137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8" name="Shape 218"/>
        <p:cNvGrpSpPr/>
        <p:nvPr/>
      </p:nvGrpSpPr>
      <p:grpSpPr>
        <a:xfrm>
          <a:off x="0" y="0"/>
          <a:ext cx="0" cy="0"/>
          <a:chOff x="0" y="0"/>
          <a:chExt cx="0" cy="0"/>
        </a:xfrm>
      </p:grpSpPr>
      <p:sp>
        <p:nvSpPr>
          <p:cNvPr id="219" name="Google Shape;219;g2c6e615e4d7_0_1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0" name="Google Shape;220;g2c6e615e4d7_0_193"/>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221" name="Google Shape;221;g2c6e615e4d7_0_193"/>
          <p:cNvPicPr preferRelativeResize="0"/>
          <p:nvPr/>
        </p:nvPicPr>
        <p:blipFill rotWithShape="1">
          <a:blip r:embed="rId4">
            <a:alphaModFix/>
          </a:blip>
          <a:srcRect b="0" l="0" r="0" t="0"/>
          <a:stretch/>
        </p:blipFill>
        <p:spPr>
          <a:xfrm>
            <a:off x="1803625" y="1079500"/>
            <a:ext cx="20792499" cy="11569700"/>
          </a:xfrm>
          <a:prstGeom prst="rect">
            <a:avLst/>
          </a:prstGeom>
          <a:noFill/>
          <a:ln>
            <a:noFill/>
          </a:ln>
        </p:spPr>
      </p:pic>
      <p:sp>
        <p:nvSpPr>
          <p:cNvPr id="222" name="Google Shape;222;g2c6e615e4d7_0_193"/>
          <p:cNvSpPr/>
          <p:nvPr/>
        </p:nvSpPr>
        <p:spPr>
          <a:xfrm>
            <a:off x="8065508" y="2730500"/>
            <a:ext cx="8268600" cy="8267700"/>
          </a:xfrm>
          <a:prstGeom prst="ellipse">
            <a:avLst/>
          </a:prstGeom>
          <a:noFill/>
          <a:ln cap="flat" cmpd="sng" w="5080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3" name="Google Shape;223;g2c6e615e4d7_0_193"/>
          <p:cNvPicPr preferRelativeResize="0"/>
          <p:nvPr/>
        </p:nvPicPr>
        <p:blipFill rotWithShape="1">
          <a:blip r:embed="rId5">
            <a:alphaModFix/>
          </a:blip>
          <a:srcRect b="0" l="0" r="0" t="0"/>
          <a:stretch/>
        </p:blipFill>
        <p:spPr>
          <a:xfrm>
            <a:off x="12688886" y="4597400"/>
            <a:ext cx="1702013" cy="1447800"/>
          </a:xfrm>
          <a:prstGeom prst="rect">
            <a:avLst/>
          </a:prstGeom>
          <a:noFill/>
          <a:ln>
            <a:noFill/>
          </a:ln>
        </p:spPr>
      </p:pic>
      <p:pic>
        <p:nvPicPr>
          <p:cNvPr descr=" " id="224" name="Google Shape;224;g2c6e615e4d7_0_193"/>
          <p:cNvPicPr preferRelativeResize="0"/>
          <p:nvPr/>
        </p:nvPicPr>
        <p:blipFill rotWithShape="1">
          <a:blip r:embed="rId5">
            <a:alphaModFix/>
          </a:blip>
          <a:srcRect b="0" l="0" r="0" t="0"/>
          <a:stretch/>
        </p:blipFill>
        <p:spPr>
          <a:xfrm>
            <a:off x="12688886" y="7810500"/>
            <a:ext cx="1702013" cy="1435100"/>
          </a:xfrm>
          <a:prstGeom prst="rect">
            <a:avLst/>
          </a:prstGeom>
          <a:noFill/>
          <a:ln>
            <a:noFill/>
          </a:ln>
        </p:spPr>
      </p:pic>
      <p:pic>
        <p:nvPicPr>
          <p:cNvPr descr=" " id="225" name="Google Shape;225;g2c6e615e4d7_0_193"/>
          <p:cNvPicPr preferRelativeResize="0"/>
          <p:nvPr/>
        </p:nvPicPr>
        <p:blipFill rotWithShape="1">
          <a:blip r:embed="rId6">
            <a:alphaModFix/>
          </a:blip>
          <a:srcRect b="0" l="0" r="0" t="0"/>
          <a:stretch/>
        </p:blipFill>
        <p:spPr>
          <a:xfrm>
            <a:off x="12041105" y="1079500"/>
            <a:ext cx="12702" cy="11569700"/>
          </a:xfrm>
          <a:prstGeom prst="rect">
            <a:avLst/>
          </a:prstGeom>
          <a:noFill/>
          <a:ln>
            <a:noFill/>
          </a:ln>
        </p:spPr>
      </p:pic>
      <p:pic>
        <p:nvPicPr>
          <p:cNvPr descr=" " id="226" name="Google Shape;226;g2c6e615e4d7_0_193"/>
          <p:cNvPicPr preferRelativeResize="0"/>
          <p:nvPr/>
        </p:nvPicPr>
        <p:blipFill rotWithShape="1">
          <a:blip r:embed="rId7">
            <a:alphaModFix/>
          </a:blip>
          <a:srcRect b="0" l="0" r="0" t="0"/>
          <a:stretch/>
        </p:blipFill>
        <p:spPr>
          <a:xfrm>
            <a:off x="3340518" y="6845300"/>
            <a:ext cx="17401175" cy="12700"/>
          </a:xfrm>
          <a:prstGeom prst="rect">
            <a:avLst/>
          </a:prstGeom>
          <a:noFill/>
          <a:ln>
            <a:noFill/>
          </a:ln>
        </p:spPr>
      </p:pic>
      <p:sp>
        <p:nvSpPr>
          <p:cNvPr id="227" name="Google Shape;227;g2c6e615e4d7_0_193"/>
          <p:cNvSpPr/>
          <p:nvPr/>
        </p:nvSpPr>
        <p:spPr>
          <a:xfrm>
            <a:off x="10135867" y="4000500"/>
            <a:ext cx="15453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Poppins"/>
              <a:buNone/>
            </a:pPr>
            <a:r>
              <a:rPr b="1" i="0" lang="en-US" sz="12800" u="none" cap="none" strike="noStrike">
                <a:solidFill>
                  <a:srgbClr val="000000"/>
                </a:solidFill>
                <a:latin typeface="Poppins"/>
                <a:ea typeface="Poppins"/>
                <a:cs typeface="Poppins"/>
                <a:sym typeface="Poppins"/>
              </a:rPr>
              <a:t>S</a:t>
            </a:r>
            <a:endParaRPr b="0" i="0" sz="12800" u="none" cap="none" strike="noStrike">
              <a:solidFill>
                <a:schemeClr val="dk1"/>
              </a:solidFill>
              <a:latin typeface="Calibri"/>
              <a:ea typeface="Calibri"/>
              <a:cs typeface="Calibri"/>
              <a:sym typeface="Calibri"/>
            </a:endParaRPr>
          </a:p>
        </p:txBody>
      </p:sp>
      <p:sp>
        <p:nvSpPr>
          <p:cNvPr id="228" name="Google Shape;228;g2c6e615e4d7_0_193"/>
          <p:cNvSpPr/>
          <p:nvPr/>
        </p:nvSpPr>
        <p:spPr>
          <a:xfrm>
            <a:off x="12688886" y="4000500"/>
            <a:ext cx="22566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Poppins"/>
              <a:buNone/>
            </a:pPr>
            <a:r>
              <a:rPr b="1" i="0" lang="en-US" sz="12800" u="none" cap="none" strike="noStrike">
                <a:solidFill>
                  <a:srgbClr val="000000"/>
                </a:solidFill>
                <a:latin typeface="Poppins"/>
                <a:ea typeface="Poppins"/>
                <a:cs typeface="Poppins"/>
                <a:sym typeface="Poppins"/>
              </a:rPr>
              <a:t>W</a:t>
            </a:r>
            <a:endParaRPr b="0" i="0" sz="12800" u="none" cap="none" strike="noStrike">
              <a:solidFill>
                <a:schemeClr val="dk1"/>
              </a:solidFill>
              <a:latin typeface="Calibri"/>
              <a:ea typeface="Calibri"/>
              <a:cs typeface="Calibri"/>
              <a:sym typeface="Calibri"/>
            </a:endParaRPr>
          </a:p>
        </p:txBody>
      </p:sp>
      <p:sp>
        <p:nvSpPr>
          <p:cNvPr id="229" name="Google Shape;229;g2c6e615e4d7_0_193"/>
          <p:cNvSpPr/>
          <p:nvPr/>
        </p:nvSpPr>
        <p:spPr>
          <a:xfrm>
            <a:off x="9996149" y="7277100"/>
            <a:ext cx="18249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Poppins"/>
              <a:buNone/>
            </a:pPr>
            <a:r>
              <a:rPr b="1" i="0" lang="en-US" sz="12800" u="none" cap="none" strike="noStrike">
                <a:solidFill>
                  <a:srgbClr val="000000"/>
                </a:solidFill>
                <a:latin typeface="Poppins"/>
                <a:ea typeface="Poppins"/>
                <a:cs typeface="Poppins"/>
                <a:sym typeface="Poppins"/>
              </a:rPr>
              <a:t>O</a:t>
            </a:r>
            <a:endParaRPr b="0" i="0" sz="12800" u="none" cap="none" strike="noStrike">
              <a:solidFill>
                <a:schemeClr val="dk1"/>
              </a:solidFill>
              <a:latin typeface="Calibri"/>
              <a:ea typeface="Calibri"/>
              <a:cs typeface="Calibri"/>
              <a:sym typeface="Calibri"/>
            </a:endParaRPr>
          </a:p>
        </p:txBody>
      </p:sp>
      <p:sp>
        <p:nvSpPr>
          <p:cNvPr id="230" name="Google Shape;230;g2c6e615e4d7_0_193"/>
          <p:cNvSpPr/>
          <p:nvPr/>
        </p:nvSpPr>
        <p:spPr>
          <a:xfrm>
            <a:off x="13069934" y="7277100"/>
            <a:ext cx="15072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Poppins"/>
              <a:buNone/>
            </a:pPr>
            <a:r>
              <a:rPr b="1" i="0" lang="en-US" sz="12800" u="none" cap="none" strike="noStrike">
                <a:solidFill>
                  <a:srgbClr val="000000"/>
                </a:solidFill>
                <a:latin typeface="Poppins"/>
                <a:ea typeface="Poppins"/>
                <a:cs typeface="Poppins"/>
                <a:sym typeface="Poppins"/>
              </a:rPr>
              <a:t>T</a:t>
            </a:r>
            <a:endParaRPr b="0" i="0" sz="12800" u="none" cap="none" strike="noStrike">
              <a:solidFill>
                <a:schemeClr val="dk1"/>
              </a:solidFill>
              <a:latin typeface="Calibri"/>
              <a:ea typeface="Calibri"/>
              <a:cs typeface="Calibri"/>
              <a:sym typeface="Calibri"/>
            </a:endParaRPr>
          </a:p>
        </p:txBody>
      </p:sp>
      <p:sp>
        <p:nvSpPr>
          <p:cNvPr id="231" name="Google Shape;231;g2c6e615e4d7_0_193"/>
          <p:cNvSpPr/>
          <p:nvPr/>
        </p:nvSpPr>
        <p:spPr>
          <a:xfrm>
            <a:off x="1803625" y="2882900"/>
            <a:ext cx="64779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c6e615e4d7_0_193"/>
          <p:cNvSpPr/>
          <p:nvPr/>
        </p:nvSpPr>
        <p:spPr>
          <a:xfrm>
            <a:off x="1803625" y="28829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c6e615e4d7_0_193"/>
          <p:cNvSpPr/>
          <p:nvPr/>
        </p:nvSpPr>
        <p:spPr>
          <a:xfrm>
            <a:off x="1803625" y="28829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c6e615e4d7_0_193"/>
          <p:cNvSpPr/>
          <p:nvPr/>
        </p:nvSpPr>
        <p:spPr>
          <a:xfrm>
            <a:off x="1803625" y="28829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c6e615e4d7_0_193"/>
          <p:cNvSpPr/>
          <p:nvPr/>
        </p:nvSpPr>
        <p:spPr>
          <a:xfrm>
            <a:off x="1651206" y="2882900"/>
            <a:ext cx="4725000" cy="838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Strengths</a:t>
            </a:r>
            <a:endParaRPr b="0" i="0" sz="3600" u="none" cap="none" strike="noStrike">
              <a:solidFill>
                <a:schemeClr val="dk1"/>
              </a:solidFill>
              <a:latin typeface="Calibri"/>
              <a:ea typeface="Calibri"/>
              <a:cs typeface="Calibri"/>
              <a:sym typeface="Calibri"/>
            </a:endParaRPr>
          </a:p>
        </p:txBody>
      </p:sp>
      <p:sp>
        <p:nvSpPr>
          <p:cNvPr id="236" name="Google Shape;236;g2c6e615e4d7_0_193"/>
          <p:cNvSpPr/>
          <p:nvPr/>
        </p:nvSpPr>
        <p:spPr>
          <a:xfrm>
            <a:off x="1668142" y="3771900"/>
            <a:ext cx="4708200" cy="1354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37" name="Google Shape;237;g2c6e615e4d7_0_193"/>
          <p:cNvPicPr preferRelativeResize="0"/>
          <p:nvPr/>
        </p:nvPicPr>
        <p:blipFill rotWithShape="1">
          <a:blip r:embed="rId8">
            <a:alphaModFix/>
          </a:blip>
          <a:srcRect b="0" l="0" r="0" t="0"/>
          <a:stretch/>
        </p:blipFill>
        <p:spPr>
          <a:xfrm>
            <a:off x="6655632" y="3124200"/>
            <a:ext cx="1625803" cy="1625600"/>
          </a:xfrm>
          <a:prstGeom prst="rect">
            <a:avLst/>
          </a:prstGeom>
          <a:noFill/>
          <a:ln>
            <a:noFill/>
          </a:ln>
        </p:spPr>
      </p:pic>
      <p:pic>
        <p:nvPicPr>
          <p:cNvPr descr=" " id="238" name="Google Shape;238;g2c6e615e4d7_0_193"/>
          <p:cNvPicPr preferRelativeResize="0"/>
          <p:nvPr/>
        </p:nvPicPr>
        <p:blipFill rotWithShape="1">
          <a:blip r:embed="rId9">
            <a:alphaModFix/>
          </a:blip>
          <a:srcRect b="0" l="0" r="0" t="0"/>
          <a:stretch/>
        </p:blipFill>
        <p:spPr>
          <a:xfrm>
            <a:off x="6740319" y="3208883"/>
            <a:ext cx="1456422" cy="1456246"/>
          </a:xfrm>
          <a:prstGeom prst="rect">
            <a:avLst/>
          </a:prstGeom>
          <a:noFill/>
          <a:ln>
            <a:noFill/>
          </a:ln>
        </p:spPr>
      </p:pic>
      <p:sp>
        <p:nvSpPr>
          <p:cNvPr id="239" name="Google Shape;239;g2c6e615e4d7_0_193"/>
          <p:cNvSpPr/>
          <p:nvPr/>
        </p:nvSpPr>
        <p:spPr>
          <a:xfrm>
            <a:off x="1803625" y="8737600"/>
            <a:ext cx="64779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c6e615e4d7_0_193"/>
          <p:cNvSpPr/>
          <p:nvPr/>
        </p:nvSpPr>
        <p:spPr>
          <a:xfrm>
            <a:off x="1803625" y="87376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c6e615e4d7_0_193"/>
          <p:cNvSpPr/>
          <p:nvPr/>
        </p:nvSpPr>
        <p:spPr>
          <a:xfrm>
            <a:off x="1803625" y="87376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c6e615e4d7_0_193"/>
          <p:cNvSpPr/>
          <p:nvPr/>
        </p:nvSpPr>
        <p:spPr>
          <a:xfrm>
            <a:off x="1803625" y="87376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c6e615e4d7_0_193"/>
          <p:cNvSpPr/>
          <p:nvPr/>
        </p:nvSpPr>
        <p:spPr>
          <a:xfrm>
            <a:off x="1651206" y="8737600"/>
            <a:ext cx="4725000" cy="838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Opportunities</a:t>
            </a:r>
            <a:endParaRPr b="0" i="0" sz="3600" u="none" cap="none" strike="noStrike">
              <a:solidFill>
                <a:schemeClr val="dk1"/>
              </a:solidFill>
              <a:latin typeface="Calibri"/>
              <a:ea typeface="Calibri"/>
              <a:cs typeface="Calibri"/>
              <a:sym typeface="Calibri"/>
            </a:endParaRPr>
          </a:p>
        </p:txBody>
      </p:sp>
      <p:sp>
        <p:nvSpPr>
          <p:cNvPr id="244" name="Google Shape;244;g2c6e615e4d7_0_193"/>
          <p:cNvSpPr/>
          <p:nvPr/>
        </p:nvSpPr>
        <p:spPr>
          <a:xfrm>
            <a:off x="1668142" y="9626600"/>
            <a:ext cx="4708200" cy="1354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5" name="Google Shape;245;g2c6e615e4d7_0_193"/>
          <p:cNvPicPr preferRelativeResize="0"/>
          <p:nvPr/>
        </p:nvPicPr>
        <p:blipFill rotWithShape="1">
          <a:blip r:embed="rId8">
            <a:alphaModFix/>
          </a:blip>
          <a:srcRect b="0" l="0" r="0" t="0"/>
          <a:stretch/>
        </p:blipFill>
        <p:spPr>
          <a:xfrm>
            <a:off x="6655632" y="8978900"/>
            <a:ext cx="1625803" cy="1625600"/>
          </a:xfrm>
          <a:prstGeom prst="rect">
            <a:avLst/>
          </a:prstGeom>
          <a:noFill/>
          <a:ln>
            <a:noFill/>
          </a:ln>
        </p:spPr>
      </p:pic>
      <p:pic>
        <p:nvPicPr>
          <p:cNvPr descr=" " id="246" name="Google Shape;246;g2c6e615e4d7_0_193"/>
          <p:cNvPicPr preferRelativeResize="0"/>
          <p:nvPr/>
        </p:nvPicPr>
        <p:blipFill rotWithShape="1">
          <a:blip r:embed="rId10">
            <a:alphaModFix/>
          </a:blip>
          <a:srcRect b="0" l="0" r="0" t="0"/>
          <a:stretch/>
        </p:blipFill>
        <p:spPr>
          <a:xfrm>
            <a:off x="6757220" y="8983663"/>
            <a:ext cx="1519452" cy="1519262"/>
          </a:xfrm>
          <a:prstGeom prst="rect">
            <a:avLst/>
          </a:prstGeom>
          <a:noFill/>
          <a:ln>
            <a:noFill/>
          </a:ln>
        </p:spPr>
      </p:pic>
      <p:sp>
        <p:nvSpPr>
          <p:cNvPr id="247" name="Google Shape;247;g2c6e615e4d7_0_193"/>
          <p:cNvSpPr/>
          <p:nvPr/>
        </p:nvSpPr>
        <p:spPr>
          <a:xfrm>
            <a:off x="16118315" y="2882900"/>
            <a:ext cx="64779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8" name="Google Shape;248;g2c6e615e4d7_0_193"/>
          <p:cNvPicPr preferRelativeResize="0"/>
          <p:nvPr/>
        </p:nvPicPr>
        <p:blipFill rotWithShape="1">
          <a:blip r:embed="rId8">
            <a:alphaModFix/>
          </a:blip>
          <a:srcRect b="0" l="0" r="0" t="0"/>
          <a:stretch/>
        </p:blipFill>
        <p:spPr>
          <a:xfrm>
            <a:off x="16118315" y="3124200"/>
            <a:ext cx="1625803" cy="1625600"/>
          </a:xfrm>
          <a:prstGeom prst="rect">
            <a:avLst/>
          </a:prstGeom>
          <a:noFill/>
          <a:ln>
            <a:noFill/>
          </a:ln>
        </p:spPr>
      </p:pic>
      <p:pic>
        <p:nvPicPr>
          <p:cNvPr descr=" " id="249" name="Google Shape;249;g2c6e615e4d7_0_193"/>
          <p:cNvPicPr preferRelativeResize="0"/>
          <p:nvPr/>
        </p:nvPicPr>
        <p:blipFill rotWithShape="1">
          <a:blip r:embed="rId11">
            <a:alphaModFix/>
          </a:blip>
          <a:srcRect b="0" l="0" r="0" t="0"/>
          <a:stretch/>
        </p:blipFill>
        <p:spPr>
          <a:xfrm>
            <a:off x="16321540" y="3327400"/>
            <a:ext cx="1192256" cy="1190414"/>
          </a:xfrm>
          <a:prstGeom prst="rect">
            <a:avLst/>
          </a:prstGeom>
          <a:noFill/>
          <a:ln>
            <a:noFill/>
          </a:ln>
        </p:spPr>
      </p:pic>
      <p:sp>
        <p:nvSpPr>
          <p:cNvPr id="250" name="Google Shape;250;g2c6e615e4d7_0_193"/>
          <p:cNvSpPr/>
          <p:nvPr/>
        </p:nvSpPr>
        <p:spPr>
          <a:xfrm>
            <a:off x="18023553" y="28829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c6e615e4d7_0_193"/>
          <p:cNvSpPr/>
          <p:nvPr/>
        </p:nvSpPr>
        <p:spPr>
          <a:xfrm>
            <a:off x="18023553" y="28829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c6e615e4d7_0_193"/>
          <p:cNvSpPr/>
          <p:nvPr/>
        </p:nvSpPr>
        <p:spPr>
          <a:xfrm>
            <a:off x="18023553" y="28829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c6e615e4d7_0_193"/>
          <p:cNvSpPr/>
          <p:nvPr/>
        </p:nvSpPr>
        <p:spPr>
          <a:xfrm>
            <a:off x="18023553" y="2882900"/>
            <a:ext cx="47250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Weaknesses</a:t>
            </a:r>
            <a:endParaRPr b="0" i="0" sz="3600" u="none" cap="none" strike="noStrike">
              <a:solidFill>
                <a:schemeClr val="dk1"/>
              </a:solidFill>
              <a:latin typeface="Calibri"/>
              <a:ea typeface="Calibri"/>
              <a:cs typeface="Calibri"/>
              <a:sym typeface="Calibri"/>
            </a:endParaRPr>
          </a:p>
        </p:txBody>
      </p:sp>
      <p:sp>
        <p:nvSpPr>
          <p:cNvPr id="254" name="Google Shape;254;g2c6e615e4d7_0_193"/>
          <p:cNvSpPr/>
          <p:nvPr/>
        </p:nvSpPr>
        <p:spPr>
          <a:xfrm>
            <a:off x="18023553" y="37719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5" name="Google Shape;255;g2c6e615e4d7_0_193"/>
          <p:cNvSpPr/>
          <p:nvPr/>
        </p:nvSpPr>
        <p:spPr>
          <a:xfrm>
            <a:off x="16118315" y="8737600"/>
            <a:ext cx="64779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6" name="Google Shape;256;g2c6e615e4d7_0_193"/>
          <p:cNvPicPr preferRelativeResize="0"/>
          <p:nvPr/>
        </p:nvPicPr>
        <p:blipFill rotWithShape="1">
          <a:blip r:embed="rId8">
            <a:alphaModFix/>
          </a:blip>
          <a:srcRect b="0" l="0" r="0" t="0"/>
          <a:stretch/>
        </p:blipFill>
        <p:spPr>
          <a:xfrm>
            <a:off x="16118315" y="8978900"/>
            <a:ext cx="1625803" cy="1625600"/>
          </a:xfrm>
          <a:prstGeom prst="rect">
            <a:avLst/>
          </a:prstGeom>
          <a:noFill/>
          <a:ln>
            <a:noFill/>
          </a:ln>
        </p:spPr>
      </p:pic>
      <p:pic>
        <p:nvPicPr>
          <p:cNvPr descr=" " id="257" name="Google Shape;257;g2c6e615e4d7_0_193"/>
          <p:cNvPicPr preferRelativeResize="0"/>
          <p:nvPr/>
        </p:nvPicPr>
        <p:blipFill rotWithShape="1">
          <a:blip r:embed="rId12">
            <a:alphaModFix/>
          </a:blip>
          <a:srcRect b="0" l="0" r="0" t="0"/>
          <a:stretch/>
        </p:blipFill>
        <p:spPr>
          <a:xfrm>
            <a:off x="16186058" y="8978900"/>
            <a:ext cx="1490319" cy="1625600"/>
          </a:xfrm>
          <a:prstGeom prst="rect">
            <a:avLst/>
          </a:prstGeom>
          <a:noFill/>
          <a:ln>
            <a:noFill/>
          </a:ln>
        </p:spPr>
      </p:pic>
      <p:sp>
        <p:nvSpPr>
          <p:cNvPr id="258" name="Google Shape;258;g2c6e615e4d7_0_193"/>
          <p:cNvSpPr/>
          <p:nvPr/>
        </p:nvSpPr>
        <p:spPr>
          <a:xfrm>
            <a:off x="18023553" y="87376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c6e615e4d7_0_193"/>
          <p:cNvSpPr/>
          <p:nvPr/>
        </p:nvSpPr>
        <p:spPr>
          <a:xfrm>
            <a:off x="18023553" y="87376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c6e615e4d7_0_193"/>
          <p:cNvSpPr/>
          <p:nvPr/>
        </p:nvSpPr>
        <p:spPr>
          <a:xfrm>
            <a:off x="18023553" y="87376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c6e615e4d7_0_193"/>
          <p:cNvSpPr/>
          <p:nvPr/>
        </p:nvSpPr>
        <p:spPr>
          <a:xfrm>
            <a:off x="18023553" y="8737600"/>
            <a:ext cx="47250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Threats</a:t>
            </a:r>
            <a:endParaRPr b="0" i="0" sz="3600" u="none" cap="none" strike="noStrike">
              <a:solidFill>
                <a:schemeClr val="dk1"/>
              </a:solidFill>
              <a:latin typeface="Calibri"/>
              <a:ea typeface="Calibri"/>
              <a:cs typeface="Calibri"/>
              <a:sym typeface="Calibri"/>
            </a:endParaRPr>
          </a:p>
        </p:txBody>
      </p:sp>
      <p:sp>
        <p:nvSpPr>
          <p:cNvPr id="262" name="Google Shape;262;g2c6e615e4d7_0_193"/>
          <p:cNvSpPr/>
          <p:nvPr/>
        </p:nvSpPr>
        <p:spPr>
          <a:xfrm>
            <a:off x="18023553" y="9626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7" name="Shape 267"/>
        <p:cNvGrpSpPr/>
        <p:nvPr/>
      </p:nvGrpSpPr>
      <p:grpSpPr>
        <a:xfrm>
          <a:off x="0" y="0"/>
          <a:ext cx="0" cy="0"/>
          <a:chOff x="0" y="0"/>
          <a:chExt cx="0" cy="0"/>
        </a:xfrm>
      </p:grpSpPr>
      <p:sp>
        <p:nvSpPr>
          <p:cNvPr id="268" name="Google Shape;268;g2c6e615e4d7_0_241"/>
          <p:cNvSpPr/>
          <p:nvPr/>
        </p:nvSpPr>
        <p:spPr>
          <a:xfrm>
            <a:off x="0" y="0"/>
            <a:ext cx="10466100" cy="13716000"/>
          </a:xfrm>
          <a:prstGeom prst="rect">
            <a:avLst/>
          </a:prstGeom>
          <a:solidFill>
            <a:srgbClr val="0041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c6e615e4d7_0_2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0" name="Google Shape;270;g2c6e615e4d7_0_241"/>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271" name="Google Shape;271;g2c6e615e4d7_0_241"/>
          <p:cNvSpPr/>
          <p:nvPr/>
        </p:nvSpPr>
        <p:spPr>
          <a:xfrm>
            <a:off x="11088486" y="1016000"/>
            <a:ext cx="125958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Poppins"/>
              <a:buNone/>
            </a:pPr>
            <a:r>
              <a:rPr b="1" i="0" lang="en-US" sz="8000" u="none" cap="none" strike="noStrike">
                <a:solidFill>
                  <a:srgbClr val="0E0E0E"/>
                </a:solidFill>
                <a:latin typeface="Poppins"/>
                <a:ea typeface="Poppins"/>
                <a:cs typeface="Poppins"/>
                <a:sym typeface="Poppins"/>
              </a:rPr>
              <a:t>A closer look at the art of taming dragons and the brave adventurers.</a:t>
            </a:r>
            <a:endParaRPr b="0" i="0" sz="8000" u="none" cap="none" strike="noStrike">
              <a:solidFill>
                <a:schemeClr val="dk1"/>
              </a:solidFill>
              <a:latin typeface="Calibri"/>
              <a:ea typeface="Calibri"/>
              <a:cs typeface="Calibri"/>
              <a:sym typeface="Calibri"/>
            </a:endParaRPr>
          </a:p>
        </p:txBody>
      </p:sp>
      <p:sp>
        <p:nvSpPr>
          <p:cNvPr id="272" name="Google Shape;272;g2c6e615e4d7_0_241"/>
          <p:cNvSpPr/>
          <p:nvPr/>
        </p:nvSpPr>
        <p:spPr>
          <a:xfrm>
            <a:off x="1016127" y="5384800"/>
            <a:ext cx="8573700" cy="731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c6e615e4d7_0_241"/>
          <p:cNvSpPr/>
          <p:nvPr/>
        </p:nvSpPr>
        <p:spPr>
          <a:xfrm>
            <a:off x="1016127" y="5384800"/>
            <a:ext cx="8573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c6e615e4d7_0_241"/>
          <p:cNvSpPr/>
          <p:nvPr/>
        </p:nvSpPr>
        <p:spPr>
          <a:xfrm>
            <a:off x="1016127" y="5626100"/>
            <a:ext cx="2095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c6e615e4d7_0_241"/>
          <p:cNvSpPr/>
          <p:nvPr/>
        </p:nvSpPr>
        <p:spPr>
          <a:xfrm>
            <a:off x="1016127" y="5626100"/>
            <a:ext cx="24345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Poppins"/>
              <a:buNone/>
            </a:pPr>
            <a:r>
              <a:rPr b="1" i="0" lang="en-US" sz="8000" u="none" cap="none" strike="noStrike">
                <a:solidFill>
                  <a:srgbClr val="FFFFFF"/>
                </a:solidFill>
                <a:latin typeface="Poppins"/>
                <a:ea typeface="Poppins"/>
                <a:cs typeface="Poppins"/>
                <a:sym typeface="Poppins"/>
              </a:rPr>
              <a:t>75%</a:t>
            </a:r>
            <a:endParaRPr b="0" i="0" sz="8000" u="none" cap="none" strike="noStrike">
              <a:solidFill>
                <a:schemeClr val="dk1"/>
              </a:solidFill>
              <a:latin typeface="Calibri"/>
              <a:ea typeface="Calibri"/>
              <a:cs typeface="Calibri"/>
              <a:sym typeface="Calibri"/>
            </a:endParaRPr>
          </a:p>
        </p:txBody>
      </p:sp>
      <p:sp>
        <p:nvSpPr>
          <p:cNvPr id="276" name="Google Shape;276;g2c6e615e4d7_0_241"/>
          <p:cNvSpPr/>
          <p:nvPr/>
        </p:nvSpPr>
        <p:spPr>
          <a:xfrm>
            <a:off x="3315114" y="5384800"/>
            <a:ext cx="62745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c6e615e4d7_0_241"/>
          <p:cNvSpPr/>
          <p:nvPr/>
        </p:nvSpPr>
        <p:spPr>
          <a:xfrm>
            <a:off x="3315114" y="5384800"/>
            <a:ext cx="6426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Poppins"/>
              <a:buNone/>
            </a:pPr>
            <a:r>
              <a:rPr b="1" i="0" lang="en-US" sz="3600" u="none" cap="none" strike="noStrike">
                <a:solidFill>
                  <a:srgbClr val="FFFFFF"/>
                </a:solidFill>
                <a:latin typeface="Poppins"/>
                <a:ea typeface="Poppins"/>
                <a:cs typeface="Poppins"/>
                <a:sym typeface="Poppins"/>
              </a:rPr>
              <a:t>Enchanted Creatures</a:t>
            </a:r>
            <a:endParaRPr b="0" i="0" sz="3600" u="none" cap="none" strike="noStrike">
              <a:solidFill>
                <a:schemeClr val="dk1"/>
              </a:solidFill>
              <a:latin typeface="Calibri"/>
              <a:ea typeface="Calibri"/>
              <a:cs typeface="Calibri"/>
              <a:sym typeface="Calibri"/>
            </a:endParaRPr>
          </a:p>
        </p:txBody>
      </p:sp>
      <p:sp>
        <p:nvSpPr>
          <p:cNvPr id="278" name="Google Shape;278;g2c6e615e4d7_0_241"/>
          <p:cNvSpPr/>
          <p:nvPr/>
        </p:nvSpPr>
        <p:spPr>
          <a:xfrm>
            <a:off x="3315114" y="6172200"/>
            <a:ext cx="64101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79" name="Google Shape;279;g2c6e615e4d7_0_241"/>
          <p:cNvSpPr/>
          <p:nvPr/>
        </p:nvSpPr>
        <p:spPr>
          <a:xfrm>
            <a:off x="1016127" y="8001000"/>
            <a:ext cx="85737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c6e615e4d7_0_241"/>
          <p:cNvSpPr/>
          <p:nvPr/>
        </p:nvSpPr>
        <p:spPr>
          <a:xfrm>
            <a:off x="1016127" y="8280400"/>
            <a:ext cx="21975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c6e615e4d7_0_241"/>
          <p:cNvSpPr/>
          <p:nvPr/>
        </p:nvSpPr>
        <p:spPr>
          <a:xfrm>
            <a:off x="1016127" y="8280400"/>
            <a:ext cx="25362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Poppins"/>
              <a:buNone/>
            </a:pPr>
            <a:r>
              <a:rPr b="1" i="0" lang="en-US" sz="8000" u="none" cap="none" strike="noStrike">
                <a:solidFill>
                  <a:srgbClr val="FFFFFF"/>
                </a:solidFill>
                <a:latin typeface="Poppins"/>
                <a:ea typeface="Poppins"/>
                <a:cs typeface="Poppins"/>
                <a:sym typeface="Poppins"/>
              </a:rPr>
              <a:t>60%</a:t>
            </a:r>
            <a:endParaRPr b="0" i="0" sz="8000" u="none" cap="none" strike="noStrike">
              <a:solidFill>
                <a:schemeClr val="dk1"/>
              </a:solidFill>
              <a:latin typeface="Calibri"/>
              <a:ea typeface="Calibri"/>
              <a:cs typeface="Calibri"/>
              <a:sym typeface="Calibri"/>
            </a:endParaRPr>
          </a:p>
        </p:txBody>
      </p:sp>
      <p:sp>
        <p:nvSpPr>
          <p:cNvPr id="282" name="Google Shape;282;g2c6e615e4d7_0_241"/>
          <p:cNvSpPr/>
          <p:nvPr/>
        </p:nvSpPr>
        <p:spPr>
          <a:xfrm>
            <a:off x="3416727" y="8001000"/>
            <a:ext cx="6173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c6e615e4d7_0_241"/>
          <p:cNvSpPr/>
          <p:nvPr/>
        </p:nvSpPr>
        <p:spPr>
          <a:xfrm>
            <a:off x="3416727" y="8001000"/>
            <a:ext cx="6325500" cy="152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Poppins"/>
              <a:buNone/>
            </a:pPr>
            <a:r>
              <a:rPr b="1" i="0" lang="en-US" sz="3600" u="none" cap="none" strike="noStrike">
                <a:solidFill>
                  <a:srgbClr val="FFFFFF"/>
                </a:solidFill>
                <a:latin typeface="Poppins"/>
                <a:ea typeface="Poppins"/>
                <a:cs typeface="Poppins"/>
                <a:sym typeface="Poppins"/>
              </a:rPr>
              <a:t>Magic-Wielding Individuals</a:t>
            </a:r>
            <a:endParaRPr b="0" i="0" sz="3600" u="none" cap="none" strike="noStrike">
              <a:solidFill>
                <a:schemeClr val="dk1"/>
              </a:solidFill>
              <a:latin typeface="Calibri"/>
              <a:ea typeface="Calibri"/>
              <a:cs typeface="Calibri"/>
              <a:sym typeface="Calibri"/>
            </a:endParaRPr>
          </a:p>
        </p:txBody>
      </p:sp>
      <p:sp>
        <p:nvSpPr>
          <p:cNvPr id="284" name="Google Shape;284;g2c6e615e4d7_0_241"/>
          <p:cNvSpPr/>
          <p:nvPr/>
        </p:nvSpPr>
        <p:spPr>
          <a:xfrm>
            <a:off x="3416727" y="9474200"/>
            <a:ext cx="63084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85" name="Google Shape;285;g2c6e615e4d7_0_241"/>
          <p:cNvSpPr/>
          <p:nvPr/>
        </p:nvSpPr>
        <p:spPr>
          <a:xfrm>
            <a:off x="1016127" y="10693400"/>
            <a:ext cx="8573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c6e615e4d7_0_241"/>
          <p:cNvSpPr/>
          <p:nvPr/>
        </p:nvSpPr>
        <p:spPr>
          <a:xfrm>
            <a:off x="1016127" y="10934700"/>
            <a:ext cx="2184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c6e615e4d7_0_241"/>
          <p:cNvSpPr/>
          <p:nvPr/>
        </p:nvSpPr>
        <p:spPr>
          <a:xfrm>
            <a:off x="1016127" y="10934700"/>
            <a:ext cx="25233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Poppins"/>
              <a:buNone/>
            </a:pPr>
            <a:r>
              <a:rPr b="1" i="0" lang="en-US" sz="8000" u="none" cap="none" strike="noStrike">
                <a:solidFill>
                  <a:srgbClr val="FFFFFF"/>
                </a:solidFill>
                <a:latin typeface="Poppins"/>
                <a:ea typeface="Poppins"/>
                <a:cs typeface="Poppins"/>
                <a:sym typeface="Poppins"/>
              </a:rPr>
              <a:t>90%</a:t>
            </a:r>
            <a:endParaRPr b="0" i="0" sz="8000" u="none" cap="none" strike="noStrike">
              <a:solidFill>
                <a:schemeClr val="dk1"/>
              </a:solidFill>
              <a:latin typeface="Calibri"/>
              <a:ea typeface="Calibri"/>
              <a:cs typeface="Calibri"/>
              <a:sym typeface="Calibri"/>
            </a:endParaRPr>
          </a:p>
        </p:txBody>
      </p:sp>
      <p:sp>
        <p:nvSpPr>
          <p:cNvPr id="288" name="Google Shape;288;g2c6e615e4d7_0_241"/>
          <p:cNvSpPr/>
          <p:nvPr/>
        </p:nvSpPr>
        <p:spPr>
          <a:xfrm>
            <a:off x="3404025" y="10693400"/>
            <a:ext cx="6185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c6e615e4d7_0_241"/>
          <p:cNvSpPr/>
          <p:nvPr/>
        </p:nvSpPr>
        <p:spPr>
          <a:xfrm>
            <a:off x="3404025" y="10693400"/>
            <a:ext cx="63381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Poppins"/>
              <a:buNone/>
            </a:pPr>
            <a:r>
              <a:rPr b="1" i="0" lang="en-US" sz="3600" u="none" cap="none" strike="noStrike">
                <a:solidFill>
                  <a:srgbClr val="FFFFFF"/>
                </a:solidFill>
                <a:latin typeface="Poppins"/>
                <a:ea typeface="Poppins"/>
                <a:cs typeface="Poppins"/>
                <a:sym typeface="Poppins"/>
              </a:rPr>
              <a:t>Spells Cast</a:t>
            </a:r>
            <a:endParaRPr b="0" i="0" sz="3600" u="none" cap="none" strike="noStrike">
              <a:solidFill>
                <a:schemeClr val="dk1"/>
              </a:solidFill>
              <a:latin typeface="Calibri"/>
              <a:ea typeface="Calibri"/>
              <a:cs typeface="Calibri"/>
              <a:sym typeface="Calibri"/>
            </a:endParaRPr>
          </a:p>
        </p:txBody>
      </p:sp>
      <p:sp>
        <p:nvSpPr>
          <p:cNvPr id="290" name="Google Shape;290;g2c6e615e4d7_0_241"/>
          <p:cNvSpPr/>
          <p:nvPr/>
        </p:nvSpPr>
        <p:spPr>
          <a:xfrm>
            <a:off x="3404025" y="11480800"/>
            <a:ext cx="6321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5" name="Shape 295"/>
        <p:cNvGrpSpPr/>
        <p:nvPr/>
      </p:nvGrpSpPr>
      <p:grpSpPr>
        <a:xfrm>
          <a:off x="0" y="0"/>
          <a:ext cx="0" cy="0"/>
          <a:chOff x="0" y="0"/>
          <a:chExt cx="0" cy="0"/>
        </a:xfrm>
      </p:grpSpPr>
      <p:pic>
        <p:nvPicPr>
          <p:cNvPr descr=" " id="296" name="Google Shape;296;g2c6e615e4d7_0_268"/>
          <p:cNvPicPr preferRelativeResize="0"/>
          <p:nvPr/>
        </p:nvPicPr>
        <p:blipFill rotWithShape="1">
          <a:blip r:embed="rId3">
            <a:alphaModFix/>
          </a:blip>
          <a:srcRect b="0" l="0" r="0" t="0"/>
          <a:stretch/>
        </p:blipFill>
        <p:spPr>
          <a:xfrm>
            <a:off x="0" y="8788400"/>
            <a:ext cx="9054235" cy="4927600"/>
          </a:xfrm>
          <a:prstGeom prst="rect">
            <a:avLst/>
          </a:prstGeom>
          <a:noFill/>
          <a:ln>
            <a:noFill/>
          </a:ln>
        </p:spPr>
      </p:pic>
      <p:sp>
        <p:nvSpPr>
          <p:cNvPr id="297" name="Google Shape;297;g2c6e615e4d7_0_26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8" name="Google Shape;298;g2c6e615e4d7_0_26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99" name="Google Shape;299;g2c6e615e4d7_0_268"/>
          <p:cNvSpPr/>
          <p:nvPr/>
        </p:nvSpPr>
        <p:spPr>
          <a:xfrm>
            <a:off x="4305838" y="3403600"/>
            <a:ext cx="157626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c6e615e4d7_0_268"/>
          <p:cNvSpPr/>
          <p:nvPr/>
        </p:nvSpPr>
        <p:spPr>
          <a:xfrm>
            <a:off x="4305838" y="3403600"/>
            <a:ext cx="15762600" cy="59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c6e615e4d7_0_268"/>
          <p:cNvSpPr/>
          <p:nvPr/>
        </p:nvSpPr>
        <p:spPr>
          <a:xfrm>
            <a:off x="5633154" y="3403600"/>
            <a:ext cx="13107900" cy="5588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24000"/>
              <a:buFont typeface="Poppins"/>
              <a:buNone/>
            </a:pPr>
            <a:r>
              <a:rPr b="1" i="0" lang="en-US" sz="24000" u="none" cap="none" strike="noStrike">
                <a:solidFill>
                  <a:srgbClr val="FFFFFF"/>
                </a:solidFill>
                <a:latin typeface="Poppins"/>
                <a:ea typeface="Poppins"/>
                <a:cs typeface="Poppins"/>
                <a:sym typeface="Poppins"/>
              </a:rPr>
              <a:t>234,567</a:t>
            </a:r>
            <a:endParaRPr b="0" i="0" sz="24000" u="none" cap="none" strike="noStrike">
              <a:solidFill>
                <a:schemeClr val="dk1"/>
              </a:solidFill>
              <a:latin typeface="Calibri"/>
              <a:ea typeface="Calibri"/>
              <a:cs typeface="Calibri"/>
              <a:sym typeface="Calibri"/>
            </a:endParaRPr>
          </a:p>
        </p:txBody>
      </p:sp>
      <p:sp>
        <p:nvSpPr>
          <p:cNvPr id="302" name="Google Shape;302;g2c6e615e4d7_0_268"/>
          <p:cNvSpPr/>
          <p:nvPr/>
        </p:nvSpPr>
        <p:spPr>
          <a:xfrm>
            <a:off x="4170355" y="81788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03" name="Google Shape;303;g2c6e615e4d7_0_268"/>
          <p:cNvSpPr/>
          <p:nvPr/>
        </p:nvSpPr>
        <p:spPr>
          <a:xfrm>
            <a:off x="7483352" y="98044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1FE"/>
        </a:solidFill>
      </p:bgPr>
    </p:bg>
    <p:spTree>
      <p:nvGrpSpPr>
        <p:cNvPr id="308" name="Shape 308"/>
        <p:cNvGrpSpPr/>
        <p:nvPr/>
      </p:nvGrpSpPr>
      <p:grpSpPr>
        <a:xfrm>
          <a:off x="0" y="0"/>
          <a:ext cx="0" cy="0"/>
          <a:chOff x="0" y="0"/>
          <a:chExt cx="0" cy="0"/>
        </a:xfrm>
      </p:grpSpPr>
      <p:sp>
        <p:nvSpPr>
          <p:cNvPr id="309" name="Google Shape;309;g2c6e615e4d7_0_28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0" name="Google Shape;310;g2c6e615e4d7_0_28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11" name="Google Shape;311;g2c6e615e4d7_0_280"/>
          <p:cNvSpPr/>
          <p:nvPr/>
        </p:nvSpPr>
        <p:spPr>
          <a:xfrm>
            <a:off x="3391324" y="3263900"/>
            <a:ext cx="78750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2c6e615e4d7_0_280"/>
          <p:cNvSpPr/>
          <p:nvPr/>
        </p:nvSpPr>
        <p:spPr>
          <a:xfrm>
            <a:off x="3327816" y="3263900"/>
            <a:ext cx="80019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c6e615e4d7_0_280"/>
          <p:cNvSpPr/>
          <p:nvPr/>
        </p:nvSpPr>
        <p:spPr>
          <a:xfrm>
            <a:off x="3327816" y="3263900"/>
            <a:ext cx="85440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Poppins"/>
              <a:buNone/>
            </a:pPr>
            <a:r>
              <a:rPr b="1" i="0" lang="en-US" sz="12800" u="none" cap="none" strike="noStrike">
                <a:solidFill>
                  <a:srgbClr val="FFFFFF"/>
                </a:solidFill>
                <a:latin typeface="Poppins"/>
                <a:ea typeface="Poppins"/>
                <a:cs typeface="Poppins"/>
                <a:sym typeface="Poppins"/>
              </a:rPr>
              <a:t>233 Coins</a:t>
            </a:r>
            <a:endParaRPr b="0" i="0" sz="12800" u="none" cap="none" strike="noStrike">
              <a:solidFill>
                <a:schemeClr val="dk1"/>
              </a:solidFill>
              <a:latin typeface="Calibri"/>
              <a:ea typeface="Calibri"/>
              <a:cs typeface="Calibri"/>
              <a:sym typeface="Calibri"/>
            </a:endParaRPr>
          </a:p>
        </p:txBody>
      </p:sp>
      <p:sp>
        <p:nvSpPr>
          <p:cNvPr id="314" name="Google Shape;314;g2c6e615e4d7_0_280"/>
          <p:cNvSpPr/>
          <p:nvPr/>
        </p:nvSpPr>
        <p:spPr>
          <a:xfrm>
            <a:off x="3391324" y="57023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c6e615e4d7_0_280"/>
          <p:cNvSpPr/>
          <p:nvPr/>
        </p:nvSpPr>
        <p:spPr>
          <a:xfrm>
            <a:off x="3323582" y="57023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16" name="Google Shape;316;g2c6e615e4d7_0_280"/>
          <p:cNvSpPr/>
          <p:nvPr/>
        </p:nvSpPr>
        <p:spPr>
          <a:xfrm>
            <a:off x="3391324" y="6985000"/>
            <a:ext cx="78750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c6e615e4d7_0_280"/>
          <p:cNvSpPr/>
          <p:nvPr/>
        </p:nvSpPr>
        <p:spPr>
          <a:xfrm>
            <a:off x="3099187" y="6985000"/>
            <a:ext cx="845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c6e615e4d7_0_280"/>
          <p:cNvSpPr/>
          <p:nvPr/>
        </p:nvSpPr>
        <p:spPr>
          <a:xfrm>
            <a:off x="3099187" y="6985000"/>
            <a:ext cx="90012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Poppins"/>
              <a:buNone/>
            </a:pPr>
            <a:r>
              <a:rPr b="1" i="0" lang="en-US" sz="12800" u="none" cap="none" strike="noStrike">
                <a:solidFill>
                  <a:srgbClr val="FFFFFF"/>
                </a:solidFill>
                <a:latin typeface="Poppins"/>
                <a:ea typeface="Poppins"/>
                <a:cs typeface="Poppins"/>
                <a:sym typeface="Poppins"/>
              </a:rPr>
              <a:t>456 Hours</a:t>
            </a:r>
            <a:endParaRPr b="0" i="0" sz="12800" u="none" cap="none" strike="noStrike">
              <a:solidFill>
                <a:schemeClr val="dk1"/>
              </a:solidFill>
              <a:latin typeface="Calibri"/>
              <a:ea typeface="Calibri"/>
              <a:cs typeface="Calibri"/>
              <a:sym typeface="Calibri"/>
            </a:endParaRPr>
          </a:p>
        </p:txBody>
      </p:sp>
      <p:sp>
        <p:nvSpPr>
          <p:cNvPr id="319" name="Google Shape;319;g2c6e615e4d7_0_280"/>
          <p:cNvSpPr/>
          <p:nvPr/>
        </p:nvSpPr>
        <p:spPr>
          <a:xfrm>
            <a:off x="3391324" y="94234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c6e615e4d7_0_280"/>
          <p:cNvSpPr/>
          <p:nvPr/>
        </p:nvSpPr>
        <p:spPr>
          <a:xfrm>
            <a:off x="3323582" y="94234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21" name="Google Shape;321;g2c6e615e4d7_0_280"/>
          <p:cNvSpPr/>
          <p:nvPr/>
        </p:nvSpPr>
        <p:spPr>
          <a:xfrm>
            <a:off x="13552594" y="3263900"/>
            <a:ext cx="78750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c6e615e4d7_0_280"/>
          <p:cNvSpPr/>
          <p:nvPr/>
        </p:nvSpPr>
        <p:spPr>
          <a:xfrm>
            <a:off x="15724565" y="3263900"/>
            <a:ext cx="35310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c6e615e4d7_0_280"/>
          <p:cNvSpPr/>
          <p:nvPr/>
        </p:nvSpPr>
        <p:spPr>
          <a:xfrm>
            <a:off x="15724565" y="3263900"/>
            <a:ext cx="40731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Poppins"/>
              <a:buNone/>
            </a:pPr>
            <a:r>
              <a:rPr b="1" i="0" lang="en-US" sz="12800" u="none" cap="none" strike="noStrike">
                <a:solidFill>
                  <a:srgbClr val="FFFFFF"/>
                </a:solidFill>
                <a:latin typeface="Poppins"/>
                <a:ea typeface="Poppins"/>
                <a:cs typeface="Poppins"/>
                <a:sym typeface="Poppins"/>
              </a:rPr>
              <a:t>85%</a:t>
            </a:r>
            <a:endParaRPr b="0" i="0" sz="12800" u="none" cap="none" strike="noStrike">
              <a:solidFill>
                <a:schemeClr val="dk1"/>
              </a:solidFill>
              <a:latin typeface="Calibri"/>
              <a:ea typeface="Calibri"/>
              <a:cs typeface="Calibri"/>
              <a:sym typeface="Calibri"/>
            </a:endParaRPr>
          </a:p>
        </p:txBody>
      </p:sp>
      <p:sp>
        <p:nvSpPr>
          <p:cNvPr id="324" name="Google Shape;324;g2c6e615e4d7_0_280"/>
          <p:cNvSpPr/>
          <p:nvPr/>
        </p:nvSpPr>
        <p:spPr>
          <a:xfrm>
            <a:off x="13552594" y="57023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c6e615e4d7_0_280"/>
          <p:cNvSpPr/>
          <p:nvPr/>
        </p:nvSpPr>
        <p:spPr>
          <a:xfrm>
            <a:off x="13484852" y="57023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26" name="Google Shape;326;g2c6e615e4d7_0_280"/>
          <p:cNvSpPr/>
          <p:nvPr/>
        </p:nvSpPr>
        <p:spPr>
          <a:xfrm>
            <a:off x="13552594" y="6985000"/>
            <a:ext cx="78750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c6e615e4d7_0_280"/>
          <p:cNvSpPr/>
          <p:nvPr/>
        </p:nvSpPr>
        <p:spPr>
          <a:xfrm>
            <a:off x="14403600" y="6985000"/>
            <a:ext cx="61731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c6e615e4d7_0_280"/>
          <p:cNvSpPr/>
          <p:nvPr/>
        </p:nvSpPr>
        <p:spPr>
          <a:xfrm>
            <a:off x="14403600" y="6985000"/>
            <a:ext cx="67149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Poppins"/>
              <a:buNone/>
            </a:pPr>
            <a:r>
              <a:rPr b="1" i="0" lang="en-US" sz="12800" u="none" cap="none" strike="noStrike">
                <a:solidFill>
                  <a:srgbClr val="FFFFFF"/>
                </a:solidFill>
                <a:latin typeface="Poppins"/>
                <a:ea typeface="Poppins"/>
                <a:cs typeface="Poppins"/>
                <a:sym typeface="Poppins"/>
              </a:rPr>
              <a:t>765 Km</a:t>
            </a:r>
            <a:endParaRPr b="0" i="0" sz="12800" u="none" cap="none" strike="noStrike">
              <a:solidFill>
                <a:schemeClr val="dk1"/>
              </a:solidFill>
              <a:latin typeface="Calibri"/>
              <a:ea typeface="Calibri"/>
              <a:cs typeface="Calibri"/>
              <a:sym typeface="Calibri"/>
            </a:endParaRPr>
          </a:p>
        </p:txBody>
      </p:sp>
      <p:sp>
        <p:nvSpPr>
          <p:cNvPr id="329" name="Google Shape;329;g2c6e615e4d7_0_280"/>
          <p:cNvSpPr/>
          <p:nvPr/>
        </p:nvSpPr>
        <p:spPr>
          <a:xfrm>
            <a:off x="13552594" y="94234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c6e615e4d7_0_280"/>
          <p:cNvSpPr/>
          <p:nvPr/>
        </p:nvSpPr>
        <p:spPr>
          <a:xfrm>
            <a:off x="13484852" y="94234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pic>
        <p:nvPicPr>
          <p:cNvPr descr=" " id="331" name="Google Shape;331;g2c6e615e4d7_0_280"/>
          <p:cNvPicPr preferRelativeResize="0"/>
          <p:nvPr/>
        </p:nvPicPr>
        <p:blipFill rotWithShape="1">
          <a:blip r:embed="rId4">
            <a:alphaModFix/>
          </a:blip>
          <a:srcRect b="0" l="0" r="0" t="0"/>
          <a:stretch/>
        </p:blipFill>
        <p:spPr>
          <a:xfrm>
            <a:off x="20474959" y="0"/>
            <a:ext cx="3912089" cy="2587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6" name="Shape 336"/>
        <p:cNvGrpSpPr/>
        <p:nvPr/>
      </p:nvGrpSpPr>
      <p:grpSpPr>
        <a:xfrm>
          <a:off x="0" y="0"/>
          <a:ext cx="0" cy="0"/>
          <a:chOff x="0" y="0"/>
          <a:chExt cx="0" cy="0"/>
        </a:xfrm>
      </p:grpSpPr>
      <p:sp>
        <p:nvSpPr>
          <p:cNvPr id="337" name="Google Shape;337;g2c6e615e4d7_0_30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8" name="Google Shape;338;g2c6e615e4d7_0_307"/>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39" name="Google Shape;339;g2c6e615e4d7_0_307"/>
          <p:cNvSpPr/>
          <p:nvPr/>
        </p:nvSpPr>
        <p:spPr>
          <a:xfrm>
            <a:off x="6854623" y="1143000"/>
            <a:ext cx="10690500" cy="186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Some Graph</a:t>
            </a:r>
            <a:endParaRPr b="0" i="0" sz="8000" u="none" cap="none" strike="noStrike">
              <a:solidFill>
                <a:schemeClr val="dk1"/>
              </a:solidFill>
              <a:latin typeface="Calibri"/>
              <a:ea typeface="Calibri"/>
              <a:cs typeface="Calibri"/>
              <a:sym typeface="Calibri"/>
            </a:endParaRPr>
          </a:p>
        </p:txBody>
      </p:sp>
      <p:sp>
        <p:nvSpPr>
          <p:cNvPr id="340" name="Google Shape;340;g2c6e615e4d7_0_307"/>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c6e615e4d7_0_307"/>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42" name="Google Shape;342;g2c6e615e4d7_0_307"/>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43" name="Google Shape;343;g2c6e615e4d7_0_307"/>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44" name="Google Shape;344;g2c6e615e4d7_0_307"/>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45" name="Google Shape;345;g2c6e615e4d7_0_307"/>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46" name="Google Shape;346;g2c6e615e4d7_0_307"/>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47" name="Google Shape;347;g2c6e615e4d7_0_307"/>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48" name="Google Shape;348;g2c6e615e4d7_0_307"/>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49" name="Google Shape;349;g2c6e615e4d7_0_307"/>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50" name="Google Shape;350;g2c6e615e4d7_0_307"/>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51" name="Google Shape;351;g2c6e615e4d7_0_307"/>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52" name="Google Shape;352;g2c6e615e4d7_0_307"/>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53" name="Google Shape;353;g2c6e615e4d7_0_307"/>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54" name="Google Shape;354;g2c6e615e4d7_0_307"/>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55" name="Google Shape;355;g2c6e615e4d7_0_307"/>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56" name="Google Shape;356;g2c6e615e4d7_0_307"/>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57" name="Google Shape;357;g2c6e615e4d7_0_307"/>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58" name="Google Shape;358;g2c6e615e4d7_0_307"/>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59" name="Google Shape;359;g2c6e615e4d7_0_307"/>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60" name="Google Shape;360;g2c6e615e4d7_0_307"/>
          <p:cNvPicPr preferRelativeResize="0"/>
          <p:nvPr/>
        </p:nvPicPr>
        <p:blipFill rotWithShape="1">
          <a:blip r:embed="rId4">
            <a:alphaModFix/>
          </a:blip>
          <a:srcRect b="0" l="0" r="0" t="0"/>
          <a:stretch/>
        </p:blipFill>
        <p:spPr>
          <a:xfrm>
            <a:off x="3368467" y="3771900"/>
            <a:ext cx="8291592" cy="5511006"/>
          </a:xfrm>
          <a:prstGeom prst="rect">
            <a:avLst/>
          </a:prstGeom>
          <a:noFill/>
          <a:ln>
            <a:noFill/>
          </a:ln>
        </p:spPr>
      </p:pic>
      <p:pic>
        <p:nvPicPr>
          <p:cNvPr descr=" " id="361" name="Google Shape;361;g2c6e615e4d7_0_307"/>
          <p:cNvPicPr preferRelativeResize="0"/>
          <p:nvPr/>
        </p:nvPicPr>
        <p:blipFill rotWithShape="1">
          <a:blip r:embed="rId5">
            <a:alphaModFix/>
          </a:blip>
          <a:srcRect b="0" l="0" r="0" t="0"/>
          <a:stretch/>
        </p:blipFill>
        <p:spPr>
          <a:xfrm>
            <a:off x="4512766" y="4185444"/>
            <a:ext cx="11567" cy="5258445"/>
          </a:xfrm>
          <a:prstGeom prst="rect">
            <a:avLst/>
          </a:prstGeom>
          <a:noFill/>
          <a:ln>
            <a:noFill/>
          </a:ln>
        </p:spPr>
      </p:pic>
      <p:pic>
        <p:nvPicPr>
          <p:cNvPr descr=" " id="362" name="Google Shape;362;g2c6e615e4d7_0_307"/>
          <p:cNvPicPr preferRelativeResize="0"/>
          <p:nvPr/>
        </p:nvPicPr>
        <p:blipFill rotWithShape="1">
          <a:blip r:embed="rId6">
            <a:alphaModFix/>
          </a:blip>
          <a:srcRect b="0" l="0" r="0" t="0"/>
          <a:stretch/>
        </p:blipFill>
        <p:spPr>
          <a:xfrm>
            <a:off x="5651279" y="4185444"/>
            <a:ext cx="11567" cy="5258445"/>
          </a:xfrm>
          <a:prstGeom prst="rect">
            <a:avLst/>
          </a:prstGeom>
          <a:noFill/>
          <a:ln>
            <a:noFill/>
          </a:ln>
        </p:spPr>
      </p:pic>
      <p:pic>
        <p:nvPicPr>
          <p:cNvPr descr=" " id="363" name="Google Shape;363;g2c6e615e4d7_0_307"/>
          <p:cNvPicPr preferRelativeResize="0"/>
          <p:nvPr/>
        </p:nvPicPr>
        <p:blipFill rotWithShape="1">
          <a:blip r:embed="rId7">
            <a:alphaModFix/>
          </a:blip>
          <a:srcRect b="0" l="0" r="0" t="0"/>
          <a:stretch/>
        </p:blipFill>
        <p:spPr>
          <a:xfrm>
            <a:off x="6789795" y="4185444"/>
            <a:ext cx="11567" cy="5258445"/>
          </a:xfrm>
          <a:prstGeom prst="rect">
            <a:avLst/>
          </a:prstGeom>
          <a:noFill/>
          <a:ln>
            <a:noFill/>
          </a:ln>
        </p:spPr>
      </p:pic>
      <p:pic>
        <p:nvPicPr>
          <p:cNvPr descr=" " id="364" name="Google Shape;364;g2c6e615e4d7_0_307"/>
          <p:cNvPicPr preferRelativeResize="0"/>
          <p:nvPr/>
        </p:nvPicPr>
        <p:blipFill rotWithShape="1">
          <a:blip r:embed="rId8">
            <a:alphaModFix/>
          </a:blip>
          <a:srcRect b="0" l="0" r="0" t="0"/>
          <a:stretch/>
        </p:blipFill>
        <p:spPr>
          <a:xfrm>
            <a:off x="7928309" y="4185444"/>
            <a:ext cx="11567" cy="5258445"/>
          </a:xfrm>
          <a:prstGeom prst="rect">
            <a:avLst/>
          </a:prstGeom>
          <a:noFill/>
          <a:ln>
            <a:noFill/>
          </a:ln>
        </p:spPr>
      </p:pic>
      <p:pic>
        <p:nvPicPr>
          <p:cNvPr descr=" " id="365" name="Google Shape;365;g2c6e615e4d7_0_307"/>
          <p:cNvPicPr preferRelativeResize="0"/>
          <p:nvPr/>
        </p:nvPicPr>
        <p:blipFill rotWithShape="1">
          <a:blip r:embed="rId9">
            <a:alphaModFix/>
          </a:blip>
          <a:srcRect b="0" l="0" r="0" t="0"/>
          <a:stretch/>
        </p:blipFill>
        <p:spPr>
          <a:xfrm>
            <a:off x="9066828" y="4185444"/>
            <a:ext cx="11567" cy="5258445"/>
          </a:xfrm>
          <a:prstGeom prst="rect">
            <a:avLst/>
          </a:prstGeom>
          <a:noFill/>
          <a:ln>
            <a:noFill/>
          </a:ln>
        </p:spPr>
      </p:pic>
      <p:pic>
        <p:nvPicPr>
          <p:cNvPr descr=" " id="366" name="Google Shape;366;g2c6e615e4d7_0_307"/>
          <p:cNvPicPr preferRelativeResize="0"/>
          <p:nvPr/>
        </p:nvPicPr>
        <p:blipFill rotWithShape="1">
          <a:blip r:embed="rId10">
            <a:alphaModFix/>
          </a:blip>
          <a:srcRect b="0" l="0" r="0" t="0"/>
          <a:stretch/>
        </p:blipFill>
        <p:spPr>
          <a:xfrm>
            <a:off x="10205341" y="4185444"/>
            <a:ext cx="11567" cy="5258445"/>
          </a:xfrm>
          <a:prstGeom prst="rect">
            <a:avLst/>
          </a:prstGeom>
          <a:noFill/>
          <a:ln>
            <a:noFill/>
          </a:ln>
        </p:spPr>
      </p:pic>
      <p:pic>
        <p:nvPicPr>
          <p:cNvPr descr=" " id="367" name="Google Shape;367;g2c6e615e4d7_0_307"/>
          <p:cNvPicPr preferRelativeResize="0"/>
          <p:nvPr/>
        </p:nvPicPr>
        <p:blipFill rotWithShape="1">
          <a:blip r:embed="rId11">
            <a:alphaModFix/>
          </a:blip>
          <a:srcRect b="0" l="0" r="0" t="0"/>
          <a:stretch/>
        </p:blipFill>
        <p:spPr>
          <a:xfrm>
            <a:off x="11343854" y="4185444"/>
            <a:ext cx="11567" cy="5258445"/>
          </a:xfrm>
          <a:prstGeom prst="rect">
            <a:avLst/>
          </a:prstGeom>
          <a:noFill/>
          <a:ln>
            <a:noFill/>
          </a:ln>
        </p:spPr>
      </p:pic>
      <p:pic>
        <p:nvPicPr>
          <p:cNvPr descr=" " id="368" name="Google Shape;368;g2c6e615e4d7_0_307"/>
          <p:cNvPicPr preferRelativeResize="0"/>
          <p:nvPr/>
        </p:nvPicPr>
        <p:blipFill rotWithShape="1">
          <a:blip r:embed="rId12">
            <a:alphaModFix/>
          </a:blip>
          <a:srcRect b="0" l="0" r="0" t="0"/>
          <a:stretch/>
        </p:blipFill>
        <p:spPr>
          <a:xfrm>
            <a:off x="3355539" y="5483845"/>
            <a:ext cx="8050167" cy="2373585"/>
          </a:xfrm>
          <a:prstGeom prst="rect">
            <a:avLst/>
          </a:prstGeom>
          <a:noFill/>
          <a:ln>
            <a:noFill/>
          </a:ln>
        </p:spPr>
      </p:pic>
      <p:pic>
        <p:nvPicPr>
          <p:cNvPr descr=" " id="369" name="Google Shape;369;g2c6e615e4d7_0_307"/>
          <p:cNvPicPr preferRelativeResize="0"/>
          <p:nvPr/>
        </p:nvPicPr>
        <p:blipFill rotWithShape="1">
          <a:blip r:embed="rId13">
            <a:alphaModFix/>
          </a:blip>
          <a:srcRect b="0" l="0" r="0" t="0"/>
          <a:stretch/>
        </p:blipFill>
        <p:spPr>
          <a:xfrm>
            <a:off x="3369143" y="6359525"/>
            <a:ext cx="8044030" cy="2268538"/>
          </a:xfrm>
          <a:prstGeom prst="rect">
            <a:avLst/>
          </a:prstGeom>
          <a:noFill/>
          <a:ln>
            <a:noFill/>
          </a:ln>
        </p:spPr>
      </p:pic>
      <p:pic>
        <p:nvPicPr>
          <p:cNvPr descr=" " id="370" name="Google Shape;370;g2c6e615e4d7_0_307"/>
          <p:cNvPicPr preferRelativeResize="0"/>
          <p:nvPr/>
        </p:nvPicPr>
        <p:blipFill rotWithShape="1">
          <a:blip r:embed="rId14">
            <a:alphaModFix/>
          </a:blip>
          <a:srcRect b="0" l="0" r="0" t="0"/>
          <a:stretch/>
        </p:blipFill>
        <p:spPr>
          <a:xfrm>
            <a:off x="4441751" y="6055643"/>
            <a:ext cx="153591" cy="153566"/>
          </a:xfrm>
          <a:prstGeom prst="rect">
            <a:avLst/>
          </a:prstGeom>
          <a:noFill/>
          <a:ln>
            <a:noFill/>
          </a:ln>
        </p:spPr>
      </p:pic>
      <p:pic>
        <p:nvPicPr>
          <p:cNvPr descr=" " id="371" name="Google Shape;371;g2c6e615e4d7_0_307"/>
          <p:cNvPicPr preferRelativeResize="0"/>
          <p:nvPr/>
        </p:nvPicPr>
        <p:blipFill rotWithShape="1">
          <a:blip r:embed="rId15">
            <a:alphaModFix/>
          </a:blip>
          <a:srcRect b="0" l="0" r="0" t="0"/>
          <a:stretch/>
        </p:blipFill>
        <p:spPr>
          <a:xfrm>
            <a:off x="4441751" y="6981130"/>
            <a:ext cx="153591" cy="153566"/>
          </a:xfrm>
          <a:prstGeom prst="rect">
            <a:avLst/>
          </a:prstGeom>
          <a:noFill/>
          <a:ln>
            <a:noFill/>
          </a:ln>
        </p:spPr>
      </p:pic>
      <p:pic>
        <p:nvPicPr>
          <p:cNvPr descr=" " id="372" name="Google Shape;372;g2c6e615e4d7_0_307"/>
          <p:cNvPicPr preferRelativeResize="0"/>
          <p:nvPr/>
        </p:nvPicPr>
        <p:blipFill rotWithShape="1">
          <a:blip r:embed="rId16">
            <a:alphaModFix/>
          </a:blip>
          <a:srcRect b="0" l="0" r="0" t="0"/>
          <a:stretch/>
        </p:blipFill>
        <p:spPr>
          <a:xfrm>
            <a:off x="5580267" y="5651277"/>
            <a:ext cx="153591" cy="153566"/>
          </a:xfrm>
          <a:prstGeom prst="rect">
            <a:avLst/>
          </a:prstGeom>
          <a:noFill/>
          <a:ln>
            <a:noFill/>
          </a:ln>
        </p:spPr>
      </p:pic>
      <p:pic>
        <p:nvPicPr>
          <p:cNvPr descr=" " id="373" name="Google Shape;373;g2c6e615e4d7_0_307"/>
          <p:cNvPicPr preferRelativeResize="0"/>
          <p:nvPr/>
        </p:nvPicPr>
        <p:blipFill rotWithShape="1">
          <a:blip r:embed="rId17">
            <a:alphaModFix/>
          </a:blip>
          <a:srcRect b="0" l="0" r="0" t="0"/>
          <a:stretch/>
        </p:blipFill>
        <p:spPr>
          <a:xfrm>
            <a:off x="5580267" y="7415510"/>
            <a:ext cx="153591" cy="153566"/>
          </a:xfrm>
          <a:prstGeom prst="rect">
            <a:avLst/>
          </a:prstGeom>
          <a:noFill/>
          <a:ln>
            <a:noFill/>
          </a:ln>
        </p:spPr>
      </p:pic>
      <p:pic>
        <p:nvPicPr>
          <p:cNvPr descr=" " id="374" name="Google Shape;374;g2c6e615e4d7_0_307"/>
          <p:cNvPicPr preferRelativeResize="0"/>
          <p:nvPr/>
        </p:nvPicPr>
        <p:blipFill rotWithShape="1">
          <a:blip r:embed="rId18">
            <a:alphaModFix/>
          </a:blip>
          <a:srcRect b="0" l="0" r="0" t="0"/>
          <a:stretch/>
        </p:blipFill>
        <p:spPr>
          <a:xfrm>
            <a:off x="6718783" y="7732812"/>
            <a:ext cx="153591" cy="153566"/>
          </a:xfrm>
          <a:prstGeom prst="rect">
            <a:avLst/>
          </a:prstGeom>
          <a:noFill/>
          <a:ln>
            <a:noFill/>
          </a:ln>
        </p:spPr>
      </p:pic>
      <p:pic>
        <p:nvPicPr>
          <p:cNvPr descr=" " id="375" name="Google Shape;375;g2c6e615e4d7_0_307"/>
          <p:cNvPicPr preferRelativeResize="0"/>
          <p:nvPr/>
        </p:nvPicPr>
        <p:blipFill rotWithShape="1">
          <a:blip r:embed="rId19">
            <a:alphaModFix/>
          </a:blip>
          <a:srcRect b="0" l="0" r="0" t="0"/>
          <a:stretch/>
        </p:blipFill>
        <p:spPr>
          <a:xfrm>
            <a:off x="6718783" y="6311826"/>
            <a:ext cx="153591" cy="153566"/>
          </a:xfrm>
          <a:prstGeom prst="rect">
            <a:avLst/>
          </a:prstGeom>
          <a:noFill/>
          <a:ln>
            <a:noFill/>
          </a:ln>
        </p:spPr>
      </p:pic>
      <p:pic>
        <p:nvPicPr>
          <p:cNvPr descr=" " id="376" name="Google Shape;376;g2c6e615e4d7_0_307"/>
          <p:cNvPicPr preferRelativeResize="0"/>
          <p:nvPr/>
        </p:nvPicPr>
        <p:blipFill rotWithShape="1">
          <a:blip r:embed="rId20">
            <a:alphaModFix/>
          </a:blip>
          <a:srcRect b="0" l="0" r="0" t="0"/>
          <a:stretch/>
        </p:blipFill>
        <p:spPr>
          <a:xfrm>
            <a:off x="7861923" y="6733232"/>
            <a:ext cx="153591" cy="153566"/>
          </a:xfrm>
          <a:prstGeom prst="rect">
            <a:avLst/>
          </a:prstGeom>
          <a:noFill/>
          <a:ln>
            <a:noFill/>
          </a:ln>
        </p:spPr>
      </p:pic>
      <p:pic>
        <p:nvPicPr>
          <p:cNvPr descr=" " id="377" name="Google Shape;377;g2c6e615e4d7_0_307"/>
          <p:cNvPicPr preferRelativeResize="0"/>
          <p:nvPr/>
        </p:nvPicPr>
        <p:blipFill rotWithShape="1">
          <a:blip r:embed="rId21">
            <a:alphaModFix/>
          </a:blip>
          <a:srcRect b="0" l="0" r="0" t="0"/>
          <a:stretch/>
        </p:blipFill>
        <p:spPr>
          <a:xfrm>
            <a:off x="7861923" y="6420644"/>
            <a:ext cx="153591" cy="153566"/>
          </a:xfrm>
          <a:prstGeom prst="rect">
            <a:avLst/>
          </a:prstGeom>
          <a:noFill/>
          <a:ln>
            <a:noFill/>
          </a:ln>
        </p:spPr>
      </p:pic>
      <p:pic>
        <p:nvPicPr>
          <p:cNvPr descr=" " id="378" name="Google Shape;378;g2c6e615e4d7_0_307"/>
          <p:cNvPicPr preferRelativeResize="0"/>
          <p:nvPr/>
        </p:nvPicPr>
        <p:blipFill rotWithShape="1">
          <a:blip r:embed="rId22">
            <a:alphaModFix/>
          </a:blip>
          <a:srcRect b="0" l="0" r="0" t="0"/>
          <a:stretch/>
        </p:blipFill>
        <p:spPr>
          <a:xfrm>
            <a:off x="8995813" y="7667575"/>
            <a:ext cx="153591" cy="153566"/>
          </a:xfrm>
          <a:prstGeom prst="rect">
            <a:avLst/>
          </a:prstGeom>
          <a:noFill/>
          <a:ln>
            <a:noFill/>
          </a:ln>
        </p:spPr>
      </p:pic>
      <p:pic>
        <p:nvPicPr>
          <p:cNvPr descr=" " id="379" name="Google Shape;379;g2c6e615e4d7_0_307"/>
          <p:cNvPicPr preferRelativeResize="0"/>
          <p:nvPr/>
        </p:nvPicPr>
        <p:blipFill rotWithShape="1">
          <a:blip r:embed="rId23">
            <a:alphaModFix/>
          </a:blip>
          <a:srcRect b="0" l="0" r="0" t="0"/>
          <a:stretch/>
        </p:blipFill>
        <p:spPr>
          <a:xfrm>
            <a:off x="8995813" y="7076877"/>
            <a:ext cx="153591" cy="153566"/>
          </a:xfrm>
          <a:prstGeom prst="rect">
            <a:avLst/>
          </a:prstGeom>
          <a:noFill/>
          <a:ln>
            <a:noFill/>
          </a:ln>
        </p:spPr>
      </p:pic>
      <p:pic>
        <p:nvPicPr>
          <p:cNvPr descr=" " id="380" name="Google Shape;380;g2c6e615e4d7_0_307"/>
          <p:cNvPicPr preferRelativeResize="0"/>
          <p:nvPr/>
        </p:nvPicPr>
        <p:blipFill rotWithShape="1">
          <a:blip r:embed="rId24">
            <a:alphaModFix/>
          </a:blip>
          <a:srcRect b="0" l="0" r="0" t="0"/>
          <a:stretch/>
        </p:blipFill>
        <p:spPr>
          <a:xfrm>
            <a:off x="10138955" y="6972449"/>
            <a:ext cx="153591" cy="153566"/>
          </a:xfrm>
          <a:prstGeom prst="rect">
            <a:avLst/>
          </a:prstGeom>
          <a:noFill/>
          <a:ln>
            <a:noFill/>
          </a:ln>
        </p:spPr>
      </p:pic>
      <p:pic>
        <p:nvPicPr>
          <p:cNvPr descr=" " id="381" name="Google Shape;381;g2c6e615e4d7_0_307"/>
          <p:cNvPicPr preferRelativeResize="0"/>
          <p:nvPr/>
        </p:nvPicPr>
        <p:blipFill rotWithShape="1">
          <a:blip r:embed="rId25">
            <a:alphaModFix/>
          </a:blip>
          <a:srcRect b="0" l="0" r="0" t="0"/>
          <a:stretch/>
        </p:blipFill>
        <p:spPr>
          <a:xfrm>
            <a:off x="10138955" y="6572771"/>
            <a:ext cx="153591" cy="153566"/>
          </a:xfrm>
          <a:prstGeom prst="rect">
            <a:avLst/>
          </a:prstGeom>
          <a:noFill/>
          <a:ln>
            <a:noFill/>
          </a:ln>
        </p:spPr>
      </p:pic>
      <p:sp>
        <p:nvSpPr>
          <p:cNvPr id="382" name="Google Shape;382;g2c6e615e4d7_0_307"/>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2c6e615e4d7_0_307"/>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4" name="Google Shape;384;g2c6e615e4d7_0_307"/>
          <p:cNvPicPr preferRelativeResize="0"/>
          <p:nvPr/>
        </p:nvPicPr>
        <p:blipFill rotWithShape="1">
          <a:blip r:embed="rId26">
            <a:alphaModFix/>
          </a:blip>
          <a:srcRect b="0" l="0" r="0" t="0"/>
          <a:stretch/>
        </p:blipFill>
        <p:spPr>
          <a:xfrm>
            <a:off x="14403600" y="4191000"/>
            <a:ext cx="5575997" cy="5575300"/>
          </a:xfrm>
          <a:prstGeom prst="rect">
            <a:avLst/>
          </a:prstGeom>
          <a:noFill/>
          <a:ln>
            <a:noFill/>
          </a:ln>
        </p:spPr>
      </p:pic>
      <p:pic>
        <p:nvPicPr>
          <p:cNvPr descr=" " id="385" name="Google Shape;385;g2c6e615e4d7_0_307"/>
          <p:cNvPicPr preferRelativeResize="0"/>
          <p:nvPr/>
        </p:nvPicPr>
        <p:blipFill rotWithShape="1">
          <a:blip r:embed="rId27">
            <a:alphaModFix/>
          </a:blip>
          <a:srcRect b="0" l="0" r="0" t="0"/>
          <a:stretch/>
        </p:blipFill>
        <p:spPr>
          <a:xfrm>
            <a:off x="14403600" y="4191000"/>
            <a:ext cx="5575997" cy="5575300"/>
          </a:xfrm>
          <a:prstGeom prst="rect">
            <a:avLst/>
          </a:prstGeom>
          <a:noFill/>
          <a:ln>
            <a:noFill/>
          </a:ln>
        </p:spPr>
      </p:pic>
      <p:sp>
        <p:nvSpPr>
          <p:cNvPr id="386" name="Google Shape;386;g2c6e615e4d7_0_307"/>
          <p:cNvSpPr/>
          <p:nvPr/>
        </p:nvSpPr>
        <p:spPr>
          <a:xfrm>
            <a:off x="16150069" y="6365379"/>
            <a:ext cx="20958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2c6e615e4d7_0_307"/>
          <p:cNvSpPr/>
          <p:nvPr/>
        </p:nvSpPr>
        <p:spPr>
          <a:xfrm>
            <a:off x="16150069" y="6216650"/>
            <a:ext cx="22989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34.574</a:t>
            </a:r>
            <a:endParaRPr b="0" i="0" sz="4800" u="none" cap="none" strike="noStrike">
              <a:solidFill>
                <a:schemeClr val="dk1"/>
              </a:solidFill>
              <a:latin typeface="Calibri"/>
              <a:ea typeface="Calibri"/>
              <a:cs typeface="Calibri"/>
              <a:sym typeface="Calibri"/>
            </a:endParaRPr>
          </a:p>
        </p:txBody>
      </p:sp>
      <p:sp>
        <p:nvSpPr>
          <p:cNvPr id="388" name="Google Shape;388;g2c6e615e4d7_0_307"/>
          <p:cNvSpPr/>
          <p:nvPr/>
        </p:nvSpPr>
        <p:spPr>
          <a:xfrm>
            <a:off x="16696237" y="71310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89" name="Google Shape;389;g2c6e615e4d7_0_307"/>
          <p:cNvSpPr/>
          <p:nvPr/>
        </p:nvSpPr>
        <p:spPr>
          <a:xfrm>
            <a:off x="13260457" y="10515600"/>
            <a:ext cx="78750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2c6e615e4d7_0_307"/>
          <p:cNvSpPr/>
          <p:nvPr/>
        </p:nvSpPr>
        <p:spPr>
          <a:xfrm>
            <a:off x="13260457" y="10515600"/>
            <a:ext cx="78750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c6e615e4d7_0_307"/>
          <p:cNvSpPr/>
          <p:nvPr/>
        </p:nvSpPr>
        <p:spPr>
          <a:xfrm>
            <a:off x="13158845" y="10515600"/>
            <a:ext cx="80781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Treasure Found</a:t>
            </a:r>
            <a:endParaRPr b="0" i="0" sz="4800" u="none" cap="none" strike="noStrike">
              <a:solidFill>
                <a:schemeClr val="dk1"/>
              </a:solidFill>
              <a:latin typeface="Calibri"/>
              <a:ea typeface="Calibri"/>
              <a:cs typeface="Calibri"/>
              <a:sym typeface="Calibri"/>
            </a:endParaRPr>
          </a:p>
        </p:txBody>
      </p:sp>
      <p:sp>
        <p:nvSpPr>
          <p:cNvPr id="392" name="Google Shape;392;g2c6e615e4d7_0_307"/>
          <p:cNvSpPr/>
          <p:nvPr/>
        </p:nvSpPr>
        <p:spPr>
          <a:xfrm>
            <a:off x="13192716" y="115316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93" name="Google Shape;393;g2c6e615e4d7_0_307"/>
          <p:cNvSpPr/>
          <p:nvPr/>
        </p:nvSpPr>
        <p:spPr>
          <a:xfrm>
            <a:off x="3251606" y="10515600"/>
            <a:ext cx="78750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c6e615e4d7_0_307"/>
          <p:cNvSpPr/>
          <p:nvPr/>
        </p:nvSpPr>
        <p:spPr>
          <a:xfrm>
            <a:off x="3251606" y="10515600"/>
            <a:ext cx="78750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c6e615e4d7_0_307"/>
          <p:cNvSpPr/>
          <p:nvPr/>
        </p:nvSpPr>
        <p:spPr>
          <a:xfrm>
            <a:off x="3149994" y="10515600"/>
            <a:ext cx="80781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Spellcasting Progress</a:t>
            </a:r>
            <a:endParaRPr b="0" i="0" sz="4800" u="none" cap="none" strike="noStrike">
              <a:solidFill>
                <a:schemeClr val="dk1"/>
              </a:solidFill>
              <a:latin typeface="Calibri"/>
              <a:ea typeface="Calibri"/>
              <a:cs typeface="Calibri"/>
              <a:sym typeface="Calibri"/>
            </a:endParaRPr>
          </a:p>
        </p:txBody>
      </p:sp>
      <p:sp>
        <p:nvSpPr>
          <p:cNvPr id="396" name="Google Shape;396;g2c6e615e4d7_0_307"/>
          <p:cNvSpPr/>
          <p:nvPr/>
        </p:nvSpPr>
        <p:spPr>
          <a:xfrm>
            <a:off x="3183865" y="115316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01" name="Shape 401"/>
        <p:cNvGrpSpPr/>
        <p:nvPr/>
      </p:nvGrpSpPr>
      <p:grpSpPr>
        <a:xfrm>
          <a:off x="0" y="0"/>
          <a:ext cx="0" cy="0"/>
          <a:chOff x="0" y="0"/>
          <a:chExt cx="0" cy="0"/>
        </a:xfrm>
      </p:grpSpPr>
      <p:sp>
        <p:nvSpPr>
          <p:cNvPr id="402" name="Google Shape;402;g2c6e615e4d7_0_3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3" name="Google Shape;403;g2c6e615e4d7_0_371"/>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04" name="Google Shape;404;g2c6e615e4d7_0_371"/>
          <p:cNvSpPr/>
          <p:nvPr/>
        </p:nvSpPr>
        <p:spPr>
          <a:xfrm>
            <a:off x="14632229" y="7607300"/>
            <a:ext cx="87387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2c6e615e4d7_0_371"/>
          <p:cNvSpPr/>
          <p:nvPr/>
        </p:nvSpPr>
        <p:spPr>
          <a:xfrm>
            <a:off x="14632229" y="7607300"/>
            <a:ext cx="87387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c6e615e4d7_0_371"/>
          <p:cNvSpPr/>
          <p:nvPr/>
        </p:nvSpPr>
        <p:spPr>
          <a:xfrm>
            <a:off x="14632229" y="7607300"/>
            <a:ext cx="89418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A web application</a:t>
            </a:r>
            <a:endParaRPr b="0" i="0" sz="4800" u="none" cap="none" strike="noStrike">
              <a:solidFill>
                <a:schemeClr val="dk1"/>
              </a:solidFill>
              <a:latin typeface="Calibri"/>
              <a:ea typeface="Calibri"/>
              <a:cs typeface="Calibri"/>
              <a:sym typeface="Calibri"/>
            </a:endParaRPr>
          </a:p>
        </p:txBody>
      </p:sp>
      <p:sp>
        <p:nvSpPr>
          <p:cNvPr id="407" name="Google Shape;407;g2c6e615e4d7_0_371"/>
          <p:cNvSpPr/>
          <p:nvPr/>
        </p:nvSpPr>
        <p:spPr>
          <a:xfrm>
            <a:off x="14632229" y="87249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08" name="Google Shape;408;g2c6e615e4d7_0_371"/>
          <p:cNvPicPr preferRelativeResize="0"/>
          <p:nvPr/>
        </p:nvPicPr>
        <p:blipFill rotWithShape="1">
          <a:blip r:embed="rId4">
            <a:alphaModFix/>
          </a:blip>
          <a:srcRect b="0" l="0" r="0" t="0"/>
          <a:stretch/>
        </p:blipFill>
        <p:spPr>
          <a:xfrm>
            <a:off x="0" y="3289300"/>
            <a:ext cx="12866708" cy="8153400"/>
          </a:xfrm>
          <a:prstGeom prst="rect">
            <a:avLst/>
          </a:prstGeom>
          <a:noFill/>
          <a:ln>
            <a:noFill/>
          </a:ln>
        </p:spPr>
      </p:pic>
      <p:sp>
        <p:nvSpPr>
          <p:cNvPr id="409" name="Google Shape;409;g2c6e615e4d7_0_371"/>
          <p:cNvSpPr/>
          <p:nvPr/>
        </p:nvSpPr>
        <p:spPr>
          <a:xfrm>
            <a:off x="14632229" y="4330700"/>
            <a:ext cx="7743600" cy="338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Poppins"/>
              <a:buNone/>
            </a:pPr>
            <a:r>
              <a:rPr b="1" i="0" lang="en-US" sz="8000" u="none" cap="none" strike="noStrike">
                <a:solidFill>
                  <a:srgbClr val="FFFFFF"/>
                </a:solidFill>
                <a:latin typeface="Poppins"/>
                <a:ea typeface="Poppins"/>
                <a:cs typeface="Poppins"/>
                <a:sym typeface="Poppins"/>
              </a:rPr>
              <a:t>Portal to Adventure</a:t>
            </a:r>
            <a:endParaRPr b="0" i="0" sz="8000" u="none" cap="none" strike="noStrike">
              <a:solidFill>
                <a:schemeClr val="dk1"/>
              </a:solidFill>
              <a:latin typeface="Calibri"/>
              <a:ea typeface="Calibri"/>
              <a:cs typeface="Calibri"/>
              <a:sym typeface="Calibri"/>
            </a:endParaRPr>
          </a:p>
        </p:txBody>
      </p:sp>
      <p:sp>
        <p:nvSpPr>
          <p:cNvPr id="410" name="Google Shape;410;g2c6e615e4d7_0_371"/>
          <p:cNvSpPr/>
          <p:nvPr/>
        </p:nvSpPr>
        <p:spPr>
          <a:xfrm>
            <a:off x="-1270159" y="2692400"/>
            <a:ext cx="14136900" cy="8750400"/>
          </a:xfrm>
          <a:prstGeom prst="rect">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1" name="Google Shape;411;g2c6e615e4d7_0_371"/>
          <p:cNvPicPr preferRelativeResize="0"/>
          <p:nvPr/>
        </p:nvPicPr>
        <p:blipFill rotWithShape="1">
          <a:blip r:embed="rId5">
            <a:alphaModFix/>
          </a:blip>
          <a:srcRect b="0" l="0" r="0" t="0"/>
          <a:stretch/>
        </p:blipFill>
        <p:spPr>
          <a:xfrm>
            <a:off x="0" y="3263900"/>
            <a:ext cx="12866708" cy="50800"/>
          </a:xfrm>
          <a:prstGeom prst="rect">
            <a:avLst/>
          </a:prstGeom>
          <a:noFill/>
          <a:ln>
            <a:noFill/>
          </a:ln>
        </p:spPr>
      </p:pic>
      <p:sp>
        <p:nvSpPr>
          <p:cNvPr id="412" name="Google Shape;412;g2c6e615e4d7_0_371"/>
          <p:cNvSpPr/>
          <p:nvPr/>
        </p:nvSpPr>
        <p:spPr>
          <a:xfrm>
            <a:off x="12269734" y="2844800"/>
            <a:ext cx="304800" cy="304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2c6e615e4d7_0_371"/>
          <p:cNvSpPr/>
          <p:nvPr/>
        </p:nvSpPr>
        <p:spPr>
          <a:xfrm>
            <a:off x="11710864" y="2844800"/>
            <a:ext cx="304800" cy="304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c6e615e4d7_0_371"/>
          <p:cNvSpPr/>
          <p:nvPr/>
        </p:nvSpPr>
        <p:spPr>
          <a:xfrm>
            <a:off x="11151994" y="2844800"/>
            <a:ext cx="304800" cy="304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9" name="Shape 419"/>
        <p:cNvGrpSpPr/>
        <p:nvPr/>
      </p:nvGrpSpPr>
      <p:grpSpPr>
        <a:xfrm>
          <a:off x="0" y="0"/>
          <a:ext cx="0" cy="0"/>
          <a:chOff x="0" y="0"/>
          <a:chExt cx="0" cy="0"/>
        </a:xfrm>
      </p:grpSpPr>
      <p:sp>
        <p:nvSpPr>
          <p:cNvPr id="420" name="Google Shape;420;g2c6e615e4d7_0_38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1" name="Google Shape;421;g2c6e615e4d7_0_38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22" name="Google Shape;422;g2c6e615e4d7_0_388"/>
          <p:cNvSpPr/>
          <p:nvPr/>
        </p:nvSpPr>
        <p:spPr>
          <a:xfrm>
            <a:off x="6592124" y="1066800"/>
            <a:ext cx="115542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The Future of Fantasy</a:t>
            </a:r>
            <a:endParaRPr b="0" i="0" sz="8000" u="none" cap="none" strike="noStrike">
              <a:solidFill>
                <a:schemeClr val="dk1"/>
              </a:solidFill>
              <a:latin typeface="Calibri"/>
              <a:ea typeface="Calibri"/>
              <a:cs typeface="Calibri"/>
              <a:sym typeface="Calibri"/>
            </a:endParaRPr>
          </a:p>
        </p:txBody>
      </p:sp>
      <p:pic>
        <p:nvPicPr>
          <p:cNvPr descr=" " id="423" name="Google Shape;423;g2c6e615e4d7_0_388"/>
          <p:cNvPicPr preferRelativeResize="0"/>
          <p:nvPr/>
        </p:nvPicPr>
        <p:blipFill rotWithShape="1">
          <a:blip r:embed="rId4">
            <a:alphaModFix/>
          </a:blip>
          <a:srcRect b="0" l="0" r="0" t="0"/>
          <a:stretch/>
        </p:blipFill>
        <p:spPr>
          <a:xfrm>
            <a:off x="3543743" y="4343400"/>
            <a:ext cx="17312264" cy="9372600"/>
          </a:xfrm>
          <a:prstGeom prst="rect">
            <a:avLst/>
          </a:prstGeom>
          <a:noFill/>
          <a:ln>
            <a:noFill/>
          </a:ln>
        </p:spPr>
      </p:pic>
      <p:sp>
        <p:nvSpPr>
          <p:cNvPr id="424" name="Google Shape;424;g2c6e615e4d7_0_388"/>
          <p:cNvSpPr/>
          <p:nvPr/>
        </p:nvSpPr>
        <p:spPr>
          <a:xfrm>
            <a:off x="3543743" y="3670300"/>
            <a:ext cx="17312400" cy="10363200"/>
          </a:xfrm>
          <a:prstGeom prst="rect">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5" name="Google Shape;425;g2c6e615e4d7_0_388"/>
          <p:cNvPicPr preferRelativeResize="0"/>
          <p:nvPr/>
        </p:nvPicPr>
        <p:blipFill rotWithShape="1">
          <a:blip r:embed="rId5">
            <a:alphaModFix/>
          </a:blip>
          <a:srcRect b="0" l="0" r="0" t="0"/>
          <a:stretch/>
        </p:blipFill>
        <p:spPr>
          <a:xfrm>
            <a:off x="3543743" y="4343400"/>
            <a:ext cx="17312264" cy="50800"/>
          </a:xfrm>
          <a:prstGeom prst="rect">
            <a:avLst/>
          </a:prstGeom>
          <a:noFill/>
          <a:ln>
            <a:noFill/>
          </a:ln>
        </p:spPr>
      </p:pic>
      <p:sp>
        <p:nvSpPr>
          <p:cNvPr id="426" name="Google Shape;426;g2c6e615e4d7_0_388"/>
          <p:cNvSpPr/>
          <p:nvPr/>
        </p:nvSpPr>
        <p:spPr>
          <a:xfrm>
            <a:off x="20068508" y="3873500"/>
            <a:ext cx="304800" cy="3048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2c6e615e4d7_0_388"/>
          <p:cNvSpPr/>
          <p:nvPr/>
        </p:nvSpPr>
        <p:spPr>
          <a:xfrm>
            <a:off x="19509638" y="3873500"/>
            <a:ext cx="304800" cy="3048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g2c6e615e4d7_0_388"/>
          <p:cNvSpPr/>
          <p:nvPr/>
        </p:nvSpPr>
        <p:spPr>
          <a:xfrm>
            <a:off x="18950769" y="3873500"/>
            <a:ext cx="304800" cy="3048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3" name="Shape 433"/>
        <p:cNvGrpSpPr/>
        <p:nvPr/>
      </p:nvGrpSpPr>
      <p:grpSpPr>
        <a:xfrm>
          <a:off x="0" y="0"/>
          <a:ext cx="0" cy="0"/>
          <a:chOff x="0" y="0"/>
          <a:chExt cx="0" cy="0"/>
        </a:xfrm>
      </p:grpSpPr>
      <p:pic>
        <p:nvPicPr>
          <p:cNvPr descr=" " id="434" name="Google Shape;434;g2c6e615e4d7_0_40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35" name="Google Shape;435;g2c6e615e4d7_0_4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6" name="Google Shape;436;g2c6e615e4d7_0_40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37" name="Google Shape;437;g2c6e615e4d7_0_401"/>
          <p:cNvSpPr/>
          <p:nvPr/>
        </p:nvSpPr>
        <p:spPr>
          <a:xfrm>
            <a:off x="1371771" y="850900"/>
            <a:ext cx="7464300" cy="338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2" name="Shape 442"/>
        <p:cNvGrpSpPr/>
        <p:nvPr/>
      </p:nvGrpSpPr>
      <p:grpSpPr>
        <a:xfrm>
          <a:off x="0" y="0"/>
          <a:ext cx="0" cy="0"/>
          <a:chOff x="0" y="0"/>
          <a:chExt cx="0" cy="0"/>
        </a:xfrm>
      </p:grpSpPr>
      <p:sp>
        <p:nvSpPr>
          <p:cNvPr id="443" name="Google Shape;443;g2c6e615e4d7_0_40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4" name="Google Shape;444;g2c6e615e4d7_0_409"/>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445" name="Google Shape;445;g2c6e615e4d7_0_409"/>
          <p:cNvPicPr preferRelativeResize="0"/>
          <p:nvPr/>
        </p:nvPicPr>
        <p:blipFill rotWithShape="1">
          <a:blip r:embed="rId4">
            <a:alphaModFix/>
          </a:blip>
          <a:srcRect b="0" l="0" r="0" t="0"/>
          <a:stretch/>
        </p:blipFill>
        <p:spPr>
          <a:xfrm>
            <a:off x="0" y="0"/>
            <a:ext cx="7646356" cy="13716000"/>
          </a:xfrm>
          <a:prstGeom prst="rect">
            <a:avLst/>
          </a:prstGeom>
          <a:noFill/>
          <a:ln>
            <a:noFill/>
          </a:ln>
        </p:spPr>
      </p:pic>
      <p:sp>
        <p:nvSpPr>
          <p:cNvPr id="446" name="Google Shape;446;g2c6e615e4d7_0_409"/>
          <p:cNvSpPr/>
          <p:nvPr/>
        </p:nvSpPr>
        <p:spPr>
          <a:xfrm>
            <a:off x="8675184" y="2578100"/>
            <a:ext cx="6604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c6e615e4d7_0_409"/>
          <p:cNvSpPr/>
          <p:nvPr/>
        </p:nvSpPr>
        <p:spPr>
          <a:xfrm>
            <a:off x="8675184" y="3238500"/>
            <a:ext cx="6225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c6e615e4d7_0_409"/>
          <p:cNvSpPr/>
          <p:nvPr/>
        </p:nvSpPr>
        <p:spPr>
          <a:xfrm>
            <a:off x="8675184" y="3238500"/>
            <a:ext cx="11643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1</a:t>
            </a:r>
            <a:endParaRPr b="0" i="0" sz="12800" u="none" cap="none" strike="noStrike">
              <a:solidFill>
                <a:schemeClr val="dk1"/>
              </a:solidFill>
              <a:latin typeface="Calibri"/>
              <a:ea typeface="Calibri"/>
              <a:cs typeface="Calibri"/>
              <a:sym typeface="Calibri"/>
            </a:endParaRPr>
          </a:p>
        </p:txBody>
      </p:sp>
      <p:sp>
        <p:nvSpPr>
          <p:cNvPr id="449" name="Google Shape;449;g2c6e615e4d7_0_409"/>
          <p:cNvSpPr/>
          <p:nvPr/>
        </p:nvSpPr>
        <p:spPr>
          <a:xfrm>
            <a:off x="9500787" y="2578100"/>
            <a:ext cx="57792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c6e615e4d7_0_409"/>
          <p:cNvSpPr/>
          <p:nvPr/>
        </p:nvSpPr>
        <p:spPr>
          <a:xfrm>
            <a:off x="9500787" y="2578100"/>
            <a:ext cx="59823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Discover the secrets</a:t>
            </a:r>
            <a:endParaRPr b="0" i="0" sz="4800" u="none" cap="none" strike="noStrike">
              <a:solidFill>
                <a:schemeClr val="dk1"/>
              </a:solidFill>
              <a:latin typeface="Calibri"/>
              <a:ea typeface="Calibri"/>
              <a:cs typeface="Calibri"/>
              <a:sym typeface="Calibri"/>
            </a:endParaRPr>
          </a:p>
        </p:txBody>
      </p:sp>
      <p:sp>
        <p:nvSpPr>
          <p:cNvPr id="451" name="Google Shape;451;g2c6e615e4d7_0_409"/>
          <p:cNvSpPr/>
          <p:nvPr/>
        </p:nvSpPr>
        <p:spPr>
          <a:xfrm>
            <a:off x="9500787" y="4508500"/>
            <a:ext cx="59148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52" name="Google Shape;452;g2c6e615e4d7_0_409"/>
          <p:cNvSpPr/>
          <p:nvPr/>
        </p:nvSpPr>
        <p:spPr>
          <a:xfrm>
            <a:off x="8675184" y="6997700"/>
            <a:ext cx="66048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c6e615e4d7_0_409"/>
          <p:cNvSpPr/>
          <p:nvPr/>
        </p:nvSpPr>
        <p:spPr>
          <a:xfrm>
            <a:off x="8675184" y="7962900"/>
            <a:ext cx="9906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2c6e615e4d7_0_409"/>
          <p:cNvSpPr/>
          <p:nvPr/>
        </p:nvSpPr>
        <p:spPr>
          <a:xfrm>
            <a:off x="8675184" y="7962900"/>
            <a:ext cx="15327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3</a:t>
            </a:r>
            <a:endParaRPr b="0" i="0" sz="12800" u="none" cap="none" strike="noStrike">
              <a:solidFill>
                <a:schemeClr val="dk1"/>
              </a:solidFill>
              <a:latin typeface="Calibri"/>
              <a:ea typeface="Calibri"/>
              <a:cs typeface="Calibri"/>
              <a:sym typeface="Calibri"/>
            </a:endParaRPr>
          </a:p>
        </p:txBody>
      </p:sp>
      <p:sp>
        <p:nvSpPr>
          <p:cNvPr id="455" name="Google Shape;455;g2c6e615e4d7_0_409"/>
          <p:cNvSpPr/>
          <p:nvPr/>
        </p:nvSpPr>
        <p:spPr>
          <a:xfrm>
            <a:off x="9869133" y="6997700"/>
            <a:ext cx="54108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c6e615e4d7_0_409"/>
          <p:cNvSpPr/>
          <p:nvPr/>
        </p:nvSpPr>
        <p:spPr>
          <a:xfrm>
            <a:off x="9869133" y="6997700"/>
            <a:ext cx="56142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Meet the creatures</a:t>
            </a:r>
            <a:endParaRPr b="0" i="0" sz="4800" u="none" cap="none" strike="noStrike">
              <a:solidFill>
                <a:schemeClr val="dk1"/>
              </a:solidFill>
              <a:latin typeface="Calibri"/>
              <a:ea typeface="Calibri"/>
              <a:cs typeface="Calibri"/>
              <a:sym typeface="Calibri"/>
            </a:endParaRPr>
          </a:p>
        </p:txBody>
      </p:sp>
      <p:sp>
        <p:nvSpPr>
          <p:cNvPr id="457" name="Google Shape;457;g2c6e615e4d7_0_409"/>
          <p:cNvSpPr/>
          <p:nvPr/>
        </p:nvSpPr>
        <p:spPr>
          <a:xfrm>
            <a:off x="9869133" y="8928100"/>
            <a:ext cx="5546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58" name="Google Shape;458;g2c6e615e4d7_0_409"/>
          <p:cNvSpPr/>
          <p:nvPr/>
        </p:nvSpPr>
        <p:spPr>
          <a:xfrm>
            <a:off x="16181822" y="6997700"/>
            <a:ext cx="66048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2c6e615e4d7_0_409"/>
          <p:cNvSpPr/>
          <p:nvPr/>
        </p:nvSpPr>
        <p:spPr>
          <a:xfrm>
            <a:off x="16181822" y="7962900"/>
            <a:ext cx="11049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2c6e615e4d7_0_409"/>
          <p:cNvSpPr/>
          <p:nvPr/>
        </p:nvSpPr>
        <p:spPr>
          <a:xfrm>
            <a:off x="16181822" y="7962900"/>
            <a:ext cx="16470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4</a:t>
            </a:r>
            <a:endParaRPr b="0" i="0" sz="12800" u="none" cap="none" strike="noStrike">
              <a:solidFill>
                <a:schemeClr val="dk1"/>
              </a:solidFill>
              <a:latin typeface="Calibri"/>
              <a:ea typeface="Calibri"/>
              <a:cs typeface="Calibri"/>
              <a:sym typeface="Calibri"/>
            </a:endParaRPr>
          </a:p>
        </p:txBody>
      </p:sp>
      <p:sp>
        <p:nvSpPr>
          <p:cNvPr id="461" name="Google Shape;461;g2c6e615e4d7_0_409"/>
          <p:cNvSpPr/>
          <p:nvPr/>
        </p:nvSpPr>
        <p:spPr>
          <a:xfrm>
            <a:off x="17490086" y="6997700"/>
            <a:ext cx="52965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2c6e615e4d7_0_409"/>
          <p:cNvSpPr/>
          <p:nvPr/>
        </p:nvSpPr>
        <p:spPr>
          <a:xfrm>
            <a:off x="17490086" y="6997700"/>
            <a:ext cx="54999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Uncover the magic</a:t>
            </a:r>
            <a:endParaRPr b="0" i="0" sz="4800" u="none" cap="none" strike="noStrike">
              <a:solidFill>
                <a:schemeClr val="dk1"/>
              </a:solidFill>
              <a:latin typeface="Calibri"/>
              <a:ea typeface="Calibri"/>
              <a:cs typeface="Calibri"/>
              <a:sym typeface="Calibri"/>
            </a:endParaRPr>
          </a:p>
        </p:txBody>
      </p:sp>
      <p:sp>
        <p:nvSpPr>
          <p:cNvPr id="463" name="Google Shape;463;g2c6e615e4d7_0_409"/>
          <p:cNvSpPr/>
          <p:nvPr/>
        </p:nvSpPr>
        <p:spPr>
          <a:xfrm>
            <a:off x="17490086" y="8928100"/>
            <a:ext cx="5432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64" name="Google Shape;464;g2c6e615e4d7_0_409"/>
          <p:cNvSpPr/>
          <p:nvPr/>
        </p:nvSpPr>
        <p:spPr>
          <a:xfrm>
            <a:off x="16181822" y="2578100"/>
            <a:ext cx="6604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2c6e615e4d7_0_409"/>
          <p:cNvSpPr/>
          <p:nvPr/>
        </p:nvSpPr>
        <p:spPr>
          <a:xfrm>
            <a:off x="16181822" y="3238500"/>
            <a:ext cx="9399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c6e615e4d7_0_409"/>
          <p:cNvSpPr/>
          <p:nvPr/>
        </p:nvSpPr>
        <p:spPr>
          <a:xfrm>
            <a:off x="16181822" y="3238500"/>
            <a:ext cx="14820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2</a:t>
            </a:r>
            <a:endParaRPr b="0" i="0" sz="12800" u="none" cap="none" strike="noStrike">
              <a:solidFill>
                <a:schemeClr val="dk1"/>
              </a:solidFill>
              <a:latin typeface="Calibri"/>
              <a:ea typeface="Calibri"/>
              <a:cs typeface="Calibri"/>
              <a:sym typeface="Calibri"/>
            </a:endParaRPr>
          </a:p>
        </p:txBody>
      </p:sp>
      <p:sp>
        <p:nvSpPr>
          <p:cNvPr id="467" name="Google Shape;467;g2c6e615e4d7_0_409"/>
          <p:cNvSpPr/>
          <p:nvPr/>
        </p:nvSpPr>
        <p:spPr>
          <a:xfrm>
            <a:off x="17324965" y="2578100"/>
            <a:ext cx="5461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2c6e615e4d7_0_409"/>
          <p:cNvSpPr/>
          <p:nvPr/>
        </p:nvSpPr>
        <p:spPr>
          <a:xfrm>
            <a:off x="17324965" y="2578100"/>
            <a:ext cx="56649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Find your own path</a:t>
            </a:r>
            <a:endParaRPr b="0" i="0" sz="4800" u="none" cap="none" strike="noStrike">
              <a:solidFill>
                <a:schemeClr val="dk1"/>
              </a:solidFill>
              <a:latin typeface="Calibri"/>
              <a:ea typeface="Calibri"/>
              <a:cs typeface="Calibri"/>
              <a:sym typeface="Calibri"/>
            </a:endParaRPr>
          </a:p>
        </p:txBody>
      </p:sp>
      <p:sp>
        <p:nvSpPr>
          <p:cNvPr id="469" name="Google Shape;469;g2c6e615e4d7_0_409"/>
          <p:cNvSpPr/>
          <p:nvPr/>
        </p:nvSpPr>
        <p:spPr>
          <a:xfrm>
            <a:off x="17324965" y="4508500"/>
            <a:ext cx="55971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 name="Shape 25"/>
        <p:cNvGrpSpPr/>
        <p:nvPr/>
      </p:nvGrpSpPr>
      <p:grpSpPr>
        <a:xfrm>
          <a:off x="0" y="0"/>
          <a:ext cx="0" cy="0"/>
          <a:chOff x="0" y="0"/>
          <a:chExt cx="0" cy="0"/>
        </a:xfrm>
      </p:grpSpPr>
      <p:sp>
        <p:nvSpPr>
          <p:cNvPr id="26" name="Google Shape;26;g2c6e615e4d7_0_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 name="Google Shape;27;g2c6e615e4d7_0_9"/>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28" name="Google Shape;28;g2c6e615e4d7_0_9"/>
          <p:cNvSpPr/>
          <p:nvPr/>
        </p:nvSpPr>
        <p:spPr>
          <a:xfrm>
            <a:off x="13649973" y="5994400"/>
            <a:ext cx="8480400" cy="2980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Welcome</a:t>
            </a:r>
            <a:endParaRPr b="0" i="0" sz="12800" u="none" cap="none" strike="noStrike">
              <a:solidFill>
                <a:schemeClr val="dk1"/>
              </a:solidFill>
              <a:latin typeface="Calibri"/>
              <a:ea typeface="Calibri"/>
              <a:cs typeface="Calibri"/>
              <a:sym typeface="Calibri"/>
            </a:endParaRPr>
          </a:p>
        </p:txBody>
      </p:sp>
      <p:sp>
        <p:nvSpPr>
          <p:cNvPr id="29" name="Google Shape;29;g2c6e615e4d7_0_9"/>
          <p:cNvSpPr/>
          <p:nvPr/>
        </p:nvSpPr>
        <p:spPr>
          <a:xfrm>
            <a:off x="13920940" y="8788400"/>
            <a:ext cx="8785200" cy="4402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0" name="Google Shape;30;g2c6e615e4d7_0_9"/>
          <p:cNvPicPr preferRelativeResize="0"/>
          <p:nvPr/>
        </p:nvPicPr>
        <p:blipFill rotWithShape="1">
          <a:blip r:embed="rId4">
            <a:alphaModFix/>
          </a:blip>
          <a:srcRect b="0" l="0" r="0" t="0"/>
          <a:stretch/>
        </p:blipFill>
        <p:spPr>
          <a:xfrm>
            <a:off x="0" y="0"/>
            <a:ext cx="12511064" cy="1371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4" name="Shape 474"/>
        <p:cNvGrpSpPr/>
        <p:nvPr/>
      </p:nvGrpSpPr>
      <p:grpSpPr>
        <a:xfrm>
          <a:off x="0" y="0"/>
          <a:ext cx="0" cy="0"/>
          <a:chOff x="0" y="0"/>
          <a:chExt cx="0" cy="0"/>
        </a:xfrm>
      </p:grpSpPr>
      <p:sp>
        <p:nvSpPr>
          <p:cNvPr id="475" name="Google Shape;475;g2c6e615e4d7_0_440"/>
          <p:cNvSpPr/>
          <p:nvPr/>
        </p:nvSpPr>
        <p:spPr>
          <a:xfrm>
            <a:off x="0" y="0"/>
            <a:ext cx="15699300" cy="137160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2c6e615e4d7_0_44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7" name="Google Shape;477;g2c6e615e4d7_0_44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478" name="Google Shape;478;g2c6e615e4d7_0_440"/>
          <p:cNvPicPr preferRelativeResize="0"/>
          <p:nvPr/>
        </p:nvPicPr>
        <p:blipFill rotWithShape="1">
          <a:blip r:embed="rId4">
            <a:alphaModFix/>
          </a:blip>
          <a:srcRect b="0" l="0" r="0" t="0"/>
          <a:stretch/>
        </p:blipFill>
        <p:spPr>
          <a:xfrm>
            <a:off x="508063" y="2933700"/>
            <a:ext cx="14479810" cy="7861300"/>
          </a:xfrm>
          <a:prstGeom prst="rect">
            <a:avLst/>
          </a:prstGeom>
          <a:noFill/>
          <a:ln>
            <a:noFill/>
          </a:ln>
        </p:spPr>
      </p:pic>
      <p:sp>
        <p:nvSpPr>
          <p:cNvPr id="479" name="Google Shape;479;g2c6e615e4d7_0_440"/>
          <p:cNvSpPr/>
          <p:nvPr/>
        </p:nvSpPr>
        <p:spPr>
          <a:xfrm>
            <a:off x="16664483" y="25781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c6e615e4d7_0_440"/>
          <p:cNvSpPr/>
          <p:nvPr/>
        </p:nvSpPr>
        <p:spPr>
          <a:xfrm>
            <a:off x="16664483" y="25781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2c6e615e4d7_0_440"/>
          <p:cNvSpPr/>
          <p:nvPr/>
        </p:nvSpPr>
        <p:spPr>
          <a:xfrm>
            <a:off x="16664483" y="2578100"/>
            <a:ext cx="7138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Forest</a:t>
            </a:r>
            <a:endParaRPr b="0" i="0" sz="4800" u="none" cap="none" strike="noStrike">
              <a:solidFill>
                <a:schemeClr val="dk1"/>
              </a:solidFill>
              <a:latin typeface="Calibri"/>
              <a:ea typeface="Calibri"/>
              <a:cs typeface="Calibri"/>
              <a:sym typeface="Calibri"/>
            </a:endParaRPr>
          </a:p>
        </p:txBody>
      </p:sp>
      <p:sp>
        <p:nvSpPr>
          <p:cNvPr id="482" name="Google Shape;482;g2c6e615e4d7_0_440"/>
          <p:cNvSpPr/>
          <p:nvPr/>
        </p:nvSpPr>
        <p:spPr>
          <a:xfrm>
            <a:off x="16664483" y="35941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483" name="Google Shape;483;g2c6e615e4d7_0_440"/>
          <p:cNvSpPr/>
          <p:nvPr/>
        </p:nvSpPr>
        <p:spPr>
          <a:xfrm>
            <a:off x="16664483" y="57404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c6e615e4d7_0_440"/>
          <p:cNvSpPr/>
          <p:nvPr/>
        </p:nvSpPr>
        <p:spPr>
          <a:xfrm>
            <a:off x="16664483" y="57404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c6e615e4d7_0_440"/>
          <p:cNvSpPr/>
          <p:nvPr/>
        </p:nvSpPr>
        <p:spPr>
          <a:xfrm>
            <a:off x="16664483" y="5740400"/>
            <a:ext cx="7138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Caves</a:t>
            </a:r>
            <a:endParaRPr b="0" i="0" sz="4800" u="none" cap="none" strike="noStrike">
              <a:solidFill>
                <a:schemeClr val="dk1"/>
              </a:solidFill>
              <a:latin typeface="Calibri"/>
              <a:ea typeface="Calibri"/>
              <a:cs typeface="Calibri"/>
              <a:sym typeface="Calibri"/>
            </a:endParaRPr>
          </a:p>
        </p:txBody>
      </p:sp>
      <p:sp>
        <p:nvSpPr>
          <p:cNvPr id="486" name="Google Shape;486;g2c6e615e4d7_0_440"/>
          <p:cNvSpPr/>
          <p:nvPr/>
        </p:nvSpPr>
        <p:spPr>
          <a:xfrm>
            <a:off x="16664483" y="67564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gems.</a:t>
            </a:r>
            <a:endParaRPr b="0" i="0" sz="3200" u="none" cap="none" strike="noStrike">
              <a:solidFill>
                <a:schemeClr val="dk1"/>
              </a:solidFill>
              <a:latin typeface="Calibri"/>
              <a:ea typeface="Calibri"/>
              <a:cs typeface="Calibri"/>
              <a:sym typeface="Calibri"/>
            </a:endParaRPr>
          </a:p>
        </p:txBody>
      </p:sp>
      <p:sp>
        <p:nvSpPr>
          <p:cNvPr id="487" name="Google Shape;487;g2c6e615e4d7_0_440"/>
          <p:cNvSpPr/>
          <p:nvPr/>
        </p:nvSpPr>
        <p:spPr>
          <a:xfrm>
            <a:off x="16664483" y="89027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c6e615e4d7_0_440"/>
          <p:cNvSpPr/>
          <p:nvPr/>
        </p:nvSpPr>
        <p:spPr>
          <a:xfrm>
            <a:off x="16664483" y="89027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c6e615e4d7_0_440"/>
          <p:cNvSpPr/>
          <p:nvPr/>
        </p:nvSpPr>
        <p:spPr>
          <a:xfrm>
            <a:off x="16664483" y="8902700"/>
            <a:ext cx="7138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Lair</a:t>
            </a:r>
            <a:endParaRPr b="0" i="0" sz="4800" u="none" cap="none" strike="noStrike">
              <a:solidFill>
                <a:schemeClr val="dk1"/>
              </a:solidFill>
              <a:latin typeface="Calibri"/>
              <a:ea typeface="Calibri"/>
              <a:cs typeface="Calibri"/>
              <a:sym typeface="Calibri"/>
            </a:endParaRPr>
          </a:p>
        </p:txBody>
      </p:sp>
      <p:sp>
        <p:nvSpPr>
          <p:cNvPr id="490" name="Google Shape;490;g2c6e615e4d7_0_440"/>
          <p:cNvSpPr/>
          <p:nvPr/>
        </p:nvSpPr>
        <p:spPr>
          <a:xfrm>
            <a:off x="16664483" y="99187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5" name="Shape 495"/>
        <p:cNvGrpSpPr/>
        <p:nvPr/>
      </p:nvGrpSpPr>
      <p:grpSpPr>
        <a:xfrm>
          <a:off x="0" y="0"/>
          <a:ext cx="0" cy="0"/>
          <a:chOff x="0" y="0"/>
          <a:chExt cx="0" cy="0"/>
        </a:xfrm>
      </p:grpSpPr>
      <p:sp>
        <p:nvSpPr>
          <p:cNvPr id="496" name="Google Shape;496;g2c6e615e4d7_0_46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7" name="Google Shape;497;g2c6e615e4d7_0_46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98" name="Google Shape;498;g2c6e615e4d7_0_460"/>
          <p:cNvSpPr/>
          <p:nvPr/>
        </p:nvSpPr>
        <p:spPr>
          <a:xfrm>
            <a:off x="6054423" y="965200"/>
            <a:ext cx="12278100" cy="186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The Timeline</a:t>
            </a:r>
            <a:endParaRPr b="0" i="0" sz="8000" u="none" cap="none" strike="noStrike">
              <a:solidFill>
                <a:schemeClr val="dk1"/>
              </a:solidFill>
              <a:latin typeface="Calibri"/>
              <a:ea typeface="Calibri"/>
              <a:cs typeface="Calibri"/>
              <a:sym typeface="Calibri"/>
            </a:endParaRPr>
          </a:p>
        </p:txBody>
      </p:sp>
      <p:pic>
        <p:nvPicPr>
          <p:cNvPr descr=" " id="499" name="Google Shape;499;g2c6e615e4d7_0_460"/>
          <p:cNvPicPr preferRelativeResize="0"/>
          <p:nvPr/>
        </p:nvPicPr>
        <p:blipFill rotWithShape="1">
          <a:blip r:embed="rId4">
            <a:alphaModFix/>
          </a:blip>
          <a:srcRect b="0" l="0" r="0" t="0"/>
          <a:stretch/>
        </p:blipFill>
        <p:spPr>
          <a:xfrm>
            <a:off x="927216" y="4470400"/>
            <a:ext cx="22532616" cy="7251700"/>
          </a:xfrm>
          <a:prstGeom prst="rect">
            <a:avLst/>
          </a:prstGeom>
          <a:noFill/>
          <a:ln>
            <a:noFill/>
          </a:ln>
        </p:spPr>
      </p:pic>
      <p:sp>
        <p:nvSpPr>
          <p:cNvPr id="500" name="Google Shape;500;g2c6e615e4d7_0_460"/>
          <p:cNvSpPr/>
          <p:nvPr/>
        </p:nvSpPr>
        <p:spPr>
          <a:xfrm>
            <a:off x="3035679" y="7200900"/>
            <a:ext cx="180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1" name="Google Shape;501;g2c6e615e4d7_0_460"/>
          <p:cNvPicPr preferRelativeResize="0"/>
          <p:nvPr/>
        </p:nvPicPr>
        <p:blipFill rotWithShape="1">
          <a:blip r:embed="rId5">
            <a:alphaModFix/>
          </a:blip>
          <a:srcRect b="0" l="0" r="0" t="0"/>
          <a:stretch/>
        </p:blipFill>
        <p:spPr>
          <a:xfrm>
            <a:off x="3035679" y="7200900"/>
            <a:ext cx="1625803" cy="1625600"/>
          </a:xfrm>
          <a:prstGeom prst="rect">
            <a:avLst/>
          </a:prstGeom>
          <a:noFill/>
          <a:ln>
            <a:noFill/>
          </a:ln>
        </p:spPr>
      </p:pic>
      <p:sp>
        <p:nvSpPr>
          <p:cNvPr id="502" name="Google Shape;502;g2c6e615e4d7_0_460"/>
          <p:cNvSpPr/>
          <p:nvPr/>
        </p:nvSpPr>
        <p:spPr>
          <a:xfrm>
            <a:off x="3035679" y="72009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c6e615e4d7_0_460"/>
          <p:cNvSpPr/>
          <p:nvPr/>
        </p:nvSpPr>
        <p:spPr>
          <a:xfrm>
            <a:off x="3022978" y="7454900"/>
            <a:ext cx="16512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oppins"/>
              <a:buNone/>
            </a:pPr>
            <a:r>
              <a:rPr b="1" i="0" lang="en-US" sz="4800" u="none" cap="none" strike="noStrike">
                <a:solidFill>
                  <a:srgbClr val="000000"/>
                </a:solidFill>
                <a:latin typeface="Poppins"/>
                <a:ea typeface="Poppins"/>
                <a:cs typeface="Poppins"/>
                <a:sym typeface="Poppins"/>
              </a:rPr>
              <a:t>2022</a:t>
            </a:r>
            <a:endParaRPr b="0" i="0" sz="4800" u="none" cap="none" strike="noStrike">
              <a:solidFill>
                <a:schemeClr val="dk1"/>
              </a:solidFill>
              <a:latin typeface="Calibri"/>
              <a:ea typeface="Calibri"/>
              <a:cs typeface="Calibri"/>
              <a:sym typeface="Calibri"/>
            </a:endParaRPr>
          </a:p>
        </p:txBody>
      </p:sp>
      <p:sp>
        <p:nvSpPr>
          <p:cNvPr id="504" name="Google Shape;504;g2c6e615e4d7_0_460"/>
          <p:cNvSpPr/>
          <p:nvPr/>
        </p:nvSpPr>
        <p:spPr>
          <a:xfrm>
            <a:off x="4661483"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5" name="Google Shape;505;g2c6e615e4d7_0_460"/>
          <p:cNvPicPr preferRelativeResize="0"/>
          <p:nvPr/>
        </p:nvPicPr>
        <p:blipFill rotWithShape="1">
          <a:blip r:embed="rId6">
            <a:alphaModFix/>
          </a:blip>
          <a:srcRect b="0" l="0" r="0" t="0"/>
          <a:stretch/>
        </p:blipFill>
        <p:spPr>
          <a:xfrm>
            <a:off x="4661483" y="7975600"/>
            <a:ext cx="3861283" cy="38100"/>
          </a:xfrm>
          <a:prstGeom prst="rect">
            <a:avLst/>
          </a:prstGeom>
          <a:noFill/>
          <a:ln>
            <a:noFill/>
          </a:ln>
        </p:spPr>
      </p:pic>
      <p:pic>
        <p:nvPicPr>
          <p:cNvPr descr=" " id="506" name="Google Shape;506;g2c6e615e4d7_0_460"/>
          <p:cNvPicPr preferRelativeResize="0"/>
          <p:nvPr/>
        </p:nvPicPr>
        <p:blipFill rotWithShape="1">
          <a:blip r:embed="rId5">
            <a:alphaModFix/>
          </a:blip>
          <a:srcRect b="0" l="0" r="0" t="0"/>
          <a:stretch/>
        </p:blipFill>
        <p:spPr>
          <a:xfrm>
            <a:off x="8522765" y="7200900"/>
            <a:ext cx="1625803" cy="1625600"/>
          </a:xfrm>
          <a:prstGeom prst="rect">
            <a:avLst/>
          </a:prstGeom>
          <a:noFill/>
          <a:ln>
            <a:noFill/>
          </a:ln>
        </p:spPr>
      </p:pic>
      <p:sp>
        <p:nvSpPr>
          <p:cNvPr id="507" name="Google Shape;507;g2c6e615e4d7_0_460"/>
          <p:cNvSpPr/>
          <p:nvPr/>
        </p:nvSpPr>
        <p:spPr>
          <a:xfrm>
            <a:off x="8522765" y="72009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c6e615e4d7_0_460"/>
          <p:cNvSpPr/>
          <p:nvPr/>
        </p:nvSpPr>
        <p:spPr>
          <a:xfrm>
            <a:off x="8497362" y="7454900"/>
            <a:ext cx="16767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oppins"/>
              <a:buNone/>
            </a:pPr>
            <a:r>
              <a:rPr b="1" i="0" lang="en-US" sz="4800" u="none" cap="none" strike="noStrike">
                <a:solidFill>
                  <a:srgbClr val="000000"/>
                </a:solidFill>
                <a:latin typeface="Poppins"/>
                <a:ea typeface="Poppins"/>
                <a:cs typeface="Poppins"/>
                <a:sym typeface="Poppins"/>
              </a:rPr>
              <a:t>2023</a:t>
            </a:r>
            <a:endParaRPr b="0" i="0" sz="4800" u="none" cap="none" strike="noStrike">
              <a:solidFill>
                <a:schemeClr val="dk1"/>
              </a:solidFill>
              <a:latin typeface="Calibri"/>
              <a:ea typeface="Calibri"/>
              <a:cs typeface="Calibri"/>
              <a:sym typeface="Calibri"/>
            </a:endParaRPr>
          </a:p>
        </p:txBody>
      </p:sp>
      <p:sp>
        <p:nvSpPr>
          <p:cNvPr id="509" name="Google Shape;509;g2c6e615e4d7_0_460"/>
          <p:cNvSpPr/>
          <p:nvPr/>
        </p:nvSpPr>
        <p:spPr>
          <a:xfrm>
            <a:off x="10148568"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0" name="Google Shape;510;g2c6e615e4d7_0_460"/>
          <p:cNvPicPr preferRelativeResize="0"/>
          <p:nvPr/>
        </p:nvPicPr>
        <p:blipFill rotWithShape="1">
          <a:blip r:embed="rId6">
            <a:alphaModFix/>
          </a:blip>
          <a:srcRect b="0" l="0" r="0" t="0"/>
          <a:stretch/>
        </p:blipFill>
        <p:spPr>
          <a:xfrm>
            <a:off x="10148568" y="7975600"/>
            <a:ext cx="3861283" cy="38100"/>
          </a:xfrm>
          <a:prstGeom prst="rect">
            <a:avLst/>
          </a:prstGeom>
          <a:noFill/>
          <a:ln>
            <a:noFill/>
          </a:ln>
        </p:spPr>
      </p:pic>
      <p:pic>
        <p:nvPicPr>
          <p:cNvPr descr=" " id="511" name="Google Shape;511;g2c6e615e4d7_0_460"/>
          <p:cNvPicPr preferRelativeResize="0"/>
          <p:nvPr/>
        </p:nvPicPr>
        <p:blipFill rotWithShape="1">
          <a:blip r:embed="rId5">
            <a:alphaModFix/>
          </a:blip>
          <a:srcRect b="0" l="0" r="0" t="0"/>
          <a:stretch/>
        </p:blipFill>
        <p:spPr>
          <a:xfrm>
            <a:off x="14009851" y="7200900"/>
            <a:ext cx="1625803" cy="1625600"/>
          </a:xfrm>
          <a:prstGeom prst="rect">
            <a:avLst/>
          </a:prstGeom>
          <a:noFill/>
          <a:ln>
            <a:noFill/>
          </a:ln>
        </p:spPr>
      </p:pic>
      <p:sp>
        <p:nvSpPr>
          <p:cNvPr id="512" name="Google Shape;512;g2c6e615e4d7_0_460"/>
          <p:cNvSpPr/>
          <p:nvPr/>
        </p:nvSpPr>
        <p:spPr>
          <a:xfrm>
            <a:off x="14009851" y="72009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c6e615e4d7_0_460"/>
          <p:cNvSpPr/>
          <p:nvPr/>
        </p:nvSpPr>
        <p:spPr>
          <a:xfrm>
            <a:off x="13965395" y="7454900"/>
            <a:ext cx="17148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oppins"/>
              <a:buNone/>
            </a:pPr>
            <a:r>
              <a:rPr b="1" i="0" lang="en-US" sz="4800" u="none" cap="none" strike="noStrike">
                <a:solidFill>
                  <a:srgbClr val="000000"/>
                </a:solidFill>
                <a:latin typeface="Poppins"/>
                <a:ea typeface="Poppins"/>
                <a:cs typeface="Poppins"/>
                <a:sym typeface="Poppins"/>
              </a:rPr>
              <a:t>2024</a:t>
            </a:r>
            <a:endParaRPr b="0" i="0" sz="4800" u="none" cap="none" strike="noStrike">
              <a:solidFill>
                <a:schemeClr val="dk1"/>
              </a:solidFill>
              <a:latin typeface="Calibri"/>
              <a:ea typeface="Calibri"/>
              <a:cs typeface="Calibri"/>
              <a:sym typeface="Calibri"/>
            </a:endParaRPr>
          </a:p>
        </p:txBody>
      </p:sp>
      <p:sp>
        <p:nvSpPr>
          <p:cNvPr id="514" name="Google Shape;514;g2c6e615e4d7_0_460"/>
          <p:cNvSpPr/>
          <p:nvPr/>
        </p:nvSpPr>
        <p:spPr>
          <a:xfrm>
            <a:off x="15635654"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5" name="Google Shape;515;g2c6e615e4d7_0_460"/>
          <p:cNvPicPr preferRelativeResize="0"/>
          <p:nvPr/>
        </p:nvPicPr>
        <p:blipFill rotWithShape="1">
          <a:blip r:embed="rId6">
            <a:alphaModFix/>
          </a:blip>
          <a:srcRect b="0" l="0" r="0" t="0"/>
          <a:stretch/>
        </p:blipFill>
        <p:spPr>
          <a:xfrm>
            <a:off x="15635654" y="7975600"/>
            <a:ext cx="3861283" cy="38100"/>
          </a:xfrm>
          <a:prstGeom prst="rect">
            <a:avLst/>
          </a:prstGeom>
          <a:noFill/>
          <a:ln>
            <a:noFill/>
          </a:ln>
        </p:spPr>
      </p:pic>
      <p:pic>
        <p:nvPicPr>
          <p:cNvPr descr=" " id="516" name="Google Shape;516;g2c6e615e4d7_0_460"/>
          <p:cNvPicPr preferRelativeResize="0"/>
          <p:nvPr/>
        </p:nvPicPr>
        <p:blipFill rotWithShape="1">
          <a:blip r:embed="rId5">
            <a:alphaModFix/>
          </a:blip>
          <a:srcRect b="0" l="0" r="0" t="0"/>
          <a:stretch/>
        </p:blipFill>
        <p:spPr>
          <a:xfrm>
            <a:off x="19496937" y="7200900"/>
            <a:ext cx="1625803" cy="1625600"/>
          </a:xfrm>
          <a:prstGeom prst="rect">
            <a:avLst/>
          </a:prstGeom>
          <a:noFill/>
          <a:ln>
            <a:noFill/>
          </a:ln>
        </p:spPr>
      </p:pic>
      <p:sp>
        <p:nvSpPr>
          <p:cNvPr id="517" name="Google Shape;517;g2c6e615e4d7_0_460"/>
          <p:cNvSpPr/>
          <p:nvPr/>
        </p:nvSpPr>
        <p:spPr>
          <a:xfrm>
            <a:off x="19496937" y="72009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c6e615e4d7_0_460"/>
          <p:cNvSpPr/>
          <p:nvPr/>
        </p:nvSpPr>
        <p:spPr>
          <a:xfrm>
            <a:off x="19458832" y="7454900"/>
            <a:ext cx="17019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oppins"/>
              <a:buNone/>
            </a:pPr>
            <a:r>
              <a:rPr b="1" i="0" lang="en-US" sz="4800" u="none" cap="none" strike="noStrike">
                <a:solidFill>
                  <a:srgbClr val="000000"/>
                </a:solidFill>
                <a:latin typeface="Poppins"/>
                <a:ea typeface="Poppins"/>
                <a:cs typeface="Poppins"/>
                <a:sym typeface="Poppins"/>
              </a:rPr>
              <a:t>2025</a:t>
            </a:r>
            <a:endParaRPr b="0" i="0" sz="4800" u="none" cap="none" strike="noStrike">
              <a:solidFill>
                <a:schemeClr val="dk1"/>
              </a:solidFill>
              <a:latin typeface="Calibri"/>
              <a:ea typeface="Calibri"/>
              <a:cs typeface="Calibri"/>
              <a:sym typeface="Calibri"/>
            </a:endParaRPr>
          </a:p>
        </p:txBody>
      </p:sp>
      <p:sp>
        <p:nvSpPr>
          <p:cNvPr id="519" name="Google Shape;519;g2c6e615e4d7_0_460"/>
          <p:cNvSpPr/>
          <p:nvPr/>
        </p:nvSpPr>
        <p:spPr>
          <a:xfrm>
            <a:off x="927216" y="44704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c6e615e4d7_0_460"/>
          <p:cNvSpPr/>
          <p:nvPr/>
        </p:nvSpPr>
        <p:spPr>
          <a:xfrm>
            <a:off x="927216" y="44704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c6e615e4d7_0_460"/>
          <p:cNvSpPr/>
          <p:nvPr/>
        </p:nvSpPr>
        <p:spPr>
          <a:xfrm>
            <a:off x="825603" y="44704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a:t>
            </a:r>
            <a:endParaRPr b="0" i="0" sz="4800" u="none" cap="none" strike="noStrike">
              <a:solidFill>
                <a:schemeClr val="dk1"/>
              </a:solidFill>
              <a:latin typeface="Calibri"/>
              <a:ea typeface="Calibri"/>
              <a:cs typeface="Calibri"/>
              <a:sym typeface="Calibri"/>
            </a:endParaRPr>
          </a:p>
        </p:txBody>
      </p:sp>
      <p:sp>
        <p:nvSpPr>
          <p:cNvPr id="522" name="Google Shape;522;g2c6e615e4d7_0_460"/>
          <p:cNvSpPr/>
          <p:nvPr/>
        </p:nvSpPr>
        <p:spPr>
          <a:xfrm>
            <a:off x="859474" y="54864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523" name="Google Shape;523;g2c6e615e4d7_0_460"/>
          <p:cNvSpPr/>
          <p:nvPr/>
        </p:nvSpPr>
        <p:spPr>
          <a:xfrm>
            <a:off x="11926791" y="44704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c6e615e4d7_0_460"/>
          <p:cNvSpPr/>
          <p:nvPr/>
        </p:nvSpPr>
        <p:spPr>
          <a:xfrm>
            <a:off x="11926791" y="44704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2c6e615e4d7_0_460"/>
          <p:cNvSpPr/>
          <p:nvPr/>
        </p:nvSpPr>
        <p:spPr>
          <a:xfrm>
            <a:off x="11825178" y="44704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Unicorn Migration</a:t>
            </a:r>
            <a:endParaRPr b="0" i="0" sz="4800" u="none" cap="none" strike="noStrike">
              <a:solidFill>
                <a:schemeClr val="dk1"/>
              </a:solidFill>
              <a:latin typeface="Calibri"/>
              <a:ea typeface="Calibri"/>
              <a:cs typeface="Calibri"/>
              <a:sym typeface="Calibri"/>
            </a:endParaRPr>
          </a:p>
        </p:txBody>
      </p:sp>
      <p:sp>
        <p:nvSpPr>
          <p:cNvPr id="526" name="Google Shape;526;g2c6e615e4d7_0_460"/>
          <p:cNvSpPr/>
          <p:nvPr/>
        </p:nvSpPr>
        <p:spPr>
          <a:xfrm>
            <a:off x="11859049" y="54864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527" name="Google Shape;527;g2c6e615e4d7_0_460"/>
          <p:cNvSpPr/>
          <p:nvPr/>
        </p:nvSpPr>
        <p:spPr>
          <a:xfrm>
            <a:off x="17363070" y="94869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c6e615e4d7_0_460"/>
          <p:cNvSpPr/>
          <p:nvPr/>
        </p:nvSpPr>
        <p:spPr>
          <a:xfrm>
            <a:off x="17363070" y="94869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c6e615e4d7_0_460"/>
          <p:cNvSpPr/>
          <p:nvPr/>
        </p:nvSpPr>
        <p:spPr>
          <a:xfrm>
            <a:off x="17261457" y="94869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Rainbow Sightings</a:t>
            </a:r>
            <a:endParaRPr b="0" i="0" sz="4800" u="none" cap="none" strike="noStrike">
              <a:solidFill>
                <a:schemeClr val="dk1"/>
              </a:solidFill>
              <a:latin typeface="Calibri"/>
              <a:ea typeface="Calibri"/>
              <a:cs typeface="Calibri"/>
              <a:sym typeface="Calibri"/>
            </a:endParaRPr>
          </a:p>
        </p:txBody>
      </p:sp>
      <p:sp>
        <p:nvSpPr>
          <p:cNvPr id="530" name="Google Shape;530;g2c6e615e4d7_0_460"/>
          <p:cNvSpPr/>
          <p:nvPr/>
        </p:nvSpPr>
        <p:spPr>
          <a:xfrm>
            <a:off x="17295328" y="105029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531" name="Google Shape;531;g2c6e615e4d7_0_460"/>
          <p:cNvSpPr/>
          <p:nvPr/>
        </p:nvSpPr>
        <p:spPr>
          <a:xfrm>
            <a:off x="6490511" y="94869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c6e615e4d7_0_460"/>
          <p:cNvSpPr/>
          <p:nvPr/>
        </p:nvSpPr>
        <p:spPr>
          <a:xfrm>
            <a:off x="6490511" y="94869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c6e615e4d7_0_460"/>
          <p:cNvSpPr/>
          <p:nvPr/>
        </p:nvSpPr>
        <p:spPr>
          <a:xfrm>
            <a:off x="6388899" y="94869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Enchanted Pool</a:t>
            </a:r>
            <a:endParaRPr b="0" i="0" sz="4800" u="none" cap="none" strike="noStrike">
              <a:solidFill>
                <a:schemeClr val="dk1"/>
              </a:solidFill>
              <a:latin typeface="Calibri"/>
              <a:ea typeface="Calibri"/>
              <a:cs typeface="Calibri"/>
              <a:sym typeface="Calibri"/>
            </a:endParaRPr>
          </a:p>
        </p:txBody>
      </p:sp>
      <p:sp>
        <p:nvSpPr>
          <p:cNvPr id="534" name="Google Shape;534;g2c6e615e4d7_0_460"/>
          <p:cNvSpPr/>
          <p:nvPr/>
        </p:nvSpPr>
        <p:spPr>
          <a:xfrm>
            <a:off x="6422769" y="105029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9" name="Shape 539"/>
        <p:cNvGrpSpPr/>
        <p:nvPr/>
      </p:nvGrpSpPr>
      <p:grpSpPr>
        <a:xfrm>
          <a:off x="0" y="0"/>
          <a:ext cx="0" cy="0"/>
          <a:chOff x="0" y="0"/>
          <a:chExt cx="0" cy="0"/>
        </a:xfrm>
      </p:grpSpPr>
      <p:sp>
        <p:nvSpPr>
          <p:cNvPr id="540" name="Google Shape;540;g2c6e615e4d7_0_5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1" name="Google Shape;541;g2c6e615e4d7_0_503"/>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542" name="Google Shape;542;g2c6e615e4d7_0_503"/>
          <p:cNvSpPr/>
          <p:nvPr/>
        </p:nvSpPr>
        <p:spPr>
          <a:xfrm>
            <a:off x="3581848" y="711200"/>
            <a:ext cx="58512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Our Team</a:t>
            </a:r>
            <a:endParaRPr b="0" i="0" sz="8000" u="none" cap="none" strike="noStrike">
              <a:solidFill>
                <a:schemeClr val="dk1"/>
              </a:solidFill>
              <a:latin typeface="Calibri"/>
              <a:ea typeface="Calibri"/>
              <a:cs typeface="Calibri"/>
              <a:sym typeface="Calibri"/>
            </a:endParaRPr>
          </a:p>
        </p:txBody>
      </p:sp>
      <p:sp>
        <p:nvSpPr>
          <p:cNvPr id="543" name="Google Shape;543;g2c6e615e4d7_0_503"/>
          <p:cNvSpPr/>
          <p:nvPr/>
        </p:nvSpPr>
        <p:spPr>
          <a:xfrm>
            <a:off x="3556445" y="2755900"/>
            <a:ext cx="4788600" cy="101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4" name="Google Shape;544;g2c6e615e4d7_0_503"/>
          <p:cNvPicPr preferRelativeResize="0"/>
          <p:nvPr/>
        </p:nvPicPr>
        <p:blipFill rotWithShape="1">
          <a:blip r:embed="rId4">
            <a:alphaModFix/>
          </a:blip>
          <a:srcRect b="0" l="0" r="0" t="0"/>
          <a:stretch/>
        </p:blipFill>
        <p:spPr>
          <a:xfrm>
            <a:off x="3556445" y="2755900"/>
            <a:ext cx="4788498" cy="8229600"/>
          </a:xfrm>
          <a:prstGeom prst="rect">
            <a:avLst/>
          </a:prstGeom>
          <a:noFill/>
          <a:ln>
            <a:noFill/>
          </a:ln>
        </p:spPr>
      </p:pic>
      <p:sp>
        <p:nvSpPr>
          <p:cNvPr id="545" name="Google Shape;545;g2c6e615e4d7_0_503"/>
          <p:cNvSpPr/>
          <p:nvPr/>
        </p:nvSpPr>
        <p:spPr>
          <a:xfrm>
            <a:off x="35564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2c6e615e4d7_0_503"/>
          <p:cNvSpPr/>
          <p:nvPr/>
        </p:nvSpPr>
        <p:spPr>
          <a:xfrm>
            <a:off x="35564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c6e615e4d7_0_503"/>
          <p:cNvSpPr/>
          <p:nvPr/>
        </p:nvSpPr>
        <p:spPr>
          <a:xfrm>
            <a:off x="3454832" y="11188700"/>
            <a:ext cx="49917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Eldruin</a:t>
            </a:r>
            <a:endParaRPr b="0" i="0" sz="4800" u="none" cap="none" strike="noStrike">
              <a:solidFill>
                <a:schemeClr val="dk1"/>
              </a:solidFill>
              <a:latin typeface="Calibri"/>
              <a:ea typeface="Calibri"/>
              <a:cs typeface="Calibri"/>
              <a:sym typeface="Calibri"/>
            </a:endParaRPr>
          </a:p>
        </p:txBody>
      </p:sp>
      <p:sp>
        <p:nvSpPr>
          <p:cNvPr id="548" name="Google Shape;548;g2c6e615e4d7_0_503"/>
          <p:cNvSpPr/>
          <p:nvPr/>
        </p:nvSpPr>
        <p:spPr>
          <a:xfrm>
            <a:off x="3488703" y="122555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49" name="Google Shape;549;g2c6e615e4d7_0_503"/>
          <p:cNvSpPr/>
          <p:nvPr/>
        </p:nvSpPr>
        <p:spPr>
          <a:xfrm>
            <a:off x="9157845" y="2755900"/>
            <a:ext cx="4788600" cy="101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0" name="Google Shape;550;g2c6e615e4d7_0_503"/>
          <p:cNvPicPr preferRelativeResize="0"/>
          <p:nvPr/>
        </p:nvPicPr>
        <p:blipFill rotWithShape="1">
          <a:blip r:embed="rId5">
            <a:alphaModFix/>
          </a:blip>
          <a:srcRect b="0" l="0" r="0" t="0"/>
          <a:stretch/>
        </p:blipFill>
        <p:spPr>
          <a:xfrm>
            <a:off x="9157845" y="2755900"/>
            <a:ext cx="4788498" cy="8229600"/>
          </a:xfrm>
          <a:prstGeom prst="rect">
            <a:avLst/>
          </a:prstGeom>
          <a:noFill/>
          <a:ln>
            <a:noFill/>
          </a:ln>
        </p:spPr>
      </p:pic>
      <p:sp>
        <p:nvSpPr>
          <p:cNvPr id="551" name="Google Shape;551;g2c6e615e4d7_0_503"/>
          <p:cNvSpPr/>
          <p:nvPr/>
        </p:nvSpPr>
        <p:spPr>
          <a:xfrm>
            <a:off x="91578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2c6e615e4d7_0_503"/>
          <p:cNvSpPr/>
          <p:nvPr/>
        </p:nvSpPr>
        <p:spPr>
          <a:xfrm>
            <a:off x="91578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c6e615e4d7_0_503"/>
          <p:cNvSpPr/>
          <p:nvPr/>
        </p:nvSpPr>
        <p:spPr>
          <a:xfrm>
            <a:off x="9056232" y="11188700"/>
            <a:ext cx="49917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Elementalen</a:t>
            </a:r>
            <a:endParaRPr b="0" i="0" sz="4800" u="none" cap="none" strike="noStrike">
              <a:solidFill>
                <a:schemeClr val="dk1"/>
              </a:solidFill>
              <a:latin typeface="Calibri"/>
              <a:ea typeface="Calibri"/>
              <a:cs typeface="Calibri"/>
              <a:sym typeface="Calibri"/>
            </a:endParaRPr>
          </a:p>
        </p:txBody>
      </p:sp>
      <p:sp>
        <p:nvSpPr>
          <p:cNvPr id="554" name="Google Shape;554;g2c6e615e4d7_0_503"/>
          <p:cNvSpPr/>
          <p:nvPr/>
        </p:nvSpPr>
        <p:spPr>
          <a:xfrm>
            <a:off x="9090103" y="122555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55" name="Google Shape;555;g2c6e615e4d7_0_503"/>
          <p:cNvSpPr/>
          <p:nvPr/>
        </p:nvSpPr>
        <p:spPr>
          <a:xfrm>
            <a:off x="14759245" y="2755900"/>
            <a:ext cx="4788600" cy="101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6" name="Google Shape;556;g2c6e615e4d7_0_503"/>
          <p:cNvPicPr preferRelativeResize="0"/>
          <p:nvPr/>
        </p:nvPicPr>
        <p:blipFill rotWithShape="1">
          <a:blip r:embed="rId6">
            <a:alphaModFix/>
          </a:blip>
          <a:srcRect b="0" l="0" r="0" t="0"/>
          <a:stretch/>
        </p:blipFill>
        <p:spPr>
          <a:xfrm>
            <a:off x="14759245" y="2755900"/>
            <a:ext cx="4788498" cy="8229600"/>
          </a:xfrm>
          <a:prstGeom prst="rect">
            <a:avLst/>
          </a:prstGeom>
          <a:noFill/>
          <a:ln>
            <a:noFill/>
          </a:ln>
        </p:spPr>
      </p:pic>
      <p:sp>
        <p:nvSpPr>
          <p:cNvPr id="557" name="Google Shape;557;g2c6e615e4d7_0_503"/>
          <p:cNvSpPr/>
          <p:nvPr/>
        </p:nvSpPr>
        <p:spPr>
          <a:xfrm>
            <a:off x="147592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c6e615e4d7_0_503"/>
          <p:cNvSpPr/>
          <p:nvPr/>
        </p:nvSpPr>
        <p:spPr>
          <a:xfrm>
            <a:off x="147592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2c6e615e4d7_0_503"/>
          <p:cNvSpPr/>
          <p:nvPr/>
        </p:nvSpPr>
        <p:spPr>
          <a:xfrm>
            <a:off x="14657632" y="11188700"/>
            <a:ext cx="49917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Lunaria</a:t>
            </a:r>
            <a:endParaRPr b="0" i="0" sz="4800" u="none" cap="none" strike="noStrike">
              <a:solidFill>
                <a:schemeClr val="dk1"/>
              </a:solidFill>
              <a:latin typeface="Calibri"/>
              <a:ea typeface="Calibri"/>
              <a:cs typeface="Calibri"/>
              <a:sym typeface="Calibri"/>
            </a:endParaRPr>
          </a:p>
        </p:txBody>
      </p:sp>
      <p:sp>
        <p:nvSpPr>
          <p:cNvPr id="560" name="Google Shape;560;g2c6e615e4d7_0_503"/>
          <p:cNvSpPr/>
          <p:nvPr/>
        </p:nvSpPr>
        <p:spPr>
          <a:xfrm>
            <a:off x="14691503" y="122555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5" name="Shape 565"/>
        <p:cNvGrpSpPr/>
        <p:nvPr/>
      </p:nvGrpSpPr>
      <p:grpSpPr>
        <a:xfrm>
          <a:off x="0" y="0"/>
          <a:ext cx="0" cy="0"/>
          <a:chOff x="0" y="0"/>
          <a:chExt cx="0" cy="0"/>
        </a:xfrm>
      </p:grpSpPr>
      <p:sp>
        <p:nvSpPr>
          <p:cNvPr id="566" name="Google Shape;566;g2c6e615e4d7_0_5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7" name="Google Shape;567;g2c6e615e4d7_0_52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568" name="Google Shape;568;g2c6e615e4d7_0_528"/>
          <p:cNvSpPr/>
          <p:nvPr/>
        </p:nvSpPr>
        <p:spPr>
          <a:xfrm>
            <a:off x="787498" y="3124200"/>
            <a:ext cx="23167800" cy="888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c6e615e4d7_0_528"/>
          <p:cNvSpPr/>
          <p:nvPr/>
        </p:nvSpPr>
        <p:spPr>
          <a:xfrm>
            <a:off x="10173972" y="3124200"/>
            <a:ext cx="5487000" cy="18033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0" name="Google Shape;570;g2c6e615e4d7_0_528"/>
          <p:cNvPicPr preferRelativeResize="0"/>
          <p:nvPr/>
        </p:nvPicPr>
        <p:blipFill rotWithShape="1">
          <a:blip r:embed="rId4">
            <a:alphaModFix/>
          </a:blip>
          <a:srcRect b="0" l="0" r="0" t="0"/>
          <a:stretch/>
        </p:blipFill>
        <p:spPr>
          <a:xfrm>
            <a:off x="10478810" y="3467100"/>
            <a:ext cx="1117740" cy="1117600"/>
          </a:xfrm>
          <a:prstGeom prst="rect">
            <a:avLst/>
          </a:prstGeom>
          <a:noFill/>
          <a:ln>
            <a:noFill/>
          </a:ln>
        </p:spPr>
      </p:pic>
      <p:sp>
        <p:nvSpPr>
          <p:cNvPr id="571" name="Google Shape;571;g2c6e615e4d7_0_528"/>
          <p:cNvSpPr/>
          <p:nvPr/>
        </p:nvSpPr>
        <p:spPr>
          <a:xfrm>
            <a:off x="11799775" y="33274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2c6e615e4d7_0_528"/>
          <p:cNvSpPr/>
          <p:nvPr/>
        </p:nvSpPr>
        <p:spPr>
          <a:xfrm>
            <a:off x="11799775" y="33274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Chloe Ng</a:t>
            </a:r>
            <a:endParaRPr b="0" i="0" sz="3600" u="none" cap="none" strike="noStrike">
              <a:solidFill>
                <a:schemeClr val="dk1"/>
              </a:solidFill>
              <a:latin typeface="Calibri"/>
              <a:ea typeface="Calibri"/>
              <a:cs typeface="Calibri"/>
              <a:sym typeface="Calibri"/>
            </a:endParaRPr>
          </a:p>
        </p:txBody>
      </p:sp>
      <p:sp>
        <p:nvSpPr>
          <p:cNvPr id="573" name="Google Shape;573;g2c6e615e4d7_0_528"/>
          <p:cNvSpPr/>
          <p:nvPr/>
        </p:nvSpPr>
        <p:spPr>
          <a:xfrm>
            <a:off x="11799775" y="41148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sp>
        <p:nvSpPr>
          <p:cNvPr id="574" name="Google Shape;574;g2c6e615e4d7_0_528"/>
          <p:cNvSpPr/>
          <p:nvPr/>
        </p:nvSpPr>
        <p:spPr>
          <a:xfrm>
            <a:off x="787498" y="5486400"/>
            <a:ext cx="5487000" cy="18033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5" name="Google Shape;575;g2c6e615e4d7_0_528"/>
          <p:cNvPicPr preferRelativeResize="0"/>
          <p:nvPr/>
        </p:nvPicPr>
        <p:blipFill rotWithShape="1">
          <a:blip r:embed="rId5">
            <a:alphaModFix/>
          </a:blip>
          <a:srcRect b="0" l="0" r="0" t="0"/>
          <a:stretch/>
        </p:blipFill>
        <p:spPr>
          <a:xfrm>
            <a:off x="1092337" y="5829300"/>
            <a:ext cx="1117740" cy="1117600"/>
          </a:xfrm>
          <a:prstGeom prst="rect">
            <a:avLst/>
          </a:prstGeom>
          <a:noFill/>
          <a:ln>
            <a:noFill/>
          </a:ln>
        </p:spPr>
      </p:pic>
      <p:sp>
        <p:nvSpPr>
          <p:cNvPr id="576" name="Google Shape;576;g2c6e615e4d7_0_528"/>
          <p:cNvSpPr/>
          <p:nvPr/>
        </p:nvSpPr>
        <p:spPr>
          <a:xfrm>
            <a:off x="2413302" y="56896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2c6e615e4d7_0_528"/>
          <p:cNvSpPr/>
          <p:nvPr/>
        </p:nvSpPr>
        <p:spPr>
          <a:xfrm>
            <a:off x="2413302" y="56896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Valtorin</a:t>
            </a:r>
            <a:endParaRPr b="0" i="0" sz="3600" u="none" cap="none" strike="noStrike">
              <a:solidFill>
                <a:schemeClr val="dk1"/>
              </a:solidFill>
              <a:latin typeface="Calibri"/>
              <a:ea typeface="Calibri"/>
              <a:cs typeface="Calibri"/>
              <a:sym typeface="Calibri"/>
            </a:endParaRPr>
          </a:p>
        </p:txBody>
      </p:sp>
      <p:sp>
        <p:nvSpPr>
          <p:cNvPr id="578" name="Google Shape;578;g2c6e615e4d7_0_528"/>
          <p:cNvSpPr/>
          <p:nvPr/>
        </p:nvSpPr>
        <p:spPr>
          <a:xfrm>
            <a:off x="2413302" y="6477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sp>
        <p:nvSpPr>
          <p:cNvPr id="579" name="Google Shape;579;g2c6e615e4d7_0_528"/>
          <p:cNvSpPr/>
          <p:nvPr/>
        </p:nvSpPr>
        <p:spPr>
          <a:xfrm>
            <a:off x="3835879" y="7823200"/>
            <a:ext cx="5487000" cy="18033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0" name="Google Shape;580;g2c6e615e4d7_0_528"/>
          <p:cNvPicPr preferRelativeResize="0"/>
          <p:nvPr/>
        </p:nvPicPr>
        <p:blipFill rotWithShape="1">
          <a:blip r:embed="rId6">
            <a:alphaModFix/>
          </a:blip>
          <a:srcRect b="0" l="0" r="0" t="0"/>
          <a:stretch/>
        </p:blipFill>
        <p:spPr>
          <a:xfrm>
            <a:off x="4140718" y="8166100"/>
            <a:ext cx="1117740" cy="1117600"/>
          </a:xfrm>
          <a:prstGeom prst="rect">
            <a:avLst/>
          </a:prstGeom>
          <a:noFill/>
          <a:ln>
            <a:noFill/>
          </a:ln>
        </p:spPr>
      </p:pic>
      <p:sp>
        <p:nvSpPr>
          <p:cNvPr id="581" name="Google Shape;581;g2c6e615e4d7_0_528"/>
          <p:cNvSpPr/>
          <p:nvPr/>
        </p:nvSpPr>
        <p:spPr>
          <a:xfrm>
            <a:off x="5461683" y="80264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2c6e615e4d7_0_528"/>
          <p:cNvSpPr/>
          <p:nvPr/>
        </p:nvSpPr>
        <p:spPr>
          <a:xfrm>
            <a:off x="5461683" y="80264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Lucian</a:t>
            </a:r>
            <a:endParaRPr b="0" i="0" sz="3600" u="none" cap="none" strike="noStrike">
              <a:solidFill>
                <a:schemeClr val="dk1"/>
              </a:solidFill>
              <a:latin typeface="Calibri"/>
              <a:ea typeface="Calibri"/>
              <a:cs typeface="Calibri"/>
              <a:sym typeface="Calibri"/>
            </a:endParaRPr>
          </a:p>
        </p:txBody>
      </p:sp>
      <p:sp>
        <p:nvSpPr>
          <p:cNvPr id="583" name="Google Shape;583;g2c6e615e4d7_0_528"/>
          <p:cNvSpPr/>
          <p:nvPr/>
        </p:nvSpPr>
        <p:spPr>
          <a:xfrm>
            <a:off x="5461683" y="88138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sp>
        <p:nvSpPr>
          <p:cNvPr id="584" name="Google Shape;584;g2c6e615e4d7_0_528"/>
          <p:cNvSpPr/>
          <p:nvPr/>
        </p:nvSpPr>
        <p:spPr>
          <a:xfrm>
            <a:off x="3835879" y="10210800"/>
            <a:ext cx="5487000" cy="18033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5" name="Google Shape;585;g2c6e615e4d7_0_528"/>
          <p:cNvPicPr preferRelativeResize="0"/>
          <p:nvPr/>
        </p:nvPicPr>
        <p:blipFill rotWithShape="1">
          <a:blip r:embed="rId7">
            <a:alphaModFix/>
          </a:blip>
          <a:srcRect b="0" l="0" r="0" t="0"/>
          <a:stretch/>
        </p:blipFill>
        <p:spPr>
          <a:xfrm>
            <a:off x="4140718" y="10553700"/>
            <a:ext cx="1117740" cy="1117600"/>
          </a:xfrm>
          <a:prstGeom prst="rect">
            <a:avLst/>
          </a:prstGeom>
          <a:noFill/>
          <a:ln>
            <a:noFill/>
          </a:ln>
        </p:spPr>
      </p:pic>
      <p:sp>
        <p:nvSpPr>
          <p:cNvPr id="586" name="Google Shape;586;g2c6e615e4d7_0_528"/>
          <p:cNvSpPr/>
          <p:nvPr/>
        </p:nvSpPr>
        <p:spPr>
          <a:xfrm>
            <a:off x="5461683" y="104140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2c6e615e4d7_0_528"/>
          <p:cNvSpPr/>
          <p:nvPr/>
        </p:nvSpPr>
        <p:spPr>
          <a:xfrm>
            <a:off x="5461683" y="104140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Cedric</a:t>
            </a:r>
            <a:endParaRPr b="0" i="0" sz="3600" u="none" cap="none" strike="noStrike">
              <a:solidFill>
                <a:schemeClr val="dk1"/>
              </a:solidFill>
              <a:latin typeface="Calibri"/>
              <a:ea typeface="Calibri"/>
              <a:cs typeface="Calibri"/>
              <a:sym typeface="Calibri"/>
            </a:endParaRPr>
          </a:p>
        </p:txBody>
      </p:sp>
      <p:sp>
        <p:nvSpPr>
          <p:cNvPr id="588" name="Google Shape;588;g2c6e615e4d7_0_528"/>
          <p:cNvSpPr/>
          <p:nvPr/>
        </p:nvSpPr>
        <p:spPr>
          <a:xfrm>
            <a:off x="5461683" y="112014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sp>
        <p:nvSpPr>
          <p:cNvPr id="589" name="Google Shape;589;g2c6e615e4d7_0_528"/>
          <p:cNvSpPr/>
          <p:nvPr/>
        </p:nvSpPr>
        <p:spPr>
          <a:xfrm>
            <a:off x="15343518" y="7848600"/>
            <a:ext cx="5487000" cy="18033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0" name="Google Shape;590;g2c6e615e4d7_0_528"/>
          <p:cNvPicPr preferRelativeResize="0"/>
          <p:nvPr/>
        </p:nvPicPr>
        <p:blipFill rotWithShape="1">
          <a:blip r:embed="rId8">
            <a:alphaModFix/>
          </a:blip>
          <a:srcRect b="0" l="0" r="0" t="0"/>
          <a:stretch/>
        </p:blipFill>
        <p:spPr>
          <a:xfrm>
            <a:off x="15648356" y="8191500"/>
            <a:ext cx="1117740" cy="1117600"/>
          </a:xfrm>
          <a:prstGeom prst="rect">
            <a:avLst/>
          </a:prstGeom>
          <a:noFill/>
          <a:ln>
            <a:noFill/>
          </a:ln>
        </p:spPr>
      </p:pic>
      <p:sp>
        <p:nvSpPr>
          <p:cNvPr id="591" name="Google Shape;591;g2c6e615e4d7_0_528"/>
          <p:cNvSpPr/>
          <p:nvPr/>
        </p:nvSpPr>
        <p:spPr>
          <a:xfrm>
            <a:off x="16969321" y="80518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c6e615e4d7_0_528"/>
          <p:cNvSpPr/>
          <p:nvPr/>
        </p:nvSpPr>
        <p:spPr>
          <a:xfrm>
            <a:off x="16969321" y="80518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Elvina</a:t>
            </a:r>
            <a:endParaRPr b="0" i="0" sz="3600" u="none" cap="none" strike="noStrike">
              <a:solidFill>
                <a:schemeClr val="dk1"/>
              </a:solidFill>
              <a:latin typeface="Calibri"/>
              <a:ea typeface="Calibri"/>
              <a:cs typeface="Calibri"/>
              <a:sym typeface="Calibri"/>
            </a:endParaRPr>
          </a:p>
        </p:txBody>
      </p:sp>
      <p:sp>
        <p:nvSpPr>
          <p:cNvPr id="593" name="Google Shape;593;g2c6e615e4d7_0_528"/>
          <p:cNvSpPr/>
          <p:nvPr/>
        </p:nvSpPr>
        <p:spPr>
          <a:xfrm>
            <a:off x="16969321" y="88392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sp>
        <p:nvSpPr>
          <p:cNvPr id="594" name="Google Shape;594;g2c6e615e4d7_0_528"/>
          <p:cNvSpPr/>
          <p:nvPr/>
        </p:nvSpPr>
        <p:spPr>
          <a:xfrm>
            <a:off x="15343518" y="10210800"/>
            <a:ext cx="5487000" cy="18033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5" name="Google Shape;595;g2c6e615e4d7_0_528"/>
          <p:cNvPicPr preferRelativeResize="0"/>
          <p:nvPr/>
        </p:nvPicPr>
        <p:blipFill rotWithShape="1">
          <a:blip r:embed="rId9">
            <a:alphaModFix/>
          </a:blip>
          <a:srcRect b="0" l="0" r="0" t="0"/>
          <a:stretch/>
        </p:blipFill>
        <p:spPr>
          <a:xfrm>
            <a:off x="15648356" y="10553700"/>
            <a:ext cx="1117740" cy="1117600"/>
          </a:xfrm>
          <a:prstGeom prst="rect">
            <a:avLst/>
          </a:prstGeom>
          <a:noFill/>
          <a:ln>
            <a:noFill/>
          </a:ln>
        </p:spPr>
      </p:pic>
      <p:sp>
        <p:nvSpPr>
          <p:cNvPr id="596" name="Google Shape;596;g2c6e615e4d7_0_528"/>
          <p:cNvSpPr/>
          <p:nvPr/>
        </p:nvSpPr>
        <p:spPr>
          <a:xfrm>
            <a:off x="16969321" y="104140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2c6e615e4d7_0_528"/>
          <p:cNvSpPr/>
          <p:nvPr/>
        </p:nvSpPr>
        <p:spPr>
          <a:xfrm>
            <a:off x="16969321" y="104140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Seraphina</a:t>
            </a:r>
            <a:endParaRPr b="0" i="0" sz="3600" u="none" cap="none" strike="noStrike">
              <a:solidFill>
                <a:schemeClr val="dk1"/>
              </a:solidFill>
              <a:latin typeface="Calibri"/>
              <a:ea typeface="Calibri"/>
              <a:cs typeface="Calibri"/>
              <a:sym typeface="Calibri"/>
            </a:endParaRPr>
          </a:p>
        </p:txBody>
      </p:sp>
      <p:sp>
        <p:nvSpPr>
          <p:cNvPr id="598" name="Google Shape;598;g2c6e615e4d7_0_528"/>
          <p:cNvSpPr/>
          <p:nvPr/>
        </p:nvSpPr>
        <p:spPr>
          <a:xfrm>
            <a:off x="16969321" y="112014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sp>
        <p:nvSpPr>
          <p:cNvPr id="599" name="Google Shape;599;g2c6e615e4d7_0_528"/>
          <p:cNvSpPr/>
          <p:nvPr/>
        </p:nvSpPr>
        <p:spPr>
          <a:xfrm>
            <a:off x="6681035" y="5486400"/>
            <a:ext cx="5487000" cy="18033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0" name="Google Shape;600;g2c6e615e4d7_0_528"/>
          <p:cNvPicPr preferRelativeResize="0"/>
          <p:nvPr/>
        </p:nvPicPr>
        <p:blipFill rotWithShape="1">
          <a:blip r:embed="rId10">
            <a:alphaModFix/>
          </a:blip>
          <a:srcRect b="0" l="0" r="0" t="0"/>
          <a:stretch/>
        </p:blipFill>
        <p:spPr>
          <a:xfrm>
            <a:off x="6985873" y="5829300"/>
            <a:ext cx="1117740" cy="1117600"/>
          </a:xfrm>
          <a:prstGeom prst="rect">
            <a:avLst/>
          </a:prstGeom>
          <a:noFill/>
          <a:ln>
            <a:noFill/>
          </a:ln>
        </p:spPr>
      </p:pic>
      <p:sp>
        <p:nvSpPr>
          <p:cNvPr id="601" name="Google Shape;601;g2c6e615e4d7_0_528"/>
          <p:cNvSpPr/>
          <p:nvPr/>
        </p:nvSpPr>
        <p:spPr>
          <a:xfrm>
            <a:off x="8306838" y="56896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2c6e615e4d7_0_528"/>
          <p:cNvSpPr/>
          <p:nvPr/>
        </p:nvSpPr>
        <p:spPr>
          <a:xfrm>
            <a:off x="8306838" y="56896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Aurielle</a:t>
            </a:r>
            <a:endParaRPr b="0" i="0" sz="3600" u="none" cap="none" strike="noStrike">
              <a:solidFill>
                <a:schemeClr val="dk1"/>
              </a:solidFill>
              <a:latin typeface="Calibri"/>
              <a:ea typeface="Calibri"/>
              <a:cs typeface="Calibri"/>
              <a:sym typeface="Calibri"/>
            </a:endParaRPr>
          </a:p>
        </p:txBody>
      </p:sp>
      <p:sp>
        <p:nvSpPr>
          <p:cNvPr id="603" name="Google Shape;603;g2c6e615e4d7_0_528"/>
          <p:cNvSpPr/>
          <p:nvPr/>
        </p:nvSpPr>
        <p:spPr>
          <a:xfrm>
            <a:off x="8306838" y="6477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sp>
        <p:nvSpPr>
          <p:cNvPr id="604" name="Google Shape;604;g2c6e615e4d7_0_528"/>
          <p:cNvSpPr/>
          <p:nvPr/>
        </p:nvSpPr>
        <p:spPr>
          <a:xfrm>
            <a:off x="18468108" y="5486400"/>
            <a:ext cx="5487000" cy="18033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5" name="Google Shape;605;g2c6e615e4d7_0_528"/>
          <p:cNvPicPr preferRelativeResize="0"/>
          <p:nvPr/>
        </p:nvPicPr>
        <p:blipFill rotWithShape="1">
          <a:blip r:embed="rId11">
            <a:alphaModFix/>
          </a:blip>
          <a:srcRect b="0" l="0" r="0" t="0"/>
          <a:stretch/>
        </p:blipFill>
        <p:spPr>
          <a:xfrm>
            <a:off x="18772946" y="5829300"/>
            <a:ext cx="1117740" cy="1117600"/>
          </a:xfrm>
          <a:prstGeom prst="rect">
            <a:avLst/>
          </a:prstGeom>
          <a:noFill/>
          <a:ln>
            <a:noFill/>
          </a:ln>
        </p:spPr>
      </p:pic>
      <p:sp>
        <p:nvSpPr>
          <p:cNvPr id="606" name="Google Shape;606;g2c6e615e4d7_0_528"/>
          <p:cNvSpPr/>
          <p:nvPr/>
        </p:nvSpPr>
        <p:spPr>
          <a:xfrm>
            <a:off x="20093911" y="56896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2c6e615e4d7_0_528"/>
          <p:cNvSpPr/>
          <p:nvPr/>
        </p:nvSpPr>
        <p:spPr>
          <a:xfrm>
            <a:off x="20093911" y="56896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Dariana</a:t>
            </a:r>
            <a:endParaRPr b="0" i="0" sz="3600" u="none" cap="none" strike="noStrike">
              <a:solidFill>
                <a:schemeClr val="dk1"/>
              </a:solidFill>
              <a:latin typeface="Calibri"/>
              <a:ea typeface="Calibri"/>
              <a:cs typeface="Calibri"/>
              <a:sym typeface="Calibri"/>
            </a:endParaRPr>
          </a:p>
        </p:txBody>
      </p:sp>
      <p:sp>
        <p:nvSpPr>
          <p:cNvPr id="608" name="Google Shape;608;g2c6e615e4d7_0_528"/>
          <p:cNvSpPr/>
          <p:nvPr/>
        </p:nvSpPr>
        <p:spPr>
          <a:xfrm>
            <a:off x="20093911" y="6477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sp>
        <p:nvSpPr>
          <p:cNvPr id="609" name="Google Shape;609;g2c6e615e4d7_0_528"/>
          <p:cNvSpPr/>
          <p:nvPr/>
        </p:nvSpPr>
        <p:spPr>
          <a:xfrm>
            <a:off x="12574572" y="5486400"/>
            <a:ext cx="5487000" cy="1803300"/>
          </a:xfrm>
          <a:prstGeom prst="rect">
            <a:avLst/>
          </a:prstGeom>
          <a:solidFill>
            <a:srgbClr val="FFFFFF"/>
          </a:solid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0" name="Google Shape;610;g2c6e615e4d7_0_528"/>
          <p:cNvPicPr preferRelativeResize="0"/>
          <p:nvPr/>
        </p:nvPicPr>
        <p:blipFill rotWithShape="1">
          <a:blip r:embed="rId12">
            <a:alphaModFix/>
          </a:blip>
          <a:srcRect b="0" l="0" r="0" t="0"/>
          <a:stretch/>
        </p:blipFill>
        <p:spPr>
          <a:xfrm>
            <a:off x="12879410" y="5829300"/>
            <a:ext cx="1117740" cy="1117600"/>
          </a:xfrm>
          <a:prstGeom prst="rect">
            <a:avLst/>
          </a:prstGeom>
          <a:noFill/>
          <a:ln>
            <a:noFill/>
          </a:ln>
        </p:spPr>
      </p:pic>
      <p:sp>
        <p:nvSpPr>
          <p:cNvPr id="611" name="Google Shape;611;g2c6e615e4d7_0_528"/>
          <p:cNvSpPr/>
          <p:nvPr/>
        </p:nvSpPr>
        <p:spPr>
          <a:xfrm>
            <a:off x="14200375" y="56896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2c6e615e4d7_0_528"/>
          <p:cNvSpPr/>
          <p:nvPr/>
        </p:nvSpPr>
        <p:spPr>
          <a:xfrm>
            <a:off x="14200375" y="56896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Theronis</a:t>
            </a:r>
            <a:endParaRPr b="0" i="0" sz="3600" u="none" cap="none" strike="noStrike">
              <a:solidFill>
                <a:schemeClr val="dk1"/>
              </a:solidFill>
              <a:latin typeface="Calibri"/>
              <a:ea typeface="Calibri"/>
              <a:cs typeface="Calibri"/>
              <a:sym typeface="Calibri"/>
            </a:endParaRPr>
          </a:p>
        </p:txBody>
      </p:sp>
      <p:sp>
        <p:nvSpPr>
          <p:cNvPr id="613" name="Google Shape;613;g2c6e615e4d7_0_528"/>
          <p:cNvSpPr/>
          <p:nvPr/>
        </p:nvSpPr>
        <p:spPr>
          <a:xfrm>
            <a:off x="14200375" y="6477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14" name="Google Shape;614;g2c6e615e4d7_0_528"/>
          <p:cNvPicPr preferRelativeResize="0"/>
          <p:nvPr/>
        </p:nvPicPr>
        <p:blipFill rotWithShape="1">
          <a:blip r:embed="rId13">
            <a:alphaModFix/>
          </a:blip>
          <a:srcRect b="0" l="0" r="0" t="0"/>
          <a:stretch/>
        </p:blipFill>
        <p:spPr>
          <a:xfrm>
            <a:off x="3353219" y="5067300"/>
            <a:ext cx="17680610" cy="12700"/>
          </a:xfrm>
          <a:prstGeom prst="rect">
            <a:avLst/>
          </a:prstGeom>
          <a:noFill/>
          <a:ln>
            <a:noFill/>
          </a:ln>
        </p:spPr>
      </p:pic>
      <p:pic>
        <p:nvPicPr>
          <p:cNvPr descr=" " id="615" name="Google Shape;615;g2c6e615e4d7_0_528"/>
          <p:cNvPicPr preferRelativeResize="0"/>
          <p:nvPr/>
        </p:nvPicPr>
        <p:blipFill rotWithShape="1">
          <a:blip r:embed="rId14">
            <a:alphaModFix/>
          </a:blip>
          <a:srcRect b="0" l="0" r="0" t="0"/>
          <a:stretch/>
        </p:blipFill>
        <p:spPr>
          <a:xfrm>
            <a:off x="13006426" y="4673600"/>
            <a:ext cx="12702" cy="406400"/>
          </a:xfrm>
          <a:prstGeom prst="rect">
            <a:avLst/>
          </a:prstGeom>
          <a:noFill/>
          <a:ln>
            <a:noFill/>
          </a:ln>
        </p:spPr>
      </p:pic>
      <p:pic>
        <p:nvPicPr>
          <p:cNvPr descr=" " id="616" name="Google Shape;616;g2c6e615e4d7_0_528"/>
          <p:cNvPicPr preferRelativeResize="0"/>
          <p:nvPr/>
        </p:nvPicPr>
        <p:blipFill rotWithShape="1">
          <a:blip r:embed="rId15">
            <a:alphaModFix/>
          </a:blip>
          <a:srcRect b="0" l="0" r="0" t="0"/>
          <a:stretch/>
        </p:blipFill>
        <p:spPr>
          <a:xfrm>
            <a:off x="3353219" y="5080000"/>
            <a:ext cx="12702" cy="419100"/>
          </a:xfrm>
          <a:prstGeom prst="rect">
            <a:avLst/>
          </a:prstGeom>
          <a:noFill/>
          <a:ln>
            <a:noFill/>
          </a:ln>
        </p:spPr>
      </p:pic>
      <p:pic>
        <p:nvPicPr>
          <p:cNvPr descr=" " id="617" name="Google Shape;617;g2c6e615e4d7_0_528"/>
          <p:cNvPicPr preferRelativeResize="0"/>
          <p:nvPr/>
        </p:nvPicPr>
        <p:blipFill rotWithShape="1">
          <a:blip r:embed="rId15">
            <a:alphaModFix/>
          </a:blip>
          <a:srcRect b="0" l="0" r="0" t="0"/>
          <a:stretch/>
        </p:blipFill>
        <p:spPr>
          <a:xfrm>
            <a:off x="9513489" y="5080000"/>
            <a:ext cx="12702" cy="419100"/>
          </a:xfrm>
          <a:prstGeom prst="rect">
            <a:avLst/>
          </a:prstGeom>
          <a:noFill/>
          <a:ln>
            <a:noFill/>
          </a:ln>
        </p:spPr>
      </p:pic>
      <p:pic>
        <p:nvPicPr>
          <p:cNvPr descr=" " id="618" name="Google Shape;618;g2c6e615e4d7_0_528"/>
          <p:cNvPicPr preferRelativeResize="0"/>
          <p:nvPr/>
        </p:nvPicPr>
        <p:blipFill rotWithShape="1">
          <a:blip r:embed="rId15">
            <a:alphaModFix/>
          </a:blip>
          <a:srcRect b="0" l="0" r="0" t="0"/>
          <a:stretch/>
        </p:blipFill>
        <p:spPr>
          <a:xfrm>
            <a:off x="15407026" y="5080000"/>
            <a:ext cx="12702" cy="419100"/>
          </a:xfrm>
          <a:prstGeom prst="rect">
            <a:avLst/>
          </a:prstGeom>
          <a:noFill/>
          <a:ln>
            <a:noFill/>
          </a:ln>
        </p:spPr>
      </p:pic>
      <p:pic>
        <p:nvPicPr>
          <p:cNvPr descr=" " id="619" name="Google Shape;619;g2c6e615e4d7_0_528"/>
          <p:cNvPicPr preferRelativeResize="0"/>
          <p:nvPr/>
        </p:nvPicPr>
        <p:blipFill rotWithShape="1">
          <a:blip r:embed="rId15">
            <a:alphaModFix/>
          </a:blip>
          <a:srcRect b="0" l="0" r="0" t="0"/>
          <a:stretch/>
        </p:blipFill>
        <p:spPr>
          <a:xfrm>
            <a:off x="21021127" y="5080000"/>
            <a:ext cx="12702" cy="419100"/>
          </a:xfrm>
          <a:prstGeom prst="rect">
            <a:avLst/>
          </a:prstGeom>
          <a:noFill/>
          <a:ln>
            <a:noFill/>
          </a:ln>
        </p:spPr>
      </p:pic>
      <p:pic>
        <p:nvPicPr>
          <p:cNvPr descr=" " id="620" name="Google Shape;620;g2c6e615e4d7_0_528"/>
          <p:cNvPicPr preferRelativeResize="0"/>
          <p:nvPr/>
        </p:nvPicPr>
        <p:blipFill rotWithShape="1">
          <a:blip r:embed="rId16">
            <a:alphaModFix/>
          </a:blip>
          <a:srcRect b="0" l="0" r="0" t="0"/>
          <a:stretch/>
        </p:blipFill>
        <p:spPr>
          <a:xfrm>
            <a:off x="9513489" y="6896100"/>
            <a:ext cx="12702" cy="4165600"/>
          </a:xfrm>
          <a:prstGeom prst="rect">
            <a:avLst/>
          </a:prstGeom>
          <a:noFill/>
          <a:ln>
            <a:noFill/>
          </a:ln>
        </p:spPr>
      </p:pic>
      <p:pic>
        <p:nvPicPr>
          <p:cNvPr descr=" " id="621" name="Google Shape;621;g2c6e615e4d7_0_528"/>
          <p:cNvPicPr preferRelativeResize="0"/>
          <p:nvPr/>
        </p:nvPicPr>
        <p:blipFill rotWithShape="1">
          <a:blip r:embed="rId17">
            <a:alphaModFix/>
          </a:blip>
          <a:srcRect b="0" l="0" r="0" t="0"/>
          <a:stretch/>
        </p:blipFill>
        <p:spPr>
          <a:xfrm>
            <a:off x="9322965" y="8585200"/>
            <a:ext cx="203225" cy="12700"/>
          </a:xfrm>
          <a:prstGeom prst="rect">
            <a:avLst/>
          </a:prstGeom>
          <a:noFill/>
          <a:ln>
            <a:noFill/>
          </a:ln>
        </p:spPr>
      </p:pic>
      <p:pic>
        <p:nvPicPr>
          <p:cNvPr descr=" " id="622" name="Google Shape;622;g2c6e615e4d7_0_528"/>
          <p:cNvPicPr preferRelativeResize="0"/>
          <p:nvPr/>
        </p:nvPicPr>
        <p:blipFill rotWithShape="1">
          <a:blip r:embed="rId17">
            <a:alphaModFix/>
          </a:blip>
          <a:srcRect b="0" l="0" r="0" t="0"/>
          <a:stretch/>
        </p:blipFill>
        <p:spPr>
          <a:xfrm>
            <a:off x="20830603" y="8585200"/>
            <a:ext cx="203225" cy="12700"/>
          </a:xfrm>
          <a:prstGeom prst="rect">
            <a:avLst/>
          </a:prstGeom>
          <a:noFill/>
          <a:ln>
            <a:noFill/>
          </a:ln>
        </p:spPr>
      </p:pic>
      <p:pic>
        <p:nvPicPr>
          <p:cNvPr descr=" " id="623" name="Google Shape;623;g2c6e615e4d7_0_528"/>
          <p:cNvPicPr preferRelativeResize="0"/>
          <p:nvPr/>
        </p:nvPicPr>
        <p:blipFill rotWithShape="1">
          <a:blip r:embed="rId17">
            <a:alphaModFix/>
          </a:blip>
          <a:srcRect b="0" l="0" r="0" t="0"/>
          <a:stretch/>
        </p:blipFill>
        <p:spPr>
          <a:xfrm>
            <a:off x="9322965" y="11049000"/>
            <a:ext cx="203225" cy="12700"/>
          </a:xfrm>
          <a:prstGeom prst="rect">
            <a:avLst/>
          </a:prstGeom>
          <a:noFill/>
          <a:ln>
            <a:noFill/>
          </a:ln>
        </p:spPr>
      </p:pic>
      <p:pic>
        <p:nvPicPr>
          <p:cNvPr descr=" " id="624" name="Google Shape;624;g2c6e615e4d7_0_528"/>
          <p:cNvPicPr preferRelativeResize="0"/>
          <p:nvPr/>
        </p:nvPicPr>
        <p:blipFill rotWithShape="1">
          <a:blip r:embed="rId17">
            <a:alphaModFix/>
          </a:blip>
          <a:srcRect b="0" l="0" r="0" t="0"/>
          <a:stretch/>
        </p:blipFill>
        <p:spPr>
          <a:xfrm>
            <a:off x="20830603" y="11049000"/>
            <a:ext cx="203225" cy="12700"/>
          </a:xfrm>
          <a:prstGeom prst="rect">
            <a:avLst/>
          </a:prstGeom>
          <a:noFill/>
          <a:ln>
            <a:noFill/>
          </a:ln>
        </p:spPr>
      </p:pic>
      <p:pic>
        <p:nvPicPr>
          <p:cNvPr descr=" " id="625" name="Google Shape;625;g2c6e615e4d7_0_528"/>
          <p:cNvPicPr preferRelativeResize="0"/>
          <p:nvPr/>
        </p:nvPicPr>
        <p:blipFill rotWithShape="1">
          <a:blip r:embed="rId18">
            <a:alphaModFix/>
          </a:blip>
          <a:srcRect b="0" l="0" r="0" t="0"/>
          <a:stretch/>
        </p:blipFill>
        <p:spPr>
          <a:xfrm>
            <a:off x="21021127" y="7035800"/>
            <a:ext cx="12702" cy="4025900"/>
          </a:xfrm>
          <a:prstGeom prst="rect">
            <a:avLst/>
          </a:prstGeom>
          <a:noFill/>
          <a:ln>
            <a:noFill/>
          </a:ln>
        </p:spPr>
      </p:pic>
      <p:sp>
        <p:nvSpPr>
          <p:cNvPr id="626" name="Google Shape;626;g2c6e615e4d7_0_528"/>
          <p:cNvSpPr/>
          <p:nvPr/>
        </p:nvSpPr>
        <p:spPr>
          <a:xfrm>
            <a:off x="7747968" y="12801600"/>
            <a:ext cx="906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Poppins"/>
              <a:buNone/>
            </a:pPr>
            <a:r>
              <a:rPr b="0" i="0" lang="en-US" sz="3200" u="none" cap="none" strike="noStrike">
                <a:solidFill>
                  <a:srgbClr val="000000"/>
                </a:solidFill>
                <a:latin typeface="Poppins"/>
                <a:ea typeface="Poppins"/>
                <a:cs typeface="Poppins"/>
                <a:sym typeface="Poppins"/>
              </a:rPr>
              <a:t>To download more editable chart, </a:t>
            </a:r>
            <a:r>
              <a:rPr b="0" i="0" lang="en-US" sz="3200" u="sng" cap="none" strike="noStrike">
                <a:solidFill>
                  <a:srgbClr val="000000"/>
                </a:solidFill>
                <a:latin typeface="Montserrat"/>
                <a:ea typeface="Montserrat"/>
                <a:cs typeface="Montserrat"/>
                <a:sym typeface="Montserrat"/>
                <a:hlinkClick r:id="rId19">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27" name="Google Shape;627;g2c6e615e4d7_0_528"/>
          <p:cNvSpPr/>
          <p:nvPr/>
        </p:nvSpPr>
        <p:spPr>
          <a:xfrm>
            <a:off x="6985873" y="571500"/>
            <a:ext cx="107541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32" name="Shape 632"/>
        <p:cNvGrpSpPr/>
        <p:nvPr/>
      </p:nvGrpSpPr>
      <p:grpSpPr>
        <a:xfrm>
          <a:off x="0" y="0"/>
          <a:ext cx="0" cy="0"/>
          <a:chOff x="0" y="0"/>
          <a:chExt cx="0" cy="0"/>
        </a:xfrm>
      </p:grpSpPr>
      <p:sp>
        <p:nvSpPr>
          <p:cNvPr id="633" name="Google Shape;633;g2c6e615e4d7_0_5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4" name="Google Shape;634;g2c6e615e4d7_0_594"/>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635" name="Google Shape;635;g2c6e615e4d7_0_594"/>
          <p:cNvSpPr/>
          <p:nvPr/>
        </p:nvSpPr>
        <p:spPr>
          <a:xfrm>
            <a:off x="3285477" y="1511300"/>
            <a:ext cx="17803500" cy="541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800"/>
              <a:buFont typeface="Poppins"/>
              <a:buNone/>
            </a:pPr>
            <a:r>
              <a:rPr b="1" i="0" lang="en-US" sz="12800" u="none" cap="none" strike="noStrike">
                <a:solidFill>
                  <a:srgbClr val="FFFFFF"/>
                </a:solidFill>
                <a:latin typeface="Poppins"/>
                <a:ea typeface="Poppins"/>
                <a:cs typeface="Poppins"/>
                <a:sym typeface="Poppins"/>
              </a:rPr>
              <a:t>Thank you for choosing EaTemp</a:t>
            </a:r>
            <a:endParaRPr b="0" i="0" sz="12800" u="none" cap="none" strike="noStrike">
              <a:solidFill>
                <a:schemeClr val="dk1"/>
              </a:solidFill>
              <a:latin typeface="Calibri"/>
              <a:ea typeface="Calibri"/>
              <a:cs typeface="Calibri"/>
              <a:sym typeface="Calibri"/>
            </a:endParaRPr>
          </a:p>
        </p:txBody>
      </p:sp>
      <p:sp>
        <p:nvSpPr>
          <p:cNvPr id="636" name="Google Shape;636;g2c6e615e4d7_0_594"/>
          <p:cNvSpPr/>
          <p:nvPr/>
        </p:nvSpPr>
        <p:spPr>
          <a:xfrm>
            <a:off x="7426195" y="7454900"/>
            <a:ext cx="9890400" cy="491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37" name="Google Shape;637;g2c6e615e4d7_0_594"/>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4">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 name="Shape 35"/>
        <p:cNvGrpSpPr/>
        <p:nvPr/>
      </p:nvGrpSpPr>
      <p:grpSpPr>
        <a:xfrm>
          <a:off x="0" y="0"/>
          <a:ext cx="0" cy="0"/>
          <a:chOff x="0" y="0"/>
          <a:chExt cx="0" cy="0"/>
        </a:xfrm>
      </p:grpSpPr>
      <p:sp>
        <p:nvSpPr>
          <p:cNvPr id="36" name="Google Shape;36;g2c6e615e4d7_0_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 name="Google Shape;37;g2c6e615e4d7_0_1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8" name="Google Shape;38;g2c6e615e4d7_0_18"/>
          <p:cNvSpPr/>
          <p:nvPr/>
        </p:nvSpPr>
        <p:spPr>
          <a:xfrm>
            <a:off x="4788498" y="774700"/>
            <a:ext cx="151995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Table of Contents</a:t>
            </a:r>
            <a:endParaRPr b="0" i="0" sz="12800" u="none" cap="none" strike="noStrike">
              <a:solidFill>
                <a:schemeClr val="dk1"/>
              </a:solidFill>
              <a:latin typeface="Calibri"/>
              <a:ea typeface="Calibri"/>
              <a:cs typeface="Calibri"/>
              <a:sym typeface="Calibri"/>
            </a:endParaRPr>
          </a:p>
        </p:txBody>
      </p:sp>
      <p:sp>
        <p:nvSpPr>
          <p:cNvPr id="39" name="Google Shape;39;g2c6e615e4d7_0_18"/>
          <p:cNvSpPr/>
          <p:nvPr/>
        </p:nvSpPr>
        <p:spPr>
          <a:xfrm>
            <a:off x="3531041" y="3708400"/>
            <a:ext cx="73161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g2c6e615e4d7_0_18"/>
          <p:cNvSpPr/>
          <p:nvPr/>
        </p:nvSpPr>
        <p:spPr>
          <a:xfrm>
            <a:off x="3531041" y="3708400"/>
            <a:ext cx="2133900" cy="2438400"/>
          </a:xfrm>
          <a:prstGeom prst="roundRect">
            <a:avLst>
              <a:gd fmla="val 595211"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g2c6e615e4d7_0_18"/>
          <p:cNvSpPr/>
          <p:nvPr/>
        </p:nvSpPr>
        <p:spPr>
          <a:xfrm>
            <a:off x="3531041" y="3708400"/>
            <a:ext cx="22185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1FE"/>
              </a:buClr>
              <a:buSzPts val="12800"/>
              <a:buFont typeface="Poppins"/>
              <a:buNone/>
            </a:pPr>
            <a:r>
              <a:rPr b="1" i="0" lang="en-US" sz="12800" u="none" cap="none" strike="noStrike">
                <a:solidFill>
                  <a:srgbClr val="0041FE"/>
                </a:solidFill>
                <a:latin typeface="Poppins"/>
                <a:ea typeface="Poppins"/>
                <a:cs typeface="Poppins"/>
                <a:sym typeface="Poppins"/>
              </a:rPr>
              <a:t>01</a:t>
            </a:r>
            <a:endParaRPr b="0" i="0" sz="12800" u="none" cap="none" strike="noStrike">
              <a:solidFill>
                <a:schemeClr val="dk1"/>
              </a:solidFill>
              <a:latin typeface="Calibri"/>
              <a:ea typeface="Calibri"/>
              <a:cs typeface="Calibri"/>
              <a:sym typeface="Calibri"/>
            </a:endParaRPr>
          </a:p>
        </p:txBody>
      </p:sp>
      <p:sp>
        <p:nvSpPr>
          <p:cNvPr id="42" name="Google Shape;42;g2c6e615e4d7_0_18"/>
          <p:cNvSpPr/>
          <p:nvPr/>
        </p:nvSpPr>
        <p:spPr>
          <a:xfrm>
            <a:off x="5868133" y="4114800"/>
            <a:ext cx="497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g2c6e615e4d7_0_18"/>
          <p:cNvSpPr/>
          <p:nvPr/>
        </p:nvSpPr>
        <p:spPr>
          <a:xfrm>
            <a:off x="5868133" y="4114800"/>
            <a:ext cx="5182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Introduction</a:t>
            </a:r>
            <a:endParaRPr b="0" i="0" sz="4800" u="none" cap="none" strike="noStrike">
              <a:solidFill>
                <a:schemeClr val="dk1"/>
              </a:solidFill>
              <a:latin typeface="Calibri"/>
              <a:ea typeface="Calibri"/>
              <a:cs typeface="Calibri"/>
              <a:sym typeface="Calibri"/>
            </a:endParaRPr>
          </a:p>
        </p:txBody>
      </p:sp>
      <p:sp>
        <p:nvSpPr>
          <p:cNvPr id="44" name="Google Shape;44;g2c6e615e4d7_0_18"/>
          <p:cNvSpPr/>
          <p:nvPr/>
        </p:nvSpPr>
        <p:spPr>
          <a:xfrm>
            <a:off x="5868133" y="5130800"/>
            <a:ext cx="51144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45" name="Google Shape;45;g2c6e615e4d7_0_18"/>
          <p:cNvSpPr/>
          <p:nvPr/>
        </p:nvSpPr>
        <p:spPr>
          <a:xfrm>
            <a:off x="13539892" y="3708400"/>
            <a:ext cx="73161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c6e615e4d7_0_18"/>
          <p:cNvSpPr/>
          <p:nvPr/>
        </p:nvSpPr>
        <p:spPr>
          <a:xfrm>
            <a:off x="13539892" y="3708400"/>
            <a:ext cx="21339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c6e615e4d7_0_18"/>
          <p:cNvSpPr/>
          <p:nvPr/>
        </p:nvSpPr>
        <p:spPr>
          <a:xfrm>
            <a:off x="13539892" y="3708400"/>
            <a:ext cx="25362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1FE"/>
              </a:buClr>
              <a:buSzPts val="12800"/>
              <a:buFont typeface="Poppins"/>
              <a:buNone/>
            </a:pPr>
            <a:r>
              <a:rPr b="1" i="0" lang="en-US" sz="12800" u="none" cap="none" strike="noStrike">
                <a:solidFill>
                  <a:srgbClr val="0041FE"/>
                </a:solidFill>
                <a:latin typeface="Poppins"/>
                <a:ea typeface="Poppins"/>
                <a:cs typeface="Poppins"/>
                <a:sym typeface="Poppins"/>
              </a:rPr>
              <a:t>02</a:t>
            </a:r>
            <a:endParaRPr b="0" i="0" sz="12800" u="none" cap="none" strike="noStrike">
              <a:solidFill>
                <a:schemeClr val="dk1"/>
              </a:solidFill>
              <a:latin typeface="Calibri"/>
              <a:ea typeface="Calibri"/>
              <a:cs typeface="Calibri"/>
              <a:sym typeface="Calibri"/>
            </a:endParaRPr>
          </a:p>
        </p:txBody>
      </p:sp>
      <p:sp>
        <p:nvSpPr>
          <p:cNvPr id="48" name="Google Shape;48;g2c6e615e4d7_0_18"/>
          <p:cNvSpPr/>
          <p:nvPr/>
        </p:nvSpPr>
        <p:spPr>
          <a:xfrm>
            <a:off x="15876984" y="4114800"/>
            <a:ext cx="497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c6e615e4d7_0_18"/>
          <p:cNvSpPr/>
          <p:nvPr/>
        </p:nvSpPr>
        <p:spPr>
          <a:xfrm>
            <a:off x="15876984" y="4114800"/>
            <a:ext cx="5182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Encounters</a:t>
            </a:r>
            <a:endParaRPr b="0" i="0" sz="4800" u="none" cap="none" strike="noStrike">
              <a:solidFill>
                <a:schemeClr val="dk1"/>
              </a:solidFill>
              <a:latin typeface="Calibri"/>
              <a:ea typeface="Calibri"/>
              <a:cs typeface="Calibri"/>
              <a:sym typeface="Calibri"/>
            </a:endParaRPr>
          </a:p>
        </p:txBody>
      </p:sp>
      <p:sp>
        <p:nvSpPr>
          <p:cNvPr id="50" name="Google Shape;50;g2c6e615e4d7_0_18"/>
          <p:cNvSpPr/>
          <p:nvPr/>
        </p:nvSpPr>
        <p:spPr>
          <a:xfrm>
            <a:off x="15876984" y="5130800"/>
            <a:ext cx="51144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1" name="Google Shape;51;g2c6e615e4d7_0_18"/>
          <p:cNvSpPr/>
          <p:nvPr/>
        </p:nvSpPr>
        <p:spPr>
          <a:xfrm>
            <a:off x="3531041" y="6692900"/>
            <a:ext cx="73161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c6e615e4d7_0_18"/>
          <p:cNvSpPr/>
          <p:nvPr/>
        </p:nvSpPr>
        <p:spPr>
          <a:xfrm>
            <a:off x="3531041" y="6692900"/>
            <a:ext cx="21339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c6e615e4d7_0_18"/>
          <p:cNvSpPr/>
          <p:nvPr/>
        </p:nvSpPr>
        <p:spPr>
          <a:xfrm>
            <a:off x="3531041" y="6692900"/>
            <a:ext cx="25869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1FE"/>
              </a:buClr>
              <a:buSzPts val="12800"/>
              <a:buFont typeface="Poppins"/>
              <a:buNone/>
            </a:pPr>
            <a:r>
              <a:rPr b="1" i="0" lang="en-US" sz="12800" u="none" cap="none" strike="noStrike">
                <a:solidFill>
                  <a:srgbClr val="0041FE"/>
                </a:solidFill>
                <a:latin typeface="Poppins"/>
                <a:ea typeface="Poppins"/>
                <a:cs typeface="Poppins"/>
                <a:sym typeface="Poppins"/>
              </a:rPr>
              <a:t>03</a:t>
            </a:r>
            <a:endParaRPr b="0" i="0" sz="12800" u="none" cap="none" strike="noStrike">
              <a:solidFill>
                <a:schemeClr val="dk1"/>
              </a:solidFill>
              <a:latin typeface="Calibri"/>
              <a:ea typeface="Calibri"/>
              <a:cs typeface="Calibri"/>
              <a:sym typeface="Calibri"/>
            </a:endParaRPr>
          </a:p>
        </p:txBody>
      </p:sp>
      <p:sp>
        <p:nvSpPr>
          <p:cNvPr id="54" name="Google Shape;54;g2c6e615e4d7_0_18"/>
          <p:cNvSpPr/>
          <p:nvPr/>
        </p:nvSpPr>
        <p:spPr>
          <a:xfrm>
            <a:off x="5868133" y="7099300"/>
            <a:ext cx="497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c6e615e4d7_0_18"/>
          <p:cNvSpPr/>
          <p:nvPr/>
        </p:nvSpPr>
        <p:spPr>
          <a:xfrm>
            <a:off x="5868133" y="7099300"/>
            <a:ext cx="5182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Wonders</a:t>
            </a:r>
            <a:endParaRPr b="0" i="0" sz="4800" u="none" cap="none" strike="noStrike">
              <a:solidFill>
                <a:schemeClr val="dk1"/>
              </a:solidFill>
              <a:latin typeface="Calibri"/>
              <a:ea typeface="Calibri"/>
              <a:cs typeface="Calibri"/>
              <a:sym typeface="Calibri"/>
            </a:endParaRPr>
          </a:p>
        </p:txBody>
      </p:sp>
      <p:sp>
        <p:nvSpPr>
          <p:cNvPr id="56" name="Google Shape;56;g2c6e615e4d7_0_18"/>
          <p:cNvSpPr/>
          <p:nvPr/>
        </p:nvSpPr>
        <p:spPr>
          <a:xfrm>
            <a:off x="5868133" y="8115300"/>
            <a:ext cx="51144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57" name="Google Shape;57;g2c6e615e4d7_0_18"/>
          <p:cNvSpPr/>
          <p:nvPr/>
        </p:nvSpPr>
        <p:spPr>
          <a:xfrm>
            <a:off x="13539892" y="6692900"/>
            <a:ext cx="73161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c6e615e4d7_0_18"/>
          <p:cNvSpPr/>
          <p:nvPr/>
        </p:nvSpPr>
        <p:spPr>
          <a:xfrm>
            <a:off x="13539892" y="6692900"/>
            <a:ext cx="2133900" cy="2438400"/>
          </a:xfrm>
          <a:prstGeom prst="roundRect">
            <a:avLst>
              <a:gd fmla="val 595211"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c6e615e4d7_0_18"/>
          <p:cNvSpPr/>
          <p:nvPr/>
        </p:nvSpPr>
        <p:spPr>
          <a:xfrm>
            <a:off x="13539892" y="6692900"/>
            <a:ext cx="27138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1FE"/>
              </a:buClr>
              <a:buSzPts val="12800"/>
              <a:buFont typeface="Poppins"/>
              <a:buNone/>
            </a:pPr>
            <a:r>
              <a:rPr b="1" i="0" lang="en-US" sz="12800" u="none" cap="none" strike="noStrike">
                <a:solidFill>
                  <a:srgbClr val="0041FE"/>
                </a:solidFill>
                <a:latin typeface="Poppins"/>
                <a:ea typeface="Poppins"/>
                <a:cs typeface="Poppins"/>
                <a:sym typeface="Poppins"/>
              </a:rPr>
              <a:t>04</a:t>
            </a:r>
            <a:endParaRPr b="0" i="0" sz="12800" u="none" cap="none" strike="noStrike">
              <a:solidFill>
                <a:schemeClr val="dk1"/>
              </a:solidFill>
              <a:latin typeface="Calibri"/>
              <a:ea typeface="Calibri"/>
              <a:cs typeface="Calibri"/>
              <a:sym typeface="Calibri"/>
            </a:endParaRPr>
          </a:p>
        </p:txBody>
      </p:sp>
      <p:sp>
        <p:nvSpPr>
          <p:cNvPr id="60" name="Google Shape;60;g2c6e615e4d7_0_18"/>
          <p:cNvSpPr/>
          <p:nvPr/>
        </p:nvSpPr>
        <p:spPr>
          <a:xfrm>
            <a:off x="15876984" y="7099300"/>
            <a:ext cx="497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c6e615e4d7_0_18"/>
          <p:cNvSpPr/>
          <p:nvPr/>
        </p:nvSpPr>
        <p:spPr>
          <a:xfrm>
            <a:off x="15876984" y="7099300"/>
            <a:ext cx="5182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Magic</a:t>
            </a:r>
            <a:endParaRPr b="0" i="0" sz="4800" u="none" cap="none" strike="noStrike">
              <a:solidFill>
                <a:schemeClr val="dk1"/>
              </a:solidFill>
              <a:latin typeface="Calibri"/>
              <a:ea typeface="Calibri"/>
              <a:cs typeface="Calibri"/>
              <a:sym typeface="Calibri"/>
            </a:endParaRPr>
          </a:p>
        </p:txBody>
      </p:sp>
      <p:sp>
        <p:nvSpPr>
          <p:cNvPr id="62" name="Google Shape;62;g2c6e615e4d7_0_18"/>
          <p:cNvSpPr/>
          <p:nvPr/>
        </p:nvSpPr>
        <p:spPr>
          <a:xfrm>
            <a:off x="15876984" y="8115300"/>
            <a:ext cx="51144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63" name="Google Shape;63;g2c6e615e4d7_0_18"/>
          <p:cNvSpPr/>
          <p:nvPr/>
        </p:nvSpPr>
        <p:spPr>
          <a:xfrm>
            <a:off x="3531041" y="9677400"/>
            <a:ext cx="73161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c6e615e4d7_0_18"/>
          <p:cNvSpPr/>
          <p:nvPr/>
        </p:nvSpPr>
        <p:spPr>
          <a:xfrm>
            <a:off x="3531041" y="9677400"/>
            <a:ext cx="2133900" cy="2438400"/>
          </a:xfrm>
          <a:prstGeom prst="roundRect">
            <a:avLst>
              <a:gd fmla="val 595211"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c6e615e4d7_0_18"/>
          <p:cNvSpPr/>
          <p:nvPr/>
        </p:nvSpPr>
        <p:spPr>
          <a:xfrm>
            <a:off x="3531041" y="9677400"/>
            <a:ext cx="26631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1FE"/>
              </a:buClr>
              <a:buSzPts val="12800"/>
              <a:buFont typeface="Poppins"/>
              <a:buNone/>
            </a:pPr>
            <a:r>
              <a:rPr b="1" i="0" lang="en-US" sz="12800" u="none" cap="none" strike="noStrike">
                <a:solidFill>
                  <a:srgbClr val="0041FE"/>
                </a:solidFill>
                <a:latin typeface="Poppins"/>
                <a:ea typeface="Poppins"/>
                <a:cs typeface="Poppins"/>
                <a:sym typeface="Poppins"/>
              </a:rPr>
              <a:t>05</a:t>
            </a:r>
            <a:endParaRPr b="0" i="0" sz="12800" u="none" cap="none" strike="noStrike">
              <a:solidFill>
                <a:schemeClr val="dk1"/>
              </a:solidFill>
              <a:latin typeface="Calibri"/>
              <a:ea typeface="Calibri"/>
              <a:cs typeface="Calibri"/>
              <a:sym typeface="Calibri"/>
            </a:endParaRPr>
          </a:p>
        </p:txBody>
      </p:sp>
      <p:sp>
        <p:nvSpPr>
          <p:cNvPr id="66" name="Google Shape;66;g2c6e615e4d7_0_18"/>
          <p:cNvSpPr/>
          <p:nvPr/>
        </p:nvSpPr>
        <p:spPr>
          <a:xfrm>
            <a:off x="5868133" y="10083800"/>
            <a:ext cx="497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c6e615e4d7_0_18"/>
          <p:cNvSpPr/>
          <p:nvPr/>
        </p:nvSpPr>
        <p:spPr>
          <a:xfrm>
            <a:off x="5868133" y="10083800"/>
            <a:ext cx="5182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Adventure</a:t>
            </a:r>
            <a:endParaRPr b="0" i="0" sz="4800" u="none" cap="none" strike="noStrike">
              <a:solidFill>
                <a:schemeClr val="dk1"/>
              </a:solidFill>
              <a:latin typeface="Calibri"/>
              <a:ea typeface="Calibri"/>
              <a:cs typeface="Calibri"/>
              <a:sym typeface="Calibri"/>
            </a:endParaRPr>
          </a:p>
        </p:txBody>
      </p:sp>
      <p:sp>
        <p:nvSpPr>
          <p:cNvPr id="68" name="Google Shape;68;g2c6e615e4d7_0_18"/>
          <p:cNvSpPr/>
          <p:nvPr/>
        </p:nvSpPr>
        <p:spPr>
          <a:xfrm>
            <a:off x="5868133" y="11099800"/>
            <a:ext cx="51144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Happily Ever After</a:t>
            </a:r>
            <a:endParaRPr b="0" i="0" sz="3200" u="none" cap="none" strike="noStrike">
              <a:solidFill>
                <a:schemeClr val="dk1"/>
              </a:solidFill>
              <a:latin typeface="Calibri"/>
              <a:ea typeface="Calibri"/>
              <a:cs typeface="Calibri"/>
              <a:sym typeface="Calibri"/>
            </a:endParaRPr>
          </a:p>
        </p:txBody>
      </p:sp>
      <p:sp>
        <p:nvSpPr>
          <p:cNvPr id="69" name="Google Shape;69;g2c6e615e4d7_0_18"/>
          <p:cNvSpPr/>
          <p:nvPr/>
        </p:nvSpPr>
        <p:spPr>
          <a:xfrm>
            <a:off x="13539892" y="9677400"/>
            <a:ext cx="73161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c6e615e4d7_0_18"/>
          <p:cNvSpPr/>
          <p:nvPr/>
        </p:nvSpPr>
        <p:spPr>
          <a:xfrm>
            <a:off x="13539892" y="9677400"/>
            <a:ext cx="21339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c6e615e4d7_0_18"/>
          <p:cNvSpPr/>
          <p:nvPr/>
        </p:nvSpPr>
        <p:spPr>
          <a:xfrm>
            <a:off x="13539892" y="9677400"/>
            <a:ext cx="26376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1FE"/>
              </a:buClr>
              <a:buSzPts val="12800"/>
              <a:buFont typeface="Poppins"/>
              <a:buNone/>
            </a:pPr>
            <a:r>
              <a:rPr b="1" i="0" lang="en-US" sz="12800" u="none" cap="none" strike="noStrike">
                <a:solidFill>
                  <a:srgbClr val="0041FE"/>
                </a:solidFill>
                <a:latin typeface="Poppins"/>
                <a:ea typeface="Poppins"/>
                <a:cs typeface="Poppins"/>
                <a:sym typeface="Poppins"/>
              </a:rPr>
              <a:t>06</a:t>
            </a:r>
            <a:endParaRPr b="0" i="0" sz="12800" u="none" cap="none" strike="noStrike">
              <a:solidFill>
                <a:schemeClr val="dk1"/>
              </a:solidFill>
              <a:latin typeface="Calibri"/>
              <a:ea typeface="Calibri"/>
              <a:cs typeface="Calibri"/>
              <a:sym typeface="Calibri"/>
            </a:endParaRPr>
          </a:p>
        </p:txBody>
      </p:sp>
      <p:sp>
        <p:nvSpPr>
          <p:cNvPr id="72" name="Google Shape;72;g2c6e615e4d7_0_18"/>
          <p:cNvSpPr/>
          <p:nvPr/>
        </p:nvSpPr>
        <p:spPr>
          <a:xfrm>
            <a:off x="15876984" y="10083800"/>
            <a:ext cx="497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c6e615e4d7_0_18"/>
          <p:cNvSpPr/>
          <p:nvPr/>
        </p:nvSpPr>
        <p:spPr>
          <a:xfrm>
            <a:off x="15876984" y="10083800"/>
            <a:ext cx="5182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Conclusion</a:t>
            </a:r>
            <a:endParaRPr b="0" i="0" sz="4800" u="none" cap="none" strike="noStrike">
              <a:solidFill>
                <a:schemeClr val="dk1"/>
              </a:solidFill>
              <a:latin typeface="Calibri"/>
              <a:ea typeface="Calibri"/>
              <a:cs typeface="Calibri"/>
              <a:sym typeface="Calibri"/>
            </a:endParaRPr>
          </a:p>
        </p:txBody>
      </p:sp>
      <p:sp>
        <p:nvSpPr>
          <p:cNvPr id="74" name="Google Shape;74;g2c6e615e4d7_0_18"/>
          <p:cNvSpPr/>
          <p:nvPr/>
        </p:nvSpPr>
        <p:spPr>
          <a:xfrm>
            <a:off x="15876984" y="11099800"/>
            <a:ext cx="51144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9" name="Shape 79"/>
        <p:cNvGrpSpPr/>
        <p:nvPr/>
      </p:nvGrpSpPr>
      <p:grpSpPr>
        <a:xfrm>
          <a:off x="0" y="0"/>
          <a:ext cx="0" cy="0"/>
          <a:chOff x="0" y="0"/>
          <a:chExt cx="0" cy="0"/>
        </a:xfrm>
      </p:grpSpPr>
      <p:sp>
        <p:nvSpPr>
          <p:cNvPr id="80" name="Google Shape;80;g2c6e615e4d7_0_6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1" name="Google Shape;81;g2c6e615e4d7_0_61"/>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82" name="Google Shape;82;g2c6e615e4d7_0_61"/>
          <p:cNvSpPr/>
          <p:nvPr/>
        </p:nvSpPr>
        <p:spPr>
          <a:xfrm>
            <a:off x="2959470" y="2743200"/>
            <a:ext cx="164190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The Realm of the Extraordinary</a:t>
            </a:r>
            <a:endParaRPr b="0" i="0" sz="8000" u="none" cap="none" strike="noStrike">
              <a:solidFill>
                <a:schemeClr val="dk1"/>
              </a:solidFill>
              <a:latin typeface="Calibri"/>
              <a:ea typeface="Calibri"/>
              <a:cs typeface="Calibri"/>
              <a:sym typeface="Calibri"/>
            </a:endParaRPr>
          </a:p>
        </p:txBody>
      </p:sp>
      <p:sp>
        <p:nvSpPr>
          <p:cNvPr id="83" name="Google Shape;83;g2c6e615e4d7_0_61"/>
          <p:cNvSpPr/>
          <p:nvPr/>
        </p:nvSpPr>
        <p:spPr>
          <a:xfrm>
            <a:off x="2959470"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4" name="Google Shape;84;g2c6e615e4d7_0_61"/>
          <p:cNvSpPr/>
          <p:nvPr/>
        </p:nvSpPr>
        <p:spPr>
          <a:xfrm>
            <a:off x="12701588"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9" name="Shape 89"/>
        <p:cNvGrpSpPr/>
        <p:nvPr/>
      </p:nvGrpSpPr>
      <p:grpSpPr>
        <a:xfrm>
          <a:off x="0" y="0"/>
          <a:ext cx="0" cy="0"/>
          <a:chOff x="0" y="0"/>
          <a:chExt cx="0" cy="0"/>
        </a:xfrm>
      </p:grpSpPr>
      <p:sp>
        <p:nvSpPr>
          <p:cNvPr id="90" name="Google Shape;90;g2c6e615e4d7_0_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1" name="Google Shape;91;g2c6e615e4d7_0_7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92" name="Google Shape;92;g2c6e615e4d7_0_70"/>
          <p:cNvPicPr preferRelativeResize="0"/>
          <p:nvPr/>
        </p:nvPicPr>
        <p:blipFill rotWithShape="1">
          <a:blip r:embed="rId4">
            <a:alphaModFix/>
          </a:blip>
          <a:srcRect b="0" l="0" r="0" t="0"/>
          <a:stretch/>
        </p:blipFill>
        <p:spPr>
          <a:xfrm>
            <a:off x="0" y="0"/>
            <a:ext cx="11685461" cy="13716000"/>
          </a:xfrm>
          <a:prstGeom prst="rect">
            <a:avLst/>
          </a:prstGeom>
          <a:noFill/>
          <a:ln>
            <a:noFill/>
          </a:ln>
        </p:spPr>
      </p:pic>
      <p:sp>
        <p:nvSpPr>
          <p:cNvPr id="93" name="Google Shape;93;g2c6e615e4d7_0_70"/>
          <p:cNvSpPr/>
          <p:nvPr/>
        </p:nvSpPr>
        <p:spPr>
          <a:xfrm>
            <a:off x="13057232" y="2705100"/>
            <a:ext cx="99072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2c6e615e4d7_0_70"/>
          <p:cNvSpPr/>
          <p:nvPr/>
        </p:nvSpPr>
        <p:spPr>
          <a:xfrm>
            <a:off x="13057232" y="36703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5" name="Google Shape;95;g2c6e615e4d7_0_70"/>
          <p:cNvPicPr preferRelativeResize="0"/>
          <p:nvPr/>
        </p:nvPicPr>
        <p:blipFill rotWithShape="1">
          <a:blip r:embed="rId5">
            <a:alphaModFix/>
          </a:blip>
          <a:srcRect b="0" l="0" r="0" t="0"/>
          <a:stretch/>
        </p:blipFill>
        <p:spPr>
          <a:xfrm>
            <a:off x="13057232" y="3670300"/>
            <a:ext cx="1625803" cy="1625600"/>
          </a:xfrm>
          <a:prstGeom prst="rect">
            <a:avLst/>
          </a:prstGeom>
          <a:noFill/>
          <a:ln>
            <a:noFill/>
          </a:ln>
        </p:spPr>
      </p:pic>
      <p:pic>
        <p:nvPicPr>
          <p:cNvPr descr=" " id="96" name="Google Shape;96;g2c6e615e4d7_0_70"/>
          <p:cNvPicPr preferRelativeResize="0"/>
          <p:nvPr/>
        </p:nvPicPr>
        <p:blipFill rotWithShape="1">
          <a:blip r:embed="rId6">
            <a:alphaModFix/>
          </a:blip>
          <a:srcRect b="0" l="0" r="0" t="0"/>
          <a:stretch/>
        </p:blipFill>
        <p:spPr>
          <a:xfrm>
            <a:off x="13272170" y="3778250"/>
            <a:ext cx="1196250" cy="1409700"/>
          </a:xfrm>
          <a:prstGeom prst="rect">
            <a:avLst/>
          </a:prstGeom>
          <a:noFill/>
          <a:ln>
            <a:noFill/>
          </a:ln>
        </p:spPr>
      </p:pic>
      <p:sp>
        <p:nvSpPr>
          <p:cNvPr id="97" name="Google Shape;97;g2c6e615e4d7_0_70"/>
          <p:cNvSpPr/>
          <p:nvPr/>
        </p:nvSpPr>
        <p:spPr>
          <a:xfrm>
            <a:off x="15089486" y="2705100"/>
            <a:ext cx="78750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2c6e615e4d7_0_70"/>
          <p:cNvSpPr/>
          <p:nvPr/>
        </p:nvSpPr>
        <p:spPr>
          <a:xfrm>
            <a:off x="15089486" y="2705100"/>
            <a:ext cx="80781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Unicorn Sightings</a:t>
            </a:r>
            <a:endParaRPr b="0" i="0" sz="4800" u="none" cap="none" strike="noStrike">
              <a:solidFill>
                <a:schemeClr val="dk1"/>
              </a:solidFill>
              <a:latin typeface="Calibri"/>
              <a:ea typeface="Calibri"/>
              <a:cs typeface="Calibri"/>
              <a:sym typeface="Calibri"/>
            </a:endParaRPr>
          </a:p>
        </p:txBody>
      </p:sp>
      <p:sp>
        <p:nvSpPr>
          <p:cNvPr id="99" name="Google Shape;99;g2c6e615e4d7_0_70"/>
          <p:cNvSpPr/>
          <p:nvPr/>
        </p:nvSpPr>
        <p:spPr>
          <a:xfrm>
            <a:off x="15089486" y="38227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0" name="Google Shape;100;g2c6e615e4d7_0_70"/>
          <p:cNvSpPr/>
          <p:nvPr/>
        </p:nvSpPr>
        <p:spPr>
          <a:xfrm>
            <a:off x="13057232" y="6858000"/>
            <a:ext cx="99072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2c6e615e4d7_0_70"/>
          <p:cNvSpPr/>
          <p:nvPr/>
        </p:nvSpPr>
        <p:spPr>
          <a:xfrm>
            <a:off x="13057232" y="78232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2" name="Google Shape;102;g2c6e615e4d7_0_70"/>
          <p:cNvPicPr preferRelativeResize="0"/>
          <p:nvPr/>
        </p:nvPicPr>
        <p:blipFill rotWithShape="1">
          <a:blip r:embed="rId5">
            <a:alphaModFix/>
          </a:blip>
          <a:srcRect b="0" l="0" r="0" t="0"/>
          <a:stretch/>
        </p:blipFill>
        <p:spPr>
          <a:xfrm>
            <a:off x="13057232" y="7823200"/>
            <a:ext cx="1625803" cy="1625600"/>
          </a:xfrm>
          <a:prstGeom prst="rect">
            <a:avLst/>
          </a:prstGeom>
          <a:noFill/>
          <a:ln>
            <a:noFill/>
          </a:ln>
        </p:spPr>
      </p:pic>
      <p:pic>
        <p:nvPicPr>
          <p:cNvPr descr=" " id="103" name="Google Shape;103;g2c6e615e4d7_0_70"/>
          <p:cNvPicPr preferRelativeResize="0"/>
          <p:nvPr/>
        </p:nvPicPr>
        <p:blipFill rotWithShape="1">
          <a:blip r:embed="rId7">
            <a:alphaModFix/>
          </a:blip>
          <a:srcRect b="0" l="0" r="0" t="0"/>
          <a:stretch/>
        </p:blipFill>
        <p:spPr>
          <a:xfrm>
            <a:off x="13312216" y="7924800"/>
            <a:ext cx="1116152" cy="1422561"/>
          </a:xfrm>
          <a:prstGeom prst="rect">
            <a:avLst/>
          </a:prstGeom>
          <a:noFill/>
          <a:ln>
            <a:noFill/>
          </a:ln>
        </p:spPr>
      </p:pic>
      <p:sp>
        <p:nvSpPr>
          <p:cNvPr id="104" name="Google Shape;104;g2c6e615e4d7_0_70"/>
          <p:cNvSpPr/>
          <p:nvPr/>
        </p:nvSpPr>
        <p:spPr>
          <a:xfrm>
            <a:off x="15089486" y="6858000"/>
            <a:ext cx="78750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c6e615e4d7_0_70"/>
          <p:cNvSpPr/>
          <p:nvPr/>
        </p:nvSpPr>
        <p:spPr>
          <a:xfrm>
            <a:off x="15089486" y="6858000"/>
            <a:ext cx="80781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a:t>
            </a:r>
            <a:endParaRPr b="0" i="0" sz="4800" u="none" cap="none" strike="noStrike">
              <a:solidFill>
                <a:schemeClr val="dk1"/>
              </a:solidFill>
              <a:latin typeface="Calibri"/>
              <a:ea typeface="Calibri"/>
              <a:cs typeface="Calibri"/>
              <a:sym typeface="Calibri"/>
            </a:endParaRPr>
          </a:p>
        </p:txBody>
      </p:sp>
      <p:sp>
        <p:nvSpPr>
          <p:cNvPr id="106" name="Google Shape;106;g2c6e615e4d7_0_70"/>
          <p:cNvSpPr/>
          <p:nvPr/>
        </p:nvSpPr>
        <p:spPr>
          <a:xfrm>
            <a:off x="15089486" y="79756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1" name="Shape 111"/>
        <p:cNvGrpSpPr/>
        <p:nvPr/>
      </p:nvGrpSpPr>
      <p:grpSpPr>
        <a:xfrm>
          <a:off x="0" y="0"/>
          <a:ext cx="0" cy="0"/>
          <a:chOff x="0" y="0"/>
          <a:chExt cx="0" cy="0"/>
        </a:xfrm>
      </p:grpSpPr>
      <p:sp>
        <p:nvSpPr>
          <p:cNvPr id="112" name="Google Shape;112;g2c6e615e4d7_0_9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3" name="Google Shape;113;g2c6e615e4d7_0_91"/>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114" name="Google Shape;114;g2c6e615e4d7_0_91"/>
          <p:cNvSpPr/>
          <p:nvPr/>
        </p:nvSpPr>
        <p:spPr>
          <a:xfrm>
            <a:off x="354374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c6e615e4d7_0_91"/>
          <p:cNvSpPr/>
          <p:nvPr/>
        </p:nvSpPr>
        <p:spPr>
          <a:xfrm>
            <a:off x="3543743" y="13843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6" name="Google Shape;116;g2c6e615e4d7_0_91"/>
          <p:cNvPicPr preferRelativeResize="0"/>
          <p:nvPr/>
        </p:nvPicPr>
        <p:blipFill rotWithShape="1">
          <a:blip r:embed="rId4">
            <a:alphaModFix/>
          </a:blip>
          <a:srcRect b="0" l="0" r="0" t="0"/>
          <a:stretch/>
        </p:blipFill>
        <p:spPr>
          <a:xfrm>
            <a:off x="3543743" y="1384300"/>
            <a:ext cx="1625803" cy="1625600"/>
          </a:xfrm>
          <a:prstGeom prst="rect">
            <a:avLst/>
          </a:prstGeom>
          <a:noFill/>
          <a:ln>
            <a:noFill/>
          </a:ln>
        </p:spPr>
      </p:pic>
      <p:pic>
        <p:nvPicPr>
          <p:cNvPr descr=" " id="117" name="Google Shape;117;g2c6e615e4d7_0_91"/>
          <p:cNvPicPr preferRelativeResize="0"/>
          <p:nvPr/>
        </p:nvPicPr>
        <p:blipFill rotWithShape="1">
          <a:blip r:embed="rId5">
            <a:alphaModFix/>
          </a:blip>
          <a:srcRect b="0" l="0" r="0" t="0"/>
          <a:stretch/>
        </p:blipFill>
        <p:spPr>
          <a:xfrm>
            <a:off x="3702513" y="1485900"/>
            <a:ext cx="1308264" cy="1422400"/>
          </a:xfrm>
          <a:prstGeom prst="rect">
            <a:avLst/>
          </a:prstGeom>
          <a:noFill/>
          <a:ln>
            <a:noFill/>
          </a:ln>
        </p:spPr>
      </p:pic>
      <p:sp>
        <p:nvSpPr>
          <p:cNvPr id="118" name="Google Shape;118;g2c6e615e4d7_0_91"/>
          <p:cNvSpPr/>
          <p:nvPr/>
        </p:nvSpPr>
        <p:spPr>
          <a:xfrm>
            <a:off x="3543743" y="3619500"/>
            <a:ext cx="5550600"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2c6e615e4d7_0_91"/>
          <p:cNvSpPr/>
          <p:nvPr/>
        </p:nvSpPr>
        <p:spPr>
          <a:xfrm>
            <a:off x="3543743" y="3619500"/>
            <a:ext cx="57537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Unicorn Sightings</a:t>
            </a:r>
            <a:endParaRPr b="0" i="0" sz="4800" u="none" cap="none" strike="noStrike">
              <a:solidFill>
                <a:schemeClr val="dk1"/>
              </a:solidFill>
              <a:latin typeface="Calibri"/>
              <a:ea typeface="Calibri"/>
              <a:cs typeface="Calibri"/>
              <a:sym typeface="Calibri"/>
            </a:endParaRPr>
          </a:p>
        </p:txBody>
      </p:sp>
      <p:sp>
        <p:nvSpPr>
          <p:cNvPr id="120" name="Google Shape;120;g2c6e615e4d7_0_91"/>
          <p:cNvSpPr/>
          <p:nvPr/>
        </p:nvSpPr>
        <p:spPr>
          <a:xfrm>
            <a:off x="3543743" y="51435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c6e615e4d7_0_91"/>
          <p:cNvSpPr/>
          <p:nvPr/>
        </p:nvSpPr>
        <p:spPr>
          <a:xfrm>
            <a:off x="3543743" y="5143500"/>
            <a:ext cx="82644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2" name="Google Shape;122;g2c6e615e4d7_0_91"/>
          <p:cNvPicPr preferRelativeResize="0"/>
          <p:nvPr/>
        </p:nvPicPr>
        <p:blipFill rotWithShape="1">
          <a:blip r:embed="rId6">
            <a:alphaModFix/>
          </a:blip>
          <a:srcRect b="0" l="0" r="0" t="0"/>
          <a:stretch/>
        </p:blipFill>
        <p:spPr>
          <a:xfrm>
            <a:off x="3543743" y="7581900"/>
            <a:ext cx="8129016" cy="5016500"/>
          </a:xfrm>
          <a:prstGeom prst="rect">
            <a:avLst/>
          </a:prstGeom>
          <a:noFill/>
          <a:ln>
            <a:noFill/>
          </a:ln>
        </p:spPr>
      </p:pic>
      <p:sp>
        <p:nvSpPr>
          <p:cNvPr id="123" name="Google Shape;123;g2c6e615e4d7_0_91"/>
          <p:cNvSpPr/>
          <p:nvPr/>
        </p:nvSpPr>
        <p:spPr>
          <a:xfrm>
            <a:off x="1266348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c6e615e4d7_0_91"/>
          <p:cNvSpPr/>
          <p:nvPr/>
        </p:nvSpPr>
        <p:spPr>
          <a:xfrm>
            <a:off x="12663483" y="13843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5" name="Google Shape;125;g2c6e615e4d7_0_91"/>
          <p:cNvPicPr preferRelativeResize="0"/>
          <p:nvPr/>
        </p:nvPicPr>
        <p:blipFill rotWithShape="1">
          <a:blip r:embed="rId4">
            <a:alphaModFix/>
          </a:blip>
          <a:srcRect b="0" l="0" r="0" t="0"/>
          <a:stretch/>
        </p:blipFill>
        <p:spPr>
          <a:xfrm>
            <a:off x="12663483" y="1384300"/>
            <a:ext cx="1625803" cy="1625600"/>
          </a:xfrm>
          <a:prstGeom prst="rect">
            <a:avLst/>
          </a:prstGeom>
          <a:noFill/>
          <a:ln>
            <a:noFill/>
          </a:ln>
        </p:spPr>
      </p:pic>
      <p:pic>
        <p:nvPicPr>
          <p:cNvPr descr=" " id="126" name="Google Shape;126;g2c6e615e4d7_0_91"/>
          <p:cNvPicPr preferRelativeResize="0"/>
          <p:nvPr/>
        </p:nvPicPr>
        <p:blipFill rotWithShape="1">
          <a:blip r:embed="rId7">
            <a:alphaModFix/>
          </a:blip>
          <a:srcRect b="0" l="0" r="0" t="0"/>
          <a:stretch/>
        </p:blipFill>
        <p:spPr>
          <a:xfrm>
            <a:off x="12828724" y="1549561"/>
            <a:ext cx="1295481" cy="1294923"/>
          </a:xfrm>
          <a:prstGeom prst="rect">
            <a:avLst/>
          </a:prstGeom>
          <a:noFill/>
          <a:ln>
            <a:noFill/>
          </a:ln>
        </p:spPr>
      </p:pic>
      <p:sp>
        <p:nvSpPr>
          <p:cNvPr id="127" name="Google Shape;127;g2c6e615e4d7_0_91"/>
          <p:cNvSpPr/>
          <p:nvPr/>
        </p:nvSpPr>
        <p:spPr>
          <a:xfrm>
            <a:off x="12663483" y="3619500"/>
            <a:ext cx="4890000"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2c6e615e4d7_0_91"/>
          <p:cNvSpPr/>
          <p:nvPr/>
        </p:nvSpPr>
        <p:spPr>
          <a:xfrm>
            <a:off x="12663483" y="3619500"/>
            <a:ext cx="5093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a:t>
            </a:r>
            <a:endParaRPr b="0" i="0" sz="4800" u="none" cap="none" strike="noStrike">
              <a:solidFill>
                <a:schemeClr val="dk1"/>
              </a:solidFill>
              <a:latin typeface="Calibri"/>
              <a:ea typeface="Calibri"/>
              <a:cs typeface="Calibri"/>
              <a:sym typeface="Calibri"/>
            </a:endParaRPr>
          </a:p>
        </p:txBody>
      </p:sp>
      <p:sp>
        <p:nvSpPr>
          <p:cNvPr id="129" name="Google Shape;129;g2c6e615e4d7_0_91"/>
          <p:cNvSpPr/>
          <p:nvPr/>
        </p:nvSpPr>
        <p:spPr>
          <a:xfrm>
            <a:off x="12663483" y="51435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c6e615e4d7_0_91"/>
          <p:cNvSpPr/>
          <p:nvPr/>
        </p:nvSpPr>
        <p:spPr>
          <a:xfrm>
            <a:off x="12663483" y="5143500"/>
            <a:ext cx="82644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31" name="Google Shape;131;g2c6e615e4d7_0_91"/>
          <p:cNvPicPr preferRelativeResize="0"/>
          <p:nvPr/>
        </p:nvPicPr>
        <p:blipFill rotWithShape="1">
          <a:blip r:embed="rId8">
            <a:alphaModFix/>
          </a:blip>
          <a:srcRect b="0" l="0" r="0" t="0"/>
          <a:stretch/>
        </p:blipFill>
        <p:spPr>
          <a:xfrm>
            <a:off x="12663483" y="7581900"/>
            <a:ext cx="8129016" cy="501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6" name="Shape 136"/>
        <p:cNvGrpSpPr/>
        <p:nvPr/>
      </p:nvGrpSpPr>
      <p:grpSpPr>
        <a:xfrm>
          <a:off x="0" y="0"/>
          <a:ext cx="0" cy="0"/>
          <a:chOff x="0" y="0"/>
          <a:chExt cx="0" cy="0"/>
        </a:xfrm>
      </p:grpSpPr>
      <p:sp>
        <p:nvSpPr>
          <p:cNvPr id="137" name="Google Shape;137;g2c6e615e4d7_0_1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8" name="Google Shape;138;g2c6e615e4d7_0_115"/>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139" name="Google Shape;139;g2c6e615e4d7_0_115"/>
          <p:cNvPicPr preferRelativeResize="0"/>
          <p:nvPr/>
        </p:nvPicPr>
        <p:blipFill rotWithShape="1">
          <a:blip r:embed="rId4">
            <a:alphaModFix/>
          </a:blip>
          <a:srcRect b="0" l="0" r="0" t="0"/>
          <a:stretch/>
        </p:blipFill>
        <p:spPr>
          <a:xfrm>
            <a:off x="0" y="1384300"/>
            <a:ext cx="5255409" cy="4437887"/>
          </a:xfrm>
          <a:prstGeom prst="rect">
            <a:avLst/>
          </a:prstGeom>
          <a:noFill/>
          <a:ln>
            <a:noFill/>
          </a:ln>
        </p:spPr>
      </p:pic>
      <p:sp>
        <p:nvSpPr>
          <p:cNvPr id="140" name="Google Shape;140;g2c6e615e4d7_0_115"/>
          <p:cNvSpPr/>
          <p:nvPr/>
        </p:nvSpPr>
        <p:spPr>
          <a:xfrm>
            <a:off x="5842730" y="4229100"/>
            <a:ext cx="13603500" cy="647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c6e615e4d7_0_115"/>
          <p:cNvSpPr/>
          <p:nvPr/>
        </p:nvSpPr>
        <p:spPr>
          <a:xfrm>
            <a:off x="5842730" y="4229100"/>
            <a:ext cx="13806600" cy="568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2" name="Google Shape;142;g2c6e615e4d7_0_115"/>
          <p:cNvSpPr/>
          <p:nvPr/>
        </p:nvSpPr>
        <p:spPr>
          <a:xfrm>
            <a:off x="14949768" y="10020300"/>
            <a:ext cx="46488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Poppins"/>
              <a:buNone/>
            </a:pPr>
            <a:r>
              <a:rPr b="1" i="0" lang="en-US" sz="3600" u="none" cap="none" strike="noStrike">
                <a:solidFill>
                  <a:srgbClr val="FFFFFF"/>
                </a:solidFill>
                <a:latin typeface="Poppins"/>
                <a:ea typeface="Poppins"/>
                <a:cs typeface="Poppins"/>
                <a:sym typeface="Poppin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 name="Shape 147"/>
        <p:cNvGrpSpPr/>
        <p:nvPr/>
      </p:nvGrpSpPr>
      <p:grpSpPr>
        <a:xfrm>
          <a:off x="0" y="0"/>
          <a:ext cx="0" cy="0"/>
          <a:chOff x="0" y="0"/>
          <a:chExt cx="0" cy="0"/>
        </a:xfrm>
      </p:grpSpPr>
      <p:sp>
        <p:nvSpPr>
          <p:cNvPr id="148" name="Google Shape;148;g2c6e615e4d7_0_1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9" name="Google Shape;149;g2c6e615e4d7_0_125"/>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150" name="Google Shape;150;g2c6e615e4d7_0_125"/>
          <p:cNvPicPr preferRelativeResize="0"/>
          <p:nvPr/>
        </p:nvPicPr>
        <p:blipFill rotWithShape="1">
          <a:blip r:embed="rId4">
            <a:alphaModFix/>
          </a:blip>
          <a:srcRect b="0" l="0" r="0" t="0"/>
          <a:stretch/>
        </p:blipFill>
        <p:spPr>
          <a:xfrm>
            <a:off x="8853006" y="1790700"/>
            <a:ext cx="13882835" cy="10147300"/>
          </a:xfrm>
          <a:prstGeom prst="rect">
            <a:avLst/>
          </a:prstGeom>
          <a:noFill/>
          <a:ln>
            <a:noFill/>
          </a:ln>
        </p:spPr>
      </p:pic>
      <p:sp>
        <p:nvSpPr>
          <p:cNvPr id="151" name="Google Shape;151;g2c6e615e4d7_0_125"/>
          <p:cNvSpPr/>
          <p:nvPr/>
        </p:nvSpPr>
        <p:spPr>
          <a:xfrm>
            <a:off x="1282860" y="3517900"/>
            <a:ext cx="5995200" cy="6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c6e615e4d7_0_125"/>
          <p:cNvSpPr/>
          <p:nvPr/>
        </p:nvSpPr>
        <p:spPr>
          <a:xfrm>
            <a:off x="1282860" y="3517900"/>
            <a:ext cx="63339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Poppins"/>
              <a:buNone/>
            </a:pPr>
            <a:r>
              <a:rPr b="1" i="0" lang="en-US" sz="8000" u="none" cap="none" strike="noStrike">
                <a:solidFill>
                  <a:srgbClr val="0E0E0E"/>
                </a:solidFill>
                <a:latin typeface="Poppins"/>
                <a:ea typeface="Poppins"/>
                <a:cs typeface="Poppins"/>
                <a:sym typeface="Poppins"/>
              </a:rPr>
              <a:t>Dragon Taming Technique</a:t>
            </a:r>
            <a:endParaRPr b="0" i="0" sz="8000" u="none" cap="none" strike="noStrike">
              <a:solidFill>
                <a:schemeClr val="dk1"/>
              </a:solidFill>
              <a:latin typeface="Calibri"/>
              <a:ea typeface="Calibri"/>
              <a:cs typeface="Calibri"/>
              <a:sym typeface="Calibri"/>
            </a:endParaRPr>
          </a:p>
        </p:txBody>
      </p:sp>
      <p:sp>
        <p:nvSpPr>
          <p:cNvPr id="153" name="Google Shape;153;g2c6e615e4d7_0_125"/>
          <p:cNvSpPr/>
          <p:nvPr/>
        </p:nvSpPr>
        <p:spPr>
          <a:xfrm>
            <a:off x="1282860" y="8394700"/>
            <a:ext cx="61305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8" name="Shape 158"/>
        <p:cNvGrpSpPr/>
        <p:nvPr/>
      </p:nvGrpSpPr>
      <p:grpSpPr>
        <a:xfrm>
          <a:off x="0" y="0"/>
          <a:ext cx="0" cy="0"/>
          <a:chOff x="0" y="0"/>
          <a:chExt cx="0" cy="0"/>
        </a:xfrm>
      </p:grpSpPr>
      <p:sp>
        <p:nvSpPr>
          <p:cNvPr id="159" name="Google Shape;159;g2c6e615e4d7_0_135"/>
          <p:cNvSpPr/>
          <p:nvPr/>
        </p:nvSpPr>
        <p:spPr>
          <a:xfrm>
            <a:off x="3238905" y="1778000"/>
            <a:ext cx="63594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A Research</a:t>
            </a:r>
            <a:endParaRPr b="0" i="0" sz="8000" u="none" cap="none" strike="noStrike">
              <a:solidFill>
                <a:schemeClr val="dk1"/>
              </a:solidFill>
              <a:latin typeface="Calibri"/>
              <a:ea typeface="Calibri"/>
              <a:cs typeface="Calibri"/>
              <a:sym typeface="Calibri"/>
            </a:endParaRPr>
          </a:p>
        </p:txBody>
      </p:sp>
      <p:sp>
        <p:nvSpPr>
          <p:cNvPr id="160" name="Google Shape;160;g2c6e615e4d7_0_135"/>
          <p:cNvSpPr/>
          <p:nvPr/>
        </p:nvSpPr>
        <p:spPr>
          <a:xfrm>
            <a:off x="2159270" y="37465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c6e615e4d7_0_135"/>
          <p:cNvSpPr/>
          <p:nvPr/>
        </p:nvSpPr>
        <p:spPr>
          <a:xfrm>
            <a:off x="2159270" y="3746500"/>
            <a:ext cx="8205300" cy="82041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c6e615e4d7_0_135"/>
          <p:cNvSpPr/>
          <p:nvPr/>
        </p:nvSpPr>
        <p:spPr>
          <a:xfrm>
            <a:off x="3188098" y="5638800"/>
            <a:ext cx="6160200" cy="61596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c6e615e4d7_0_135"/>
          <p:cNvSpPr/>
          <p:nvPr/>
        </p:nvSpPr>
        <p:spPr>
          <a:xfrm>
            <a:off x="4216927" y="7518400"/>
            <a:ext cx="4089900" cy="40893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2c6e615e4d7_0_135"/>
          <p:cNvSpPr/>
          <p:nvPr/>
        </p:nvSpPr>
        <p:spPr>
          <a:xfrm>
            <a:off x="5423578" y="4191000"/>
            <a:ext cx="16512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oppins"/>
              <a:buNone/>
            </a:pPr>
            <a:r>
              <a:rPr b="1" i="0" lang="en-US" sz="4800" u="none" cap="none" strike="noStrike">
                <a:solidFill>
                  <a:srgbClr val="000000"/>
                </a:solidFill>
                <a:latin typeface="Poppins"/>
                <a:ea typeface="Poppins"/>
                <a:cs typeface="Poppins"/>
                <a:sym typeface="Poppins"/>
              </a:rPr>
              <a:t>6.7M</a:t>
            </a:r>
            <a:endParaRPr b="0" i="0" sz="4800" u="none" cap="none" strike="noStrike">
              <a:solidFill>
                <a:schemeClr val="dk1"/>
              </a:solidFill>
              <a:latin typeface="Calibri"/>
              <a:ea typeface="Calibri"/>
              <a:cs typeface="Calibri"/>
              <a:sym typeface="Calibri"/>
            </a:endParaRPr>
          </a:p>
        </p:txBody>
      </p:sp>
      <p:sp>
        <p:nvSpPr>
          <p:cNvPr id="165" name="Google Shape;165;g2c6e615e4d7_0_135"/>
          <p:cNvSpPr/>
          <p:nvPr/>
        </p:nvSpPr>
        <p:spPr>
          <a:xfrm>
            <a:off x="5436279" y="9004300"/>
            <a:ext cx="16638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oppins"/>
              <a:buNone/>
            </a:pPr>
            <a:r>
              <a:rPr b="1" i="0" lang="en-US" sz="4800" u="none" cap="none" strike="noStrike">
                <a:solidFill>
                  <a:srgbClr val="000000"/>
                </a:solidFill>
                <a:latin typeface="Poppins"/>
                <a:ea typeface="Poppins"/>
                <a:cs typeface="Poppins"/>
                <a:sym typeface="Poppins"/>
              </a:rPr>
              <a:t>2.3M</a:t>
            </a:r>
            <a:endParaRPr b="0" i="0" sz="4800" u="none" cap="none" strike="noStrike">
              <a:solidFill>
                <a:schemeClr val="dk1"/>
              </a:solidFill>
              <a:latin typeface="Calibri"/>
              <a:ea typeface="Calibri"/>
              <a:cs typeface="Calibri"/>
              <a:sym typeface="Calibri"/>
            </a:endParaRPr>
          </a:p>
        </p:txBody>
      </p:sp>
      <p:sp>
        <p:nvSpPr>
          <p:cNvPr id="166" name="Google Shape;166;g2c6e615e4d7_0_135"/>
          <p:cNvSpPr/>
          <p:nvPr/>
        </p:nvSpPr>
        <p:spPr>
          <a:xfrm>
            <a:off x="5385473" y="6070600"/>
            <a:ext cx="17655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oppins"/>
              <a:buNone/>
            </a:pPr>
            <a:r>
              <a:rPr b="1" i="0" lang="en-US" sz="4800" u="none" cap="none" strike="noStrike">
                <a:solidFill>
                  <a:srgbClr val="000000"/>
                </a:solidFill>
                <a:latin typeface="Poppins"/>
                <a:ea typeface="Poppins"/>
                <a:cs typeface="Poppins"/>
                <a:sym typeface="Poppins"/>
              </a:rPr>
              <a:t>4.4M</a:t>
            </a:r>
            <a:endParaRPr b="0" i="0" sz="4800" u="none" cap="none" strike="noStrike">
              <a:solidFill>
                <a:schemeClr val="dk1"/>
              </a:solidFill>
              <a:latin typeface="Calibri"/>
              <a:ea typeface="Calibri"/>
              <a:cs typeface="Calibri"/>
              <a:sym typeface="Calibri"/>
            </a:endParaRPr>
          </a:p>
        </p:txBody>
      </p:sp>
      <p:sp>
        <p:nvSpPr>
          <p:cNvPr id="167" name="Google Shape;167;g2c6e615e4d7_0_13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8" name="Google Shape;168;g2c6e615e4d7_0_135"/>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169" name="Google Shape;169;g2c6e615e4d7_0_135"/>
          <p:cNvSpPr/>
          <p:nvPr/>
        </p:nvSpPr>
        <p:spPr>
          <a:xfrm>
            <a:off x="12638080" y="2286000"/>
            <a:ext cx="845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c6e615e4d7_0_135"/>
          <p:cNvSpPr/>
          <p:nvPr/>
        </p:nvSpPr>
        <p:spPr>
          <a:xfrm>
            <a:off x="12638080" y="2286000"/>
            <a:ext cx="2337000"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c6e615e4d7_0_135"/>
          <p:cNvSpPr/>
          <p:nvPr/>
        </p:nvSpPr>
        <p:spPr>
          <a:xfrm>
            <a:off x="12638080" y="2286000"/>
            <a:ext cx="2540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a:t>
            </a:r>
            <a:endParaRPr b="0" i="0" sz="4800" u="none" cap="none" strike="noStrike">
              <a:solidFill>
                <a:schemeClr val="dk1"/>
              </a:solidFill>
              <a:latin typeface="Calibri"/>
              <a:ea typeface="Calibri"/>
              <a:cs typeface="Calibri"/>
              <a:sym typeface="Calibri"/>
            </a:endParaRPr>
          </a:p>
        </p:txBody>
      </p:sp>
      <p:sp>
        <p:nvSpPr>
          <p:cNvPr id="172" name="Google Shape;172;g2c6e615e4d7_0_135"/>
          <p:cNvSpPr/>
          <p:nvPr/>
        </p:nvSpPr>
        <p:spPr>
          <a:xfrm>
            <a:off x="12638080" y="35052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c6e615e4d7_0_135"/>
          <p:cNvSpPr/>
          <p:nvPr/>
        </p:nvSpPr>
        <p:spPr>
          <a:xfrm>
            <a:off x="12638080" y="35052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74" name="Google Shape;174;g2c6e615e4d7_0_135"/>
          <p:cNvSpPr/>
          <p:nvPr/>
        </p:nvSpPr>
        <p:spPr>
          <a:xfrm>
            <a:off x="12638080" y="5638800"/>
            <a:ext cx="845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c6e615e4d7_0_135"/>
          <p:cNvSpPr/>
          <p:nvPr/>
        </p:nvSpPr>
        <p:spPr>
          <a:xfrm>
            <a:off x="12638080" y="5638800"/>
            <a:ext cx="2426100"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c6e615e4d7_0_135"/>
          <p:cNvSpPr/>
          <p:nvPr/>
        </p:nvSpPr>
        <p:spPr>
          <a:xfrm>
            <a:off x="12638080" y="5638800"/>
            <a:ext cx="2629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Taming</a:t>
            </a:r>
            <a:endParaRPr b="0" i="0" sz="4800" u="none" cap="none" strike="noStrike">
              <a:solidFill>
                <a:schemeClr val="dk1"/>
              </a:solidFill>
              <a:latin typeface="Calibri"/>
              <a:ea typeface="Calibri"/>
              <a:cs typeface="Calibri"/>
              <a:sym typeface="Calibri"/>
            </a:endParaRPr>
          </a:p>
        </p:txBody>
      </p:sp>
      <p:sp>
        <p:nvSpPr>
          <p:cNvPr id="177" name="Google Shape;177;g2c6e615e4d7_0_135"/>
          <p:cNvSpPr/>
          <p:nvPr/>
        </p:nvSpPr>
        <p:spPr>
          <a:xfrm>
            <a:off x="12638080" y="68580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c6e615e4d7_0_135"/>
          <p:cNvSpPr/>
          <p:nvPr/>
        </p:nvSpPr>
        <p:spPr>
          <a:xfrm>
            <a:off x="12638080" y="68580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79" name="Google Shape;179;g2c6e615e4d7_0_135"/>
          <p:cNvSpPr/>
          <p:nvPr/>
        </p:nvSpPr>
        <p:spPr>
          <a:xfrm>
            <a:off x="12638080" y="8991600"/>
            <a:ext cx="845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c6e615e4d7_0_135"/>
          <p:cNvSpPr/>
          <p:nvPr/>
        </p:nvSpPr>
        <p:spPr>
          <a:xfrm>
            <a:off x="12638080" y="8991600"/>
            <a:ext cx="3315000"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c6e615e4d7_0_135"/>
          <p:cNvSpPr/>
          <p:nvPr/>
        </p:nvSpPr>
        <p:spPr>
          <a:xfrm>
            <a:off x="12638080" y="8991600"/>
            <a:ext cx="3518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Technique</a:t>
            </a:r>
            <a:endParaRPr b="0" i="0" sz="4800" u="none" cap="none" strike="noStrike">
              <a:solidFill>
                <a:schemeClr val="dk1"/>
              </a:solidFill>
              <a:latin typeface="Calibri"/>
              <a:ea typeface="Calibri"/>
              <a:cs typeface="Calibri"/>
              <a:sym typeface="Calibri"/>
            </a:endParaRPr>
          </a:p>
        </p:txBody>
      </p:sp>
      <p:sp>
        <p:nvSpPr>
          <p:cNvPr id="182" name="Google Shape;182;g2c6e615e4d7_0_135"/>
          <p:cNvSpPr/>
          <p:nvPr/>
        </p:nvSpPr>
        <p:spPr>
          <a:xfrm>
            <a:off x="12638080" y="102108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c6e615e4d7_0_135"/>
          <p:cNvSpPr/>
          <p:nvPr/>
        </p:nvSpPr>
        <p:spPr>
          <a:xfrm>
            <a:off x="12638080" y="102108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2024-03-27T08:27:03Z</dcterms:created>
  <dc:creator>PptxGenJS</dc:creator>
</cp:coreProperties>
</file>