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embeddedFontLst>
    <p:embeddedFont>
      <p:font typeface="Lekton"/>
      <p:regular r:id="rId26"/>
      <p:bold r:id="rId27"/>
      <p:italic r:id="rId28"/>
    </p:embeddedFont>
    <p:embeddedFont>
      <p:font typeface="Poppins"/>
      <p:regular r:id="rId29"/>
      <p:bold r:id="rId30"/>
      <p:italic r:id="rId31"/>
      <p:boldItalic r:id="rId32"/>
    </p:embeddedFont>
    <p:embeddedFont>
      <p:font typeface="Courier Prime"/>
      <p:regular r:id="rId33"/>
      <p:bold r:id="rId34"/>
      <p:italic r:id="rId35"/>
      <p:boldItalic r:id="rId36"/>
    </p:embeddedFont>
    <p:embeddedFont>
      <p:font typeface="Homemade Apple"/>
      <p:regular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38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1D580A8-850F-4BF1-BB69-31A2F2980735}">
  <a:tblStyle styleId="{61D580A8-850F-4BF1-BB69-31A2F298073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ekton-regular.fntdata"/><Relationship Id="rId25" Type="http://schemas.openxmlformats.org/officeDocument/2006/relationships/slide" Target="slides/slide19.xml"/><Relationship Id="rId28" Type="http://schemas.openxmlformats.org/officeDocument/2006/relationships/font" Target="fonts/Lekton-italic.fntdata"/><Relationship Id="rId27" Type="http://schemas.openxmlformats.org/officeDocument/2006/relationships/font" Target="fonts/Lekton-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oppins-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italic.fntdata"/><Relationship Id="rId30" Type="http://schemas.openxmlformats.org/officeDocument/2006/relationships/font" Target="fonts/Poppins-bold.fntdata"/><Relationship Id="rId11" Type="http://schemas.openxmlformats.org/officeDocument/2006/relationships/slide" Target="slides/slide5.xml"/><Relationship Id="rId33" Type="http://schemas.openxmlformats.org/officeDocument/2006/relationships/font" Target="fonts/CourierPrime-regular.fntdata"/><Relationship Id="rId10" Type="http://schemas.openxmlformats.org/officeDocument/2006/relationships/slide" Target="slides/slide4.xml"/><Relationship Id="rId32" Type="http://schemas.openxmlformats.org/officeDocument/2006/relationships/font" Target="fonts/Poppins-boldItalic.fntdata"/><Relationship Id="rId13" Type="http://schemas.openxmlformats.org/officeDocument/2006/relationships/slide" Target="slides/slide7.xml"/><Relationship Id="rId35" Type="http://schemas.openxmlformats.org/officeDocument/2006/relationships/font" Target="fonts/CourierPrime-italic.fntdata"/><Relationship Id="rId12" Type="http://schemas.openxmlformats.org/officeDocument/2006/relationships/slide" Target="slides/slide6.xml"/><Relationship Id="rId34" Type="http://schemas.openxmlformats.org/officeDocument/2006/relationships/font" Target="fonts/CourierPrime-bold.fntdata"/><Relationship Id="rId15" Type="http://schemas.openxmlformats.org/officeDocument/2006/relationships/slide" Target="slides/slide9.xml"/><Relationship Id="rId37" Type="http://schemas.openxmlformats.org/officeDocument/2006/relationships/font" Target="fonts/HomemadeApple-regular.fntdata"/><Relationship Id="rId14" Type="http://schemas.openxmlformats.org/officeDocument/2006/relationships/slide" Target="slides/slide8.xml"/><Relationship Id="rId36" Type="http://schemas.openxmlformats.org/officeDocument/2006/relationships/font" Target="fonts/CourierPrime-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f2d183b8ae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f2d183b8ae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f2d183b8ae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f2d183b8ae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f2d183b8ae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f2d183b8ae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bd65b99d4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bd65b99d4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bd65b99d4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bd65b99d4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bd65b99d4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bd65b99d4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bd65b99d4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bd65b99d4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bd65b99d47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bd65b99d4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eb205fd2b6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eb205fd2b6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eb205fd2b6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eb205fd2b6_0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bd36a2b65d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bd36a2b65d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bd65b99d4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bd65b99d4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bd36a2b65d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bd36a2b65d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bd36a2b65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bd36a2b65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bd36a2b65d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bd36a2b65d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f2d183b8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f2d183b8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f2d183b8ae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f2d183b8ae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f2d183b8ae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f2d183b8ae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3.png"/><Relationship Id="rId11" Type="http://schemas.openxmlformats.org/officeDocument/2006/relationships/image" Target="../media/image1.png"/><Relationship Id="rId10" Type="http://schemas.openxmlformats.org/officeDocument/2006/relationships/image" Target="../media/image4.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2.png"/><Relationship Id="rId7" Type="http://schemas.openxmlformats.org/officeDocument/2006/relationships/hyperlink" Target="https://www.pinterest.com/slidesmania/" TargetMode="External"/><Relationship Id="rId8"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2"/>
          <p:cNvSpPr txBox="1"/>
          <p:nvPr>
            <p:ph type="ctrTitle"/>
          </p:nvPr>
        </p:nvSpPr>
        <p:spPr>
          <a:xfrm>
            <a:off x="1870208" y="1964475"/>
            <a:ext cx="84516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85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28" name="Google Shape;28;p2"/>
          <p:cNvSpPr txBox="1"/>
          <p:nvPr>
            <p:ph idx="1" type="subTitle"/>
          </p:nvPr>
        </p:nvSpPr>
        <p:spPr>
          <a:xfrm>
            <a:off x="1870200" y="5111450"/>
            <a:ext cx="8451600" cy="524700"/>
          </a:xfrm>
          <a:prstGeom prst="rect">
            <a:avLst/>
          </a:prstGeom>
          <a:ln cap="flat" cmpd="sng" w="19050">
            <a:solidFill>
              <a:schemeClr val="dk1"/>
            </a:solidFill>
            <a:prstDash val="solid"/>
            <a:round/>
            <a:headEnd len="sm" w="sm" type="none"/>
            <a:tailEnd len="sm" w="sm" type="none"/>
          </a:ln>
        </p:spPr>
        <p:txBody>
          <a:bodyPr anchorCtr="0" anchor="ctr" bIns="121900" lIns="121900" spcFirstLastPara="1" rIns="121900" wrap="square" tIns="121900">
            <a:normAutofit/>
          </a:bodyPr>
          <a:lstStyle>
            <a:lvl1pPr lvl="0" algn="ctr">
              <a:lnSpc>
                <a:spcPct val="100000"/>
              </a:lnSpc>
              <a:spcBef>
                <a:spcPts val="0"/>
              </a:spcBef>
              <a:spcAft>
                <a:spcPts val="0"/>
              </a:spcAft>
              <a:buSzPts val="3700"/>
              <a:buNone/>
              <a:defRPr/>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11"/>
          <p:cNvSpPr txBox="1"/>
          <p:nvPr>
            <p:ph type="title"/>
          </p:nvPr>
        </p:nvSpPr>
        <p:spPr>
          <a:xfrm>
            <a:off x="1417200" y="1638650"/>
            <a:ext cx="9357600" cy="6006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94" name="Google Shape;94;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and image right">
  <p:cSld name="ONE_COLUMN_TEXT_1_1">
    <p:spTree>
      <p:nvGrpSpPr>
        <p:cNvPr id="95" name="Shape 95"/>
        <p:cNvGrpSpPr/>
        <p:nvPr/>
      </p:nvGrpSpPr>
      <p:grpSpPr>
        <a:xfrm>
          <a:off x="0" y="0"/>
          <a:ext cx="0" cy="0"/>
          <a:chOff x="0" y="0"/>
          <a:chExt cx="0" cy="0"/>
        </a:xfrm>
      </p:grpSpPr>
      <p:sp>
        <p:nvSpPr>
          <p:cNvPr id="96" name="Google Shape;96;p12"/>
          <p:cNvSpPr/>
          <p:nvPr>
            <p:ph idx="2" type="pic"/>
          </p:nvPr>
        </p:nvSpPr>
        <p:spPr>
          <a:xfrm>
            <a:off x="5262375" y="1444750"/>
            <a:ext cx="5572500" cy="4564800"/>
          </a:xfrm>
          <a:prstGeom prst="rect">
            <a:avLst/>
          </a:prstGeom>
          <a:noFill/>
          <a:ln>
            <a:noFill/>
          </a:ln>
        </p:spPr>
      </p:sp>
      <p:sp>
        <p:nvSpPr>
          <p:cNvPr id="97" name="Google Shape;97;p12"/>
          <p:cNvSpPr txBox="1"/>
          <p:nvPr>
            <p:ph type="title"/>
          </p:nvPr>
        </p:nvSpPr>
        <p:spPr>
          <a:xfrm>
            <a:off x="1357125" y="1444750"/>
            <a:ext cx="3676800" cy="1639500"/>
          </a:xfrm>
          <a:prstGeom prst="rect">
            <a:avLst/>
          </a:prstGeom>
        </p:spPr>
        <p:txBody>
          <a:bodyPr anchorCtr="0" anchor="ctr" bIns="121900" lIns="121900" spcFirstLastPara="1" rIns="121900" wrap="square" tIns="121900">
            <a:normAutofit/>
          </a:bodyPr>
          <a:lstStyle>
            <a:lvl1pPr lvl="0" rtl="0">
              <a:lnSpc>
                <a:spcPct val="80000"/>
              </a:lnSpc>
              <a:spcBef>
                <a:spcPts val="0"/>
              </a:spcBef>
              <a:spcAft>
                <a:spcPts val="0"/>
              </a:spcAft>
              <a:buSzPts val="3200"/>
              <a:buNone/>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98" name="Google Shape;98;p12"/>
          <p:cNvSpPr txBox="1"/>
          <p:nvPr>
            <p:ph idx="1" type="body"/>
          </p:nvPr>
        </p:nvSpPr>
        <p:spPr>
          <a:xfrm>
            <a:off x="1357125" y="3002173"/>
            <a:ext cx="3676800" cy="3083700"/>
          </a:xfrm>
          <a:prstGeom prst="rect">
            <a:avLst/>
          </a:prstGeom>
        </p:spPr>
        <p:txBody>
          <a:bodyPr anchorCtr="0" anchor="t" bIns="121900" lIns="121900" spcFirstLastPara="1" rIns="121900" wrap="square" tIns="121900">
            <a:normAutofit/>
          </a:bodyPr>
          <a:lstStyle>
            <a:lvl1pPr indent="-355600" lvl="0" marL="457200" rtl="0">
              <a:spcBef>
                <a:spcPts val="0"/>
              </a:spcBef>
              <a:spcAft>
                <a:spcPts val="0"/>
              </a:spcAft>
              <a:buSzPts val="2000"/>
              <a:buChar char="●"/>
              <a:defRPr sz="1600"/>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sp>
        <p:nvSpPr>
          <p:cNvPr id="99" name="Google Shape;99;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 name="Shape 100"/>
        <p:cNvGrpSpPr/>
        <p:nvPr/>
      </p:nvGrpSpPr>
      <p:grpSpPr>
        <a:xfrm>
          <a:off x="0" y="0"/>
          <a:ext cx="0" cy="0"/>
          <a:chOff x="0" y="0"/>
          <a:chExt cx="0" cy="0"/>
        </a:xfrm>
      </p:grpSpPr>
      <p:sp>
        <p:nvSpPr>
          <p:cNvPr id="101" name="Google Shape;101;p1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 SlidesMania - Do not remove">
  <p:cSld name="BLANK_1">
    <p:spTree>
      <p:nvGrpSpPr>
        <p:cNvPr id="102" name="Shape 102"/>
        <p:cNvGrpSpPr/>
        <p:nvPr/>
      </p:nvGrpSpPr>
      <p:grpSpPr>
        <a:xfrm>
          <a:off x="0" y="0"/>
          <a:ext cx="0" cy="0"/>
          <a:chOff x="0" y="0"/>
          <a:chExt cx="0" cy="0"/>
        </a:xfrm>
      </p:grpSpPr>
      <p:sp>
        <p:nvSpPr>
          <p:cNvPr id="103" name="Google Shape;103;p1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04" name="Google Shape;104;p14"/>
          <p:cNvGrpSpPr/>
          <p:nvPr/>
        </p:nvGrpSpPr>
        <p:grpSpPr>
          <a:xfrm>
            <a:off x="0" y="0"/>
            <a:ext cx="12192000" cy="6858000"/>
            <a:chOff x="0" y="0"/>
            <a:chExt cx="12192000" cy="6858000"/>
          </a:xfrm>
        </p:grpSpPr>
        <p:sp>
          <p:nvSpPr>
            <p:cNvPr id="105" name="Google Shape;105;p14"/>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107" name="Google Shape;107;p14"/>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08" name="Google Shape;108;p14">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09" name="Google Shape;109;p14">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10" name="Google Shape;110;p14">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11" name="Google Shape;111;p14">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12" name="Google Shape;112;p14"/>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113" name="Google Shape;113;p14"/>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3"/>
          <p:cNvSpPr txBox="1"/>
          <p:nvPr>
            <p:ph type="title"/>
          </p:nvPr>
        </p:nvSpPr>
        <p:spPr>
          <a:xfrm>
            <a:off x="1305450" y="2563000"/>
            <a:ext cx="9581100" cy="11223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31" name="Google Shape;31;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2" name="Google Shape;32;p3"/>
          <p:cNvSpPr txBox="1"/>
          <p:nvPr>
            <p:ph idx="1" type="body"/>
          </p:nvPr>
        </p:nvSpPr>
        <p:spPr>
          <a:xfrm>
            <a:off x="1305450" y="3685300"/>
            <a:ext cx="9581100" cy="2101800"/>
          </a:xfrm>
          <a:prstGeom prst="rect">
            <a:avLst/>
          </a:prstGeom>
        </p:spPr>
        <p:txBody>
          <a:bodyPr anchorCtr="0" anchor="t" bIns="121900" lIns="121900" spcFirstLastPara="1" rIns="121900" wrap="square" tIns="121900">
            <a:normAutofit/>
          </a:bodyPr>
          <a:lstStyle>
            <a:lvl1pPr indent="-355600" lvl="0" marL="457200" rtl="0" algn="ctr">
              <a:spcBef>
                <a:spcPts val="0"/>
              </a:spcBef>
              <a:spcAft>
                <a:spcPts val="0"/>
              </a:spcAft>
              <a:buSzPts val="2000"/>
              <a:buChar char="●"/>
              <a:defRPr/>
            </a:lvl1pPr>
            <a:lvl2pPr indent="-355600" lvl="1" marL="914400" rtl="0" algn="ctr">
              <a:spcBef>
                <a:spcPts val="0"/>
              </a:spcBef>
              <a:spcAft>
                <a:spcPts val="0"/>
              </a:spcAft>
              <a:buSzPts val="2000"/>
              <a:buChar char="○"/>
              <a:defRPr/>
            </a:lvl2pPr>
            <a:lvl3pPr indent="-355600" lvl="2" marL="1371600" rtl="0" algn="ctr">
              <a:spcBef>
                <a:spcPts val="0"/>
              </a:spcBef>
              <a:spcAft>
                <a:spcPts val="0"/>
              </a:spcAft>
              <a:buSzPts val="2000"/>
              <a:buChar char="■"/>
              <a:defRPr/>
            </a:lvl3pPr>
            <a:lvl4pPr indent="-355600" lvl="3" marL="1828800" rtl="0" algn="ctr">
              <a:spcBef>
                <a:spcPts val="0"/>
              </a:spcBef>
              <a:spcAft>
                <a:spcPts val="0"/>
              </a:spcAft>
              <a:buSzPts val="2000"/>
              <a:buChar char="●"/>
              <a:defRPr/>
            </a:lvl4pPr>
            <a:lvl5pPr indent="-355600" lvl="4" marL="2286000" rtl="0" algn="ctr">
              <a:spcBef>
                <a:spcPts val="0"/>
              </a:spcBef>
              <a:spcAft>
                <a:spcPts val="0"/>
              </a:spcAft>
              <a:buSzPts val="2000"/>
              <a:buChar char="○"/>
              <a:defRPr/>
            </a:lvl5pPr>
            <a:lvl6pPr indent="-355600" lvl="5" marL="2743200" rtl="0" algn="ctr">
              <a:spcBef>
                <a:spcPts val="0"/>
              </a:spcBef>
              <a:spcAft>
                <a:spcPts val="0"/>
              </a:spcAft>
              <a:buSzPts val="2000"/>
              <a:buChar char="■"/>
              <a:defRPr/>
            </a:lvl6pPr>
            <a:lvl7pPr indent="-355600" lvl="6" marL="3200400" rtl="0" algn="ctr">
              <a:spcBef>
                <a:spcPts val="0"/>
              </a:spcBef>
              <a:spcAft>
                <a:spcPts val="0"/>
              </a:spcAft>
              <a:buSzPts val="2000"/>
              <a:buChar char="●"/>
              <a:defRPr/>
            </a:lvl7pPr>
            <a:lvl8pPr indent="-355600" lvl="7" marL="3657600" rtl="0" algn="ctr">
              <a:spcBef>
                <a:spcPts val="0"/>
              </a:spcBef>
              <a:spcAft>
                <a:spcPts val="0"/>
              </a:spcAft>
              <a:buSzPts val="2000"/>
              <a:buChar char="○"/>
              <a:defRPr/>
            </a:lvl8pPr>
            <a:lvl9pPr indent="-355600" lvl="8" marL="4114800" rtl="0" algn="ctr">
              <a:spcBef>
                <a:spcPts val="0"/>
              </a:spcBef>
              <a:spcAft>
                <a:spcPts val="0"/>
              </a:spcAft>
              <a:buSzPts val="20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4"/>
          <p:cNvSpPr txBox="1"/>
          <p:nvPr>
            <p:ph type="title"/>
          </p:nvPr>
        </p:nvSpPr>
        <p:spPr>
          <a:xfrm>
            <a:off x="2469600" y="1902663"/>
            <a:ext cx="7252800" cy="6219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35" name="Google Shape;35;p4"/>
          <p:cNvSpPr txBox="1"/>
          <p:nvPr>
            <p:ph idx="1" type="body"/>
          </p:nvPr>
        </p:nvSpPr>
        <p:spPr>
          <a:xfrm>
            <a:off x="2469600" y="2799235"/>
            <a:ext cx="7252800" cy="2613300"/>
          </a:xfrm>
          <a:prstGeom prst="rect">
            <a:avLst/>
          </a:prstGeom>
        </p:spPr>
        <p:txBody>
          <a:bodyPr anchorCtr="0" anchor="t" bIns="121900" lIns="121900" spcFirstLastPara="1" rIns="121900" wrap="square" tIns="121900">
            <a:normAutofit/>
          </a:bodyPr>
          <a:lstStyle>
            <a:lvl1pPr indent="-355600" lvl="0" marL="457200">
              <a:lnSpc>
                <a:spcPct val="100000"/>
              </a:lnSpc>
              <a:spcBef>
                <a:spcPts val="0"/>
              </a:spcBef>
              <a:spcAft>
                <a:spcPts val="0"/>
              </a:spcAft>
              <a:buSzPts val="2000"/>
              <a:buChar char="●"/>
              <a:defRPr sz="1500"/>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55600" lvl="3" marL="1828800">
              <a:spcBef>
                <a:spcPts val="0"/>
              </a:spcBef>
              <a:spcAft>
                <a:spcPts val="0"/>
              </a:spcAft>
              <a:buSzPts val="2000"/>
              <a:buChar char="●"/>
              <a:defRPr/>
            </a:lvl4pPr>
            <a:lvl5pPr indent="-355600" lvl="4" marL="2286000">
              <a:spcBef>
                <a:spcPts val="0"/>
              </a:spcBef>
              <a:spcAft>
                <a:spcPts val="0"/>
              </a:spcAft>
              <a:buSzPts val="2000"/>
              <a:buChar char="○"/>
              <a:defRPr/>
            </a:lvl5pPr>
            <a:lvl6pPr indent="-355600" lvl="5" marL="2743200">
              <a:spcBef>
                <a:spcPts val="0"/>
              </a:spcBef>
              <a:spcAft>
                <a:spcPts val="0"/>
              </a:spcAft>
              <a:buSzPts val="2000"/>
              <a:buChar char="■"/>
              <a:defRPr/>
            </a:lvl6pPr>
            <a:lvl7pPr indent="-355600" lvl="6" marL="3200400">
              <a:spcBef>
                <a:spcPts val="0"/>
              </a:spcBef>
              <a:spcAft>
                <a:spcPts val="0"/>
              </a:spcAft>
              <a:buSzPts val="2000"/>
              <a:buChar char="●"/>
              <a:defRPr/>
            </a:lvl7pPr>
            <a:lvl8pPr indent="-355600" lvl="7" marL="3657600">
              <a:spcBef>
                <a:spcPts val="0"/>
              </a:spcBef>
              <a:spcAft>
                <a:spcPts val="0"/>
              </a:spcAft>
              <a:buSzPts val="2000"/>
              <a:buChar char="○"/>
              <a:defRPr/>
            </a:lvl8pPr>
            <a:lvl9pPr indent="-355600" lvl="8" marL="4114800">
              <a:spcBef>
                <a:spcPts val="0"/>
              </a:spcBef>
              <a:spcAft>
                <a:spcPts val="0"/>
              </a:spcAft>
              <a:buSzPts val="2000"/>
              <a:buChar char="■"/>
              <a:defRPr/>
            </a:lvl9pPr>
          </a:lstStyle>
          <a:p/>
        </p:txBody>
      </p:sp>
      <p:sp>
        <p:nvSpPr>
          <p:cNvPr id="36" name="Google Shape;36;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7" name="Shape 37"/>
        <p:cNvGrpSpPr/>
        <p:nvPr/>
      </p:nvGrpSpPr>
      <p:grpSpPr>
        <a:xfrm>
          <a:off x="0" y="0"/>
          <a:ext cx="0" cy="0"/>
          <a:chOff x="0" y="0"/>
          <a:chExt cx="0" cy="0"/>
        </a:xfrm>
      </p:grpSpPr>
      <p:sp>
        <p:nvSpPr>
          <p:cNvPr id="38" name="Google Shape;38;p5"/>
          <p:cNvSpPr txBox="1"/>
          <p:nvPr>
            <p:ph type="title"/>
          </p:nvPr>
        </p:nvSpPr>
        <p:spPr>
          <a:xfrm>
            <a:off x="1323888" y="1526350"/>
            <a:ext cx="9544200" cy="6006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000"/>
              <a:buNone/>
              <a:defRPr sz="40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39" name="Google Shape;39;p5"/>
          <p:cNvSpPr txBox="1"/>
          <p:nvPr>
            <p:ph idx="1" type="subTitle"/>
          </p:nvPr>
        </p:nvSpPr>
        <p:spPr>
          <a:xfrm>
            <a:off x="1323888" y="2408300"/>
            <a:ext cx="3223200" cy="516000"/>
          </a:xfrm>
          <a:prstGeom prst="rect">
            <a:avLst/>
          </a:prstGeom>
          <a:solidFill>
            <a:schemeClr val="accent2"/>
          </a:solidFill>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15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0" name="Google Shape;40;p5"/>
          <p:cNvSpPr txBox="1"/>
          <p:nvPr>
            <p:ph idx="2" type="body"/>
          </p:nvPr>
        </p:nvSpPr>
        <p:spPr>
          <a:xfrm>
            <a:off x="4728313" y="2408300"/>
            <a:ext cx="6139800" cy="530700"/>
          </a:xfrm>
          <a:prstGeom prst="rect">
            <a:avLst/>
          </a:prstGeom>
        </p:spPr>
        <p:txBody>
          <a:bodyPr anchorCtr="0" anchor="t" bIns="121900" lIns="121900" spcFirstLastPara="1" rIns="121900" wrap="square" tIns="121900">
            <a:normAutofit/>
          </a:bodyPr>
          <a:lstStyle>
            <a:lvl1pPr indent="-304800" lvl="0" marL="457200" rtl="0">
              <a:lnSpc>
                <a:spcPct val="95000"/>
              </a:lnSpc>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1" name="Google Shape;41;p5"/>
          <p:cNvSpPr txBox="1"/>
          <p:nvPr>
            <p:ph idx="3" type="subTitle"/>
          </p:nvPr>
        </p:nvSpPr>
        <p:spPr>
          <a:xfrm>
            <a:off x="1323888" y="3115812"/>
            <a:ext cx="3223200" cy="516000"/>
          </a:xfrm>
          <a:prstGeom prst="rect">
            <a:avLst/>
          </a:prstGeom>
          <a:solidFill>
            <a:schemeClr val="accent3"/>
          </a:solidFill>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15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2" name="Google Shape;42;p5"/>
          <p:cNvSpPr txBox="1"/>
          <p:nvPr>
            <p:ph idx="4" type="subTitle"/>
          </p:nvPr>
        </p:nvSpPr>
        <p:spPr>
          <a:xfrm>
            <a:off x="1323888" y="3823324"/>
            <a:ext cx="3223200" cy="516000"/>
          </a:xfrm>
          <a:prstGeom prst="rect">
            <a:avLst/>
          </a:prstGeom>
          <a:solidFill>
            <a:schemeClr val="accent4"/>
          </a:solidFill>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15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3" name="Google Shape;43;p5"/>
          <p:cNvSpPr txBox="1"/>
          <p:nvPr>
            <p:ph idx="5" type="body"/>
          </p:nvPr>
        </p:nvSpPr>
        <p:spPr>
          <a:xfrm>
            <a:off x="4728313" y="3112150"/>
            <a:ext cx="6139800" cy="530700"/>
          </a:xfrm>
          <a:prstGeom prst="rect">
            <a:avLst/>
          </a:prstGeom>
        </p:spPr>
        <p:txBody>
          <a:bodyPr anchorCtr="0" anchor="t" bIns="121900" lIns="121900" spcFirstLastPara="1" rIns="121900" wrap="square" tIns="121900">
            <a:normAutofit/>
          </a:bodyPr>
          <a:lstStyle>
            <a:lvl1pPr indent="-304800" lvl="0" marL="457200" rtl="0">
              <a:lnSpc>
                <a:spcPct val="95000"/>
              </a:lnSpc>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4" name="Google Shape;44;p5"/>
          <p:cNvSpPr txBox="1"/>
          <p:nvPr>
            <p:ph idx="6" type="subTitle"/>
          </p:nvPr>
        </p:nvSpPr>
        <p:spPr>
          <a:xfrm>
            <a:off x="1323888" y="4530836"/>
            <a:ext cx="3223200" cy="516000"/>
          </a:xfrm>
          <a:prstGeom prst="rect">
            <a:avLst/>
          </a:prstGeom>
          <a:solidFill>
            <a:schemeClr val="accent5"/>
          </a:solidFill>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15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5" name="Google Shape;45;p5"/>
          <p:cNvSpPr txBox="1"/>
          <p:nvPr>
            <p:ph idx="7" type="body"/>
          </p:nvPr>
        </p:nvSpPr>
        <p:spPr>
          <a:xfrm>
            <a:off x="4728313" y="3816000"/>
            <a:ext cx="6139800" cy="530700"/>
          </a:xfrm>
          <a:prstGeom prst="rect">
            <a:avLst/>
          </a:prstGeom>
        </p:spPr>
        <p:txBody>
          <a:bodyPr anchorCtr="0" anchor="t" bIns="121900" lIns="121900" spcFirstLastPara="1" rIns="121900" wrap="square" tIns="121900">
            <a:normAutofit/>
          </a:bodyPr>
          <a:lstStyle>
            <a:lvl1pPr indent="-304800" lvl="0" marL="457200" rtl="0">
              <a:lnSpc>
                <a:spcPct val="95000"/>
              </a:lnSpc>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6" name="Google Shape;46;p5"/>
          <p:cNvSpPr txBox="1"/>
          <p:nvPr>
            <p:ph idx="8" type="subTitle"/>
          </p:nvPr>
        </p:nvSpPr>
        <p:spPr>
          <a:xfrm>
            <a:off x="1323888" y="5238348"/>
            <a:ext cx="3223200" cy="516000"/>
          </a:xfrm>
          <a:prstGeom prst="rect">
            <a:avLst/>
          </a:prstGeom>
          <a:solidFill>
            <a:schemeClr val="accent6"/>
          </a:solidFill>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15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 name="Google Shape;47;p5"/>
          <p:cNvSpPr txBox="1"/>
          <p:nvPr>
            <p:ph idx="9" type="body"/>
          </p:nvPr>
        </p:nvSpPr>
        <p:spPr>
          <a:xfrm>
            <a:off x="4728313" y="4519850"/>
            <a:ext cx="6139800" cy="530700"/>
          </a:xfrm>
          <a:prstGeom prst="rect">
            <a:avLst/>
          </a:prstGeom>
        </p:spPr>
        <p:txBody>
          <a:bodyPr anchorCtr="0" anchor="t" bIns="121900" lIns="121900" spcFirstLastPara="1" rIns="121900" wrap="square" tIns="121900">
            <a:normAutofit/>
          </a:bodyPr>
          <a:lstStyle>
            <a:lvl1pPr indent="-304800" lvl="0" marL="457200" rtl="0">
              <a:lnSpc>
                <a:spcPct val="95000"/>
              </a:lnSpc>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8" name="Google Shape;48;p5"/>
          <p:cNvSpPr txBox="1"/>
          <p:nvPr>
            <p:ph idx="13" type="body"/>
          </p:nvPr>
        </p:nvSpPr>
        <p:spPr>
          <a:xfrm>
            <a:off x="4728313" y="5223700"/>
            <a:ext cx="6139800" cy="530700"/>
          </a:xfrm>
          <a:prstGeom prst="rect">
            <a:avLst/>
          </a:prstGeom>
        </p:spPr>
        <p:txBody>
          <a:bodyPr anchorCtr="0" anchor="t" bIns="121900" lIns="121900" spcFirstLastPara="1" rIns="121900" wrap="square" tIns="121900">
            <a:normAutofit/>
          </a:bodyPr>
          <a:lstStyle>
            <a:lvl1pPr indent="-304800" lvl="0" marL="457200" rtl="0">
              <a:lnSpc>
                <a:spcPct val="95000"/>
              </a:lnSpc>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3">
    <p:spTree>
      <p:nvGrpSpPr>
        <p:cNvPr id="49" name="Shape 49"/>
        <p:cNvGrpSpPr/>
        <p:nvPr/>
      </p:nvGrpSpPr>
      <p:grpSpPr>
        <a:xfrm>
          <a:off x="0" y="0"/>
          <a:ext cx="0" cy="0"/>
          <a:chOff x="0" y="0"/>
          <a:chExt cx="0" cy="0"/>
        </a:xfrm>
      </p:grpSpPr>
      <p:sp>
        <p:nvSpPr>
          <p:cNvPr id="50" name="Google Shape;50;p6"/>
          <p:cNvSpPr txBox="1"/>
          <p:nvPr>
            <p:ph type="title"/>
          </p:nvPr>
        </p:nvSpPr>
        <p:spPr>
          <a:xfrm>
            <a:off x="1323863" y="1558125"/>
            <a:ext cx="9544200" cy="6006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SzPts val="4000"/>
              <a:buNone/>
              <a:defRPr sz="400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51" name="Google Shape;51;p6"/>
          <p:cNvSpPr txBox="1"/>
          <p:nvPr>
            <p:ph idx="1" type="subTitle"/>
          </p:nvPr>
        </p:nvSpPr>
        <p:spPr>
          <a:xfrm>
            <a:off x="1323863" y="3148225"/>
            <a:ext cx="1891500" cy="6057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15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2" name="Google Shape;52;p6"/>
          <p:cNvSpPr txBox="1"/>
          <p:nvPr>
            <p:ph idx="2" type="subTitle"/>
          </p:nvPr>
        </p:nvSpPr>
        <p:spPr>
          <a:xfrm>
            <a:off x="1323863" y="3856375"/>
            <a:ext cx="1891500" cy="605700"/>
          </a:xfrm>
          <a:prstGeom prst="rect">
            <a:avLst/>
          </a:prstGeom>
          <a:solidFill>
            <a:schemeClr val="accent4"/>
          </a:solidFill>
          <a:ln cap="flat" cmpd="sng" w="19050">
            <a:solidFill>
              <a:schemeClr val="dk2"/>
            </a:solidFill>
            <a:prstDash val="solid"/>
            <a:round/>
            <a:headEnd len="sm" w="sm" type="none"/>
            <a:tailEnd len="sm" w="sm" type="none"/>
          </a:ln>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15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3" name="Google Shape;53;p6"/>
          <p:cNvSpPr txBox="1"/>
          <p:nvPr>
            <p:ph idx="3" type="body"/>
          </p:nvPr>
        </p:nvSpPr>
        <p:spPr>
          <a:xfrm>
            <a:off x="3402938" y="3143925"/>
            <a:ext cx="7465200" cy="623100"/>
          </a:xfrm>
          <a:prstGeom prst="rect">
            <a:avLst/>
          </a:prstGeom>
          <a:ln cap="flat" cmpd="sng" w="19050">
            <a:solidFill>
              <a:schemeClr val="dk2"/>
            </a:solidFill>
            <a:prstDash val="solid"/>
            <a:round/>
            <a:headEnd len="sm" w="sm" type="none"/>
            <a:tailEnd len="sm" w="sm" type="none"/>
          </a:ln>
        </p:spPr>
        <p:txBody>
          <a:bodyPr anchorCtr="0" anchor="t" bIns="121900" lIns="121900" spcFirstLastPara="1" rIns="121900" wrap="square" tIns="121900">
            <a:normAutofit/>
          </a:bodyPr>
          <a:lstStyle>
            <a:lvl1pPr indent="-304800" lvl="0" marL="457200" rtl="0">
              <a:lnSpc>
                <a:spcPct val="75000"/>
              </a:lnSpc>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4" name="Google Shape;54;p6"/>
          <p:cNvSpPr txBox="1"/>
          <p:nvPr>
            <p:ph idx="4" type="subTitle"/>
          </p:nvPr>
        </p:nvSpPr>
        <p:spPr>
          <a:xfrm>
            <a:off x="1323863" y="4564525"/>
            <a:ext cx="1891500" cy="6057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15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5" name="Google Shape;55;p6"/>
          <p:cNvSpPr txBox="1"/>
          <p:nvPr>
            <p:ph idx="5" type="body"/>
          </p:nvPr>
        </p:nvSpPr>
        <p:spPr>
          <a:xfrm>
            <a:off x="3402938" y="3847775"/>
            <a:ext cx="7465200" cy="623100"/>
          </a:xfrm>
          <a:prstGeom prst="rect">
            <a:avLst/>
          </a:prstGeom>
          <a:ln cap="flat" cmpd="sng" w="19050">
            <a:solidFill>
              <a:schemeClr val="dk2"/>
            </a:solidFill>
            <a:prstDash val="solid"/>
            <a:round/>
            <a:headEnd len="sm" w="sm" type="none"/>
            <a:tailEnd len="sm" w="sm" type="none"/>
          </a:ln>
        </p:spPr>
        <p:txBody>
          <a:bodyPr anchorCtr="0" anchor="t" bIns="121900" lIns="121900" spcFirstLastPara="1" rIns="121900" wrap="square" tIns="121900">
            <a:normAutofit/>
          </a:bodyPr>
          <a:lstStyle>
            <a:lvl1pPr indent="-304800" lvl="0" marL="457200" rtl="0">
              <a:lnSpc>
                <a:spcPct val="75000"/>
              </a:lnSpc>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6" name="Google Shape;56;p6"/>
          <p:cNvSpPr txBox="1"/>
          <p:nvPr>
            <p:ph idx="6" type="subTitle"/>
          </p:nvPr>
        </p:nvSpPr>
        <p:spPr>
          <a:xfrm>
            <a:off x="1323863" y="5272675"/>
            <a:ext cx="1891500" cy="6057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15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6"/>
          <p:cNvSpPr txBox="1"/>
          <p:nvPr>
            <p:ph idx="7" type="body"/>
          </p:nvPr>
        </p:nvSpPr>
        <p:spPr>
          <a:xfrm>
            <a:off x="3402938" y="4551625"/>
            <a:ext cx="7465200" cy="623100"/>
          </a:xfrm>
          <a:prstGeom prst="rect">
            <a:avLst/>
          </a:prstGeom>
          <a:ln cap="flat" cmpd="sng" w="19050">
            <a:solidFill>
              <a:schemeClr val="dk2"/>
            </a:solidFill>
            <a:prstDash val="solid"/>
            <a:round/>
            <a:headEnd len="sm" w="sm" type="none"/>
            <a:tailEnd len="sm" w="sm" type="none"/>
          </a:ln>
        </p:spPr>
        <p:txBody>
          <a:bodyPr anchorCtr="0" anchor="t" bIns="121900" lIns="121900" spcFirstLastPara="1" rIns="121900" wrap="square" tIns="121900">
            <a:normAutofit/>
          </a:bodyPr>
          <a:lstStyle>
            <a:lvl1pPr indent="-304800" lvl="0" marL="457200" rtl="0">
              <a:lnSpc>
                <a:spcPct val="75000"/>
              </a:lnSpc>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8" name="Google Shape;58;p6"/>
          <p:cNvSpPr txBox="1"/>
          <p:nvPr>
            <p:ph idx="8" type="body"/>
          </p:nvPr>
        </p:nvSpPr>
        <p:spPr>
          <a:xfrm>
            <a:off x="3402938" y="5255475"/>
            <a:ext cx="7465200" cy="623100"/>
          </a:xfrm>
          <a:prstGeom prst="rect">
            <a:avLst/>
          </a:prstGeom>
          <a:ln cap="flat" cmpd="sng" w="19050">
            <a:solidFill>
              <a:schemeClr val="dk2"/>
            </a:solidFill>
            <a:prstDash val="solid"/>
            <a:round/>
            <a:headEnd len="sm" w="sm" type="none"/>
            <a:tailEnd len="sm" w="sm" type="none"/>
          </a:ln>
        </p:spPr>
        <p:txBody>
          <a:bodyPr anchorCtr="0" anchor="t" bIns="121900" lIns="121900" spcFirstLastPara="1" rIns="121900" wrap="square" tIns="121900">
            <a:normAutofit/>
          </a:bodyPr>
          <a:lstStyle>
            <a:lvl1pPr indent="-304800" lvl="0" marL="457200" rtl="0">
              <a:lnSpc>
                <a:spcPct val="75000"/>
              </a:lnSpc>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59" name="Google Shape;59;p6"/>
          <p:cNvSpPr txBox="1"/>
          <p:nvPr>
            <p:ph idx="9" type="body"/>
          </p:nvPr>
        </p:nvSpPr>
        <p:spPr>
          <a:xfrm>
            <a:off x="1323863" y="2245950"/>
            <a:ext cx="9544200" cy="787800"/>
          </a:xfrm>
          <a:prstGeom prst="rect">
            <a:avLst/>
          </a:prstGeom>
        </p:spPr>
        <p:txBody>
          <a:bodyPr anchorCtr="0" anchor="t" bIns="121900" lIns="121900" spcFirstLastPara="1" rIns="121900" wrap="square" tIns="121900">
            <a:normAutofit/>
          </a:bodyPr>
          <a:lstStyle>
            <a:lvl1pPr indent="-323850" lvl="0" marL="457200" rtl="0">
              <a:lnSpc>
                <a:spcPct val="95000"/>
              </a:lnSpc>
              <a:spcBef>
                <a:spcPts val="0"/>
              </a:spcBef>
              <a:spcAft>
                <a:spcPts val="0"/>
              </a:spcAft>
              <a:buSzPts val="1500"/>
              <a:buChar char="●"/>
              <a:defRPr sz="15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text">
  <p:cSld name="CUSTOM_2">
    <p:spTree>
      <p:nvGrpSpPr>
        <p:cNvPr id="60" name="Shape 60"/>
        <p:cNvGrpSpPr/>
        <p:nvPr/>
      </p:nvGrpSpPr>
      <p:grpSpPr>
        <a:xfrm>
          <a:off x="0" y="0"/>
          <a:ext cx="0" cy="0"/>
          <a:chOff x="0" y="0"/>
          <a:chExt cx="0" cy="0"/>
        </a:xfrm>
      </p:grpSpPr>
      <p:sp>
        <p:nvSpPr>
          <p:cNvPr id="61" name="Google Shape;61;p7"/>
          <p:cNvSpPr txBox="1"/>
          <p:nvPr>
            <p:ph type="title"/>
          </p:nvPr>
        </p:nvSpPr>
        <p:spPr>
          <a:xfrm>
            <a:off x="2235600" y="2042575"/>
            <a:ext cx="7720800" cy="934200"/>
          </a:xfrm>
          <a:prstGeom prst="rect">
            <a:avLst/>
          </a:prstGeom>
        </p:spPr>
        <p:txBody>
          <a:bodyPr anchorCtr="0" anchor="t" bIns="121900" lIns="121900" spcFirstLastPara="1" rIns="121900" wrap="square" tIns="121900">
            <a:normAutofit/>
          </a:bodyPr>
          <a:lstStyle>
            <a:lvl1pPr lvl="0" rtl="0">
              <a:spcBef>
                <a:spcPts val="0"/>
              </a:spcBef>
              <a:spcAft>
                <a:spcPts val="0"/>
              </a:spcAft>
              <a:buSzPts val="4000"/>
              <a:buNone/>
              <a:defRPr/>
            </a:lvl1pPr>
            <a:lvl2pPr lvl="1" rtl="0" algn="ctr">
              <a:spcBef>
                <a:spcPts val="0"/>
              </a:spcBef>
              <a:spcAft>
                <a:spcPts val="0"/>
              </a:spcAft>
              <a:buSzPts val="4000"/>
              <a:buNone/>
              <a:defRPr/>
            </a:lvl2pPr>
            <a:lvl3pPr lvl="2" rtl="0" algn="ctr">
              <a:spcBef>
                <a:spcPts val="0"/>
              </a:spcBef>
              <a:spcAft>
                <a:spcPts val="0"/>
              </a:spcAft>
              <a:buSzPts val="4000"/>
              <a:buNone/>
              <a:defRPr/>
            </a:lvl3pPr>
            <a:lvl4pPr lvl="3" rtl="0" algn="ctr">
              <a:spcBef>
                <a:spcPts val="0"/>
              </a:spcBef>
              <a:spcAft>
                <a:spcPts val="0"/>
              </a:spcAft>
              <a:buSzPts val="4000"/>
              <a:buNone/>
              <a:defRPr/>
            </a:lvl4pPr>
            <a:lvl5pPr lvl="4" rtl="0" algn="ctr">
              <a:spcBef>
                <a:spcPts val="0"/>
              </a:spcBef>
              <a:spcAft>
                <a:spcPts val="0"/>
              </a:spcAft>
              <a:buSzPts val="4000"/>
              <a:buNone/>
              <a:defRPr/>
            </a:lvl5pPr>
            <a:lvl6pPr lvl="5" rtl="0" algn="ctr">
              <a:spcBef>
                <a:spcPts val="0"/>
              </a:spcBef>
              <a:spcAft>
                <a:spcPts val="0"/>
              </a:spcAft>
              <a:buSzPts val="4000"/>
              <a:buNone/>
              <a:defRPr/>
            </a:lvl6pPr>
            <a:lvl7pPr lvl="6" rtl="0" algn="ctr">
              <a:spcBef>
                <a:spcPts val="0"/>
              </a:spcBef>
              <a:spcAft>
                <a:spcPts val="0"/>
              </a:spcAft>
              <a:buSzPts val="4000"/>
              <a:buNone/>
              <a:defRPr/>
            </a:lvl7pPr>
            <a:lvl8pPr lvl="7" rtl="0" algn="ctr">
              <a:spcBef>
                <a:spcPts val="0"/>
              </a:spcBef>
              <a:spcAft>
                <a:spcPts val="0"/>
              </a:spcAft>
              <a:buSzPts val="4000"/>
              <a:buNone/>
              <a:defRPr/>
            </a:lvl8pPr>
            <a:lvl9pPr lvl="8" rtl="0" algn="ctr">
              <a:spcBef>
                <a:spcPts val="0"/>
              </a:spcBef>
              <a:spcAft>
                <a:spcPts val="0"/>
              </a:spcAft>
              <a:buSzPts val="4000"/>
              <a:buNone/>
              <a:defRPr/>
            </a:lvl9pPr>
          </a:lstStyle>
          <a:p/>
        </p:txBody>
      </p:sp>
      <p:sp>
        <p:nvSpPr>
          <p:cNvPr id="62" name="Google Shape;62;p7"/>
          <p:cNvSpPr txBox="1"/>
          <p:nvPr>
            <p:ph idx="1" type="body"/>
          </p:nvPr>
        </p:nvSpPr>
        <p:spPr>
          <a:xfrm>
            <a:off x="2235600" y="3118225"/>
            <a:ext cx="7720800" cy="2422500"/>
          </a:xfrm>
          <a:prstGeom prst="rect">
            <a:avLst/>
          </a:prstGeom>
        </p:spPr>
        <p:txBody>
          <a:bodyPr anchorCtr="0" anchor="t" bIns="121900" lIns="121900" spcFirstLastPara="1" rIns="121900" wrap="square" tIns="121900">
            <a:normAutofit/>
          </a:bodyPr>
          <a:lstStyle>
            <a:lvl1pPr indent="-355600" lvl="0" marL="457200" rtl="0">
              <a:lnSpc>
                <a:spcPct val="150000"/>
              </a:lnSpc>
              <a:spcBef>
                <a:spcPts val="0"/>
              </a:spcBef>
              <a:spcAft>
                <a:spcPts val="0"/>
              </a:spcAft>
              <a:buSzPts val="2000"/>
              <a:buChar char="●"/>
              <a:defRPr sz="2400"/>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55600" lvl="3" marL="1828800" rtl="0">
              <a:spcBef>
                <a:spcPts val="0"/>
              </a:spcBef>
              <a:spcAft>
                <a:spcPts val="0"/>
              </a:spcAft>
              <a:buSzPts val="2000"/>
              <a:buChar char="●"/>
              <a:defRPr/>
            </a:lvl4pPr>
            <a:lvl5pPr indent="-355600" lvl="4" marL="2286000" rtl="0">
              <a:spcBef>
                <a:spcPts val="0"/>
              </a:spcBef>
              <a:spcAft>
                <a:spcPts val="0"/>
              </a:spcAft>
              <a:buSzPts val="2000"/>
              <a:buChar char="○"/>
              <a:defRPr/>
            </a:lvl5pPr>
            <a:lvl6pPr indent="-355600" lvl="5" marL="2743200" rtl="0">
              <a:spcBef>
                <a:spcPts val="0"/>
              </a:spcBef>
              <a:spcAft>
                <a:spcPts val="0"/>
              </a:spcAft>
              <a:buSzPts val="2000"/>
              <a:buChar char="■"/>
              <a:defRPr/>
            </a:lvl6pPr>
            <a:lvl7pPr indent="-355600" lvl="6" marL="3200400" rtl="0">
              <a:spcBef>
                <a:spcPts val="0"/>
              </a:spcBef>
              <a:spcAft>
                <a:spcPts val="0"/>
              </a:spcAft>
              <a:buSzPts val="2000"/>
              <a:buChar char="●"/>
              <a:defRPr/>
            </a:lvl7pPr>
            <a:lvl8pPr indent="-355600" lvl="7" marL="3657600" rtl="0">
              <a:spcBef>
                <a:spcPts val="0"/>
              </a:spcBef>
              <a:spcAft>
                <a:spcPts val="0"/>
              </a:spcAft>
              <a:buSzPts val="2000"/>
              <a:buChar char="○"/>
              <a:defRPr/>
            </a:lvl8pPr>
            <a:lvl9pPr indent="-355600" lvl="8" marL="4114800" rtl="0">
              <a:spcBef>
                <a:spcPts val="0"/>
              </a:spcBef>
              <a:spcAft>
                <a:spcPts val="0"/>
              </a:spcAft>
              <a:buSzPts val="20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3" name="Shape 63"/>
        <p:cNvGrpSpPr/>
        <p:nvPr/>
      </p:nvGrpSpPr>
      <p:grpSpPr>
        <a:xfrm>
          <a:off x="0" y="0"/>
          <a:ext cx="0" cy="0"/>
          <a:chOff x="0" y="0"/>
          <a:chExt cx="0" cy="0"/>
        </a:xfrm>
      </p:grpSpPr>
      <p:sp>
        <p:nvSpPr>
          <p:cNvPr id="64" name="Google Shape;64;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5" name="Google Shape;65;p8"/>
          <p:cNvSpPr txBox="1"/>
          <p:nvPr>
            <p:ph type="title"/>
          </p:nvPr>
        </p:nvSpPr>
        <p:spPr>
          <a:xfrm>
            <a:off x="1449450" y="1587950"/>
            <a:ext cx="9293100" cy="6300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66" name="Google Shape;66;p8"/>
          <p:cNvSpPr txBox="1"/>
          <p:nvPr>
            <p:ph idx="1" type="body"/>
          </p:nvPr>
        </p:nvSpPr>
        <p:spPr>
          <a:xfrm>
            <a:off x="1449450" y="3314430"/>
            <a:ext cx="4454400" cy="2560200"/>
          </a:xfrm>
          <a:prstGeom prst="rect">
            <a:avLst/>
          </a:prstGeom>
          <a:ln cap="flat" cmpd="sng" w="19050">
            <a:solidFill>
              <a:schemeClr val="dk2"/>
            </a:solidFill>
            <a:prstDash val="solid"/>
            <a:round/>
            <a:headEnd len="sm" w="sm" type="none"/>
            <a:tailEnd len="sm" w="sm" type="none"/>
          </a:ln>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5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67" name="Google Shape;67;p8"/>
          <p:cNvSpPr txBox="1"/>
          <p:nvPr>
            <p:ph idx="2" type="subTitle"/>
          </p:nvPr>
        </p:nvSpPr>
        <p:spPr>
          <a:xfrm>
            <a:off x="1449450" y="2515125"/>
            <a:ext cx="4454400" cy="630000"/>
          </a:xfrm>
          <a:prstGeom prst="rect">
            <a:avLst/>
          </a:prstGeom>
          <a:solidFill>
            <a:schemeClr val="accent4"/>
          </a:solidFill>
          <a:ln cap="flat" cmpd="sng" w="19050">
            <a:solidFill>
              <a:schemeClr val="dk2"/>
            </a:solidFill>
            <a:prstDash val="solid"/>
            <a:round/>
            <a:headEnd len="sm" w="sm" type="none"/>
            <a:tailEnd len="sm" w="sm" type="none"/>
          </a:ln>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b="1"/>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8" name="Google Shape;68;p8"/>
          <p:cNvSpPr txBox="1"/>
          <p:nvPr>
            <p:ph idx="3" type="body"/>
          </p:nvPr>
        </p:nvSpPr>
        <p:spPr>
          <a:xfrm>
            <a:off x="6288136" y="3314444"/>
            <a:ext cx="4454400" cy="2560200"/>
          </a:xfrm>
          <a:prstGeom prst="rect">
            <a:avLst/>
          </a:prstGeom>
          <a:ln cap="flat" cmpd="sng" w="19050">
            <a:solidFill>
              <a:schemeClr val="dk2"/>
            </a:solidFill>
            <a:prstDash val="solid"/>
            <a:round/>
            <a:headEnd len="sm" w="sm" type="none"/>
            <a:tailEnd len="sm" w="sm" type="none"/>
          </a:ln>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5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69" name="Google Shape;69;p8"/>
          <p:cNvSpPr txBox="1"/>
          <p:nvPr>
            <p:ph idx="4" type="subTitle"/>
          </p:nvPr>
        </p:nvSpPr>
        <p:spPr>
          <a:xfrm>
            <a:off x="6288136" y="2515130"/>
            <a:ext cx="4454400" cy="6300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b="1"/>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
    <p:spTree>
      <p:nvGrpSpPr>
        <p:cNvPr id="70" name="Shape 70"/>
        <p:cNvGrpSpPr/>
        <p:nvPr/>
      </p:nvGrpSpPr>
      <p:grpSpPr>
        <a:xfrm>
          <a:off x="0" y="0"/>
          <a:ext cx="0" cy="0"/>
          <a:chOff x="0" y="0"/>
          <a:chExt cx="0" cy="0"/>
        </a:xfrm>
      </p:grpSpPr>
      <p:sp>
        <p:nvSpPr>
          <p:cNvPr id="71" name="Google Shape;71;p9"/>
          <p:cNvSpPr txBox="1"/>
          <p:nvPr>
            <p:ph type="title"/>
          </p:nvPr>
        </p:nvSpPr>
        <p:spPr>
          <a:xfrm>
            <a:off x="1449450" y="1609150"/>
            <a:ext cx="9293100" cy="6300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72" name="Google Shape;72;p9"/>
          <p:cNvSpPr txBox="1"/>
          <p:nvPr>
            <p:ph idx="1" type="body"/>
          </p:nvPr>
        </p:nvSpPr>
        <p:spPr>
          <a:xfrm>
            <a:off x="1449450" y="3335628"/>
            <a:ext cx="2929200" cy="2560200"/>
          </a:xfrm>
          <a:prstGeom prst="rect">
            <a:avLst/>
          </a:prstGeom>
          <a:ln cap="flat" cmpd="sng" w="19050">
            <a:solidFill>
              <a:schemeClr val="dk2"/>
            </a:solidFill>
            <a:prstDash val="solid"/>
            <a:round/>
            <a:headEnd len="sm" w="sm" type="none"/>
            <a:tailEnd len="sm" w="sm" type="none"/>
          </a:ln>
        </p:spPr>
        <p:txBody>
          <a:bodyPr anchorCtr="0" anchor="t" bIns="121900" lIns="121900" spcFirstLastPara="1" rIns="121900" wrap="square" tIns="121900">
            <a:normAutofit/>
          </a:bodyPr>
          <a:lstStyle>
            <a:lvl1pPr indent="-349250" lvl="0" marL="457200" rtl="0" algn="ctr">
              <a:lnSpc>
                <a:spcPct val="100000"/>
              </a:lnSpc>
              <a:spcBef>
                <a:spcPts val="0"/>
              </a:spcBef>
              <a:spcAft>
                <a:spcPts val="0"/>
              </a:spcAft>
              <a:buSzPts val="1900"/>
              <a:buChar char="●"/>
              <a:defRPr sz="15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73" name="Google Shape;73;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4" name="Google Shape;74;p9"/>
          <p:cNvSpPr txBox="1"/>
          <p:nvPr>
            <p:ph idx="2" type="subTitle"/>
          </p:nvPr>
        </p:nvSpPr>
        <p:spPr>
          <a:xfrm>
            <a:off x="1449450" y="2536325"/>
            <a:ext cx="2929200" cy="6300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t" bIns="121900" lIns="121900" spcFirstLastPara="1" rIns="121900" wrap="square" tIns="121900">
            <a:normAutofit/>
          </a:bodyPr>
          <a:lstStyle>
            <a:lvl1pPr lvl="0" rtl="0" algn="ctr">
              <a:lnSpc>
                <a:spcPct val="90000"/>
              </a:lnSpc>
              <a:spcBef>
                <a:spcPts val="0"/>
              </a:spcBef>
              <a:spcAft>
                <a:spcPts val="0"/>
              </a:spcAft>
              <a:buSzPts val="2800"/>
              <a:buNone/>
              <a:defRPr b="1" sz="2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5" name="Google Shape;75;p9"/>
          <p:cNvSpPr txBox="1"/>
          <p:nvPr>
            <p:ph idx="3" type="body"/>
          </p:nvPr>
        </p:nvSpPr>
        <p:spPr>
          <a:xfrm>
            <a:off x="4631346" y="3335642"/>
            <a:ext cx="2929200" cy="2560200"/>
          </a:xfrm>
          <a:prstGeom prst="rect">
            <a:avLst/>
          </a:prstGeom>
          <a:ln cap="flat" cmpd="sng" w="19050">
            <a:solidFill>
              <a:schemeClr val="dk2"/>
            </a:solidFill>
            <a:prstDash val="solid"/>
            <a:round/>
            <a:headEnd len="sm" w="sm" type="none"/>
            <a:tailEnd len="sm" w="sm" type="none"/>
          </a:ln>
        </p:spPr>
        <p:txBody>
          <a:bodyPr anchorCtr="0" anchor="t" bIns="121900" lIns="121900" spcFirstLastPara="1" rIns="121900" wrap="square" tIns="121900">
            <a:normAutofit/>
          </a:bodyPr>
          <a:lstStyle>
            <a:lvl1pPr indent="-349250" lvl="0" marL="457200" rtl="0" algn="ctr">
              <a:lnSpc>
                <a:spcPct val="100000"/>
              </a:lnSpc>
              <a:spcBef>
                <a:spcPts val="0"/>
              </a:spcBef>
              <a:spcAft>
                <a:spcPts val="0"/>
              </a:spcAft>
              <a:buSzPts val="1900"/>
              <a:buChar char="●"/>
              <a:defRPr sz="15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76" name="Google Shape;76;p9"/>
          <p:cNvSpPr txBox="1"/>
          <p:nvPr>
            <p:ph idx="4" type="subTitle"/>
          </p:nvPr>
        </p:nvSpPr>
        <p:spPr>
          <a:xfrm>
            <a:off x="4631346" y="2536330"/>
            <a:ext cx="2929200" cy="6300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t" bIns="121900" lIns="121900" spcFirstLastPara="1" rIns="121900" wrap="square" tIns="121900">
            <a:normAutofit/>
          </a:bodyPr>
          <a:lstStyle>
            <a:lvl1pPr lvl="0" rtl="0" algn="ctr">
              <a:lnSpc>
                <a:spcPct val="90000"/>
              </a:lnSpc>
              <a:spcBef>
                <a:spcPts val="0"/>
              </a:spcBef>
              <a:spcAft>
                <a:spcPts val="0"/>
              </a:spcAft>
              <a:buSzPts val="2800"/>
              <a:buNone/>
              <a:defRPr b="1" sz="2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7" name="Google Shape;77;p9"/>
          <p:cNvSpPr txBox="1"/>
          <p:nvPr>
            <p:ph idx="5" type="body"/>
          </p:nvPr>
        </p:nvSpPr>
        <p:spPr>
          <a:xfrm>
            <a:off x="7813242" y="3335628"/>
            <a:ext cx="2929200" cy="2560200"/>
          </a:xfrm>
          <a:prstGeom prst="rect">
            <a:avLst/>
          </a:prstGeom>
          <a:ln cap="flat" cmpd="sng" w="19050">
            <a:solidFill>
              <a:schemeClr val="dk2"/>
            </a:solidFill>
            <a:prstDash val="solid"/>
            <a:round/>
            <a:headEnd len="sm" w="sm" type="none"/>
            <a:tailEnd len="sm" w="sm" type="none"/>
          </a:ln>
        </p:spPr>
        <p:txBody>
          <a:bodyPr anchorCtr="0" anchor="t" bIns="121900" lIns="121900" spcFirstLastPara="1" rIns="121900" wrap="square" tIns="121900">
            <a:normAutofit/>
          </a:bodyPr>
          <a:lstStyle>
            <a:lvl1pPr indent="-349250" lvl="0" marL="457200" rtl="0" algn="ctr">
              <a:lnSpc>
                <a:spcPct val="100000"/>
              </a:lnSpc>
              <a:spcBef>
                <a:spcPts val="0"/>
              </a:spcBef>
              <a:spcAft>
                <a:spcPts val="0"/>
              </a:spcAft>
              <a:buSzPts val="1900"/>
              <a:buChar char="●"/>
              <a:defRPr sz="15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78" name="Google Shape;78;p9"/>
          <p:cNvSpPr txBox="1"/>
          <p:nvPr>
            <p:ph idx="6" type="subTitle"/>
          </p:nvPr>
        </p:nvSpPr>
        <p:spPr>
          <a:xfrm>
            <a:off x="7813242" y="2536325"/>
            <a:ext cx="2929200" cy="6300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t" bIns="121900" lIns="121900" spcFirstLastPara="1" rIns="121900" wrap="square" tIns="121900">
            <a:normAutofit/>
          </a:bodyPr>
          <a:lstStyle>
            <a:lvl1pPr lvl="0" rtl="0" algn="ctr">
              <a:lnSpc>
                <a:spcPct val="90000"/>
              </a:lnSpc>
              <a:spcBef>
                <a:spcPts val="0"/>
              </a:spcBef>
              <a:spcAft>
                <a:spcPts val="0"/>
              </a:spcAft>
              <a:buSzPts val="2800"/>
              <a:buNone/>
              <a:defRPr b="1" sz="2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TLE_AND_TWO_COLUMNS_1_1">
    <p:spTree>
      <p:nvGrpSpPr>
        <p:cNvPr id="79" name="Shape 79"/>
        <p:cNvGrpSpPr/>
        <p:nvPr/>
      </p:nvGrpSpPr>
      <p:grpSpPr>
        <a:xfrm>
          <a:off x="0" y="0"/>
          <a:ext cx="0" cy="0"/>
          <a:chOff x="0" y="0"/>
          <a:chExt cx="0" cy="0"/>
        </a:xfrm>
      </p:grpSpPr>
      <p:sp>
        <p:nvSpPr>
          <p:cNvPr id="80" name="Google Shape;80;p10"/>
          <p:cNvSpPr txBox="1"/>
          <p:nvPr>
            <p:ph type="title"/>
          </p:nvPr>
        </p:nvSpPr>
        <p:spPr>
          <a:xfrm>
            <a:off x="1449450" y="1597525"/>
            <a:ext cx="9293100" cy="6300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81" name="Google Shape;81;p10"/>
          <p:cNvSpPr txBox="1"/>
          <p:nvPr>
            <p:ph idx="1" type="body"/>
          </p:nvPr>
        </p:nvSpPr>
        <p:spPr>
          <a:xfrm>
            <a:off x="1449463" y="3871622"/>
            <a:ext cx="1748100" cy="1856100"/>
          </a:xfrm>
          <a:prstGeom prst="rect">
            <a:avLst/>
          </a:prstGeom>
          <a:ln cap="flat" cmpd="sng" w="19050">
            <a:solidFill>
              <a:schemeClr val="dk2"/>
            </a:solidFill>
            <a:prstDash val="solid"/>
            <a:round/>
            <a:headEnd len="sm" w="sm" type="none"/>
            <a:tailEnd len="sm" w="sm" type="none"/>
          </a:ln>
        </p:spPr>
        <p:txBody>
          <a:bodyPr anchorCtr="0" anchor="t" bIns="121900" lIns="121900" spcFirstLastPara="1" rIns="121900" wrap="square" tIns="121900">
            <a:normAutofit/>
          </a:bodyPr>
          <a:lstStyle>
            <a:lvl1pPr indent="-349250" lvl="0" marL="457200" rtl="0" algn="ctr">
              <a:lnSpc>
                <a:spcPct val="100000"/>
              </a:lnSpc>
              <a:spcBef>
                <a:spcPts val="0"/>
              </a:spcBef>
              <a:spcAft>
                <a:spcPts val="0"/>
              </a:spcAft>
              <a:buSzPts val="1900"/>
              <a:buChar char="●"/>
              <a:defRPr sz="12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82" name="Google Shape;82;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10"/>
          <p:cNvSpPr txBox="1"/>
          <p:nvPr>
            <p:ph idx="2" type="body"/>
          </p:nvPr>
        </p:nvSpPr>
        <p:spPr>
          <a:xfrm>
            <a:off x="7108193" y="3871640"/>
            <a:ext cx="1748100" cy="1856100"/>
          </a:xfrm>
          <a:prstGeom prst="rect">
            <a:avLst/>
          </a:prstGeom>
          <a:ln cap="flat" cmpd="sng" w="19050">
            <a:solidFill>
              <a:schemeClr val="dk2"/>
            </a:solidFill>
            <a:prstDash val="solid"/>
            <a:round/>
            <a:headEnd len="sm" w="sm" type="none"/>
            <a:tailEnd len="sm" w="sm" type="none"/>
          </a:ln>
        </p:spPr>
        <p:txBody>
          <a:bodyPr anchorCtr="0" anchor="t" bIns="121900" lIns="121900" spcFirstLastPara="1" rIns="121900" wrap="square" tIns="121900">
            <a:normAutofit/>
          </a:bodyPr>
          <a:lstStyle>
            <a:lvl1pPr indent="-349250" lvl="0" marL="457200" rtl="0" algn="ctr">
              <a:lnSpc>
                <a:spcPct val="100000"/>
              </a:lnSpc>
              <a:spcBef>
                <a:spcPts val="0"/>
              </a:spcBef>
              <a:spcAft>
                <a:spcPts val="0"/>
              </a:spcAft>
              <a:buSzPts val="1900"/>
              <a:buChar char="●"/>
              <a:defRPr sz="12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84" name="Google Shape;84;p10"/>
          <p:cNvSpPr txBox="1"/>
          <p:nvPr>
            <p:ph idx="3" type="body"/>
          </p:nvPr>
        </p:nvSpPr>
        <p:spPr>
          <a:xfrm>
            <a:off x="5221949" y="3871652"/>
            <a:ext cx="1748100" cy="1856100"/>
          </a:xfrm>
          <a:prstGeom prst="rect">
            <a:avLst/>
          </a:prstGeom>
          <a:ln cap="flat" cmpd="sng" w="19050">
            <a:solidFill>
              <a:schemeClr val="dk2"/>
            </a:solidFill>
            <a:prstDash val="solid"/>
            <a:round/>
            <a:headEnd len="sm" w="sm" type="none"/>
            <a:tailEnd len="sm" w="sm" type="none"/>
          </a:ln>
        </p:spPr>
        <p:txBody>
          <a:bodyPr anchorCtr="0" anchor="t" bIns="121900" lIns="121900" spcFirstLastPara="1" rIns="121900" wrap="square" tIns="121900">
            <a:normAutofit/>
          </a:bodyPr>
          <a:lstStyle>
            <a:lvl1pPr indent="-349250" lvl="0" marL="457200" rtl="0" algn="ctr">
              <a:lnSpc>
                <a:spcPct val="100000"/>
              </a:lnSpc>
              <a:spcBef>
                <a:spcPts val="0"/>
              </a:spcBef>
              <a:spcAft>
                <a:spcPts val="0"/>
              </a:spcAft>
              <a:buSzPts val="1900"/>
              <a:buChar char="●"/>
              <a:defRPr sz="12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85" name="Google Shape;85;p10"/>
          <p:cNvSpPr txBox="1"/>
          <p:nvPr>
            <p:ph idx="4" type="body"/>
          </p:nvPr>
        </p:nvSpPr>
        <p:spPr>
          <a:xfrm>
            <a:off x="8994436" y="3871689"/>
            <a:ext cx="1748100" cy="1856100"/>
          </a:xfrm>
          <a:prstGeom prst="rect">
            <a:avLst/>
          </a:prstGeom>
          <a:ln cap="flat" cmpd="sng" w="19050">
            <a:solidFill>
              <a:schemeClr val="dk2"/>
            </a:solidFill>
            <a:prstDash val="solid"/>
            <a:round/>
            <a:headEnd len="sm" w="sm" type="none"/>
            <a:tailEnd len="sm" w="sm" type="none"/>
          </a:ln>
        </p:spPr>
        <p:txBody>
          <a:bodyPr anchorCtr="0" anchor="t" bIns="121900" lIns="121900" spcFirstLastPara="1" rIns="121900" wrap="square" tIns="121900">
            <a:normAutofit/>
          </a:bodyPr>
          <a:lstStyle>
            <a:lvl1pPr indent="-349250" lvl="0" marL="457200" rtl="0" algn="ctr">
              <a:lnSpc>
                <a:spcPct val="100000"/>
              </a:lnSpc>
              <a:spcBef>
                <a:spcPts val="0"/>
              </a:spcBef>
              <a:spcAft>
                <a:spcPts val="0"/>
              </a:spcAft>
              <a:buSzPts val="1900"/>
              <a:buChar char="●"/>
              <a:defRPr sz="12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86" name="Google Shape;86;p10"/>
          <p:cNvSpPr txBox="1"/>
          <p:nvPr>
            <p:ph idx="5" type="body"/>
          </p:nvPr>
        </p:nvSpPr>
        <p:spPr>
          <a:xfrm>
            <a:off x="3335706" y="3871649"/>
            <a:ext cx="1748100" cy="1856100"/>
          </a:xfrm>
          <a:prstGeom prst="rect">
            <a:avLst/>
          </a:prstGeom>
          <a:ln cap="flat" cmpd="sng" w="19050">
            <a:solidFill>
              <a:schemeClr val="dk2"/>
            </a:solidFill>
            <a:prstDash val="solid"/>
            <a:round/>
            <a:headEnd len="sm" w="sm" type="none"/>
            <a:tailEnd len="sm" w="sm" type="none"/>
          </a:ln>
        </p:spPr>
        <p:txBody>
          <a:bodyPr anchorCtr="0" anchor="t" bIns="121900" lIns="121900" spcFirstLastPara="1" rIns="121900" wrap="square" tIns="121900">
            <a:normAutofit/>
          </a:bodyPr>
          <a:lstStyle>
            <a:lvl1pPr indent="-349250" lvl="0" marL="457200" rtl="0" algn="ctr">
              <a:lnSpc>
                <a:spcPct val="100000"/>
              </a:lnSpc>
              <a:spcBef>
                <a:spcPts val="0"/>
              </a:spcBef>
              <a:spcAft>
                <a:spcPts val="0"/>
              </a:spcAft>
              <a:buSzPts val="1900"/>
              <a:buChar char="●"/>
              <a:defRPr sz="12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87" name="Google Shape;87;p10"/>
          <p:cNvSpPr txBox="1"/>
          <p:nvPr>
            <p:ph idx="6" type="subTitle"/>
          </p:nvPr>
        </p:nvSpPr>
        <p:spPr>
          <a:xfrm>
            <a:off x="1449450" y="3417128"/>
            <a:ext cx="1748100" cy="530700"/>
          </a:xfrm>
          <a:prstGeom prst="rect">
            <a:avLst/>
          </a:prstGeom>
        </p:spPr>
        <p:txBody>
          <a:bodyPr anchorCtr="0" anchor="b" bIns="121900" lIns="121900" spcFirstLastPara="1" rIns="121900" wrap="square" tIns="121900">
            <a:normAutofit/>
          </a:bodyPr>
          <a:lstStyle>
            <a:lvl1pPr lvl="0" rtl="0" algn="ctr">
              <a:lnSpc>
                <a:spcPct val="100000"/>
              </a:lnSpc>
              <a:spcBef>
                <a:spcPts val="0"/>
              </a:spcBef>
              <a:spcAft>
                <a:spcPts val="0"/>
              </a:spcAft>
              <a:buSzPts val="2800"/>
              <a:buNone/>
              <a:defRPr b="1" sz="1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8" name="Google Shape;88;p10"/>
          <p:cNvSpPr txBox="1"/>
          <p:nvPr>
            <p:ph idx="7" type="subTitle"/>
          </p:nvPr>
        </p:nvSpPr>
        <p:spPr>
          <a:xfrm>
            <a:off x="7108162" y="3417125"/>
            <a:ext cx="1748100" cy="530700"/>
          </a:xfrm>
          <a:prstGeom prst="rect">
            <a:avLst/>
          </a:prstGeom>
        </p:spPr>
        <p:txBody>
          <a:bodyPr anchorCtr="0" anchor="b" bIns="121900" lIns="121900" spcFirstLastPara="1" rIns="121900" wrap="square" tIns="121900">
            <a:normAutofit/>
          </a:bodyPr>
          <a:lstStyle>
            <a:lvl1pPr lvl="0" rtl="0" algn="ctr">
              <a:lnSpc>
                <a:spcPct val="90000"/>
              </a:lnSpc>
              <a:spcBef>
                <a:spcPts val="0"/>
              </a:spcBef>
              <a:spcAft>
                <a:spcPts val="0"/>
              </a:spcAft>
              <a:buSzPts val="2800"/>
              <a:buNone/>
              <a:defRPr b="1" sz="1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9" name="Google Shape;89;p10"/>
          <p:cNvSpPr txBox="1"/>
          <p:nvPr>
            <p:ph idx="8" type="subTitle"/>
          </p:nvPr>
        </p:nvSpPr>
        <p:spPr>
          <a:xfrm>
            <a:off x="5221924" y="3417128"/>
            <a:ext cx="1748100" cy="530700"/>
          </a:xfrm>
          <a:prstGeom prst="rect">
            <a:avLst/>
          </a:prstGeom>
        </p:spPr>
        <p:txBody>
          <a:bodyPr anchorCtr="0" anchor="b" bIns="121900" lIns="121900" spcFirstLastPara="1" rIns="121900" wrap="square" tIns="121900">
            <a:normAutofit/>
          </a:bodyPr>
          <a:lstStyle>
            <a:lvl1pPr lvl="0" rtl="0" algn="ctr">
              <a:lnSpc>
                <a:spcPct val="100000"/>
              </a:lnSpc>
              <a:spcBef>
                <a:spcPts val="0"/>
              </a:spcBef>
              <a:spcAft>
                <a:spcPts val="0"/>
              </a:spcAft>
              <a:buSzPts val="2800"/>
              <a:buNone/>
              <a:defRPr b="1" sz="1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0" name="Google Shape;90;p10"/>
          <p:cNvSpPr txBox="1"/>
          <p:nvPr>
            <p:ph idx="9" type="subTitle"/>
          </p:nvPr>
        </p:nvSpPr>
        <p:spPr>
          <a:xfrm>
            <a:off x="8994399" y="3417125"/>
            <a:ext cx="1748100" cy="530700"/>
          </a:xfrm>
          <a:prstGeom prst="rect">
            <a:avLst/>
          </a:prstGeom>
        </p:spPr>
        <p:txBody>
          <a:bodyPr anchorCtr="0" anchor="b" bIns="121900" lIns="121900" spcFirstLastPara="1" rIns="121900" wrap="square" tIns="121900">
            <a:normAutofit/>
          </a:bodyPr>
          <a:lstStyle>
            <a:lvl1pPr lvl="0" rtl="0" algn="ctr">
              <a:lnSpc>
                <a:spcPct val="90000"/>
              </a:lnSpc>
              <a:spcBef>
                <a:spcPts val="0"/>
              </a:spcBef>
              <a:spcAft>
                <a:spcPts val="0"/>
              </a:spcAft>
              <a:buSzPts val="2800"/>
              <a:buNone/>
              <a:defRPr b="1" sz="1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1" name="Google Shape;91;p10"/>
          <p:cNvSpPr txBox="1"/>
          <p:nvPr>
            <p:ph idx="13" type="subTitle"/>
          </p:nvPr>
        </p:nvSpPr>
        <p:spPr>
          <a:xfrm>
            <a:off x="3335687" y="3417128"/>
            <a:ext cx="1748100" cy="530700"/>
          </a:xfrm>
          <a:prstGeom prst="rect">
            <a:avLst/>
          </a:prstGeom>
        </p:spPr>
        <p:txBody>
          <a:bodyPr anchorCtr="0" anchor="b" bIns="121900" lIns="121900" spcFirstLastPara="1" rIns="121900" wrap="square" tIns="121900">
            <a:normAutofit/>
          </a:bodyPr>
          <a:lstStyle>
            <a:lvl1pPr lvl="0" rtl="0" algn="ctr">
              <a:lnSpc>
                <a:spcPct val="90000"/>
              </a:lnSpc>
              <a:spcBef>
                <a:spcPts val="0"/>
              </a:spcBef>
              <a:spcAft>
                <a:spcPts val="0"/>
              </a:spcAft>
              <a:buSzPts val="2800"/>
              <a:buNone/>
              <a:defRPr b="1" sz="1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3.xml"/><Relationship Id="rId11" Type="http://schemas.openxmlformats.org/officeDocument/2006/relationships/slideLayout" Target="../slideLayouts/slideLayout4.xml"/><Relationship Id="rId10" Type="http://schemas.openxmlformats.org/officeDocument/2006/relationships/slideLayout" Target="../slideLayouts/slideLayout3.xml"/><Relationship Id="rId21" Type="http://schemas.openxmlformats.org/officeDocument/2006/relationships/theme" Target="../theme/theme2.xml"/><Relationship Id="rId13" Type="http://schemas.openxmlformats.org/officeDocument/2006/relationships/slideLayout" Target="../slideLayouts/slideLayout6.xml"/><Relationship Id="rId12" Type="http://schemas.openxmlformats.org/officeDocument/2006/relationships/slideLayout" Target="../slideLayouts/slideLayout5.xml"/><Relationship Id="rId1" Type="http://schemas.openxmlformats.org/officeDocument/2006/relationships/image" Target="../media/image5.png"/><Relationship Id="rId2" Type="http://schemas.openxmlformats.org/officeDocument/2006/relationships/slide" Target="/ppt/slides/slide4.xml"/><Relationship Id="rId3" Type="http://schemas.openxmlformats.org/officeDocument/2006/relationships/slide" Target="/ppt/slides/slide6.xml"/><Relationship Id="rId4" Type="http://schemas.openxmlformats.org/officeDocument/2006/relationships/slide" Target="/ppt/slides/slide5.xml"/><Relationship Id="rId9" Type="http://schemas.openxmlformats.org/officeDocument/2006/relationships/slideLayout" Target="../slideLayouts/slideLayout2.xml"/><Relationship Id="rId15" Type="http://schemas.openxmlformats.org/officeDocument/2006/relationships/slideLayout" Target="../slideLayouts/slideLayout8.xml"/><Relationship Id="rId14" Type="http://schemas.openxmlformats.org/officeDocument/2006/relationships/slideLayout" Target="../slideLayouts/slideLayout7.xml"/><Relationship Id="rId17" Type="http://schemas.openxmlformats.org/officeDocument/2006/relationships/slideLayout" Target="../slideLayouts/slideLayout10.xml"/><Relationship Id="rId16" Type="http://schemas.openxmlformats.org/officeDocument/2006/relationships/slideLayout" Target="../slideLayouts/slideLayout9.xml"/><Relationship Id="rId5" Type="http://schemas.openxmlformats.org/officeDocument/2006/relationships/slide" Target="/ppt/slides/slide15.xml"/><Relationship Id="rId19" Type="http://schemas.openxmlformats.org/officeDocument/2006/relationships/slideLayout" Target="../slideLayouts/slideLayout12.xml"/><Relationship Id="rId6" Type="http://schemas.openxmlformats.org/officeDocument/2006/relationships/slide" Target="/ppt/slides/slide16.xml"/><Relationship Id="rId18" Type="http://schemas.openxmlformats.org/officeDocument/2006/relationships/slideLayout" Target="../slideLayouts/slideLayout11.xml"/><Relationship Id="rId7" Type="http://schemas.openxmlformats.org/officeDocument/2006/relationships/slide" Target="/ppt/slides/slide17.xml"/><Relationship Id="rId8"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p:nvPr/>
        </p:nvSpPr>
        <p:spPr>
          <a:xfrm>
            <a:off x="1105625" y="481606"/>
            <a:ext cx="10437950" cy="5513787"/>
          </a:xfrm>
          <a:custGeom>
            <a:rect b="b" l="l" r="r" t="t"/>
            <a:pathLst>
              <a:path extrusionOk="0" h="5513787" w="10437950">
                <a:moveTo>
                  <a:pt x="5602795" y="0"/>
                </a:moveTo>
                <a:lnTo>
                  <a:pt x="6846965" y="0"/>
                </a:lnTo>
                <a:lnTo>
                  <a:pt x="6917607" y="282569"/>
                </a:lnTo>
                <a:lnTo>
                  <a:pt x="10437950" y="282569"/>
                </a:lnTo>
                <a:lnTo>
                  <a:pt x="10437950" y="5513787"/>
                </a:lnTo>
                <a:lnTo>
                  <a:pt x="0" y="5513787"/>
                </a:lnTo>
                <a:lnTo>
                  <a:pt x="0" y="282569"/>
                </a:lnTo>
                <a:lnTo>
                  <a:pt x="5532153" y="282569"/>
                </a:lnTo>
                <a:close/>
              </a:path>
            </a:pathLst>
          </a:custGeom>
          <a:solidFill>
            <a:schemeClr val="accent2"/>
          </a:solidFill>
          <a:ln>
            <a:noFill/>
          </a:ln>
          <a:effectLst>
            <a:outerShdw blurRad="71438" rotWithShape="0" algn="bl" dir="13200000" dist="28575">
              <a:srgbClr val="000000">
                <a:alpha val="35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7DDBB"/>
              </a:solidFill>
              <a:latin typeface="Arial"/>
              <a:ea typeface="Arial"/>
              <a:cs typeface="Arial"/>
              <a:sym typeface="Arial"/>
            </a:endParaRPr>
          </a:p>
        </p:txBody>
      </p:sp>
      <p:sp>
        <p:nvSpPr>
          <p:cNvPr id="7" name="Google Shape;7;p1"/>
          <p:cNvSpPr/>
          <p:nvPr/>
        </p:nvSpPr>
        <p:spPr>
          <a:xfrm>
            <a:off x="1029425" y="557806"/>
            <a:ext cx="10437950" cy="5513787"/>
          </a:xfrm>
          <a:custGeom>
            <a:rect b="b" l="l" r="r" t="t"/>
            <a:pathLst>
              <a:path extrusionOk="0" h="5513787" w="10437950">
                <a:moveTo>
                  <a:pt x="8920798" y="0"/>
                </a:moveTo>
                <a:lnTo>
                  <a:pt x="10164968" y="0"/>
                </a:lnTo>
                <a:lnTo>
                  <a:pt x="10235610" y="282569"/>
                </a:lnTo>
                <a:lnTo>
                  <a:pt x="10437950" y="282569"/>
                </a:lnTo>
                <a:lnTo>
                  <a:pt x="10437950" y="5513787"/>
                </a:lnTo>
                <a:lnTo>
                  <a:pt x="0" y="5513787"/>
                </a:lnTo>
                <a:lnTo>
                  <a:pt x="0" y="282569"/>
                </a:lnTo>
                <a:lnTo>
                  <a:pt x="8850156" y="282569"/>
                </a:lnTo>
                <a:close/>
              </a:path>
            </a:pathLst>
          </a:custGeom>
          <a:solidFill>
            <a:schemeClr val="accent6"/>
          </a:solidFill>
          <a:ln>
            <a:noFill/>
          </a:ln>
          <a:effectLst>
            <a:outerShdw blurRad="71438" rotWithShape="0" algn="bl" dir="13200000" dist="28575">
              <a:srgbClr val="000000">
                <a:alpha val="35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7DDBB"/>
              </a:solidFill>
              <a:latin typeface="Arial"/>
              <a:ea typeface="Arial"/>
              <a:cs typeface="Arial"/>
              <a:sym typeface="Arial"/>
            </a:endParaRPr>
          </a:p>
        </p:txBody>
      </p:sp>
      <p:sp>
        <p:nvSpPr>
          <p:cNvPr id="8" name="Google Shape;8;p1"/>
          <p:cNvSpPr/>
          <p:nvPr/>
        </p:nvSpPr>
        <p:spPr>
          <a:xfrm>
            <a:off x="953225" y="634006"/>
            <a:ext cx="10437950" cy="5513787"/>
          </a:xfrm>
          <a:custGeom>
            <a:rect b="b" l="l" r="r" t="t"/>
            <a:pathLst>
              <a:path extrusionOk="0" h="5513787" w="10437950">
                <a:moveTo>
                  <a:pt x="2260949" y="0"/>
                </a:moveTo>
                <a:lnTo>
                  <a:pt x="3505119" y="0"/>
                </a:lnTo>
                <a:lnTo>
                  <a:pt x="3575761" y="282569"/>
                </a:lnTo>
                <a:lnTo>
                  <a:pt x="10437950" y="282569"/>
                </a:lnTo>
                <a:lnTo>
                  <a:pt x="10437950" y="5513787"/>
                </a:lnTo>
                <a:lnTo>
                  <a:pt x="0" y="5513787"/>
                </a:lnTo>
                <a:lnTo>
                  <a:pt x="0" y="282569"/>
                </a:lnTo>
                <a:lnTo>
                  <a:pt x="2190307" y="282569"/>
                </a:lnTo>
                <a:close/>
              </a:path>
            </a:pathLst>
          </a:custGeom>
          <a:solidFill>
            <a:schemeClr val="accent4"/>
          </a:solidFill>
          <a:ln>
            <a:noFill/>
          </a:ln>
          <a:effectLst>
            <a:outerShdw blurRad="71438" rotWithShape="0" algn="bl" dir="13200000" dist="28575">
              <a:srgbClr val="000000">
                <a:alpha val="35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7DDBB"/>
              </a:solidFill>
              <a:latin typeface="Arial"/>
              <a:ea typeface="Arial"/>
              <a:cs typeface="Arial"/>
              <a:sym typeface="Arial"/>
            </a:endParaRPr>
          </a:p>
        </p:txBody>
      </p:sp>
      <p:sp>
        <p:nvSpPr>
          <p:cNvPr id="9" name="Google Shape;9;p1"/>
          <p:cNvSpPr/>
          <p:nvPr/>
        </p:nvSpPr>
        <p:spPr>
          <a:xfrm>
            <a:off x="648425" y="710206"/>
            <a:ext cx="10437950" cy="5513787"/>
          </a:xfrm>
          <a:custGeom>
            <a:rect b="b" l="l" r="r" t="t"/>
            <a:pathLst>
              <a:path extrusionOk="0" h="5513787" w="10437950">
                <a:moveTo>
                  <a:pt x="7273718" y="0"/>
                </a:moveTo>
                <a:lnTo>
                  <a:pt x="8517888" y="0"/>
                </a:lnTo>
                <a:lnTo>
                  <a:pt x="8588530" y="282569"/>
                </a:lnTo>
                <a:lnTo>
                  <a:pt x="10437950" y="282569"/>
                </a:lnTo>
                <a:lnTo>
                  <a:pt x="10437950" y="5513787"/>
                </a:lnTo>
                <a:lnTo>
                  <a:pt x="0" y="5513787"/>
                </a:lnTo>
                <a:lnTo>
                  <a:pt x="0" y="282569"/>
                </a:lnTo>
                <a:lnTo>
                  <a:pt x="7203076" y="282569"/>
                </a:lnTo>
                <a:close/>
              </a:path>
            </a:pathLst>
          </a:custGeom>
          <a:solidFill>
            <a:schemeClr val="accent5"/>
          </a:solidFill>
          <a:ln>
            <a:noFill/>
          </a:ln>
          <a:effectLst>
            <a:outerShdw blurRad="71438" rotWithShape="0" algn="bl" dir="13200000" dist="28575">
              <a:srgbClr val="000000">
                <a:alpha val="35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7DDBB"/>
              </a:solidFill>
              <a:latin typeface="Arial"/>
              <a:ea typeface="Arial"/>
              <a:cs typeface="Arial"/>
              <a:sym typeface="Arial"/>
            </a:endParaRPr>
          </a:p>
        </p:txBody>
      </p:sp>
      <p:sp>
        <p:nvSpPr>
          <p:cNvPr id="10" name="Google Shape;10;p1"/>
          <p:cNvSpPr/>
          <p:nvPr/>
        </p:nvSpPr>
        <p:spPr>
          <a:xfrm>
            <a:off x="762725" y="786406"/>
            <a:ext cx="10437950" cy="5513787"/>
          </a:xfrm>
          <a:custGeom>
            <a:rect b="b" l="l" r="r" t="t"/>
            <a:pathLst>
              <a:path extrusionOk="0" h="5513787" w="10437950">
                <a:moveTo>
                  <a:pt x="3931872" y="0"/>
                </a:moveTo>
                <a:lnTo>
                  <a:pt x="5176042" y="0"/>
                </a:lnTo>
                <a:lnTo>
                  <a:pt x="5246684" y="282569"/>
                </a:lnTo>
                <a:lnTo>
                  <a:pt x="10437950" y="282569"/>
                </a:lnTo>
                <a:lnTo>
                  <a:pt x="10437950" y="5513787"/>
                </a:lnTo>
                <a:lnTo>
                  <a:pt x="0" y="5513787"/>
                </a:lnTo>
                <a:lnTo>
                  <a:pt x="0" y="282569"/>
                </a:lnTo>
                <a:lnTo>
                  <a:pt x="3861230" y="282569"/>
                </a:lnTo>
                <a:close/>
              </a:path>
            </a:pathLst>
          </a:custGeom>
          <a:solidFill>
            <a:schemeClr val="accent3"/>
          </a:solidFill>
          <a:ln>
            <a:noFill/>
          </a:ln>
          <a:effectLst>
            <a:outerShdw blurRad="71438" rotWithShape="0" algn="bl" dir="13200000" dist="28575">
              <a:srgbClr val="000000">
                <a:alpha val="35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7DDBB"/>
              </a:solidFill>
              <a:latin typeface="Arial"/>
              <a:ea typeface="Arial"/>
              <a:cs typeface="Arial"/>
              <a:sym typeface="Arial"/>
            </a:endParaRPr>
          </a:p>
        </p:txBody>
      </p:sp>
      <p:sp>
        <p:nvSpPr>
          <p:cNvPr id="11" name="Google Shape;11;p1"/>
          <p:cNvSpPr/>
          <p:nvPr/>
        </p:nvSpPr>
        <p:spPr>
          <a:xfrm>
            <a:off x="877025" y="862606"/>
            <a:ext cx="10437950" cy="5513787"/>
          </a:xfrm>
          <a:custGeom>
            <a:rect b="b" l="l" r="r" t="t"/>
            <a:pathLst>
              <a:path extrusionOk="0" h="5513787" w="10437950">
                <a:moveTo>
                  <a:pt x="590026" y="0"/>
                </a:moveTo>
                <a:lnTo>
                  <a:pt x="1834196" y="0"/>
                </a:lnTo>
                <a:lnTo>
                  <a:pt x="1904838" y="282569"/>
                </a:lnTo>
                <a:lnTo>
                  <a:pt x="10437950" y="282569"/>
                </a:lnTo>
                <a:lnTo>
                  <a:pt x="10437950" y="5513787"/>
                </a:lnTo>
                <a:lnTo>
                  <a:pt x="0" y="5513787"/>
                </a:lnTo>
                <a:lnTo>
                  <a:pt x="0" y="282569"/>
                </a:lnTo>
                <a:lnTo>
                  <a:pt x="519384" y="282569"/>
                </a:lnTo>
                <a:close/>
              </a:path>
            </a:pathLst>
          </a:custGeom>
          <a:solidFill>
            <a:schemeClr val="accent1"/>
          </a:solidFill>
          <a:ln>
            <a:noFill/>
          </a:ln>
          <a:effectLst>
            <a:outerShdw blurRad="71438" rotWithShape="0" algn="bl" dir="13200000" dist="28575">
              <a:srgbClr val="000000">
                <a:alpha val="35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a:solidFill>
                <a:srgbClr val="F7DDBB"/>
              </a:solidFill>
            </a:endParaRPr>
          </a:p>
        </p:txBody>
      </p:sp>
      <p:grpSp>
        <p:nvGrpSpPr>
          <p:cNvPr id="12" name="Google Shape;12;p1"/>
          <p:cNvGrpSpPr/>
          <p:nvPr/>
        </p:nvGrpSpPr>
        <p:grpSpPr>
          <a:xfrm>
            <a:off x="1130343" y="1266393"/>
            <a:ext cx="9931327" cy="5033797"/>
            <a:chOff x="925050" y="4376275"/>
            <a:chExt cx="10341900" cy="5241900"/>
          </a:xfrm>
        </p:grpSpPr>
        <p:sp>
          <p:nvSpPr>
            <p:cNvPr id="13" name="Google Shape;13;p1"/>
            <p:cNvSpPr/>
            <p:nvPr/>
          </p:nvSpPr>
          <p:spPr>
            <a:xfrm>
              <a:off x="925050" y="4376275"/>
              <a:ext cx="10341900" cy="5241900"/>
            </a:xfrm>
            <a:prstGeom prst="rect">
              <a:avLst/>
            </a:prstGeom>
            <a:solidFill>
              <a:schemeClr val="lt1"/>
            </a:solidFill>
            <a:ln>
              <a:noFill/>
            </a:ln>
            <a:effectLst>
              <a:outerShdw blurRad="71438" rotWithShape="0" algn="bl" dir="13200000" dist="28575">
                <a:srgbClr val="000000">
                  <a:alpha val="35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solidFill>
                  <a:srgbClr val="F7DDBB"/>
                </a:solidFill>
              </a:endParaRPr>
            </a:p>
          </p:txBody>
        </p:sp>
        <p:pic>
          <p:nvPicPr>
            <p:cNvPr id="14" name="Google Shape;14;p1"/>
            <p:cNvPicPr preferRelativeResize="0"/>
            <p:nvPr/>
          </p:nvPicPr>
          <p:blipFill>
            <a:blip r:embed="rId1">
              <a:alphaModFix amt="30000"/>
            </a:blip>
            <a:stretch>
              <a:fillRect/>
            </a:stretch>
          </p:blipFill>
          <p:spPr>
            <a:xfrm rot="5400000">
              <a:off x="3477975" y="1827899"/>
              <a:ext cx="5236049" cy="10338650"/>
            </a:xfrm>
            <a:prstGeom prst="rect">
              <a:avLst/>
            </a:prstGeom>
            <a:noFill/>
            <a:ln>
              <a:noFill/>
            </a:ln>
          </p:spPr>
        </p:pic>
      </p:grpSp>
      <p:sp>
        <p:nvSpPr>
          <p:cNvPr id="15" name="Google Shape;15;p1">
            <a:hlinkClick action="ppaction://hlinksldjump" r:id="rId2"/>
          </p:cNvPr>
          <p:cNvSpPr txBox="1"/>
          <p:nvPr/>
        </p:nvSpPr>
        <p:spPr>
          <a:xfrm>
            <a:off x="1415950" y="862600"/>
            <a:ext cx="1280100" cy="36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dk2"/>
                </a:solidFill>
                <a:latin typeface="Courier New"/>
                <a:ea typeface="Courier New"/>
                <a:cs typeface="Courier New"/>
                <a:sym typeface="Courier New"/>
              </a:rPr>
              <a:t>CONTENTS</a:t>
            </a:r>
            <a:endParaRPr b="1" sz="1100">
              <a:solidFill>
                <a:schemeClr val="dk2"/>
              </a:solidFill>
              <a:latin typeface="Courier New"/>
              <a:ea typeface="Courier New"/>
              <a:cs typeface="Courier New"/>
              <a:sym typeface="Courier New"/>
            </a:endParaRPr>
          </a:p>
        </p:txBody>
      </p:sp>
      <p:sp>
        <p:nvSpPr>
          <p:cNvPr id="16" name="Google Shape;16;p1">
            <a:hlinkClick action="ppaction://hlinksldjump" r:id="rId3"/>
          </p:cNvPr>
          <p:cNvSpPr txBox="1"/>
          <p:nvPr/>
        </p:nvSpPr>
        <p:spPr>
          <a:xfrm>
            <a:off x="4663488" y="786400"/>
            <a:ext cx="1280100" cy="36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dk2"/>
                </a:solidFill>
                <a:latin typeface="Courier New"/>
                <a:ea typeface="Courier New"/>
                <a:cs typeface="Courier New"/>
                <a:sym typeface="Courier New"/>
              </a:rPr>
              <a:t>ASSIGNMENTS</a:t>
            </a:r>
            <a:endParaRPr b="1" sz="1100">
              <a:solidFill>
                <a:schemeClr val="dk2"/>
              </a:solidFill>
              <a:latin typeface="Courier New"/>
              <a:ea typeface="Courier New"/>
              <a:cs typeface="Courier New"/>
              <a:sym typeface="Courier New"/>
            </a:endParaRPr>
          </a:p>
        </p:txBody>
      </p:sp>
      <p:sp>
        <p:nvSpPr>
          <p:cNvPr id="17" name="Google Shape;17;p1">
            <a:hlinkClick action="ppaction://hlinksldjump" r:id="rId4"/>
          </p:cNvPr>
          <p:cNvSpPr txBox="1"/>
          <p:nvPr/>
        </p:nvSpPr>
        <p:spPr>
          <a:xfrm>
            <a:off x="3185475" y="634000"/>
            <a:ext cx="1280100" cy="36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dk2"/>
                </a:solidFill>
                <a:latin typeface="Courier New"/>
                <a:ea typeface="Courier New"/>
                <a:cs typeface="Courier New"/>
                <a:sym typeface="Courier New"/>
              </a:rPr>
              <a:t>COURSE DESCRIPTION</a:t>
            </a:r>
            <a:endParaRPr b="1" sz="1100">
              <a:solidFill>
                <a:schemeClr val="dk2"/>
              </a:solidFill>
              <a:latin typeface="Courier New"/>
              <a:ea typeface="Courier New"/>
              <a:cs typeface="Courier New"/>
              <a:sym typeface="Courier New"/>
            </a:endParaRPr>
          </a:p>
        </p:txBody>
      </p:sp>
      <p:sp>
        <p:nvSpPr>
          <p:cNvPr id="18" name="Google Shape;18;p1">
            <a:hlinkClick action="ppaction://hlinksldjump" r:id="rId5"/>
          </p:cNvPr>
          <p:cNvSpPr txBox="1"/>
          <p:nvPr/>
        </p:nvSpPr>
        <p:spPr>
          <a:xfrm>
            <a:off x="6697825" y="481600"/>
            <a:ext cx="1280100" cy="36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dk2"/>
                </a:solidFill>
                <a:latin typeface="Courier New"/>
                <a:ea typeface="Courier New"/>
                <a:cs typeface="Courier New"/>
                <a:sym typeface="Courier New"/>
              </a:rPr>
              <a:t>GRADING</a:t>
            </a:r>
            <a:endParaRPr b="1" sz="1100">
              <a:solidFill>
                <a:schemeClr val="dk2"/>
              </a:solidFill>
              <a:latin typeface="Courier New"/>
              <a:ea typeface="Courier New"/>
              <a:cs typeface="Courier New"/>
              <a:sym typeface="Courier New"/>
            </a:endParaRPr>
          </a:p>
        </p:txBody>
      </p:sp>
      <p:sp>
        <p:nvSpPr>
          <p:cNvPr id="19" name="Google Shape;19;p1">
            <a:hlinkClick action="ppaction://hlinksldjump" r:id="rId6"/>
          </p:cNvPr>
          <p:cNvSpPr txBox="1"/>
          <p:nvPr/>
        </p:nvSpPr>
        <p:spPr>
          <a:xfrm>
            <a:off x="7911050" y="710200"/>
            <a:ext cx="1280100" cy="36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dk2"/>
                </a:solidFill>
                <a:latin typeface="Courier New"/>
                <a:ea typeface="Courier New"/>
                <a:cs typeface="Courier New"/>
                <a:sym typeface="Courier New"/>
              </a:rPr>
              <a:t>SUPPLIES &amp; MATERIALS</a:t>
            </a:r>
            <a:endParaRPr b="1" sz="1100">
              <a:solidFill>
                <a:schemeClr val="dk2"/>
              </a:solidFill>
              <a:latin typeface="Courier New"/>
              <a:ea typeface="Courier New"/>
              <a:cs typeface="Courier New"/>
              <a:sym typeface="Courier New"/>
            </a:endParaRPr>
          </a:p>
        </p:txBody>
      </p:sp>
      <p:sp>
        <p:nvSpPr>
          <p:cNvPr id="20" name="Google Shape;20;p1">
            <a:hlinkClick action="ppaction://hlinksldjump" r:id="rId7"/>
          </p:cNvPr>
          <p:cNvSpPr txBox="1"/>
          <p:nvPr/>
        </p:nvSpPr>
        <p:spPr>
          <a:xfrm>
            <a:off x="9902200" y="557800"/>
            <a:ext cx="1280100" cy="36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dk2"/>
                </a:solidFill>
                <a:latin typeface="Courier New"/>
                <a:ea typeface="Courier New"/>
                <a:cs typeface="Courier New"/>
                <a:sym typeface="Courier New"/>
              </a:rPr>
              <a:t>ABSENCES</a:t>
            </a:r>
            <a:endParaRPr b="1" sz="1100">
              <a:solidFill>
                <a:schemeClr val="dk2"/>
              </a:solidFill>
              <a:latin typeface="Courier New"/>
              <a:ea typeface="Courier New"/>
              <a:cs typeface="Courier New"/>
              <a:sym typeface="Courier New"/>
            </a:endParaRPr>
          </a:p>
        </p:txBody>
      </p:sp>
      <p:sp>
        <p:nvSpPr>
          <p:cNvPr id="21" name="Google Shape;21;p1"/>
          <p:cNvSpPr txBox="1"/>
          <p:nvPr>
            <p:ph type="title"/>
          </p:nvPr>
        </p:nvSpPr>
        <p:spPr>
          <a:xfrm>
            <a:off x="1415950" y="1638650"/>
            <a:ext cx="9357600" cy="600600"/>
          </a:xfrm>
          <a:prstGeom prst="rect">
            <a:avLst/>
          </a:prstGeom>
          <a:noFill/>
          <a:ln>
            <a:noFill/>
          </a:ln>
        </p:spPr>
        <p:txBody>
          <a:bodyPr anchorCtr="0" anchor="ctr" bIns="121900" lIns="121900" spcFirstLastPara="1" rIns="121900" wrap="square" tIns="121900">
            <a:normAutofit/>
          </a:bodyPr>
          <a:lstStyle>
            <a:lvl1pPr lvl="0">
              <a:spcBef>
                <a:spcPts val="0"/>
              </a:spcBef>
              <a:spcAft>
                <a:spcPts val="0"/>
              </a:spcAft>
              <a:buClr>
                <a:schemeClr val="dk1"/>
              </a:buClr>
              <a:buSzPts val="4000"/>
              <a:buFont typeface="Lekton"/>
              <a:buNone/>
              <a:defRPr b="1" sz="4000">
                <a:solidFill>
                  <a:schemeClr val="dk1"/>
                </a:solidFill>
                <a:latin typeface="Lekton"/>
                <a:ea typeface="Lekton"/>
                <a:cs typeface="Lekton"/>
                <a:sym typeface="Lekton"/>
              </a:defRPr>
            </a:lvl1pPr>
            <a:lvl2pPr lvl="1">
              <a:spcBef>
                <a:spcPts val="0"/>
              </a:spcBef>
              <a:spcAft>
                <a:spcPts val="0"/>
              </a:spcAft>
              <a:buClr>
                <a:schemeClr val="dk1"/>
              </a:buClr>
              <a:buSzPts val="4000"/>
              <a:buFont typeface="Lekton"/>
              <a:buNone/>
              <a:defRPr b="1" sz="4000">
                <a:solidFill>
                  <a:schemeClr val="dk1"/>
                </a:solidFill>
                <a:latin typeface="Lekton"/>
                <a:ea typeface="Lekton"/>
                <a:cs typeface="Lekton"/>
                <a:sym typeface="Lekton"/>
              </a:defRPr>
            </a:lvl2pPr>
            <a:lvl3pPr lvl="2">
              <a:spcBef>
                <a:spcPts val="0"/>
              </a:spcBef>
              <a:spcAft>
                <a:spcPts val="0"/>
              </a:spcAft>
              <a:buClr>
                <a:schemeClr val="dk1"/>
              </a:buClr>
              <a:buSzPts val="4000"/>
              <a:buFont typeface="Lekton"/>
              <a:buNone/>
              <a:defRPr b="1" sz="4000">
                <a:solidFill>
                  <a:schemeClr val="dk1"/>
                </a:solidFill>
                <a:latin typeface="Lekton"/>
                <a:ea typeface="Lekton"/>
                <a:cs typeface="Lekton"/>
                <a:sym typeface="Lekton"/>
              </a:defRPr>
            </a:lvl3pPr>
            <a:lvl4pPr lvl="3">
              <a:spcBef>
                <a:spcPts val="0"/>
              </a:spcBef>
              <a:spcAft>
                <a:spcPts val="0"/>
              </a:spcAft>
              <a:buClr>
                <a:schemeClr val="dk1"/>
              </a:buClr>
              <a:buSzPts val="4000"/>
              <a:buFont typeface="Lekton"/>
              <a:buNone/>
              <a:defRPr b="1" sz="4000">
                <a:solidFill>
                  <a:schemeClr val="dk1"/>
                </a:solidFill>
                <a:latin typeface="Lekton"/>
                <a:ea typeface="Lekton"/>
                <a:cs typeface="Lekton"/>
                <a:sym typeface="Lekton"/>
              </a:defRPr>
            </a:lvl4pPr>
            <a:lvl5pPr lvl="4">
              <a:spcBef>
                <a:spcPts val="0"/>
              </a:spcBef>
              <a:spcAft>
                <a:spcPts val="0"/>
              </a:spcAft>
              <a:buClr>
                <a:schemeClr val="dk1"/>
              </a:buClr>
              <a:buSzPts val="4000"/>
              <a:buFont typeface="Lekton"/>
              <a:buNone/>
              <a:defRPr b="1" sz="4000">
                <a:solidFill>
                  <a:schemeClr val="dk1"/>
                </a:solidFill>
                <a:latin typeface="Lekton"/>
                <a:ea typeface="Lekton"/>
                <a:cs typeface="Lekton"/>
                <a:sym typeface="Lekton"/>
              </a:defRPr>
            </a:lvl5pPr>
            <a:lvl6pPr lvl="5">
              <a:spcBef>
                <a:spcPts val="0"/>
              </a:spcBef>
              <a:spcAft>
                <a:spcPts val="0"/>
              </a:spcAft>
              <a:buClr>
                <a:schemeClr val="dk1"/>
              </a:buClr>
              <a:buSzPts val="4000"/>
              <a:buFont typeface="Lekton"/>
              <a:buNone/>
              <a:defRPr b="1" sz="4000">
                <a:solidFill>
                  <a:schemeClr val="dk1"/>
                </a:solidFill>
                <a:latin typeface="Lekton"/>
                <a:ea typeface="Lekton"/>
                <a:cs typeface="Lekton"/>
                <a:sym typeface="Lekton"/>
              </a:defRPr>
            </a:lvl6pPr>
            <a:lvl7pPr lvl="6">
              <a:spcBef>
                <a:spcPts val="0"/>
              </a:spcBef>
              <a:spcAft>
                <a:spcPts val="0"/>
              </a:spcAft>
              <a:buClr>
                <a:schemeClr val="dk1"/>
              </a:buClr>
              <a:buSzPts val="4000"/>
              <a:buFont typeface="Lekton"/>
              <a:buNone/>
              <a:defRPr b="1" sz="4000">
                <a:solidFill>
                  <a:schemeClr val="dk1"/>
                </a:solidFill>
                <a:latin typeface="Lekton"/>
                <a:ea typeface="Lekton"/>
                <a:cs typeface="Lekton"/>
                <a:sym typeface="Lekton"/>
              </a:defRPr>
            </a:lvl7pPr>
            <a:lvl8pPr lvl="7">
              <a:spcBef>
                <a:spcPts val="0"/>
              </a:spcBef>
              <a:spcAft>
                <a:spcPts val="0"/>
              </a:spcAft>
              <a:buClr>
                <a:schemeClr val="dk1"/>
              </a:buClr>
              <a:buSzPts val="4000"/>
              <a:buFont typeface="Lekton"/>
              <a:buNone/>
              <a:defRPr b="1" sz="4000">
                <a:solidFill>
                  <a:schemeClr val="dk1"/>
                </a:solidFill>
                <a:latin typeface="Lekton"/>
                <a:ea typeface="Lekton"/>
                <a:cs typeface="Lekton"/>
                <a:sym typeface="Lekton"/>
              </a:defRPr>
            </a:lvl8pPr>
            <a:lvl9pPr lvl="8">
              <a:spcBef>
                <a:spcPts val="0"/>
              </a:spcBef>
              <a:spcAft>
                <a:spcPts val="0"/>
              </a:spcAft>
              <a:buClr>
                <a:schemeClr val="dk1"/>
              </a:buClr>
              <a:buSzPts val="4000"/>
              <a:buFont typeface="Lekton"/>
              <a:buNone/>
              <a:defRPr b="1" sz="4000">
                <a:solidFill>
                  <a:schemeClr val="dk1"/>
                </a:solidFill>
                <a:latin typeface="Lekton"/>
                <a:ea typeface="Lekton"/>
                <a:cs typeface="Lekton"/>
                <a:sym typeface="Lekton"/>
              </a:defRPr>
            </a:lvl9pPr>
          </a:lstStyle>
          <a:p/>
        </p:txBody>
      </p:sp>
      <p:sp>
        <p:nvSpPr>
          <p:cNvPr id="22" name="Google Shape;22;p1"/>
          <p:cNvSpPr txBox="1"/>
          <p:nvPr>
            <p:ph idx="1" type="body"/>
          </p:nvPr>
        </p:nvSpPr>
        <p:spPr>
          <a:xfrm>
            <a:off x="1415950" y="2380747"/>
            <a:ext cx="9357600" cy="3583800"/>
          </a:xfrm>
          <a:prstGeom prst="rect">
            <a:avLst/>
          </a:prstGeom>
          <a:noFill/>
          <a:ln>
            <a:noFill/>
          </a:ln>
        </p:spPr>
        <p:txBody>
          <a:bodyPr anchorCtr="0" anchor="t" bIns="121900" lIns="121900" spcFirstLastPara="1" rIns="121900" wrap="square" tIns="121900">
            <a:normAutofit/>
          </a:bodyPr>
          <a:lstStyle>
            <a:lvl1pPr indent="-355600" lvl="0" marL="457200">
              <a:lnSpc>
                <a:spcPct val="115000"/>
              </a:lnSpc>
              <a:spcBef>
                <a:spcPts val="0"/>
              </a:spcBef>
              <a:spcAft>
                <a:spcPts val="0"/>
              </a:spcAft>
              <a:buClr>
                <a:schemeClr val="dk2"/>
              </a:buClr>
              <a:buSzPts val="2000"/>
              <a:buFont typeface="Courier Prime"/>
              <a:buChar char="●"/>
              <a:defRPr sz="2000">
                <a:solidFill>
                  <a:schemeClr val="dk2"/>
                </a:solidFill>
                <a:latin typeface="Courier Prime"/>
                <a:ea typeface="Courier Prime"/>
                <a:cs typeface="Courier Prime"/>
                <a:sym typeface="Courier Prime"/>
              </a:defRPr>
            </a:lvl1pPr>
            <a:lvl2pPr indent="-355600" lvl="1" marL="914400">
              <a:lnSpc>
                <a:spcPct val="115000"/>
              </a:lnSpc>
              <a:spcBef>
                <a:spcPts val="0"/>
              </a:spcBef>
              <a:spcAft>
                <a:spcPts val="0"/>
              </a:spcAft>
              <a:buClr>
                <a:schemeClr val="dk2"/>
              </a:buClr>
              <a:buSzPts val="2000"/>
              <a:buFont typeface="Courier Prime"/>
              <a:buChar char="○"/>
              <a:defRPr sz="2000">
                <a:solidFill>
                  <a:schemeClr val="dk2"/>
                </a:solidFill>
                <a:latin typeface="Courier Prime"/>
                <a:ea typeface="Courier Prime"/>
                <a:cs typeface="Courier Prime"/>
                <a:sym typeface="Courier Prime"/>
              </a:defRPr>
            </a:lvl2pPr>
            <a:lvl3pPr indent="-355600" lvl="2" marL="1371600">
              <a:lnSpc>
                <a:spcPct val="115000"/>
              </a:lnSpc>
              <a:spcBef>
                <a:spcPts val="0"/>
              </a:spcBef>
              <a:spcAft>
                <a:spcPts val="0"/>
              </a:spcAft>
              <a:buClr>
                <a:schemeClr val="dk2"/>
              </a:buClr>
              <a:buSzPts val="2000"/>
              <a:buFont typeface="Courier Prime"/>
              <a:buChar char="■"/>
              <a:defRPr sz="2000">
                <a:solidFill>
                  <a:schemeClr val="dk2"/>
                </a:solidFill>
                <a:latin typeface="Courier Prime"/>
                <a:ea typeface="Courier Prime"/>
                <a:cs typeface="Courier Prime"/>
                <a:sym typeface="Courier Prime"/>
              </a:defRPr>
            </a:lvl3pPr>
            <a:lvl4pPr indent="-355600" lvl="3" marL="1828800">
              <a:lnSpc>
                <a:spcPct val="115000"/>
              </a:lnSpc>
              <a:spcBef>
                <a:spcPts val="0"/>
              </a:spcBef>
              <a:spcAft>
                <a:spcPts val="0"/>
              </a:spcAft>
              <a:buClr>
                <a:schemeClr val="dk2"/>
              </a:buClr>
              <a:buSzPts val="2000"/>
              <a:buFont typeface="Courier Prime"/>
              <a:buChar char="●"/>
              <a:defRPr sz="2000">
                <a:solidFill>
                  <a:schemeClr val="dk2"/>
                </a:solidFill>
                <a:latin typeface="Courier Prime"/>
                <a:ea typeface="Courier Prime"/>
                <a:cs typeface="Courier Prime"/>
                <a:sym typeface="Courier Prime"/>
              </a:defRPr>
            </a:lvl4pPr>
            <a:lvl5pPr indent="-355600" lvl="4" marL="2286000">
              <a:lnSpc>
                <a:spcPct val="115000"/>
              </a:lnSpc>
              <a:spcBef>
                <a:spcPts val="0"/>
              </a:spcBef>
              <a:spcAft>
                <a:spcPts val="0"/>
              </a:spcAft>
              <a:buClr>
                <a:schemeClr val="dk2"/>
              </a:buClr>
              <a:buSzPts val="2000"/>
              <a:buFont typeface="Courier Prime"/>
              <a:buChar char="○"/>
              <a:defRPr sz="2000">
                <a:solidFill>
                  <a:schemeClr val="dk2"/>
                </a:solidFill>
                <a:latin typeface="Courier Prime"/>
                <a:ea typeface="Courier Prime"/>
                <a:cs typeface="Courier Prime"/>
                <a:sym typeface="Courier Prime"/>
              </a:defRPr>
            </a:lvl5pPr>
            <a:lvl6pPr indent="-355600" lvl="5" marL="2743200">
              <a:lnSpc>
                <a:spcPct val="115000"/>
              </a:lnSpc>
              <a:spcBef>
                <a:spcPts val="0"/>
              </a:spcBef>
              <a:spcAft>
                <a:spcPts val="0"/>
              </a:spcAft>
              <a:buClr>
                <a:schemeClr val="dk2"/>
              </a:buClr>
              <a:buSzPts val="2000"/>
              <a:buFont typeface="Courier Prime"/>
              <a:buChar char="■"/>
              <a:defRPr sz="2000">
                <a:solidFill>
                  <a:schemeClr val="dk2"/>
                </a:solidFill>
                <a:latin typeface="Courier Prime"/>
                <a:ea typeface="Courier Prime"/>
                <a:cs typeface="Courier Prime"/>
                <a:sym typeface="Courier Prime"/>
              </a:defRPr>
            </a:lvl6pPr>
            <a:lvl7pPr indent="-355600" lvl="6" marL="3200400">
              <a:lnSpc>
                <a:spcPct val="115000"/>
              </a:lnSpc>
              <a:spcBef>
                <a:spcPts val="0"/>
              </a:spcBef>
              <a:spcAft>
                <a:spcPts val="0"/>
              </a:spcAft>
              <a:buClr>
                <a:schemeClr val="dk2"/>
              </a:buClr>
              <a:buSzPts val="2000"/>
              <a:buFont typeface="Courier Prime"/>
              <a:buChar char="●"/>
              <a:defRPr sz="2000">
                <a:solidFill>
                  <a:schemeClr val="dk2"/>
                </a:solidFill>
                <a:latin typeface="Courier Prime"/>
                <a:ea typeface="Courier Prime"/>
                <a:cs typeface="Courier Prime"/>
                <a:sym typeface="Courier Prime"/>
              </a:defRPr>
            </a:lvl7pPr>
            <a:lvl8pPr indent="-355600" lvl="7" marL="3657600">
              <a:lnSpc>
                <a:spcPct val="115000"/>
              </a:lnSpc>
              <a:spcBef>
                <a:spcPts val="0"/>
              </a:spcBef>
              <a:spcAft>
                <a:spcPts val="0"/>
              </a:spcAft>
              <a:buClr>
                <a:schemeClr val="dk2"/>
              </a:buClr>
              <a:buSzPts val="2000"/>
              <a:buFont typeface="Courier Prime"/>
              <a:buChar char="○"/>
              <a:defRPr sz="2000">
                <a:solidFill>
                  <a:schemeClr val="dk2"/>
                </a:solidFill>
                <a:latin typeface="Courier Prime"/>
                <a:ea typeface="Courier Prime"/>
                <a:cs typeface="Courier Prime"/>
                <a:sym typeface="Courier Prime"/>
              </a:defRPr>
            </a:lvl8pPr>
            <a:lvl9pPr indent="-355600" lvl="8" marL="4114800">
              <a:lnSpc>
                <a:spcPct val="115000"/>
              </a:lnSpc>
              <a:spcBef>
                <a:spcPts val="0"/>
              </a:spcBef>
              <a:spcAft>
                <a:spcPts val="0"/>
              </a:spcAft>
              <a:buClr>
                <a:schemeClr val="dk2"/>
              </a:buClr>
              <a:buSzPts val="2000"/>
              <a:buFont typeface="Courier Prime"/>
              <a:buChar char="■"/>
              <a:defRPr sz="2000">
                <a:solidFill>
                  <a:schemeClr val="dk2"/>
                </a:solidFill>
                <a:latin typeface="Courier Prime"/>
                <a:ea typeface="Courier Prime"/>
                <a:cs typeface="Courier Prime"/>
                <a:sym typeface="Courier Prime"/>
              </a:defRPr>
            </a:lvl9pPr>
          </a:lstStyle>
          <a:p/>
        </p:txBody>
      </p:sp>
      <p:sp>
        <p:nvSpPr>
          <p:cNvPr id="23" name="Google Shape;23;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24" name="Google Shape;24;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2"/>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8"/>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slide" Target="/ppt/slides/slide5.xml"/><Relationship Id="rId4" Type="http://schemas.openxmlformats.org/officeDocument/2006/relationships/slide" Target="/ppt/slides/slide15.xml"/><Relationship Id="rId5" Type="http://schemas.openxmlformats.org/officeDocument/2006/relationships/slide" Target="/ppt/slides/slide16.xml"/><Relationship Id="rId6" Type="http://schemas.openxmlformats.org/officeDocument/2006/relationships/slide" Target="/ppt/slides/slide17.xml"/><Relationship Id="rId7" Type="http://schemas.openxmlformats.org/officeDocument/2006/relationships/slide" Target="/ppt/slides/slide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slide" Target="/ppt/slides/slide7.xml"/><Relationship Id="rId4" Type="http://schemas.openxmlformats.org/officeDocument/2006/relationships/slide" Target="/ppt/slides/slide9.xml"/><Relationship Id="rId5" Type="http://schemas.openxmlformats.org/officeDocument/2006/relationships/slide" Target="/ppt/slides/slide11.xml"/><Relationship Id="rId6" Type="http://schemas.openxmlformats.org/officeDocument/2006/relationships/slide" Target="/ppt/slides/slide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5"/>
          <p:cNvSpPr txBox="1"/>
          <p:nvPr>
            <p:ph type="ctrTitle"/>
          </p:nvPr>
        </p:nvSpPr>
        <p:spPr>
          <a:xfrm>
            <a:off x="1870208" y="1964475"/>
            <a:ext cx="8451600" cy="27369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20XX Class </a:t>
            </a:r>
            <a:r>
              <a:rPr b="0" lang="en"/>
              <a:t>Syllabus</a:t>
            </a:r>
            <a:endParaRPr b="0"/>
          </a:p>
        </p:txBody>
      </p:sp>
      <p:sp>
        <p:nvSpPr>
          <p:cNvPr id="119" name="Google Shape;119;p15"/>
          <p:cNvSpPr txBox="1"/>
          <p:nvPr>
            <p:ph idx="1" type="subTitle"/>
          </p:nvPr>
        </p:nvSpPr>
        <p:spPr>
          <a:xfrm>
            <a:off x="1984500" y="4950650"/>
            <a:ext cx="8451600" cy="600300"/>
          </a:xfrm>
          <a:prstGeom prst="rect">
            <a:avLst/>
          </a:prstGeom>
          <a:ln cap="flat" cmpd="sng" w="9525">
            <a:solidFill>
              <a:schemeClr val="dk1"/>
            </a:solidFill>
            <a:prstDash val="solid"/>
            <a:round/>
            <a:headEnd len="sm" w="sm" type="none"/>
            <a:tailEnd len="sm" w="sm" type="none"/>
          </a:ln>
        </p:spPr>
        <p:txBody>
          <a:bodyPr anchorCtr="0" anchor="ctr" bIns="121900" lIns="121900" spcFirstLastPara="1" rIns="121900" wrap="square" tIns="121900">
            <a:normAutofit/>
          </a:bodyPr>
          <a:lstStyle/>
          <a:p>
            <a:pPr indent="0" lvl="0" marL="0" rtl="0" algn="ctr">
              <a:spcBef>
                <a:spcPts val="0"/>
              </a:spcBef>
              <a:spcAft>
                <a:spcPts val="0"/>
              </a:spcAft>
              <a:buNone/>
            </a:pPr>
            <a:r>
              <a:rPr lang="en"/>
              <a:t>Far far away, behind the word mountains.</a:t>
            </a:r>
            <a:endParaRPr/>
          </a:p>
        </p:txBody>
      </p:sp>
      <p:sp>
        <p:nvSpPr>
          <p:cNvPr id="120" name="Google Shape;120;p15"/>
          <p:cNvSpPr/>
          <p:nvPr/>
        </p:nvSpPr>
        <p:spPr>
          <a:xfrm rot="1244693">
            <a:off x="10001082" y="937686"/>
            <a:ext cx="313502" cy="743502"/>
          </a:xfrm>
          <a:custGeom>
            <a:rect b="b" l="l" r="r" t="t"/>
            <a:pathLst>
              <a:path extrusionOk="0" h="440760" w="185849">
                <a:moveTo>
                  <a:pt x="92958" y="0"/>
                </a:moveTo>
                <a:cubicBezTo>
                  <a:pt x="41322" y="0"/>
                  <a:pt x="0" y="43760"/>
                  <a:pt x="0" y="97110"/>
                </a:cubicBezTo>
                <a:cubicBezTo>
                  <a:pt x="0" y="106547"/>
                  <a:pt x="2277" y="115481"/>
                  <a:pt x="4822" y="124315"/>
                </a:cubicBezTo>
                <a:lnTo>
                  <a:pt x="31411" y="124315"/>
                </a:lnTo>
                <a:cubicBezTo>
                  <a:pt x="31344" y="123893"/>
                  <a:pt x="31544" y="123491"/>
                  <a:pt x="31411" y="123062"/>
                </a:cubicBezTo>
                <a:cubicBezTo>
                  <a:pt x="28463" y="114898"/>
                  <a:pt x="26789" y="106105"/>
                  <a:pt x="26789" y="97110"/>
                </a:cubicBezTo>
                <a:cubicBezTo>
                  <a:pt x="26789" y="57443"/>
                  <a:pt x="56726" y="25738"/>
                  <a:pt x="92958" y="25744"/>
                </a:cubicBezTo>
                <a:cubicBezTo>
                  <a:pt x="129123" y="25744"/>
                  <a:pt x="159060" y="57443"/>
                  <a:pt x="159060" y="97110"/>
                </a:cubicBezTo>
                <a:cubicBezTo>
                  <a:pt x="159060" y="97439"/>
                  <a:pt x="158926" y="112809"/>
                  <a:pt x="158859" y="124315"/>
                </a:cubicBezTo>
                <a:cubicBezTo>
                  <a:pt x="158859" y="128568"/>
                  <a:pt x="158859" y="131990"/>
                  <a:pt x="158859" y="134361"/>
                </a:cubicBezTo>
                <a:cubicBezTo>
                  <a:pt x="158592" y="192078"/>
                  <a:pt x="157587" y="379092"/>
                  <a:pt x="157587" y="378811"/>
                </a:cubicBezTo>
                <a:cubicBezTo>
                  <a:pt x="154506" y="399700"/>
                  <a:pt x="136893" y="415023"/>
                  <a:pt x="115528" y="415023"/>
                </a:cubicBezTo>
                <a:cubicBezTo>
                  <a:pt x="91485" y="415023"/>
                  <a:pt x="71996" y="396298"/>
                  <a:pt x="71996" y="373165"/>
                </a:cubicBezTo>
                <a:lnTo>
                  <a:pt x="74339" y="134361"/>
                </a:lnTo>
                <a:lnTo>
                  <a:pt x="74541" y="124315"/>
                </a:lnTo>
                <a:lnTo>
                  <a:pt x="74742" y="100459"/>
                </a:lnTo>
                <a:cubicBezTo>
                  <a:pt x="74809" y="93353"/>
                  <a:pt x="68915" y="87761"/>
                  <a:pt x="61548" y="87694"/>
                </a:cubicBezTo>
                <a:cubicBezTo>
                  <a:pt x="54181" y="87620"/>
                  <a:pt x="48020" y="93146"/>
                  <a:pt x="47953" y="100251"/>
                </a:cubicBezTo>
                <a:lnTo>
                  <a:pt x="47752" y="124315"/>
                </a:lnTo>
                <a:lnTo>
                  <a:pt x="47550" y="134361"/>
                </a:lnTo>
                <a:lnTo>
                  <a:pt x="45207" y="372951"/>
                </a:lnTo>
                <a:cubicBezTo>
                  <a:pt x="45207" y="410422"/>
                  <a:pt x="76684" y="440767"/>
                  <a:pt x="115528" y="440761"/>
                </a:cubicBezTo>
                <a:cubicBezTo>
                  <a:pt x="150487" y="440761"/>
                  <a:pt x="179286" y="415914"/>
                  <a:pt x="184175" y="382581"/>
                </a:cubicBezTo>
                <a:cubicBezTo>
                  <a:pt x="184443" y="381101"/>
                  <a:pt x="185381" y="195232"/>
                  <a:pt x="185648" y="134361"/>
                </a:cubicBezTo>
                <a:cubicBezTo>
                  <a:pt x="185648" y="131896"/>
                  <a:pt x="185648" y="128501"/>
                  <a:pt x="185648" y="124315"/>
                </a:cubicBezTo>
                <a:cubicBezTo>
                  <a:pt x="185715" y="112996"/>
                  <a:pt x="185849" y="98115"/>
                  <a:pt x="185849" y="97110"/>
                </a:cubicBezTo>
                <a:cubicBezTo>
                  <a:pt x="185849" y="43760"/>
                  <a:pt x="144528" y="0"/>
                  <a:pt x="92958" y="0"/>
                </a:cubicBezTo>
                <a:close/>
              </a:path>
            </a:pathLst>
          </a:custGeom>
          <a:solidFill>
            <a:schemeClr val="dk1"/>
          </a:solidFill>
          <a:ln>
            <a:noFill/>
          </a:ln>
          <a:effectLst>
            <a:outerShdw blurRad="57150" rotWithShape="0" algn="bl" dir="13500000" dist="38100">
              <a:srgbClr val="000000">
                <a:alpha val="35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15">
            <a:hlinkClick action="ppaction://hlinksldjump" r:id="rId3"/>
          </p:cNvPr>
          <p:cNvSpPr/>
          <p:nvPr/>
        </p:nvSpPr>
        <p:spPr>
          <a:xfrm>
            <a:off x="10625800" y="5749025"/>
            <a:ext cx="1116300" cy="337500"/>
          </a:xfrm>
          <a:prstGeom prst="homePlate">
            <a:avLst>
              <a:gd fmla="val 50000" name="adj"/>
            </a:avLst>
          </a:prstGeom>
          <a:solidFill>
            <a:schemeClr val="accent6"/>
          </a:solidFill>
          <a:ln>
            <a:noFill/>
          </a:ln>
          <a:effectLst>
            <a:outerShdw blurRad="28575" rotWithShape="0" algn="bl" dir="13620000" dist="19050">
              <a:srgbClr val="000000">
                <a:alpha val="2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urier New"/>
                <a:ea typeface="Courier New"/>
                <a:cs typeface="Courier New"/>
                <a:sym typeface="Courier New"/>
              </a:rPr>
              <a:t>START HERE</a:t>
            </a:r>
            <a:endParaRPr b="1" sz="1100">
              <a:latin typeface="Courier New"/>
              <a:ea typeface="Courier New"/>
              <a:cs typeface="Courier New"/>
              <a:sym typeface="Courier Ne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4"/>
          <p:cNvSpPr txBox="1"/>
          <p:nvPr>
            <p:ph type="title"/>
          </p:nvPr>
        </p:nvSpPr>
        <p:spPr>
          <a:xfrm>
            <a:off x="1449450" y="1609150"/>
            <a:ext cx="9293100" cy="6300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b="0" lang="en"/>
              <a:t>This is your </a:t>
            </a:r>
            <a:r>
              <a:rPr lang="en"/>
              <a:t>Title</a:t>
            </a:r>
            <a:endParaRPr/>
          </a:p>
        </p:txBody>
      </p:sp>
      <p:sp>
        <p:nvSpPr>
          <p:cNvPr id="206" name="Google Shape;206;p24"/>
          <p:cNvSpPr txBox="1"/>
          <p:nvPr>
            <p:ph idx="1" type="body"/>
          </p:nvPr>
        </p:nvSpPr>
        <p:spPr>
          <a:xfrm>
            <a:off x="1449450" y="3335628"/>
            <a:ext cx="2929200" cy="2560200"/>
          </a:xfrm>
          <a:prstGeom prst="rect">
            <a:avLst/>
          </a:prstGeom>
        </p:spPr>
        <p:txBody>
          <a:bodyPr anchorCtr="0" anchor="ctr" bIns="121900" lIns="121900" spcFirstLastPara="1" rIns="121900" wrap="square" tIns="121900">
            <a:normAutofit/>
          </a:bodyPr>
          <a:lstStyle/>
          <a:p>
            <a:pPr indent="0" lvl="0" marL="0" rtl="0" algn="ctr">
              <a:spcBef>
                <a:spcPts val="0"/>
              </a:spcBef>
              <a:spcAft>
                <a:spcPts val="0"/>
              </a:spcAft>
              <a:buNone/>
            </a:pPr>
            <a:r>
              <a:rPr lang="en"/>
              <a:t>Far far away, behind the word mountains, far from the countries Vokalia and Consonantia, there live the blind texts.</a:t>
            </a:r>
            <a:endParaRPr/>
          </a:p>
        </p:txBody>
      </p:sp>
      <p:sp>
        <p:nvSpPr>
          <p:cNvPr id="207" name="Google Shape;207;p24"/>
          <p:cNvSpPr txBox="1"/>
          <p:nvPr>
            <p:ph idx="2" type="subTitle"/>
          </p:nvPr>
        </p:nvSpPr>
        <p:spPr>
          <a:xfrm>
            <a:off x="1449450" y="2536325"/>
            <a:ext cx="2929200" cy="630000"/>
          </a:xfrm>
          <a:prstGeom prst="rect">
            <a:avLst/>
          </a:prstGeom>
        </p:spPr>
        <p:txBody>
          <a:bodyPr anchorCtr="0" anchor="t" bIns="121900" lIns="121900" spcFirstLastPara="1" rIns="121900" wrap="square" tIns="121900">
            <a:normAutofit/>
          </a:bodyPr>
          <a:lstStyle/>
          <a:p>
            <a:pPr indent="0" lvl="0" marL="0" rtl="0" algn="ctr">
              <a:lnSpc>
                <a:spcPct val="100000"/>
              </a:lnSpc>
              <a:spcBef>
                <a:spcPts val="0"/>
              </a:spcBef>
              <a:spcAft>
                <a:spcPts val="0"/>
              </a:spcAft>
              <a:buNone/>
            </a:pPr>
            <a:r>
              <a:rPr lang="en"/>
              <a:t>SOMETHING A</a:t>
            </a:r>
            <a:endParaRPr/>
          </a:p>
        </p:txBody>
      </p:sp>
      <p:sp>
        <p:nvSpPr>
          <p:cNvPr id="208" name="Google Shape;208;p24"/>
          <p:cNvSpPr txBox="1"/>
          <p:nvPr>
            <p:ph idx="3" type="body"/>
          </p:nvPr>
        </p:nvSpPr>
        <p:spPr>
          <a:xfrm>
            <a:off x="4631346" y="3335642"/>
            <a:ext cx="2929200" cy="2560200"/>
          </a:xfrm>
          <a:prstGeom prst="rect">
            <a:avLst/>
          </a:prstGeom>
        </p:spPr>
        <p:txBody>
          <a:bodyPr anchorCtr="0" anchor="ctr" bIns="121900" lIns="121900" spcFirstLastPara="1" rIns="121900" wrap="square" tIns="121900">
            <a:normAutofit/>
          </a:bodyPr>
          <a:lstStyle/>
          <a:p>
            <a:pPr indent="0" lvl="0" marL="0" rtl="0" algn="ctr">
              <a:spcBef>
                <a:spcPts val="0"/>
              </a:spcBef>
              <a:spcAft>
                <a:spcPts val="0"/>
              </a:spcAft>
              <a:buNone/>
            </a:pPr>
            <a:r>
              <a:rPr lang="en"/>
              <a:t>Far far away, behind the word mountains, far from the countries Vokalia and Consonantia, there live the blind texts.</a:t>
            </a:r>
            <a:endParaRPr/>
          </a:p>
        </p:txBody>
      </p:sp>
      <p:sp>
        <p:nvSpPr>
          <p:cNvPr id="209" name="Google Shape;209;p24"/>
          <p:cNvSpPr txBox="1"/>
          <p:nvPr>
            <p:ph idx="4" type="subTitle"/>
          </p:nvPr>
        </p:nvSpPr>
        <p:spPr>
          <a:xfrm>
            <a:off x="4631346" y="2536330"/>
            <a:ext cx="2929200" cy="630000"/>
          </a:xfrm>
          <a:prstGeom prst="rect">
            <a:avLst/>
          </a:prstGeom>
        </p:spPr>
        <p:txBody>
          <a:bodyPr anchorCtr="0" anchor="t" bIns="121900" lIns="121900" spcFirstLastPara="1" rIns="121900" wrap="square" tIns="121900">
            <a:normAutofit/>
          </a:bodyPr>
          <a:lstStyle/>
          <a:p>
            <a:pPr indent="0" lvl="0" marL="0" rtl="0" algn="ctr">
              <a:lnSpc>
                <a:spcPct val="100000"/>
              </a:lnSpc>
              <a:spcBef>
                <a:spcPts val="0"/>
              </a:spcBef>
              <a:spcAft>
                <a:spcPts val="0"/>
              </a:spcAft>
              <a:buNone/>
            </a:pPr>
            <a:r>
              <a:rPr lang="en"/>
              <a:t>SOMETHING B</a:t>
            </a:r>
            <a:endParaRPr/>
          </a:p>
        </p:txBody>
      </p:sp>
      <p:sp>
        <p:nvSpPr>
          <p:cNvPr id="210" name="Google Shape;210;p24"/>
          <p:cNvSpPr txBox="1"/>
          <p:nvPr>
            <p:ph idx="5" type="body"/>
          </p:nvPr>
        </p:nvSpPr>
        <p:spPr>
          <a:xfrm>
            <a:off x="7813242" y="3335628"/>
            <a:ext cx="2929200" cy="2560200"/>
          </a:xfrm>
          <a:prstGeom prst="rect">
            <a:avLst/>
          </a:prstGeom>
        </p:spPr>
        <p:txBody>
          <a:bodyPr anchorCtr="0" anchor="ctr" bIns="121900" lIns="121900" spcFirstLastPara="1" rIns="121900" wrap="square" tIns="121900">
            <a:normAutofit/>
          </a:bodyPr>
          <a:lstStyle/>
          <a:p>
            <a:pPr indent="0" lvl="0" marL="0" rtl="0" algn="ctr">
              <a:spcBef>
                <a:spcPts val="0"/>
              </a:spcBef>
              <a:spcAft>
                <a:spcPts val="0"/>
              </a:spcAft>
              <a:buNone/>
            </a:pPr>
            <a:r>
              <a:rPr lang="en"/>
              <a:t>Far far away, behind the word mountains, far from the countries Vokalia and Consonantia, there live the blind texts.</a:t>
            </a:r>
            <a:endParaRPr/>
          </a:p>
        </p:txBody>
      </p:sp>
      <p:sp>
        <p:nvSpPr>
          <p:cNvPr id="211" name="Google Shape;211;p24"/>
          <p:cNvSpPr txBox="1"/>
          <p:nvPr>
            <p:ph idx="6" type="subTitle"/>
          </p:nvPr>
        </p:nvSpPr>
        <p:spPr>
          <a:xfrm>
            <a:off x="7813242" y="2536325"/>
            <a:ext cx="2929200" cy="630000"/>
          </a:xfrm>
          <a:prstGeom prst="rect">
            <a:avLst/>
          </a:prstGeom>
        </p:spPr>
        <p:txBody>
          <a:bodyPr anchorCtr="0" anchor="t" bIns="121900" lIns="121900" spcFirstLastPara="1" rIns="121900" wrap="square" tIns="121900">
            <a:normAutofit/>
          </a:bodyPr>
          <a:lstStyle/>
          <a:p>
            <a:pPr indent="0" lvl="0" marL="0" rtl="0" algn="ctr">
              <a:lnSpc>
                <a:spcPct val="100000"/>
              </a:lnSpc>
              <a:spcBef>
                <a:spcPts val="0"/>
              </a:spcBef>
              <a:spcAft>
                <a:spcPts val="0"/>
              </a:spcAft>
              <a:buNone/>
            </a:pPr>
            <a:r>
              <a:rPr lang="en"/>
              <a:t>SOMETHING C</a:t>
            </a:r>
            <a:endParaRPr/>
          </a:p>
        </p:txBody>
      </p:sp>
      <p:sp>
        <p:nvSpPr>
          <p:cNvPr id="212" name="Google Shape;212;p24"/>
          <p:cNvSpPr/>
          <p:nvPr/>
        </p:nvSpPr>
        <p:spPr>
          <a:xfrm flipH="1" rot="-1244693">
            <a:off x="1401032" y="1050236"/>
            <a:ext cx="313502" cy="743502"/>
          </a:xfrm>
          <a:custGeom>
            <a:rect b="b" l="l" r="r" t="t"/>
            <a:pathLst>
              <a:path extrusionOk="0" h="440760" w="185849">
                <a:moveTo>
                  <a:pt x="92958" y="0"/>
                </a:moveTo>
                <a:cubicBezTo>
                  <a:pt x="41322" y="0"/>
                  <a:pt x="0" y="43760"/>
                  <a:pt x="0" y="97110"/>
                </a:cubicBezTo>
                <a:cubicBezTo>
                  <a:pt x="0" y="106547"/>
                  <a:pt x="2277" y="115481"/>
                  <a:pt x="4822" y="124315"/>
                </a:cubicBezTo>
                <a:lnTo>
                  <a:pt x="31411" y="124315"/>
                </a:lnTo>
                <a:cubicBezTo>
                  <a:pt x="31344" y="123893"/>
                  <a:pt x="31544" y="123491"/>
                  <a:pt x="31411" y="123062"/>
                </a:cubicBezTo>
                <a:cubicBezTo>
                  <a:pt x="28463" y="114898"/>
                  <a:pt x="26789" y="106105"/>
                  <a:pt x="26789" y="97110"/>
                </a:cubicBezTo>
                <a:cubicBezTo>
                  <a:pt x="26789" y="57443"/>
                  <a:pt x="56726" y="25738"/>
                  <a:pt x="92958" y="25744"/>
                </a:cubicBezTo>
                <a:cubicBezTo>
                  <a:pt x="129123" y="25744"/>
                  <a:pt x="159060" y="57443"/>
                  <a:pt x="159060" y="97110"/>
                </a:cubicBezTo>
                <a:cubicBezTo>
                  <a:pt x="159060" y="97439"/>
                  <a:pt x="158926" y="112809"/>
                  <a:pt x="158859" y="124315"/>
                </a:cubicBezTo>
                <a:cubicBezTo>
                  <a:pt x="158859" y="128568"/>
                  <a:pt x="158859" y="131990"/>
                  <a:pt x="158859" y="134361"/>
                </a:cubicBezTo>
                <a:cubicBezTo>
                  <a:pt x="158592" y="192078"/>
                  <a:pt x="157587" y="379092"/>
                  <a:pt x="157587" y="378811"/>
                </a:cubicBezTo>
                <a:cubicBezTo>
                  <a:pt x="154506" y="399700"/>
                  <a:pt x="136893" y="415023"/>
                  <a:pt x="115528" y="415023"/>
                </a:cubicBezTo>
                <a:cubicBezTo>
                  <a:pt x="91485" y="415023"/>
                  <a:pt x="71996" y="396298"/>
                  <a:pt x="71996" y="373165"/>
                </a:cubicBezTo>
                <a:lnTo>
                  <a:pt x="74339" y="134361"/>
                </a:lnTo>
                <a:lnTo>
                  <a:pt x="74541" y="124315"/>
                </a:lnTo>
                <a:lnTo>
                  <a:pt x="74742" y="100459"/>
                </a:lnTo>
                <a:cubicBezTo>
                  <a:pt x="74809" y="93353"/>
                  <a:pt x="68915" y="87761"/>
                  <a:pt x="61548" y="87694"/>
                </a:cubicBezTo>
                <a:cubicBezTo>
                  <a:pt x="54181" y="87620"/>
                  <a:pt x="48020" y="93146"/>
                  <a:pt x="47953" y="100251"/>
                </a:cubicBezTo>
                <a:lnTo>
                  <a:pt x="47752" y="124315"/>
                </a:lnTo>
                <a:lnTo>
                  <a:pt x="47550" y="134361"/>
                </a:lnTo>
                <a:lnTo>
                  <a:pt x="45207" y="372951"/>
                </a:lnTo>
                <a:cubicBezTo>
                  <a:pt x="45207" y="410422"/>
                  <a:pt x="76684" y="440767"/>
                  <a:pt x="115528" y="440761"/>
                </a:cubicBezTo>
                <a:cubicBezTo>
                  <a:pt x="150487" y="440761"/>
                  <a:pt x="179286" y="415914"/>
                  <a:pt x="184175" y="382581"/>
                </a:cubicBezTo>
                <a:cubicBezTo>
                  <a:pt x="184443" y="381101"/>
                  <a:pt x="185381" y="195232"/>
                  <a:pt x="185648" y="134361"/>
                </a:cubicBezTo>
                <a:cubicBezTo>
                  <a:pt x="185648" y="131896"/>
                  <a:pt x="185648" y="128501"/>
                  <a:pt x="185648" y="124315"/>
                </a:cubicBezTo>
                <a:cubicBezTo>
                  <a:pt x="185715" y="112996"/>
                  <a:pt x="185849" y="98115"/>
                  <a:pt x="185849" y="97110"/>
                </a:cubicBezTo>
                <a:cubicBezTo>
                  <a:pt x="185849" y="43760"/>
                  <a:pt x="144528" y="0"/>
                  <a:pt x="92958" y="0"/>
                </a:cubicBezTo>
                <a:close/>
              </a:path>
            </a:pathLst>
          </a:custGeom>
          <a:solidFill>
            <a:schemeClr val="dk1"/>
          </a:solidFill>
          <a:ln>
            <a:noFill/>
          </a:ln>
          <a:effectLst>
            <a:outerShdw blurRad="57150" rotWithShape="0" algn="bl" dir="13500000" dist="38100">
              <a:srgbClr val="000000">
                <a:alpha val="35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5"/>
          <p:cNvSpPr txBox="1"/>
          <p:nvPr>
            <p:ph type="title"/>
          </p:nvPr>
        </p:nvSpPr>
        <p:spPr>
          <a:xfrm>
            <a:off x="1305450" y="2553625"/>
            <a:ext cx="9581100" cy="1122300"/>
          </a:xfrm>
          <a:prstGeom prst="rect">
            <a:avLst/>
          </a:prstGeom>
        </p:spPr>
        <p:txBody>
          <a:bodyPr anchorCtr="0" anchor="ctr" bIns="121900" lIns="121900" spcFirstLastPara="1" rIns="121900" wrap="square" tIns="121900">
            <a:normAutofit/>
          </a:bodyPr>
          <a:lstStyle/>
          <a:p>
            <a:pPr indent="0" lvl="0" marL="0" rtl="0" algn="ctr">
              <a:spcBef>
                <a:spcPts val="0"/>
              </a:spcBef>
              <a:spcAft>
                <a:spcPts val="0"/>
              </a:spcAft>
              <a:buNone/>
            </a:pPr>
            <a:r>
              <a:rPr b="0" lang="en"/>
              <a:t>Quarter</a:t>
            </a:r>
            <a:r>
              <a:rPr lang="en"/>
              <a:t> Three</a:t>
            </a:r>
            <a:endParaRPr/>
          </a:p>
        </p:txBody>
      </p:sp>
      <p:sp>
        <p:nvSpPr>
          <p:cNvPr id="218" name="Google Shape;218;p25"/>
          <p:cNvSpPr txBox="1"/>
          <p:nvPr>
            <p:ph idx="1" type="body"/>
          </p:nvPr>
        </p:nvSpPr>
        <p:spPr>
          <a:xfrm>
            <a:off x="1305450" y="3675925"/>
            <a:ext cx="9581100" cy="21018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Far far away, behind the word mountains, far from the countries Vokalia and Consonantia, there live the blind texts. Separated they live in </a:t>
            </a:r>
            <a:r>
              <a:rPr lang="en"/>
              <a:t>Bookmarks Grove</a:t>
            </a:r>
            <a:r>
              <a:rPr lang="en"/>
              <a:t> right at the coast of the Semantics, a large language ocean.</a:t>
            </a:r>
            <a:endParaRPr/>
          </a:p>
        </p:txBody>
      </p:sp>
      <p:sp>
        <p:nvSpPr>
          <p:cNvPr id="219" name="Google Shape;219;p25"/>
          <p:cNvSpPr txBox="1"/>
          <p:nvPr/>
        </p:nvSpPr>
        <p:spPr>
          <a:xfrm>
            <a:off x="5399100" y="1507475"/>
            <a:ext cx="1393800" cy="965100"/>
          </a:xfrm>
          <a:prstGeom prst="rect">
            <a:avLst/>
          </a:prstGeom>
          <a:solidFill>
            <a:schemeClr val="accent5"/>
          </a:solidFill>
          <a:ln cap="flat" cmpd="sng" w="19050">
            <a:solidFill>
              <a:srgbClr val="2E2E2E"/>
            </a:solidFill>
            <a:prstDash val="solid"/>
            <a:round/>
            <a:headEnd len="sm" w="sm" type="none"/>
            <a:tailEnd len="sm" w="sm" type="none"/>
          </a:ln>
        </p:spPr>
        <p:txBody>
          <a:bodyPr anchorCtr="0" anchor="ctr" bIns="121900" lIns="121900" spcFirstLastPara="1" rIns="121900" wrap="square" tIns="121900">
            <a:normAutofit/>
          </a:bodyPr>
          <a:lstStyle/>
          <a:p>
            <a:pPr indent="0" lvl="0" marL="0" rtl="0" algn="ctr">
              <a:lnSpc>
                <a:spcPct val="80000"/>
              </a:lnSpc>
              <a:spcBef>
                <a:spcPts val="0"/>
              </a:spcBef>
              <a:spcAft>
                <a:spcPts val="0"/>
              </a:spcAft>
              <a:buNone/>
            </a:pPr>
            <a:r>
              <a:rPr b="1" lang="en" sz="4800">
                <a:solidFill>
                  <a:srgbClr val="2E2E2E"/>
                </a:solidFill>
                <a:latin typeface="Courier Prime"/>
                <a:ea typeface="Courier Prime"/>
                <a:cs typeface="Courier Prime"/>
                <a:sym typeface="Courier Prime"/>
              </a:rPr>
              <a:t>#3</a:t>
            </a:r>
            <a:endParaRPr b="1" sz="4800">
              <a:solidFill>
                <a:srgbClr val="2E2E2E"/>
              </a:solidFill>
              <a:latin typeface="Courier Prime"/>
              <a:ea typeface="Courier Prime"/>
              <a:cs typeface="Courier Prime"/>
              <a:sym typeface="Courier Prime"/>
            </a:endParaRPr>
          </a:p>
        </p:txBody>
      </p:sp>
      <p:sp>
        <p:nvSpPr>
          <p:cNvPr id="220" name="Google Shape;220;p25"/>
          <p:cNvSpPr/>
          <p:nvPr/>
        </p:nvSpPr>
        <p:spPr>
          <a:xfrm rot="1244693">
            <a:off x="10001082" y="937686"/>
            <a:ext cx="313502" cy="743502"/>
          </a:xfrm>
          <a:custGeom>
            <a:rect b="b" l="l" r="r" t="t"/>
            <a:pathLst>
              <a:path extrusionOk="0" h="440760" w="185849">
                <a:moveTo>
                  <a:pt x="92958" y="0"/>
                </a:moveTo>
                <a:cubicBezTo>
                  <a:pt x="41322" y="0"/>
                  <a:pt x="0" y="43760"/>
                  <a:pt x="0" y="97110"/>
                </a:cubicBezTo>
                <a:cubicBezTo>
                  <a:pt x="0" y="106547"/>
                  <a:pt x="2277" y="115481"/>
                  <a:pt x="4822" y="124315"/>
                </a:cubicBezTo>
                <a:lnTo>
                  <a:pt x="31411" y="124315"/>
                </a:lnTo>
                <a:cubicBezTo>
                  <a:pt x="31344" y="123893"/>
                  <a:pt x="31544" y="123491"/>
                  <a:pt x="31411" y="123062"/>
                </a:cubicBezTo>
                <a:cubicBezTo>
                  <a:pt x="28463" y="114898"/>
                  <a:pt x="26789" y="106105"/>
                  <a:pt x="26789" y="97110"/>
                </a:cubicBezTo>
                <a:cubicBezTo>
                  <a:pt x="26789" y="57443"/>
                  <a:pt x="56726" y="25738"/>
                  <a:pt x="92958" y="25744"/>
                </a:cubicBezTo>
                <a:cubicBezTo>
                  <a:pt x="129123" y="25744"/>
                  <a:pt x="159060" y="57443"/>
                  <a:pt x="159060" y="97110"/>
                </a:cubicBezTo>
                <a:cubicBezTo>
                  <a:pt x="159060" y="97439"/>
                  <a:pt x="158926" y="112809"/>
                  <a:pt x="158859" y="124315"/>
                </a:cubicBezTo>
                <a:cubicBezTo>
                  <a:pt x="158859" y="128568"/>
                  <a:pt x="158859" y="131990"/>
                  <a:pt x="158859" y="134361"/>
                </a:cubicBezTo>
                <a:cubicBezTo>
                  <a:pt x="158592" y="192078"/>
                  <a:pt x="157587" y="379092"/>
                  <a:pt x="157587" y="378811"/>
                </a:cubicBezTo>
                <a:cubicBezTo>
                  <a:pt x="154506" y="399700"/>
                  <a:pt x="136893" y="415023"/>
                  <a:pt x="115528" y="415023"/>
                </a:cubicBezTo>
                <a:cubicBezTo>
                  <a:pt x="91485" y="415023"/>
                  <a:pt x="71996" y="396298"/>
                  <a:pt x="71996" y="373165"/>
                </a:cubicBezTo>
                <a:lnTo>
                  <a:pt x="74339" y="134361"/>
                </a:lnTo>
                <a:lnTo>
                  <a:pt x="74541" y="124315"/>
                </a:lnTo>
                <a:lnTo>
                  <a:pt x="74742" y="100459"/>
                </a:lnTo>
                <a:cubicBezTo>
                  <a:pt x="74809" y="93353"/>
                  <a:pt x="68915" y="87761"/>
                  <a:pt x="61548" y="87694"/>
                </a:cubicBezTo>
                <a:cubicBezTo>
                  <a:pt x="54181" y="87620"/>
                  <a:pt x="48020" y="93146"/>
                  <a:pt x="47953" y="100251"/>
                </a:cubicBezTo>
                <a:lnTo>
                  <a:pt x="47752" y="124315"/>
                </a:lnTo>
                <a:lnTo>
                  <a:pt x="47550" y="134361"/>
                </a:lnTo>
                <a:lnTo>
                  <a:pt x="45207" y="372951"/>
                </a:lnTo>
                <a:cubicBezTo>
                  <a:pt x="45207" y="410422"/>
                  <a:pt x="76684" y="440767"/>
                  <a:pt x="115528" y="440761"/>
                </a:cubicBezTo>
                <a:cubicBezTo>
                  <a:pt x="150487" y="440761"/>
                  <a:pt x="179286" y="415914"/>
                  <a:pt x="184175" y="382581"/>
                </a:cubicBezTo>
                <a:cubicBezTo>
                  <a:pt x="184443" y="381101"/>
                  <a:pt x="185381" y="195232"/>
                  <a:pt x="185648" y="134361"/>
                </a:cubicBezTo>
                <a:cubicBezTo>
                  <a:pt x="185648" y="131896"/>
                  <a:pt x="185648" y="128501"/>
                  <a:pt x="185648" y="124315"/>
                </a:cubicBezTo>
                <a:cubicBezTo>
                  <a:pt x="185715" y="112996"/>
                  <a:pt x="185849" y="98115"/>
                  <a:pt x="185849" y="97110"/>
                </a:cubicBezTo>
                <a:cubicBezTo>
                  <a:pt x="185849" y="43760"/>
                  <a:pt x="144528" y="0"/>
                  <a:pt x="92958" y="0"/>
                </a:cubicBezTo>
                <a:close/>
              </a:path>
            </a:pathLst>
          </a:custGeom>
          <a:solidFill>
            <a:schemeClr val="dk1"/>
          </a:solidFill>
          <a:ln>
            <a:noFill/>
          </a:ln>
          <a:effectLst>
            <a:outerShdw blurRad="57150" rotWithShape="0" algn="bl" dir="13500000" dist="38100">
              <a:srgbClr val="000000">
                <a:alpha val="35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6"/>
          <p:cNvSpPr txBox="1"/>
          <p:nvPr>
            <p:ph idx="1" type="body"/>
          </p:nvPr>
        </p:nvSpPr>
        <p:spPr>
          <a:xfrm>
            <a:off x="1449463" y="3871622"/>
            <a:ext cx="1748100" cy="18561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Behind the word mountains, far from the countries Vokalia and Consonantia, there live the blind texts.</a:t>
            </a:r>
            <a:endParaRPr/>
          </a:p>
        </p:txBody>
      </p:sp>
      <p:sp>
        <p:nvSpPr>
          <p:cNvPr id="226" name="Google Shape;226;p26"/>
          <p:cNvSpPr txBox="1"/>
          <p:nvPr>
            <p:ph idx="2" type="body"/>
          </p:nvPr>
        </p:nvSpPr>
        <p:spPr>
          <a:xfrm>
            <a:off x="7108193" y="3871640"/>
            <a:ext cx="1748100" cy="18561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Separated they live in Bookmarks Grove right at the coast of the Semantics, a large language ocean.</a:t>
            </a:r>
            <a:endParaRPr/>
          </a:p>
        </p:txBody>
      </p:sp>
      <p:sp>
        <p:nvSpPr>
          <p:cNvPr id="227" name="Google Shape;227;p26"/>
          <p:cNvSpPr txBox="1"/>
          <p:nvPr>
            <p:ph idx="3" type="body"/>
          </p:nvPr>
        </p:nvSpPr>
        <p:spPr>
          <a:xfrm>
            <a:off x="5221949" y="3871652"/>
            <a:ext cx="1748100" cy="18561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Behind the word mountains, far from the countries Vokalia and Consonantia, there live the blind texts.</a:t>
            </a:r>
            <a:endParaRPr/>
          </a:p>
        </p:txBody>
      </p:sp>
      <p:sp>
        <p:nvSpPr>
          <p:cNvPr id="228" name="Google Shape;228;p26"/>
          <p:cNvSpPr txBox="1"/>
          <p:nvPr>
            <p:ph idx="4" type="body"/>
          </p:nvPr>
        </p:nvSpPr>
        <p:spPr>
          <a:xfrm>
            <a:off x="8994436" y="3871689"/>
            <a:ext cx="1748100" cy="18561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Behind the word mountains, far from the countries Vokalia and Consonantia, there live the blind texts.</a:t>
            </a:r>
            <a:endParaRPr/>
          </a:p>
        </p:txBody>
      </p:sp>
      <p:sp>
        <p:nvSpPr>
          <p:cNvPr id="229" name="Google Shape;229;p26"/>
          <p:cNvSpPr txBox="1"/>
          <p:nvPr>
            <p:ph idx="5" type="body"/>
          </p:nvPr>
        </p:nvSpPr>
        <p:spPr>
          <a:xfrm>
            <a:off x="3335706" y="3871649"/>
            <a:ext cx="1748100" cy="18561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Separated they live in Bookmarks Grove right at the coast of the Semantics, a large language ocean. </a:t>
            </a:r>
            <a:endParaRPr/>
          </a:p>
        </p:txBody>
      </p:sp>
      <p:sp>
        <p:nvSpPr>
          <p:cNvPr id="230" name="Google Shape;230;p26"/>
          <p:cNvSpPr txBox="1"/>
          <p:nvPr>
            <p:ph idx="6" type="subTitle"/>
          </p:nvPr>
        </p:nvSpPr>
        <p:spPr>
          <a:xfrm>
            <a:off x="1449463" y="3340928"/>
            <a:ext cx="17481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FIRST</a:t>
            </a:r>
            <a:endParaRPr/>
          </a:p>
        </p:txBody>
      </p:sp>
      <p:sp>
        <p:nvSpPr>
          <p:cNvPr id="231" name="Google Shape;231;p26"/>
          <p:cNvSpPr txBox="1"/>
          <p:nvPr>
            <p:ph idx="7" type="subTitle"/>
          </p:nvPr>
        </p:nvSpPr>
        <p:spPr>
          <a:xfrm>
            <a:off x="7108174" y="3340925"/>
            <a:ext cx="17481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FOURTH</a:t>
            </a:r>
            <a:endParaRPr/>
          </a:p>
        </p:txBody>
      </p:sp>
      <p:sp>
        <p:nvSpPr>
          <p:cNvPr id="232" name="Google Shape;232;p26"/>
          <p:cNvSpPr txBox="1"/>
          <p:nvPr>
            <p:ph idx="8" type="subTitle"/>
          </p:nvPr>
        </p:nvSpPr>
        <p:spPr>
          <a:xfrm>
            <a:off x="5221937" y="3340928"/>
            <a:ext cx="17481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THIRD</a:t>
            </a:r>
            <a:endParaRPr/>
          </a:p>
        </p:txBody>
      </p:sp>
      <p:sp>
        <p:nvSpPr>
          <p:cNvPr id="233" name="Google Shape;233;p26"/>
          <p:cNvSpPr txBox="1"/>
          <p:nvPr>
            <p:ph idx="9" type="subTitle"/>
          </p:nvPr>
        </p:nvSpPr>
        <p:spPr>
          <a:xfrm>
            <a:off x="8994411" y="3340925"/>
            <a:ext cx="17481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FIFTH</a:t>
            </a:r>
            <a:endParaRPr/>
          </a:p>
        </p:txBody>
      </p:sp>
      <p:sp>
        <p:nvSpPr>
          <p:cNvPr id="234" name="Google Shape;234;p26"/>
          <p:cNvSpPr txBox="1"/>
          <p:nvPr>
            <p:ph idx="13" type="subTitle"/>
          </p:nvPr>
        </p:nvSpPr>
        <p:spPr>
          <a:xfrm>
            <a:off x="3335700" y="3340928"/>
            <a:ext cx="17481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SECOND</a:t>
            </a:r>
            <a:endParaRPr/>
          </a:p>
        </p:txBody>
      </p:sp>
      <p:sp>
        <p:nvSpPr>
          <p:cNvPr id="235" name="Google Shape;235;p26"/>
          <p:cNvSpPr txBox="1"/>
          <p:nvPr>
            <p:ph type="title"/>
          </p:nvPr>
        </p:nvSpPr>
        <p:spPr>
          <a:xfrm>
            <a:off x="1449450" y="1597525"/>
            <a:ext cx="9293100" cy="6300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b="0" lang="en"/>
              <a:t>This is your </a:t>
            </a:r>
            <a:r>
              <a:rPr lang="en"/>
              <a:t>Title</a:t>
            </a:r>
            <a:endParaRPr/>
          </a:p>
        </p:txBody>
      </p:sp>
      <p:cxnSp>
        <p:nvCxnSpPr>
          <p:cNvPr id="236" name="Google Shape;236;p26"/>
          <p:cNvCxnSpPr/>
          <p:nvPr/>
        </p:nvCxnSpPr>
        <p:spPr>
          <a:xfrm>
            <a:off x="1436250" y="2899850"/>
            <a:ext cx="9319500" cy="0"/>
          </a:xfrm>
          <a:prstGeom prst="straightConnector1">
            <a:avLst/>
          </a:prstGeom>
          <a:noFill/>
          <a:ln cap="flat" cmpd="sng" w="19050">
            <a:solidFill>
              <a:schemeClr val="dk2"/>
            </a:solidFill>
            <a:prstDash val="solid"/>
            <a:round/>
            <a:headEnd len="med" w="med" type="none"/>
            <a:tailEnd len="med" w="med" type="none"/>
          </a:ln>
        </p:spPr>
      </p:cxnSp>
      <p:sp>
        <p:nvSpPr>
          <p:cNvPr id="237" name="Google Shape;237;p26"/>
          <p:cNvSpPr/>
          <p:nvPr/>
        </p:nvSpPr>
        <p:spPr>
          <a:xfrm>
            <a:off x="2058175" y="2634500"/>
            <a:ext cx="530700" cy="5307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Courier Prime"/>
                <a:ea typeface="Courier Prime"/>
                <a:cs typeface="Courier Prime"/>
                <a:sym typeface="Courier Prime"/>
              </a:rPr>
              <a:t>1</a:t>
            </a:r>
            <a:endParaRPr b="1" sz="2000">
              <a:latin typeface="Courier Prime"/>
              <a:ea typeface="Courier Prime"/>
              <a:cs typeface="Courier Prime"/>
              <a:sym typeface="Courier Prime"/>
            </a:endParaRPr>
          </a:p>
        </p:txBody>
      </p:sp>
      <p:sp>
        <p:nvSpPr>
          <p:cNvPr id="238" name="Google Shape;238;p26"/>
          <p:cNvSpPr/>
          <p:nvPr/>
        </p:nvSpPr>
        <p:spPr>
          <a:xfrm>
            <a:off x="3944413" y="2634500"/>
            <a:ext cx="530700" cy="5307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Courier Prime"/>
                <a:ea typeface="Courier Prime"/>
                <a:cs typeface="Courier Prime"/>
                <a:sym typeface="Courier Prime"/>
              </a:rPr>
              <a:t>2</a:t>
            </a:r>
            <a:endParaRPr b="1" sz="2000">
              <a:latin typeface="Courier Prime"/>
              <a:ea typeface="Courier Prime"/>
              <a:cs typeface="Courier Prime"/>
              <a:sym typeface="Courier Prime"/>
            </a:endParaRPr>
          </a:p>
        </p:txBody>
      </p:sp>
      <p:sp>
        <p:nvSpPr>
          <p:cNvPr id="239" name="Google Shape;239;p26"/>
          <p:cNvSpPr/>
          <p:nvPr/>
        </p:nvSpPr>
        <p:spPr>
          <a:xfrm>
            <a:off x="5830650" y="2634500"/>
            <a:ext cx="530700" cy="530700"/>
          </a:xfrm>
          <a:prstGeom prst="rect">
            <a:avLst/>
          </a:pr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Courier Prime"/>
                <a:ea typeface="Courier Prime"/>
                <a:cs typeface="Courier Prime"/>
                <a:sym typeface="Courier Prime"/>
              </a:rPr>
              <a:t>3</a:t>
            </a:r>
            <a:endParaRPr b="1" sz="2000">
              <a:latin typeface="Courier Prime"/>
              <a:ea typeface="Courier Prime"/>
              <a:cs typeface="Courier Prime"/>
              <a:sym typeface="Courier Prime"/>
            </a:endParaRPr>
          </a:p>
        </p:txBody>
      </p:sp>
      <p:sp>
        <p:nvSpPr>
          <p:cNvPr id="240" name="Google Shape;240;p26"/>
          <p:cNvSpPr/>
          <p:nvPr/>
        </p:nvSpPr>
        <p:spPr>
          <a:xfrm>
            <a:off x="7716888" y="2634500"/>
            <a:ext cx="530700" cy="5307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Courier Prime"/>
                <a:ea typeface="Courier Prime"/>
                <a:cs typeface="Courier Prime"/>
                <a:sym typeface="Courier Prime"/>
              </a:rPr>
              <a:t>4</a:t>
            </a:r>
            <a:endParaRPr b="1" sz="2000">
              <a:latin typeface="Courier Prime"/>
              <a:ea typeface="Courier Prime"/>
              <a:cs typeface="Courier Prime"/>
              <a:sym typeface="Courier Prime"/>
            </a:endParaRPr>
          </a:p>
        </p:txBody>
      </p:sp>
      <p:sp>
        <p:nvSpPr>
          <p:cNvPr id="241" name="Google Shape;241;p26"/>
          <p:cNvSpPr/>
          <p:nvPr/>
        </p:nvSpPr>
        <p:spPr>
          <a:xfrm>
            <a:off x="9603125" y="2634500"/>
            <a:ext cx="530700" cy="5307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Courier Prime"/>
                <a:ea typeface="Courier Prime"/>
                <a:cs typeface="Courier Prime"/>
                <a:sym typeface="Courier Prime"/>
              </a:rPr>
              <a:t>5</a:t>
            </a:r>
            <a:endParaRPr b="1" sz="2000">
              <a:latin typeface="Courier Prime"/>
              <a:ea typeface="Courier Prime"/>
              <a:cs typeface="Courier Prime"/>
              <a:sym typeface="Courier Prime"/>
            </a:endParaRPr>
          </a:p>
        </p:txBody>
      </p:sp>
      <p:sp>
        <p:nvSpPr>
          <p:cNvPr id="242" name="Google Shape;242;p26"/>
          <p:cNvSpPr/>
          <p:nvPr/>
        </p:nvSpPr>
        <p:spPr>
          <a:xfrm flipH="1" rot="-1244693">
            <a:off x="1401032" y="1050236"/>
            <a:ext cx="313502" cy="743502"/>
          </a:xfrm>
          <a:custGeom>
            <a:rect b="b" l="l" r="r" t="t"/>
            <a:pathLst>
              <a:path extrusionOk="0" h="440760" w="185849">
                <a:moveTo>
                  <a:pt x="92958" y="0"/>
                </a:moveTo>
                <a:cubicBezTo>
                  <a:pt x="41322" y="0"/>
                  <a:pt x="0" y="43760"/>
                  <a:pt x="0" y="97110"/>
                </a:cubicBezTo>
                <a:cubicBezTo>
                  <a:pt x="0" y="106547"/>
                  <a:pt x="2277" y="115481"/>
                  <a:pt x="4822" y="124315"/>
                </a:cubicBezTo>
                <a:lnTo>
                  <a:pt x="31411" y="124315"/>
                </a:lnTo>
                <a:cubicBezTo>
                  <a:pt x="31344" y="123893"/>
                  <a:pt x="31544" y="123491"/>
                  <a:pt x="31411" y="123062"/>
                </a:cubicBezTo>
                <a:cubicBezTo>
                  <a:pt x="28463" y="114898"/>
                  <a:pt x="26789" y="106105"/>
                  <a:pt x="26789" y="97110"/>
                </a:cubicBezTo>
                <a:cubicBezTo>
                  <a:pt x="26789" y="57443"/>
                  <a:pt x="56726" y="25738"/>
                  <a:pt x="92958" y="25744"/>
                </a:cubicBezTo>
                <a:cubicBezTo>
                  <a:pt x="129123" y="25744"/>
                  <a:pt x="159060" y="57443"/>
                  <a:pt x="159060" y="97110"/>
                </a:cubicBezTo>
                <a:cubicBezTo>
                  <a:pt x="159060" y="97439"/>
                  <a:pt x="158926" y="112809"/>
                  <a:pt x="158859" y="124315"/>
                </a:cubicBezTo>
                <a:cubicBezTo>
                  <a:pt x="158859" y="128568"/>
                  <a:pt x="158859" y="131990"/>
                  <a:pt x="158859" y="134361"/>
                </a:cubicBezTo>
                <a:cubicBezTo>
                  <a:pt x="158592" y="192078"/>
                  <a:pt x="157587" y="379092"/>
                  <a:pt x="157587" y="378811"/>
                </a:cubicBezTo>
                <a:cubicBezTo>
                  <a:pt x="154506" y="399700"/>
                  <a:pt x="136893" y="415023"/>
                  <a:pt x="115528" y="415023"/>
                </a:cubicBezTo>
                <a:cubicBezTo>
                  <a:pt x="91485" y="415023"/>
                  <a:pt x="71996" y="396298"/>
                  <a:pt x="71996" y="373165"/>
                </a:cubicBezTo>
                <a:lnTo>
                  <a:pt x="74339" y="134361"/>
                </a:lnTo>
                <a:lnTo>
                  <a:pt x="74541" y="124315"/>
                </a:lnTo>
                <a:lnTo>
                  <a:pt x="74742" y="100459"/>
                </a:lnTo>
                <a:cubicBezTo>
                  <a:pt x="74809" y="93353"/>
                  <a:pt x="68915" y="87761"/>
                  <a:pt x="61548" y="87694"/>
                </a:cubicBezTo>
                <a:cubicBezTo>
                  <a:pt x="54181" y="87620"/>
                  <a:pt x="48020" y="93146"/>
                  <a:pt x="47953" y="100251"/>
                </a:cubicBezTo>
                <a:lnTo>
                  <a:pt x="47752" y="124315"/>
                </a:lnTo>
                <a:lnTo>
                  <a:pt x="47550" y="134361"/>
                </a:lnTo>
                <a:lnTo>
                  <a:pt x="45207" y="372951"/>
                </a:lnTo>
                <a:cubicBezTo>
                  <a:pt x="45207" y="410422"/>
                  <a:pt x="76684" y="440767"/>
                  <a:pt x="115528" y="440761"/>
                </a:cubicBezTo>
                <a:cubicBezTo>
                  <a:pt x="150487" y="440761"/>
                  <a:pt x="179286" y="415914"/>
                  <a:pt x="184175" y="382581"/>
                </a:cubicBezTo>
                <a:cubicBezTo>
                  <a:pt x="184443" y="381101"/>
                  <a:pt x="185381" y="195232"/>
                  <a:pt x="185648" y="134361"/>
                </a:cubicBezTo>
                <a:cubicBezTo>
                  <a:pt x="185648" y="131896"/>
                  <a:pt x="185648" y="128501"/>
                  <a:pt x="185648" y="124315"/>
                </a:cubicBezTo>
                <a:cubicBezTo>
                  <a:pt x="185715" y="112996"/>
                  <a:pt x="185849" y="98115"/>
                  <a:pt x="185849" y="97110"/>
                </a:cubicBezTo>
                <a:cubicBezTo>
                  <a:pt x="185849" y="43760"/>
                  <a:pt x="144528" y="0"/>
                  <a:pt x="92958" y="0"/>
                </a:cubicBezTo>
                <a:close/>
              </a:path>
            </a:pathLst>
          </a:custGeom>
          <a:solidFill>
            <a:schemeClr val="dk1"/>
          </a:solidFill>
          <a:ln>
            <a:noFill/>
          </a:ln>
          <a:effectLst>
            <a:outerShdw blurRad="57150" rotWithShape="0" algn="bl" dir="13500000" dist="38100">
              <a:srgbClr val="000000">
                <a:alpha val="35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7"/>
          <p:cNvSpPr txBox="1"/>
          <p:nvPr>
            <p:ph type="title"/>
          </p:nvPr>
        </p:nvSpPr>
        <p:spPr>
          <a:xfrm>
            <a:off x="1305450" y="2563000"/>
            <a:ext cx="9581100" cy="1122300"/>
          </a:xfrm>
          <a:prstGeom prst="rect">
            <a:avLst/>
          </a:prstGeom>
        </p:spPr>
        <p:txBody>
          <a:bodyPr anchorCtr="0" anchor="ctr" bIns="121900" lIns="121900" spcFirstLastPara="1" rIns="121900" wrap="square" tIns="121900">
            <a:normAutofit/>
          </a:bodyPr>
          <a:lstStyle/>
          <a:p>
            <a:pPr indent="0" lvl="0" marL="0" rtl="0" algn="ctr">
              <a:spcBef>
                <a:spcPts val="0"/>
              </a:spcBef>
              <a:spcAft>
                <a:spcPts val="0"/>
              </a:spcAft>
              <a:buNone/>
            </a:pPr>
            <a:r>
              <a:rPr b="0" lang="en"/>
              <a:t>Quarter</a:t>
            </a:r>
            <a:r>
              <a:rPr lang="en"/>
              <a:t> Four</a:t>
            </a:r>
            <a:endParaRPr/>
          </a:p>
        </p:txBody>
      </p:sp>
      <p:sp>
        <p:nvSpPr>
          <p:cNvPr id="248" name="Google Shape;248;p27"/>
          <p:cNvSpPr txBox="1"/>
          <p:nvPr>
            <p:ph idx="1" type="body"/>
          </p:nvPr>
        </p:nvSpPr>
        <p:spPr>
          <a:xfrm>
            <a:off x="1305450" y="3685300"/>
            <a:ext cx="9581100" cy="21018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Far far away, behind the word mountains, far from the countries Vokalia and Consonantia, there live the blind texts. Separated they live in Bookmarks Grove right at the coast of the Semantics, a large language ocean.</a:t>
            </a:r>
            <a:endParaRPr/>
          </a:p>
        </p:txBody>
      </p:sp>
      <p:sp>
        <p:nvSpPr>
          <p:cNvPr id="249" name="Google Shape;249;p27"/>
          <p:cNvSpPr txBox="1"/>
          <p:nvPr/>
        </p:nvSpPr>
        <p:spPr>
          <a:xfrm>
            <a:off x="5399100" y="1507475"/>
            <a:ext cx="1393800" cy="965100"/>
          </a:xfrm>
          <a:prstGeom prst="rect">
            <a:avLst/>
          </a:prstGeom>
          <a:solidFill>
            <a:schemeClr val="accent6"/>
          </a:solidFill>
          <a:ln cap="flat" cmpd="sng" w="19050">
            <a:solidFill>
              <a:srgbClr val="2E2E2E"/>
            </a:solidFill>
            <a:prstDash val="solid"/>
            <a:round/>
            <a:headEnd len="sm" w="sm" type="none"/>
            <a:tailEnd len="sm" w="sm" type="none"/>
          </a:ln>
        </p:spPr>
        <p:txBody>
          <a:bodyPr anchorCtr="0" anchor="ctr" bIns="121900" lIns="121900" spcFirstLastPara="1" rIns="121900" wrap="square" tIns="121900">
            <a:normAutofit/>
          </a:bodyPr>
          <a:lstStyle/>
          <a:p>
            <a:pPr indent="0" lvl="0" marL="0" rtl="0" algn="ctr">
              <a:lnSpc>
                <a:spcPct val="80000"/>
              </a:lnSpc>
              <a:spcBef>
                <a:spcPts val="0"/>
              </a:spcBef>
              <a:spcAft>
                <a:spcPts val="0"/>
              </a:spcAft>
              <a:buNone/>
            </a:pPr>
            <a:r>
              <a:rPr b="1" lang="en" sz="4800">
                <a:solidFill>
                  <a:srgbClr val="2E2E2E"/>
                </a:solidFill>
                <a:latin typeface="Courier Prime"/>
                <a:ea typeface="Courier Prime"/>
                <a:cs typeface="Courier Prime"/>
                <a:sym typeface="Courier Prime"/>
              </a:rPr>
              <a:t>#4</a:t>
            </a:r>
            <a:endParaRPr b="1" sz="4800">
              <a:solidFill>
                <a:srgbClr val="2E2E2E"/>
              </a:solidFill>
              <a:latin typeface="Courier Prime"/>
              <a:ea typeface="Courier Prime"/>
              <a:cs typeface="Courier Prime"/>
              <a:sym typeface="Courier Prime"/>
            </a:endParaRPr>
          </a:p>
        </p:txBody>
      </p:sp>
      <p:sp>
        <p:nvSpPr>
          <p:cNvPr id="250" name="Google Shape;250;p27"/>
          <p:cNvSpPr/>
          <p:nvPr/>
        </p:nvSpPr>
        <p:spPr>
          <a:xfrm rot="1244693">
            <a:off x="10001082" y="937686"/>
            <a:ext cx="313502" cy="743502"/>
          </a:xfrm>
          <a:custGeom>
            <a:rect b="b" l="l" r="r" t="t"/>
            <a:pathLst>
              <a:path extrusionOk="0" h="440760" w="185849">
                <a:moveTo>
                  <a:pt x="92958" y="0"/>
                </a:moveTo>
                <a:cubicBezTo>
                  <a:pt x="41322" y="0"/>
                  <a:pt x="0" y="43760"/>
                  <a:pt x="0" y="97110"/>
                </a:cubicBezTo>
                <a:cubicBezTo>
                  <a:pt x="0" y="106547"/>
                  <a:pt x="2277" y="115481"/>
                  <a:pt x="4822" y="124315"/>
                </a:cubicBezTo>
                <a:lnTo>
                  <a:pt x="31411" y="124315"/>
                </a:lnTo>
                <a:cubicBezTo>
                  <a:pt x="31344" y="123893"/>
                  <a:pt x="31544" y="123491"/>
                  <a:pt x="31411" y="123062"/>
                </a:cubicBezTo>
                <a:cubicBezTo>
                  <a:pt x="28463" y="114898"/>
                  <a:pt x="26789" y="106105"/>
                  <a:pt x="26789" y="97110"/>
                </a:cubicBezTo>
                <a:cubicBezTo>
                  <a:pt x="26789" y="57443"/>
                  <a:pt x="56726" y="25738"/>
                  <a:pt x="92958" y="25744"/>
                </a:cubicBezTo>
                <a:cubicBezTo>
                  <a:pt x="129123" y="25744"/>
                  <a:pt x="159060" y="57443"/>
                  <a:pt x="159060" y="97110"/>
                </a:cubicBezTo>
                <a:cubicBezTo>
                  <a:pt x="159060" y="97439"/>
                  <a:pt x="158926" y="112809"/>
                  <a:pt x="158859" y="124315"/>
                </a:cubicBezTo>
                <a:cubicBezTo>
                  <a:pt x="158859" y="128568"/>
                  <a:pt x="158859" y="131990"/>
                  <a:pt x="158859" y="134361"/>
                </a:cubicBezTo>
                <a:cubicBezTo>
                  <a:pt x="158592" y="192078"/>
                  <a:pt x="157587" y="379092"/>
                  <a:pt x="157587" y="378811"/>
                </a:cubicBezTo>
                <a:cubicBezTo>
                  <a:pt x="154506" y="399700"/>
                  <a:pt x="136893" y="415023"/>
                  <a:pt x="115528" y="415023"/>
                </a:cubicBezTo>
                <a:cubicBezTo>
                  <a:pt x="91485" y="415023"/>
                  <a:pt x="71996" y="396298"/>
                  <a:pt x="71996" y="373165"/>
                </a:cubicBezTo>
                <a:lnTo>
                  <a:pt x="74339" y="134361"/>
                </a:lnTo>
                <a:lnTo>
                  <a:pt x="74541" y="124315"/>
                </a:lnTo>
                <a:lnTo>
                  <a:pt x="74742" y="100459"/>
                </a:lnTo>
                <a:cubicBezTo>
                  <a:pt x="74809" y="93353"/>
                  <a:pt x="68915" y="87761"/>
                  <a:pt x="61548" y="87694"/>
                </a:cubicBezTo>
                <a:cubicBezTo>
                  <a:pt x="54181" y="87620"/>
                  <a:pt x="48020" y="93146"/>
                  <a:pt x="47953" y="100251"/>
                </a:cubicBezTo>
                <a:lnTo>
                  <a:pt x="47752" y="124315"/>
                </a:lnTo>
                <a:lnTo>
                  <a:pt x="47550" y="134361"/>
                </a:lnTo>
                <a:lnTo>
                  <a:pt x="45207" y="372951"/>
                </a:lnTo>
                <a:cubicBezTo>
                  <a:pt x="45207" y="410422"/>
                  <a:pt x="76684" y="440767"/>
                  <a:pt x="115528" y="440761"/>
                </a:cubicBezTo>
                <a:cubicBezTo>
                  <a:pt x="150487" y="440761"/>
                  <a:pt x="179286" y="415914"/>
                  <a:pt x="184175" y="382581"/>
                </a:cubicBezTo>
                <a:cubicBezTo>
                  <a:pt x="184443" y="381101"/>
                  <a:pt x="185381" y="195232"/>
                  <a:pt x="185648" y="134361"/>
                </a:cubicBezTo>
                <a:cubicBezTo>
                  <a:pt x="185648" y="131896"/>
                  <a:pt x="185648" y="128501"/>
                  <a:pt x="185648" y="124315"/>
                </a:cubicBezTo>
                <a:cubicBezTo>
                  <a:pt x="185715" y="112996"/>
                  <a:pt x="185849" y="98115"/>
                  <a:pt x="185849" y="97110"/>
                </a:cubicBezTo>
                <a:cubicBezTo>
                  <a:pt x="185849" y="43760"/>
                  <a:pt x="144528" y="0"/>
                  <a:pt x="92958" y="0"/>
                </a:cubicBezTo>
                <a:close/>
              </a:path>
            </a:pathLst>
          </a:custGeom>
          <a:solidFill>
            <a:schemeClr val="dk1"/>
          </a:solidFill>
          <a:ln>
            <a:noFill/>
          </a:ln>
          <a:effectLst>
            <a:outerShdw blurRad="57150" rotWithShape="0" algn="bl" dir="13500000" dist="38100">
              <a:srgbClr val="000000">
                <a:alpha val="35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8"/>
          <p:cNvSpPr txBox="1"/>
          <p:nvPr>
            <p:ph type="title"/>
          </p:nvPr>
        </p:nvSpPr>
        <p:spPr>
          <a:xfrm>
            <a:off x="1449450" y="1587950"/>
            <a:ext cx="9293100" cy="6300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b="0" lang="en"/>
              <a:t>This is your</a:t>
            </a:r>
            <a:r>
              <a:rPr lang="en"/>
              <a:t> Title.</a:t>
            </a:r>
            <a:endParaRPr/>
          </a:p>
        </p:txBody>
      </p:sp>
      <p:sp>
        <p:nvSpPr>
          <p:cNvPr id="256" name="Google Shape;256;p28"/>
          <p:cNvSpPr txBox="1"/>
          <p:nvPr>
            <p:ph idx="1" type="body"/>
          </p:nvPr>
        </p:nvSpPr>
        <p:spPr>
          <a:xfrm>
            <a:off x="1449450" y="3314430"/>
            <a:ext cx="4454400" cy="2560200"/>
          </a:xfrm>
          <a:prstGeom prst="rect">
            <a:avLst/>
          </a:prstGeom>
        </p:spPr>
        <p:txBody>
          <a:bodyPr anchorCtr="0" anchor="t" bIns="121900" lIns="121900" spcFirstLastPara="1" rIns="121900" wrap="square" tIns="121900">
            <a:normAutofit/>
          </a:bodyPr>
          <a:lstStyle/>
          <a:p>
            <a:pPr indent="0" lvl="0" marL="0" rtl="0" algn="ctr">
              <a:lnSpc>
                <a:spcPct val="100000"/>
              </a:lnSpc>
              <a:spcBef>
                <a:spcPts val="1000"/>
              </a:spcBef>
              <a:spcAft>
                <a:spcPts val="0"/>
              </a:spcAft>
              <a:buNone/>
            </a:pPr>
            <a:r>
              <a:rPr lang="en"/>
              <a:t>Far far away, behind the word mountains, far from the countries Vokalia and Consonantia, there live the blind texts. </a:t>
            </a:r>
            <a:endParaRPr/>
          </a:p>
          <a:p>
            <a:pPr indent="0" lvl="0" marL="0" rtl="0" algn="ctr">
              <a:lnSpc>
                <a:spcPct val="100000"/>
              </a:lnSpc>
              <a:spcBef>
                <a:spcPts val="1000"/>
              </a:spcBef>
              <a:spcAft>
                <a:spcPts val="0"/>
              </a:spcAft>
              <a:buNone/>
            </a:pPr>
            <a:r>
              <a:rPr lang="en"/>
              <a:t>Separated they live in Bookmarks Grove right at the coast of the Semantics, a large language ocean.</a:t>
            </a:r>
            <a:endParaRPr/>
          </a:p>
        </p:txBody>
      </p:sp>
      <p:sp>
        <p:nvSpPr>
          <p:cNvPr id="257" name="Google Shape;257;p28"/>
          <p:cNvSpPr txBox="1"/>
          <p:nvPr>
            <p:ph idx="2" type="subTitle"/>
          </p:nvPr>
        </p:nvSpPr>
        <p:spPr>
          <a:xfrm>
            <a:off x="1449450" y="2515125"/>
            <a:ext cx="4454400" cy="630000"/>
          </a:xfrm>
          <a:prstGeom prst="rect">
            <a:avLst/>
          </a:prstGeom>
        </p:spPr>
        <p:txBody>
          <a:bodyPr anchorCtr="0" anchor="ctr" bIns="121900" lIns="121900" spcFirstLastPara="1" rIns="121900" wrap="square" tIns="121900">
            <a:normAutofit/>
          </a:bodyPr>
          <a:lstStyle/>
          <a:p>
            <a:pPr indent="0" lvl="0" marL="0" rtl="0" algn="ctr">
              <a:spcBef>
                <a:spcPts val="0"/>
              </a:spcBef>
              <a:spcAft>
                <a:spcPts val="0"/>
              </a:spcAft>
              <a:buNone/>
            </a:pPr>
            <a:r>
              <a:rPr lang="en"/>
              <a:t>This is a subtitle.</a:t>
            </a:r>
            <a:endParaRPr/>
          </a:p>
        </p:txBody>
      </p:sp>
      <p:sp>
        <p:nvSpPr>
          <p:cNvPr id="258" name="Google Shape;258;p28"/>
          <p:cNvSpPr txBox="1"/>
          <p:nvPr>
            <p:ph idx="3" type="body"/>
          </p:nvPr>
        </p:nvSpPr>
        <p:spPr>
          <a:xfrm>
            <a:off x="6288136" y="3314444"/>
            <a:ext cx="4454400" cy="2560200"/>
          </a:xfrm>
          <a:prstGeom prst="rect">
            <a:avLst/>
          </a:prstGeom>
        </p:spPr>
        <p:txBody>
          <a:bodyPr anchorCtr="0" anchor="t" bIns="121900" lIns="121900" spcFirstLastPara="1" rIns="121900" wrap="square" tIns="121900">
            <a:normAutofit/>
          </a:bodyPr>
          <a:lstStyle/>
          <a:p>
            <a:pPr indent="0" lvl="0" marL="0" rtl="0" algn="ctr">
              <a:lnSpc>
                <a:spcPct val="100000"/>
              </a:lnSpc>
              <a:spcBef>
                <a:spcPts val="1000"/>
              </a:spcBef>
              <a:spcAft>
                <a:spcPts val="0"/>
              </a:spcAft>
              <a:buNone/>
            </a:pPr>
            <a:r>
              <a:rPr lang="en"/>
              <a:t>Far far away, behind the word mountains, far from the countries Vokalia and Consonantia, there live the blind texts. </a:t>
            </a:r>
            <a:endParaRPr/>
          </a:p>
          <a:p>
            <a:pPr indent="0" lvl="0" marL="0" rtl="0" algn="ctr">
              <a:lnSpc>
                <a:spcPct val="100000"/>
              </a:lnSpc>
              <a:spcBef>
                <a:spcPts val="1000"/>
              </a:spcBef>
              <a:spcAft>
                <a:spcPts val="0"/>
              </a:spcAft>
              <a:buNone/>
            </a:pPr>
            <a:r>
              <a:rPr lang="en"/>
              <a:t>Separated they live in Bookmarks Grove right at the coast of the Semantics, a large language ocean.</a:t>
            </a:r>
            <a:endParaRPr/>
          </a:p>
        </p:txBody>
      </p:sp>
      <p:sp>
        <p:nvSpPr>
          <p:cNvPr id="259" name="Google Shape;259;p28"/>
          <p:cNvSpPr txBox="1"/>
          <p:nvPr>
            <p:ph idx="4" type="subTitle"/>
          </p:nvPr>
        </p:nvSpPr>
        <p:spPr>
          <a:xfrm>
            <a:off x="6288136" y="2515130"/>
            <a:ext cx="4454400" cy="630000"/>
          </a:xfrm>
          <a:prstGeom prst="rect">
            <a:avLst/>
          </a:prstGeom>
        </p:spPr>
        <p:txBody>
          <a:bodyPr anchorCtr="0" anchor="ctr" bIns="121900" lIns="121900" spcFirstLastPara="1" rIns="121900" wrap="square" tIns="121900">
            <a:normAutofit/>
          </a:bodyPr>
          <a:lstStyle/>
          <a:p>
            <a:pPr indent="0" lvl="0" marL="0" rtl="0" algn="ctr">
              <a:spcBef>
                <a:spcPts val="0"/>
              </a:spcBef>
              <a:spcAft>
                <a:spcPts val="0"/>
              </a:spcAft>
              <a:buNone/>
            </a:pPr>
            <a:r>
              <a:rPr lang="en"/>
              <a:t>This is a </a:t>
            </a:r>
            <a:r>
              <a:rPr lang="en"/>
              <a:t>subtitle</a:t>
            </a:r>
            <a:r>
              <a:rPr lang="en"/>
              <a:t>.</a:t>
            </a:r>
            <a:endParaRPr/>
          </a:p>
        </p:txBody>
      </p:sp>
      <p:sp>
        <p:nvSpPr>
          <p:cNvPr id="260" name="Google Shape;260;p28"/>
          <p:cNvSpPr/>
          <p:nvPr/>
        </p:nvSpPr>
        <p:spPr>
          <a:xfrm flipH="1" rot="-1244693">
            <a:off x="1401032" y="1050236"/>
            <a:ext cx="313502" cy="743502"/>
          </a:xfrm>
          <a:custGeom>
            <a:rect b="b" l="l" r="r" t="t"/>
            <a:pathLst>
              <a:path extrusionOk="0" h="440760" w="185849">
                <a:moveTo>
                  <a:pt x="92958" y="0"/>
                </a:moveTo>
                <a:cubicBezTo>
                  <a:pt x="41322" y="0"/>
                  <a:pt x="0" y="43760"/>
                  <a:pt x="0" y="97110"/>
                </a:cubicBezTo>
                <a:cubicBezTo>
                  <a:pt x="0" y="106547"/>
                  <a:pt x="2277" y="115481"/>
                  <a:pt x="4822" y="124315"/>
                </a:cubicBezTo>
                <a:lnTo>
                  <a:pt x="31411" y="124315"/>
                </a:lnTo>
                <a:cubicBezTo>
                  <a:pt x="31344" y="123893"/>
                  <a:pt x="31544" y="123491"/>
                  <a:pt x="31411" y="123062"/>
                </a:cubicBezTo>
                <a:cubicBezTo>
                  <a:pt x="28463" y="114898"/>
                  <a:pt x="26789" y="106105"/>
                  <a:pt x="26789" y="97110"/>
                </a:cubicBezTo>
                <a:cubicBezTo>
                  <a:pt x="26789" y="57443"/>
                  <a:pt x="56726" y="25738"/>
                  <a:pt x="92958" y="25744"/>
                </a:cubicBezTo>
                <a:cubicBezTo>
                  <a:pt x="129123" y="25744"/>
                  <a:pt x="159060" y="57443"/>
                  <a:pt x="159060" y="97110"/>
                </a:cubicBezTo>
                <a:cubicBezTo>
                  <a:pt x="159060" y="97439"/>
                  <a:pt x="158926" y="112809"/>
                  <a:pt x="158859" y="124315"/>
                </a:cubicBezTo>
                <a:cubicBezTo>
                  <a:pt x="158859" y="128568"/>
                  <a:pt x="158859" y="131990"/>
                  <a:pt x="158859" y="134361"/>
                </a:cubicBezTo>
                <a:cubicBezTo>
                  <a:pt x="158592" y="192078"/>
                  <a:pt x="157587" y="379092"/>
                  <a:pt x="157587" y="378811"/>
                </a:cubicBezTo>
                <a:cubicBezTo>
                  <a:pt x="154506" y="399700"/>
                  <a:pt x="136893" y="415023"/>
                  <a:pt x="115528" y="415023"/>
                </a:cubicBezTo>
                <a:cubicBezTo>
                  <a:pt x="91485" y="415023"/>
                  <a:pt x="71996" y="396298"/>
                  <a:pt x="71996" y="373165"/>
                </a:cubicBezTo>
                <a:lnTo>
                  <a:pt x="74339" y="134361"/>
                </a:lnTo>
                <a:lnTo>
                  <a:pt x="74541" y="124315"/>
                </a:lnTo>
                <a:lnTo>
                  <a:pt x="74742" y="100459"/>
                </a:lnTo>
                <a:cubicBezTo>
                  <a:pt x="74809" y="93353"/>
                  <a:pt x="68915" y="87761"/>
                  <a:pt x="61548" y="87694"/>
                </a:cubicBezTo>
                <a:cubicBezTo>
                  <a:pt x="54181" y="87620"/>
                  <a:pt x="48020" y="93146"/>
                  <a:pt x="47953" y="100251"/>
                </a:cubicBezTo>
                <a:lnTo>
                  <a:pt x="47752" y="124315"/>
                </a:lnTo>
                <a:lnTo>
                  <a:pt x="47550" y="134361"/>
                </a:lnTo>
                <a:lnTo>
                  <a:pt x="45207" y="372951"/>
                </a:lnTo>
                <a:cubicBezTo>
                  <a:pt x="45207" y="410422"/>
                  <a:pt x="76684" y="440767"/>
                  <a:pt x="115528" y="440761"/>
                </a:cubicBezTo>
                <a:cubicBezTo>
                  <a:pt x="150487" y="440761"/>
                  <a:pt x="179286" y="415914"/>
                  <a:pt x="184175" y="382581"/>
                </a:cubicBezTo>
                <a:cubicBezTo>
                  <a:pt x="184443" y="381101"/>
                  <a:pt x="185381" y="195232"/>
                  <a:pt x="185648" y="134361"/>
                </a:cubicBezTo>
                <a:cubicBezTo>
                  <a:pt x="185648" y="131896"/>
                  <a:pt x="185648" y="128501"/>
                  <a:pt x="185648" y="124315"/>
                </a:cubicBezTo>
                <a:cubicBezTo>
                  <a:pt x="185715" y="112996"/>
                  <a:pt x="185849" y="98115"/>
                  <a:pt x="185849" y="97110"/>
                </a:cubicBezTo>
                <a:cubicBezTo>
                  <a:pt x="185849" y="43760"/>
                  <a:pt x="144528" y="0"/>
                  <a:pt x="92958" y="0"/>
                </a:cubicBezTo>
                <a:close/>
              </a:path>
            </a:pathLst>
          </a:custGeom>
          <a:solidFill>
            <a:schemeClr val="dk1"/>
          </a:solidFill>
          <a:ln>
            <a:noFill/>
          </a:ln>
          <a:effectLst>
            <a:outerShdw blurRad="57150" rotWithShape="0" algn="bl" dir="13500000" dist="38100">
              <a:srgbClr val="000000">
                <a:alpha val="35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9"/>
          <p:cNvSpPr txBox="1"/>
          <p:nvPr>
            <p:ph type="title"/>
          </p:nvPr>
        </p:nvSpPr>
        <p:spPr>
          <a:xfrm>
            <a:off x="1509375" y="1604400"/>
            <a:ext cx="9309000" cy="6219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b="0" lang="en"/>
              <a:t>Grading</a:t>
            </a:r>
            <a:r>
              <a:rPr lang="en"/>
              <a:t> Scale</a:t>
            </a:r>
            <a:endParaRPr/>
          </a:p>
        </p:txBody>
      </p:sp>
      <p:sp>
        <p:nvSpPr>
          <p:cNvPr id="266" name="Google Shape;266;p29"/>
          <p:cNvSpPr/>
          <p:nvPr/>
        </p:nvSpPr>
        <p:spPr>
          <a:xfrm>
            <a:off x="1509363" y="2527600"/>
            <a:ext cx="1254900" cy="2736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b="1" lang="en">
                <a:latin typeface="Courier Prime"/>
                <a:ea typeface="Courier Prime"/>
                <a:cs typeface="Courier Prime"/>
                <a:sym typeface="Courier Prime"/>
              </a:rPr>
              <a:t>A+</a:t>
            </a:r>
            <a:endParaRPr b="1">
              <a:latin typeface="Courier Prime"/>
              <a:ea typeface="Courier Prime"/>
              <a:cs typeface="Courier Prime"/>
              <a:sym typeface="Courier Prime"/>
            </a:endParaRPr>
          </a:p>
        </p:txBody>
      </p:sp>
      <p:sp>
        <p:nvSpPr>
          <p:cNvPr id="267" name="Google Shape;267;p29"/>
          <p:cNvSpPr/>
          <p:nvPr/>
        </p:nvSpPr>
        <p:spPr>
          <a:xfrm>
            <a:off x="1509363" y="2801382"/>
            <a:ext cx="1254900" cy="2736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b="1" lang="en">
                <a:latin typeface="Courier Prime"/>
                <a:ea typeface="Courier Prime"/>
                <a:cs typeface="Courier Prime"/>
                <a:sym typeface="Courier Prime"/>
              </a:rPr>
              <a:t>A</a:t>
            </a:r>
            <a:endParaRPr b="1">
              <a:latin typeface="Courier Prime"/>
              <a:ea typeface="Courier Prime"/>
              <a:cs typeface="Courier Prime"/>
              <a:sym typeface="Courier Prime"/>
            </a:endParaRPr>
          </a:p>
        </p:txBody>
      </p:sp>
      <p:sp>
        <p:nvSpPr>
          <p:cNvPr id="268" name="Google Shape;268;p29"/>
          <p:cNvSpPr/>
          <p:nvPr/>
        </p:nvSpPr>
        <p:spPr>
          <a:xfrm>
            <a:off x="1509363" y="3075163"/>
            <a:ext cx="1254900" cy="2736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b="1" lang="en">
                <a:latin typeface="Courier Prime"/>
                <a:ea typeface="Courier Prime"/>
                <a:cs typeface="Courier Prime"/>
                <a:sym typeface="Courier Prime"/>
              </a:rPr>
              <a:t>A-</a:t>
            </a:r>
            <a:endParaRPr b="1">
              <a:latin typeface="Courier Prime"/>
              <a:ea typeface="Courier Prime"/>
              <a:cs typeface="Courier Prime"/>
              <a:sym typeface="Courier Prime"/>
            </a:endParaRPr>
          </a:p>
        </p:txBody>
      </p:sp>
      <p:sp>
        <p:nvSpPr>
          <p:cNvPr id="269" name="Google Shape;269;p29"/>
          <p:cNvSpPr/>
          <p:nvPr/>
        </p:nvSpPr>
        <p:spPr>
          <a:xfrm>
            <a:off x="1509363" y="3348945"/>
            <a:ext cx="1254900" cy="2736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b="1" lang="en">
                <a:latin typeface="Courier Prime"/>
                <a:ea typeface="Courier Prime"/>
                <a:cs typeface="Courier Prime"/>
                <a:sym typeface="Courier Prime"/>
              </a:rPr>
              <a:t>B</a:t>
            </a:r>
            <a:r>
              <a:rPr b="1" lang="en">
                <a:latin typeface="Courier Prime"/>
                <a:ea typeface="Courier Prime"/>
                <a:cs typeface="Courier Prime"/>
                <a:sym typeface="Courier Prime"/>
              </a:rPr>
              <a:t>+</a:t>
            </a:r>
            <a:endParaRPr b="1">
              <a:latin typeface="Courier Prime"/>
              <a:ea typeface="Courier Prime"/>
              <a:cs typeface="Courier Prime"/>
              <a:sym typeface="Courier Prime"/>
            </a:endParaRPr>
          </a:p>
        </p:txBody>
      </p:sp>
      <p:sp>
        <p:nvSpPr>
          <p:cNvPr id="270" name="Google Shape;270;p29"/>
          <p:cNvSpPr/>
          <p:nvPr/>
        </p:nvSpPr>
        <p:spPr>
          <a:xfrm>
            <a:off x="1509363" y="3622727"/>
            <a:ext cx="1254900" cy="2736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b="1" lang="en">
                <a:latin typeface="Courier Prime"/>
                <a:ea typeface="Courier Prime"/>
                <a:cs typeface="Courier Prime"/>
                <a:sym typeface="Courier Prime"/>
              </a:rPr>
              <a:t>B</a:t>
            </a:r>
            <a:endParaRPr b="1">
              <a:latin typeface="Courier Prime"/>
              <a:ea typeface="Courier Prime"/>
              <a:cs typeface="Courier Prime"/>
              <a:sym typeface="Courier Prime"/>
            </a:endParaRPr>
          </a:p>
        </p:txBody>
      </p:sp>
      <p:sp>
        <p:nvSpPr>
          <p:cNvPr id="271" name="Google Shape;271;p29"/>
          <p:cNvSpPr/>
          <p:nvPr/>
        </p:nvSpPr>
        <p:spPr>
          <a:xfrm>
            <a:off x="1509363" y="3896508"/>
            <a:ext cx="1254900" cy="2736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b="1" lang="en">
                <a:latin typeface="Courier Prime"/>
                <a:ea typeface="Courier Prime"/>
                <a:cs typeface="Courier Prime"/>
                <a:sym typeface="Courier Prime"/>
              </a:rPr>
              <a:t>B</a:t>
            </a:r>
            <a:r>
              <a:rPr b="1" lang="en">
                <a:latin typeface="Courier Prime"/>
                <a:ea typeface="Courier Prime"/>
                <a:cs typeface="Courier Prime"/>
                <a:sym typeface="Courier Prime"/>
              </a:rPr>
              <a:t>-</a:t>
            </a:r>
            <a:endParaRPr b="1">
              <a:latin typeface="Courier Prime"/>
              <a:ea typeface="Courier Prime"/>
              <a:cs typeface="Courier Prime"/>
              <a:sym typeface="Courier Prime"/>
            </a:endParaRPr>
          </a:p>
        </p:txBody>
      </p:sp>
      <p:sp>
        <p:nvSpPr>
          <p:cNvPr id="272" name="Google Shape;272;p29"/>
          <p:cNvSpPr/>
          <p:nvPr/>
        </p:nvSpPr>
        <p:spPr>
          <a:xfrm>
            <a:off x="1509363" y="4170290"/>
            <a:ext cx="1254900" cy="2736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b="1" lang="en">
                <a:latin typeface="Courier Prime"/>
                <a:ea typeface="Courier Prime"/>
                <a:cs typeface="Courier Prime"/>
                <a:sym typeface="Courier Prime"/>
              </a:rPr>
              <a:t>C</a:t>
            </a:r>
            <a:r>
              <a:rPr b="1" lang="en">
                <a:latin typeface="Courier Prime"/>
                <a:ea typeface="Courier Prime"/>
                <a:cs typeface="Courier Prime"/>
                <a:sym typeface="Courier Prime"/>
              </a:rPr>
              <a:t>+</a:t>
            </a:r>
            <a:endParaRPr b="1">
              <a:latin typeface="Courier Prime"/>
              <a:ea typeface="Courier Prime"/>
              <a:cs typeface="Courier Prime"/>
              <a:sym typeface="Courier Prime"/>
            </a:endParaRPr>
          </a:p>
        </p:txBody>
      </p:sp>
      <p:sp>
        <p:nvSpPr>
          <p:cNvPr id="273" name="Google Shape;273;p29"/>
          <p:cNvSpPr/>
          <p:nvPr/>
        </p:nvSpPr>
        <p:spPr>
          <a:xfrm>
            <a:off x="1509363" y="4444072"/>
            <a:ext cx="1254900" cy="2736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b="1" lang="en">
                <a:latin typeface="Courier Prime"/>
                <a:ea typeface="Courier Prime"/>
                <a:cs typeface="Courier Prime"/>
                <a:sym typeface="Courier Prime"/>
              </a:rPr>
              <a:t>C</a:t>
            </a:r>
            <a:endParaRPr b="1">
              <a:latin typeface="Courier Prime"/>
              <a:ea typeface="Courier Prime"/>
              <a:cs typeface="Courier Prime"/>
              <a:sym typeface="Courier Prime"/>
            </a:endParaRPr>
          </a:p>
        </p:txBody>
      </p:sp>
      <p:sp>
        <p:nvSpPr>
          <p:cNvPr id="274" name="Google Shape;274;p29"/>
          <p:cNvSpPr/>
          <p:nvPr/>
        </p:nvSpPr>
        <p:spPr>
          <a:xfrm>
            <a:off x="1509363" y="4717854"/>
            <a:ext cx="1254900" cy="2736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b="1" lang="en">
                <a:latin typeface="Courier Prime"/>
                <a:ea typeface="Courier Prime"/>
                <a:cs typeface="Courier Prime"/>
                <a:sym typeface="Courier Prime"/>
              </a:rPr>
              <a:t>C</a:t>
            </a:r>
            <a:r>
              <a:rPr b="1" lang="en">
                <a:latin typeface="Courier Prime"/>
                <a:ea typeface="Courier Prime"/>
                <a:cs typeface="Courier Prime"/>
                <a:sym typeface="Courier Prime"/>
              </a:rPr>
              <a:t>-</a:t>
            </a:r>
            <a:endParaRPr b="1">
              <a:latin typeface="Courier Prime"/>
              <a:ea typeface="Courier Prime"/>
              <a:cs typeface="Courier Prime"/>
              <a:sym typeface="Courier Prime"/>
            </a:endParaRPr>
          </a:p>
        </p:txBody>
      </p:sp>
      <p:sp>
        <p:nvSpPr>
          <p:cNvPr id="275" name="Google Shape;275;p29"/>
          <p:cNvSpPr/>
          <p:nvPr/>
        </p:nvSpPr>
        <p:spPr>
          <a:xfrm>
            <a:off x="1509363" y="4991635"/>
            <a:ext cx="1254900" cy="2736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b="1" lang="en">
                <a:latin typeface="Courier Prime"/>
                <a:ea typeface="Courier Prime"/>
                <a:cs typeface="Courier Prime"/>
                <a:sym typeface="Courier Prime"/>
              </a:rPr>
              <a:t>D</a:t>
            </a:r>
            <a:r>
              <a:rPr b="1" lang="en">
                <a:latin typeface="Courier Prime"/>
                <a:ea typeface="Courier Prime"/>
                <a:cs typeface="Courier Prime"/>
                <a:sym typeface="Courier Prime"/>
              </a:rPr>
              <a:t>+</a:t>
            </a:r>
            <a:endParaRPr b="1">
              <a:latin typeface="Courier Prime"/>
              <a:ea typeface="Courier Prime"/>
              <a:cs typeface="Courier Prime"/>
              <a:sym typeface="Courier Prime"/>
            </a:endParaRPr>
          </a:p>
        </p:txBody>
      </p:sp>
      <p:sp>
        <p:nvSpPr>
          <p:cNvPr id="276" name="Google Shape;276;p29"/>
          <p:cNvSpPr/>
          <p:nvPr/>
        </p:nvSpPr>
        <p:spPr>
          <a:xfrm>
            <a:off x="1509363" y="5265417"/>
            <a:ext cx="1254900" cy="2736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b="1" lang="en">
                <a:latin typeface="Courier Prime"/>
                <a:ea typeface="Courier Prime"/>
                <a:cs typeface="Courier Prime"/>
                <a:sym typeface="Courier Prime"/>
              </a:rPr>
              <a:t>D</a:t>
            </a:r>
            <a:endParaRPr b="1">
              <a:latin typeface="Courier Prime"/>
              <a:ea typeface="Courier Prime"/>
              <a:cs typeface="Courier Prime"/>
              <a:sym typeface="Courier Prime"/>
            </a:endParaRPr>
          </a:p>
        </p:txBody>
      </p:sp>
      <p:sp>
        <p:nvSpPr>
          <p:cNvPr id="277" name="Google Shape;277;p29"/>
          <p:cNvSpPr/>
          <p:nvPr/>
        </p:nvSpPr>
        <p:spPr>
          <a:xfrm>
            <a:off x="1509363" y="5539199"/>
            <a:ext cx="1254900" cy="2736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b="1" lang="en">
                <a:latin typeface="Courier Prime"/>
                <a:ea typeface="Courier Prime"/>
                <a:cs typeface="Courier Prime"/>
                <a:sym typeface="Courier Prime"/>
              </a:rPr>
              <a:t>D</a:t>
            </a:r>
            <a:r>
              <a:rPr b="1" lang="en">
                <a:latin typeface="Courier Prime"/>
                <a:ea typeface="Courier Prime"/>
                <a:cs typeface="Courier Prime"/>
                <a:sym typeface="Courier Prime"/>
              </a:rPr>
              <a:t>-</a:t>
            </a:r>
            <a:endParaRPr b="1">
              <a:latin typeface="Courier Prime"/>
              <a:ea typeface="Courier Prime"/>
              <a:cs typeface="Courier Prime"/>
              <a:sym typeface="Courier Prime"/>
            </a:endParaRPr>
          </a:p>
        </p:txBody>
      </p:sp>
      <p:sp>
        <p:nvSpPr>
          <p:cNvPr id="278" name="Google Shape;278;p29"/>
          <p:cNvSpPr/>
          <p:nvPr/>
        </p:nvSpPr>
        <p:spPr>
          <a:xfrm>
            <a:off x="2935663" y="2527600"/>
            <a:ext cx="1254900" cy="273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urier Prime"/>
                <a:ea typeface="Courier Prime"/>
                <a:cs typeface="Courier Prime"/>
                <a:sym typeface="Courier Prime"/>
              </a:rPr>
              <a:t>99 - 100</a:t>
            </a:r>
            <a:endParaRPr>
              <a:latin typeface="Courier Prime"/>
              <a:ea typeface="Courier Prime"/>
              <a:cs typeface="Courier Prime"/>
              <a:sym typeface="Courier Prime"/>
            </a:endParaRPr>
          </a:p>
        </p:txBody>
      </p:sp>
      <p:sp>
        <p:nvSpPr>
          <p:cNvPr id="279" name="Google Shape;279;p29"/>
          <p:cNvSpPr/>
          <p:nvPr/>
        </p:nvSpPr>
        <p:spPr>
          <a:xfrm>
            <a:off x="2935663" y="2801382"/>
            <a:ext cx="1254900" cy="273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urier Prime"/>
                <a:ea typeface="Courier Prime"/>
                <a:cs typeface="Courier Prime"/>
                <a:sym typeface="Courier Prime"/>
              </a:rPr>
              <a:t>95 - 98</a:t>
            </a:r>
            <a:endParaRPr>
              <a:latin typeface="Courier Prime"/>
              <a:ea typeface="Courier Prime"/>
              <a:cs typeface="Courier Prime"/>
              <a:sym typeface="Courier Prime"/>
            </a:endParaRPr>
          </a:p>
        </p:txBody>
      </p:sp>
      <p:sp>
        <p:nvSpPr>
          <p:cNvPr id="280" name="Google Shape;280;p29"/>
          <p:cNvSpPr/>
          <p:nvPr/>
        </p:nvSpPr>
        <p:spPr>
          <a:xfrm>
            <a:off x="2935663" y="3075163"/>
            <a:ext cx="1254900" cy="273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urier Prime"/>
                <a:ea typeface="Courier Prime"/>
                <a:cs typeface="Courier Prime"/>
                <a:sym typeface="Courier Prime"/>
              </a:rPr>
              <a:t>93 - 94</a:t>
            </a:r>
            <a:endParaRPr>
              <a:latin typeface="Courier Prime"/>
              <a:ea typeface="Courier Prime"/>
              <a:cs typeface="Courier Prime"/>
              <a:sym typeface="Courier Prime"/>
            </a:endParaRPr>
          </a:p>
        </p:txBody>
      </p:sp>
      <p:sp>
        <p:nvSpPr>
          <p:cNvPr id="281" name="Google Shape;281;p29"/>
          <p:cNvSpPr/>
          <p:nvPr/>
        </p:nvSpPr>
        <p:spPr>
          <a:xfrm>
            <a:off x="2935663" y="3348945"/>
            <a:ext cx="1254900" cy="273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urier Prime"/>
                <a:ea typeface="Courier Prime"/>
                <a:cs typeface="Courier Prime"/>
                <a:sym typeface="Courier Prime"/>
              </a:rPr>
              <a:t>91 - 92</a:t>
            </a:r>
            <a:endParaRPr>
              <a:latin typeface="Courier Prime"/>
              <a:ea typeface="Courier Prime"/>
              <a:cs typeface="Courier Prime"/>
              <a:sym typeface="Courier Prime"/>
            </a:endParaRPr>
          </a:p>
        </p:txBody>
      </p:sp>
      <p:sp>
        <p:nvSpPr>
          <p:cNvPr id="282" name="Google Shape;282;p29"/>
          <p:cNvSpPr/>
          <p:nvPr/>
        </p:nvSpPr>
        <p:spPr>
          <a:xfrm>
            <a:off x="2935663" y="3622727"/>
            <a:ext cx="1254900" cy="273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urier Prime"/>
                <a:ea typeface="Courier Prime"/>
                <a:cs typeface="Courier Prime"/>
                <a:sym typeface="Courier Prime"/>
              </a:rPr>
              <a:t>87 - 90</a:t>
            </a:r>
            <a:endParaRPr>
              <a:latin typeface="Courier Prime"/>
              <a:ea typeface="Courier Prime"/>
              <a:cs typeface="Courier Prime"/>
              <a:sym typeface="Courier Prime"/>
            </a:endParaRPr>
          </a:p>
        </p:txBody>
      </p:sp>
      <p:sp>
        <p:nvSpPr>
          <p:cNvPr id="283" name="Google Shape;283;p29"/>
          <p:cNvSpPr/>
          <p:nvPr/>
        </p:nvSpPr>
        <p:spPr>
          <a:xfrm>
            <a:off x="2935663" y="3896508"/>
            <a:ext cx="1254900" cy="273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urier Prime"/>
                <a:ea typeface="Courier Prime"/>
                <a:cs typeface="Courier Prime"/>
                <a:sym typeface="Courier Prime"/>
              </a:rPr>
              <a:t>85 - 86</a:t>
            </a:r>
            <a:endParaRPr>
              <a:latin typeface="Courier Prime"/>
              <a:ea typeface="Courier Prime"/>
              <a:cs typeface="Courier Prime"/>
              <a:sym typeface="Courier Prime"/>
            </a:endParaRPr>
          </a:p>
        </p:txBody>
      </p:sp>
      <p:sp>
        <p:nvSpPr>
          <p:cNvPr id="284" name="Google Shape;284;p29"/>
          <p:cNvSpPr/>
          <p:nvPr/>
        </p:nvSpPr>
        <p:spPr>
          <a:xfrm>
            <a:off x="2935663" y="4170290"/>
            <a:ext cx="1254900" cy="273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urier Prime"/>
                <a:ea typeface="Courier Prime"/>
                <a:cs typeface="Courier Prime"/>
                <a:sym typeface="Courier Prime"/>
              </a:rPr>
              <a:t>82 - 84</a:t>
            </a:r>
            <a:endParaRPr>
              <a:latin typeface="Courier Prime"/>
              <a:ea typeface="Courier Prime"/>
              <a:cs typeface="Courier Prime"/>
              <a:sym typeface="Courier Prime"/>
            </a:endParaRPr>
          </a:p>
        </p:txBody>
      </p:sp>
      <p:sp>
        <p:nvSpPr>
          <p:cNvPr id="285" name="Google Shape;285;p29"/>
          <p:cNvSpPr/>
          <p:nvPr/>
        </p:nvSpPr>
        <p:spPr>
          <a:xfrm>
            <a:off x="2935663" y="4444072"/>
            <a:ext cx="1254900" cy="273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urier Prime"/>
                <a:ea typeface="Courier Prime"/>
                <a:cs typeface="Courier Prime"/>
                <a:sym typeface="Courier Prime"/>
              </a:rPr>
              <a:t>77 - 81</a:t>
            </a:r>
            <a:endParaRPr>
              <a:latin typeface="Courier Prime"/>
              <a:ea typeface="Courier Prime"/>
              <a:cs typeface="Courier Prime"/>
              <a:sym typeface="Courier Prime"/>
            </a:endParaRPr>
          </a:p>
        </p:txBody>
      </p:sp>
      <p:sp>
        <p:nvSpPr>
          <p:cNvPr id="286" name="Google Shape;286;p29"/>
          <p:cNvSpPr/>
          <p:nvPr/>
        </p:nvSpPr>
        <p:spPr>
          <a:xfrm>
            <a:off x="2935663" y="4717854"/>
            <a:ext cx="1254900" cy="273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urier Prime"/>
                <a:ea typeface="Courier Prime"/>
                <a:cs typeface="Courier Prime"/>
                <a:sym typeface="Courier Prime"/>
              </a:rPr>
              <a:t>74 - 76</a:t>
            </a:r>
            <a:endParaRPr>
              <a:latin typeface="Courier Prime"/>
              <a:ea typeface="Courier Prime"/>
              <a:cs typeface="Courier Prime"/>
              <a:sym typeface="Courier Prime"/>
            </a:endParaRPr>
          </a:p>
        </p:txBody>
      </p:sp>
      <p:sp>
        <p:nvSpPr>
          <p:cNvPr id="287" name="Google Shape;287;p29"/>
          <p:cNvSpPr/>
          <p:nvPr/>
        </p:nvSpPr>
        <p:spPr>
          <a:xfrm>
            <a:off x="2935663" y="4991635"/>
            <a:ext cx="1254900" cy="273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urier Prime"/>
                <a:ea typeface="Courier Prime"/>
                <a:cs typeface="Courier Prime"/>
                <a:sym typeface="Courier Prime"/>
              </a:rPr>
              <a:t>73</a:t>
            </a:r>
            <a:endParaRPr>
              <a:latin typeface="Courier Prime"/>
              <a:ea typeface="Courier Prime"/>
              <a:cs typeface="Courier Prime"/>
              <a:sym typeface="Courier Prime"/>
            </a:endParaRPr>
          </a:p>
        </p:txBody>
      </p:sp>
      <p:sp>
        <p:nvSpPr>
          <p:cNvPr id="288" name="Google Shape;288;p29"/>
          <p:cNvSpPr/>
          <p:nvPr/>
        </p:nvSpPr>
        <p:spPr>
          <a:xfrm>
            <a:off x="2935663" y="5265417"/>
            <a:ext cx="1254900" cy="273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urier Prime"/>
                <a:ea typeface="Courier Prime"/>
                <a:cs typeface="Courier Prime"/>
                <a:sym typeface="Courier Prime"/>
              </a:rPr>
              <a:t>71 - 72</a:t>
            </a:r>
            <a:endParaRPr>
              <a:latin typeface="Courier Prime"/>
              <a:ea typeface="Courier Prime"/>
              <a:cs typeface="Courier Prime"/>
              <a:sym typeface="Courier Prime"/>
            </a:endParaRPr>
          </a:p>
        </p:txBody>
      </p:sp>
      <p:sp>
        <p:nvSpPr>
          <p:cNvPr id="289" name="Google Shape;289;p29"/>
          <p:cNvSpPr/>
          <p:nvPr/>
        </p:nvSpPr>
        <p:spPr>
          <a:xfrm>
            <a:off x="2935663" y="5539199"/>
            <a:ext cx="1254900" cy="273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ourier Prime"/>
                <a:ea typeface="Courier Prime"/>
                <a:cs typeface="Courier Prime"/>
                <a:sym typeface="Courier Prime"/>
              </a:rPr>
              <a:t>70</a:t>
            </a:r>
            <a:endParaRPr>
              <a:latin typeface="Courier Prime"/>
              <a:ea typeface="Courier Prime"/>
              <a:cs typeface="Courier Prime"/>
              <a:sym typeface="Courier Prime"/>
            </a:endParaRPr>
          </a:p>
        </p:txBody>
      </p:sp>
      <p:sp>
        <p:nvSpPr>
          <p:cNvPr id="290" name="Google Shape;290;p29"/>
          <p:cNvSpPr txBox="1"/>
          <p:nvPr>
            <p:ph idx="1" type="body"/>
          </p:nvPr>
        </p:nvSpPr>
        <p:spPr>
          <a:xfrm>
            <a:off x="4482900" y="2527600"/>
            <a:ext cx="6335400" cy="3285300"/>
          </a:xfrm>
          <a:prstGeom prst="rect">
            <a:avLst/>
          </a:prstGeom>
        </p:spPr>
        <p:txBody>
          <a:bodyPr anchorCtr="0" anchor="t" bIns="121900" lIns="121900" spcFirstLastPara="1" rIns="121900" wrap="square" tIns="121900">
            <a:noAutofit/>
          </a:bodyPr>
          <a:lstStyle/>
          <a:p>
            <a:pPr indent="0" lvl="0" marL="0" rtl="0" algn="l">
              <a:lnSpc>
                <a:spcPct val="100000"/>
              </a:lnSpc>
              <a:spcBef>
                <a:spcPts val="1000"/>
              </a:spcBef>
              <a:spcAft>
                <a:spcPts val="0"/>
              </a:spcAft>
              <a:buNone/>
            </a:pPr>
            <a:r>
              <a:rPr lang="en" sz="1300"/>
              <a:t>Far far away, behind the word mountains, far from the countries Vokalia and Consonantia, there live the blind texts.</a:t>
            </a:r>
            <a:endParaRPr sz="1300"/>
          </a:p>
          <a:p>
            <a:pPr indent="0" lvl="0" marL="0" rtl="0" algn="l">
              <a:lnSpc>
                <a:spcPct val="100000"/>
              </a:lnSpc>
              <a:spcBef>
                <a:spcPts val="1000"/>
              </a:spcBef>
              <a:spcAft>
                <a:spcPts val="0"/>
              </a:spcAft>
              <a:buNone/>
            </a:pPr>
            <a:r>
              <a:rPr lang="en" sz="1300"/>
              <a:t>Separated they live in </a:t>
            </a:r>
            <a:r>
              <a:rPr lang="en" sz="1300"/>
              <a:t>Bookmarks Grove</a:t>
            </a:r>
            <a:r>
              <a:rPr lang="en" sz="1300"/>
              <a:t> right at the coast of the Semantics, a large language ocean.</a:t>
            </a:r>
            <a:endParaRPr sz="1300"/>
          </a:p>
          <a:p>
            <a:pPr indent="0" lvl="0" marL="0" rtl="0" algn="l">
              <a:lnSpc>
                <a:spcPct val="100000"/>
              </a:lnSpc>
              <a:spcBef>
                <a:spcPts val="1000"/>
              </a:spcBef>
              <a:spcAft>
                <a:spcPts val="0"/>
              </a:spcAft>
              <a:buNone/>
            </a:pPr>
            <a:r>
              <a:rPr lang="en" sz="1300"/>
              <a:t>A small river named Duden flows by their place and supplies it with the necessary regelialia.</a:t>
            </a:r>
            <a:endParaRPr sz="1300"/>
          </a:p>
          <a:p>
            <a:pPr indent="0" lvl="0" marL="0" rtl="0" algn="l">
              <a:lnSpc>
                <a:spcPct val="100000"/>
              </a:lnSpc>
              <a:spcBef>
                <a:spcPts val="1000"/>
              </a:spcBef>
              <a:spcAft>
                <a:spcPts val="0"/>
              </a:spcAft>
              <a:buNone/>
            </a:pPr>
            <a:r>
              <a:rPr lang="en" sz="1300"/>
              <a:t>It is a paradisematic country, in which roasted parts of sentences fly into your mouth.</a:t>
            </a:r>
            <a:endParaRPr sz="1300"/>
          </a:p>
          <a:p>
            <a:pPr indent="0" lvl="0" marL="0" rtl="0" algn="l">
              <a:lnSpc>
                <a:spcPct val="100000"/>
              </a:lnSpc>
              <a:spcBef>
                <a:spcPts val="1000"/>
              </a:spcBef>
              <a:spcAft>
                <a:spcPts val="0"/>
              </a:spcAft>
              <a:buNone/>
            </a:pPr>
            <a:r>
              <a:rPr lang="en" sz="1300"/>
              <a:t>Even the all-powerful Pointing has no control about the blind texts it is an almost unorthographic life One day however a small line of blind text by the name of Lorem Ipsum decided to</a:t>
            </a:r>
            <a:endParaRPr sz="1300"/>
          </a:p>
        </p:txBody>
      </p:sp>
      <p:sp>
        <p:nvSpPr>
          <p:cNvPr id="291" name="Google Shape;291;p29"/>
          <p:cNvSpPr/>
          <p:nvPr/>
        </p:nvSpPr>
        <p:spPr>
          <a:xfrm rot="1244693">
            <a:off x="10001082" y="937686"/>
            <a:ext cx="313502" cy="743502"/>
          </a:xfrm>
          <a:custGeom>
            <a:rect b="b" l="l" r="r" t="t"/>
            <a:pathLst>
              <a:path extrusionOk="0" h="440760" w="185849">
                <a:moveTo>
                  <a:pt x="92958" y="0"/>
                </a:moveTo>
                <a:cubicBezTo>
                  <a:pt x="41322" y="0"/>
                  <a:pt x="0" y="43760"/>
                  <a:pt x="0" y="97110"/>
                </a:cubicBezTo>
                <a:cubicBezTo>
                  <a:pt x="0" y="106547"/>
                  <a:pt x="2277" y="115481"/>
                  <a:pt x="4822" y="124315"/>
                </a:cubicBezTo>
                <a:lnTo>
                  <a:pt x="31411" y="124315"/>
                </a:lnTo>
                <a:cubicBezTo>
                  <a:pt x="31344" y="123893"/>
                  <a:pt x="31544" y="123491"/>
                  <a:pt x="31411" y="123062"/>
                </a:cubicBezTo>
                <a:cubicBezTo>
                  <a:pt x="28463" y="114898"/>
                  <a:pt x="26789" y="106105"/>
                  <a:pt x="26789" y="97110"/>
                </a:cubicBezTo>
                <a:cubicBezTo>
                  <a:pt x="26789" y="57443"/>
                  <a:pt x="56726" y="25738"/>
                  <a:pt x="92958" y="25744"/>
                </a:cubicBezTo>
                <a:cubicBezTo>
                  <a:pt x="129123" y="25744"/>
                  <a:pt x="159060" y="57443"/>
                  <a:pt x="159060" y="97110"/>
                </a:cubicBezTo>
                <a:cubicBezTo>
                  <a:pt x="159060" y="97439"/>
                  <a:pt x="158926" y="112809"/>
                  <a:pt x="158859" y="124315"/>
                </a:cubicBezTo>
                <a:cubicBezTo>
                  <a:pt x="158859" y="128568"/>
                  <a:pt x="158859" y="131990"/>
                  <a:pt x="158859" y="134361"/>
                </a:cubicBezTo>
                <a:cubicBezTo>
                  <a:pt x="158592" y="192078"/>
                  <a:pt x="157587" y="379092"/>
                  <a:pt x="157587" y="378811"/>
                </a:cubicBezTo>
                <a:cubicBezTo>
                  <a:pt x="154506" y="399700"/>
                  <a:pt x="136893" y="415023"/>
                  <a:pt x="115528" y="415023"/>
                </a:cubicBezTo>
                <a:cubicBezTo>
                  <a:pt x="91485" y="415023"/>
                  <a:pt x="71996" y="396298"/>
                  <a:pt x="71996" y="373165"/>
                </a:cubicBezTo>
                <a:lnTo>
                  <a:pt x="74339" y="134361"/>
                </a:lnTo>
                <a:lnTo>
                  <a:pt x="74541" y="124315"/>
                </a:lnTo>
                <a:lnTo>
                  <a:pt x="74742" y="100459"/>
                </a:lnTo>
                <a:cubicBezTo>
                  <a:pt x="74809" y="93353"/>
                  <a:pt x="68915" y="87761"/>
                  <a:pt x="61548" y="87694"/>
                </a:cubicBezTo>
                <a:cubicBezTo>
                  <a:pt x="54181" y="87620"/>
                  <a:pt x="48020" y="93146"/>
                  <a:pt x="47953" y="100251"/>
                </a:cubicBezTo>
                <a:lnTo>
                  <a:pt x="47752" y="124315"/>
                </a:lnTo>
                <a:lnTo>
                  <a:pt x="47550" y="134361"/>
                </a:lnTo>
                <a:lnTo>
                  <a:pt x="45207" y="372951"/>
                </a:lnTo>
                <a:cubicBezTo>
                  <a:pt x="45207" y="410422"/>
                  <a:pt x="76684" y="440767"/>
                  <a:pt x="115528" y="440761"/>
                </a:cubicBezTo>
                <a:cubicBezTo>
                  <a:pt x="150487" y="440761"/>
                  <a:pt x="179286" y="415914"/>
                  <a:pt x="184175" y="382581"/>
                </a:cubicBezTo>
                <a:cubicBezTo>
                  <a:pt x="184443" y="381101"/>
                  <a:pt x="185381" y="195232"/>
                  <a:pt x="185648" y="134361"/>
                </a:cubicBezTo>
                <a:cubicBezTo>
                  <a:pt x="185648" y="131896"/>
                  <a:pt x="185648" y="128501"/>
                  <a:pt x="185648" y="124315"/>
                </a:cubicBezTo>
                <a:cubicBezTo>
                  <a:pt x="185715" y="112996"/>
                  <a:pt x="185849" y="98115"/>
                  <a:pt x="185849" y="97110"/>
                </a:cubicBezTo>
                <a:cubicBezTo>
                  <a:pt x="185849" y="43760"/>
                  <a:pt x="144528" y="0"/>
                  <a:pt x="92958" y="0"/>
                </a:cubicBezTo>
                <a:close/>
              </a:path>
            </a:pathLst>
          </a:custGeom>
          <a:solidFill>
            <a:schemeClr val="dk1"/>
          </a:solidFill>
          <a:ln>
            <a:noFill/>
          </a:ln>
          <a:effectLst>
            <a:outerShdw blurRad="57150" rotWithShape="0" algn="bl" dir="13500000" dist="38100">
              <a:srgbClr val="000000">
                <a:alpha val="35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30"/>
          <p:cNvPicPr preferRelativeResize="0"/>
          <p:nvPr>
            <p:ph idx="2" type="pic"/>
          </p:nvPr>
        </p:nvPicPr>
        <p:blipFill rotWithShape="1">
          <a:blip r:embed="rId3">
            <a:alphaModFix/>
          </a:blip>
          <a:srcRect b="0" l="14890" r="3742" t="0"/>
          <a:stretch/>
        </p:blipFill>
        <p:spPr>
          <a:xfrm>
            <a:off x="5803004" y="1779975"/>
            <a:ext cx="4816800" cy="3945600"/>
          </a:xfrm>
          <a:prstGeom prst="rect">
            <a:avLst/>
          </a:prstGeom>
        </p:spPr>
      </p:pic>
      <p:sp>
        <p:nvSpPr>
          <p:cNvPr id="297" name="Google Shape;297;p30"/>
          <p:cNvSpPr txBox="1"/>
          <p:nvPr>
            <p:ph type="title"/>
          </p:nvPr>
        </p:nvSpPr>
        <p:spPr>
          <a:xfrm>
            <a:off x="1572188" y="1825750"/>
            <a:ext cx="3676800" cy="14286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b="0" lang="en"/>
              <a:t>Supplies &amp; </a:t>
            </a:r>
            <a:r>
              <a:rPr lang="en"/>
              <a:t>Materials.</a:t>
            </a:r>
            <a:endParaRPr/>
          </a:p>
        </p:txBody>
      </p:sp>
      <p:sp>
        <p:nvSpPr>
          <p:cNvPr id="298" name="Google Shape;298;p30"/>
          <p:cNvSpPr txBox="1"/>
          <p:nvPr>
            <p:ph idx="1" type="body"/>
          </p:nvPr>
        </p:nvSpPr>
        <p:spPr>
          <a:xfrm>
            <a:off x="1572188" y="3254475"/>
            <a:ext cx="3676800" cy="24711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en"/>
              <a:t>Word Mountains.</a:t>
            </a:r>
            <a:r>
              <a:rPr lang="en"/>
              <a:t> </a:t>
            </a:r>
            <a:endParaRPr/>
          </a:p>
          <a:p>
            <a:pPr indent="-355600" lvl="0" marL="457200" rtl="0" algn="l">
              <a:spcBef>
                <a:spcPts val="0"/>
              </a:spcBef>
              <a:spcAft>
                <a:spcPts val="0"/>
              </a:spcAft>
              <a:buSzPts val="2000"/>
              <a:buChar char="✎"/>
            </a:pPr>
            <a:r>
              <a:rPr lang="en"/>
              <a:t>Vokalia and Consonantia. </a:t>
            </a:r>
            <a:endParaRPr/>
          </a:p>
          <a:p>
            <a:pPr indent="-355600" lvl="0" marL="457200" rtl="0" algn="l">
              <a:spcBef>
                <a:spcPts val="0"/>
              </a:spcBef>
              <a:spcAft>
                <a:spcPts val="0"/>
              </a:spcAft>
              <a:buSzPts val="2000"/>
              <a:buChar char="✎"/>
            </a:pPr>
            <a:r>
              <a:rPr lang="en"/>
              <a:t>Blind texts.</a:t>
            </a:r>
            <a:endParaRPr/>
          </a:p>
          <a:p>
            <a:pPr indent="-355600" lvl="0" marL="457200" rtl="0" algn="l">
              <a:spcBef>
                <a:spcPts val="0"/>
              </a:spcBef>
              <a:spcAft>
                <a:spcPts val="0"/>
              </a:spcAft>
              <a:buSzPts val="2000"/>
              <a:buChar char="✎"/>
            </a:pPr>
            <a:r>
              <a:rPr lang="en"/>
              <a:t>Bookmarks Grove.</a:t>
            </a:r>
            <a:endParaRPr/>
          </a:p>
          <a:p>
            <a:pPr indent="-355600" lvl="0" marL="457200" rtl="0" algn="l">
              <a:spcBef>
                <a:spcPts val="0"/>
              </a:spcBef>
              <a:spcAft>
                <a:spcPts val="0"/>
              </a:spcAft>
              <a:buSzPts val="2000"/>
              <a:buChar char="✎"/>
            </a:pPr>
            <a:r>
              <a:rPr lang="en"/>
              <a:t>Semantics.</a:t>
            </a:r>
            <a:endParaRPr/>
          </a:p>
          <a:p>
            <a:pPr indent="-355600" lvl="0" marL="457200" rtl="0" algn="l">
              <a:spcBef>
                <a:spcPts val="0"/>
              </a:spcBef>
              <a:spcAft>
                <a:spcPts val="0"/>
              </a:spcAft>
              <a:buSzPts val="2000"/>
              <a:buChar char="✎"/>
            </a:pPr>
            <a:r>
              <a:rPr lang="en"/>
              <a:t>Language ocean.</a:t>
            </a:r>
            <a:endParaRPr/>
          </a:p>
        </p:txBody>
      </p:sp>
      <p:sp>
        <p:nvSpPr>
          <p:cNvPr id="299" name="Google Shape;299;p30"/>
          <p:cNvSpPr/>
          <p:nvPr/>
        </p:nvSpPr>
        <p:spPr>
          <a:xfrm rot="1244693">
            <a:off x="10001082" y="937686"/>
            <a:ext cx="313502" cy="743502"/>
          </a:xfrm>
          <a:custGeom>
            <a:rect b="b" l="l" r="r" t="t"/>
            <a:pathLst>
              <a:path extrusionOk="0" h="440760" w="185849">
                <a:moveTo>
                  <a:pt x="92958" y="0"/>
                </a:moveTo>
                <a:cubicBezTo>
                  <a:pt x="41322" y="0"/>
                  <a:pt x="0" y="43760"/>
                  <a:pt x="0" y="97110"/>
                </a:cubicBezTo>
                <a:cubicBezTo>
                  <a:pt x="0" y="106547"/>
                  <a:pt x="2277" y="115481"/>
                  <a:pt x="4822" y="124315"/>
                </a:cubicBezTo>
                <a:lnTo>
                  <a:pt x="31411" y="124315"/>
                </a:lnTo>
                <a:cubicBezTo>
                  <a:pt x="31344" y="123893"/>
                  <a:pt x="31544" y="123491"/>
                  <a:pt x="31411" y="123062"/>
                </a:cubicBezTo>
                <a:cubicBezTo>
                  <a:pt x="28463" y="114898"/>
                  <a:pt x="26789" y="106105"/>
                  <a:pt x="26789" y="97110"/>
                </a:cubicBezTo>
                <a:cubicBezTo>
                  <a:pt x="26789" y="57443"/>
                  <a:pt x="56726" y="25738"/>
                  <a:pt x="92958" y="25744"/>
                </a:cubicBezTo>
                <a:cubicBezTo>
                  <a:pt x="129123" y="25744"/>
                  <a:pt x="159060" y="57443"/>
                  <a:pt x="159060" y="97110"/>
                </a:cubicBezTo>
                <a:cubicBezTo>
                  <a:pt x="159060" y="97439"/>
                  <a:pt x="158926" y="112809"/>
                  <a:pt x="158859" y="124315"/>
                </a:cubicBezTo>
                <a:cubicBezTo>
                  <a:pt x="158859" y="128568"/>
                  <a:pt x="158859" y="131990"/>
                  <a:pt x="158859" y="134361"/>
                </a:cubicBezTo>
                <a:cubicBezTo>
                  <a:pt x="158592" y="192078"/>
                  <a:pt x="157587" y="379092"/>
                  <a:pt x="157587" y="378811"/>
                </a:cubicBezTo>
                <a:cubicBezTo>
                  <a:pt x="154506" y="399700"/>
                  <a:pt x="136893" y="415023"/>
                  <a:pt x="115528" y="415023"/>
                </a:cubicBezTo>
                <a:cubicBezTo>
                  <a:pt x="91485" y="415023"/>
                  <a:pt x="71996" y="396298"/>
                  <a:pt x="71996" y="373165"/>
                </a:cubicBezTo>
                <a:lnTo>
                  <a:pt x="74339" y="134361"/>
                </a:lnTo>
                <a:lnTo>
                  <a:pt x="74541" y="124315"/>
                </a:lnTo>
                <a:lnTo>
                  <a:pt x="74742" y="100459"/>
                </a:lnTo>
                <a:cubicBezTo>
                  <a:pt x="74809" y="93353"/>
                  <a:pt x="68915" y="87761"/>
                  <a:pt x="61548" y="87694"/>
                </a:cubicBezTo>
                <a:cubicBezTo>
                  <a:pt x="54181" y="87620"/>
                  <a:pt x="48020" y="93146"/>
                  <a:pt x="47953" y="100251"/>
                </a:cubicBezTo>
                <a:lnTo>
                  <a:pt x="47752" y="124315"/>
                </a:lnTo>
                <a:lnTo>
                  <a:pt x="47550" y="134361"/>
                </a:lnTo>
                <a:lnTo>
                  <a:pt x="45207" y="372951"/>
                </a:lnTo>
                <a:cubicBezTo>
                  <a:pt x="45207" y="410422"/>
                  <a:pt x="76684" y="440767"/>
                  <a:pt x="115528" y="440761"/>
                </a:cubicBezTo>
                <a:cubicBezTo>
                  <a:pt x="150487" y="440761"/>
                  <a:pt x="179286" y="415914"/>
                  <a:pt x="184175" y="382581"/>
                </a:cubicBezTo>
                <a:cubicBezTo>
                  <a:pt x="184443" y="381101"/>
                  <a:pt x="185381" y="195232"/>
                  <a:pt x="185648" y="134361"/>
                </a:cubicBezTo>
                <a:cubicBezTo>
                  <a:pt x="185648" y="131896"/>
                  <a:pt x="185648" y="128501"/>
                  <a:pt x="185648" y="124315"/>
                </a:cubicBezTo>
                <a:cubicBezTo>
                  <a:pt x="185715" y="112996"/>
                  <a:pt x="185849" y="98115"/>
                  <a:pt x="185849" y="97110"/>
                </a:cubicBezTo>
                <a:cubicBezTo>
                  <a:pt x="185849" y="43760"/>
                  <a:pt x="144528" y="0"/>
                  <a:pt x="92958" y="0"/>
                </a:cubicBezTo>
                <a:close/>
              </a:path>
            </a:pathLst>
          </a:custGeom>
          <a:solidFill>
            <a:schemeClr val="dk1"/>
          </a:solidFill>
          <a:ln>
            <a:noFill/>
          </a:ln>
          <a:effectLst>
            <a:outerShdw blurRad="57150" rotWithShape="0" algn="bl" dir="13500000" dist="38100">
              <a:srgbClr val="000000">
                <a:alpha val="35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1"/>
          <p:cNvSpPr txBox="1"/>
          <p:nvPr>
            <p:ph type="title"/>
          </p:nvPr>
        </p:nvSpPr>
        <p:spPr>
          <a:xfrm>
            <a:off x="2469600" y="1902663"/>
            <a:ext cx="7252800" cy="6219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b="0" lang="en"/>
              <a:t>Student</a:t>
            </a:r>
            <a:r>
              <a:rPr lang="en"/>
              <a:t> Absence</a:t>
            </a:r>
            <a:endParaRPr/>
          </a:p>
        </p:txBody>
      </p:sp>
      <p:sp>
        <p:nvSpPr>
          <p:cNvPr id="305" name="Google Shape;305;p31"/>
          <p:cNvSpPr txBox="1"/>
          <p:nvPr>
            <p:ph idx="1" type="body"/>
          </p:nvPr>
        </p:nvSpPr>
        <p:spPr>
          <a:xfrm>
            <a:off x="2469600" y="2799235"/>
            <a:ext cx="7252800" cy="26133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Even the all-powerful Pointing has no control about the blind texts it is an almost unorthographic life One day however a small line of blind text by the name of Lorem Ipsum decided to leave for the far World of Grammar.</a:t>
            </a:r>
            <a:endParaRPr/>
          </a:p>
          <a:p>
            <a:pPr indent="0" lvl="0" marL="0" rtl="0" algn="l">
              <a:spcBef>
                <a:spcPts val="1600"/>
              </a:spcBef>
              <a:spcAft>
                <a:spcPts val="1600"/>
              </a:spcAft>
              <a:buNone/>
            </a:pPr>
            <a:r>
              <a:rPr lang="en"/>
              <a:t>The Big Oxmox advised her not to do so, because there were thousands of bad Commas, wild Question Marks and devious Semikoli, but the Little Blind Text didn’t listen. She packed her seven versalia, put her initial into the belt and made herself on the way.</a:t>
            </a:r>
            <a:endParaRPr/>
          </a:p>
        </p:txBody>
      </p:sp>
      <p:sp>
        <p:nvSpPr>
          <p:cNvPr id="306" name="Google Shape;306;p31"/>
          <p:cNvSpPr/>
          <p:nvPr/>
        </p:nvSpPr>
        <p:spPr>
          <a:xfrm rot="1244693">
            <a:off x="10001082" y="937686"/>
            <a:ext cx="313502" cy="743502"/>
          </a:xfrm>
          <a:custGeom>
            <a:rect b="b" l="l" r="r" t="t"/>
            <a:pathLst>
              <a:path extrusionOk="0" h="440760" w="185849">
                <a:moveTo>
                  <a:pt x="92958" y="0"/>
                </a:moveTo>
                <a:cubicBezTo>
                  <a:pt x="41322" y="0"/>
                  <a:pt x="0" y="43760"/>
                  <a:pt x="0" y="97110"/>
                </a:cubicBezTo>
                <a:cubicBezTo>
                  <a:pt x="0" y="106547"/>
                  <a:pt x="2277" y="115481"/>
                  <a:pt x="4822" y="124315"/>
                </a:cubicBezTo>
                <a:lnTo>
                  <a:pt x="31411" y="124315"/>
                </a:lnTo>
                <a:cubicBezTo>
                  <a:pt x="31344" y="123893"/>
                  <a:pt x="31544" y="123491"/>
                  <a:pt x="31411" y="123062"/>
                </a:cubicBezTo>
                <a:cubicBezTo>
                  <a:pt x="28463" y="114898"/>
                  <a:pt x="26789" y="106105"/>
                  <a:pt x="26789" y="97110"/>
                </a:cubicBezTo>
                <a:cubicBezTo>
                  <a:pt x="26789" y="57443"/>
                  <a:pt x="56726" y="25738"/>
                  <a:pt x="92958" y="25744"/>
                </a:cubicBezTo>
                <a:cubicBezTo>
                  <a:pt x="129123" y="25744"/>
                  <a:pt x="159060" y="57443"/>
                  <a:pt x="159060" y="97110"/>
                </a:cubicBezTo>
                <a:cubicBezTo>
                  <a:pt x="159060" y="97439"/>
                  <a:pt x="158926" y="112809"/>
                  <a:pt x="158859" y="124315"/>
                </a:cubicBezTo>
                <a:cubicBezTo>
                  <a:pt x="158859" y="128568"/>
                  <a:pt x="158859" y="131990"/>
                  <a:pt x="158859" y="134361"/>
                </a:cubicBezTo>
                <a:cubicBezTo>
                  <a:pt x="158592" y="192078"/>
                  <a:pt x="157587" y="379092"/>
                  <a:pt x="157587" y="378811"/>
                </a:cubicBezTo>
                <a:cubicBezTo>
                  <a:pt x="154506" y="399700"/>
                  <a:pt x="136893" y="415023"/>
                  <a:pt x="115528" y="415023"/>
                </a:cubicBezTo>
                <a:cubicBezTo>
                  <a:pt x="91485" y="415023"/>
                  <a:pt x="71996" y="396298"/>
                  <a:pt x="71996" y="373165"/>
                </a:cubicBezTo>
                <a:lnTo>
                  <a:pt x="74339" y="134361"/>
                </a:lnTo>
                <a:lnTo>
                  <a:pt x="74541" y="124315"/>
                </a:lnTo>
                <a:lnTo>
                  <a:pt x="74742" y="100459"/>
                </a:lnTo>
                <a:cubicBezTo>
                  <a:pt x="74809" y="93353"/>
                  <a:pt x="68915" y="87761"/>
                  <a:pt x="61548" y="87694"/>
                </a:cubicBezTo>
                <a:cubicBezTo>
                  <a:pt x="54181" y="87620"/>
                  <a:pt x="48020" y="93146"/>
                  <a:pt x="47953" y="100251"/>
                </a:cubicBezTo>
                <a:lnTo>
                  <a:pt x="47752" y="124315"/>
                </a:lnTo>
                <a:lnTo>
                  <a:pt x="47550" y="134361"/>
                </a:lnTo>
                <a:lnTo>
                  <a:pt x="45207" y="372951"/>
                </a:lnTo>
                <a:cubicBezTo>
                  <a:pt x="45207" y="410422"/>
                  <a:pt x="76684" y="440767"/>
                  <a:pt x="115528" y="440761"/>
                </a:cubicBezTo>
                <a:cubicBezTo>
                  <a:pt x="150487" y="440761"/>
                  <a:pt x="179286" y="415914"/>
                  <a:pt x="184175" y="382581"/>
                </a:cubicBezTo>
                <a:cubicBezTo>
                  <a:pt x="184443" y="381101"/>
                  <a:pt x="185381" y="195232"/>
                  <a:pt x="185648" y="134361"/>
                </a:cubicBezTo>
                <a:cubicBezTo>
                  <a:pt x="185648" y="131896"/>
                  <a:pt x="185648" y="128501"/>
                  <a:pt x="185648" y="124315"/>
                </a:cubicBezTo>
                <a:cubicBezTo>
                  <a:pt x="185715" y="112996"/>
                  <a:pt x="185849" y="98115"/>
                  <a:pt x="185849" y="97110"/>
                </a:cubicBezTo>
                <a:cubicBezTo>
                  <a:pt x="185849" y="43760"/>
                  <a:pt x="144528" y="0"/>
                  <a:pt x="92958" y="0"/>
                </a:cubicBezTo>
                <a:close/>
              </a:path>
            </a:pathLst>
          </a:custGeom>
          <a:solidFill>
            <a:schemeClr val="dk1"/>
          </a:solidFill>
          <a:ln>
            <a:noFill/>
          </a:ln>
          <a:effectLst>
            <a:outerShdw blurRad="57150" rotWithShape="0" algn="bl" dir="13500000" dist="38100">
              <a:srgbClr val="000000">
                <a:alpha val="35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2"/>
          <p:cNvSpPr txBox="1"/>
          <p:nvPr>
            <p:ph type="title"/>
          </p:nvPr>
        </p:nvSpPr>
        <p:spPr>
          <a:xfrm>
            <a:off x="2385075" y="2328150"/>
            <a:ext cx="5967600" cy="934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Credits.</a:t>
            </a:r>
            <a:endParaRPr/>
          </a:p>
        </p:txBody>
      </p:sp>
      <p:sp>
        <p:nvSpPr>
          <p:cNvPr id="312" name="Google Shape;312;p32"/>
          <p:cNvSpPr txBox="1"/>
          <p:nvPr>
            <p:ph idx="1" type="body"/>
          </p:nvPr>
        </p:nvSpPr>
        <p:spPr>
          <a:xfrm>
            <a:off x="2385075" y="3403800"/>
            <a:ext cx="5967600" cy="1812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605"/>
              <a:buNone/>
            </a:pPr>
            <a:r>
              <a:rPr lang="en" sz="1500"/>
              <a:t>Presentation Template: </a:t>
            </a:r>
            <a:r>
              <a:rPr lang="en" sz="1500" u="sng">
                <a:solidFill>
                  <a:schemeClr val="hlink"/>
                </a:solidFill>
                <a:hlinkClick r:id="rId3"/>
              </a:rPr>
              <a:t>SlidesMania</a:t>
            </a:r>
            <a:endParaRPr sz="1500"/>
          </a:p>
          <a:p>
            <a:pPr indent="0" lvl="0" marL="0" rtl="0" algn="l">
              <a:spcBef>
                <a:spcPts val="0"/>
              </a:spcBef>
              <a:spcAft>
                <a:spcPts val="0"/>
              </a:spcAft>
              <a:buSzPts val="605"/>
              <a:buNone/>
            </a:pPr>
            <a:r>
              <a:rPr lang="en" sz="1500"/>
              <a:t>Sample Images: </a:t>
            </a:r>
            <a:r>
              <a:rPr lang="en" sz="1500" u="sng">
                <a:solidFill>
                  <a:schemeClr val="hlink"/>
                </a:solidFill>
                <a:hlinkClick r:id="rId4"/>
              </a:rPr>
              <a:t>Unsplash</a:t>
            </a:r>
            <a:endParaRPr sz="1500"/>
          </a:p>
          <a:p>
            <a:pPr indent="0" lvl="0" marL="0" rtl="0" algn="l">
              <a:spcBef>
                <a:spcPts val="0"/>
              </a:spcBef>
              <a:spcAft>
                <a:spcPts val="0"/>
              </a:spcAft>
              <a:buSzPts val="605"/>
              <a:buNone/>
            </a:pPr>
            <a:r>
              <a:rPr lang="en" sz="1500"/>
              <a:t>Fonts used in this presentation:Courier Prime, </a:t>
            </a:r>
            <a:r>
              <a:rPr lang="en" sz="1500">
                <a:latin typeface="Courier New"/>
                <a:ea typeface="Courier New"/>
                <a:cs typeface="Courier New"/>
                <a:sym typeface="Courier New"/>
              </a:rPr>
              <a:t>Courier New, </a:t>
            </a:r>
            <a:r>
              <a:rPr lang="en" sz="1500"/>
              <a:t>and</a:t>
            </a:r>
            <a:r>
              <a:rPr lang="en" sz="1500">
                <a:latin typeface="Courier New"/>
                <a:ea typeface="Courier New"/>
                <a:cs typeface="Courier New"/>
                <a:sym typeface="Courier New"/>
              </a:rPr>
              <a:t> </a:t>
            </a:r>
            <a:r>
              <a:rPr b="1" lang="en" sz="1500">
                <a:latin typeface="Lekton"/>
                <a:ea typeface="Lekton"/>
                <a:cs typeface="Lekton"/>
                <a:sym typeface="Lekton"/>
              </a:rPr>
              <a:t>Lekton.</a:t>
            </a:r>
            <a:endParaRPr b="1" sz="1500">
              <a:latin typeface="Lekton"/>
              <a:ea typeface="Lekton"/>
              <a:cs typeface="Lekton"/>
              <a:sym typeface="Lekto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6"/>
          <p:cNvSpPr txBox="1"/>
          <p:nvPr>
            <p:ph type="title"/>
          </p:nvPr>
        </p:nvSpPr>
        <p:spPr>
          <a:xfrm>
            <a:off x="2469600" y="1902663"/>
            <a:ext cx="7252800" cy="621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Instructions*</a:t>
            </a:r>
            <a:r>
              <a:rPr lang="en"/>
              <a:t>.</a:t>
            </a:r>
            <a:endParaRPr/>
          </a:p>
        </p:txBody>
      </p:sp>
      <p:sp>
        <p:nvSpPr>
          <p:cNvPr id="127" name="Google Shape;127;p16"/>
          <p:cNvSpPr txBox="1"/>
          <p:nvPr>
            <p:ph idx="1" type="body"/>
          </p:nvPr>
        </p:nvSpPr>
        <p:spPr>
          <a:xfrm>
            <a:off x="1373700" y="2348575"/>
            <a:ext cx="4691700" cy="3388800"/>
          </a:xfrm>
          <a:prstGeom prst="rect">
            <a:avLst/>
          </a:prstGeom>
        </p:spPr>
        <p:txBody>
          <a:bodyPr anchorCtr="0" anchor="t" bIns="121900" lIns="121900" spcFirstLastPara="1" rIns="121900" wrap="square" tIns="121900">
            <a:normAutofit/>
          </a:bodyPr>
          <a:lstStyle/>
          <a:p>
            <a:pPr indent="0" lvl="0" marL="0" rtl="0" algn="l">
              <a:spcBef>
                <a:spcPts val="1000"/>
              </a:spcBef>
              <a:spcAft>
                <a:spcPts val="0"/>
              </a:spcAft>
              <a:buSzPts val="1018"/>
              <a:buNone/>
            </a:pPr>
            <a:r>
              <a:rPr lang="en"/>
              <a:t>To rename the tabs, click on Slide &gt; Edit Theme. Select the THEME Slide (The one on top of the layouts) and edit the text boxes. Keep in mind that those text boxes are links, so if you delete them instead of edit them, you might need to redo the links to each section. </a:t>
            </a:r>
            <a:endParaRPr/>
          </a:p>
          <a:p>
            <a:pPr indent="0" lvl="0" marL="0" rtl="0" algn="l">
              <a:spcBef>
                <a:spcPts val="1000"/>
              </a:spcBef>
              <a:spcAft>
                <a:spcPts val="0"/>
              </a:spcAft>
              <a:buSzPts val="1018"/>
              <a:buNone/>
            </a:pPr>
            <a:r>
              <a:rPr lang="en"/>
              <a:t>Because these links are on the theme -not on the slides-, they only work when in Slideshow mode or if the file is saved and shared as PDF.</a:t>
            </a:r>
            <a:endParaRPr/>
          </a:p>
        </p:txBody>
      </p:sp>
      <p:pic>
        <p:nvPicPr>
          <p:cNvPr id="128" name="Google Shape;128;p16"/>
          <p:cNvPicPr preferRelativeResize="0"/>
          <p:nvPr/>
        </p:nvPicPr>
        <p:blipFill rotWithShape="1">
          <a:blip r:embed="rId3">
            <a:alphaModFix/>
          </a:blip>
          <a:srcRect b="0" l="0" r="21309" t="0"/>
          <a:stretch/>
        </p:blipFill>
        <p:spPr>
          <a:xfrm>
            <a:off x="6126600" y="2376250"/>
            <a:ext cx="4691702" cy="3333450"/>
          </a:xfrm>
          <a:prstGeom prst="rect">
            <a:avLst/>
          </a:prstGeom>
          <a:noFill/>
          <a:ln>
            <a:noFill/>
          </a:ln>
        </p:spPr>
      </p:pic>
      <p:sp>
        <p:nvSpPr>
          <p:cNvPr id="129" name="Google Shape;129;p16"/>
          <p:cNvSpPr/>
          <p:nvPr/>
        </p:nvSpPr>
        <p:spPr>
          <a:xfrm>
            <a:off x="7023225" y="2854725"/>
            <a:ext cx="1139700" cy="7659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urier Prime"/>
              <a:ea typeface="Courier Prime"/>
              <a:cs typeface="Courier Prime"/>
              <a:sym typeface="Courier Prime"/>
            </a:endParaRPr>
          </a:p>
        </p:txBody>
      </p:sp>
      <p:sp>
        <p:nvSpPr>
          <p:cNvPr id="130" name="Google Shape;130;p16"/>
          <p:cNvSpPr txBox="1"/>
          <p:nvPr>
            <p:ph idx="1" type="body"/>
          </p:nvPr>
        </p:nvSpPr>
        <p:spPr>
          <a:xfrm>
            <a:off x="1373700" y="5660725"/>
            <a:ext cx="3743400" cy="395700"/>
          </a:xfrm>
          <a:prstGeom prst="rect">
            <a:avLst/>
          </a:prstGeom>
        </p:spPr>
        <p:txBody>
          <a:bodyPr anchorCtr="0" anchor="t" bIns="121900" lIns="121900" spcFirstLastPara="1" rIns="121900" wrap="square" tIns="121900">
            <a:noAutofit/>
          </a:bodyPr>
          <a:lstStyle/>
          <a:p>
            <a:pPr indent="0" lvl="0" marL="0" rtl="0" algn="l">
              <a:spcBef>
                <a:spcPts val="0"/>
              </a:spcBef>
              <a:spcAft>
                <a:spcPts val="1600"/>
              </a:spcAft>
              <a:buSzPts val="523"/>
              <a:buNone/>
            </a:pPr>
            <a:r>
              <a:rPr lang="en" sz="1000"/>
              <a:t>*You can delete this slide.</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7"/>
          <p:cNvSpPr txBox="1"/>
          <p:nvPr>
            <p:ph type="title"/>
          </p:nvPr>
        </p:nvSpPr>
        <p:spPr>
          <a:xfrm>
            <a:off x="1515900" y="1461375"/>
            <a:ext cx="9160200" cy="621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Introduction.</a:t>
            </a:r>
            <a:endParaRPr/>
          </a:p>
        </p:txBody>
      </p:sp>
      <p:sp>
        <p:nvSpPr>
          <p:cNvPr id="136" name="Google Shape;136;p17"/>
          <p:cNvSpPr txBox="1"/>
          <p:nvPr>
            <p:ph idx="1" type="body"/>
          </p:nvPr>
        </p:nvSpPr>
        <p:spPr>
          <a:xfrm>
            <a:off x="1515900" y="2357950"/>
            <a:ext cx="7049400" cy="1850700"/>
          </a:xfrm>
          <a:prstGeom prst="rect">
            <a:avLst/>
          </a:prstGeom>
        </p:spPr>
        <p:txBody>
          <a:bodyPr anchorCtr="0" anchor="t" bIns="121900" lIns="121900" spcFirstLastPara="1" rIns="121900" wrap="square" tIns="121900">
            <a:normAutofit lnSpcReduction="20000"/>
          </a:bodyPr>
          <a:lstStyle/>
          <a:p>
            <a:pPr indent="0" lvl="0" marL="0" rtl="0" algn="l">
              <a:spcBef>
                <a:spcPts val="0"/>
              </a:spcBef>
              <a:spcAft>
                <a:spcPts val="0"/>
              </a:spcAft>
              <a:buSzPts val="1018"/>
              <a:buNone/>
            </a:pPr>
            <a:r>
              <a:rPr lang="en"/>
              <a:t>Far far away, behind the word mountains, far from the countries Vokalia and Consonantia, there live the blind texts.</a:t>
            </a:r>
            <a:endParaRPr/>
          </a:p>
          <a:p>
            <a:pPr indent="0" lvl="0" marL="0" rtl="0" algn="l">
              <a:spcBef>
                <a:spcPts val="1600"/>
              </a:spcBef>
              <a:spcAft>
                <a:spcPts val="1600"/>
              </a:spcAft>
              <a:buSzPts val="1018"/>
              <a:buNone/>
            </a:pPr>
            <a:r>
              <a:rPr lang="en"/>
              <a:t>Separated they live in Bookmarks Grove right at the coast of the Semantics, a large language ocean. A small river named Duden flows by their place and supplies it with the necessary regelialia.</a:t>
            </a:r>
            <a:endParaRPr/>
          </a:p>
        </p:txBody>
      </p:sp>
      <p:graphicFrame>
        <p:nvGraphicFramePr>
          <p:cNvPr id="137" name="Google Shape;137;p17"/>
          <p:cNvGraphicFramePr/>
          <p:nvPr/>
        </p:nvGraphicFramePr>
        <p:xfrm>
          <a:off x="1515900" y="4558063"/>
          <a:ext cx="3000000" cy="3000000"/>
        </p:xfrm>
        <a:graphic>
          <a:graphicData uri="http://schemas.openxmlformats.org/drawingml/2006/table">
            <a:tbl>
              <a:tblPr>
                <a:noFill/>
                <a:tableStyleId>{61D580A8-850F-4BF1-BB69-31A2F2980735}</a:tableStyleId>
              </a:tblPr>
              <a:tblGrid>
                <a:gridCol w="2629325"/>
                <a:gridCol w="6530775"/>
              </a:tblGrid>
              <a:tr h="355550">
                <a:tc>
                  <a:txBody>
                    <a:bodyPr/>
                    <a:lstStyle/>
                    <a:p>
                      <a:pPr indent="0" lvl="0" marL="0" rtl="0" algn="l">
                        <a:spcBef>
                          <a:spcPts val="0"/>
                        </a:spcBef>
                        <a:spcAft>
                          <a:spcPts val="0"/>
                        </a:spcAft>
                        <a:buNone/>
                      </a:pPr>
                      <a:r>
                        <a:rPr b="1" lang="en">
                          <a:latin typeface="Courier Prime"/>
                          <a:ea typeface="Courier Prime"/>
                          <a:cs typeface="Courier Prime"/>
                          <a:sym typeface="Courier Prime"/>
                        </a:rPr>
                        <a:t>TEACHER NAME:</a:t>
                      </a:r>
                      <a:endParaRPr b="1">
                        <a:latin typeface="Courier Prime"/>
                        <a:ea typeface="Courier Prime"/>
                        <a:cs typeface="Courier Prime"/>
                        <a:sym typeface="Courier Prime"/>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a:latin typeface="Courier Prime"/>
                          <a:ea typeface="Courier Prime"/>
                          <a:cs typeface="Courier Prime"/>
                          <a:sym typeface="Courier Prime"/>
                        </a:rPr>
                        <a:t>Joan Smith</a:t>
                      </a:r>
                      <a:endParaRPr>
                        <a:latin typeface="Courier Prime"/>
                        <a:ea typeface="Courier Prime"/>
                        <a:cs typeface="Courier Prime"/>
                        <a:sym typeface="Courier Prime"/>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355550">
                <a:tc>
                  <a:txBody>
                    <a:bodyPr/>
                    <a:lstStyle/>
                    <a:p>
                      <a:pPr indent="0" lvl="0" marL="0" rtl="0" algn="l">
                        <a:spcBef>
                          <a:spcPts val="0"/>
                        </a:spcBef>
                        <a:spcAft>
                          <a:spcPts val="0"/>
                        </a:spcAft>
                        <a:buNone/>
                      </a:pPr>
                      <a:r>
                        <a:rPr b="1" lang="en">
                          <a:latin typeface="Courier Prime"/>
                          <a:ea typeface="Courier Prime"/>
                          <a:cs typeface="Courier Prime"/>
                          <a:sym typeface="Courier Prime"/>
                        </a:rPr>
                        <a:t>E-MAIL:</a:t>
                      </a:r>
                      <a:endParaRPr b="1">
                        <a:latin typeface="Courier Prime"/>
                        <a:ea typeface="Courier Prime"/>
                        <a:cs typeface="Courier Prime"/>
                        <a:sym typeface="Courier Prime"/>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lang="en">
                          <a:latin typeface="Courier Prime"/>
                          <a:ea typeface="Courier Prime"/>
                          <a:cs typeface="Courier Prime"/>
                          <a:sym typeface="Courier Prime"/>
                        </a:rPr>
                        <a:t>joan.smith@email.com</a:t>
                      </a:r>
                      <a:endParaRPr>
                        <a:latin typeface="Courier Prime"/>
                        <a:ea typeface="Courier Prime"/>
                        <a:cs typeface="Courier Prime"/>
                        <a:sym typeface="Courier Prime"/>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355550">
                <a:tc>
                  <a:txBody>
                    <a:bodyPr/>
                    <a:lstStyle/>
                    <a:p>
                      <a:pPr indent="0" lvl="0" marL="0" rtl="0" algn="l">
                        <a:spcBef>
                          <a:spcPts val="0"/>
                        </a:spcBef>
                        <a:spcAft>
                          <a:spcPts val="0"/>
                        </a:spcAft>
                        <a:buNone/>
                      </a:pPr>
                      <a:r>
                        <a:rPr b="1" lang="en">
                          <a:latin typeface="Courier Prime"/>
                          <a:ea typeface="Courier Prime"/>
                          <a:cs typeface="Courier Prime"/>
                          <a:sym typeface="Courier Prime"/>
                        </a:rPr>
                        <a:t>PHONE NUMBER:</a:t>
                      </a:r>
                      <a:endParaRPr b="1">
                        <a:latin typeface="Courier Prime"/>
                        <a:ea typeface="Courier Prime"/>
                        <a:cs typeface="Courier Prime"/>
                        <a:sym typeface="Courier Prime"/>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
                          <a:latin typeface="Courier Prime"/>
                          <a:ea typeface="Courier Prime"/>
                          <a:cs typeface="Courier Prime"/>
                          <a:sym typeface="Courier Prime"/>
                        </a:rPr>
                        <a:t>(555) 558 123 52</a:t>
                      </a:r>
                      <a:endParaRPr>
                        <a:latin typeface="Courier Prime"/>
                        <a:ea typeface="Courier Prime"/>
                        <a:cs typeface="Courier Prime"/>
                        <a:sym typeface="Courier Prime"/>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pic>
        <p:nvPicPr>
          <p:cNvPr id="138" name="Google Shape;138;p17"/>
          <p:cNvPicPr preferRelativeResize="0"/>
          <p:nvPr/>
        </p:nvPicPr>
        <p:blipFill rotWithShape="1">
          <a:blip r:embed="rId3">
            <a:alphaModFix/>
          </a:blip>
          <a:srcRect b="20040" l="10018" r="46096" t="5349"/>
          <a:stretch/>
        </p:blipFill>
        <p:spPr>
          <a:xfrm flipH="1">
            <a:off x="8784502" y="2083275"/>
            <a:ext cx="1875523" cy="2125377"/>
          </a:xfrm>
          <a:prstGeom prst="rect">
            <a:avLst/>
          </a:prstGeom>
          <a:noFill/>
          <a:ln cap="flat" cmpd="sng" w="19050">
            <a:solidFill>
              <a:schemeClr val="dk2"/>
            </a:solidFill>
            <a:prstDash val="solid"/>
            <a:round/>
            <a:headEnd len="sm" w="sm" type="none"/>
            <a:tailEnd len="sm" w="sm" type="none"/>
          </a:ln>
        </p:spPr>
      </p:pic>
      <p:sp>
        <p:nvSpPr>
          <p:cNvPr id="139" name="Google Shape;139;p17"/>
          <p:cNvSpPr/>
          <p:nvPr/>
        </p:nvSpPr>
        <p:spPr>
          <a:xfrm flipH="1" rot="-1244693">
            <a:off x="1401032" y="1050236"/>
            <a:ext cx="313502" cy="743502"/>
          </a:xfrm>
          <a:custGeom>
            <a:rect b="b" l="l" r="r" t="t"/>
            <a:pathLst>
              <a:path extrusionOk="0" h="440760" w="185849">
                <a:moveTo>
                  <a:pt x="92958" y="0"/>
                </a:moveTo>
                <a:cubicBezTo>
                  <a:pt x="41322" y="0"/>
                  <a:pt x="0" y="43760"/>
                  <a:pt x="0" y="97110"/>
                </a:cubicBezTo>
                <a:cubicBezTo>
                  <a:pt x="0" y="106547"/>
                  <a:pt x="2277" y="115481"/>
                  <a:pt x="4822" y="124315"/>
                </a:cubicBezTo>
                <a:lnTo>
                  <a:pt x="31411" y="124315"/>
                </a:lnTo>
                <a:cubicBezTo>
                  <a:pt x="31344" y="123893"/>
                  <a:pt x="31544" y="123491"/>
                  <a:pt x="31411" y="123062"/>
                </a:cubicBezTo>
                <a:cubicBezTo>
                  <a:pt x="28463" y="114898"/>
                  <a:pt x="26789" y="106105"/>
                  <a:pt x="26789" y="97110"/>
                </a:cubicBezTo>
                <a:cubicBezTo>
                  <a:pt x="26789" y="57443"/>
                  <a:pt x="56726" y="25738"/>
                  <a:pt x="92958" y="25744"/>
                </a:cubicBezTo>
                <a:cubicBezTo>
                  <a:pt x="129123" y="25744"/>
                  <a:pt x="159060" y="57443"/>
                  <a:pt x="159060" y="97110"/>
                </a:cubicBezTo>
                <a:cubicBezTo>
                  <a:pt x="159060" y="97439"/>
                  <a:pt x="158926" y="112809"/>
                  <a:pt x="158859" y="124315"/>
                </a:cubicBezTo>
                <a:cubicBezTo>
                  <a:pt x="158859" y="128568"/>
                  <a:pt x="158859" y="131990"/>
                  <a:pt x="158859" y="134361"/>
                </a:cubicBezTo>
                <a:cubicBezTo>
                  <a:pt x="158592" y="192078"/>
                  <a:pt x="157587" y="379092"/>
                  <a:pt x="157587" y="378811"/>
                </a:cubicBezTo>
                <a:cubicBezTo>
                  <a:pt x="154506" y="399700"/>
                  <a:pt x="136893" y="415023"/>
                  <a:pt x="115528" y="415023"/>
                </a:cubicBezTo>
                <a:cubicBezTo>
                  <a:pt x="91485" y="415023"/>
                  <a:pt x="71996" y="396298"/>
                  <a:pt x="71996" y="373165"/>
                </a:cubicBezTo>
                <a:lnTo>
                  <a:pt x="74339" y="134361"/>
                </a:lnTo>
                <a:lnTo>
                  <a:pt x="74541" y="124315"/>
                </a:lnTo>
                <a:lnTo>
                  <a:pt x="74742" y="100459"/>
                </a:lnTo>
                <a:cubicBezTo>
                  <a:pt x="74809" y="93353"/>
                  <a:pt x="68915" y="87761"/>
                  <a:pt x="61548" y="87694"/>
                </a:cubicBezTo>
                <a:cubicBezTo>
                  <a:pt x="54181" y="87620"/>
                  <a:pt x="48020" y="93146"/>
                  <a:pt x="47953" y="100251"/>
                </a:cubicBezTo>
                <a:lnTo>
                  <a:pt x="47752" y="124315"/>
                </a:lnTo>
                <a:lnTo>
                  <a:pt x="47550" y="134361"/>
                </a:lnTo>
                <a:lnTo>
                  <a:pt x="45207" y="372951"/>
                </a:lnTo>
                <a:cubicBezTo>
                  <a:pt x="45207" y="410422"/>
                  <a:pt x="76684" y="440767"/>
                  <a:pt x="115528" y="440761"/>
                </a:cubicBezTo>
                <a:cubicBezTo>
                  <a:pt x="150487" y="440761"/>
                  <a:pt x="179286" y="415914"/>
                  <a:pt x="184175" y="382581"/>
                </a:cubicBezTo>
                <a:cubicBezTo>
                  <a:pt x="184443" y="381101"/>
                  <a:pt x="185381" y="195232"/>
                  <a:pt x="185648" y="134361"/>
                </a:cubicBezTo>
                <a:cubicBezTo>
                  <a:pt x="185648" y="131896"/>
                  <a:pt x="185648" y="128501"/>
                  <a:pt x="185648" y="124315"/>
                </a:cubicBezTo>
                <a:cubicBezTo>
                  <a:pt x="185715" y="112996"/>
                  <a:pt x="185849" y="98115"/>
                  <a:pt x="185849" y="97110"/>
                </a:cubicBezTo>
                <a:cubicBezTo>
                  <a:pt x="185849" y="43760"/>
                  <a:pt x="144528" y="0"/>
                  <a:pt x="92958" y="0"/>
                </a:cubicBezTo>
                <a:close/>
              </a:path>
            </a:pathLst>
          </a:custGeom>
          <a:solidFill>
            <a:schemeClr val="dk1"/>
          </a:solidFill>
          <a:ln>
            <a:noFill/>
          </a:ln>
          <a:effectLst>
            <a:outerShdw blurRad="57150" rotWithShape="0" algn="bl" dir="13500000" dist="38100">
              <a:srgbClr val="000000">
                <a:alpha val="35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8"/>
          <p:cNvSpPr txBox="1"/>
          <p:nvPr>
            <p:ph type="title"/>
          </p:nvPr>
        </p:nvSpPr>
        <p:spPr>
          <a:xfrm>
            <a:off x="1323875" y="1602550"/>
            <a:ext cx="9544200" cy="6006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0" lang="en"/>
              <a:t>Table of</a:t>
            </a:r>
            <a:r>
              <a:rPr lang="en"/>
              <a:t> Contents.</a:t>
            </a:r>
            <a:endParaRPr/>
          </a:p>
        </p:txBody>
      </p:sp>
      <p:sp>
        <p:nvSpPr>
          <p:cNvPr id="145" name="Google Shape;145;p18">
            <a:hlinkClick action="ppaction://hlinksldjump" r:id="rId3"/>
          </p:cNvPr>
          <p:cNvSpPr txBox="1"/>
          <p:nvPr>
            <p:ph idx="1" type="subTitle"/>
          </p:nvPr>
        </p:nvSpPr>
        <p:spPr>
          <a:xfrm>
            <a:off x="1323875" y="2484500"/>
            <a:ext cx="3223200" cy="516000"/>
          </a:xfrm>
          <a:prstGeom prst="rect">
            <a:avLst/>
          </a:prstGeom>
        </p:spPr>
        <p:txBody>
          <a:bodyPr anchorCtr="0" anchor="ctr" bIns="121900" lIns="121900" spcFirstLastPara="1" rIns="121900" wrap="square" tIns="121900">
            <a:normAutofit/>
          </a:bodyPr>
          <a:lstStyle/>
          <a:p>
            <a:pPr indent="0" lvl="0" marL="0" rtl="0" algn="l">
              <a:lnSpc>
                <a:spcPct val="100000"/>
              </a:lnSpc>
              <a:spcBef>
                <a:spcPts val="0"/>
              </a:spcBef>
              <a:spcAft>
                <a:spcPts val="0"/>
              </a:spcAft>
              <a:buNone/>
            </a:pPr>
            <a:r>
              <a:rPr lang="en"/>
              <a:t>COURSE DESCRIPTION:</a:t>
            </a:r>
            <a:endParaRPr/>
          </a:p>
        </p:txBody>
      </p:sp>
      <p:sp>
        <p:nvSpPr>
          <p:cNvPr id="146" name="Google Shape;146;p18"/>
          <p:cNvSpPr txBox="1"/>
          <p:nvPr>
            <p:ph idx="2" type="body"/>
          </p:nvPr>
        </p:nvSpPr>
        <p:spPr>
          <a:xfrm>
            <a:off x="4728300" y="2484500"/>
            <a:ext cx="6139800" cy="530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523"/>
              <a:buNone/>
            </a:pPr>
            <a:r>
              <a:rPr lang="en"/>
              <a:t>Far far away, behind the word mountains, far from the countries Vokalia and Consonantia, there live the blind texts.</a:t>
            </a:r>
            <a:endParaRPr/>
          </a:p>
        </p:txBody>
      </p:sp>
      <p:sp>
        <p:nvSpPr>
          <p:cNvPr id="147" name="Google Shape;147;p18">
            <a:hlinkClick action="ppaction://hlinksldjump" r:id="rId4"/>
          </p:cNvPr>
          <p:cNvSpPr txBox="1"/>
          <p:nvPr>
            <p:ph idx="4" type="subTitle"/>
          </p:nvPr>
        </p:nvSpPr>
        <p:spPr>
          <a:xfrm>
            <a:off x="1323875" y="3899524"/>
            <a:ext cx="3223200" cy="516000"/>
          </a:xfrm>
          <a:prstGeom prst="rect">
            <a:avLst/>
          </a:prstGeom>
        </p:spPr>
        <p:txBody>
          <a:bodyPr anchorCtr="0" anchor="ctr" bIns="121900" lIns="121900" spcFirstLastPara="1" rIns="121900" wrap="square" tIns="121900">
            <a:normAutofit/>
          </a:bodyPr>
          <a:lstStyle/>
          <a:p>
            <a:pPr indent="0" lvl="0" marL="0" rtl="0" algn="l">
              <a:lnSpc>
                <a:spcPct val="100000"/>
              </a:lnSpc>
              <a:spcBef>
                <a:spcPts val="0"/>
              </a:spcBef>
              <a:spcAft>
                <a:spcPts val="0"/>
              </a:spcAft>
              <a:buNone/>
            </a:pPr>
            <a:r>
              <a:rPr lang="en"/>
              <a:t>GRADING:</a:t>
            </a:r>
            <a:endParaRPr/>
          </a:p>
        </p:txBody>
      </p:sp>
      <p:sp>
        <p:nvSpPr>
          <p:cNvPr id="148" name="Google Shape;148;p18"/>
          <p:cNvSpPr txBox="1"/>
          <p:nvPr>
            <p:ph idx="5" type="body"/>
          </p:nvPr>
        </p:nvSpPr>
        <p:spPr>
          <a:xfrm>
            <a:off x="4728300" y="3188350"/>
            <a:ext cx="6139800" cy="530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523"/>
              <a:buNone/>
            </a:pPr>
            <a:r>
              <a:rPr lang="en"/>
              <a:t>Far far away, behind the word mountains, far from the countries Vokalia and Consonantia, there live the blind texts.</a:t>
            </a:r>
            <a:endParaRPr/>
          </a:p>
        </p:txBody>
      </p:sp>
      <p:sp>
        <p:nvSpPr>
          <p:cNvPr id="149" name="Google Shape;149;p18">
            <a:hlinkClick action="ppaction://hlinksldjump" r:id="rId5"/>
          </p:cNvPr>
          <p:cNvSpPr txBox="1"/>
          <p:nvPr>
            <p:ph idx="6" type="subTitle"/>
          </p:nvPr>
        </p:nvSpPr>
        <p:spPr>
          <a:xfrm>
            <a:off x="1323875" y="4607036"/>
            <a:ext cx="3223200" cy="516000"/>
          </a:xfrm>
          <a:prstGeom prst="rect">
            <a:avLst/>
          </a:prstGeom>
        </p:spPr>
        <p:txBody>
          <a:bodyPr anchorCtr="0" anchor="ctr" bIns="121900" lIns="121900" spcFirstLastPara="1" rIns="121900" wrap="square" tIns="121900">
            <a:normAutofit/>
          </a:bodyPr>
          <a:lstStyle/>
          <a:p>
            <a:pPr indent="0" lvl="0" marL="0" rtl="0" algn="l">
              <a:lnSpc>
                <a:spcPct val="100000"/>
              </a:lnSpc>
              <a:spcBef>
                <a:spcPts val="0"/>
              </a:spcBef>
              <a:spcAft>
                <a:spcPts val="0"/>
              </a:spcAft>
              <a:buNone/>
            </a:pPr>
            <a:r>
              <a:rPr lang="en"/>
              <a:t>SUPPLIES &amp; MATERIALS:</a:t>
            </a:r>
            <a:endParaRPr/>
          </a:p>
        </p:txBody>
      </p:sp>
      <p:sp>
        <p:nvSpPr>
          <p:cNvPr id="150" name="Google Shape;150;p18"/>
          <p:cNvSpPr txBox="1"/>
          <p:nvPr>
            <p:ph idx="7" type="body"/>
          </p:nvPr>
        </p:nvSpPr>
        <p:spPr>
          <a:xfrm>
            <a:off x="4728300" y="3892200"/>
            <a:ext cx="6139800" cy="530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523"/>
              <a:buNone/>
            </a:pPr>
            <a:r>
              <a:rPr lang="en"/>
              <a:t>Far far away, behind the word mountains, far from the countries Vokalia and Consonantia, there live the blind texts.</a:t>
            </a:r>
            <a:endParaRPr/>
          </a:p>
        </p:txBody>
      </p:sp>
      <p:sp>
        <p:nvSpPr>
          <p:cNvPr id="151" name="Google Shape;151;p18">
            <a:hlinkClick action="ppaction://hlinksldjump" r:id="rId6"/>
          </p:cNvPr>
          <p:cNvSpPr txBox="1"/>
          <p:nvPr>
            <p:ph idx="8" type="subTitle"/>
          </p:nvPr>
        </p:nvSpPr>
        <p:spPr>
          <a:xfrm>
            <a:off x="1323875" y="5314548"/>
            <a:ext cx="3223200" cy="516000"/>
          </a:xfrm>
          <a:prstGeom prst="rect">
            <a:avLst/>
          </a:prstGeom>
        </p:spPr>
        <p:txBody>
          <a:bodyPr anchorCtr="0" anchor="ctr" bIns="121900" lIns="121900" spcFirstLastPara="1" rIns="121900" wrap="square" tIns="121900">
            <a:normAutofit/>
          </a:bodyPr>
          <a:lstStyle/>
          <a:p>
            <a:pPr indent="0" lvl="0" marL="0" rtl="0" algn="l">
              <a:lnSpc>
                <a:spcPct val="100000"/>
              </a:lnSpc>
              <a:spcBef>
                <a:spcPts val="0"/>
              </a:spcBef>
              <a:spcAft>
                <a:spcPts val="0"/>
              </a:spcAft>
              <a:buNone/>
            </a:pPr>
            <a:r>
              <a:rPr lang="en"/>
              <a:t>STUDENT ABSENCE:</a:t>
            </a:r>
            <a:endParaRPr/>
          </a:p>
        </p:txBody>
      </p:sp>
      <p:sp>
        <p:nvSpPr>
          <p:cNvPr id="152" name="Google Shape;152;p18"/>
          <p:cNvSpPr txBox="1"/>
          <p:nvPr>
            <p:ph idx="9" type="body"/>
          </p:nvPr>
        </p:nvSpPr>
        <p:spPr>
          <a:xfrm>
            <a:off x="4728300" y="4596050"/>
            <a:ext cx="6139800" cy="530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523"/>
              <a:buNone/>
            </a:pPr>
            <a:r>
              <a:rPr lang="en"/>
              <a:t>Far far away, behind the word mountains, far from the countries Vokalia and Consonantia, there live the blind texts.</a:t>
            </a:r>
            <a:endParaRPr/>
          </a:p>
        </p:txBody>
      </p:sp>
      <p:sp>
        <p:nvSpPr>
          <p:cNvPr id="153" name="Google Shape;153;p18"/>
          <p:cNvSpPr txBox="1"/>
          <p:nvPr>
            <p:ph idx="13" type="body"/>
          </p:nvPr>
        </p:nvSpPr>
        <p:spPr>
          <a:xfrm>
            <a:off x="4728300" y="5299900"/>
            <a:ext cx="6139800" cy="530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523"/>
              <a:buNone/>
            </a:pPr>
            <a:r>
              <a:rPr lang="en"/>
              <a:t>Far far away, behind the word mountains, far from the countries Vokalia and Consonantia, there live the blind texts.</a:t>
            </a:r>
            <a:endParaRPr/>
          </a:p>
        </p:txBody>
      </p:sp>
      <p:sp>
        <p:nvSpPr>
          <p:cNvPr id="154" name="Google Shape;154;p18">
            <a:hlinkClick action="ppaction://hlinksldjump" r:id="rId7"/>
          </p:cNvPr>
          <p:cNvSpPr txBox="1"/>
          <p:nvPr>
            <p:ph idx="3" type="subTitle"/>
          </p:nvPr>
        </p:nvSpPr>
        <p:spPr>
          <a:xfrm>
            <a:off x="1323875" y="3192012"/>
            <a:ext cx="3223200" cy="516000"/>
          </a:xfrm>
          <a:prstGeom prst="rect">
            <a:avLst/>
          </a:prstGeom>
        </p:spPr>
        <p:txBody>
          <a:bodyPr anchorCtr="0" anchor="ctr" bIns="121900" lIns="121900" spcFirstLastPara="1" rIns="121900" wrap="square" tIns="121900">
            <a:normAutofit/>
          </a:bodyPr>
          <a:lstStyle/>
          <a:p>
            <a:pPr indent="0" lvl="0" marL="0" rtl="0" algn="l">
              <a:lnSpc>
                <a:spcPct val="100000"/>
              </a:lnSpc>
              <a:spcBef>
                <a:spcPts val="0"/>
              </a:spcBef>
              <a:spcAft>
                <a:spcPts val="0"/>
              </a:spcAft>
              <a:buNone/>
            </a:pPr>
            <a:r>
              <a:rPr lang="en"/>
              <a:t>ASSIGNMENTS:</a:t>
            </a:r>
            <a:endParaRPr/>
          </a:p>
        </p:txBody>
      </p:sp>
      <p:sp>
        <p:nvSpPr>
          <p:cNvPr id="155" name="Google Shape;155;p18"/>
          <p:cNvSpPr/>
          <p:nvPr/>
        </p:nvSpPr>
        <p:spPr>
          <a:xfrm flipH="1" rot="-1244693">
            <a:off x="1401032" y="1050236"/>
            <a:ext cx="313502" cy="743502"/>
          </a:xfrm>
          <a:custGeom>
            <a:rect b="b" l="l" r="r" t="t"/>
            <a:pathLst>
              <a:path extrusionOk="0" h="440760" w="185849">
                <a:moveTo>
                  <a:pt x="92958" y="0"/>
                </a:moveTo>
                <a:cubicBezTo>
                  <a:pt x="41322" y="0"/>
                  <a:pt x="0" y="43760"/>
                  <a:pt x="0" y="97110"/>
                </a:cubicBezTo>
                <a:cubicBezTo>
                  <a:pt x="0" y="106547"/>
                  <a:pt x="2277" y="115481"/>
                  <a:pt x="4822" y="124315"/>
                </a:cubicBezTo>
                <a:lnTo>
                  <a:pt x="31411" y="124315"/>
                </a:lnTo>
                <a:cubicBezTo>
                  <a:pt x="31344" y="123893"/>
                  <a:pt x="31544" y="123491"/>
                  <a:pt x="31411" y="123062"/>
                </a:cubicBezTo>
                <a:cubicBezTo>
                  <a:pt x="28463" y="114898"/>
                  <a:pt x="26789" y="106105"/>
                  <a:pt x="26789" y="97110"/>
                </a:cubicBezTo>
                <a:cubicBezTo>
                  <a:pt x="26789" y="57443"/>
                  <a:pt x="56726" y="25738"/>
                  <a:pt x="92958" y="25744"/>
                </a:cubicBezTo>
                <a:cubicBezTo>
                  <a:pt x="129123" y="25744"/>
                  <a:pt x="159060" y="57443"/>
                  <a:pt x="159060" y="97110"/>
                </a:cubicBezTo>
                <a:cubicBezTo>
                  <a:pt x="159060" y="97439"/>
                  <a:pt x="158926" y="112809"/>
                  <a:pt x="158859" y="124315"/>
                </a:cubicBezTo>
                <a:cubicBezTo>
                  <a:pt x="158859" y="128568"/>
                  <a:pt x="158859" y="131990"/>
                  <a:pt x="158859" y="134361"/>
                </a:cubicBezTo>
                <a:cubicBezTo>
                  <a:pt x="158592" y="192078"/>
                  <a:pt x="157587" y="379092"/>
                  <a:pt x="157587" y="378811"/>
                </a:cubicBezTo>
                <a:cubicBezTo>
                  <a:pt x="154506" y="399700"/>
                  <a:pt x="136893" y="415023"/>
                  <a:pt x="115528" y="415023"/>
                </a:cubicBezTo>
                <a:cubicBezTo>
                  <a:pt x="91485" y="415023"/>
                  <a:pt x="71996" y="396298"/>
                  <a:pt x="71996" y="373165"/>
                </a:cubicBezTo>
                <a:lnTo>
                  <a:pt x="74339" y="134361"/>
                </a:lnTo>
                <a:lnTo>
                  <a:pt x="74541" y="124315"/>
                </a:lnTo>
                <a:lnTo>
                  <a:pt x="74742" y="100459"/>
                </a:lnTo>
                <a:cubicBezTo>
                  <a:pt x="74809" y="93353"/>
                  <a:pt x="68915" y="87761"/>
                  <a:pt x="61548" y="87694"/>
                </a:cubicBezTo>
                <a:cubicBezTo>
                  <a:pt x="54181" y="87620"/>
                  <a:pt x="48020" y="93146"/>
                  <a:pt x="47953" y="100251"/>
                </a:cubicBezTo>
                <a:lnTo>
                  <a:pt x="47752" y="124315"/>
                </a:lnTo>
                <a:lnTo>
                  <a:pt x="47550" y="134361"/>
                </a:lnTo>
                <a:lnTo>
                  <a:pt x="45207" y="372951"/>
                </a:lnTo>
                <a:cubicBezTo>
                  <a:pt x="45207" y="410422"/>
                  <a:pt x="76684" y="440767"/>
                  <a:pt x="115528" y="440761"/>
                </a:cubicBezTo>
                <a:cubicBezTo>
                  <a:pt x="150487" y="440761"/>
                  <a:pt x="179286" y="415914"/>
                  <a:pt x="184175" y="382581"/>
                </a:cubicBezTo>
                <a:cubicBezTo>
                  <a:pt x="184443" y="381101"/>
                  <a:pt x="185381" y="195232"/>
                  <a:pt x="185648" y="134361"/>
                </a:cubicBezTo>
                <a:cubicBezTo>
                  <a:pt x="185648" y="131896"/>
                  <a:pt x="185648" y="128501"/>
                  <a:pt x="185648" y="124315"/>
                </a:cubicBezTo>
                <a:cubicBezTo>
                  <a:pt x="185715" y="112996"/>
                  <a:pt x="185849" y="98115"/>
                  <a:pt x="185849" y="97110"/>
                </a:cubicBezTo>
                <a:cubicBezTo>
                  <a:pt x="185849" y="43760"/>
                  <a:pt x="144528" y="0"/>
                  <a:pt x="92958" y="0"/>
                </a:cubicBezTo>
                <a:close/>
              </a:path>
            </a:pathLst>
          </a:custGeom>
          <a:solidFill>
            <a:schemeClr val="dk1"/>
          </a:solidFill>
          <a:ln>
            <a:noFill/>
          </a:ln>
          <a:effectLst>
            <a:outerShdw blurRad="57150" rotWithShape="0" algn="bl" dir="13500000" dist="38100">
              <a:srgbClr val="000000">
                <a:alpha val="35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9"/>
          <p:cNvSpPr txBox="1"/>
          <p:nvPr>
            <p:ph type="title"/>
          </p:nvPr>
        </p:nvSpPr>
        <p:spPr>
          <a:xfrm>
            <a:off x="1373700" y="1890425"/>
            <a:ext cx="9444600" cy="621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0" lang="en"/>
              <a:t>Course</a:t>
            </a:r>
            <a:r>
              <a:rPr lang="en"/>
              <a:t> Description.</a:t>
            </a:r>
            <a:endParaRPr/>
          </a:p>
        </p:txBody>
      </p:sp>
      <p:sp>
        <p:nvSpPr>
          <p:cNvPr id="161" name="Google Shape;161;p19"/>
          <p:cNvSpPr txBox="1"/>
          <p:nvPr>
            <p:ph idx="1" type="body"/>
          </p:nvPr>
        </p:nvSpPr>
        <p:spPr>
          <a:xfrm>
            <a:off x="1373700" y="2786997"/>
            <a:ext cx="9444600" cy="2734500"/>
          </a:xfrm>
          <a:prstGeom prst="rect">
            <a:avLst/>
          </a:prstGeom>
        </p:spPr>
        <p:txBody>
          <a:bodyPr anchorCtr="0" anchor="t" bIns="121900" lIns="121900" spcFirstLastPara="1" rIns="121900" wrap="square" tIns="121900">
            <a:normAutofit/>
          </a:bodyPr>
          <a:lstStyle/>
          <a:p>
            <a:pPr indent="0" lvl="0" marL="0" rtl="0" algn="l">
              <a:spcBef>
                <a:spcPts val="1000"/>
              </a:spcBef>
              <a:spcAft>
                <a:spcPts val="0"/>
              </a:spcAft>
              <a:buSzPts val="1018"/>
              <a:buNone/>
            </a:pPr>
            <a:r>
              <a:rPr lang="en"/>
              <a:t>Far far away, behind the word mountains, far from the countries Vokalia and Consonantia, there live the blind texts.</a:t>
            </a:r>
            <a:endParaRPr/>
          </a:p>
          <a:p>
            <a:pPr indent="0" lvl="0" marL="0" rtl="0" algn="l">
              <a:spcBef>
                <a:spcPts val="1000"/>
              </a:spcBef>
              <a:spcAft>
                <a:spcPts val="0"/>
              </a:spcAft>
              <a:buSzPts val="1018"/>
              <a:buNone/>
            </a:pPr>
            <a:r>
              <a:rPr lang="en"/>
              <a:t>Separated they live in </a:t>
            </a:r>
            <a:r>
              <a:rPr lang="en"/>
              <a:t>Bookmarks Grove</a:t>
            </a:r>
            <a:r>
              <a:rPr lang="en"/>
              <a:t> right at the coast of the Semantics, a large language ocean. A small river named Duden flows by their place and supplies it with the necessary regelialia.</a:t>
            </a:r>
            <a:endParaRPr/>
          </a:p>
          <a:p>
            <a:pPr indent="0" lvl="0" marL="0" rtl="0" algn="l">
              <a:spcBef>
                <a:spcPts val="1000"/>
              </a:spcBef>
              <a:spcAft>
                <a:spcPts val="0"/>
              </a:spcAft>
              <a:buSzPts val="1018"/>
              <a:buNone/>
            </a:pPr>
            <a:r>
              <a:rPr lang="en"/>
              <a:t>It is a paradisematic country, in which roasted parts of sentences fly into your mouth. Even the all-powerful Pointing has no control about the blind texts it is an almost unorthographic life One day however a small line of blind text by the name of Lorem Ipsum decided to</a:t>
            </a:r>
            <a:endParaRPr/>
          </a:p>
        </p:txBody>
      </p:sp>
      <p:sp>
        <p:nvSpPr>
          <p:cNvPr id="162" name="Google Shape;162;p19"/>
          <p:cNvSpPr/>
          <p:nvPr/>
        </p:nvSpPr>
        <p:spPr>
          <a:xfrm rot="1244693">
            <a:off x="10001082" y="937686"/>
            <a:ext cx="313502" cy="743502"/>
          </a:xfrm>
          <a:custGeom>
            <a:rect b="b" l="l" r="r" t="t"/>
            <a:pathLst>
              <a:path extrusionOk="0" h="440760" w="185849">
                <a:moveTo>
                  <a:pt x="92958" y="0"/>
                </a:moveTo>
                <a:cubicBezTo>
                  <a:pt x="41322" y="0"/>
                  <a:pt x="0" y="43760"/>
                  <a:pt x="0" y="97110"/>
                </a:cubicBezTo>
                <a:cubicBezTo>
                  <a:pt x="0" y="106547"/>
                  <a:pt x="2277" y="115481"/>
                  <a:pt x="4822" y="124315"/>
                </a:cubicBezTo>
                <a:lnTo>
                  <a:pt x="31411" y="124315"/>
                </a:lnTo>
                <a:cubicBezTo>
                  <a:pt x="31344" y="123893"/>
                  <a:pt x="31544" y="123491"/>
                  <a:pt x="31411" y="123062"/>
                </a:cubicBezTo>
                <a:cubicBezTo>
                  <a:pt x="28463" y="114898"/>
                  <a:pt x="26789" y="106105"/>
                  <a:pt x="26789" y="97110"/>
                </a:cubicBezTo>
                <a:cubicBezTo>
                  <a:pt x="26789" y="57443"/>
                  <a:pt x="56726" y="25738"/>
                  <a:pt x="92958" y="25744"/>
                </a:cubicBezTo>
                <a:cubicBezTo>
                  <a:pt x="129123" y="25744"/>
                  <a:pt x="159060" y="57443"/>
                  <a:pt x="159060" y="97110"/>
                </a:cubicBezTo>
                <a:cubicBezTo>
                  <a:pt x="159060" y="97439"/>
                  <a:pt x="158926" y="112809"/>
                  <a:pt x="158859" y="124315"/>
                </a:cubicBezTo>
                <a:cubicBezTo>
                  <a:pt x="158859" y="128568"/>
                  <a:pt x="158859" y="131990"/>
                  <a:pt x="158859" y="134361"/>
                </a:cubicBezTo>
                <a:cubicBezTo>
                  <a:pt x="158592" y="192078"/>
                  <a:pt x="157587" y="379092"/>
                  <a:pt x="157587" y="378811"/>
                </a:cubicBezTo>
                <a:cubicBezTo>
                  <a:pt x="154506" y="399700"/>
                  <a:pt x="136893" y="415023"/>
                  <a:pt x="115528" y="415023"/>
                </a:cubicBezTo>
                <a:cubicBezTo>
                  <a:pt x="91485" y="415023"/>
                  <a:pt x="71996" y="396298"/>
                  <a:pt x="71996" y="373165"/>
                </a:cubicBezTo>
                <a:lnTo>
                  <a:pt x="74339" y="134361"/>
                </a:lnTo>
                <a:lnTo>
                  <a:pt x="74541" y="124315"/>
                </a:lnTo>
                <a:lnTo>
                  <a:pt x="74742" y="100459"/>
                </a:lnTo>
                <a:cubicBezTo>
                  <a:pt x="74809" y="93353"/>
                  <a:pt x="68915" y="87761"/>
                  <a:pt x="61548" y="87694"/>
                </a:cubicBezTo>
                <a:cubicBezTo>
                  <a:pt x="54181" y="87620"/>
                  <a:pt x="48020" y="93146"/>
                  <a:pt x="47953" y="100251"/>
                </a:cubicBezTo>
                <a:lnTo>
                  <a:pt x="47752" y="124315"/>
                </a:lnTo>
                <a:lnTo>
                  <a:pt x="47550" y="134361"/>
                </a:lnTo>
                <a:lnTo>
                  <a:pt x="45207" y="372951"/>
                </a:lnTo>
                <a:cubicBezTo>
                  <a:pt x="45207" y="410422"/>
                  <a:pt x="76684" y="440767"/>
                  <a:pt x="115528" y="440761"/>
                </a:cubicBezTo>
                <a:cubicBezTo>
                  <a:pt x="150487" y="440761"/>
                  <a:pt x="179286" y="415914"/>
                  <a:pt x="184175" y="382581"/>
                </a:cubicBezTo>
                <a:cubicBezTo>
                  <a:pt x="184443" y="381101"/>
                  <a:pt x="185381" y="195232"/>
                  <a:pt x="185648" y="134361"/>
                </a:cubicBezTo>
                <a:cubicBezTo>
                  <a:pt x="185648" y="131896"/>
                  <a:pt x="185648" y="128501"/>
                  <a:pt x="185648" y="124315"/>
                </a:cubicBezTo>
                <a:cubicBezTo>
                  <a:pt x="185715" y="112996"/>
                  <a:pt x="185849" y="98115"/>
                  <a:pt x="185849" y="97110"/>
                </a:cubicBezTo>
                <a:cubicBezTo>
                  <a:pt x="185849" y="43760"/>
                  <a:pt x="144528" y="0"/>
                  <a:pt x="92958" y="0"/>
                </a:cubicBezTo>
                <a:close/>
              </a:path>
            </a:pathLst>
          </a:custGeom>
          <a:solidFill>
            <a:schemeClr val="dk1"/>
          </a:solidFill>
          <a:ln>
            <a:noFill/>
          </a:ln>
          <a:effectLst>
            <a:outerShdw blurRad="57150" rotWithShape="0" algn="bl" dir="13500000" dist="38100">
              <a:srgbClr val="000000">
                <a:alpha val="35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0"/>
          <p:cNvSpPr txBox="1"/>
          <p:nvPr>
            <p:ph type="title"/>
          </p:nvPr>
        </p:nvSpPr>
        <p:spPr>
          <a:xfrm>
            <a:off x="1323863" y="1558125"/>
            <a:ext cx="9544200" cy="6006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b="0" lang="en"/>
              <a:t>Assignments, </a:t>
            </a:r>
            <a:r>
              <a:rPr lang="en"/>
              <a:t>Assessments &amp; Projects</a:t>
            </a:r>
            <a:r>
              <a:rPr lang="en"/>
              <a:t> </a:t>
            </a:r>
            <a:endParaRPr/>
          </a:p>
        </p:txBody>
      </p:sp>
      <p:sp>
        <p:nvSpPr>
          <p:cNvPr id="168" name="Google Shape;168;p20">
            <a:hlinkClick action="ppaction://hlinksldjump" r:id="rId3"/>
          </p:cNvPr>
          <p:cNvSpPr txBox="1"/>
          <p:nvPr>
            <p:ph idx="1" type="subTitle"/>
          </p:nvPr>
        </p:nvSpPr>
        <p:spPr>
          <a:xfrm>
            <a:off x="1323863" y="3148225"/>
            <a:ext cx="1891500" cy="605700"/>
          </a:xfrm>
          <a:prstGeom prst="rect">
            <a:avLst/>
          </a:prstGeom>
        </p:spPr>
        <p:txBody>
          <a:bodyPr anchorCtr="0" anchor="ctr" bIns="121900" lIns="121900" spcFirstLastPara="1" rIns="121900" wrap="square" tIns="121900">
            <a:normAutofit/>
          </a:bodyPr>
          <a:lstStyle/>
          <a:p>
            <a:pPr indent="0" lvl="0" marL="0" rtl="0" algn="ctr">
              <a:lnSpc>
                <a:spcPct val="100000"/>
              </a:lnSpc>
              <a:spcBef>
                <a:spcPts val="0"/>
              </a:spcBef>
              <a:spcAft>
                <a:spcPts val="0"/>
              </a:spcAft>
              <a:buNone/>
            </a:pPr>
            <a:r>
              <a:rPr lang="en"/>
              <a:t>QUARTER #1</a:t>
            </a:r>
            <a:endParaRPr/>
          </a:p>
        </p:txBody>
      </p:sp>
      <p:sp>
        <p:nvSpPr>
          <p:cNvPr id="169" name="Google Shape;169;p20">
            <a:hlinkClick action="ppaction://hlinksldjump" r:id="rId4"/>
          </p:cNvPr>
          <p:cNvSpPr txBox="1"/>
          <p:nvPr>
            <p:ph idx="2" type="subTitle"/>
          </p:nvPr>
        </p:nvSpPr>
        <p:spPr>
          <a:xfrm>
            <a:off x="1323863" y="3856375"/>
            <a:ext cx="1891500" cy="605700"/>
          </a:xfrm>
          <a:prstGeom prst="rect">
            <a:avLst/>
          </a:prstGeom>
        </p:spPr>
        <p:txBody>
          <a:bodyPr anchorCtr="0" anchor="ctr" bIns="121900" lIns="121900" spcFirstLastPara="1" rIns="121900" wrap="square" tIns="121900">
            <a:normAutofit/>
          </a:bodyPr>
          <a:lstStyle/>
          <a:p>
            <a:pPr indent="0" lvl="0" marL="0" rtl="0" algn="ctr">
              <a:lnSpc>
                <a:spcPct val="100000"/>
              </a:lnSpc>
              <a:spcBef>
                <a:spcPts val="0"/>
              </a:spcBef>
              <a:spcAft>
                <a:spcPts val="0"/>
              </a:spcAft>
              <a:buNone/>
            </a:pPr>
            <a:r>
              <a:rPr lang="en"/>
              <a:t>QUARTER #2</a:t>
            </a:r>
            <a:endParaRPr/>
          </a:p>
        </p:txBody>
      </p:sp>
      <p:sp>
        <p:nvSpPr>
          <p:cNvPr id="170" name="Google Shape;170;p20"/>
          <p:cNvSpPr txBox="1"/>
          <p:nvPr>
            <p:ph idx="3" type="body"/>
          </p:nvPr>
        </p:nvSpPr>
        <p:spPr>
          <a:xfrm>
            <a:off x="3402938" y="3143925"/>
            <a:ext cx="7465200" cy="623100"/>
          </a:xfrm>
          <a:prstGeom prst="rect">
            <a:avLst/>
          </a:prstGeom>
        </p:spPr>
        <p:txBody>
          <a:bodyPr anchorCtr="0" anchor="t" bIns="121900" lIns="121900" spcFirstLastPara="1" rIns="121900" wrap="square" tIns="121900">
            <a:noAutofit/>
          </a:bodyPr>
          <a:lstStyle/>
          <a:p>
            <a:pPr indent="0" lvl="0" marL="0" rtl="0" algn="l">
              <a:spcBef>
                <a:spcPts val="0"/>
              </a:spcBef>
              <a:spcAft>
                <a:spcPts val="1600"/>
              </a:spcAft>
              <a:buSzPts val="935"/>
              <a:buNone/>
            </a:pPr>
            <a:r>
              <a:rPr lang="en"/>
              <a:t>Separated they live in </a:t>
            </a:r>
            <a:r>
              <a:rPr lang="en"/>
              <a:t>Bookmarks Grove</a:t>
            </a:r>
            <a:r>
              <a:rPr lang="en"/>
              <a:t> right at the coast of the Semantics, a large language ocean. A small river named Duden flows by their place and supplies it with the necessary regelialia.</a:t>
            </a:r>
            <a:endParaRPr/>
          </a:p>
        </p:txBody>
      </p:sp>
      <p:sp>
        <p:nvSpPr>
          <p:cNvPr id="171" name="Google Shape;171;p20">
            <a:hlinkClick action="ppaction://hlinksldjump" r:id="rId5"/>
          </p:cNvPr>
          <p:cNvSpPr txBox="1"/>
          <p:nvPr>
            <p:ph idx="4" type="subTitle"/>
          </p:nvPr>
        </p:nvSpPr>
        <p:spPr>
          <a:xfrm>
            <a:off x="1323863" y="4564525"/>
            <a:ext cx="1891500" cy="605700"/>
          </a:xfrm>
          <a:prstGeom prst="rect">
            <a:avLst/>
          </a:prstGeom>
        </p:spPr>
        <p:txBody>
          <a:bodyPr anchorCtr="0" anchor="ctr" bIns="121900" lIns="121900" spcFirstLastPara="1" rIns="121900" wrap="square" tIns="121900">
            <a:normAutofit/>
          </a:bodyPr>
          <a:lstStyle/>
          <a:p>
            <a:pPr indent="0" lvl="0" marL="0" rtl="0" algn="ctr">
              <a:lnSpc>
                <a:spcPct val="100000"/>
              </a:lnSpc>
              <a:spcBef>
                <a:spcPts val="0"/>
              </a:spcBef>
              <a:spcAft>
                <a:spcPts val="0"/>
              </a:spcAft>
              <a:buNone/>
            </a:pPr>
            <a:r>
              <a:rPr lang="en"/>
              <a:t>QUARTER #3</a:t>
            </a:r>
            <a:endParaRPr/>
          </a:p>
        </p:txBody>
      </p:sp>
      <p:sp>
        <p:nvSpPr>
          <p:cNvPr id="172" name="Google Shape;172;p20"/>
          <p:cNvSpPr txBox="1"/>
          <p:nvPr>
            <p:ph idx="5" type="body"/>
          </p:nvPr>
        </p:nvSpPr>
        <p:spPr>
          <a:xfrm>
            <a:off x="3402938" y="3847775"/>
            <a:ext cx="7465200" cy="623100"/>
          </a:xfrm>
          <a:prstGeom prst="rect">
            <a:avLst/>
          </a:prstGeom>
        </p:spPr>
        <p:txBody>
          <a:bodyPr anchorCtr="0" anchor="t" bIns="121900" lIns="121900" spcFirstLastPara="1" rIns="121900" wrap="square" tIns="121900">
            <a:noAutofit/>
          </a:bodyPr>
          <a:lstStyle/>
          <a:p>
            <a:pPr indent="0" lvl="0" marL="0" rtl="0" algn="l">
              <a:spcBef>
                <a:spcPts val="0"/>
              </a:spcBef>
              <a:spcAft>
                <a:spcPts val="1600"/>
              </a:spcAft>
              <a:buSzPts val="935"/>
              <a:buNone/>
            </a:pPr>
            <a:r>
              <a:rPr lang="en"/>
              <a:t>Separated they live in </a:t>
            </a:r>
            <a:r>
              <a:rPr lang="en"/>
              <a:t>Bookmarks Grove</a:t>
            </a:r>
            <a:r>
              <a:rPr lang="en"/>
              <a:t> right at the coast of the Semantics, a large language ocean. A small river named Duden flows by their place and supplies it with the necessary regelialia.</a:t>
            </a:r>
            <a:endParaRPr/>
          </a:p>
        </p:txBody>
      </p:sp>
      <p:sp>
        <p:nvSpPr>
          <p:cNvPr id="173" name="Google Shape;173;p20">
            <a:hlinkClick action="ppaction://hlinksldjump" r:id="rId6"/>
          </p:cNvPr>
          <p:cNvSpPr txBox="1"/>
          <p:nvPr>
            <p:ph idx="6" type="subTitle"/>
          </p:nvPr>
        </p:nvSpPr>
        <p:spPr>
          <a:xfrm>
            <a:off x="1323863" y="5272675"/>
            <a:ext cx="1891500" cy="605700"/>
          </a:xfrm>
          <a:prstGeom prst="rect">
            <a:avLst/>
          </a:prstGeom>
        </p:spPr>
        <p:txBody>
          <a:bodyPr anchorCtr="0" anchor="ctr" bIns="121900" lIns="121900" spcFirstLastPara="1" rIns="121900" wrap="square" tIns="121900">
            <a:normAutofit/>
          </a:bodyPr>
          <a:lstStyle/>
          <a:p>
            <a:pPr indent="0" lvl="0" marL="0" rtl="0" algn="ctr">
              <a:lnSpc>
                <a:spcPct val="100000"/>
              </a:lnSpc>
              <a:spcBef>
                <a:spcPts val="0"/>
              </a:spcBef>
              <a:spcAft>
                <a:spcPts val="0"/>
              </a:spcAft>
              <a:buNone/>
            </a:pPr>
            <a:r>
              <a:rPr lang="en"/>
              <a:t>QUARTER #4</a:t>
            </a:r>
            <a:endParaRPr/>
          </a:p>
        </p:txBody>
      </p:sp>
      <p:sp>
        <p:nvSpPr>
          <p:cNvPr id="174" name="Google Shape;174;p20"/>
          <p:cNvSpPr txBox="1"/>
          <p:nvPr>
            <p:ph idx="7" type="body"/>
          </p:nvPr>
        </p:nvSpPr>
        <p:spPr>
          <a:xfrm>
            <a:off x="3402938" y="4551625"/>
            <a:ext cx="7465200" cy="623100"/>
          </a:xfrm>
          <a:prstGeom prst="rect">
            <a:avLst/>
          </a:prstGeom>
        </p:spPr>
        <p:txBody>
          <a:bodyPr anchorCtr="0" anchor="t" bIns="121900" lIns="121900" spcFirstLastPara="1" rIns="121900" wrap="square" tIns="121900">
            <a:noAutofit/>
          </a:bodyPr>
          <a:lstStyle/>
          <a:p>
            <a:pPr indent="0" lvl="0" marL="0" rtl="0" algn="l">
              <a:spcBef>
                <a:spcPts val="0"/>
              </a:spcBef>
              <a:spcAft>
                <a:spcPts val="1600"/>
              </a:spcAft>
              <a:buSzPts val="935"/>
              <a:buNone/>
            </a:pPr>
            <a:r>
              <a:rPr lang="en"/>
              <a:t>Separated they live in </a:t>
            </a:r>
            <a:r>
              <a:rPr lang="en"/>
              <a:t>Bookmarks Grove</a:t>
            </a:r>
            <a:r>
              <a:rPr lang="en"/>
              <a:t> right at the coast of the Semantics, a large language ocean. A small river named Duden flows by their place and supplies it with the necessary regelialia.</a:t>
            </a:r>
            <a:endParaRPr/>
          </a:p>
        </p:txBody>
      </p:sp>
      <p:sp>
        <p:nvSpPr>
          <p:cNvPr id="175" name="Google Shape;175;p20"/>
          <p:cNvSpPr txBox="1"/>
          <p:nvPr>
            <p:ph idx="8" type="body"/>
          </p:nvPr>
        </p:nvSpPr>
        <p:spPr>
          <a:xfrm>
            <a:off x="3402938" y="5255475"/>
            <a:ext cx="7465200" cy="623100"/>
          </a:xfrm>
          <a:prstGeom prst="rect">
            <a:avLst/>
          </a:prstGeom>
        </p:spPr>
        <p:txBody>
          <a:bodyPr anchorCtr="0" anchor="t" bIns="121900" lIns="121900" spcFirstLastPara="1" rIns="121900" wrap="square" tIns="121900">
            <a:noAutofit/>
          </a:bodyPr>
          <a:lstStyle/>
          <a:p>
            <a:pPr indent="0" lvl="0" marL="0" rtl="0" algn="l">
              <a:spcBef>
                <a:spcPts val="0"/>
              </a:spcBef>
              <a:spcAft>
                <a:spcPts val="1600"/>
              </a:spcAft>
              <a:buSzPts val="935"/>
              <a:buNone/>
            </a:pPr>
            <a:r>
              <a:rPr lang="en"/>
              <a:t>Separated they live in </a:t>
            </a:r>
            <a:r>
              <a:rPr lang="en"/>
              <a:t>Bookmarks Grove</a:t>
            </a:r>
            <a:r>
              <a:rPr lang="en"/>
              <a:t> right at the coast of the Semantics, a large language ocean. A small river named Duden flows by their place and supplies it with the necessary regelialia.</a:t>
            </a:r>
            <a:endParaRPr/>
          </a:p>
        </p:txBody>
      </p:sp>
      <p:sp>
        <p:nvSpPr>
          <p:cNvPr id="176" name="Google Shape;176;p20"/>
          <p:cNvSpPr txBox="1"/>
          <p:nvPr>
            <p:ph idx="9" type="body"/>
          </p:nvPr>
        </p:nvSpPr>
        <p:spPr>
          <a:xfrm>
            <a:off x="1323863" y="2245950"/>
            <a:ext cx="9544200" cy="787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Far far away, behind the word mountains, far from the countries Vokalia and Consonantia, there live the blind texts.</a:t>
            </a:r>
            <a:endParaRPr/>
          </a:p>
        </p:txBody>
      </p:sp>
      <p:sp>
        <p:nvSpPr>
          <p:cNvPr id="177" name="Google Shape;177;p20"/>
          <p:cNvSpPr/>
          <p:nvPr/>
        </p:nvSpPr>
        <p:spPr>
          <a:xfrm flipH="1" rot="-1244693">
            <a:off x="1401032" y="1050236"/>
            <a:ext cx="313502" cy="743502"/>
          </a:xfrm>
          <a:custGeom>
            <a:rect b="b" l="l" r="r" t="t"/>
            <a:pathLst>
              <a:path extrusionOk="0" h="440760" w="185849">
                <a:moveTo>
                  <a:pt x="92958" y="0"/>
                </a:moveTo>
                <a:cubicBezTo>
                  <a:pt x="41322" y="0"/>
                  <a:pt x="0" y="43760"/>
                  <a:pt x="0" y="97110"/>
                </a:cubicBezTo>
                <a:cubicBezTo>
                  <a:pt x="0" y="106547"/>
                  <a:pt x="2277" y="115481"/>
                  <a:pt x="4822" y="124315"/>
                </a:cubicBezTo>
                <a:lnTo>
                  <a:pt x="31411" y="124315"/>
                </a:lnTo>
                <a:cubicBezTo>
                  <a:pt x="31344" y="123893"/>
                  <a:pt x="31544" y="123491"/>
                  <a:pt x="31411" y="123062"/>
                </a:cubicBezTo>
                <a:cubicBezTo>
                  <a:pt x="28463" y="114898"/>
                  <a:pt x="26789" y="106105"/>
                  <a:pt x="26789" y="97110"/>
                </a:cubicBezTo>
                <a:cubicBezTo>
                  <a:pt x="26789" y="57443"/>
                  <a:pt x="56726" y="25738"/>
                  <a:pt x="92958" y="25744"/>
                </a:cubicBezTo>
                <a:cubicBezTo>
                  <a:pt x="129123" y="25744"/>
                  <a:pt x="159060" y="57443"/>
                  <a:pt x="159060" y="97110"/>
                </a:cubicBezTo>
                <a:cubicBezTo>
                  <a:pt x="159060" y="97439"/>
                  <a:pt x="158926" y="112809"/>
                  <a:pt x="158859" y="124315"/>
                </a:cubicBezTo>
                <a:cubicBezTo>
                  <a:pt x="158859" y="128568"/>
                  <a:pt x="158859" y="131990"/>
                  <a:pt x="158859" y="134361"/>
                </a:cubicBezTo>
                <a:cubicBezTo>
                  <a:pt x="158592" y="192078"/>
                  <a:pt x="157587" y="379092"/>
                  <a:pt x="157587" y="378811"/>
                </a:cubicBezTo>
                <a:cubicBezTo>
                  <a:pt x="154506" y="399700"/>
                  <a:pt x="136893" y="415023"/>
                  <a:pt x="115528" y="415023"/>
                </a:cubicBezTo>
                <a:cubicBezTo>
                  <a:pt x="91485" y="415023"/>
                  <a:pt x="71996" y="396298"/>
                  <a:pt x="71996" y="373165"/>
                </a:cubicBezTo>
                <a:lnTo>
                  <a:pt x="74339" y="134361"/>
                </a:lnTo>
                <a:lnTo>
                  <a:pt x="74541" y="124315"/>
                </a:lnTo>
                <a:lnTo>
                  <a:pt x="74742" y="100459"/>
                </a:lnTo>
                <a:cubicBezTo>
                  <a:pt x="74809" y="93353"/>
                  <a:pt x="68915" y="87761"/>
                  <a:pt x="61548" y="87694"/>
                </a:cubicBezTo>
                <a:cubicBezTo>
                  <a:pt x="54181" y="87620"/>
                  <a:pt x="48020" y="93146"/>
                  <a:pt x="47953" y="100251"/>
                </a:cubicBezTo>
                <a:lnTo>
                  <a:pt x="47752" y="124315"/>
                </a:lnTo>
                <a:lnTo>
                  <a:pt x="47550" y="134361"/>
                </a:lnTo>
                <a:lnTo>
                  <a:pt x="45207" y="372951"/>
                </a:lnTo>
                <a:cubicBezTo>
                  <a:pt x="45207" y="410422"/>
                  <a:pt x="76684" y="440767"/>
                  <a:pt x="115528" y="440761"/>
                </a:cubicBezTo>
                <a:cubicBezTo>
                  <a:pt x="150487" y="440761"/>
                  <a:pt x="179286" y="415914"/>
                  <a:pt x="184175" y="382581"/>
                </a:cubicBezTo>
                <a:cubicBezTo>
                  <a:pt x="184443" y="381101"/>
                  <a:pt x="185381" y="195232"/>
                  <a:pt x="185648" y="134361"/>
                </a:cubicBezTo>
                <a:cubicBezTo>
                  <a:pt x="185648" y="131896"/>
                  <a:pt x="185648" y="128501"/>
                  <a:pt x="185648" y="124315"/>
                </a:cubicBezTo>
                <a:cubicBezTo>
                  <a:pt x="185715" y="112996"/>
                  <a:pt x="185849" y="98115"/>
                  <a:pt x="185849" y="97110"/>
                </a:cubicBezTo>
                <a:cubicBezTo>
                  <a:pt x="185849" y="43760"/>
                  <a:pt x="144528" y="0"/>
                  <a:pt x="92958" y="0"/>
                </a:cubicBezTo>
                <a:close/>
              </a:path>
            </a:pathLst>
          </a:custGeom>
          <a:solidFill>
            <a:schemeClr val="dk1"/>
          </a:solidFill>
          <a:ln>
            <a:noFill/>
          </a:ln>
          <a:effectLst>
            <a:outerShdw blurRad="57150" rotWithShape="0" algn="bl" dir="13500000" dist="38100">
              <a:srgbClr val="000000">
                <a:alpha val="35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1"/>
          <p:cNvSpPr txBox="1"/>
          <p:nvPr>
            <p:ph type="title"/>
          </p:nvPr>
        </p:nvSpPr>
        <p:spPr>
          <a:xfrm>
            <a:off x="1305450" y="2563000"/>
            <a:ext cx="9581100" cy="1122300"/>
          </a:xfrm>
          <a:prstGeom prst="rect">
            <a:avLst/>
          </a:prstGeom>
        </p:spPr>
        <p:txBody>
          <a:bodyPr anchorCtr="0" anchor="ctr" bIns="121900" lIns="121900" spcFirstLastPara="1" rIns="121900" wrap="square" tIns="121900">
            <a:normAutofit/>
          </a:bodyPr>
          <a:lstStyle/>
          <a:p>
            <a:pPr indent="0" lvl="0" marL="0" rtl="0" algn="ctr">
              <a:spcBef>
                <a:spcPts val="0"/>
              </a:spcBef>
              <a:spcAft>
                <a:spcPts val="0"/>
              </a:spcAft>
              <a:buNone/>
            </a:pPr>
            <a:r>
              <a:rPr b="0" lang="en"/>
              <a:t>Quarter</a:t>
            </a:r>
            <a:r>
              <a:rPr lang="en"/>
              <a:t> One</a:t>
            </a:r>
            <a:endParaRPr/>
          </a:p>
        </p:txBody>
      </p:sp>
      <p:sp>
        <p:nvSpPr>
          <p:cNvPr id="183" name="Google Shape;183;p21"/>
          <p:cNvSpPr txBox="1"/>
          <p:nvPr>
            <p:ph idx="1" type="body"/>
          </p:nvPr>
        </p:nvSpPr>
        <p:spPr>
          <a:xfrm>
            <a:off x="1305450" y="3685300"/>
            <a:ext cx="9581100" cy="21018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Far far away, behind the word mountains, far from the countries Vokalia and Consonantia, there live the blind texts. Separated they live in </a:t>
            </a:r>
            <a:r>
              <a:rPr lang="en"/>
              <a:t>Bookmarks Grove</a:t>
            </a:r>
            <a:r>
              <a:rPr lang="en"/>
              <a:t> right at the coast of the Semantics, a large language ocean.</a:t>
            </a:r>
            <a:endParaRPr/>
          </a:p>
        </p:txBody>
      </p:sp>
      <p:sp>
        <p:nvSpPr>
          <p:cNvPr id="184" name="Google Shape;184;p21"/>
          <p:cNvSpPr txBox="1"/>
          <p:nvPr/>
        </p:nvSpPr>
        <p:spPr>
          <a:xfrm>
            <a:off x="5399100" y="1516275"/>
            <a:ext cx="1393800" cy="965100"/>
          </a:xfrm>
          <a:prstGeom prst="rect">
            <a:avLst/>
          </a:prstGeom>
          <a:solidFill>
            <a:srgbClr val="F8AD9D"/>
          </a:solidFill>
          <a:ln cap="flat" cmpd="sng" w="19050">
            <a:solidFill>
              <a:srgbClr val="2E2E2E"/>
            </a:solidFill>
            <a:prstDash val="solid"/>
            <a:round/>
            <a:headEnd len="sm" w="sm" type="none"/>
            <a:tailEnd len="sm" w="sm" type="none"/>
          </a:ln>
        </p:spPr>
        <p:txBody>
          <a:bodyPr anchorCtr="0" anchor="ctr" bIns="121900" lIns="121900" spcFirstLastPara="1" rIns="121900" wrap="square" tIns="121900">
            <a:normAutofit/>
          </a:bodyPr>
          <a:lstStyle/>
          <a:p>
            <a:pPr indent="0" lvl="0" marL="0" rtl="0" algn="ctr">
              <a:lnSpc>
                <a:spcPct val="80000"/>
              </a:lnSpc>
              <a:spcBef>
                <a:spcPts val="0"/>
              </a:spcBef>
              <a:spcAft>
                <a:spcPts val="0"/>
              </a:spcAft>
              <a:buNone/>
            </a:pPr>
            <a:r>
              <a:rPr b="1" lang="en" sz="4800">
                <a:solidFill>
                  <a:srgbClr val="2E2E2E"/>
                </a:solidFill>
                <a:latin typeface="Courier Prime"/>
                <a:ea typeface="Courier Prime"/>
                <a:cs typeface="Courier Prime"/>
                <a:sym typeface="Courier Prime"/>
              </a:rPr>
              <a:t>#1</a:t>
            </a:r>
            <a:endParaRPr b="1" sz="4800">
              <a:solidFill>
                <a:srgbClr val="2E2E2E"/>
              </a:solidFill>
              <a:latin typeface="Courier Prime"/>
              <a:ea typeface="Courier Prime"/>
              <a:cs typeface="Courier Prime"/>
              <a:sym typeface="Courier Prime"/>
            </a:endParaRPr>
          </a:p>
        </p:txBody>
      </p:sp>
      <p:sp>
        <p:nvSpPr>
          <p:cNvPr id="185" name="Google Shape;185;p21"/>
          <p:cNvSpPr/>
          <p:nvPr/>
        </p:nvSpPr>
        <p:spPr>
          <a:xfrm rot="1244693">
            <a:off x="10001082" y="937686"/>
            <a:ext cx="313502" cy="743502"/>
          </a:xfrm>
          <a:custGeom>
            <a:rect b="b" l="l" r="r" t="t"/>
            <a:pathLst>
              <a:path extrusionOk="0" h="440760" w="185849">
                <a:moveTo>
                  <a:pt x="92958" y="0"/>
                </a:moveTo>
                <a:cubicBezTo>
                  <a:pt x="41322" y="0"/>
                  <a:pt x="0" y="43760"/>
                  <a:pt x="0" y="97110"/>
                </a:cubicBezTo>
                <a:cubicBezTo>
                  <a:pt x="0" y="106547"/>
                  <a:pt x="2277" y="115481"/>
                  <a:pt x="4822" y="124315"/>
                </a:cubicBezTo>
                <a:lnTo>
                  <a:pt x="31411" y="124315"/>
                </a:lnTo>
                <a:cubicBezTo>
                  <a:pt x="31344" y="123893"/>
                  <a:pt x="31544" y="123491"/>
                  <a:pt x="31411" y="123062"/>
                </a:cubicBezTo>
                <a:cubicBezTo>
                  <a:pt x="28463" y="114898"/>
                  <a:pt x="26789" y="106105"/>
                  <a:pt x="26789" y="97110"/>
                </a:cubicBezTo>
                <a:cubicBezTo>
                  <a:pt x="26789" y="57443"/>
                  <a:pt x="56726" y="25738"/>
                  <a:pt x="92958" y="25744"/>
                </a:cubicBezTo>
                <a:cubicBezTo>
                  <a:pt x="129123" y="25744"/>
                  <a:pt x="159060" y="57443"/>
                  <a:pt x="159060" y="97110"/>
                </a:cubicBezTo>
                <a:cubicBezTo>
                  <a:pt x="159060" y="97439"/>
                  <a:pt x="158926" y="112809"/>
                  <a:pt x="158859" y="124315"/>
                </a:cubicBezTo>
                <a:cubicBezTo>
                  <a:pt x="158859" y="128568"/>
                  <a:pt x="158859" y="131990"/>
                  <a:pt x="158859" y="134361"/>
                </a:cubicBezTo>
                <a:cubicBezTo>
                  <a:pt x="158592" y="192078"/>
                  <a:pt x="157587" y="379092"/>
                  <a:pt x="157587" y="378811"/>
                </a:cubicBezTo>
                <a:cubicBezTo>
                  <a:pt x="154506" y="399700"/>
                  <a:pt x="136893" y="415023"/>
                  <a:pt x="115528" y="415023"/>
                </a:cubicBezTo>
                <a:cubicBezTo>
                  <a:pt x="91485" y="415023"/>
                  <a:pt x="71996" y="396298"/>
                  <a:pt x="71996" y="373165"/>
                </a:cubicBezTo>
                <a:lnTo>
                  <a:pt x="74339" y="134361"/>
                </a:lnTo>
                <a:lnTo>
                  <a:pt x="74541" y="124315"/>
                </a:lnTo>
                <a:lnTo>
                  <a:pt x="74742" y="100459"/>
                </a:lnTo>
                <a:cubicBezTo>
                  <a:pt x="74809" y="93353"/>
                  <a:pt x="68915" y="87761"/>
                  <a:pt x="61548" y="87694"/>
                </a:cubicBezTo>
                <a:cubicBezTo>
                  <a:pt x="54181" y="87620"/>
                  <a:pt x="48020" y="93146"/>
                  <a:pt x="47953" y="100251"/>
                </a:cubicBezTo>
                <a:lnTo>
                  <a:pt x="47752" y="124315"/>
                </a:lnTo>
                <a:lnTo>
                  <a:pt x="47550" y="134361"/>
                </a:lnTo>
                <a:lnTo>
                  <a:pt x="45207" y="372951"/>
                </a:lnTo>
                <a:cubicBezTo>
                  <a:pt x="45207" y="410422"/>
                  <a:pt x="76684" y="440767"/>
                  <a:pt x="115528" y="440761"/>
                </a:cubicBezTo>
                <a:cubicBezTo>
                  <a:pt x="150487" y="440761"/>
                  <a:pt x="179286" y="415914"/>
                  <a:pt x="184175" y="382581"/>
                </a:cubicBezTo>
                <a:cubicBezTo>
                  <a:pt x="184443" y="381101"/>
                  <a:pt x="185381" y="195232"/>
                  <a:pt x="185648" y="134361"/>
                </a:cubicBezTo>
                <a:cubicBezTo>
                  <a:pt x="185648" y="131896"/>
                  <a:pt x="185648" y="128501"/>
                  <a:pt x="185648" y="124315"/>
                </a:cubicBezTo>
                <a:cubicBezTo>
                  <a:pt x="185715" y="112996"/>
                  <a:pt x="185849" y="98115"/>
                  <a:pt x="185849" y="97110"/>
                </a:cubicBezTo>
                <a:cubicBezTo>
                  <a:pt x="185849" y="43760"/>
                  <a:pt x="144528" y="0"/>
                  <a:pt x="92958" y="0"/>
                </a:cubicBezTo>
                <a:close/>
              </a:path>
            </a:pathLst>
          </a:custGeom>
          <a:solidFill>
            <a:schemeClr val="dk1"/>
          </a:solidFill>
          <a:ln>
            <a:noFill/>
          </a:ln>
          <a:effectLst>
            <a:outerShdw blurRad="57150" rotWithShape="0" algn="bl" dir="13500000" dist="38100">
              <a:srgbClr val="000000">
                <a:alpha val="35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2"/>
          <p:cNvSpPr txBox="1"/>
          <p:nvPr>
            <p:ph type="title"/>
          </p:nvPr>
        </p:nvSpPr>
        <p:spPr>
          <a:xfrm>
            <a:off x="1417200" y="1638650"/>
            <a:ext cx="9357600" cy="6006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b="0" lang="en"/>
              <a:t>This is your</a:t>
            </a:r>
            <a:r>
              <a:rPr lang="en"/>
              <a:t> Title</a:t>
            </a:r>
            <a:endParaRPr/>
          </a:p>
        </p:txBody>
      </p:sp>
      <p:graphicFrame>
        <p:nvGraphicFramePr>
          <p:cNvPr id="191" name="Google Shape;191;p22"/>
          <p:cNvGraphicFramePr/>
          <p:nvPr/>
        </p:nvGraphicFramePr>
        <p:xfrm>
          <a:off x="1389438" y="2536525"/>
          <a:ext cx="3000000" cy="3000000"/>
        </p:xfrm>
        <a:graphic>
          <a:graphicData uri="http://schemas.openxmlformats.org/drawingml/2006/table">
            <a:tbl>
              <a:tblPr>
                <a:noFill/>
                <a:tableStyleId>{61D580A8-850F-4BF1-BB69-31A2F2980735}</a:tableStyleId>
              </a:tblPr>
              <a:tblGrid>
                <a:gridCol w="1882625"/>
                <a:gridCol w="1882625"/>
                <a:gridCol w="1882625"/>
                <a:gridCol w="1882625"/>
                <a:gridCol w="1882625"/>
              </a:tblGrid>
              <a:tr h="461350">
                <a:tc>
                  <a:txBody>
                    <a:bodyPr/>
                    <a:lstStyle/>
                    <a:p>
                      <a:pPr indent="0" lvl="0" marL="0" rtl="0" algn="ctr">
                        <a:spcBef>
                          <a:spcPts val="0"/>
                        </a:spcBef>
                        <a:spcAft>
                          <a:spcPts val="0"/>
                        </a:spcAft>
                        <a:buNone/>
                      </a:pPr>
                      <a:r>
                        <a:rPr b="1" lang="en" sz="1700">
                          <a:latin typeface="Courier Prime"/>
                          <a:ea typeface="Courier Prime"/>
                          <a:cs typeface="Courier Prime"/>
                          <a:sym typeface="Courier Prime"/>
                        </a:rPr>
                        <a:t>TITLE ONE</a:t>
                      </a:r>
                      <a:endParaRPr b="1" sz="1700">
                        <a:latin typeface="Courier Prime"/>
                        <a:ea typeface="Courier Prime"/>
                        <a:cs typeface="Courier Prime"/>
                        <a:sym typeface="Courier Prime"/>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sz="1700">
                          <a:latin typeface="Courier Prime"/>
                          <a:ea typeface="Courier Prime"/>
                          <a:cs typeface="Courier Prime"/>
                          <a:sym typeface="Courier Prime"/>
                        </a:rPr>
                        <a:t>TITLE TWO</a:t>
                      </a:r>
                      <a:endParaRPr b="1" sz="1700">
                        <a:latin typeface="Courier Prime"/>
                        <a:ea typeface="Courier Prime"/>
                        <a:cs typeface="Courier Prime"/>
                        <a:sym typeface="Courier Prime"/>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 sz="1700">
                          <a:latin typeface="Courier Prime"/>
                          <a:ea typeface="Courier Prime"/>
                          <a:cs typeface="Courier Prime"/>
                          <a:sym typeface="Courier Prime"/>
                        </a:rPr>
                        <a:t>TITLE THREE</a:t>
                      </a:r>
                      <a:endParaRPr b="1" sz="1700">
                        <a:latin typeface="Courier Prime"/>
                        <a:ea typeface="Courier Prime"/>
                        <a:cs typeface="Courier Prime"/>
                        <a:sym typeface="Courier Prime"/>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sz="1700">
                          <a:latin typeface="Courier Prime"/>
                          <a:ea typeface="Courier Prime"/>
                          <a:cs typeface="Courier Prime"/>
                          <a:sym typeface="Courier Prime"/>
                        </a:rPr>
                        <a:t>TITLE FOUR</a:t>
                      </a:r>
                      <a:endParaRPr b="1" sz="1700">
                        <a:latin typeface="Courier Prime"/>
                        <a:ea typeface="Courier Prime"/>
                        <a:cs typeface="Courier Prime"/>
                        <a:sym typeface="Courier Prime"/>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 sz="1700">
                          <a:latin typeface="Courier Prime"/>
                          <a:ea typeface="Courier Prime"/>
                          <a:cs typeface="Courier Prime"/>
                          <a:sym typeface="Courier Prime"/>
                        </a:rPr>
                        <a:t>TITLE FIVE</a:t>
                      </a:r>
                      <a:endParaRPr b="1" sz="1700">
                        <a:latin typeface="Courier Prime"/>
                        <a:ea typeface="Courier Prime"/>
                        <a:cs typeface="Courier Prime"/>
                        <a:sym typeface="Courier Prime"/>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6"/>
                    </a:solidFill>
                  </a:tcPr>
                </a:tc>
              </a:tr>
              <a:tr h="443650">
                <a:tc>
                  <a:txBody>
                    <a:bodyPr/>
                    <a:lstStyle/>
                    <a:p>
                      <a:pPr indent="0" lvl="0" marL="0" rtl="0" algn="l">
                        <a:spcBef>
                          <a:spcPts val="0"/>
                        </a:spcBef>
                        <a:spcAft>
                          <a:spcPts val="0"/>
                        </a:spcAft>
                        <a:buNone/>
                      </a:pPr>
                      <a:r>
                        <a:rPr lang="en" sz="1300">
                          <a:latin typeface="Courier Prime"/>
                          <a:ea typeface="Courier Prime"/>
                          <a:cs typeface="Courier Prime"/>
                          <a:sym typeface="Courier Prime"/>
                        </a:rPr>
                        <a:t>Far, Far</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ourier Prime"/>
                          <a:ea typeface="Courier Prime"/>
                          <a:cs typeface="Courier Prime"/>
                          <a:sym typeface="Courier Prime"/>
                        </a:rPr>
                        <a:t>Away</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ourier Prime"/>
                          <a:ea typeface="Courier Prime"/>
                          <a:cs typeface="Courier Prime"/>
                          <a:sym typeface="Courier Prime"/>
                        </a:rPr>
                        <a:t>behind</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ourier Prime"/>
                          <a:ea typeface="Courier Prime"/>
                          <a:cs typeface="Courier Prime"/>
                          <a:sym typeface="Courier Prime"/>
                        </a:rPr>
                        <a:t>The word</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ourier Prime"/>
                          <a:ea typeface="Courier Prime"/>
                          <a:cs typeface="Courier Prime"/>
                          <a:sym typeface="Courier Prime"/>
                        </a:rPr>
                        <a:t>Mountains</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443650">
                <a:tc>
                  <a:txBody>
                    <a:bodyPr/>
                    <a:lstStyle/>
                    <a:p>
                      <a:pPr indent="0" lvl="0" marL="0" rtl="0" algn="l">
                        <a:spcBef>
                          <a:spcPts val="0"/>
                        </a:spcBef>
                        <a:spcAft>
                          <a:spcPts val="0"/>
                        </a:spcAft>
                        <a:buNone/>
                      </a:pPr>
                      <a:r>
                        <a:rPr lang="en" sz="1300">
                          <a:latin typeface="Courier Prime"/>
                          <a:ea typeface="Courier Prime"/>
                          <a:cs typeface="Courier Prime"/>
                          <a:sym typeface="Courier Prime"/>
                        </a:rPr>
                        <a:t>Far from</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ourier Prime"/>
                          <a:ea typeface="Courier Prime"/>
                          <a:cs typeface="Courier Prime"/>
                          <a:sym typeface="Courier Prime"/>
                        </a:rPr>
                        <a:t>The countries of</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ourier Prime"/>
                          <a:ea typeface="Courier Prime"/>
                          <a:cs typeface="Courier Prime"/>
                          <a:sym typeface="Courier Prime"/>
                        </a:rPr>
                        <a:t>Vokalia and</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ourier Prime"/>
                          <a:ea typeface="Courier Prime"/>
                          <a:cs typeface="Courier Prime"/>
                          <a:sym typeface="Courier Prime"/>
                        </a:rPr>
                        <a:t>Consonantia</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ourier Prime"/>
                          <a:ea typeface="Courier Prime"/>
                          <a:cs typeface="Courier Prime"/>
                          <a:sym typeface="Courier Prime"/>
                        </a:rPr>
                        <a:t>There live</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443650">
                <a:tc>
                  <a:txBody>
                    <a:bodyPr/>
                    <a:lstStyle/>
                    <a:p>
                      <a:pPr indent="0" lvl="0" marL="0" rtl="0" algn="l">
                        <a:spcBef>
                          <a:spcPts val="0"/>
                        </a:spcBef>
                        <a:spcAft>
                          <a:spcPts val="0"/>
                        </a:spcAft>
                        <a:buNone/>
                      </a:pPr>
                      <a:r>
                        <a:rPr lang="en" sz="1300">
                          <a:latin typeface="Courier Prime"/>
                          <a:ea typeface="Courier Prime"/>
                          <a:cs typeface="Courier Prime"/>
                          <a:sym typeface="Courier Prime"/>
                        </a:rPr>
                        <a:t>The blank texts</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ourier Prime"/>
                          <a:ea typeface="Courier Prime"/>
                          <a:cs typeface="Courier Prime"/>
                          <a:sym typeface="Courier Prime"/>
                        </a:rPr>
                        <a:t>Separated they</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ourier Prime"/>
                          <a:ea typeface="Courier Prime"/>
                          <a:cs typeface="Courier Prime"/>
                          <a:sym typeface="Courier Prime"/>
                        </a:rPr>
                        <a:t>Live in</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ourier Prime"/>
                          <a:ea typeface="Courier Prime"/>
                          <a:cs typeface="Courier Prime"/>
                          <a:sym typeface="Courier Prime"/>
                        </a:rPr>
                        <a:t>Bookmarks Grove</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ourier Prime"/>
                          <a:ea typeface="Courier Prime"/>
                          <a:cs typeface="Courier Prime"/>
                          <a:sym typeface="Courier Prime"/>
                        </a:rPr>
                        <a:t>Right at the</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443650">
                <a:tc>
                  <a:txBody>
                    <a:bodyPr/>
                    <a:lstStyle/>
                    <a:p>
                      <a:pPr indent="0" lvl="0" marL="0" rtl="0" algn="l">
                        <a:spcBef>
                          <a:spcPts val="0"/>
                        </a:spcBef>
                        <a:spcAft>
                          <a:spcPts val="0"/>
                        </a:spcAft>
                        <a:buNone/>
                      </a:pPr>
                      <a:r>
                        <a:rPr lang="en" sz="1300">
                          <a:latin typeface="Courier Prime"/>
                          <a:ea typeface="Courier Prime"/>
                          <a:cs typeface="Courier Prime"/>
                          <a:sym typeface="Courier Prime"/>
                        </a:rPr>
                        <a:t>Coast of the</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ourier Prime"/>
                          <a:ea typeface="Courier Prime"/>
                          <a:cs typeface="Courier Prime"/>
                          <a:sym typeface="Courier Prime"/>
                        </a:rPr>
                        <a:t>Semantics</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ourier Prime"/>
                          <a:ea typeface="Courier Prime"/>
                          <a:cs typeface="Courier Prime"/>
                          <a:sym typeface="Courier Prime"/>
                        </a:rPr>
                        <a:t>A large</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ourier Prime"/>
                          <a:ea typeface="Courier Prime"/>
                          <a:cs typeface="Courier Prime"/>
                          <a:sym typeface="Courier Prime"/>
                        </a:rPr>
                        <a:t>Language Ocean</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ourier Prime"/>
                          <a:ea typeface="Courier Prime"/>
                          <a:cs typeface="Courier Prime"/>
                          <a:sym typeface="Courier Prime"/>
                        </a:rPr>
                        <a:t>A small</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443650">
                <a:tc>
                  <a:txBody>
                    <a:bodyPr/>
                    <a:lstStyle/>
                    <a:p>
                      <a:pPr indent="0" lvl="0" marL="0" rtl="0" algn="l">
                        <a:spcBef>
                          <a:spcPts val="0"/>
                        </a:spcBef>
                        <a:spcAft>
                          <a:spcPts val="0"/>
                        </a:spcAft>
                        <a:buNone/>
                      </a:pPr>
                      <a:r>
                        <a:rPr lang="en" sz="1300">
                          <a:latin typeface="Courier Prime"/>
                          <a:ea typeface="Courier Prime"/>
                          <a:cs typeface="Courier Prime"/>
                          <a:sym typeface="Courier Prime"/>
                        </a:rPr>
                        <a:t>River named </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ourier Prime"/>
                          <a:ea typeface="Courier Prime"/>
                          <a:cs typeface="Courier Prime"/>
                          <a:sym typeface="Courier Prime"/>
                        </a:rPr>
                        <a:t>Duden flows</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ourier Prime"/>
                          <a:ea typeface="Courier Prime"/>
                          <a:cs typeface="Courier Prime"/>
                          <a:sym typeface="Courier Prime"/>
                        </a:rPr>
                        <a:t>By their place</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ourier Prime"/>
                          <a:ea typeface="Courier Prime"/>
                          <a:cs typeface="Courier Prime"/>
                          <a:sym typeface="Courier Prime"/>
                        </a:rPr>
                        <a:t>And supplies</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 sz="1300">
                          <a:latin typeface="Courier Prime"/>
                          <a:ea typeface="Courier Prime"/>
                          <a:cs typeface="Courier Prime"/>
                          <a:sym typeface="Courier Prime"/>
                        </a:rPr>
                        <a:t>It with</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443650">
                <a:tc>
                  <a:txBody>
                    <a:bodyPr/>
                    <a:lstStyle/>
                    <a:p>
                      <a:pPr indent="0" lvl="0" marL="0" rtl="0" algn="l">
                        <a:spcBef>
                          <a:spcPts val="0"/>
                        </a:spcBef>
                        <a:spcAft>
                          <a:spcPts val="0"/>
                        </a:spcAft>
                        <a:buNone/>
                      </a:pPr>
                      <a:r>
                        <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300">
                        <a:latin typeface="Courier Prime"/>
                        <a:ea typeface="Courier Prime"/>
                        <a:cs typeface="Courier Prime"/>
                        <a:sym typeface="Courier Prime"/>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
        <p:nvSpPr>
          <p:cNvPr id="192" name="Google Shape;192;p22"/>
          <p:cNvSpPr/>
          <p:nvPr/>
        </p:nvSpPr>
        <p:spPr>
          <a:xfrm flipH="1" rot="-1244693">
            <a:off x="1401032" y="1050236"/>
            <a:ext cx="313502" cy="743502"/>
          </a:xfrm>
          <a:custGeom>
            <a:rect b="b" l="l" r="r" t="t"/>
            <a:pathLst>
              <a:path extrusionOk="0" h="440760" w="185849">
                <a:moveTo>
                  <a:pt x="92958" y="0"/>
                </a:moveTo>
                <a:cubicBezTo>
                  <a:pt x="41322" y="0"/>
                  <a:pt x="0" y="43760"/>
                  <a:pt x="0" y="97110"/>
                </a:cubicBezTo>
                <a:cubicBezTo>
                  <a:pt x="0" y="106547"/>
                  <a:pt x="2277" y="115481"/>
                  <a:pt x="4822" y="124315"/>
                </a:cubicBezTo>
                <a:lnTo>
                  <a:pt x="31411" y="124315"/>
                </a:lnTo>
                <a:cubicBezTo>
                  <a:pt x="31344" y="123893"/>
                  <a:pt x="31544" y="123491"/>
                  <a:pt x="31411" y="123062"/>
                </a:cubicBezTo>
                <a:cubicBezTo>
                  <a:pt x="28463" y="114898"/>
                  <a:pt x="26789" y="106105"/>
                  <a:pt x="26789" y="97110"/>
                </a:cubicBezTo>
                <a:cubicBezTo>
                  <a:pt x="26789" y="57443"/>
                  <a:pt x="56726" y="25738"/>
                  <a:pt x="92958" y="25744"/>
                </a:cubicBezTo>
                <a:cubicBezTo>
                  <a:pt x="129123" y="25744"/>
                  <a:pt x="159060" y="57443"/>
                  <a:pt x="159060" y="97110"/>
                </a:cubicBezTo>
                <a:cubicBezTo>
                  <a:pt x="159060" y="97439"/>
                  <a:pt x="158926" y="112809"/>
                  <a:pt x="158859" y="124315"/>
                </a:cubicBezTo>
                <a:cubicBezTo>
                  <a:pt x="158859" y="128568"/>
                  <a:pt x="158859" y="131990"/>
                  <a:pt x="158859" y="134361"/>
                </a:cubicBezTo>
                <a:cubicBezTo>
                  <a:pt x="158592" y="192078"/>
                  <a:pt x="157587" y="379092"/>
                  <a:pt x="157587" y="378811"/>
                </a:cubicBezTo>
                <a:cubicBezTo>
                  <a:pt x="154506" y="399700"/>
                  <a:pt x="136893" y="415023"/>
                  <a:pt x="115528" y="415023"/>
                </a:cubicBezTo>
                <a:cubicBezTo>
                  <a:pt x="91485" y="415023"/>
                  <a:pt x="71996" y="396298"/>
                  <a:pt x="71996" y="373165"/>
                </a:cubicBezTo>
                <a:lnTo>
                  <a:pt x="74339" y="134361"/>
                </a:lnTo>
                <a:lnTo>
                  <a:pt x="74541" y="124315"/>
                </a:lnTo>
                <a:lnTo>
                  <a:pt x="74742" y="100459"/>
                </a:lnTo>
                <a:cubicBezTo>
                  <a:pt x="74809" y="93353"/>
                  <a:pt x="68915" y="87761"/>
                  <a:pt x="61548" y="87694"/>
                </a:cubicBezTo>
                <a:cubicBezTo>
                  <a:pt x="54181" y="87620"/>
                  <a:pt x="48020" y="93146"/>
                  <a:pt x="47953" y="100251"/>
                </a:cubicBezTo>
                <a:lnTo>
                  <a:pt x="47752" y="124315"/>
                </a:lnTo>
                <a:lnTo>
                  <a:pt x="47550" y="134361"/>
                </a:lnTo>
                <a:lnTo>
                  <a:pt x="45207" y="372951"/>
                </a:lnTo>
                <a:cubicBezTo>
                  <a:pt x="45207" y="410422"/>
                  <a:pt x="76684" y="440767"/>
                  <a:pt x="115528" y="440761"/>
                </a:cubicBezTo>
                <a:cubicBezTo>
                  <a:pt x="150487" y="440761"/>
                  <a:pt x="179286" y="415914"/>
                  <a:pt x="184175" y="382581"/>
                </a:cubicBezTo>
                <a:cubicBezTo>
                  <a:pt x="184443" y="381101"/>
                  <a:pt x="185381" y="195232"/>
                  <a:pt x="185648" y="134361"/>
                </a:cubicBezTo>
                <a:cubicBezTo>
                  <a:pt x="185648" y="131896"/>
                  <a:pt x="185648" y="128501"/>
                  <a:pt x="185648" y="124315"/>
                </a:cubicBezTo>
                <a:cubicBezTo>
                  <a:pt x="185715" y="112996"/>
                  <a:pt x="185849" y="98115"/>
                  <a:pt x="185849" y="97110"/>
                </a:cubicBezTo>
                <a:cubicBezTo>
                  <a:pt x="185849" y="43760"/>
                  <a:pt x="144528" y="0"/>
                  <a:pt x="92958" y="0"/>
                </a:cubicBezTo>
                <a:close/>
              </a:path>
            </a:pathLst>
          </a:custGeom>
          <a:solidFill>
            <a:schemeClr val="dk1"/>
          </a:solidFill>
          <a:ln>
            <a:noFill/>
          </a:ln>
          <a:effectLst>
            <a:outerShdw blurRad="57150" rotWithShape="0" algn="bl" dir="13500000" dist="38100">
              <a:srgbClr val="000000">
                <a:alpha val="35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3"/>
          <p:cNvSpPr txBox="1"/>
          <p:nvPr>
            <p:ph type="title"/>
          </p:nvPr>
        </p:nvSpPr>
        <p:spPr>
          <a:xfrm>
            <a:off x="1305450" y="2563000"/>
            <a:ext cx="9581100" cy="1122300"/>
          </a:xfrm>
          <a:prstGeom prst="rect">
            <a:avLst/>
          </a:prstGeom>
        </p:spPr>
        <p:txBody>
          <a:bodyPr anchorCtr="0" anchor="ctr" bIns="121900" lIns="121900" spcFirstLastPara="1" rIns="121900" wrap="square" tIns="121900">
            <a:normAutofit/>
          </a:bodyPr>
          <a:lstStyle/>
          <a:p>
            <a:pPr indent="0" lvl="0" marL="0" rtl="0" algn="ctr">
              <a:spcBef>
                <a:spcPts val="0"/>
              </a:spcBef>
              <a:spcAft>
                <a:spcPts val="0"/>
              </a:spcAft>
              <a:buNone/>
            </a:pPr>
            <a:r>
              <a:rPr b="0" lang="en"/>
              <a:t>Quarter</a:t>
            </a:r>
            <a:r>
              <a:rPr lang="en"/>
              <a:t> Two</a:t>
            </a:r>
            <a:endParaRPr/>
          </a:p>
        </p:txBody>
      </p:sp>
      <p:sp>
        <p:nvSpPr>
          <p:cNvPr id="198" name="Google Shape;198;p23"/>
          <p:cNvSpPr txBox="1"/>
          <p:nvPr>
            <p:ph idx="1" type="body"/>
          </p:nvPr>
        </p:nvSpPr>
        <p:spPr>
          <a:xfrm>
            <a:off x="1305450" y="3685300"/>
            <a:ext cx="9581100" cy="21018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Far far away, behind the word mountains, far from the countries Vokalia and Consonantia, there live the blind texts. Separated they live in </a:t>
            </a:r>
            <a:r>
              <a:rPr lang="en"/>
              <a:t>Bookmarks Grove</a:t>
            </a:r>
            <a:r>
              <a:rPr lang="en"/>
              <a:t> right at the coast of the Semantics, a large language ocean.</a:t>
            </a:r>
            <a:endParaRPr/>
          </a:p>
        </p:txBody>
      </p:sp>
      <p:sp>
        <p:nvSpPr>
          <p:cNvPr id="199" name="Google Shape;199;p23"/>
          <p:cNvSpPr txBox="1"/>
          <p:nvPr/>
        </p:nvSpPr>
        <p:spPr>
          <a:xfrm>
            <a:off x="5399100" y="1516875"/>
            <a:ext cx="1393800" cy="965100"/>
          </a:xfrm>
          <a:prstGeom prst="rect">
            <a:avLst/>
          </a:prstGeom>
          <a:solidFill>
            <a:schemeClr val="accent4"/>
          </a:solidFill>
          <a:ln cap="flat" cmpd="sng" w="19050">
            <a:solidFill>
              <a:srgbClr val="2E2E2E"/>
            </a:solidFill>
            <a:prstDash val="solid"/>
            <a:round/>
            <a:headEnd len="sm" w="sm" type="none"/>
            <a:tailEnd len="sm" w="sm" type="none"/>
          </a:ln>
        </p:spPr>
        <p:txBody>
          <a:bodyPr anchorCtr="0" anchor="ctr" bIns="121900" lIns="121900" spcFirstLastPara="1" rIns="121900" wrap="square" tIns="121900">
            <a:normAutofit/>
          </a:bodyPr>
          <a:lstStyle/>
          <a:p>
            <a:pPr indent="0" lvl="0" marL="0" rtl="0" algn="ctr">
              <a:lnSpc>
                <a:spcPct val="80000"/>
              </a:lnSpc>
              <a:spcBef>
                <a:spcPts val="0"/>
              </a:spcBef>
              <a:spcAft>
                <a:spcPts val="0"/>
              </a:spcAft>
              <a:buNone/>
            </a:pPr>
            <a:r>
              <a:rPr b="1" lang="en" sz="4800">
                <a:solidFill>
                  <a:srgbClr val="2E2E2E"/>
                </a:solidFill>
                <a:latin typeface="Courier Prime"/>
                <a:ea typeface="Courier Prime"/>
                <a:cs typeface="Courier Prime"/>
                <a:sym typeface="Courier Prime"/>
              </a:rPr>
              <a:t>#2</a:t>
            </a:r>
            <a:endParaRPr b="1" sz="4800">
              <a:solidFill>
                <a:srgbClr val="2E2E2E"/>
              </a:solidFill>
              <a:latin typeface="Courier Prime"/>
              <a:ea typeface="Courier Prime"/>
              <a:cs typeface="Courier Prime"/>
              <a:sym typeface="Courier Prime"/>
            </a:endParaRPr>
          </a:p>
        </p:txBody>
      </p:sp>
      <p:sp>
        <p:nvSpPr>
          <p:cNvPr id="200" name="Google Shape;200;p23"/>
          <p:cNvSpPr/>
          <p:nvPr/>
        </p:nvSpPr>
        <p:spPr>
          <a:xfrm rot="1244693">
            <a:off x="10001082" y="937686"/>
            <a:ext cx="313502" cy="743502"/>
          </a:xfrm>
          <a:custGeom>
            <a:rect b="b" l="l" r="r" t="t"/>
            <a:pathLst>
              <a:path extrusionOk="0" h="440760" w="185849">
                <a:moveTo>
                  <a:pt x="92958" y="0"/>
                </a:moveTo>
                <a:cubicBezTo>
                  <a:pt x="41322" y="0"/>
                  <a:pt x="0" y="43760"/>
                  <a:pt x="0" y="97110"/>
                </a:cubicBezTo>
                <a:cubicBezTo>
                  <a:pt x="0" y="106547"/>
                  <a:pt x="2277" y="115481"/>
                  <a:pt x="4822" y="124315"/>
                </a:cubicBezTo>
                <a:lnTo>
                  <a:pt x="31411" y="124315"/>
                </a:lnTo>
                <a:cubicBezTo>
                  <a:pt x="31344" y="123893"/>
                  <a:pt x="31544" y="123491"/>
                  <a:pt x="31411" y="123062"/>
                </a:cubicBezTo>
                <a:cubicBezTo>
                  <a:pt x="28463" y="114898"/>
                  <a:pt x="26789" y="106105"/>
                  <a:pt x="26789" y="97110"/>
                </a:cubicBezTo>
                <a:cubicBezTo>
                  <a:pt x="26789" y="57443"/>
                  <a:pt x="56726" y="25738"/>
                  <a:pt x="92958" y="25744"/>
                </a:cubicBezTo>
                <a:cubicBezTo>
                  <a:pt x="129123" y="25744"/>
                  <a:pt x="159060" y="57443"/>
                  <a:pt x="159060" y="97110"/>
                </a:cubicBezTo>
                <a:cubicBezTo>
                  <a:pt x="159060" y="97439"/>
                  <a:pt x="158926" y="112809"/>
                  <a:pt x="158859" y="124315"/>
                </a:cubicBezTo>
                <a:cubicBezTo>
                  <a:pt x="158859" y="128568"/>
                  <a:pt x="158859" y="131990"/>
                  <a:pt x="158859" y="134361"/>
                </a:cubicBezTo>
                <a:cubicBezTo>
                  <a:pt x="158592" y="192078"/>
                  <a:pt x="157587" y="379092"/>
                  <a:pt x="157587" y="378811"/>
                </a:cubicBezTo>
                <a:cubicBezTo>
                  <a:pt x="154506" y="399700"/>
                  <a:pt x="136893" y="415023"/>
                  <a:pt x="115528" y="415023"/>
                </a:cubicBezTo>
                <a:cubicBezTo>
                  <a:pt x="91485" y="415023"/>
                  <a:pt x="71996" y="396298"/>
                  <a:pt x="71996" y="373165"/>
                </a:cubicBezTo>
                <a:lnTo>
                  <a:pt x="74339" y="134361"/>
                </a:lnTo>
                <a:lnTo>
                  <a:pt x="74541" y="124315"/>
                </a:lnTo>
                <a:lnTo>
                  <a:pt x="74742" y="100459"/>
                </a:lnTo>
                <a:cubicBezTo>
                  <a:pt x="74809" y="93353"/>
                  <a:pt x="68915" y="87761"/>
                  <a:pt x="61548" y="87694"/>
                </a:cubicBezTo>
                <a:cubicBezTo>
                  <a:pt x="54181" y="87620"/>
                  <a:pt x="48020" y="93146"/>
                  <a:pt x="47953" y="100251"/>
                </a:cubicBezTo>
                <a:lnTo>
                  <a:pt x="47752" y="124315"/>
                </a:lnTo>
                <a:lnTo>
                  <a:pt x="47550" y="134361"/>
                </a:lnTo>
                <a:lnTo>
                  <a:pt x="45207" y="372951"/>
                </a:lnTo>
                <a:cubicBezTo>
                  <a:pt x="45207" y="410422"/>
                  <a:pt x="76684" y="440767"/>
                  <a:pt x="115528" y="440761"/>
                </a:cubicBezTo>
                <a:cubicBezTo>
                  <a:pt x="150487" y="440761"/>
                  <a:pt x="179286" y="415914"/>
                  <a:pt x="184175" y="382581"/>
                </a:cubicBezTo>
                <a:cubicBezTo>
                  <a:pt x="184443" y="381101"/>
                  <a:pt x="185381" y="195232"/>
                  <a:pt x="185648" y="134361"/>
                </a:cubicBezTo>
                <a:cubicBezTo>
                  <a:pt x="185648" y="131896"/>
                  <a:pt x="185648" y="128501"/>
                  <a:pt x="185648" y="124315"/>
                </a:cubicBezTo>
                <a:cubicBezTo>
                  <a:pt x="185715" y="112996"/>
                  <a:pt x="185849" y="98115"/>
                  <a:pt x="185849" y="97110"/>
                </a:cubicBezTo>
                <a:cubicBezTo>
                  <a:pt x="185849" y="43760"/>
                  <a:pt x="144528" y="0"/>
                  <a:pt x="92958" y="0"/>
                </a:cubicBezTo>
                <a:close/>
              </a:path>
            </a:pathLst>
          </a:custGeom>
          <a:solidFill>
            <a:schemeClr val="dk1"/>
          </a:solidFill>
          <a:ln>
            <a:noFill/>
          </a:ln>
          <a:effectLst>
            <a:outerShdw blurRad="57150" rotWithShape="0" algn="bl" dir="13500000" dist="38100">
              <a:srgbClr val="000000">
                <a:alpha val="35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Template">
  <a:themeElements>
    <a:clrScheme name="Simple Light">
      <a:dk1>
        <a:srgbClr val="231919"/>
      </a:dk1>
      <a:lt1>
        <a:srgbClr val="FFFFFF"/>
      </a:lt1>
      <a:dk2>
        <a:srgbClr val="2E2E2E"/>
      </a:dk2>
      <a:lt2>
        <a:srgbClr val="231919"/>
      </a:lt2>
      <a:accent1>
        <a:srgbClr val="F08080"/>
      </a:accent1>
      <a:accent2>
        <a:srgbClr val="F4978E"/>
      </a:accent2>
      <a:accent3>
        <a:srgbClr val="F8AD9D"/>
      </a:accent3>
      <a:accent4>
        <a:srgbClr val="FBC4AB"/>
      </a:accent4>
      <a:accent5>
        <a:srgbClr val="FFDAB9"/>
      </a:accent5>
      <a:accent6>
        <a:srgbClr val="FFF2CC"/>
      </a:accent6>
      <a:hlink>
        <a:srgbClr val="AF55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