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d139f8a07e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d139f8a0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9.png"/><Relationship Id="rId13" Type="http://schemas.openxmlformats.org/officeDocument/2006/relationships/image" Target="../media/image5.png"/><Relationship Id="rId12"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jpg"/><Relationship Id="rId7" Type="http://schemas.openxmlformats.org/officeDocument/2006/relationships/image" Target="../media/image3.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cxnSp>
        <p:nvCxnSpPr>
          <p:cNvPr id="54" name="Google Shape;54;p13"/>
          <p:cNvCxnSpPr/>
          <p:nvPr/>
        </p:nvCxnSpPr>
        <p:spPr>
          <a:xfrm flipH="1" rot="10800000">
            <a:off x="-60600" y="4839476"/>
            <a:ext cx="7893600" cy="12300"/>
          </a:xfrm>
          <a:prstGeom prst="straightConnector1">
            <a:avLst/>
          </a:prstGeom>
          <a:noFill/>
          <a:ln cap="flat" cmpd="sng" w="114300">
            <a:solidFill>
              <a:schemeClr val="dk1"/>
            </a:solidFill>
            <a:prstDash val="solid"/>
            <a:round/>
            <a:headEnd len="med" w="med" type="none"/>
            <a:tailEnd len="med" w="med" type="none"/>
          </a:ln>
        </p:spPr>
      </p:cxnSp>
      <p:sp>
        <p:nvSpPr>
          <p:cNvPr id="55" name="Google Shape;55;p13"/>
          <p:cNvSpPr txBox="1"/>
          <p:nvPr/>
        </p:nvSpPr>
        <p:spPr>
          <a:xfrm rot="10800000">
            <a:off x="1241975" y="3758520"/>
            <a:ext cx="226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56" name="Google Shape;56;p13"/>
          <p:cNvPicPr preferRelativeResize="0"/>
          <p:nvPr/>
        </p:nvPicPr>
        <p:blipFill rotWithShape="1">
          <a:blip r:embed="rId3">
            <a:alphaModFix/>
          </a:blip>
          <a:srcRect b="18080" l="0" r="0" t="0"/>
          <a:stretch/>
        </p:blipFill>
        <p:spPr>
          <a:xfrm>
            <a:off x="260575" y="103870"/>
            <a:ext cx="3296099" cy="3487074"/>
          </a:xfrm>
          <a:prstGeom prst="rect">
            <a:avLst/>
          </a:prstGeom>
          <a:noFill/>
          <a:ln>
            <a:noFill/>
          </a:ln>
        </p:spPr>
      </p:pic>
      <p:pic>
        <p:nvPicPr>
          <p:cNvPr id="57" name="Google Shape;57;p13"/>
          <p:cNvPicPr preferRelativeResize="0"/>
          <p:nvPr/>
        </p:nvPicPr>
        <p:blipFill rotWithShape="1">
          <a:blip r:embed="rId3">
            <a:alphaModFix/>
          </a:blip>
          <a:srcRect b="0" l="0" r="0" t="59302"/>
          <a:stretch/>
        </p:blipFill>
        <p:spPr>
          <a:xfrm>
            <a:off x="260575" y="2875387"/>
            <a:ext cx="3296099" cy="1732401"/>
          </a:xfrm>
          <a:prstGeom prst="rect">
            <a:avLst/>
          </a:prstGeom>
          <a:noFill/>
          <a:ln>
            <a:noFill/>
          </a:ln>
        </p:spPr>
      </p:pic>
      <p:sp>
        <p:nvSpPr>
          <p:cNvPr id="58" name="Google Shape;58;p13"/>
          <p:cNvSpPr txBox="1"/>
          <p:nvPr/>
        </p:nvSpPr>
        <p:spPr>
          <a:xfrm>
            <a:off x="469675" y="445869"/>
            <a:ext cx="2877900" cy="45771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t/>
            </a:r>
            <a:endParaRPr b="1" sz="1100"/>
          </a:p>
          <a:p>
            <a:pPr indent="0" lvl="0" marL="0" rtl="0" algn="l">
              <a:lnSpc>
                <a:spcPct val="115000"/>
              </a:lnSpc>
              <a:spcBef>
                <a:spcPts val="0"/>
              </a:spcBef>
              <a:spcAft>
                <a:spcPts val="0"/>
              </a:spcAft>
              <a:buNone/>
            </a:pPr>
            <a:r>
              <a:rPr lang="en" sz="1100"/>
              <a:t>2. Where can the bighorn sheep find the</a:t>
            </a:r>
            <a:endParaRPr sz="1100"/>
          </a:p>
          <a:p>
            <a:pPr indent="0" lvl="0" marL="0" rtl="0" algn="l">
              <a:lnSpc>
                <a:spcPct val="115000"/>
              </a:lnSpc>
              <a:spcBef>
                <a:spcPts val="0"/>
              </a:spcBef>
              <a:spcAft>
                <a:spcPts val="0"/>
              </a:spcAft>
              <a:buNone/>
            </a:pPr>
            <a:r>
              <a:rPr lang="en" sz="1100"/>
              <a:t>    most food? (Circle your answer)</a:t>
            </a:r>
            <a:endParaRPr sz="1100"/>
          </a:p>
          <a:p>
            <a:pPr indent="0" lvl="0" marL="0" rtl="0" algn="l">
              <a:lnSpc>
                <a:spcPct val="100000"/>
              </a:lnSpc>
              <a:spcBef>
                <a:spcPts val="0"/>
              </a:spcBef>
              <a:spcAft>
                <a:spcPts val="0"/>
              </a:spcAft>
              <a:buNone/>
            </a:pPr>
            <a:r>
              <a:t/>
            </a:r>
            <a:endParaRPr sz="1100"/>
          </a:p>
          <a:p>
            <a:pPr indent="0" lvl="0" marL="0" rtl="0" algn="ctr">
              <a:lnSpc>
                <a:spcPct val="100000"/>
              </a:lnSpc>
              <a:spcBef>
                <a:spcPts val="0"/>
              </a:spcBef>
              <a:spcAft>
                <a:spcPts val="0"/>
              </a:spcAft>
              <a:buNone/>
            </a:pPr>
            <a:r>
              <a:rPr b="1" lang="en">
                <a:latin typeface="Poppins"/>
                <a:ea typeface="Poppins"/>
                <a:cs typeface="Poppins"/>
                <a:sym typeface="Poppins"/>
              </a:rPr>
              <a:t> DESERT             PARK</a:t>
            </a:r>
            <a:endParaRPr b="1">
              <a:solidFill>
                <a:schemeClr val="lt1"/>
              </a:solidFill>
              <a:latin typeface="Poppins"/>
              <a:ea typeface="Poppins"/>
              <a:cs typeface="Poppins"/>
              <a:sym typeface="Poppins"/>
            </a:endParaRPr>
          </a:p>
          <a:p>
            <a:pPr indent="0" lvl="0" marL="0" rtl="0" algn="l">
              <a:lnSpc>
                <a:spcPct val="100000"/>
              </a:lnSpc>
              <a:spcBef>
                <a:spcPts val="0"/>
              </a:spcBef>
              <a:spcAft>
                <a:spcPts val="0"/>
              </a:spcAft>
              <a:buNone/>
            </a:pPr>
            <a:r>
              <a:t/>
            </a:r>
            <a:endParaRPr sz="1100"/>
          </a:p>
          <a:p>
            <a:pPr indent="0" lvl="0" marL="0" rtl="0" algn="l">
              <a:lnSpc>
                <a:spcPct val="100000"/>
              </a:lnSpc>
              <a:spcBef>
                <a:spcPts val="0"/>
              </a:spcBef>
              <a:spcAft>
                <a:spcPts val="0"/>
              </a:spcAft>
              <a:buNone/>
            </a:pPr>
            <a:r>
              <a:rPr lang="en" sz="1100"/>
              <a:t>3. Where can the bighorn sheep hide from </a:t>
            </a:r>
            <a:endParaRPr sz="1100"/>
          </a:p>
          <a:p>
            <a:pPr indent="0" lvl="0" marL="0" rtl="0" algn="l">
              <a:lnSpc>
                <a:spcPct val="100000"/>
              </a:lnSpc>
              <a:spcBef>
                <a:spcPts val="0"/>
              </a:spcBef>
              <a:spcAft>
                <a:spcPts val="0"/>
              </a:spcAft>
              <a:buNone/>
            </a:pPr>
            <a:r>
              <a:rPr lang="en" sz="1100"/>
              <a:t>    predators?</a:t>
            </a:r>
            <a:r>
              <a:rPr lang="en" sz="1100">
                <a:solidFill>
                  <a:schemeClr val="dk1"/>
                </a:solidFill>
              </a:rPr>
              <a:t> (Circle your answer)</a:t>
            </a:r>
            <a:endParaRPr sz="1100"/>
          </a:p>
          <a:p>
            <a:pPr indent="0" lvl="0" marL="0" rtl="0" algn="l">
              <a:spcBef>
                <a:spcPts val="0"/>
              </a:spcBef>
              <a:spcAft>
                <a:spcPts val="0"/>
              </a:spcAft>
              <a:buClr>
                <a:schemeClr val="dk1"/>
              </a:buClr>
              <a:buSzPts val="1100"/>
              <a:buFont typeface="Arial"/>
              <a:buNone/>
            </a:pPr>
            <a:r>
              <a:t/>
            </a:r>
            <a:endParaRPr sz="1100"/>
          </a:p>
          <a:p>
            <a:pPr indent="0" lvl="0" marL="0" rtl="0" algn="ctr">
              <a:spcBef>
                <a:spcPts val="0"/>
              </a:spcBef>
              <a:spcAft>
                <a:spcPts val="0"/>
              </a:spcAft>
              <a:buClr>
                <a:schemeClr val="dk1"/>
              </a:buClr>
              <a:buSzPts val="1100"/>
              <a:buFont typeface="Arial"/>
              <a:buNone/>
            </a:pPr>
            <a:r>
              <a:rPr b="1" lang="en">
                <a:solidFill>
                  <a:schemeClr val="dk1"/>
                </a:solidFill>
                <a:latin typeface="Poppins"/>
                <a:ea typeface="Poppins"/>
                <a:cs typeface="Poppins"/>
                <a:sym typeface="Poppins"/>
              </a:rPr>
              <a:t> DESERT             PARK</a:t>
            </a:r>
            <a:endParaRPr b="1">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4. Why do you think the bighorn sheep go </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    back to the desert habitat at night?</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210000"/>
              </a:lnSpc>
              <a:spcBef>
                <a:spcPts val="0"/>
              </a:spcBef>
              <a:spcAft>
                <a:spcPts val="0"/>
              </a:spcAft>
              <a:buClr>
                <a:schemeClr val="dk1"/>
              </a:buClr>
              <a:buSzPts val="1100"/>
              <a:buFont typeface="Arial"/>
              <a:buNone/>
            </a:pPr>
            <a:r>
              <a:rPr lang="en" sz="1100">
                <a:solidFill>
                  <a:schemeClr val="dk1"/>
                </a:solidFill>
              </a:rPr>
              <a:t>__________________________________</a:t>
            </a:r>
            <a:endParaRPr sz="1100">
              <a:solidFill>
                <a:schemeClr val="dk1"/>
              </a:solidFill>
            </a:endParaRPr>
          </a:p>
          <a:p>
            <a:pPr indent="0" lvl="0" marL="0" rtl="0" algn="l">
              <a:lnSpc>
                <a:spcPct val="210000"/>
              </a:lnSpc>
              <a:spcBef>
                <a:spcPts val="0"/>
              </a:spcBef>
              <a:spcAft>
                <a:spcPts val="0"/>
              </a:spcAft>
              <a:buClr>
                <a:schemeClr val="dk1"/>
              </a:buClr>
              <a:buSzPts val="1100"/>
              <a:buFont typeface="Arial"/>
              <a:buNone/>
            </a:pPr>
            <a:r>
              <a:rPr lang="en" sz="1100">
                <a:solidFill>
                  <a:schemeClr val="dk1"/>
                </a:solidFill>
              </a:rPr>
              <a:t>__________________________________</a:t>
            </a:r>
            <a:endParaRPr sz="1100">
              <a:solidFill>
                <a:schemeClr val="dk1"/>
              </a:solidFill>
            </a:endParaRPr>
          </a:p>
          <a:p>
            <a:pPr indent="0" lvl="0" marL="0" rtl="0" algn="l">
              <a:lnSpc>
                <a:spcPct val="210000"/>
              </a:lnSpc>
              <a:spcBef>
                <a:spcPts val="0"/>
              </a:spcBef>
              <a:spcAft>
                <a:spcPts val="0"/>
              </a:spcAft>
              <a:buClr>
                <a:schemeClr val="dk1"/>
              </a:buClr>
              <a:buSzPts val="1100"/>
              <a:buFont typeface="Arial"/>
              <a:buNone/>
            </a:pPr>
            <a:r>
              <a:rPr lang="en" sz="1100">
                <a:solidFill>
                  <a:schemeClr val="dk1"/>
                </a:solidFill>
              </a:rPr>
              <a:t>__________________________________</a:t>
            </a:r>
            <a:endParaRPr sz="1100">
              <a:solidFill>
                <a:schemeClr val="dk1"/>
              </a:solidFill>
            </a:endParaRPr>
          </a:p>
          <a:p>
            <a:pPr indent="0" lvl="0" marL="0" rtl="0" algn="l">
              <a:lnSpc>
                <a:spcPct val="210000"/>
              </a:lnSpc>
              <a:spcBef>
                <a:spcPts val="0"/>
              </a:spcBef>
              <a:spcAft>
                <a:spcPts val="0"/>
              </a:spcAft>
              <a:buClr>
                <a:schemeClr val="dk1"/>
              </a:buClr>
              <a:buSzPts val="1100"/>
              <a:buFont typeface="Arial"/>
              <a:buNone/>
            </a:pPr>
            <a:r>
              <a:rPr lang="en" sz="1100">
                <a:solidFill>
                  <a:schemeClr val="dk1"/>
                </a:solidFill>
              </a:rPr>
              <a:t>__________________________________</a:t>
            </a:r>
            <a:endParaRPr sz="1100">
              <a:solidFill>
                <a:schemeClr val="dk1"/>
              </a:solidFill>
            </a:endParaRPr>
          </a:p>
          <a:p>
            <a:pPr indent="0" lvl="0" marL="0" rtl="0" algn="l">
              <a:lnSpc>
                <a:spcPct val="200000"/>
              </a:lnSpc>
              <a:spcBef>
                <a:spcPts val="0"/>
              </a:spcBef>
              <a:spcAft>
                <a:spcPts val="0"/>
              </a:spcAft>
              <a:buNone/>
            </a:pPr>
            <a:r>
              <a:t/>
            </a:r>
            <a:endParaRPr sz="1100"/>
          </a:p>
          <a:p>
            <a:pPr indent="0" lvl="0" marL="0" rtl="0" algn="l">
              <a:lnSpc>
                <a:spcPct val="150000"/>
              </a:lnSpc>
              <a:spcBef>
                <a:spcPts val="0"/>
              </a:spcBef>
              <a:spcAft>
                <a:spcPts val="0"/>
              </a:spcAft>
              <a:buNone/>
            </a:pPr>
            <a:r>
              <a:t/>
            </a:r>
            <a:endParaRPr sz="1100"/>
          </a:p>
          <a:p>
            <a:pPr indent="0" lvl="0" marL="0" rtl="0" algn="l">
              <a:spcBef>
                <a:spcPts val="0"/>
              </a:spcBef>
              <a:spcAft>
                <a:spcPts val="0"/>
              </a:spcAft>
              <a:buNone/>
            </a:pPr>
            <a:r>
              <a:t/>
            </a:r>
            <a:endParaRPr sz="1100"/>
          </a:p>
        </p:txBody>
      </p:sp>
      <p:pic>
        <p:nvPicPr>
          <p:cNvPr id="59" name="Google Shape;59;p13"/>
          <p:cNvPicPr preferRelativeResize="0"/>
          <p:nvPr/>
        </p:nvPicPr>
        <p:blipFill>
          <a:blip r:embed="rId4">
            <a:alphaModFix/>
          </a:blip>
          <a:stretch>
            <a:fillRect/>
          </a:stretch>
        </p:blipFill>
        <p:spPr>
          <a:xfrm flipH="1">
            <a:off x="4722399" y="197094"/>
            <a:ext cx="980401" cy="1015900"/>
          </a:xfrm>
          <a:prstGeom prst="rect">
            <a:avLst/>
          </a:prstGeom>
          <a:noFill/>
          <a:ln>
            <a:noFill/>
          </a:ln>
        </p:spPr>
      </p:pic>
      <p:sp>
        <p:nvSpPr>
          <p:cNvPr id="60" name="Google Shape;60;p13"/>
          <p:cNvSpPr txBox="1"/>
          <p:nvPr/>
        </p:nvSpPr>
        <p:spPr>
          <a:xfrm>
            <a:off x="4560175" y="3080431"/>
            <a:ext cx="3110100" cy="723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100"/>
              <a:t>Name: </a:t>
            </a:r>
            <a:r>
              <a:rPr lang="en" sz="1100">
                <a:solidFill>
                  <a:srgbClr val="000000"/>
                </a:solidFill>
              </a:rPr>
              <a:t>____________________________</a:t>
            </a:r>
            <a:endParaRPr sz="1100">
              <a:solidFill>
                <a:srgbClr val="000000"/>
              </a:solidFill>
            </a:endParaRPr>
          </a:p>
          <a:p>
            <a:pPr indent="0" lvl="0" marL="0" rtl="0" algn="l">
              <a:lnSpc>
                <a:spcPct val="150000"/>
              </a:lnSpc>
              <a:spcBef>
                <a:spcPts val="0"/>
              </a:spcBef>
              <a:spcAft>
                <a:spcPts val="0"/>
              </a:spcAft>
              <a:buNone/>
            </a:pPr>
            <a:r>
              <a:t/>
            </a:r>
            <a:endParaRPr sz="500"/>
          </a:p>
          <a:p>
            <a:pPr indent="0" lvl="0" marL="0" rtl="0" algn="l">
              <a:lnSpc>
                <a:spcPct val="150000"/>
              </a:lnSpc>
              <a:spcBef>
                <a:spcPts val="0"/>
              </a:spcBef>
              <a:spcAft>
                <a:spcPts val="0"/>
              </a:spcAft>
              <a:buNone/>
            </a:pPr>
            <a:r>
              <a:rPr lang="en" sz="1100"/>
              <a:t>Date: </a:t>
            </a:r>
            <a:r>
              <a:rPr lang="en" sz="1100">
                <a:solidFill>
                  <a:srgbClr val="000000"/>
                </a:solidFill>
              </a:rPr>
              <a:t> </a:t>
            </a:r>
            <a:r>
              <a:rPr lang="en" sz="1100">
                <a:solidFill>
                  <a:schemeClr val="dk1"/>
                </a:solidFill>
              </a:rPr>
              <a:t>____________________________</a:t>
            </a:r>
            <a:endParaRPr/>
          </a:p>
        </p:txBody>
      </p:sp>
      <p:sp>
        <p:nvSpPr>
          <p:cNvPr id="61" name="Google Shape;61;p13"/>
          <p:cNvSpPr/>
          <p:nvPr/>
        </p:nvSpPr>
        <p:spPr>
          <a:xfrm rot="-12916">
            <a:off x="4593115" y="1216428"/>
            <a:ext cx="2874620" cy="1532704"/>
          </a:xfrm>
          <a:prstGeom prst="rect">
            <a:avLst/>
          </a:prstGeom>
          <a:solidFill>
            <a:srgbClr val="CCCCCC"/>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3"/>
          <p:cNvSpPr/>
          <p:nvPr/>
        </p:nvSpPr>
        <p:spPr>
          <a:xfrm rot="-4287">
            <a:off x="4479199" y="1117628"/>
            <a:ext cx="2886902" cy="1523732"/>
          </a:xfrm>
          <a:prstGeom prst="rect">
            <a:avLst/>
          </a:prstGeom>
          <a:solidFill>
            <a:schemeClr val="lt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3"/>
          <p:cNvSpPr txBox="1"/>
          <p:nvPr/>
        </p:nvSpPr>
        <p:spPr>
          <a:xfrm>
            <a:off x="4608525" y="1276469"/>
            <a:ext cx="2675400" cy="1547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n" sz="2000">
                <a:latin typeface="Poppins"/>
                <a:ea typeface="Poppins"/>
                <a:cs typeface="Poppins"/>
                <a:sym typeface="Poppins"/>
              </a:rPr>
              <a:t>The Mystery of </a:t>
            </a:r>
            <a:endParaRPr b="1" sz="2000">
              <a:latin typeface="Poppins"/>
              <a:ea typeface="Poppins"/>
              <a:cs typeface="Poppins"/>
              <a:sym typeface="Poppins"/>
            </a:endParaRPr>
          </a:p>
          <a:p>
            <a:pPr indent="0" lvl="0" marL="0" rtl="0" algn="l">
              <a:lnSpc>
                <a:spcPct val="120000"/>
              </a:lnSpc>
              <a:spcBef>
                <a:spcPts val="0"/>
              </a:spcBef>
              <a:spcAft>
                <a:spcPts val="0"/>
              </a:spcAft>
              <a:buNone/>
            </a:pPr>
            <a:r>
              <a:rPr b="1" lang="en" sz="2000">
                <a:latin typeface="Poppins"/>
                <a:ea typeface="Poppins"/>
                <a:cs typeface="Poppins"/>
                <a:sym typeface="Poppins"/>
              </a:rPr>
              <a:t>the Bighorn Sheep in the Park </a:t>
            </a:r>
            <a:endParaRPr sz="1200"/>
          </a:p>
        </p:txBody>
      </p:sp>
      <p:pic>
        <p:nvPicPr>
          <p:cNvPr id="64" name="Google Shape;64;p13"/>
          <p:cNvPicPr preferRelativeResize="0"/>
          <p:nvPr/>
        </p:nvPicPr>
        <p:blipFill>
          <a:blip r:embed="rId5">
            <a:alphaModFix/>
          </a:blip>
          <a:stretch>
            <a:fillRect/>
          </a:stretch>
        </p:blipFill>
        <p:spPr>
          <a:xfrm>
            <a:off x="6614300" y="210256"/>
            <a:ext cx="523732" cy="731100"/>
          </a:xfrm>
          <a:prstGeom prst="rect">
            <a:avLst/>
          </a:prstGeom>
          <a:noFill/>
          <a:ln>
            <a:noFill/>
          </a:ln>
        </p:spPr>
      </p:pic>
      <p:pic>
        <p:nvPicPr>
          <p:cNvPr id="65" name="Google Shape;65;p13"/>
          <p:cNvPicPr preferRelativeResize="0"/>
          <p:nvPr/>
        </p:nvPicPr>
        <p:blipFill>
          <a:blip r:embed="rId6">
            <a:alphaModFix/>
          </a:blip>
          <a:stretch>
            <a:fillRect/>
          </a:stretch>
        </p:blipFill>
        <p:spPr>
          <a:xfrm>
            <a:off x="5147599" y="4165143"/>
            <a:ext cx="1635000" cy="214750"/>
          </a:xfrm>
          <a:prstGeom prst="rect">
            <a:avLst/>
          </a:prstGeom>
          <a:noFill/>
          <a:ln>
            <a:noFill/>
          </a:ln>
        </p:spPr>
      </p:pic>
      <p:sp>
        <p:nvSpPr>
          <p:cNvPr id="66" name="Google Shape;66;p13"/>
          <p:cNvSpPr txBox="1"/>
          <p:nvPr/>
        </p:nvSpPr>
        <p:spPr>
          <a:xfrm>
            <a:off x="4638525" y="4344844"/>
            <a:ext cx="26754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t>Why would a wild animal visit a playground?</a:t>
            </a:r>
            <a:endParaRPr sz="900"/>
          </a:p>
        </p:txBody>
      </p:sp>
      <p:sp>
        <p:nvSpPr>
          <p:cNvPr id="67" name="Google Shape;67;p13"/>
          <p:cNvSpPr/>
          <p:nvPr/>
        </p:nvSpPr>
        <p:spPr>
          <a:xfrm>
            <a:off x="2119175" y="1278944"/>
            <a:ext cx="765600" cy="341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3"/>
          <p:cNvSpPr/>
          <p:nvPr/>
        </p:nvSpPr>
        <p:spPr>
          <a:xfrm>
            <a:off x="1009500" y="2169544"/>
            <a:ext cx="876600" cy="341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p:nvPr/>
        </p:nvSpPr>
        <p:spPr>
          <a:xfrm>
            <a:off x="433975" y="3056997"/>
            <a:ext cx="2957100" cy="1389600"/>
          </a:xfrm>
          <a:prstGeom prst="roundRect">
            <a:avLst>
              <a:gd fmla="val 16667" name="adj"/>
            </a:avLst>
          </a:prstGeom>
          <a:solidFill>
            <a:srgbClr val="FFFFFF"/>
          </a:solid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sz="1100">
                <a:solidFill>
                  <a:srgbClr val="FF0000"/>
                </a:solidFill>
              </a:rPr>
              <a:t>The desert habitat provides the bighorn sheep with more places to hide from predators, like coyotes or cougars. When they sleep at night, it’s more important for the bighorn sheep to be in a habitat that provides safety. </a:t>
            </a:r>
            <a:endParaRPr i="1" sz="1100">
              <a:solidFill>
                <a:srgbClr val="FF0000"/>
              </a:solidFill>
            </a:endParaRPr>
          </a:p>
        </p:txBody>
      </p:sp>
      <p:cxnSp>
        <p:nvCxnSpPr>
          <p:cNvPr id="70" name="Google Shape;70;p13"/>
          <p:cNvCxnSpPr/>
          <p:nvPr/>
        </p:nvCxnSpPr>
        <p:spPr>
          <a:xfrm>
            <a:off x="3886050" y="-4950"/>
            <a:ext cx="300" cy="10068300"/>
          </a:xfrm>
          <a:prstGeom prst="straightConnector1">
            <a:avLst/>
          </a:prstGeom>
          <a:noFill/>
          <a:ln cap="flat" cmpd="sng" w="9525">
            <a:solidFill>
              <a:schemeClr val="dk1"/>
            </a:solidFill>
            <a:prstDash val="solid"/>
            <a:round/>
            <a:headEnd len="med" w="med" type="none"/>
            <a:tailEnd len="med" w="med" type="none"/>
          </a:ln>
        </p:spPr>
      </p:cxnSp>
      <p:cxnSp>
        <p:nvCxnSpPr>
          <p:cNvPr id="71" name="Google Shape;71;p13"/>
          <p:cNvCxnSpPr/>
          <p:nvPr/>
        </p:nvCxnSpPr>
        <p:spPr>
          <a:xfrm>
            <a:off x="234398" y="7479588"/>
            <a:ext cx="3296100" cy="9300"/>
          </a:xfrm>
          <a:prstGeom prst="straightConnector1">
            <a:avLst/>
          </a:prstGeom>
          <a:noFill/>
          <a:ln cap="flat" cmpd="sng" w="19050">
            <a:solidFill>
              <a:srgbClr val="595959"/>
            </a:solidFill>
            <a:prstDash val="solid"/>
            <a:round/>
            <a:headEnd len="med" w="med" type="none"/>
            <a:tailEnd len="med" w="med" type="none"/>
          </a:ln>
        </p:spPr>
      </p:cxnSp>
      <p:sp>
        <p:nvSpPr>
          <p:cNvPr id="72" name="Google Shape;72;p13"/>
          <p:cNvSpPr/>
          <p:nvPr/>
        </p:nvSpPr>
        <p:spPr>
          <a:xfrm>
            <a:off x="436900" y="72831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3"/>
          <p:cNvSpPr/>
          <p:nvPr/>
        </p:nvSpPr>
        <p:spPr>
          <a:xfrm>
            <a:off x="436900" y="708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3"/>
          <p:cNvSpPr/>
          <p:nvPr/>
        </p:nvSpPr>
        <p:spPr>
          <a:xfrm>
            <a:off x="436900" y="68883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3"/>
          <p:cNvSpPr/>
          <p:nvPr/>
        </p:nvSpPr>
        <p:spPr>
          <a:xfrm>
            <a:off x="436900" y="66909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3"/>
          <p:cNvSpPr/>
          <p:nvPr/>
        </p:nvSpPr>
        <p:spPr>
          <a:xfrm>
            <a:off x="436900" y="64935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3"/>
          <p:cNvSpPr txBox="1"/>
          <p:nvPr/>
        </p:nvSpPr>
        <p:spPr>
          <a:xfrm>
            <a:off x="254125" y="8313175"/>
            <a:ext cx="3296100" cy="608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100"/>
              <a:t>What was the total number of animals that you found in the </a:t>
            </a:r>
            <a:r>
              <a:rPr b="1" lang="en" sz="1100"/>
              <a:t>PARK</a:t>
            </a:r>
            <a:r>
              <a:rPr lang="en" sz="1100">
                <a:solidFill>
                  <a:srgbClr val="000000"/>
                </a:solidFill>
              </a:rPr>
              <a:t>?  _____________</a:t>
            </a:r>
            <a:endParaRPr/>
          </a:p>
        </p:txBody>
      </p:sp>
      <p:sp>
        <p:nvSpPr>
          <p:cNvPr id="78" name="Google Shape;78;p13"/>
          <p:cNvSpPr txBox="1"/>
          <p:nvPr/>
        </p:nvSpPr>
        <p:spPr>
          <a:xfrm>
            <a:off x="222400" y="5312475"/>
            <a:ext cx="1266000" cy="908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2700">
                <a:latin typeface="Poppins"/>
                <a:ea typeface="Poppins"/>
                <a:cs typeface="Poppins"/>
                <a:sym typeface="Poppins"/>
              </a:rPr>
              <a:t>Park</a:t>
            </a:r>
            <a:r>
              <a:rPr lang="en" sz="2700">
                <a:latin typeface="Poppins"/>
                <a:ea typeface="Poppins"/>
                <a:cs typeface="Poppins"/>
                <a:sym typeface="Poppins"/>
              </a:rPr>
              <a:t> </a:t>
            </a:r>
            <a:r>
              <a:rPr lang="en" sz="2000">
                <a:latin typeface="Poppins"/>
                <a:ea typeface="Poppins"/>
                <a:cs typeface="Poppins"/>
                <a:sym typeface="Poppins"/>
              </a:rPr>
              <a:t>Habitat</a:t>
            </a:r>
            <a:endParaRPr sz="2000">
              <a:latin typeface="Poppins"/>
              <a:ea typeface="Poppins"/>
              <a:cs typeface="Poppins"/>
              <a:sym typeface="Poppins"/>
            </a:endParaRPr>
          </a:p>
        </p:txBody>
      </p:sp>
      <p:sp>
        <p:nvSpPr>
          <p:cNvPr id="79" name="Google Shape;79;p13"/>
          <p:cNvSpPr txBox="1"/>
          <p:nvPr/>
        </p:nvSpPr>
        <p:spPr>
          <a:xfrm>
            <a:off x="4160225" y="8313169"/>
            <a:ext cx="3110100" cy="608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Clr>
                <a:schemeClr val="dk1"/>
              </a:buClr>
              <a:buSzPts val="1100"/>
              <a:buFont typeface="Arial"/>
              <a:buNone/>
            </a:pPr>
            <a:r>
              <a:rPr lang="en" sz="1100">
                <a:solidFill>
                  <a:schemeClr val="dk1"/>
                </a:solidFill>
              </a:rPr>
              <a:t>What was the total number of animals that you found in the </a:t>
            </a:r>
            <a:r>
              <a:rPr b="1" lang="en" sz="1100">
                <a:solidFill>
                  <a:schemeClr val="dk1"/>
                </a:solidFill>
              </a:rPr>
              <a:t>DESERT</a:t>
            </a:r>
            <a:r>
              <a:rPr lang="en" sz="1100">
                <a:solidFill>
                  <a:schemeClr val="dk1"/>
                </a:solidFill>
              </a:rPr>
              <a:t>?  _____________</a:t>
            </a:r>
            <a:endParaRPr sz="1100"/>
          </a:p>
        </p:txBody>
      </p:sp>
      <p:sp>
        <p:nvSpPr>
          <p:cNvPr id="80" name="Google Shape;80;p13"/>
          <p:cNvSpPr txBox="1"/>
          <p:nvPr/>
        </p:nvSpPr>
        <p:spPr>
          <a:xfrm>
            <a:off x="4189900" y="5312463"/>
            <a:ext cx="1713000" cy="908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2700">
                <a:latin typeface="Poppins"/>
                <a:ea typeface="Poppins"/>
                <a:cs typeface="Poppins"/>
                <a:sym typeface="Poppins"/>
              </a:rPr>
              <a:t>Desert</a:t>
            </a:r>
            <a:r>
              <a:rPr b="1" lang="en" sz="2200">
                <a:latin typeface="Poppins"/>
                <a:ea typeface="Poppins"/>
                <a:cs typeface="Poppins"/>
                <a:sym typeface="Poppins"/>
              </a:rPr>
              <a:t> </a:t>
            </a:r>
            <a:r>
              <a:rPr lang="en" sz="2000">
                <a:latin typeface="Poppins"/>
                <a:ea typeface="Poppins"/>
                <a:cs typeface="Poppins"/>
                <a:sym typeface="Poppins"/>
              </a:rPr>
              <a:t>Habitat</a:t>
            </a:r>
            <a:endParaRPr sz="2000">
              <a:latin typeface="Poppins"/>
              <a:ea typeface="Poppins"/>
              <a:cs typeface="Poppins"/>
              <a:sym typeface="Poppins"/>
            </a:endParaRPr>
          </a:p>
        </p:txBody>
      </p:sp>
      <p:sp>
        <p:nvSpPr>
          <p:cNvPr id="81" name="Google Shape;81;p13"/>
          <p:cNvSpPr/>
          <p:nvPr/>
        </p:nvSpPr>
        <p:spPr>
          <a:xfrm>
            <a:off x="1105988" y="72831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3"/>
          <p:cNvSpPr/>
          <p:nvPr/>
        </p:nvSpPr>
        <p:spPr>
          <a:xfrm>
            <a:off x="1105988" y="708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p:nvPr/>
        </p:nvSpPr>
        <p:spPr>
          <a:xfrm>
            <a:off x="1105988" y="68883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3"/>
          <p:cNvSpPr/>
          <p:nvPr/>
        </p:nvSpPr>
        <p:spPr>
          <a:xfrm>
            <a:off x="1105988" y="66909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3"/>
          <p:cNvSpPr/>
          <p:nvPr/>
        </p:nvSpPr>
        <p:spPr>
          <a:xfrm>
            <a:off x="1105988" y="64935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3"/>
          <p:cNvSpPr/>
          <p:nvPr/>
        </p:nvSpPr>
        <p:spPr>
          <a:xfrm>
            <a:off x="1741538" y="72879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3"/>
          <p:cNvSpPr/>
          <p:nvPr/>
        </p:nvSpPr>
        <p:spPr>
          <a:xfrm>
            <a:off x="1741538" y="70905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3"/>
          <p:cNvSpPr/>
          <p:nvPr/>
        </p:nvSpPr>
        <p:spPr>
          <a:xfrm>
            <a:off x="1741538" y="68931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3"/>
          <p:cNvSpPr/>
          <p:nvPr/>
        </p:nvSpPr>
        <p:spPr>
          <a:xfrm>
            <a:off x="1741538" y="669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1741538" y="64983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2427188" y="72855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3"/>
          <p:cNvSpPr/>
          <p:nvPr/>
        </p:nvSpPr>
        <p:spPr>
          <a:xfrm>
            <a:off x="2427188" y="70881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3"/>
          <p:cNvSpPr/>
          <p:nvPr/>
        </p:nvSpPr>
        <p:spPr>
          <a:xfrm>
            <a:off x="2427188" y="6890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3"/>
          <p:cNvSpPr/>
          <p:nvPr/>
        </p:nvSpPr>
        <p:spPr>
          <a:xfrm>
            <a:off x="2427188" y="66933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3"/>
          <p:cNvSpPr/>
          <p:nvPr/>
        </p:nvSpPr>
        <p:spPr>
          <a:xfrm>
            <a:off x="2427188" y="64959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3"/>
          <p:cNvSpPr/>
          <p:nvPr/>
        </p:nvSpPr>
        <p:spPr>
          <a:xfrm>
            <a:off x="3092063" y="72879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3"/>
          <p:cNvSpPr/>
          <p:nvPr/>
        </p:nvSpPr>
        <p:spPr>
          <a:xfrm>
            <a:off x="3092063" y="70905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3"/>
          <p:cNvSpPr/>
          <p:nvPr/>
        </p:nvSpPr>
        <p:spPr>
          <a:xfrm>
            <a:off x="3092063" y="68931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3"/>
          <p:cNvSpPr/>
          <p:nvPr/>
        </p:nvSpPr>
        <p:spPr>
          <a:xfrm>
            <a:off x="3092063" y="669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3"/>
          <p:cNvSpPr/>
          <p:nvPr/>
        </p:nvSpPr>
        <p:spPr>
          <a:xfrm>
            <a:off x="3092063" y="64983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1" name="Google Shape;101;p13"/>
          <p:cNvCxnSpPr/>
          <p:nvPr/>
        </p:nvCxnSpPr>
        <p:spPr>
          <a:xfrm>
            <a:off x="4218473" y="7479588"/>
            <a:ext cx="3296100" cy="9300"/>
          </a:xfrm>
          <a:prstGeom prst="straightConnector1">
            <a:avLst/>
          </a:prstGeom>
          <a:noFill/>
          <a:ln cap="flat" cmpd="sng" w="19050">
            <a:solidFill>
              <a:srgbClr val="595959"/>
            </a:solidFill>
            <a:prstDash val="solid"/>
            <a:round/>
            <a:headEnd len="med" w="med" type="none"/>
            <a:tailEnd len="med" w="med" type="none"/>
          </a:ln>
        </p:spPr>
      </p:cxnSp>
      <p:sp>
        <p:nvSpPr>
          <p:cNvPr id="102" name="Google Shape;102;p13"/>
          <p:cNvSpPr/>
          <p:nvPr/>
        </p:nvSpPr>
        <p:spPr>
          <a:xfrm>
            <a:off x="4392700" y="72831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a:off x="4392700" y="708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a:off x="4392700" y="68883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p:nvPr/>
        </p:nvSpPr>
        <p:spPr>
          <a:xfrm>
            <a:off x="4392700" y="66909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p:nvPr/>
        </p:nvSpPr>
        <p:spPr>
          <a:xfrm>
            <a:off x="4392700" y="64935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a:off x="5060738" y="72831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
          <p:cNvSpPr/>
          <p:nvPr/>
        </p:nvSpPr>
        <p:spPr>
          <a:xfrm>
            <a:off x="5060738" y="708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3"/>
          <p:cNvSpPr/>
          <p:nvPr/>
        </p:nvSpPr>
        <p:spPr>
          <a:xfrm>
            <a:off x="5060738" y="68883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3"/>
          <p:cNvSpPr/>
          <p:nvPr/>
        </p:nvSpPr>
        <p:spPr>
          <a:xfrm>
            <a:off x="5060738" y="66909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3"/>
          <p:cNvSpPr/>
          <p:nvPr/>
        </p:nvSpPr>
        <p:spPr>
          <a:xfrm>
            <a:off x="5060738" y="64935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3"/>
          <p:cNvSpPr/>
          <p:nvPr/>
        </p:nvSpPr>
        <p:spPr>
          <a:xfrm>
            <a:off x="5725613" y="72879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p:nvPr/>
        </p:nvSpPr>
        <p:spPr>
          <a:xfrm>
            <a:off x="5725613" y="70905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3"/>
          <p:cNvSpPr/>
          <p:nvPr/>
        </p:nvSpPr>
        <p:spPr>
          <a:xfrm>
            <a:off x="5725613" y="68931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3"/>
          <p:cNvSpPr/>
          <p:nvPr/>
        </p:nvSpPr>
        <p:spPr>
          <a:xfrm>
            <a:off x="5725613" y="669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3"/>
          <p:cNvSpPr/>
          <p:nvPr/>
        </p:nvSpPr>
        <p:spPr>
          <a:xfrm>
            <a:off x="5725613" y="64983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p:nvPr/>
        </p:nvSpPr>
        <p:spPr>
          <a:xfrm>
            <a:off x="6411263" y="72855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3"/>
          <p:cNvSpPr/>
          <p:nvPr/>
        </p:nvSpPr>
        <p:spPr>
          <a:xfrm>
            <a:off x="6411263" y="70881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p:nvPr/>
        </p:nvSpPr>
        <p:spPr>
          <a:xfrm>
            <a:off x="6411263" y="6890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3"/>
          <p:cNvSpPr/>
          <p:nvPr/>
        </p:nvSpPr>
        <p:spPr>
          <a:xfrm>
            <a:off x="6411263" y="66933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nvSpPr>
        <p:spPr>
          <a:xfrm>
            <a:off x="6411263" y="64959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3"/>
          <p:cNvSpPr/>
          <p:nvPr/>
        </p:nvSpPr>
        <p:spPr>
          <a:xfrm>
            <a:off x="7076138" y="7287970"/>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nvSpPr>
        <p:spPr>
          <a:xfrm>
            <a:off x="7076138" y="70905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3"/>
          <p:cNvSpPr/>
          <p:nvPr/>
        </p:nvSpPr>
        <p:spPr>
          <a:xfrm>
            <a:off x="7076138" y="68931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a:off x="7076138" y="6695771"/>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nvSpPr>
        <p:spPr>
          <a:xfrm>
            <a:off x="7076138" y="6498372"/>
            <a:ext cx="233100" cy="1890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p:nvPr/>
        </p:nvSpPr>
        <p:spPr>
          <a:xfrm>
            <a:off x="856025" y="9179650"/>
            <a:ext cx="6362100" cy="607200"/>
          </a:xfrm>
          <a:prstGeom prst="roundRect">
            <a:avLst>
              <a:gd fmla="val 0" name="adj"/>
            </a:avLst>
          </a:prstGeom>
          <a:solidFill>
            <a:srgbClr val="D9D9D9"/>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3"/>
          <p:cNvSpPr/>
          <p:nvPr/>
        </p:nvSpPr>
        <p:spPr>
          <a:xfrm>
            <a:off x="728200" y="9079750"/>
            <a:ext cx="6392100" cy="6072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3"/>
          <p:cNvSpPr txBox="1"/>
          <p:nvPr/>
        </p:nvSpPr>
        <p:spPr>
          <a:xfrm>
            <a:off x="873925" y="9191025"/>
            <a:ext cx="63723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latin typeface="Poppins Medium"/>
                <a:ea typeface="Poppins Medium"/>
                <a:cs typeface="Poppins Medium"/>
                <a:sym typeface="Poppins Medium"/>
              </a:rPr>
              <a:t>1.   Did you find some kinds of animals in both habitats?        YES        NO</a:t>
            </a:r>
            <a:endParaRPr sz="1300">
              <a:latin typeface="Poppins Medium"/>
              <a:ea typeface="Poppins Medium"/>
              <a:cs typeface="Poppins Medium"/>
              <a:sym typeface="Poppins Medium"/>
            </a:endParaRPr>
          </a:p>
        </p:txBody>
      </p:sp>
      <p:pic>
        <p:nvPicPr>
          <p:cNvPr id="130" name="Google Shape;130;p13"/>
          <p:cNvPicPr preferRelativeResize="0"/>
          <p:nvPr/>
        </p:nvPicPr>
        <p:blipFill>
          <a:blip r:embed="rId7">
            <a:alphaModFix/>
          </a:blip>
          <a:stretch>
            <a:fillRect/>
          </a:stretch>
        </p:blipFill>
        <p:spPr>
          <a:xfrm flipH="1">
            <a:off x="2967625" y="7624984"/>
            <a:ext cx="578449" cy="441686"/>
          </a:xfrm>
          <a:prstGeom prst="rect">
            <a:avLst/>
          </a:prstGeom>
          <a:noFill/>
          <a:ln>
            <a:noFill/>
          </a:ln>
        </p:spPr>
      </p:pic>
      <p:pic>
        <p:nvPicPr>
          <p:cNvPr id="131" name="Google Shape;131;p13"/>
          <p:cNvPicPr preferRelativeResize="0"/>
          <p:nvPr/>
        </p:nvPicPr>
        <p:blipFill>
          <a:blip r:embed="rId4">
            <a:alphaModFix/>
          </a:blip>
          <a:stretch>
            <a:fillRect/>
          </a:stretch>
        </p:blipFill>
        <p:spPr>
          <a:xfrm flipH="1">
            <a:off x="274976" y="7565175"/>
            <a:ext cx="558024" cy="505525"/>
          </a:xfrm>
          <a:prstGeom prst="rect">
            <a:avLst/>
          </a:prstGeom>
          <a:noFill/>
          <a:ln>
            <a:noFill/>
          </a:ln>
        </p:spPr>
      </p:pic>
      <p:pic>
        <p:nvPicPr>
          <p:cNvPr id="132" name="Google Shape;132;p13"/>
          <p:cNvPicPr preferRelativeResize="0"/>
          <p:nvPr/>
        </p:nvPicPr>
        <p:blipFill>
          <a:blip r:embed="rId8">
            <a:alphaModFix/>
          </a:blip>
          <a:stretch>
            <a:fillRect/>
          </a:stretch>
        </p:blipFill>
        <p:spPr>
          <a:xfrm>
            <a:off x="1629313" y="7626471"/>
            <a:ext cx="538051" cy="389904"/>
          </a:xfrm>
          <a:prstGeom prst="rect">
            <a:avLst/>
          </a:prstGeom>
          <a:noFill/>
          <a:ln>
            <a:noFill/>
          </a:ln>
        </p:spPr>
      </p:pic>
      <p:pic>
        <p:nvPicPr>
          <p:cNvPr id="133" name="Google Shape;133;p13"/>
          <p:cNvPicPr preferRelativeResize="0"/>
          <p:nvPr/>
        </p:nvPicPr>
        <p:blipFill>
          <a:blip r:embed="rId9">
            <a:alphaModFix/>
          </a:blip>
          <a:stretch>
            <a:fillRect/>
          </a:stretch>
        </p:blipFill>
        <p:spPr>
          <a:xfrm>
            <a:off x="925126" y="7543925"/>
            <a:ext cx="543050" cy="480025"/>
          </a:xfrm>
          <a:prstGeom prst="rect">
            <a:avLst/>
          </a:prstGeom>
          <a:noFill/>
          <a:ln>
            <a:noFill/>
          </a:ln>
        </p:spPr>
      </p:pic>
      <p:pic>
        <p:nvPicPr>
          <p:cNvPr id="134" name="Google Shape;134;p13"/>
          <p:cNvPicPr preferRelativeResize="0"/>
          <p:nvPr/>
        </p:nvPicPr>
        <p:blipFill>
          <a:blip r:embed="rId10">
            <a:alphaModFix/>
          </a:blip>
          <a:stretch>
            <a:fillRect/>
          </a:stretch>
        </p:blipFill>
        <p:spPr>
          <a:xfrm flipH="1">
            <a:off x="2271848" y="7683150"/>
            <a:ext cx="564452" cy="293924"/>
          </a:xfrm>
          <a:prstGeom prst="rect">
            <a:avLst/>
          </a:prstGeom>
          <a:noFill/>
          <a:ln>
            <a:noFill/>
          </a:ln>
        </p:spPr>
      </p:pic>
      <p:pic>
        <p:nvPicPr>
          <p:cNvPr id="135" name="Google Shape;135;p13"/>
          <p:cNvPicPr preferRelativeResize="0"/>
          <p:nvPr/>
        </p:nvPicPr>
        <p:blipFill>
          <a:blip r:embed="rId7">
            <a:alphaModFix/>
          </a:blip>
          <a:stretch>
            <a:fillRect/>
          </a:stretch>
        </p:blipFill>
        <p:spPr>
          <a:xfrm flipH="1">
            <a:off x="6915175" y="7624984"/>
            <a:ext cx="578449" cy="441686"/>
          </a:xfrm>
          <a:prstGeom prst="rect">
            <a:avLst/>
          </a:prstGeom>
          <a:noFill/>
          <a:ln>
            <a:noFill/>
          </a:ln>
        </p:spPr>
      </p:pic>
      <p:pic>
        <p:nvPicPr>
          <p:cNvPr id="136" name="Google Shape;136;p13"/>
          <p:cNvPicPr preferRelativeResize="0"/>
          <p:nvPr/>
        </p:nvPicPr>
        <p:blipFill>
          <a:blip r:embed="rId4">
            <a:alphaModFix/>
          </a:blip>
          <a:stretch>
            <a:fillRect/>
          </a:stretch>
        </p:blipFill>
        <p:spPr>
          <a:xfrm flipH="1">
            <a:off x="4222526" y="7565175"/>
            <a:ext cx="558024" cy="505525"/>
          </a:xfrm>
          <a:prstGeom prst="rect">
            <a:avLst/>
          </a:prstGeom>
          <a:noFill/>
          <a:ln>
            <a:noFill/>
          </a:ln>
        </p:spPr>
      </p:pic>
      <p:pic>
        <p:nvPicPr>
          <p:cNvPr id="137" name="Google Shape;137;p13"/>
          <p:cNvPicPr preferRelativeResize="0"/>
          <p:nvPr/>
        </p:nvPicPr>
        <p:blipFill>
          <a:blip r:embed="rId8">
            <a:alphaModFix/>
          </a:blip>
          <a:stretch>
            <a:fillRect/>
          </a:stretch>
        </p:blipFill>
        <p:spPr>
          <a:xfrm>
            <a:off x="5576863" y="7626471"/>
            <a:ext cx="538051" cy="389904"/>
          </a:xfrm>
          <a:prstGeom prst="rect">
            <a:avLst/>
          </a:prstGeom>
          <a:noFill/>
          <a:ln>
            <a:noFill/>
          </a:ln>
        </p:spPr>
      </p:pic>
      <p:pic>
        <p:nvPicPr>
          <p:cNvPr id="138" name="Google Shape;138;p13"/>
          <p:cNvPicPr preferRelativeResize="0"/>
          <p:nvPr/>
        </p:nvPicPr>
        <p:blipFill>
          <a:blip r:embed="rId9">
            <a:alphaModFix/>
          </a:blip>
          <a:stretch>
            <a:fillRect/>
          </a:stretch>
        </p:blipFill>
        <p:spPr>
          <a:xfrm>
            <a:off x="4872676" y="7543925"/>
            <a:ext cx="543050" cy="480025"/>
          </a:xfrm>
          <a:prstGeom prst="rect">
            <a:avLst/>
          </a:prstGeom>
          <a:noFill/>
          <a:ln>
            <a:noFill/>
          </a:ln>
        </p:spPr>
      </p:pic>
      <p:pic>
        <p:nvPicPr>
          <p:cNvPr id="139" name="Google Shape;139;p13"/>
          <p:cNvPicPr preferRelativeResize="0"/>
          <p:nvPr/>
        </p:nvPicPr>
        <p:blipFill>
          <a:blip r:embed="rId10">
            <a:alphaModFix/>
          </a:blip>
          <a:stretch>
            <a:fillRect/>
          </a:stretch>
        </p:blipFill>
        <p:spPr>
          <a:xfrm flipH="1">
            <a:off x="6219398" y="7683150"/>
            <a:ext cx="564452" cy="293924"/>
          </a:xfrm>
          <a:prstGeom prst="rect">
            <a:avLst/>
          </a:prstGeom>
          <a:noFill/>
          <a:ln>
            <a:noFill/>
          </a:ln>
        </p:spPr>
      </p:pic>
      <p:sp>
        <p:nvSpPr>
          <p:cNvPr id="140" name="Google Shape;140;p13"/>
          <p:cNvSpPr/>
          <p:nvPr/>
        </p:nvSpPr>
        <p:spPr>
          <a:xfrm rot="-161708">
            <a:off x="1489782" y="5939740"/>
            <a:ext cx="689895" cy="78411"/>
          </a:xfrm>
          <a:custGeom>
            <a:rect b="b" l="l" r="r" t="t"/>
            <a:pathLst>
              <a:path extrusionOk="0" h="75317" w="350703">
                <a:moveTo>
                  <a:pt x="0" y="44714"/>
                </a:moveTo>
                <a:cubicBezTo>
                  <a:pt x="521" y="34283"/>
                  <a:pt x="2702" y="23994"/>
                  <a:pt x="3546" y="13584"/>
                </a:cubicBezTo>
                <a:cubicBezTo>
                  <a:pt x="3650" y="12301"/>
                  <a:pt x="3423" y="6217"/>
                  <a:pt x="3546" y="4127"/>
                </a:cubicBezTo>
                <a:cubicBezTo>
                  <a:pt x="3591" y="3363"/>
                  <a:pt x="4386" y="1472"/>
                  <a:pt x="4728" y="2157"/>
                </a:cubicBezTo>
                <a:cubicBezTo>
                  <a:pt x="8840" y="10382"/>
                  <a:pt x="10984" y="19485"/>
                  <a:pt x="14973" y="27770"/>
                </a:cubicBezTo>
                <a:cubicBezTo>
                  <a:pt x="16664" y="31283"/>
                  <a:pt x="19042" y="40815"/>
                  <a:pt x="21278" y="37621"/>
                </a:cubicBezTo>
                <a:cubicBezTo>
                  <a:pt x="27495" y="28739"/>
                  <a:pt x="28255" y="17089"/>
                  <a:pt x="31918" y="6885"/>
                </a:cubicBezTo>
                <a:cubicBezTo>
                  <a:pt x="32718" y="4657"/>
                  <a:pt x="32036" y="-562"/>
                  <a:pt x="34282" y="187"/>
                </a:cubicBezTo>
                <a:cubicBezTo>
                  <a:pt x="37947" y="1409"/>
                  <a:pt x="36980" y="7451"/>
                  <a:pt x="37828" y="11220"/>
                </a:cubicBezTo>
                <a:cubicBezTo>
                  <a:pt x="40129" y="21450"/>
                  <a:pt x="41984" y="31783"/>
                  <a:pt x="44527" y="41956"/>
                </a:cubicBezTo>
                <a:cubicBezTo>
                  <a:pt x="45504" y="45865"/>
                  <a:pt x="46881" y="49680"/>
                  <a:pt x="48468" y="53383"/>
                </a:cubicBezTo>
                <a:cubicBezTo>
                  <a:pt x="49187" y="55060"/>
                  <a:pt x="50321" y="59697"/>
                  <a:pt x="51226" y="58112"/>
                </a:cubicBezTo>
                <a:cubicBezTo>
                  <a:pt x="57078" y="47867"/>
                  <a:pt x="55341" y="34851"/>
                  <a:pt x="58319" y="23435"/>
                </a:cubicBezTo>
                <a:cubicBezTo>
                  <a:pt x="59255" y="19847"/>
                  <a:pt x="60995" y="16507"/>
                  <a:pt x="62653" y="13190"/>
                </a:cubicBezTo>
                <a:cubicBezTo>
                  <a:pt x="62850" y="12796"/>
                  <a:pt x="62703" y="12127"/>
                  <a:pt x="63047" y="12402"/>
                </a:cubicBezTo>
                <a:cubicBezTo>
                  <a:pt x="71193" y="18915"/>
                  <a:pt x="69245" y="32322"/>
                  <a:pt x="72111" y="42350"/>
                </a:cubicBezTo>
                <a:cubicBezTo>
                  <a:pt x="73036" y="45587"/>
                  <a:pt x="74592" y="48613"/>
                  <a:pt x="75657" y="51807"/>
                </a:cubicBezTo>
                <a:cubicBezTo>
                  <a:pt x="75959" y="52714"/>
                  <a:pt x="76345" y="55516"/>
                  <a:pt x="76445" y="54565"/>
                </a:cubicBezTo>
                <a:cubicBezTo>
                  <a:pt x="77452" y="44997"/>
                  <a:pt x="76766" y="35201"/>
                  <a:pt x="78809" y="25800"/>
                </a:cubicBezTo>
                <a:cubicBezTo>
                  <a:pt x="79408" y="23044"/>
                  <a:pt x="79984" y="18866"/>
                  <a:pt x="82750" y="18313"/>
                </a:cubicBezTo>
                <a:cubicBezTo>
                  <a:pt x="85931" y="17677"/>
                  <a:pt x="86781" y="23533"/>
                  <a:pt x="87872" y="26588"/>
                </a:cubicBezTo>
                <a:cubicBezTo>
                  <a:pt x="89954" y="32417"/>
                  <a:pt x="91274" y="38502"/>
                  <a:pt x="93389" y="44320"/>
                </a:cubicBezTo>
                <a:cubicBezTo>
                  <a:pt x="93431" y="44434"/>
                  <a:pt x="95639" y="49951"/>
                  <a:pt x="95753" y="49837"/>
                </a:cubicBezTo>
                <a:cubicBezTo>
                  <a:pt x="102851" y="42739"/>
                  <a:pt x="89928" y="24378"/>
                  <a:pt x="98906" y="19889"/>
                </a:cubicBezTo>
                <a:cubicBezTo>
                  <a:pt x="105061" y="16811"/>
                  <a:pt x="105129" y="32235"/>
                  <a:pt x="107181" y="38803"/>
                </a:cubicBezTo>
                <a:cubicBezTo>
                  <a:pt x="107751" y="40629"/>
                  <a:pt x="107405" y="45672"/>
                  <a:pt x="108757" y="44320"/>
                </a:cubicBezTo>
                <a:cubicBezTo>
                  <a:pt x="113953" y="39124"/>
                  <a:pt x="113517" y="29421"/>
                  <a:pt x="119396" y="25012"/>
                </a:cubicBezTo>
                <a:cubicBezTo>
                  <a:pt x="121157" y="23691"/>
                  <a:pt x="124216" y="25356"/>
                  <a:pt x="125701" y="26982"/>
                </a:cubicBezTo>
                <a:cubicBezTo>
                  <a:pt x="131568" y="33408"/>
                  <a:pt x="134665" y="41937"/>
                  <a:pt x="138311" y="49837"/>
                </a:cubicBezTo>
                <a:cubicBezTo>
                  <a:pt x="138926" y="51170"/>
                  <a:pt x="144869" y="64078"/>
                  <a:pt x="145010" y="63234"/>
                </a:cubicBezTo>
                <a:cubicBezTo>
                  <a:pt x="146654" y="53384"/>
                  <a:pt x="145032" y="43243"/>
                  <a:pt x="145798" y="33287"/>
                </a:cubicBezTo>
                <a:cubicBezTo>
                  <a:pt x="146037" y="30174"/>
                  <a:pt x="145040" y="24224"/>
                  <a:pt x="148162" y="24224"/>
                </a:cubicBezTo>
                <a:cubicBezTo>
                  <a:pt x="156554" y="24224"/>
                  <a:pt x="159870" y="36416"/>
                  <a:pt x="164318" y="43532"/>
                </a:cubicBezTo>
                <a:cubicBezTo>
                  <a:pt x="164330" y="43552"/>
                  <a:pt x="168245" y="49817"/>
                  <a:pt x="168258" y="49837"/>
                </a:cubicBezTo>
                <a:cubicBezTo>
                  <a:pt x="168773" y="50610"/>
                  <a:pt x="169649" y="52532"/>
                  <a:pt x="170229" y="51807"/>
                </a:cubicBezTo>
                <a:cubicBezTo>
                  <a:pt x="175990" y="44606"/>
                  <a:pt x="166221" y="23314"/>
                  <a:pt x="175351" y="24618"/>
                </a:cubicBezTo>
                <a:cubicBezTo>
                  <a:pt x="184195" y="25881"/>
                  <a:pt x="188487" y="37054"/>
                  <a:pt x="193084" y="44714"/>
                </a:cubicBezTo>
                <a:cubicBezTo>
                  <a:pt x="194003" y="46246"/>
                  <a:pt x="194638" y="49848"/>
                  <a:pt x="196236" y="49049"/>
                </a:cubicBezTo>
                <a:cubicBezTo>
                  <a:pt x="197407" y="48463"/>
                  <a:pt x="196432" y="45357"/>
                  <a:pt x="197024" y="44320"/>
                </a:cubicBezTo>
                <a:cubicBezTo>
                  <a:pt x="199663" y="39702"/>
                  <a:pt x="202602" y="35251"/>
                  <a:pt x="205693" y="30922"/>
                </a:cubicBezTo>
                <a:cubicBezTo>
                  <a:pt x="206665" y="29561"/>
                  <a:pt x="207788" y="26547"/>
                  <a:pt x="209240" y="27376"/>
                </a:cubicBezTo>
                <a:cubicBezTo>
                  <a:pt x="217453" y="32068"/>
                  <a:pt x="218060" y="44160"/>
                  <a:pt x="221455" y="52989"/>
                </a:cubicBezTo>
                <a:cubicBezTo>
                  <a:pt x="222935" y="56837"/>
                  <a:pt x="224509" y="60650"/>
                  <a:pt x="226184" y="64417"/>
                </a:cubicBezTo>
                <a:cubicBezTo>
                  <a:pt x="226637" y="65435"/>
                  <a:pt x="227930" y="67708"/>
                  <a:pt x="228548" y="66781"/>
                </a:cubicBezTo>
                <a:cubicBezTo>
                  <a:pt x="232952" y="60175"/>
                  <a:pt x="232194" y="51254"/>
                  <a:pt x="235247" y="43926"/>
                </a:cubicBezTo>
                <a:cubicBezTo>
                  <a:pt x="235949" y="42242"/>
                  <a:pt x="236216" y="39555"/>
                  <a:pt x="238005" y="39197"/>
                </a:cubicBezTo>
                <a:cubicBezTo>
                  <a:pt x="244669" y="37864"/>
                  <a:pt x="249245" y="47196"/>
                  <a:pt x="253373" y="52595"/>
                </a:cubicBezTo>
                <a:cubicBezTo>
                  <a:pt x="253443" y="52687"/>
                  <a:pt x="257722" y="60054"/>
                  <a:pt x="258102" y="59294"/>
                </a:cubicBezTo>
                <a:cubicBezTo>
                  <a:pt x="261862" y="51774"/>
                  <a:pt x="258496" y="42482"/>
                  <a:pt x="258496" y="34075"/>
                </a:cubicBezTo>
                <a:cubicBezTo>
                  <a:pt x="258496" y="32019"/>
                  <a:pt x="259238" y="28155"/>
                  <a:pt x="261254" y="28558"/>
                </a:cubicBezTo>
                <a:cubicBezTo>
                  <a:pt x="270358" y="30379"/>
                  <a:pt x="271060" y="44714"/>
                  <a:pt x="273075" y="53777"/>
                </a:cubicBezTo>
                <a:cubicBezTo>
                  <a:pt x="273194" y="54311"/>
                  <a:pt x="275010" y="64309"/>
                  <a:pt x="275440" y="64022"/>
                </a:cubicBezTo>
                <a:cubicBezTo>
                  <a:pt x="283838" y="58423"/>
                  <a:pt x="287530" y="47819"/>
                  <a:pt x="292778" y="39197"/>
                </a:cubicBezTo>
                <a:cubicBezTo>
                  <a:pt x="293953" y="37267"/>
                  <a:pt x="294697" y="32671"/>
                  <a:pt x="296718" y="33681"/>
                </a:cubicBezTo>
                <a:cubicBezTo>
                  <a:pt x="298725" y="34685"/>
                  <a:pt x="298486" y="37822"/>
                  <a:pt x="299083" y="39985"/>
                </a:cubicBezTo>
                <a:cubicBezTo>
                  <a:pt x="301092" y="47264"/>
                  <a:pt x="302592" y="54675"/>
                  <a:pt x="304205" y="62052"/>
                </a:cubicBezTo>
                <a:cubicBezTo>
                  <a:pt x="304927" y="65351"/>
                  <a:pt x="305617" y="68663"/>
                  <a:pt x="306570" y="71903"/>
                </a:cubicBezTo>
                <a:cubicBezTo>
                  <a:pt x="306887" y="72980"/>
                  <a:pt x="307335" y="76098"/>
                  <a:pt x="307752" y="75056"/>
                </a:cubicBezTo>
                <a:cubicBezTo>
                  <a:pt x="311793" y="64948"/>
                  <a:pt x="309748" y="53281"/>
                  <a:pt x="312480" y="42744"/>
                </a:cubicBezTo>
                <a:cubicBezTo>
                  <a:pt x="313233" y="39839"/>
                  <a:pt x="313084" y="35058"/>
                  <a:pt x="316027" y="34469"/>
                </a:cubicBezTo>
                <a:cubicBezTo>
                  <a:pt x="323318" y="33011"/>
                  <a:pt x="326448" y="45622"/>
                  <a:pt x="329030" y="52595"/>
                </a:cubicBezTo>
                <a:cubicBezTo>
                  <a:pt x="329939" y="55049"/>
                  <a:pt x="330364" y="57676"/>
                  <a:pt x="331395" y="60082"/>
                </a:cubicBezTo>
                <a:cubicBezTo>
                  <a:pt x="331626" y="60622"/>
                  <a:pt x="331768" y="62073"/>
                  <a:pt x="332183" y="61658"/>
                </a:cubicBezTo>
                <a:cubicBezTo>
                  <a:pt x="334507" y="59334"/>
                  <a:pt x="332315" y="55083"/>
                  <a:pt x="332577" y="51807"/>
                </a:cubicBezTo>
                <a:cubicBezTo>
                  <a:pt x="333253" y="43357"/>
                  <a:pt x="332096" y="32973"/>
                  <a:pt x="338093" y="26982"/>
                </a:cubicBezTo>
                <a:cubicBezTo>
                  <a:pt x="338819" y="26257"/>
                  <a:pt x="339555" y="28455"/>
                  <a:pt x="340064" y="29346"/>
                </a:cubicBezTo>
                <a:cubicBezTo>
                  <a:pt x="341812" y="32406"/>
                  <a:pt x="343444" y="35547"/>
                  <a:pt x="344792" y="38803"/>
                </a:cubicBezTo>
                <a:cubicBezTo>
                  <a:pt x="348831" y="48562"/>
                  <a:pt x="350703" y="59371"/>
                  <a:pt x="350703" y="69933"/>
                </a:cubicBezTo>
              </a:path>
            </a:pathLst>
          </a:custGeom>
          <a:noFill/>
          <a:ln cap="flat" cmpd="sng" w="19050">
            <a:solidFill>
              <a:schemeClr val="dk2"/>
            </a:solidFill>
            <a:prstDash val="solid"/>
            <a:round/>
            <a:headEnd len="med" w="med" type="none"/>
            <a:tailEnd len="med" w="med" type="none"/>
          </a:ln>
        </p:spPr>
      </p:sp>
      <p:sp>
        <p:nvSpPr>
          <p:cNvPr id="141" name="Google Shape;141;p13"/>
          <p:cNvSpPr/>
          <p:nvPr/>
        </p:nvSpPr>
        <p:spPr>
          <a:xfrm rot="-161708">
            <a:off x="2183824" y="5926202"/>
            <a:ext cx="689895" cy="78411"/>
          </a:xfrm>
          <a:custGeom>
            <a:rect b="b" l="l" r="r" t="t"/>
            <a:pathLst>
              <a:path extrusionOk="0" h="75317" w="350703">
                <a:moveTo>
                  <a:pt x="0" y="44714"/>
                </a:moveTo>
                <a:cubicBezTo>
                  <a:pt x="521" y="34283"/>
                  <a:pt x="2702" y="23994"/>
                  <a:pt x="3546" y="13584"/>
                </a:cubicBezTo>
                <a:cubicBezTo>
                  <a:pt x="3650" y="12301"/>
                  <a:pt x="3423" y="6217"/>
                  <a:pt x="3546" y="4127"/>
                </a:cubicBezTo>
                <a:cubicBezTo>
                  <a:pt x="3591" y="3363"/>
                  <a:pt x="4386" y="1472"/>
                  <a:pt x="4728" y="2157"/>
                </a:cubicBezTo>
                <a:cubicBezTo>
                  <a:pt x="8840" y="10382"/>
                  <a:pt x="10984" y="19485"/>
                  <a:pt x="14973" y="27770"/>
                </a:cubicBezTo>
                <a:cubicBezTo>
                  <a:pt x="16664" y="31283"/>
                  <a:pt x="19042" y="40815"/>
                  <a:pt x="21278" y="37621"/>
                </a:cubicBezTo>
                <a:cubicBezTo>
                  <a:pt x="27495" y="28739"/>
                  <a:pt x="28255" y="17089"/>
                  <a:pt x="31918" y="6885"/>
                </a:cubicBezTo>
                <a:cubicBezTo>
                  <a:pt x="32718" y="4657"/>
                  <a:pt x="32036" y="-562"/>
                  <a:pt x="34282" y="187"/>
                </a:cubicBezTo>
                <a:cubicBezTo>
                  <a:pt x="37947" y="1409"/>
                  <a:pt x="36980" y="7451"/>
                  <a:pt x="37828" y="11220"/>
                </a:cubicBezTo>
                <a:cubicBezTo>
                  <a:pt x="40129" y="21450"/>
                  <a:pt x="41984" y="31783"/>
                  <a:pt x="44527" y="41956"/>
                </a:cubicBezTo>
                <a:cubicBezTo>
                  <a:pt x="45504" y="45865"/>
                  <a:pt x="46881" y="49680"/>
                  <a:pt x="48468" y="53383"/>
                </a:cubicBezTo>
                <a:cubicBezTo>
                  <a:pt x="49187" y="55060"/>
                  <a:pt x="50321" y="59697"/>
                  <a:pt x="51226" y="58112"/>
                </a:cubicBezTo>
                <a:cubicBezTo>
                  <a:pt x="57078" y="47867"/>
                  <a:pt x="55341" y="34851"/>
                  <a:pt x="58319" y="23435"/>
                </a:cubicBezTo>
                <a:cubicBezTo>
                  <a:pt x="59255" y="19847"/>
                  <a:pt x="60995" y="16507"/>
                  <a:pt x="62653" y="13190"/>
                </a:cubicBezTo>
                <a:cubicBezTo>
                  <a:pt x="62850" y="12796"/>
                  <a:pt x="62703" y="12127"/>
                  <a:pt x="63047" y="12402"/>
                </a:cubicBezTo>
                <a:cubicBezTo>
                  <a:pt x="71193" y="18915"/>
                  <a:pt x="69245" y="32322"/>
                  <a:pt x="72111" y="42350"/>
                </a:cubicBezTo>
                <a:cubicBezTo>
                  <a:pt x="73036" y="45587"/>
                  <a:pt x="74592" y="48613"/>
                  <a:pt x="75657" y="51807"/>
                </a:cubicBezTo>
                <a:cubicBezTo>
                  <a:pt x="75959" y="52714"/>
                  <a:pt x="76345" y="55516"/>
                  <a:pt x="76445" y="54565"/>
                </a:cubicBezTo>
                <a:cubicBezTo>
                  <a:pt x="77452" y="44997"/>
                  <a:pt x="76766" y="35201"/>
                  <a:pt x="78809" y="25800"/>
                </a:cubicBezTo>
                <a:cubicBezTo>
                  <a:pt x="79408" y="23044"/>
                  <a:pt x="79984" y="18866"/>
                  <a:pt x="82750" y="18313"/>
                </a:cubicBezTo>
                <a:cubicBezTo>
                  <a:pt x="85931" y="17677"/>
                  <a:pt x="86781" y="23533"/>
                  <a:pt x="87872" y="26588"/>
                </a:cubicBezTo>
                <a:cubicBezTo>
                  <a:pt x="89954" y="32417"/>
                  <a:pt x="91274" y="38502"/>
                  <a:pt x="93389" y="44320"/>
                </a:cubicBezTo>
                <a:cubicBezTo>
                  <a:pt x="93431" y="44434"/>
                  <a:pt x="95639" y="49951"/>
                  <a:pt x="95753" y="49837"/>
                </a:cubicBezTo>
                <a:cubicBezTo>
                  <a:pt x="102851" y="42739"/>
                  <a:pt x="89928" y="24378"/>
                  <a:pt x="98906" y="19889"/>
                </a:cubicBezTo>
                <a:cubicBezTo>
                  <a:pt x="105061" y="16811"/>
                  <a:pt x="105129" y="32235"/>
                  <a:pt x="107181" y="38803"/>
                </a:cubicBezTo>
                <a:cubicBezTo>
                  <a:pt x="107751" y="40629"/>
                  <a:pt x="107405" y="45672"/>
                  <a:pt x="108757" y="44320"/>
                </a:cubicBezTo>
                <a:cubicBezTo>
                  <a:pt x="113953" y="39124"/>
                  <a:pt x="113517" y="29421"/>
                  <a:pt x="119396" y="25012"/>
                </a:cubicBezTo>
                <a:cubicBezTo>
                  <a:pt x="121157" y="23691"/>
                  <a:pt x="124216" y="25356"/>
                  <a:pt x="125701" y="26982"/>
                </a:cubicBezTo>
                <a:cubicBezTo>
                  <a:pt x="131568" y="33408"/>
                  <a:pt x="134665" y="41937"/>
                  <a:pt x="138311" y="49837"/>
                </a:cubicBezTo>
                <a:cubicBezTo>
                  <a:pt x="138926" y="51170"/>
                  <a:pt x="144869" y="64078"/>
                  <a:pt x="145010" y="63234"/>
                </a:cubicBezTo>
                <a:cubicBezTo>
                  <a:pt x="146654" y="53384"/>
                  <a:pt x="145032" y="43243"/>
                  <a:pt x="145798" y="33287"/>
                </a:cubicBezTo>
                <a:cubicBezTo>
                  <a:pt x="146037" y="30174"/>
                  <a:pt x="145040" y="24224"/>
                  <a:pt x="148162" y="24224"/>
                </a:cubicBezTo>
                <a:cubicBezTo>
                  <a:pt x="156554" y="24224"/>
                  <a:pt x="159870" y="36416"/>
                  <a:pt x="164318" y="43532"/>
                </a:cubicBezTo>
                <a:cubicBezTo>
                  <a:pt x="164330" y="43552"/>
                  <a:pt x="168245" y="49817"/>
                  <a:pt x="168258" y="49837"/>
                </a:cubicBezTo>
                <a:cubicBezTo>
                  <a:pt x="168773" y="50610"/>
                  <a:pt x="169649" y="52532"/>
                  <a:pt x="170229" y="51807"/>
                </a:cubicBezTo>
                <a:cubicBezTo>
                  <a:pt x="175990" y="44606"/>
                  <a:pt x="166221" y="23314"/>
                  <a:pt x="175351" y="24618"/>
                </a:cubicBezTo>
                <a:cubicBezTo>
                  <a:pt x="184195" y="25881"/>
                  <a:pt x="188487" y="37054"/>
                  <a:pt x="193084" y="44714"/>
                </a:cubicBezTo>
                <a:cubicBezTo>
                  <a:pt x="194003" y="46246"/>
                  <a:pt x="194638" y="49848"/>
                  <a:pt x="196236" y="49049"/>
                </a:cubicBezTo>
                <a:cubicBezTo>
                  <a:pt x="197407" y="48463"/>
                  <a:pt x="196432" y="45357"/>
                  <a:pt x="197024" y="44320"/>
                </a:cubicBezTo>
                <a:cubicBezTo>
                  <a:pt x="199663" y="39702"/>
                  <a:pt x="202602" y="35251"/>
                  <a:pt x="205693" y="30922"/>
                </a:cubicBezTo>
                <a:cubicBezTo>
                  <a:pt x="206665" y="29561"/>
                  <a:pt x="207788" y="26547"/>
                  <a:pt x="209240" y="27376"/>
                </a:cubicBezTo>
                <a:cubicBezTo>
                  <a:pt x="217453" y="32068"/>
                  <a:pt x="218060" y="44160"/>
                  <a:pt x="221455" y="52989"/>
                </a:cubicBezTo>
                <a:cubicBezTo>
                  <a:pt x="222935" y="56837"/>
                  <a:pt x="224509" y="60650"/>
                  <a:pt x="226184" y="64417"/>
                </a:cubicBezTo>
                <a:cubicBezTo>
                  <a:pt x="226637" y="65435"/>
                  <a:pt x="227930" y="67708"/>
                  <a:pt x="228548" y="66781"/>
                </a:cubicBezTo>
                <a:cubicBezTo>
                  <a:pt x="232952" y="60175"/>
                  <a:pt x="232194" y="51254"/>
                  <a:pt x="235247" y="43926"/>
                </a:cubicBezTo>
                <a:cubicBezTo>
                  <a:pt x="235949" y="42242"/>
                  <a:pt x="236216" y="39555"/>
                  <a:pt x="238005" y="39197"/>
                </a:cubicBezTo>
                <a:cubicBezTo>
                  <a:pt x="244669" y="37864"/>
                  <a:pt x="249245" y="47196"/>
                  <a:pt x="253373" y="52595"/>
                </a:cubicBezTo>
                <a:cubicBezTo>
                  <a:pt x="253443" y="52687"/>
                  <a:pt x="257722" y="60054"/>
                  <a:pt x="258102" y="59294"/>
                </a:cubicBezTo>
                <a:cubicBezTo>
                  <a:pt x="261862" y="51774"/>
                  <a:pt x="258496" y="42482"/>
                  <a:pt x="258496" y="34075"/>
                </a:cubicBezTo>
                <a:cubicBezTo>
                  <a:pt x="258496" y="32019"/>
                  <a:pt x="259238" y="28155"/>
                  <a:pt x="261254" y="28558"/>
                </a:cubicBezTo>
                <a:cubicBezTo>
                  <a:pt x="270358" y="30379"/>
                  <a:pt x="271060" y="44714"/>
                  <a:pt x="273075" y="53777"/>
                </a:cubicBezTo>
                <a:cubicBezTo>
                  <a:pt x="273194" y="54311"/>
                  <a:pt x="275010" y="64309"/>
                  <a:pt x="275440" y="64022"/>
                </a:cubicBezTo>
                <a:cubicBezTo>
                  <a:pt x="283838" y="58423"/>
                  <a:pt x="287530" y="47819"/>
                  <a:pt x="292778" y="39197"/>
                </a:cubicBezTo>
                <a:cubicBezTo>
                  <a:pt x="293953" y="37267"/>
                  <a:pt x="294697" y="32671"/>
                  <a:pt x="296718" y="33681"/>
                </a:cubicBezTo>
                <a:cubicBezTo>
                  <a:pt x="298725" y="34685"/>
                  <a:pt x="298486" y="37822"/>
                  <a:pt x="299083" y="39985"/>
                </a:cubicBezTo>
                <a:cubicBezTo>
                  <a:pt x="301092" y="47264"/>
                  <a:pt x="302592" y="54675"/>
                  <a:pt x="304205" y="62052"/>
                </a:cubicBezTo>
                <a:cubicBezTo>
                  <a:pt x="304927" y="65351"/>
                  <a:pt x="305617" y="68663"/>
                  <a:pt x="306570" y="71903"/>
                </a:cubicBezTo>
                <a:cubicBezTo>
                  <a:pt x="306887" y="72980"/>
                  <a:pt x="307335" y="76098"/>
                  <a:pt x="307752" y="75056"/>
                </a:cubicBezTo>
                <a:cubicBezTo>
                  <a:pt x="311793" y="64948"/>
                  <a:pt x="309748" y="53281"/>
                  <a:pt x="312480" y="42744"/>
                </a:cubicBezTo>
                <a:cubicBezTo>
                  <a:pt x="313233" y="39839"/>
                  <a:pt x="313084" y="35058"/>
                  <a:pt x="316027" y="34469"/>
                </a:cubicBezTo>
                <a:cubicBezTo>
                  <a:pt x="323318" y="33011"/>
                  <a:pt x="326448" y="45622"/>
                  <a:pt x="329030" y="52595"/>
                </a:cubicBezTo>
                <a:cubicBezTo>
                  <a:pt x="329939" y="55049"/>
                  <a:pt x="330364" y="57676"/>
                  <a:pt x="331395" y="60082"/>
                </a:cubicBezTo>
                <a:cubicBezTo>
                  <a:pt x="331626" y="60622"/>
                  <a:pt x="331768" y="62073"/>
                  <a:pt x="332183" y="61658"/>
                </a:cubicBezTo>
                <a:cubicBezTo>
                  <a:pt x="334507" y="59334"/>
                  <a:pt x="332315" y="55083"/>
                  <a:pt x="332577" y="51807"/>
                </a:cubicBezTo>
                <a:cubicBezTo>
                  <a:pt x="333253" y="43357"/>
                  <a:pt x="332096" y="32973"/>
                  <a:pt x="338093" y="26982"/>
                </a:cubicBezTo>
                <a:cubicBezTo>
                  <a:pt x="338819" y="26257"/>
                  <a:pt x="339555" y="28455"/>
                  <a:pt x="340064" y="29346"/>
                </a:cubicBezTo>
                <a:cubicBezTo>
                  <a:pt x="341812" y="32406"/>
                  <a:pt x="343444" y="35547"/>
                  <a:pt x="344792" y="38803"/>
                </a:cubicBezTo>
                <a:cubicBezTo>
                  <a:pt x="348831" y="48562"/>
                  <a:pt x="350703" y="59371"/>
                  <a:pt x="350703" y="69933"/>
                </a:cubicBezTo>
              </a:path>
            </a:pathLst>
          </a:custGeom>
          <a:noFill/>
          <a:ln cap="flat" cmpd="sng" w="19050">
            <a:solidFill>
              <a:schemeClr val="dk2"/>
            </a:solidFill>
            <a:prstDash val="solid"/>
            <a:round/>
            <a:headEnd len="med" w="med" type="none"/>
            <a:tailEnd len="med" w="med" type="none"/>
          </a:ln>
        </p:spPr>
      </p:sp>
      <p:sp>
        <p:nvSpPr>
          <p:cNvPr id="142" name="Google Shape;142;p13"/>
          <p:cNvSpPr/>
          <p:nvPr/>
        </p:nvSpPr>
        <p:spPr>
          <a:xfrm rot="-161708">
            <a:off x="2869136" y="5926337"/>
            <a:ext cx="689895" cy="78411"/>
          </a:xfrm>
          <a:custGeom>
            <a:rect b="b" l="l" r="r" t="t"/>
            <a:pathLst>
              <a:path extrusionOk="0" h="75317" w="350703">
                <a:moveTo>
                  <a:pt x="0" y="44714"/>
                </a:moveTo>
                <a:cubicBezTo>
                  <a:pt x="521" y="34283"/>
                  <a:pt x="2702" y="23994"/>
                  <a:pt x="3546" y="13584"/>
                </a:cubicBezTo>
                <a:cubicBezTo>
                  <a:pt x="3650" y="12301"/>
                  <a:pt x="3423" y="6217"/>
                  <a:pt x="3546" y="4127"/>
                </a:cubicBezTo>
                <a:cubicBezTo>
                  <a:pt x="3591" y="3363"/>
                  <a:pt x="4386" y="1472"/>
                  <a:pt x="4728" y="2157"/>
                </a:cubicBezTo>
                <a:cubicBezTo>
                  <a:pt x="8840" y="10382"/>
                  <a:pt x="10984" y="19485"/>
                  <a:pt x="14973" y="27770"/>
                </a:cubicBezTo>
                <a:cubicBezTo>
                  <a:pt x="16664" y="31283"/>
                  <a:pt x="19042" y="40815"/>
                  <a:pt x="21278" y="37621"/>
                </a:cubicBezTo>
                <a:cubicBezTo>
                  <a:pt x="27495" y="28739"/>
                  <a:pt x="28255" y="17089"/>
                  <a:pt x="31918" y="6885"/>
                </a:cubicBezTo>
                <a:cubicBezTo>
                  <a:pt x="32718" y="4657"/>
                  <a:pt x="32036" y="-562"/>
                  <a:pt x="34282" y="187"/>
                </a:cubicBezTo>
                <a:cubicBezTo>
                  <a:pt x="37947" y="1409"/>
                  <a:pt x="36980" y="7451"/>
                  <a:pt x="37828" y="11220"/>
                </a:cubicBezTo>
                <a:cubicBezTo>
                  <a:pt x="40129" y="21450"/>
                  <a:pt x="41984" y="31783"/>
                  <a:pt x="44527" y="41956"/>
                </a:cubicBezTo>
                <a:cubicBezTo>
                  <a:pt x="45504" y="45865"/>
                  <a:pt x="46881" y="49680"/>
                  <a:pt x="48468" y="53383"/>
                </a:cubicBezTo>
                <a:cubicBezTo>
                  <a:pt x="49187" y="55060"/>
                  <a:pt x="50321" y="59697"/>
                  <a:pt x="51226" y="58112"/>
                </a:cubicBezTo>
                <a:cubicBezTo>
                  <a:pt x="57078" y="47867"/>
                  <a:pt x="55341" y="34851"/>
                  <a:pt x="58319" y="23435"/>
                </a:cubicBezTo>
                <a:cubicBezTo>
                  <a:pt x="59255" y="19847"/>
                  <a:pt x="60995" y="16507"/>
                  <a:pt x="62653" y="13190"/>
                </a:cubicBezTo>
                <a:cubicBezTo>
                  <a:pt x="62850" y="12796"/>
                  <a:pt x="62703" y="12127"/>
                  <a:pt x="63047" y="12402"/>
                </a:cubicBezTo>
                <a:cubicBezTo>
                  <a:pt x="71193" y="18915"/>
                  <a:pt x="69245" y="32322"/>
                  <a:pt x="72111" y="42350"/>
                </a:cubicBezTo>
                <a:cubicBezTo>
                  <a:pt x="73036" y="45587"/>
                  <a:pt x="74592" y="48613"/>
                  <a:pt x="75657" y="51807"/>
                </a:cubicBezTo>
                <a:cubicBezTo>
                  <a:pt x="75959" y="52714"/>
                  <a:pt x="76345" y="55516"/>
                  <a:pt x="76445" y="54565"/>
                </a:cubicBezTo>
                <a:cubicBezTo>
                  <a:pt x="77452" y="44997"/>
                  <a:pt x="76766" y="35201"/>
                  <a:pt x="78809" y="25800"/>
                </a:cubicBezTo>
                <a:cubicBezTo>
                  <a:pt x="79408" y="23044"/>
                  <a:pt x="79984" y="18866"/>
                  <a:pt x="82750" y="18313"/>
                </a:cubicBezTo>
                <a:cubicBezTo>
                  <a:pt x="85931" y="17677"/>
                  <a:pt x="86781" y="23533"/>
                  <a:pt x="87872" y="26588"/>
                </a:cubicBezTo>
                <a:cubicBezTo>
                  <a:pt x="89954" y="32417"/>
                  <a:pt x="91274" y="38502"/>
                  <a:pt x="93389" y="44320"/>
                </a:cubicBezTo>
                <a:cubicBezTo>
                  <a:pt x="93431" y="44434"/>
                  <a:pt x="95639" y="49951"/>
                  <a:pt x="95753" y="49837"/>
                </a:cubicBezTo>
                <a:cubicBezTo>
                  <a:pt x="102851" y="42739"/>
                  <a:pt x="89928" y="24378"/>
                  <a:pt x="98906" y="19889"/>
                </a:cubicBezTo>
                <a:cubicBezTo>
                  <a:pt x="105061" y="16811"/>
                  <a:pt x="105129" y="32235"/>
                  <a:pt x="107181" y="38803"/>
                </a:cubicBezTo>
                <a:cubicBezTo>
                  <a:pt x="107751" y="40629"/>
                  <a:pt x="107405" y="45672"/>
                  <a:pt x="108757" y="44320"/>
                </a:cubicBezTo>
                <a:cubicBezTo>
                  <a:pt x="113953" y="39124"/>
                  <a:pt x="113517" y="29421"/>
                  <a:pt x="119396" y="25012"/>
                </a:cubicBezTo>
                <a:cubicBezTo>
                  <a:pt x="121157" y="23691"/>
                  <a:pt x="124216" y="25356"/>
                  <a:pt x="125701" y="26982"/>
                </a:cubicBezTo>
                <a:cubicBezTo>
                  <a:pt x="131568" y="33408"/>
                  <a:pt x="134665" y="41937"/>
                  <a:pt x="138311" y="49837"/>
                </a:cubicBezTo>
                <a:cubicBezTo>
                  <a:pt x="138926" y="51170"/>
                  <a:pt x="144869" y="64078"/>
                  <a:pt x="145010" y="63234"/>
                </a:cubicBezTo>
                <a:cubicBezTo>
                  <a:pt x="146654" y="53384"/>
                  <a:pt x="145032" y="43243"/>
                  <a:pt x="145798" y="33287"/>
                </a:cubicBezTo>
                <a:cubicBezTo>
                  <a:pt x="146037" y="30174"/>
                  <a:pt x="145040" y="24224"/>
                  <a:pt x="148162" y="24224"/>
                </a:cubicBezTo>
                <a:cubicBezTo>
                  <a:pt x="156554" y="24224"/>
                  <a:pt x="159870" y="36416"/>
                  <a:pt x="164318" y="43532"/>
                </a:cubicBezTo>
                <a:cubicBezTo>
                  <a:pt x="164330" y="43552"/>
                  <a:pt x="168245" y="49817"/>
                  <a:pt x="168258" y="49837"/>
                </a:cubicBezTo>
                <a:cubicBezTo>
                  <a:pt x="168773" y="50610"/>
                  <a:pt x="169649" y="52532"/>
                  <a:pt x="170229" y="51807"/>
                </a:cubicBezTo>
                <a:cubicBezTo>
                  <a:pt x="175990" y="44606"/>
                  <a:pt x="166221" y="23314"/>
                  <a:pt x="175351" y="24618"/>
                </a:cubicBezTo>
                <a:cubicBezTo>
                  <a:pt x="184195" y="25881"/>
                  <a:pt x="188487" y="37054"/>
                  <a:pt x="193084" y="44714"/>
                </a:cubicBezTo>
                <a:cubicBezTo>
                  <a:pt x="194003" y="46246"/>
                  <a:pt x="194638" y="49848"/>
                  <a:pt x="196236" y="49049"/>
                </a:cubicBezTo>
                <a:cubicBezTo>
                  <a:pt x="197407" y="48463"/>
                  <a:pt x="196432" y="45357"/>
                  <a:pt x="197024" y="44320"/>
                </a:cubicBezTo>
                <a:cubicBezTo>
                  <a:pt x="199663" y="39702"/>
                  <a:pt x="202602" y="35251"/>
                  <a:pt x="205693" y="30922"/>
                </a:cubicBezTo>
                <a:cubicBezTo>
                  <a:pt x="206665" y="29561"/>
                  <a:pt x="207788" y="26547"/>
                  <a:pt x="209240" y="27376"/>
                </a:cubicBezTo>
                <a:cubicBezTo>
                  <a:pt x="217453" y="32068"/>
                  <a:pt x="218060" y="44160"/>
                  <a:pt x="221455" y="52989"/>
                </a:cubicBezTo>
                <a:cubicBezTo>
                  <a:pt x="222935" y="56837"/>
                  <a:pt x="224509" y="60650"/>
                  <a:pt x="226184" y="64417"/>
                </a:cubicBezTo>
                <a:cubicBezTo>
                  <a:pt x="226637" y="65435"/>
                  <a:pt x="227930" y="67708"/>
                  <a:pt x="228548" y="66781"/>
                </a:cubicBezTo>
                <a:cubicBezTo>
                  <a:pt x="232952" y="60175"/>
                  <a:pt x="232194" y="51254"/>
                  <a:pt x="235247" y="43926"/>
                </a:cubicBezTo>
                <a:cubicBezTo>
                  <a:pt x="235949" y="42242"/>
                  <a:pt x="236216" y="39555"/>
                  <a:pt x="238005" y="39197"/>
                </a:cubicBezTo>
                <a:cubicBezTo>
                  <a:pt x="244669" y="37864"/>
                  <a:pt x="249245" y="47196"/>
                  <a:pt x="253373" y="52595"/>
                </a:cubicBezTo>
                <a:cubicBezTo>
                  <a:pt x="253443" y="52687"/>
                  <a:pt x="257722" y="60054"/>
                  <a:pt x="258102" y="59294"/>
                </a:cubicBezTo>
                <a:cubicBezTo>
                  <a:pt x="261862" y="51774"/>
                  <a:pt x="258496" y="42482"/>
                  <a:pt x="258496" y="34075"/>
                </a:cubicBezTo>
                <a:cubicBezTo>
                  <a:pt x="258496" y="32019"/>
                  <a:pt x="259238" y="28155"/>
                  <a:pt x="261254" y="28558"/>
                </a:cubicBezTo>
                <a:cubicBezTo>
                  <a:pt x="270358" y="30379"/>
                  <a:pt x="271060" y="44714"/>
                  <a:pt x="273075" y="53777"/>
                </a:cubicBezTo>
                <a:cubicBezTo>
                  <a:pt x="273194" y="54311"/>
                  <a:pt x="275010" y="64309"/>
                  <a:pt x="275440" y="64022"/>
                </a:cubicBezTo>
                <a:cubicBezTo>
                  <a:pt x="283838" y="58423"/>
                  <a:pt x="287530" y="47819"/>
                  <a:pt x="292778" y="39197"/>
                </a:cubicBezTo>
                <a:cubicBezTo>
                  <a:pt x="293953" y="37267"/>
                  <a:pt x="294697" y="32671"/>
                  <a:pt x="296718" y="33681"/>
                </a:cubicBezTo>
                <a:cubicBezTo>
                  <a:pt x="298725" y="34685"/>
                  <a:pt x="298486" y="37822"/>
                  <a:pt x="299083" y="39985"/>
                </a:cubicBezTo>
                <a:cubicBezTo>
                  <a:pt x="301092" y="47264"/>
                  <a:pt x="302592" y="54675"/>
                  <a:pt x="304205" y="62052"/>
                </a:cubicBezTo>
                <a:cubicBezTo>
                  <a:pt x="304927" y="65351"/>
                  <a:pt x="305617" y="68663"/>
                  <a:pt x="306570" y="71903"/>
                </a:cubicBezTo>
                <a:cubicBezTo>
                  <a:pt x="306887" y="72980"/>
                  <a:pt x="307335" y="76098"/>
                  <a:pt x="307752" y="75056"/>
                </a:cubicBezTo>
                <a:cubicBezTo>
                  <a:pt x="311793" y="64948"/>
                  <a:pt x="309748" y="53281"/>
                  <a:pt x="312480" y="42744"/>
                </a:cubicBezTo>
                <a:cubicBezTo>
                  <a:pt x="313233" y="39839"/>
                  <a:pt x="313084" y="35058"/>
                  <a:pt x="316027" y="34469"/>
                </a:cubicBezTo>
                <a:cubicBezTo>
                  <a:pt x="323318" y="33011"/>
                  <a:pt x="326448" y="45622"/>
                  <a:pt x="329030" y="52595"/>
                </a:cubicBezTo>
                <a:cubicBezTo>
                  <a:pt x="329939" y="55049"/>
                  <a:pt x="330364" y="57676"/>
                  <a:pt x="331395" y="60082"/>
                </a:cubicBezTo>
                <a:cubicBezTo>
                  <a:pt x="331626" y="60622"/>
                  <a:pt x="331768" y="62073"/>
                  <a:pt x="332183" y="61658"/>
                </a:cubicBezTo>
                <a:cubicBezTo>
                  <a:pt x="334507" y="59334"/>
                  <a:pt x="332315" y="55083"/>
                  <a:pt x="332577" y="51807"/>
                </a:cubicBezTo>
                <a:cubicBezTo>
                  <a:pt x="333253" y="43357"/>
                  <a:pt x="332096" y="32973"/>
                  <a:pt x="338093" y="26982"/>
                </a:cubicBezTo>
                <a:cubicBezTo>
                  <a:pt x="338819" y="26257"/>
                  <a:pt x="339555" y="28455"/>
                  <a:pt x="340064" y="29346"/>
                </a:cubicBezTo>
                <a:cubicBezTo>
                  <a:pt x="341812" y="32406"/>
                  <a:pt x="343444" y="35547"/>
                  <a:pt x="344792" y="38803"/>
                </a:cubicBezTo>
                <a:cubicBezTo>
                  <a:pt x="348831" y="48562"/>
                  <a:pt x="350703" y="59371"/>
                  <a:pt x="350703" y="69933"/>
                </a:cubicBezTo>
              </a:path>
            </a:pathLst>
          </a:custGeom>
          <a:noFill/>
          <a:ln cap="flat" cmpd="sng" w="19050">
            <a:solidFill>
              <a:schemeClr val="dk2"/>
            </a:solidFill>
            <a:prstDash val="solid"/>
            <a:round/>
            <a:headEnd len="med" w="med" type="none"/>
            <a:tailEnd len="med" w="med" type="none"/>
          </a:ln>
        </p:spPr>
      </p:sp>
      <p:sp>
        <p:nvSpPr>
          <p:cNvPr id="143" name="Google Shape;143;p13"/>
          <p:cNvSpPr/>
          <p:nvPr/>
        </p:nvSpPr>
        <p:spPr>
          <a:xfrm>
            <a:off x="5785760" y="5376625"/>
            <a:ext cx="1601257" cy="653988"/>
          </a:xfrm>
          <a:custGeom>
            <a:rect b="b" l="l" r="r" t="t"/>
            <a:pathLst>
              <a:path extrusionOk="0" h="33248" w="71765">
                <a:moveTo>
                  <a:pt x="0" y="13882"/>
                </a:moveTo>
                <a:cubicBezTo>
                  <a:pt x="4148" y="13882"/>
                  <a:pt x="9113" y="11958"/>
                  <a:pt x="12432" y="14447"/>
                </a:cubicBezTo>
                <a:cubicBezTo>
                  <a:pt x="14397" y="15921"/>
                  <a:pt x="14652" y="18926"/>
                  <a:pt x="16388" y="20663"/>
                </a:cubicBezTo>
                <a:cubicBezTo>
                  <a:pt x="18416" y="22692"/>
                  <a:pt x="21912" y="22462"/>
                  <a:pt x="24299" y="24053"/>
                </a:cubicBezTo>
                <a:cubicBezTo>
                  <a:pt x="25350" y="24754"/>
                  <a:pt x="24795" y="27044"/>
                  <a:pt x="25994" y="27444"/>
                </a:cubicBezTo>
                <a:cubicBezTo>
                  <a:pt x="30374" y="28907"/>
                  <a:pt x="35076" y="29149"/>
                  <a:pt x="39556" y="30269"/>
                </a:cubicBezTo>
                <a:cubicBezTo>
                  <a:pt x="41437" y="30739"/>
                  <a:pt x="42802" y="33707"/>
                  <a:pt x="44642" y="33094"/>
                </a:cubicBezTo>
                <a:cubicBezTo>
                  <a:pt x="46337" y="32529"/>
                  <a:pt x="44739" y="28808"/>
                  <a:pt x="46337" y="28009"/>
                </a:cubicBezTo>
                <a:cubicBezTo>
                  <a:pt x="52968" y="24694"/>
                  <a:pt x="54710" y="15423"/>
                  <a:pt x="56508" y="8231"/>
                </a:cubicBezTo>
                <a:cubicBezTo>
                  <a:pt x="56874" y="6769"/>
                  <a:pt x="55254" y="4546"/>
                  <a:pt x="56508" y="3710"/>
                </a:cubicBezTo>
                <a:cubicBezTo>
                  <a:pt x="58232" y="2561"/>
                  <a:pt x="60758" y="4365"/>
                  <a:pt x="62724" y="3710"/>
                </a:cubicBezTo>
                <a:cubicBezTo>
                  <a:pt x="63854" y="3333"/>
                  <a:pt x="62698" y="609"/>
                  <a:pt x="63854" y="320"/>
                </a:cubicBezTo>
                <a:cubicBezTo>
                  <a:pt x="66419" y="-321"/>
                  <a:pt x="69121" y="885"/>
                  <a:pt x="71765" y="885"/>
                </a:cubicBezTo>
              </a:path>
            </a:pathLst>
          </a:custGeom>
          <a:noFill/>
          <a:ln cap="flat" cmpd="sng" w="28575">
            <a:solidFill>
              <a:srgbClr val="666666"/>
            </a:solidFill>
            <a:prstDash val="solid"/>
            <a:round/>
            <a:headEnd len="med" w="med" type="none"/>
            <a:tailEnd len="med" w="med" type="none"/>
          </a:ln>
        </p:spPr>
      </p:sp>
      <p:sp>
        <p:nvSpPr>
          <p:cNvPr id="144" name="Google Shape;144;p13"/>
          <p:cNvSpPr/>
          <p:nvPr/>
        </p:nvSpPr>
        <p:spPr>
          <a:xfrm>
            <a:off x="6761237" y="6026881"/>
            <a:ext cx="412875" cy="88861"/>
          </a:xfrm>
          <a:custGeom>
            <a:rect b="b" l="l" r="r" t="t"/>
            <a:pathLst>
              <a:path extrusionOk="0" h="7382" w="26893">
                <a:moveTo>
                  <a:pt x="0" y="0"/>
                </a:moveTo>
                <a:cubicBezTo>
                  <a:pt x="4486" y="1121"/>
                  <a:pt x="9323" y="648"/>
                  <a:pt x="13710" y="2109"/>
                </a:cubicBezTo>
                <a:cubicBezTo>
                  <a:pt x="18200" y="3605"/>
                  <a:pt x="22160" y="7382"/>
                  <a:pt x="26893" y="7382"/>
                </a:cubicBezTo>
              </a:path>
            </a:pathLst>
          </a:custGeom>
          <a:noFill/>
          <a:ln cap="flat" cmpd="sng" w="28575">
            <a:solidFill>
              <a:srgbClr val="666666"/>
            </a:solidFill>
            <a:prstDash val="solid"/>
            <a:round/>
            <a:headEnd len="med" w="med" type="none"/>
            <a:tailEnd len="med" w="med" type="none"/>
          </a:ln>
        </p:spPr>
      </p:sp>
      <p:sp>
        <p:nvSpPr>
          <p:cNvPr id="145" name="Google Shape;145;p13"/>
          <p:cNvSpPr/>
          <p:nvPr/>
        </p:nvSpPr>
        <p:spPr>
          <a:xfrm flipH="1" rot="-10729382">
            <a:off x="5775761" y="6088400"/>
            <a:ext cx="1656202" cy="31114"/>
          </a:xfrm>
          <a:custGeom>
            <a:rect b="b" l="l" r="r" t="t"/>
            <a:pathLst>
              <a:path extrusionOk="0" h="5914" w="295820">
                <a:moveTo>
                  <a:pt x="0" y="2222"/>
                </a:moveTo>
                <a:cubicBezTo>
                  <a:pt x="21802" y="2222"/>
                  <a:pt x="43674" y="-1332"/>
                  <a:pt x="65387" y="641"/>
                </a:cubicBezTo>
                <a:cubicBezTo>
                  <a:pt x="80100" y="1978"/>
                  <a:pt x="94932" y="1353"/>
                  <a:pt x="109680" y="2222"/>
                </a:cubicBezTo>
                <a:cubicBezTo>
                  <a:pt x="122344" y="2968"/>
                  <a:pt x="135013" y="6007"/>
                  <a:pt x="147647" y="4859"/>
                </a:cubicBezTo>
                <a:cubicBezTo>
                  <a:pt x="168839" y="2933"/>
                  <a:pt x="190171" y="2750"/>
                  <a:pt x="211451" y="2750"/>
                </a:cubicBezTo>
                <a:cubicBezTo>
                  <a:pt x="221471" y="2750"/>
                  <a:pt x="231624" y="572"/>
                  <a:pt x="241507" y="2222"/>
                </a:cubicBezTo>
                <a:cubicBezTo>
                  <a:pt x="259405" y="5210"/>
                  <a:pt x="277674" y="5914"/>
                  <a:pt x="295820" y="5914"/>
                </a:cubicBezTo>
              </a:path>
            </a:pathLst>
          </a:custGeom>
          <a:noFill/>
          <a:ln cap="flat" cmpd="sng" w="28575">
            <a:solidFill>
              <a:srgbClr val="666666"/>
            </a:solidFill>
            <a:prstDash val="solid"/>
            <a:round/>
            <a:headEnd len="med" w="med" type="none"/>
            <a:tailEnd len="med" w="med" type="none"/>
          </a:ln>
        </p:spPr>
      </p:sp>
      <p:pic>
        <p:nvPicPr>
          <p:cNvPr id="146" name="Google Shape;146;p13"/>
          <p:cNvPicPr preferRelativeResize="0"/>
          <p:nvPr/>
        </p:nvPicPr>
        <p:blipFill rotWithShape="1">
          <a:blip r:embed="rId11">
            <a:alphaModFix/>
          </a:blip>
          <a:srcRect b="31852" l="0" r="0" t="0"/>
          <a:stretch/>
        </p:blipFill>
        <p:spPr>
          <a:xfrm rot="-444998">
            <a:off x="2584532" y="5309373"/>
            <a:ext cx="625335" cy="510908"/>
          </a:xfrm>
          <a:prstGeom prst="rect">
            <a:avLst/>
          </a:prstGeom>
          <a:noFill/>
          <a:ln>
            <a:noFill/>
          </a:ln>
        </p:spPr>
      </p:pic>
      <p:sp>
        <p:nvSpPr>
          <p:cNvPr id="147" name="Google Shape;147;p13"/>
          <p:cNvSpPr/>
          <p:nvPr/>
        </p:nvSpPr>
        <p:spPr>
          <a:xfrm>
            <a:off x="2823775" y="5678500"/>
            <a:ext cx="174778" cy="400187"/>
          </a:xfrm>
          <a:custGeom>
            <a:rect b="b" l="l" r="r" t="t"/>
            <a:pathLst>
              <a:path extrusionOk="0" h="17229" w="7780">
                <a:moveTo>
                  <a:pt x="7780" y="17229"/>
                </a:moveTo>
                <a:lnTo>
                  <a:pt x="5925" y="12531"/>
                </a:lnTo>
                <a:lnTo>
                  <a:pt x="5925" y="10908"/>
                </a:lnTo>
                <a:lnTo>
                  <a:pt x="5925" y="8111"/>
                </a:lnTo>
                <a:lnTo>
                  <a:pt x="6296" y="6042"/>
                </a:lnTo>
                <a:lnTo>
                  <a:pt x="7112" y="2573"/>
                </a:lnTo>
                <a:lnTo>
                  <a:pt x="7780" y="783"/>
                </a:lnTo>
                <a:lnTo>
                  <a:pt x="6580" y="0"/>
                </a:lnTo>
                <a:lnTo>
                  <a:pt x="5405" y="2293"/>
                </a:lnTo>
                <a:lnTo>
                  <a:pt x="4738" y="4363"/>
                </a:lnTo>
                <a:lnTo>
                  <a:pt x="4144" y="5706"/>
                </a:lnTo>
                <a:lnTo>
                  <a:pt x="3251" y="4091"/>
                </a:lnTo>
                <a:lnTo>
                  <a:pt x="2890" y="1080"/>
                </a:lnTo>
                <a:lnTo>
                  <a:pt x="1806" y="1261"/>
                </a:lnTo>
                <a:lnTo>
                  <a:pt x="963" y="719"/>
                </a:lnTo>
                <a:lnTo>
                  <a:pt x="0" y="1080"/>
                </a:lnTo>
                <a:lnTo>
                  <a:pt x="1028" y="4028"/>
                </a:lnTo>
                <a:lnTo>
                  <a:pt x="1918" y="6712"/>
                </a:lnTo>
                <a:lnTo>
                  <a:pt x="2215" y="9677"/>
                </a:lnTo>
                <a:lnTo>
                  <a:pt x="1918" y="12363"/>
                </a:lnTo>
                <a:lnTo>
                  <a:pt x="1399" y="14600"/>
                </a:lnTo>
                <a:lnTo>
                  <a:pt x="434" y="16782"/>
                </a:lnTo>
              </a:path>
            </a:pathLst>
          </a:custGeom>
          <a:solidFill>
            <a:schemeClr val="lt1"/>
          </a:solidFill>
          <a:ln cap="flat" cmpd="sng" w="19050">
            <a:solidFill>
              <a:schemeClr val="dk2"/>
            </a:solidFill>
            <a:prstDash val="solid"/>
            <a:round/>
            <a:headEnd len="med" w="med" type="none"/>
            <a:tailEnd len="med" w="med" type="none"/>
          </a:ln>
        </p:spPr>
      </p:sp>
      <p:pic>
        <p:nvPicPr>
          <p:cNvPr id="148" name="Google Shape;148;p13"/>
          <p:cNvPicPr preferRelativeResize="0"/>
          <p:nvPr/>
        </p:nvPicPr>
        <p:blipFill rotWithShape="1">
          <a:blip r:embed="rId12">
            <a:alphaModFix/>
          </a:blip>
          <a:srcRect b="13465" l="0" r="0" t="0"/>
          <a:stretch/>
        </p:blipFill>
        <p:spPr>
          <a:xfrm>
            <a:off x="1578525" y="5292850"/>
            <a:ext cx="954250" cy="825750"/>
          </a:xfrm>
          <a:prstGeom prst="rect">
            <a:avLst/>
          </a:prstGeom>
          <a:noFill/>
          <a:ln>
            <a:noFill/>
          </a:ln>
        </p:spPr>
      </p:pic>
      <p:pic>
        <p:nvPicPr>
          <p:cNvPr id="149" name="Google Shape;149;p13"/>
          <p:cNvPicPr preferRelativeResize="0"/>
          <p:nvPr/>
        </p:nvPicPr>
        <p:blipFill rotWithShape="1">
          <a:blip r:embed="rId13">
            <a:alphaModFix amt="90000"/>
          </a:blip>
          <a:srcRect b="13465" l="0" r="0" t="0"/>
          <a:stretch/>
        </p:blipFill>
        <p:spPr>
          <a:xfrm>
            <a:off x="6409538" y="5314087"/>
            <a:ext cx="374850" cy="324375"/>
          </a:xfrm>
          <a:prstGeom prst="rect">
            <a:avLst/>
          </a:prstGeom>
          <a:noFill/>
          <a:ln>
            <a:noFill/>
          </a:ln>
        </p:spPr>
      </p:pic>
      <p:sp>
        <p:nvSpPr>
          <p:cNvPr id="150" name="Google Shape;150;p13"/>
          <p:cNvSpPr/>
          <p:nvPr/>
        </p:nvSpPr>
        <p:spPr>
          <a:xfrm>
            <a:off x="5776975" y="9248275"/>
            <a:ext cx="578100" cy="2757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
          <p:cNvSpPr txBox="1"/>
          <p:nvPr/>
        </p:nvSpPr>
        <p:spPr>
          <a:xfrm>
            <a:off x="422600" y="71702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2" name="Google Shape;152;p13"/>
          <p:cNvSpPr txBox="1"/>
          <p:nvPr/>
        </p:nvSpPr>
        <p:spPr>
          <a:xfrm>
            <a:off x="422600" y="69940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3" name="Google Shape;153;p13"/>
          <p:cNvSpPr txBox="1"/>
          <p:nvPr/>
        </p:nvSpPr>
        <p:spPr>
          <a:xfrm>
            <a:off x="422600" y="67939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4" name="Google Shape;154;p13"/>
          <p:cNvSpPr txBox="1"/>
          <p:nvPr/>
        </p:nvSpPr>
        <p:spPr>
          <a:xfrm>
            <a:off x="422600" y="65938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5" name="Google Shape;155;p13"/>
          <p:cNvSpPr txBox="1"/>
          <p:nvPr/>
        </p:nvSpPr>
        <p:spPr>
          <a:xfrm>
            <a:off x="422600" y="63937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6" name="Google Shape;156;p13"/>
          <p:cNvSpPr txBox="1"/>
          <p:nvPr/>
        </p:nvSpPr>
        <p:spPr>
          <a:xfrm>
            <a:off x="1094125" y="71702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7" name="Google Shape;157;p13"/>
          <p:cNvSpPr txBox="1"/>
          <p:nvPr/>
        </p:nvSpPr>
        <p:spPr>
          <a:xfrm>
            <a:off x="1722775" y="71941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8" name="Google Shape;158;p13"/>
          <p:cNvSpPr txBox="1"/>
          <p:nvPr/>
        </p:nvSpPr>
        <p:spPr>
          <a:xfrm>
            <a:off x="1722775" y="69940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59" name="Google Shape;159;p13"/>
          <p:cNvSpPr txBox="1"/>
          <p:nvPr/>
        </p:nvSpPr>
        <p:spPr>
          <a:xfrm>
            <a:off x="3100900" y="71941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0" name="Google Shape;160;p13"/>
          <p:cNvSpPr txBox="1"/>
          <p:nvPr/>
        </p:nvSpPr>
        <p:spPr>
          <a:xfrm>
            <a:off x="1794200" y="85273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9</a:t>
            </a:r>
            <a:endParaRPr b="1">
              <a:solidFill>
                <a:srgbClr val="FF0000"/>
              </a:solidFill>
            </a:endParaRPr>
          </a:p>
        </p:txBody>
      </p:sp>
      <p:sp>
        <p:nvSpPr>
          <p:cNvPr id="161" name="Google Shape;161;p13"/>
          <p:cNvSpPr txBox="1"/>
          <p:nvPr/>
        </p:nvSpPr>
        <p:spPr>
          <a:xfrm>
            <a:off x="5909000" y="8527325"/>
            <a:ext cx="411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12</a:t>
            </a:r>
            <a:endParaRPr b="1">
              <a:solidFill>
                <a:srgbClr val="FF0000"/>
              </a:solidFill>
            </a:endParaRPr>
          </a:p>
        </p:txBody>
      </p:sp>
      <p:sp>
        <p:nvSpPr>
          <p:cNvPr id="162" name="Google Shape;162;p13"/>
          <p:cNvSpPr txBox="1"/>
          <p:nvPr/>
        </p:nvSpPr>
        <p:spPr>
          <a:xfrm>
            <a:off x="4375500" y="71702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3" name="Google Shape;163;p13"/>
          <p:cNvSpPr txBox="1"/>
          <p:nvPr/>
        </p:nvSpPr>
        <p:spPr>
          <a:xfrm>
            <a:off x="4375500" y="697017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4" name="Google Shape;164;p13"/>
          <p:cNvSpPr txBox="1"/>
          <p:nvPr/>
        </p:nvSpPr>
        <p:spPr>
          <a:xfrm>
            <a:off x="4375500" y="67939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5" name="Google Shape;165;p13"/>
          <p:cNvSpPr txBox="1"/>
          <p:nvPr/>
        </p:nvSpPr>
        <p:spPr>
          <a:xfrm>
            <a:off x="5042250" y="71702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6" name="Google Shape;166;p13"/>
          <p:cNvSpPr txBox="1"/>
          <p:nvPr/>
        </p:nvSpPr>
        <p:spPr>
          <a:xfrm>
            <a:off x="5042250" y="69940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7" name="Google Shape;167;p13"/>
          <p:cNvSpPr txBox="1"/>
          <p:nvPr/>
        </p:nvSpPr>
        <p:spPr>
          <a:xfrm>
            <a:off x="5709000" y="71941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8" name="Google Shape;168;p13"/>
          <p:cNvSpPr txBox="1"/>
          <p:nvPr/>
        </p:nvSpPr>
        <p:spPr>
          <a:xfrm>
            <a:off x="6375750" y="71941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69" name="Google Shape;169;p13"/>
          <p:cNvSpPr txBox="1"/>
          <p:nvPr/>
        </p:nvSpPr>
        <p:spPr>
          <a:xfrm>
            <a:off x="5709000" y="69940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70" name="Google Shape;170;p13"/>
          <p:cNvSpPr txBox="1"/>
          <p:nvPr/>
        </p:nvSpPr>
        <p:spPr>
          <a:xfrm>
            <a:off x="7042500" y="71941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71" name="Google Shape;171;p13"/>
          <p:cNvSpPr txBox="1"/>
          <p:nvPr/>
        </p:nvSpPr>
        <p:spPr>
          <a:xfrm>
            <a:off x="5709000" y="67939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72" name="Google Shape;172;p13"/>
          <p:cNvSpPr txBox="1"/>
          <p:nvPr/>
        </p:nvSpPr>
        <p:spPr>
          <a:xfrm>
            <a:off x="5709000" y="6593800"/>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73" name="Google Shape;173;p13"/>
          <p:cNvSpPr txBox="1"/>
          <p:nvPr/>
        </p:nvSpPr>
        <p:spPr>
          <a:xfrm>
            <a:off x="5709000" y="6393725"/>
            <a:ext cx="23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X</a:t>
            </a:r>
            <a:endParaRPr b="1">
              <a:solidFill>
                <a:srgbClr val="FF0000"/>
              </a:solidFill>
            </a:endParaRPr>
          </a:p>
        </p:txBody>
      </p:sp>
      <p:sp>
        <p:nvSpPr>
          <p:cNvPr id="174" name="Google Shape;174;p13"/>
          <p:cNvSpPr txBox="1"/>
          <p:nvPr/>
        </p:nvSpPr>
        <p:spPr>
          <a:xfrm>
            <a:off x="5412538" y="2948669"/>
            <a:ext cx="1537800" cy="32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a:solidFill>
                  <a:srgbClr val="FF0000"/>
                </a:solidFill>
              </a:rPr>
              <a:t>ANSWER KEY*</a:t>
            </a:r>
            <a:endParaRPr b="1" i="1">
              <a:solidFill>
                <a:srgbClr val="FF0000"/>
              </a:solidFill>
            </a:endParaRPr>
          </a:p>
        </p:txBody>
      </p:sp>
      <p:sp>
        <p:nvSpPr>
          <p:cNvPr id="175" name="Google Shape;175;p13"/>
          <p:cNvSpPr txBox="1"/>
          <p:nvPr/>
        </p:nvSpPr>
        <p:spPr>
          <a:xfrm>
            <a:off x="5056655" y="3440425"/>
            <a:ext cx="2161500" cy="32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1100">
                <a:solidFill>
                  <a:srgbClr val="FF0000"/>
                </a:solidFill>
              </a:rPr>
              <a:t>* </a:t>
            </a:r>
            <a:r>
              <a:rPr b="1" i="1" lang="en" sz="1100">
                <a:solidFill>
                  <a:srgbClr val="FF0000"/>
                </a:solidFill>
              </a:rPr>
              <a:t>Orientation adjusted to make grading easier! </a:t>
            </a:r>
            <a:endParaRPr b="1" i="1" sz="1100">
              <a:solidFill>
                <a:srgbClr val="FF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