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43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886427332176701E-2"/>
          <c:y val="0.13256490679554642"/>
          <c:w val="0.90505710514999183"/>
          <c:h val="0.793053477240188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03-468F-AD8B-B6B356F8D02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03-468F-AD8B-B6B356F8D02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03-468F-AD8B-B6B356F8D02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9265071"/>
        <c:axId val="209266991"/>
      </c:barChart>
      <c:catAx>
        <c:axId val="20926507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9266991"/>
        <c:crosses val="autoZero"/>
        <c:auto val="1"/>
        <c:lblAlgn val="ctr"/>
        <c:lblOffset val="100"/>
        <c:noMultiLvlLbl val="0"/>
      </c:catAx>
      <c:valAx>
        <c:axId val="209266991"/>
        <c:scaling>
          <c:orientation val="minMax"/>
        </c:scaling>
        <c:delete val="0"/>
        <c:axPos val="t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92650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BE989-5DFB-D274-67CD-349A2B276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A0889-F143-0E20-325D-F6C29462B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Balanced Data &amp; Insights Slide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BA2A4CC-43A7-5ED8-D3DF-5F1CC832C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2397097"/>
            <a:ext cx="8201025" cy="6540252"/>
          </a:xfrm>
        </p:spPr>
        <p:txBody>
          <a:bodyPr vert="horz" lIns="0" tIns="0" rIns="0" bIns="0" rtlCol="0">
            <a:spAutoFit/>
          </a:bodyPr>
          <a:lstStyle/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</p:txBody>
      </p:sp>
      <p:graphicFrame>
        <p:nvGraphicFramePr>
          <p:cNvPr id="5" name="Content Placeholder 7">
            <a:extLst>
              <a:ext uri="{FF2B5EF4-FFF2-40B4-BE49-F238E27FC236}">
                <a16:creationId xmlns:a16="http://schemas.microsoft.com/office/drawing/2014/main" id="{B0DB63A2-2E90-3F05-54B2-3E97483AC7E1}"/>
              </a:ext>
            </a:extLst>
          </p:cNvPr>
          <p:cNvGraphicFramePr>
            <a:graphicFrameLocks noGrp="1"/>
          </p:cNvGraphicFramePr>
          <p:nvPr>
            <p:ph idx="13"/>
          </p:nvPr>
        </p:nvGraphicFramePr>
        <p:xfrm>
          <a:off x="714375" y="1889125"/>
          <a:ext cx="8201025" cy="7326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731EB-CB75-86E8-A356-F1FC94622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B78D1F7E-3BAD-60FF-498A-A87F7CDE4198}"/>
              </a:ext>
            </a:extLst>
          </p:cNvPr>
          <p:cNvSpPr txBox="1">
            <a:spLocks/>
          </p:cNvSpPr>
          <p:nvPr/>
        </p:nvSpPr>
        <p:spPr>
          <a:xfrm>
            <a:off x="9372600" y="1889656"/>
            <a:ext cx="8200800" cy="30777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Heading</a:t>
            </a:r>
            <a:endParaRPr lang="en-US" altLang="ko-KR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EE267F2D-72C6-FDA1-B065-0DFBEF61EAD5}"/>
              </a:ext>
            </a:extLst>
          </p:cNvPr>
          <p:cNvSpPr txBox="1">
            <a:spLocks/>
          </p:cNvSpPr>
          <p:nvPr/>
        </p:nvSpPr>
        <p:spPr>
          <a:xfrm>
            <a:off x="714375" y="1889656"/>
            <a:ext cx="7972426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32165113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7904</TotalTime>
  <Words>217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Balanced Data &amp; Insights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301</cp:revision>
  <dcterms:created xsi:type="dcterms:W3CDTF">2006-08-16T00:00:00Z</dcterms:created>
  <dcterms:modified xsi:type="dcterms:W3CDTF">2025-10-06T09:07:34Z</dcterms:modified>
  <cp:category/>
  <dc:identifier>DAGkDf5R9EM</dc:identifier>
</cp:coreProperties>
</file>