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Overlock"/>
      <p:regular r:id="rId54"/>
      <p:bold r:id="rId55"/>
      <p:italic r:id="rId56"/>
      <p:boldItalic r:id="rId57"/>
    </p:embeddedFont>
    <p:embeddedFont>
      <p:font typeface="Roboto"/>
      <p:regular r:id="rId58"/>
      <p:bold r:id="rId59"/>
      <p:italic r:id="rId60"/>
      <p:boldItalic r:id="rId61"/>
    </p:embeddedFont>
    <p:embeddedFont>
      <p:font typeface="Do Hyeon"/>
      <p:regular r:id="rId62"/>
    </p:embeddedFont>
    <p:embeddedFont>
      <p:font typeface="Open Sans"/>
      <p:bold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5" roundtripDataSignature="AMtx7mg30T4ctxFphKr96kVIcmpdxNk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DoHyeon-regular.fnt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Overlock-bold.fntdata"/><Relationship Id="rId10" Type="http://schemas.openxmlformats.org/officeDocument/2006/relationships/slide" Target="slides/slide5.xml"/><Relationship Id="rId54" Type="http://schemas.openxmlformats.org/officeDocument/2006/relationships/font" Target="fonts/Overlock-regular.fntdata"/><Relationship Id="rId13" Type="http://schemas.openxmlformats.org/officeDocument/2006/relationships/slide" Target="slides/slide8.xml"/><Relationship Id="rId57" Type="http://schemas.openxmlformats.org/officeDocument/2006/relationships/font" Target="fonts/Overlock-boldItalic.fntdata"/><Relationship Id="rId12" Type="http://schemas.openxmlformats.org/officeDocument/2006/relationships/slide" Target="slides/slide7.xml"/><Relationship Id="rId56" Type="http://schemas.openxmlformats.org/officeDocument/2006/relationships/font" Target="fonts/Overlock-italic.fntdata"/><Relationship Id="rId15" Type="http://schemas.openxmlformats.org/officeDocument/2006/relationships/slide" Target="slides/slide10.xml"/><Relationship Id="rId59" Type="http://schemas.openxmlformats.org/officeDocument/2006/relationships/font" Target="fonts/Roboto-bold.fntdata"/><Relationship Id="rId14" Type="http://schemas.openxmlformats.org/officeDocument/2006/relationships/slide" Target="slides/slide9.xml"/><Relationship Id="rId58" Type="http://schemas.openxmlformats.org/officeDocument/2006/relationships/font" Target="fonts/Robot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4" name="Google Shape;110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4" name="Google Shape;115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4" name="Google Shape;116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3" name="Google Shape;182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标题和内容">
  <p:cSld name="3_标题和内容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81989" y="1092124"/>
            <a:ext cx="4016030" cy="546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0"/>
          <p:cNvSpPr/>
          <p:nvPr/>
        </p:nvSpPr>
        <p:spPr>
          <a:xfrm>
            <a:off x="17963" y="6156960"/>
            <a:ext cx="12280717" cy="734023"/>
          </a:xfrm>
          <a:custGeom>
            <a:rect b="b" l="l" r="r" t="t"/>
            <a:pathLst>
              <a:path extrusionOk="0" h="65" w="640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rgbClr val="44A6D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0"/>
          <p:cNvSpPr/>
          <p:nvPr/>
        </p:nvSpPr>
        <p:spPr>
          <a:xfrm>
            <a:off x="0" y="6461529"/>
            <a:ext cx="6983547" cy="406517"/>
          </a:xfrm>
          <a:custGeom>
            <a:rect b="b" l="l" r="r" t="t"/>
            <a:pathLst>
              <a:path extrusionOk="0" h="36" w="364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0"/>
          <p:cNvSpPr/>
          <p:nvPr/>
        </p:nvSpPr>
        <p:spPr>
          <a:xfrm>
            <a:off x="10398975" y="6574945"/>
            <a:ext cx="1841322" cy="293100"/>
          </a:xfrm>
          <a:custGeom>
            <a:rect b="b" l="l" r="r" t="t"/>
            <a:pathLst>
              <a:path extrusionOk="0" h="26" w="9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rgbClr val="387F8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50"/>
          <p:cNvGrpSpPr/>
          <p:nvPr/>
        </p:nvGrpSpPr>
        <p:grpSpPr>
          <a:xfrm>
            <a:off x="0" y="0"/>
            <a:ext cx="12192000" cy="1005840"/>
            <a:chOff x="1103313" y="1873251"/>
            <a:chExt cx="9215438" cy="654049"/>
          </a:xfrm>
        </p:grpSpPr>
        <p:sp>
          <p:nvSpPr>
            <p:cNvPr id="17" name="Google Shape;17;p50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44A6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0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0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-243841" y="6577989"/>
            <a:ext cx="12704781" cy="560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61"/>
          <p:cNvGrpSpPr/>
          <p:nvPr/>
        </p:nvGrpSpPr>
        <p:grpSpPr>
          <a:xfrm>
            <a:off x="0" y="4652682"/>
            <a:ext cx="4363554" cy="1961578"/>
            <a:chOff x="347364" y="4005862"/>
            <a:chExt cx="4816308" cy="2555972"/>
          </a:xfrm>
        </p:grpSpPr>
        <p:grpSp>
          <p:nvGrpSpPr>
            <p:cNvPr id="69" name="Google Shape;69;p61"/>
            <p:cNvGrpSpPr/>
            <p:nvPr/>
          </p:nvGrpSpPr>
          <p:grpSpPr>
            <a:xfrm>
              <a:off x="347364" y="4005862"/>
              <a:ext cx="4170847" cy="2540166"/>
              <a:chOff x="454941" y="3696144"/>
              <a:chExt cx="3722612" cy="2267178"/>
            </a:xfrm>
          </p:grpSpPr>
          <p:pic>
            <p:nvPicPr>
              <p:cNvPr id="70" name="Google Shape;70;p6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54941" y="3696144"/>
                <a:ext cx="2709600" cy="22553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6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034246" y="4179218"/>
                <a:ext cx="2143307" cy="17841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2" name="Google Shape;72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21740" y="5916767"/>
              <a:ext cx="1341932" cy="645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579" y="5257311"/>
            <a:ext cx="1101903" cy="146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550" y="4084092"/>
            <a:ext cx="510073" cy="69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31862" y="4921623"/>
            <a:ext cx="2060138" cy="168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8622460" y="6209168"/>
            <a:ext cx="1023564" cy="38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>
  <p:cSld name="两栏内容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>
  <p:cSld name="比较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6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6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6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6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6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7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和内容">
  <p:cSld name="1_标题和内容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51"/>
          <p:cNvGrpSpPr/>
          <p:nvPr/>
        </p:nvGrpSpPr>
        <p:grpSpPr>
          <a:xfrm rot="10800000">
            <a:off x="0" y="5852160"/>
            <a:ext cx="12192000" cy="1005840"/>
            <a:chOff x="1103313" y="1873251"/>
            <a:chExt cx="9215438" cy="654049"/>
          </a:xfrm>
        </p:grpSpPr>
        <p:sp>
          <p:nvSpPr>
            <p:cNvPr id="22" name="Google Shape;22;p51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1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1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117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1"/>
          <p:cNvSpPr txBox="1"/>
          <p:nvPr>
            <p:ph type="title"/>
          </p:nvPr>
        </p:nvSpPr>
        <p:spPr>
          <a:xfrm>
            <a:off x="952400" y="529600"/>
            <a:ext cx="5143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9pPr>
          </a:lstStyle>
          <a:p/>
        </p:txBody>
      </p:sp>
      <p:sp>
        <p:nvSpPr>
          <p:cNvPr id="116" name="Google Shape;116;p71"/>
          <p:cNvSpPr txBox="1"/>
          <p:nvPr>
            <p:ph idx="1" type="subTitle"/>
          </p:nvPr>
        </p:nvSpPr>
        <p:spPr>
          <a:xfrm>
            <a:off x="952400" y="1346200"/>
            <a:ext cx="5143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0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60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rgbClr val="1B92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0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0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0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0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0"/>
          <p:cNvSpPr txBox="1"/>
          <p:nvPr/>
        </p:nvSpPr>
        <p:spPr>
          <a:xfrm>
            <a:off x="721229" y="5808438"/>
            <a:ext cx="2752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www.plantillaspower-point.com/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0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76"/>
          <p:cNvSpPr/>
          <p:nvPr>
            <p:ph idx="2" type="pic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6"/>
          <p:cNvSpPr/>
          <p:nvPr>
            <p:ph idx="3" type="pic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6"/>
          <p:cNvSpPr/>
          <p:nvPr>
            <p:ph idx="4" type="pic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6"/>
          <p:cNvSpPr/>
          <p:nvPr>
            <p:ph idx="5" type="pic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6"/>
          <p:cNvSpPr/>
          <p:nvPr>
            <p:ph idx="6" type="pic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MaxPPT-Contents\150902-com-Global-Laptop\mo900.png" id="142" name="Google Shape;142;p78"/>
          <p:cNvPicPr preferRelativeResize="0"/>
          <p:nvPr/>
        </p:nvPicPr>
        <p:blipFill rotWithShape="1">
          <a:blip r:embed="rId2">
            <a:alphaModFix/>
          </a:blip>
          <a:srcRect b="0" l="18253" r="0" t="0"/>
          <a:stretch/>
        </p:blipFill>
        <p:spPr>
          <a:xfrm flipH="1">
            <a:off x="8509450" y="2348880"/>
            <a:ext cx="3683812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8"/>
          <p:cNvSpPr/>
          <p:nvPr>
            <p:ph idx="2" type="pic"/>
          </p:nvPr>
        </p:nvSpPr>
        <p:spPr>
          <a:xfrm>
            <a:off x="8898129" y="2706232"/>
            <a:ext cx="1672517" cy="26520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p7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节标题">
  <p:cSld name="1_节标题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3000"/>
            <a:ext cx="12192000" cy="8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7463" y="6064875"/>
            <a:ext cx="843750" cy="7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117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0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2"/>
          <p:cNvSpPr/>
          <p:nvPr>
            <p:ph idx="2" type="pic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82"/>
          <p:cNvSpPr/>
          <p:nvPr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2"/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4"/>
          <p:cNvSpPr/>
          <p:nvPr>
            <p:ph idx="2" type="pic"/>
          </p:nvPr>
        </p:nvSpPr>
        <p:spPr>
          <a:xfrm>
            <a:off x="8356827" y="1806580"/>
            <a:ext cx="3054308" cy="3679773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84"/>
          <p:cNvSpPr/>
          <p:nvPr>
            <p:ph idx="3" type="pic"/>
          </p:nvPr>
        </p:nvSpPr>
        <p:spPr>
          <a:xfrm>
            <a:off x="780134" y="1806580"/>
            <a:ext cx="3054308" cy="3679773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84"/>
          <p:cNvSpPr/>
          <p:nvPr>
            <p:ph idx="4" type="pic"/>
          </p:nvPr>
        </p:nvSpPr>
        <p:spPr>
          <a:xfrm>
            <a:off x="4553888" y="1806580"/>
            <a:ext cx="3054308" cy="3679773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p8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s and Contents Layout">
  <p:cSld name="10_Images and Contents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5"/>
          <p:cNvSpPr/>
          <p:nvPr>
            <p:ph idx="2" type="pic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p85"/>
          <p:cNvSpPr/>
          <p:nvPr>
            <p:ph idx="3" type="pic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85"/>
          <p:cNvSpPr/>
          <p:nvPr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5"/>
          <p:cNvSpPr/>
          <p:nvPr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和内容">
  <p:cSld name="2_标题和内容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3"/>
          <p:cNvGrpSpPr/>
          <p:nvPr/>
        </p:nvGrpSpPr>
        <p:grpSpPr>
          <a:xfrm rot="10800000">
            <a:off x="0" y="5852160"/>
            <a:ext cx="12192000" cy="1005840"/>
            <a:chOff x="1103313" y="1873251"/>
            <a:chExt cx="9215438" cy="654049"/>
          </a:xfrm>
        </p:grpSpPr>
        <p:sp>
          <p:nvSpPr>
            <p:cNvPr id="32" name="Google Shape;32;p53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3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3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NG sets layout">
  <p:cSld name="1_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0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1"/>
          <p:cNvSpPr/>
          <p:nvPr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1"/>
          <p:cNvSpPr/>
          <p:nvPr>
            <p:ph idx="2" type="pic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2"/>
          <p:cNvSpPr/>
          <p:nvPr>
            <p:ph idx="2" type="pic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92"/>
          <p:cNvSpPr/>
          <p:nvPr>
            <p:ph idx="3" type="pic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92"/>
          <p:cNvSpPr/>
          <p:nvPr>
            <p:ph idx="4" type="pic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p92"/>
          <p:cNvSpPr/>
          <p:nvPr/>
        </p:nvSpPr>
        <p:spPr>
          <a:xfrm rot="-54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标题和内容">
  <p:cSld name="4_标题和内容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4"/>
          <p:cNvSpPr/>
          <p:nvPr/>
        </p:nvSpPr>
        <p:spPr>
          <a:xfrm>
            <a:off x="17963" y="6156960"/>
            <a:ext cx="12280717" cy="734023"/>
          </a:xfrm>
          <a:custGeom>
            <a:rect b="b" l="l" r="r" t="t"/>
            <a:pathLst>
              <a:path extrusionOk="0" h="65" w="640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rgbClr val="44A6D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4"/>
          <p:cNvSpPr/>
          <p:nvPr/>
        </p:nvSpPr>
        <p:spPr>
          <a:xfrm>
            <a:off x="0" y="6461529"/>
            <a:ext cx="6983547" cy="406517"/>
          </a:xfrm>
          <a:custGeom>
            <a:rect b="b" l="l" r="r" t="t"/>
            <a:pathLst>
              <a:path extrusionOk="0" h="36" w="364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4"/>
          <p:cNvSpPr/>
          <p:nvPr/>
        </p:nvSpPr>
        <p:spPr>
          <a:xfrm>
            <a:off x="10398975" y="6574945"/>
            <a:ext cx="1841322" cy="293100"/>
          </a:xfrm>
          <a:custGeom>
            <a:rect b="b" l="l" r="r" t="t"/>
            <a:pathLst>
              <a:path extrusionOk="0" h="26" w="9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rgbClr val="387F8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54"/>
          <p:cNvGrpSpPr/>
          <p:nvPr/>
        </p:nvGrpSpPr>
        <p:grpSpPr>
          <a:xfrm>
            <a:off x="0" y="0"/>
            <a:ext cx="12192000" cy="1005840"/>
            <a:chOff x="1103313" y="1873251"/>
            <a:chExt cx="9215438" cy="654049"/>
          </a:xfrm>
        </p:grpSpPr>
        <p:sp>
          <p:nvSpPr>
            <p:cNvPr id="40" name="Google Shape;40;p54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44A6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4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4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>
  <p:cSld name="节标题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3000"/>
            <a:ext cx="12192000" cy="8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117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8" name="Google Shape;48;p56"/>
          <p:cNvGrpSpPr/>
          <p:nvPr/>
        </p:nvGrpSpPr>
        <p:grpSpPr>
          <a:xfrm rot="10800000">
            <a:off x="0" y="5867400"/>
            <a:ext cx="12192000" cy="1005840"/>
            <a:chOff x="1103313" y="1873251"/>
            <a:chExt cx="9215438" cy="654049"/>
          </a:xfrm>
        </p:grpSpPr>
        <p:sp>
          <p:nvSpPr>
            <p:cNvPr id="49" name="Google Shape;49;p56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387F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6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6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57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57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57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57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" name="Google Shape;58;p57"/>
          <p:cNvGrpSpPr/>
          <p:nvPr/>
        </p:nvGrpSpPr>
        <p:grpSpPr>
          <a:xfrm rot="10800000">
            <a:off x="0" y="5867400"/>
            <a:ext cx="12192000" cy="1005840"/>
            <a:chOff x="1103313" y="1873251"/>
            <a:chExt cx="9215438" cy="654049"/>
          </a:xfrm>
        </p:grpSpPr>
        <p:sp>
          <p:nvSpPr>
            <p:cNvPr id="59" name="Google Shape;59;p57"/>
            <p:cNvSpPr/>
            <p:nvPr/>
          </p:nvSpPr>
          <p:spPr>
            <a:xfrm>
              <a:off x="1103313" y="1873251"/>
              <a:ext cx="6861175" cy="654049"/>
            </a:xfrm>
            <a:custGeom>
              <a:rect b="b" l="l" r="r" t="t"/>
              <a:pathLst>
                <a:path extrusionOk="0" h="171" w="577">
                  <a:moveTo>
                    <a:pt x="2" y="138"/>
                  </a:moveTo>
                  <a:cubicBezTo>
                    <a:pt x="0" y="117"/>
                    <a:pt x="1" y="96"/>
                    <a:pt x="1" y="76"/>
                  </a:cubicBezTo>
                  <a:cubicBezTo>
                    <a:pt x="1" y="55"/>
                    <a:pt x="1" y="35"/>
                    <a:pt x="2" y="15"/>
                  </a:cubicBezTo>
                  <a:cubicBezTo>
                    <a:pt x="2" y="12"/>
                    <a:pt x="2" y="10"/>
                    <a:pt x="1" y="7"/>
                  </a:cubicBezTo>
                  <a:cubicBezTo>
                    <a:pt x="2" y="3"/>
                    <a:pt x="4" y="1"/>
                    <a:pt x="8" y="1"/>
                  </a:cubicBezTo>
                  <a:cubicBezTo>
                    <a:pt x="21" y="1"/>
                    <a:pt x="34" y="1"/>
                    <a:pt x="47" y="1"/>
                  </a:cubicBezTo>
                  <a:cubicBezTo>
                    <a:pt x="74" y="1"/>
                    <a:pt x="101" y="1"/>
                    <a:pt x="128" y="1"/>
                  </a:cubicBezTo>
                  <a:cubicBezTo>
                    <a:pt x="140" y="2"/>
                    <a:pt x="152" y="0"/>
                    <a:pt x="164" y="3"/>
                  </a:cubicBezTo>
                  <a:cubicBezTo>
                    <a:pt x="201" y="11"/>
                    <a:pt x="237" y="21"/>
                    <a:pt x="275" y="25"/>
                  </a:cubicBezTo>
                  <a:cubicBezTo>
                    <a:pt x="290" y="27"/>
                    <a:pt x="304" y="28"/>
                    <a:pt x="319" y="29"/>
                  </a:cubicBezTo>
                  <a:cubicBezTo>
                    <a:pt x="334" y="29"/>
                    <a:pt x="349" y="30"/>
                    <a:pt x="364" y="30"/>
                  </a:cubicBezTo>
                  <a:cubicBezTo>
                    <a:pt x="397" y="29"/>
                    <a:pt x="430" y="27"/>
                    <a:pt x="463" y="23"/>
                  </a:cubicBezTo>
                  <a:cubicBezTo>
                    <a:pt x="477" y="21"/>
                    <a:pt x="492" y="21"/>
                    <a:pt x="506" y="20"/>
                  </a:cubicBezTo>
                  <a:cubicBezTo>
                    <a:pt x="526" y="18"/>
                    <a:pt x="546" y="17"/>
                    <a:pt x="566" y="16"/>
                  </a:cubicBezTo>
                  <a:cubicBezTo>
                    <a:pt x="569" y="16"/>
                    <a:pt x="571" y="16"/>
                    <a:pt x="574" y="17"/>
                  </a:cubicBezTo>
                  <a:cubicBezTo>
                    <a:pt x="577" y="22"/>
                    <a:pt x="573" y="22"/>
                    <a:pt x="570" y="23"/>
                  </a:cubicBezTo>
                  <a:cubicBezTo>
                    <a:pt x="564" y="25"/>
                    <a:pt x="558" y="27"/>
                    <a:pt x="552" y="28"/>
                  </a:cubicBezTo>
                  <a:cubicBezTo>
                    <a:pt x="542" y="28"/>
                    <a:pt x="532" y="32"/>
                    <a:pt x="523" y="34"/>
                  </a:cubicBezTo>
                  <a:cubicBezTo>
                    <a:pt x="491" y="44"/>
                    <a:pt x="459" y="55"/>
                    <a:pt x="428" y="69"/>
                  </a:cubicBezTo>
                  <a:cubicBezTo>
                    <a:pt x="407" y="78"/>
                    <a:pt x="387" y="89"/>
                    <a:pt x="366" y="99"/>
                  </a:cubicBezTo>
                  <a:cubicBezTo>
                    <a:pt x="309" y="126"/>
                    <a:pt x="250" y="150"/>
                    <a:pt x="188" y="161"/>
                  </a:cubicBezTo>
                  <a:cubicBezTo>
                    <a:pt x="128" y="171"/>
                    <a:pt x="69" y="168"/>
                    <a:pt x="13" y="145"/>
                  </a:cubicBezTo>
                  <a:cubicBezTo>
                    <a:pt x="9" y="143"/>
                    <a:pt x="5" y="142"/>
                    <a:pt x="2" y="138"/>
                  </a:cubicBezTo>
                  <a:close/>
                </a:path>
              </a:pathLst>
            </a:custGeom>
            <a:solidFill>
              <a:srgbClr val="44A6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7"/>
            <p:cNvSpPr/>
            <p:nvPr/>
          </p:nvSpPr>
          <p:spPr>
            <a:xfrm>
              <a:off x="3052763" y="1873251"/>
              <a:ext cx="7265988" cy="317500"/>
            </a:xfrm>
            <a:custGeom>
              <a:rect b="b" l="l" r="r" t="t"/>
              <a:pathLst>
                <a:path extrusionOk="0" h="83" w="611">
                  <a:moveTo>
                    <a:pt x="411" y="18"/>
                  </a:moveTo>
                  <a:cubicBezTo>
                    <a:pt x="385" y="18"/>
                    <a:pt x="360" y="20"/>
                    <a:pt x="334" y="22"/>
                  </a:cubicBezTo>
                  <a:cubicBezTo>
                    <a:pt x="287" y="26"/>
                    <a:pt x="239" y="31"/>
                    <a:pt x="191" y="31"/>
                  </a:cubicBezTo>
                  <a:cubicBezTo>
                    <a:pt x="129" y="31"/>
                    <a:pt x="68" y="24"/>
                    <a:pt x="8" y="5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66" y="1"/>
                    <a:pt x="133" y="1"/>
                    <a:pt x="200" y="1"/>
                  </a:cubicBezTo>
                  <a:cubicBezTo>
                    <a:pt x="295" y="1"/>
                    <a:pt x="391" y="1"/>
                    <a:pt x="486" y="1"/>
                  </a:cubicBezTo>
                  <a:cubicBezTo>
                    <a:pt x="489" y="1"/>
                    <a:pt x="492" y="1"/>
                    <a:pt x="495" y="1"/>
                  </a:cubicBezTo>
                  <a:cubicBezTo>
                    <a:pt x="521" y="1"/>
                    <a:pt x="548" y="1"/>
                    <a:pt x="574" y="1"/>
                  </a:cubicBezTo>
                  <a:cubicBezTo>
                    <a:pt x="584" y="1"/>
                    <a:pt x="594" y="1"/>
                    <a:pt x="605" y="1"/>
                  </a:cubicBezTo>
                  <a:cubicBezTo>
                    <a:pt x="607" y="1"/>
                    <a:pt x="610" y="0"/>
                    <a:pt x="611" y="4"/>
                  </a:cubicBezTo>
                  <a:cubicBezTo>
                    <a:pt x="611" y="12"/>
                    <a:pt x="610" y="19"/>
                    <a:pt x="611" y="27"/>
                  </a:cubicBezTo>
                  <a:cubicBezTo>
                    <a:pt x="611" y="29"/>
                    <a:pt x="611" y="31"/>
                    <a:pt x="611" y="32"/>
                  </a:cubicBezTo>
                  <a:cubicBezTo>
                    <a:pt x="610" y="45"/>
                    <a:pt x="611" y="58"/>
                    <a:pt x="611" y="71"/>
                  </a:cubicBezTo>
                  <a:cubicBezTo>
                    <a:pt x="610" y="74"/>
                    <a:pt x="611" y="77"/>
                    <a:pt x="610" y="80"/>
                  </a:cubicBezTo>
                  <a:cubicBezTo>
                    <a:pt x="607" y="83"/>
                    <a:pt x="604" y="80"/>
                    <a:pt x="602" y="78"/>
                  </a:cubicBezTo>
                  <a:cubicBezTo>
                    <a:pt x="592" y="68"/>
                    <a:pt x="580" y="61"/>
                    <a:pt x="568" y="55"/>
                  </a:cubicBezTo>
                  <a:cubicBezTo>
                    <a:pt x="566" y="54"/>
                    <a:pt x="565" y="54"/>
                    <a:pt x="564" y="53"/>
                  </a:cubicBezTo>
                  <a:cubicBezTo>
                    <a:pt x="552" y="45"/>
                    <a:pt x="539" y="40"/>
                    <a:pt x="526" y="36"/>
                  </a:cubicBezTo>
                  <a:cubicBezTo>
                    <a:pt x="508" y="30"/>
                    <a:pt x="490" y="25"/>
                    <a:pt x="471" y="23"/>
                  </a:cubicBezTo>
                  <a:cubicBezTo>
                    <a:pt x="454" y="21"/>
                    <a:pt x="437" y="19"/>
                    <a:pt x="419" y="19"/>
                  </a:cubicBezTo>
                  <a:cubicBezTo>
                    <a:pt x="417" y="19"/>
                    <a:pt x="414" y="20"/>
                    <a:pt x="411" y="1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7"/>
            <p:cNvSpPr/>
            <p:nvPr/>
          </p:nvSpPr>
          <p:spPr>
            <a:xfrm>
              <a:off x="5965825" y="1949450"/>
              <a:ext cx="4257675" cy="290512"/>
            </a:xfrm>
            <a:custGeom>
              <a:rect b="b" l="l" r="r" t="t"/>
              <a:pathLst>
                <a:path extrusionOk="0" h="76" w="358">
                  <a:moveTo>
                    <a:pt x="323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2" y="36"/>
                    <a:pt x="322" y="36"/>
                    <a:pt x="321" y="35"/>
                  </a:cubicBezTo>
                  <a:cubicBezTo>
                    <a:pt x="309" y="28"/>
                    <a:pt x="296" y="22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45" y="4"/>
                    <a:pt x="206" y="0"/>
                    <a:pt x="166" y="2"/>
                  </a:cubicBezTo>
                  <a:cubicBezTo>
                    <a:pt x="158" y="4"/>
                    <a:pt x="150" y="7"/>
                    <a:pt x="143" y="9"/>
                  </a:cubicBezTo>
                  <a:cubicBezTo>
                    <a:pt x="133" y="12"/>
                    <a:pt x="122" y="15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3" y="24"/>
                    <a:pt x="98" y="25"/>
                  </a:cubicBezTo>
                  <a:cubicBezTo>
                    <a:pt x="79" y="32"/>
                    <a:pt x="61" y="41"/>
                    <a:pt x="43" y="51"/>
                  </a:cubicBezTo>
                  <a:cubicBezTo>
                    <a:pt x="36" y="54"/>
                    <a:pt x="30" y="57"/>
                    <a:pt x="24" y="61"/>
                  </a:cubicBezTo>
                  <a:cubicBezTo>
                    <a:pt x="15" y="65"/>
                    <a:pt x="8" y="70"/>
                    <a:pt x="0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1" y="73"/>
                    <a:pt x="21" y="69"/>
                    <a:pt x="31" y="65"/>
                  </a:cubicBezTo>
                  <a:cubicBezTo>
                    <a:pt x="32" y="65"/>
                    <a:pt x="32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3"/>
                    <a:pt x="38" y="63"/>
                    <a:pt x="41" y="62"/>
                  </a:cubicBezTo>
                  <a:cubicBezTo>
                    <a:pt x="61" y="55"/>
                    <a:pt x="82" y="47"/>
                    <a:pt x="103" y="43"/>
                  </a:cubicBezTo>
                  <a:cubicBezTo>
                    <a:pt x="108" y="40"/>
                    <a:pt x="114" y="39"/>
                    <a:pt x="120" y="38"/>
                  </a:cubicBezTo>
                  <a:cubicBezTo>
                    <a:pt x="163" y="27"/>
                    <a:pt x="207" y="22"/>
                    <a:pt x="252" y="27"/>
                  </a:cubicBezTo>
                  <a:cubicBezTo>
                    <a:pt x="280" y="30"/>
                    <a:pt x="305" y="37"/>
                    <a:pt x="331" y="47"/>
                  </a:cubicBezTo>
                  <a:cubicBezTo>
                    <a:pt x="340" y="52"/>
                    <a:pt x="349" y="56"/>
                    <a:pt x="358" y="60"/>
                  </a:cubicBezTo>
                  <a:cubicBezTo>
                    <a:pt x="348" y="50"/>
                    <a:pt x="336" y="43"/>
                    <a:pt x="323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 txBox="1"/>
          <p:nvPr>
            <p:ph idx="1" type="body"/>
          </p:nvPr>
        </p:nvSpPr>
        <p:spPr>
          <a:xfrm>
            <a:off x="0" y="356659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8"/>
          <p:cNvSpPr/>
          <p:nvPr/>
        </p:nvSpPr>
        <p:spPr>
          <a:xfrm>
            <a:off x="8826506" y="5248508"/>
            <a:ext cx="3365495" cy="1380893"/>
          </a:xfrm>
          <a:custGeom>
            <a:rect b="b" l="l" r="r" t="t"/>
            <a:pathLst>
              <a:path extrusionOk="0" h="250" w="613">
                <a:moveTo>
                  <a:pt x="574" y="250"/>
                </a:moveTo>
                <a:cubicBezTo>
                  <a:pt x="574" y="206"/>
                  <a:pt x="574" y="163"/>
                  <a:pt x="574" y="120"/>
                </a:cubicBezTo>
                <a:cubicBezTo>
                  <a:pt x="561" y="120"/>
                  <a:pt x="549" y="120"/>
                  <a:pt x="536" y="120"/>
                </a:cubicBezTo>
                <a:cubicBezTo>
                  <a:pt x="536" y="121"/>
                  <a:pt x="536" y="122"/>
                  <a:pt x="536" y="124"/>
                </a:cubicBezTo>
                <a:cubicBezTo>
                  <a:pt x="536" y="164"/>
                  <a:pt x="536" y="204"/>
                  <a:pt x="536" y="245"/>
                </a:cubicBezTo>
                <a:cubicBezTo>
                  <a:pt x="536" y="249"/>
                  <a:pt x="536" y="249"/>
                  <a:pt x="531" y="249"/>
                </a:cubicBezTo>
                <a:cubicBezTo>
                  <a:pt x="525" y="250"/>
                  <a:pt x="519" y="249"/>
                  <a:pt x="512" y="249"/>
                </a:cubicBezTo>
                <a:cubicBezTo>
                  <a:pt x="510" y="249"/>
                  <a:pt x="510" y="249"/>
                  <a:pt x="510" y="247"/>
                </a:cubicBezTo>
                <a:cubicBezTo>
                  <a:pt x="510" y="245"/>
                  <a:pt x="510" y="244"/>
                  <a:pt x="510" y="242"/>
                </a:cubicBezTo>
                <a:cubicBezTo>
                  <a:pt x="510" y="188"/>
                  <a:pt x="510" y="134"/>
                  <a:pt x="510" y="81"/>
                </a:cubicBezTo>
                <a:cubicBezTo>
                  <a:pt x="510" y="80"/>
                  <a:pt x="510" y="78"/>
                  <a:pt x="510" y="77"/>
                </a:cubicBezTo>
                <a:cubicBezTo>
                  <a:pt x="508" y="78"/>
                  <a:pt x="507" y="78"/>
                  <a:pt x="506" y="79"/>
                </a:cubicBezTo>
                <a:cubicBezTo>
                  <a:pt x="494" y="88"/>
                  <a:pt x="482" y="98"/>
                  <a:pt x="470" y="107"/>
                </a:cubicBezTo>
                <a:cubicBezTo>
                  <a:pt x="468" y="108"/>
                  <a:pt x="468" y="110"/>
                  <a:pt x="468" y="112"/>
                </a:cubicBezTo>
                <a:cubicBezTo>
                  <a:pt x="468" y="156"/>
                  <a:pt x="468" y="201"/>
                  <a:pt x="468" y="245"/>
                </a:cubicBezTo>
                <a:cubicBezTo>
                  <a:pt x="468" y="246"/>
                  <a:pt x="468" y="248"/>
                  <a:pt x="468" y="249"/>
                </a:cubicBezTo>
                <a:cubicBezTo>
                  <a:pt x="461" y="249"/>
                  <a:pt x="454" y="249"/>
                  <a:pt x="447" y="249"/>
                </a:cubicBezTo>
                <a:cubicBezTo>
                  <a:pt x="447" y="187"/>
                  <a:pt x="447" y="125"/>
                  <a:pt x="447" y="62"/>
                </a:cubicBezTo>
                <a:cubicBezTo>
                  <a:pt x="442" y="62"/>
                  <a:pt x="438" y="62"/>
                  <a:pt x="434" y="62"/>
                </a:cubicBezTo>
                <a:cubicBezTo>
                  <a:pt x="429" y="62"/>
                  <a:pt x="424" y="62"/>
                  <a:pt x="419" y="62"/>
                </a:cubicBezTo>
                <a:cubicBezTo>
                  <a:pt x="417" y="62"/>
                  <a:pt x="416" y="63"/>
                  <a:pt x="416" y="65"/>
                </a:cubicBezTo>
                <a:cubicBezTo>
                  <a:pt x="416" y="71"/>
                  <a:pt x="416" y="76"/>
                  <a:pt x="416" y="82"/>
                </a:cubicBezTo>
                <a:cubicBezTo>
                  <a:pt x="408" y="82"/>
                  <a:pt x="401" y="82"/>
                  <a:pt x="393" y="82"/>
                </a:cubicBezTo>
                <a:cubicBezTo>
                  <a:pt x="393" y="138"/>
                  <a:pt x="393" y="194"/>
                  <a:pt x="393" y="249"/>
                </a:cubicBezTo>
                <a:cubicBezTo>
                  <a:pt x="381" y="249"/>
                  <a:pt x="370" y="249"/>
                  <a:pt x="359" y="249"/>
                </a:cubicBezTo>
                <a:cubicBezTo>
                  <a:pt x="359" y="248"/>
                  <a:pt x="359" y="247"/>
                  <a:pt x="359" y="246"/>
                </a:cubicBezTo>
                <a:cubicBezTo>
                  <a:pt x="359" y="200"/>
                  <a:pt x="359" y="155"/>
                  <a:pt x="359" y="109"/>
                </a:cubicBezTo>
                <a:cubicBezTo>
                  <a:pt x="359" y="106"/>
                  <a:pt x="358" y="104"/>
                  <a:pt x="355" y="103"/>
                </a:cubicBezTo>
                <a:cubicBezTo>
                  <a:pt x="351" y="102"/>
                  <a:pt x="347" y="101"/>
                  <a:pt x="343" y="100"/>
                </a:cubicBezTo>
                <a:cubicBezTo>
                  <a:pt x="341" y="99"/>
                  <a:pt x="341" y="98"/>
                  <a:pt x="341" y="95"/>
                </a:cubicBezTo>
                <a:cubicBezTo>
                  <a:pt x="341" y="66"/>
                  <a:pt x="341" y="37"/>
                  <a:pt x="341" y="8"/>
                </a:cubicBezTo>
                <a:cubicBezTo>
                  <a:pt x="341" y="7"/>
                  <a:pt x="341" y="6"/>
                  <a:pt x="341" y="4"/>
                </a:cubicBezTo>
                <a:cubicBezTo>
                  <a:pt x="337" y="6"/>
                  <a:pt x="335" y="7"/>
                  <a:pt x="332" y="9"/>
                </a:cubicBezTo>
                <a:cubicBezTo>
                  <a:pt x="326" y="12"/>
                  <a:pt x="320" y="16"/>
                  <a:pt x="313" y="19"/>
                </a:cubicBezTo>
                <a:cubicBezTo>
                  <a:pt x="311" y="20"/>
                  <a:pt x="310" y="22"/>
                  <a:pt x="310" y="24"/>
                </a:cubicBezTo>
                <a:cubicBezTo>
                  <a:pt x="311" y="37"/>
                  <a:pt x="310" y="51"/>
                  <a:pt x="311" y="64"/>
                </a:cubicBezTo>
                <a:cubicBezTo>
                  <a:pt x="311" y="66"/>
                  <a:pt x="310" y="68"/>
                  <a:pt x="308" y="69"/>
                </a:cubicBezTo>
                <a:cubicBezTo>
                  <a:pt x="301" y="72"/>
                  <a:pt x="294" y="76"/>
                  <a:pt x="287" y="79"/>
                </a:cubicBezTo>
                <a:cubicBezTo>
                  <a:pt x="284" y="81"/>
                  <a:pt x="283" y="82"/>
                  <a:pt x="283" y="85"/>
                </a:cubicBezTo>
                <a:cubicBezTo>
                  <a:pt x="284" y="121"/>
                  <a:pt x="283" y="157"/>
                  <a:pt x="283" y="192"/>
                </a:cubicBezTo>
                <a:cubicBezTo>
                  <a:pt x="283" y="210"/>
                  <a:pt x="283" y="228"/>
                  <a:pt x="284" y="245"/>
                </a:cubicBezTo>
                <a:cubicBezTo>
                  <a:pt x="284" y="249"/>
                  <a:pt x="282" y="250"/>
                  <a:pt x="279" y="250"/>
                </a:cubicBezTo>
                <a:cubicBezTo>
                  <a:pt x="277" y="250"/>
                  <a:pt x="274" y="250"/>
                  <a:pt x="271" y="250"/>
                </a:cubicBezTo>
                <a:cubicBezTo>
                  <a:pt x="268" y="250"/>
                  <a:pt x="268" y="249"/>
                  <a:pt x="268" y="246"/>
                </a:cubicBezTo>
                <a:cubicBezTo>
                  <a:pt x="268" y="228"/>
                  <a:pt x="267" y="210"/>
                  <a:pt x="267" y="192"/>
                </a:cubicBezTo>
                <a:cubicBezTo>
                  <a:pt x="267" y="157"/>
                  <a:pt x="267" y="122"/>
                  <a:pt x="267" y="86"/>
                </a:cubicBezTo>
                <a:cubicBezTo>
                  <a:pt x="267" y="85"/>
                  <a:pt x="267" y="84"/>
                  <a:pt x="267" y="82"/>
                </a:cubicBezTo>
                <a:cubicBezTo>
                  <a:pt x="263" y="82"/>
                  <a:pt x="260" y="82"/>
                  <a:pt x="255" y="82"/>
                </a:cubicBezTo>
                <a:cubicBezTo>
                  <a:pt x="255" y="77"/>
                  <a:pt x="255" y="73"/>
                  <a:pt x="255" y="68"/>
                </a:cubicBezTo>
                <a:cubicBezTo>
                  <a:pt x="252" y="68"/>
                  <a:pt x="249" y="68"/>
                  <a:pt x="245" y="69"/>
                </a:cubicBezTo>
                <a:cubicBezTo>
                  <a:pt x="245" y="63"/>
                  <a:pt x="245" y="57"/>
                  <a:pt x="245" y="51"/>
                </a:cubicBezTo>
                <a:cubicBezTo>
                  <a:pt x="243" y="51"/>
                  <a:pt x="242" y="50"/>
                  <a:pt x="241" y="50"/>
                </a:cubicBezTo>
                <a:cubicBezTo>
                  <a:pt x="241" y="56"/>
                  <a:pt x="241" y="62"/>
                  <a:pt x="241" y="69"/>
                </a:cubicBezTo>
                <a:cubicBezTo>
                  <a:pt x="238" y="69"/>
                  <a:pt x="236" y="69"/>
                  <a:pt x="233" y="69"/>
                </a:cubicBezTo>
                <a:cubicBezTo>
                  <a:pt x="231" y="68"/>
                  <a:pt x="231" y="69"/>
                  <a:pt x="231" y="71"/>
                </a:cubicBezTo>
                <a:cubicBezTo>
                  <a:pt x="231" y="75"/>
                  <a:pt x="231" y="78"/>
                  <a:pt x="231" y="82"/>
                </a:cubicBezTo>
                <a:cubicBezTo>
                  <a:pt x="228" y="82"/>
                  <a:pt x="225" y="82"/>
                  <a:pt x="222" y="82"/>
                </a:cubicBezTo>
                <a:cubicBezTo>
                  <a:pt x="220" y="81"/>
                  <a:pt x="219" y="82"/>
                  <a:pt x="219" y="85"/>
                </a:cubicBezTo>
                <a:cubicBezTo>
                  <a:pt x="219" y="98"/>
                  <a:pt x="219" y="112"/>
                  <a:pt x="219" y="125"/>
                </a:cubicBezTo>
                <a:cubicBezTo>
                  <a:pt x="219" y="165"/>
                  <a:pt x="219" y="206"/>
                  <a:pt x="219" y="246"/>
                </a:cubicBezTo>
                <a:cubicBezTo>
                  <a:pt x="219" y="247"/>
                  <a:pt x="219" y="248"/>
                  <a:pt x="219" y="249"/>
                </a:cubicBezTo>
                <a:cubicBezTo>
                  <a:pt x="214" y="249"/>
                  <a:pt x="210" y="249"/>
                  <a:pt x="205" y="249"/>
                </a:cubicBezTo>
                <a:cubicBezTo>
                  <a:pt x="205" y="225"/>
                  <a:pt x="205" y="200"/>
                  <a:pt x="205" y="175"/>
                </a:cubicBezTo>
                <a:cubicBezTo>
                  <a:pt x="199" y="175"/>
                  <a:pt x="194" y="175"/>
                  <a:pt x="189" y="175"/>
                </a:cubicBezTo>
                <a:cubicBezTo>
                  <a:pt x="189" y="152"/>
                  <a:pt x="189" y="129"/>
                  <a:pt x="189" y="105"/>
                </a:cubicBezTo>
                <a:cubicBezTo>
                  <a:pt x="183" y="105"/>
                  <a:pt x="178" y="105"/>
                  <a:pt x="173" y="105"/>
                </a:cubicBezTo>
                <a:cubicBezTo>
                  <a:pt x="173" y="100"/>
                  <a:pt x="173" y="94"/>
                  <a:pt x="173" y="88"/>
                </a:cubicBezTo>
                <a:cubicBezTo>
                  <a:pt x="161" y="88"/>
                  <a:pt x="149" y="88"/>
                  <a:pt x="137" y="88"/>
                </a:cubicBezTo>
                <a:cubicBezTo>
                  <a:pt x="137" y="142"/>
                  <a:pt x="137" y="195"/>
                  <a:pt x="137" y="249"/>
                </a:cubicBezTo>
                <a:cubicBezTo>
                  <a:pt x="136" y="249"/>
                  <a:pt x="135" y="250"/>
                  <a:pt x="135" y="250"/>
                </a:cubicBezTo>
                <a:cubicBezTo>
                  <a:pt x="130" y="250"/>
                  <a:pt x="125" y="250"/>
                  <a:pt x="120" y="250"/>
                </a:cubicBezTo>
                <a:cubicBezTo>
                  <a:pt x="117" y="250"/>
                  <a:pt x="116" y="249"/>
                  <a:pt x="116" y="245"/>
                </a:cubicBezTo>
                <a:cubicBezTo>
                  <a:pt x="116" y="202"/>
                  <a:pt x="116" y="158"/>
                  <a:pt x="115" y="114"/>
                </a:cubicBezTo>
                <a:cubicBezTo>
                  <a:pt x="115" y="113"/>
                  <a:pt x="115" y="111"/>
                  <a:pt x="115" y="110"/>
                </a:cubicBezTo>
                <a:cubicBezTo>
                  <a:pt x="104" y="110"/>
                  <a:pt x="93" y="110"/>
                  <a:pt x="82" y="110"/>
                </a:cubicBezTo>
                <a:cubicBezTo>
                  <a:pt x="82" y="128"/>
                  <a:pt x="82" y="145"/>
                  <a:pt x="82" y="163"/>
                </a:cubicBezTo>
                <a:cubicBezTo>
                  <a:pt x="74" y="163"/>
                  <a:pt x="66" y="163"/>
                  <a:pt x="58" y="163"/>
                </a:cubicBezTo>
                <a:cubicBezTo>
                  <a:pt x="58" y="165"/>
                  <a:pt x="58" y="166"/>
                  <a:pt x="58" y="167"/>
                </a:cubicBezTo>
                <a:cubicBezTo>
                  <a:pt x="58" y="193"/>
                  <a:pt x="58" y="219"/>
                  <a:pt x="58" y="246"/>
                </a:cubicBezTo>
                <a:cubicBezTo>
                  <a:pt x="58" y="249"/>
                  <a:pt x="58" y="250"/>
                  <a:pt x="54" y="250"/>
                </a:cubicBezTo>
                <a:cubicBezTo>
                  <a:pt x="37" y="249"/>
                  <a:pt x="20" y="250"/>
                  <a:pt x="3" y="250"/>
                </a:cubicBezTo>
                <a:cubicBezTo>
                  <a:pt x="2" y="250"/>
                  <a:pt x="1" y="249"/>
                  <a:pt x="0" y="249"/>
                </a:cubicBezTo>
                <a:cubicBezTo>
                  <a:pt x="0" y="249"/>
                  <a:pt x="0" y="248"/>
                  <a:pt x="0" y="248"/>
                </a:cubicBezTo>
                <a:cubicBezTo>
                  <a:pt x="1" y="248"/>
                  <a:pt x="2" y="248"/>
                  <a:pt x="4" y="248"/>
                </a:cubicBezTo>
                <a:cubicBezTo>
                  <a:pt x="15" y="248"/>
                  <a:pt x="26" y="248"/>
                  <a:pt x="38" y="248"/>
                </a:cubicBezTo>
                <a:cubicBezTo>
                  <a:pt x="43" y="248"/>
                  <a:pt x="48" y="247"/>
                  <a:pt x="53" y="248"/>
                </a:cubicBezTo>
                <a:cubicBezTo>
                  <a:pt x="56" y="248"/>
                  <a:pt x="56" y="247"/>
                  <a:pt x="56" y="244"/>
                </a:cubicBezTo>
                <a:cubicBezTo>
                  <a:pt x="56" y="218"/>
                  <a:pt x="56" y="193"/>
                  <a:pt x="56" y="167"/>
                </a:cubicBezTo>
                <a:cubicBezTo>
                  <a:pt x="56" y="165"/>
                  <a:pt x="56" y="163"/>
                  <a:pt x="56" y="161"/>
                </a:cubicBezTo>
                <a:cubicBezTo>
                  <a:pt x="64" y="161"/>
                  <a:pt x="72" y="161"/>
                  <a:pt x="80" y="161"/>
                </a:cubicBezTo>
                <a:cubicBezTo>
                  <a:pt x="80" y="160"/>
                  <a:pt x="80" y="158"/>
                  <a:pt x="80" y="157"/>
                </a:cubicBezTo>
                <a:cubicBezTo>
                  <a:pt x="80" y="142"/>
                  <a:pt x="80" y="126"/>
                  <a:pt x="80" y="111"/>
                </a:cubicBezTo>
                <a:cubicBezTo>
                  <a:pt x="80" y="108"/>
                  <a:pt x="80" y="107"/>
                  <a:pt x="83" y="107"/>
                </a:cubicBezTo>
                <a:cubicBezTo>
                  <a:pt x="94" y="107"/>
                  <a:pt x="106" y="107"/>
                  <a:pt x="117" y="107"/>
                </a:cubicBezTo>
                <a:cubicBezTo>
                  <a:pt x="117" y="154"/>
                  <a:pt x="117" y="201"/>
                  <a:pt x="117" y="247"/>
                </a:cubicBezTo>
                <a:cubicBezTo>
                  <a:pt x="123" y="247"/>
                  <a:pt x="129" y="247"/>
                  <a:pt x="135" y="247"/>
                </a:cubicBezTo>
                <a:cubicBezTo>
                  <a:pt x="135" y="194"/>
                  <a:pt x="135" y="140"/>
                  <a:pt x="135" y="86"/>
                </a:cubicBezTo>
                <a:cubicBezTo>
                  <a:pt x="148" y="86"/>
                  <a:pt x="161" y="86"/>
                  <a:pt x="175" y="86"/>
                </a:cubicBezTo>
                <a:cubicBezTo>
                  <a:pt x="175" y="92"/>
                  <a:pt x="175" y="97"/>
                  <a:pt x="175" y="103"/>
                </a:cubicBezTo>
                <a:cubicBezTo>
                  <a:pt x="180" y="103"/>
                  <a:pt x="185" y="103"/>
                  <a:pt x="191" y="103"/>
                </a:cubicBezTo>
                <a:cubicBezTo>
                  <a:pt x="191" y="126"/>
                  <a:pt x="191" y="150"/>
                  <a:pt x="191" y="173"/>
                </a:cubicBezTo>
                <a:cubicBezTo>
                  <a:pt x="196" y="173"/>
                  <a:pt x="201" y="173"/>
                  <a:pt x="207" y="173"/>
                </a:cubicBezTo>
                <a:cubicBezTo>
                  <a:pt x="207" y="175"/>
                  <a:pt x="207" y="176"/>
                  <a:pt x="207" y="177"/>
                </a:cubicBezTo>
                <a:cubicBezTo>
                  <a:pt x="207" y="199"/>
                  <a:pt x="207" y="221"/>
                  <a:pt x="207" y="244"/>
                </a:cubicBezTo>
                <a:cubicBezTo>
                  <a:pt x="207" y="247"/>
                  <a:pt x="208" y="248"/>
                  <a:pt x="211" y="248"/>
                </a:cubicBezTo>
                <a:cubicBezTo>
                  <a:pt x="213" y="247"/>
                  <a:pt x="214" y="248"/>
                  <a:pt x="217" y="248"/>
                </a:cubicBezTo>
                <a:cubicBezTo>
                  <a:pt x="217" y="191"/>
                  <a:pt x="217" y="136"/>
                  <a:pt x="217" y="79"/>
                </a:cubicBezTo>
                <a:cubicBezTo>
                  <a:pt x="221" y="79"/>
                  <a:pt x="224" y="79"/>
                  <a:pt x="228" y="79"/>
                </a:cubicBezTo>
                <a:cubicBezTo>
                  <a:pt x="228" y="75"/>
                  <a:pt x="228" y="71"/>
                  <a:pt x="228" y="67"/>
                </a:cubicBezTo>
                <a:cubicBezTo>
                  <a:pt x="232" y="67"/>
                  <a:pt x="235" y="67"/>
                  <a:pt x="238" y="67"/>
                </a:cubicBezTo>
                <a:cubicBezTo>
                  <a:pt x="238" y="60"/>
                  <a:pt x="238" y="54"/>
                  <a:pt x="238" y="48"/>
                </a:cubicBezTo>
                <a:cubicBezTo>
                  <a:pt x="241" y="48"/>
                  <a:pt x="244" y="48"/>
                  <a:pt x="247" y="48"/>
                </a:cubicBezTo>
                <a:cubicBezTo>
                  <a:pt x="247" y="54"/>
                  <a:pt x="247" y="60"/>
                  <a:pt x="247" y="66"/>
                </a:cubicBezTo>
                <a:cubicBezTo>
                  <a:pt x="250" y="66"/>
                  <a:pt x="254" y="66"/>
                  <a:pt x="258" y="65"/>
                </a:cubicBezTo>
                <a:cubicBezTo>
                  <a:pt x="258" y="70"/>
                  <a:pt x="258" y="74"/>
                  <a:pt x="258" y="79"/>
                </a:cubicBezTo>
                <a:cubicBezTo>
                  <a:pt x="262" y="79"/>
                  <a:pt x="265" y="79"/>
                  <a:pt x="269" y="79"/>
                </a:cubicBezTo>
                <a:cubicBezTo>
                  <a:pt x="269" y="81"/>
                  <a:pt x="269" y="82"/>
                  <a:pt x="269" y="84"/>
                </a:cubicBezTo>
                <a:cubicBezTo>
                  <a:pt x="269" y="135"/>
                  <a:pt x="269" y="186"/>
                  <a:pt x="269" y="237"/>
                </a:cubicBezTo>
                <a:cubicBezTo>
                  <a:pt x="269" y="240"/>
                  <a:pt x="269" y="242"/>
                  <a:pt x="269" y="245"/>
                </a:cubicBezTo>
                <a:cubicBezTo>
                  <a:pt x="269" y="247"/>
                  <a:pt x="270" y="248"/>
                  <a:pt x="272" y="248"/>
                </a:cubicBezTo>
                <a:cubicBezTo>
                  <a:pt x="275" y="247"/>
                  <a:pt x="278" y="248"/>
                  <a:pt x="281" y="248"/>
                </a:cubicBezTo>
                <a:cubicBezTo>
                  <a:pt x="281" y="246"/>
                  <a:pt x="281" y="245"/>
                  <a:pt x="281" y="243"/>
                </a:cubicBezTo>
                <a:cubicBezTo>
                  <a:pt x="281" y="190"/>
                  <a:pt x="281" y="137"/>
                  <a:pt x="281" y="83"/>
                </a:cubicBezTo>
                <a:cubicBezTo>
                  <a:pt x="281" y="81"/>
                  <a:pt x="282" y="79"/>
                  <a:pt x="284" y="78"/>
                </a:cubicBezTo>
                <a:cubicBezTo>
                  <a:pt x="292" y="75"/>
                  <a:pt x="299" y="71"/>
                  <a:pt x="306" y="67"/>
                </a:cubicBezTo>
                <a:cubicBezTo>
                  <a:pt x="308" y="66"/>
                  <a:pt x="308" y="65"/>
                  <a:pt x="308" y="63"/>
                </a:cubicBezTo>
                <a:cubicBezTo>
                  <a:pt x="308" y="49"/>
                  <a:pt x="308" y="36"/>
                  <a:pt x="308" y="23"/>
                </a:cubicBezTo>
                <a:cubicBezTo>
                  <a:pt x="308" y="21"/>
                  <a:pt x="309" y="19"/>
                  <a:pt x="310" y="19"/>
                </a:cubicBezTo>
                <a:cubicBezTo>
                  <a:pt x="320" y="12"/>
                  <a:pt x="331" y="7"/>
                  <a:pt x="341" y="1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4"/>
                  <a:pt x="343" y="8"/>
                  <a:pt x="343" y="11"/>
                </a:cubicBezTo>
                <a:cubicBezTo>
                  <a:pt x="343" y="39"/>
                  <a:pt x="343" y="66"/>
                  <a:pt x="343" y="93"/>
                </a:cubicBezTo>
                <a:cubicBezTo>
                  <a:pt x="343" y="96"/>
                  <a:pt x="343" y="97"/>
                  <a:pt x="346" y="98"/>
                </a:cubicBezTo>
                <a:cubicBezTo>
                  <a:pt x="350" y="99"/>
                  <a:pt x="354" y="101"/>
                  <a:pt x="358" y="102"/>
                </a:cubicBezTo>
                <a:cubicBezTo>
                  <a:pt x="360" y="103"/>
                  <a:pt x="361" y="104"/>
                  <a:pt x="361" y="107"/>
                </a:cubicBezTo>
                <a:cubicBezTo>
                  <a:pt x="361" y="137"/>
                  <a:pt x="361" y="167"/>
                  <a:pt x="361" y="197"/>
                </a:cubicBezTo>
                <a:cubicBezTo>
                  <a:pt x="361" y="213"/>
                  <a:pt x="361" y="228"/>
                  <a:pt x="361" y="243"/>
                </a:cubicBezTo>
                <a:cubicBezTo>
                  <a:pt x="361" y="245"/>
                  <a:pt x="361" y="246"/>
                  <a:pt x="361" y="247"/>
                </a:cubicBezTo>
                <a:cubicBezTo>
                  <a:pt x="371" y="247"/>
                  <a:pt x="380" y="247"/>
                  <a:pt x="390" y="247"/>
                </a:cubicBezTo>
                <a:cubicBezTo>
                  <a:pt x="390" y="192"/>
                  <a:pt x="390" y="136"/>
                  <a:pt x="390" y="81"/>
                </a:cubicBezTo>
                <a:cubicBezTo>
                  <a:pt x="398" y="81"/>
                  <a:pt x="406" y="81"/>
                  <a:pt x="414" y="81"/>
                </a:cubicBezTo>
                <a:cubicBezTo>
                  <a:pt x="414" y="74"/>
                  <a:pt x="414" y="67"/>
                  <a:pt x="414" y="60"/>
                </a:cubicBezTo>
                <a:cubicBezTo>
                  <a:pt x="415" y="60"/>
                  <a:pt x="416" y="60"/>
                  <a:pt x="417" y="60"/>
                </a:cubicBezTo>
                <a:cubicBezTo>
                  <a:pt x="427" y="60"/>
                  <a:pt x="437" y="60"/>
                  <a:pt x="446" y="60"/>
                </a:cubicBezTo>
                <a:cubicBezTo>
                  <a:pt x="449" y="60"/>
                  <a:pt x="450" y="61"/>
                  <a:pt x="450" y="63"/>
                </a:cubicBezTo>
                <a:cubicBezTo>
                  <a:pt x="449" y="80"/>
                  <a:pt x="450" y="97"/>
                  <a:pt x="450" y="114"/>
                </a:cubicBezTo>
                <a:cubicBezTo>
                  <a:pt x="450" y="157"/>
                  <a:pt x="449" y="201"/>
                  <a:pt x="449" y="244"/>
                </a:cubicBezTo>
                <a:cubicBezTo>
                  <a:pt x="449" y="245"/>
                  <a:pt x="450" y="246"/>
                  <a:pt x="450" y="247"/>
                </a:cubicBezTo>
                <a:cubicBezTo>
                  <a:pt x="455" y="247"/>
                  <a:pt x="459" y="248"/>
                  <a:pt x="464" y="247"/>
                </a:cubicBezTo>
                <a:cubicBezTo>
                  <a:pt x="464" y="247"/>
                  <a:pt x="465" y="246"/>
                  <a:pt x="466" y="246"/>
                </a:cubicBezTo>
                <a:cubicBezTo>
                  <a:pt x="466" y="245"/>
                  <a:pt x="466" y="244"/>
                  <a:pt x="466" y="243"/>
                </a:cubicBezTo>
                <a:cubicBezTo>
                  <a:pt x="466" y="208"/>
                  <a:pt x="466" y="172"/>
                  <a:pt x="466" y="136"/>
                </a:cubicBezTo>
                <a:cubicBezTo>
                  <a:pt x="466" y="128"/>
                  <a:pt x="466" y="119"/>
                  <a:pt x="466" y="111"/>
                </a:cubicBezTo>
                <a:cubicBezTo>
                  <a:pt x="466" y="109"/>
                  <a:pt x="466" y="107"/>
                  <a:pt x="467" y="107"/>
                </a:cubicBezTo>
                <a:cubicBezTo>
                  <a:pt x="482" y="95"/>
                  <a:pt x="496" y="84"/>
                  <a:pt x="510" y="73"/>
                </a:cubicBezTo>
                <a:cubicBezTo>
                  <a:pt x="511" y="73"/>
                  <a:pt x="511" y="73"/>
                  <a:pt x="512" y="72"/>
                </a:cubicBezTo>
                <a:cubicBezTo>
                  <a:pt x="512" y="74"/>
                  <a:pt x="512" y="75"/>
                  <a:pt x="512" y="76"/>
                </a:cubicBezTo>
                <a:cubicBezTo>
                  <a:pt x="512" y="131"/>
                  <a:pt x="512" y="186"/>
                  <a:pt x="512" y="241"/>
                </a:cubicBezTo>
                <a:cubicBezTo>
                  <a:pt x="512" y="248"/>
                  <a:pt x="512" y="248"/>
                  <a:pt x="519" y="248"/>
                </a:cubicBezTo>
                <a:cubicBezTo>
                  <a:pt x="522" y="247"/>
                  <a:pt x="526" y="247"/>
                  <a:pt x="530" y="248"/>
                </a:cubicBezTo>
                <a:cubicBezTo>
                  <a:pt x="533" y="248"/>
                  <a:pt x="534" y="247"/>
                  <a:pt x="534" y="244"/>
                </a:cubicBezTo>
                <a:cubicBezTo>
                  <a:pt x="533" y="230"/>
                  <a:pt x="534" y="217"/>
                  <a:pt x="534" y="203"/>
                </a:cubicBezTo>
                <a:cubicBezTo>
                  <a:pt x="534" y="176"/>
                  <a:pt x="534" y="149"/>
                  <a:pt x="534" y="121"/>
                </a:cubicBezTo>
                <a:cubicBezTo>
                  <a:pt x="534" y="120"/>
                  <a:pt x="534" y="119"/>
                  <a:pt x="534" y="117"/>
                </a:cubicBezTo>
                <a:cubicBezTo>
                  <a:pt x="548" y="117"/>
                  <a:pt x="562" y="117"/>
                  <a:pt x="577" y="117"/>
                </a:cubicBezTo>
                <a:cubicBezTo>
                  <a:pt x="577" y="161"/>
                  <a:pt x="577" y="204"/>
                  <a:pt x="577" y="248"/>
                </a:cubicBezTo>
                <a:cubicBezTo>
                  <a:pt x="589" y="248"/>
                  <a:pt x="601" y="248"/>
                  <a:pt x="613" y="248"/>
                </a:cubicBezTo>
                <a:cubicBezTo>
                  <a:pt x="613" y="248"/>
                  <a:pt x="613" y="248"/>
                  <a:pt x="613" y="249"/>
                </a:cubicBezTo>
                <a:cubicBezTo>
                  <a:pt x="613" y="249"/>
                  <a:pt x="612" y="250"/>
                  <a:pt x="611" y="250"/>
                </a:cubicBezTo>
                <a:cubicBezTo>
                  <a:pt x="603" y="250"/>
                  <a:pt x="594" y="250"/>
                  <a:pt x="586" y="250"/>
                </a:cubicBezTo>
                <a:cubicBezTo>
                  <a:pt x="582" y="250"/>
                  <a:pt x="578" y="250"/>
                  <a:pt x="574" y="250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58"/>
          <p:cNvCxnSpPr/>
          <p:nvPr/>
        </p:nvCxnSpPr>
        <p:spPr>
          <a:xfrm rot="10800000">
            <a:off x="0" y="6617880"/>
            <a:ext cx="9127323" cy="0"/>
          </a:xfrm>
          <a:prstGeom prst="straightConnector1">
            <a:avLst/>
          </a:prstGeom>
          <a:noFill/>
          <a:ln cap="flat" cmpd="sng" w="9525">
            <a:solidFill>
              <a:srgbClr val="EEB2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/>
          <p:nvPr/>
        </p:nvSpPr>
        <p:spPr>
          <a:xfrm>
            <a:off x="3769743" y="2139351"/>
            <a:ext cx="84970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包图网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jpg"/><Relationship Id="rId4" Type="http://schemas.openxmlformats.org/officeDocument/2006/relationships/image" Target="../media/image54.png"/><Relationship Id="rId5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6.png"/><Relationship Id="rId7" Type="http://schemas.openxmlformats.org/officeDocument/2006/relationships/image" Target="../media/image7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0.png"/><Relationship Id="rId4" Type="http://schemas.openxmlformats.org/officeDocument/2006/relationships/image" Target="../media/image86.png"/><Relationship Id="rId5" Type="http://schemas.openxmlformats.org/officeDocument/2006/relationships/image" Target="../media/image5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1.png"/><Relationship Id="rId4" Type="http://schemas.openxmlformats.org/officeDocument/2006/relationships/image" Target="../media/image1.png"/><Relationship Id="rId5" Type="http://schemas.openxmlformats.org/officeDocument/2006/relationships/image" Target="../media/image8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3.pn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Relationship Id="rId5" Type="http://schemas.openxmlformats.org/officeDocument/2006/relationships/image" Target="../media/image93.png"/><Relationship Id="rId6" Type="http://schemas.openxmlformats.org/officeDocument/2006/relationships/image" Target="../media/image9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8.png"/><Relationship Id="rId4" Type="http://schemas.openxmlformats.org/officeDocument/2006/relationships/image" Target="../media/image94.png"/><Relationship Id="rId5" Type="http://schemas.openxmlformats.org/officeDocument/2006/relationships/image" Target="../media/image90.png"/><Relationship Id="rId6" Type="http://schemas.openxmlformats.org/officeDocument/2006/relationships/image" Target="../media/image92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9.png"/><Relationship Id="rId7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/>
          <p:nvPr/>
        </p:nvSpPr>
        <p:spPr>
          <a:xfrm>
            <a:off x="645634" y="817167"/>
            <a:ext cx="9372281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44A6D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INTENSELY</a:t>
            </a:r>
            <a:endParaRPr b="1" sz="11500">
              <a:solidFill>
                <a:srgbClr val="44A6D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729169" y="2485030"/>
            <a:ext cx="5611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4CE5D"/>
                </a:solidFill>
                <a:latin typeface="Arial"/>
                <a:ea typeface="Arial"/>
                <a:cs typeface="Arial"/>
                <a:sym typeface="Arial"/>
              </a:rPr>
              <a:t>Free Template</a:t>
            </a:r>
            <a:endParaRPr b="1" sz="3600">
              <a:solidFill>
                <a:srgbClr val="B4CE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2" y="3957020"/>
            <a:ext cx="1586250" cy="2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828" y="4347078"/>
            <a:ext cx="1631250" cy="20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3564" y="4116771"/>
            <a:ext cx="1597500" cy="21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7763" y="3547211"/>
            <a:ext cx="2078552" cy="270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0534" y="4234578"/>
            <a:ext cx="2160000" cy="21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729169" y="3107655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"/>
          <p:cNvSpPr/>
          <p:nvPr/>
        </p:nvSpPr>
        <p:spPr>
          <a:xfrm>
            <a:off x="5512260" y="4381481"/>
            <a:ext cx="1438931" cy="673930"/>
          </a:xfrm>
          <a:custGeom>
            <a:rect b="b" l="l" r="r" t="t"/>
            <a:pathLst>
              <a:path extrusionOk="0" h="390" w="835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8856094" y="4349321"/>
            <a:ext cx="1438931" cy="673930"/>
          </a:xfrm>
          <a:custGeom>
            <a:rect b="b" l="l" r="r" t="t"/>
            <a:pathLst>
              <a:path extrusionOk="0" h="390" w="835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1693770" y="4390447"/>
            <a:ext cx="1438931" cy="673930"/>
          </a:xfrm>
          <a:custGeom>
            <a:rect b="b" l="l" r="r" t="t"/>
            <a:pathLst>
              <a:path extrusionOk="0" h="390" w="835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691782" y="4472200"/>
            <a:ext cx="3079888" cy="492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4691782" y="4964693"/>
            <a:ext cx="3079888" cy="95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sp>
        <p:nvSpPr>
          <p:cNvPr id="368" name="Google Shape;368;p10"/>
          <p:cNvSpPr txBox="1"/>
          <p:nvPr/>
        </p:nvSpPr>
        <p:spPr>
          <a:xfrm>
            <a:off x="8035617" y="4454270"/>
            <a:ext cx="3079888" cy="492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8035617" y="4946763"/>
            <a:ext cx="3079888" cy="95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881782" y="4481165"/>
            <a:ext cx="3079888" cy="492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881782" y="4973658"/>
            <a:ext cx="3079888" cy="95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cxnSp>
        <p:nvCxnSpPr>
          <p:cNvPr id="372" name="Google Shape;372;p10"/>
          <p:cNvCxnSpPr/>
          <p:nvPr/>
        </p:nvCxnSpPr>
        <p:spPr>
          <a:xfrm>
            <a:off x="4186518" y="1781288"/>
            <a:ext cx="0" cy="43837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10"/>
          <p:cNvCxnSpPr/>
          <p:nvPr/>
        </p:nvCxnSpPr>
        <p:spPr>
          <a:xfrm>
            <a:off x="7906871" y="1790253"/>
            <a:ext cx="0" cy="43837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74" name="Google Shape;374;p10"/>
          <p:cNvGrpSpPr/>
          <p:nvPr/>
        </p:nvGrpSpPr>
        <p:grpSpPr>
          <a:xfrm>
            <a:off x="8953664" y="1047777"/>
            <a:ext cx="1270000" cy="3178175"/>
            <a:chOff x="5680075" y="579438"/>
            <a:chExt cx="1270000" cy="3178175"/>
          </a:xfrm>
        </p:grpSpPr>
        <p:sp>
          <p:nvSpPr>
            <p:cNvPr id="375" name="Google Shape;375;p10"/>
            <p:cNvSpPr/>
            <p:nvPr/>
          </p:nvSpPr>
          <p:spPr>
            <a:xfrm>
              <a:off x="5680075" y="579438"/>
              <a:ext cx="1270000" cy="3178175"/>
            </a:xfrm>
            <a:custGeom>
              <a:rect b="b" l="l" r="r" t="t"/>
              <a:pathLst>
                <a:path extrusionOk="0" h="1590" w="633">
                  <a:moveTo>
                    <a:pt x="178" y="1261"/>
                  </a:moveTo>
                  <a:cubicBezTo>
                    <a:pt x="165" y="1267"/>
                    <a:pt x="153" y="1262"/>
                    <a:pt x="140" y="1257"/>
                  </a:cubicBezTo>
                  <a:cubicBezTo>
                    <a:pt x="131" y="1254"/>
                    <a:pt x="121" y="1254"/>
                    <a:pt x="111" y="1252"/>
                  </a:cubicBezTo>
                  <a:cubicBezTo>
                    <a:pt x="124" y="1224"/>
                    <a:pt x="140" y="1197"/>
                    <a:pt x="151" y="1167"/>
                  </a:cubicBezTo>
                  <a:cubicBezTo>
                    <a:pt x="165" y="1128"/>
                    <a:pt x="175" y="1087"/>
                    <a:pt x="187" y="1047"/>
                  </a:cubicBezTo>
                  <a:cubicBezTo>
                    <a:pt x="197" y="1009"/>
                    <a:pt x="207" y="971"/>
                    <a:pt x="217" y="933"/>
                  </a:cubicBezTo>
                  <a:cubicBezTo>
                    <a:pt x="219" y="927"/>
                    <a:pt x="218" y="924"/>
                    <a:pt x="213" y="921"/>
                  </a:cubicBezTo>
                  <a:cubicBezTo>
                    <a:pt x="204" y="915"/>
                    <a:pt x="196" y="908"/>
                    <a:pt x="190" y="900"/>
                  </a:cubicBezTo>
                  <a:cubicBezTo>
                    <a:pt x="187" y="897"/>
                    <a:pt x="186" y="887"/>
                    <a:pt x="188" y="885"/>
                  </a:cubicBezTo>
                  <a:cubicBezTo>
                    <a:pt x="192" y="881"/>
                    <a:pt x="199" y="879"/>
                    <a:pt x="205" y="879"/>
                  </a:cubicBezTo>
                  <a:cubicBezTo>
                    <a:pt x="210" y="879"/>
                    <a:pt x="215" y="883"/>
                    <a:pt x="220" y="885"/>
                  </a:cubicBezTo>
                  <a:cubicBezTo>
                    <a:pt x="224" y="882"/>
                    <a:pt x="228" y="879"/>
                    <a:pt x="232" y="876"/>
                  </a:cubicBezTo>
                  <a:cubicBezTo>
                    <a:pt x="222" y="860"/>
                    <a:pt x="211" y="845"/>
                    <a:pt x="203" y="829"/>
                  </a:cubicBezTo>
                  <a:cubicBezTo>
                    <a:pt x="191" y="804"/>
                    <a:pt x="180" y="779"/>
                    <a:pt x="179" y="750"/>
                  </a:cubicBezTo>
                  <a:cubicBezTo>
                    <a:pt x="179" y="732"/>
                    <a:pt x="183" y="716"/>
                    <a:pt x="194" y="702"/>
                  </a:cubicBezTo>
                  <a:cubicBezTo>
                    <a:pt x="216" y="674"/>
                    <a:pt x="234" y="645"/>
                    <a:pt x="247" y="612"/>
                  </a:cubicBezTo>
                  <a:cubicBezTo>
                    <a:pt x="260" y="582"/>
                    <a:pt x="286" y="568"/>
                    <a:pt x="315" y="557"/>
                  </a:cubicBezTo>
                  <a:cubicBezTo>
                    <a:pt x="328" y="552"/>
                    <a:pt x="340" y="544"/>
                    <a:pt x="350" y="535"/>
                  </a:cubicBezTo>
                  <a:cubicBezTo>
                    <a:pt x="357" y="529"/>
                    <a:pt x="360" y="519"/>
                    <a:pt x="364" y="510"/>
                  </a:cubicBezTo>
                  <a:cubicBezTo>
                    <a:pt x="366" y="505"/>
                    <a:pt x="363" y="502"/>
                    <a:pt x="356" y="501"/>
                  </a:cubicBezTo>
                  <a:cubicBezTo>
                    <a:pt x="335" y="497"/>
                    <a:pt x="314" y="495"/>
                    <a:pt x="294" y="487"/>
                  </a:cubicBezTo>
                  <a:cubicBezTo>
                    <a:pt x="245" y="469"/>
                    <a:pt x="221" y="431"/>
                    <a:pt x="215" y="380"/>
                  </a:cubicBezTo>
                  <a:cubicBezTo>
                    <a:pt x="214" y="374"/>
                    <a:pt x="211" y="367"/>
                    <a:pt x="208" y="361"/>
                  </a:cubicBezTo>
                  <a:cubicBezTo>
                    <a:pt x="199" y="346"/>
                    <a:pt x="198" y="329"/>
                    <a:pt x="201" y="312"/>
                  </a:cubicBezTo>
                  <a:cubicBezTo>
                    <a:pt x="201" y="309"/>
                    <a:pt x="202" y="306"/>
                    <a:pt x="203" y="302"/>
                  </a:cubicBezTo>
                  <a:cubicBezTo>
                    <a:pt x="200" y="304"/>
                    <a:pt x="199" y="305"/>
                    <a:pt x="197" y="306"/>
                  </a:cubicBezTo>
                  <a:cubicBezTo>
                    <a:pt x="197" y="305"/>
                    <a:pt x="197" y="304"/>
                    <a:pt x="197" y="304"/>
                  </a:cubicBezTo>
                  <a:cubicBezTo>
                    <a:pt x="208" y="277"/>
                    <a:pt x="205" y="249"/>
                    <a:pt x="201" y="220"/>
                  </a:cubicBezTo>
                  <a:cubicBezTo>
                    <a:pt x="194" y="178"/>
                    <a:pt x="216" y="136"/>
                    <a:pt x="254" y="116"/>
                  </a:cubicBezTo>
                  <a:cubicBezTo>
                    <a:pt x="256" y="115"/>
                    <a:pt x="258" y="114"/>
                    <a:pt x="258" y="114"/>
                  </a:cubicBezTo>
                  <a:cubicBezTo>
                    <a:pt x="247" y="106"/>
                    <a:pt x="236" y="99"/>
                    <a:pt x="225" y="91"/>
                  </a:cubicBezTo>
                  <a:cubicBezTo>
                    <a:pt x="225" y="90"/>
                    <a:pt x="226" y="89"/>
                    <a:pt x="226" y="88"/>
                  </a:cubicBezTo>
                  <a:cubicBezTo>
                    <a:pt x="256" y="98"/>
                    <a:pt x="283" y="89"/>
                    <a:pt x="310" y="76"/>
                  </a:cubicBezTo>
                  <a:cubicBezTo>
                    <a:pt x="343" y="61"/>
                    <a:pt x="377" y="50"/>
                    <a:pt x="414" y="51"/>
                  </a:cubicBezTo>
                  <a:cubicBezTo>
                    <a:pt x="441" y="51"/>
                    <a:pt x="467" y="58"/>
                    <a:pt x="491" y="71"/>
                  </a:cubicBezTo>
                  <a:cubicBezTo>
                    <a:pt x="500" y="76"/>
                    <a:pt x="508" y="75"/>
                    <a:pt x="516" y="70"/>
                  </a:cubicBezTo>
                  <a:cubicBezTo>
                    <a:pt x="534" y="60"/>
                    <a:pt x="546" y="45"/>
                    <a:pt x="552" y="25"/>
                  </a:cubicBezTo>
                  <a:cubicBezTo>
                    <a:pt x="553" y="23"/>
                    <a:pt x="553" y="21"/>
                    <a:pt x="554" y="19"/>
                  </a:cubicBezTo>
                  <a:cubicBezTo>
                    <a:pt x="560" y="30"/>
                    <a:pt x="559" y="39"/>
                    <a:pt x="551" y="63"/>
                  </a:cubicBezTo>
                  <a:cubicBezTo>
                    <a:pt x="571" y="45"/>
                    <a:pt x="582" y="24"/>
                    <a:pt x="587" y="0"/>
                  </a:cubicBezTo>
                  <a:cubicBezTo>
                    <a:pt x="594" y="14"/>
                    <a:pt x="594" y="14"/>
                    <a:pt x="583" y="52"/>
                  </a:cubicBezTo>
                  <a:cubicBezTo>
                    <a:pt x="596" y="43"/>
                    <a:pt x="609" y="33"/>
                    <a:pt x="623" y="23"/>
                  </a:cubicBezTo>
                  <a:cubicBezTo>
                    <a:pt x="624" y="24"/>
                    <a:pt x="624" y="25"/>
                    <a:pt x="625" y="26"/>
                  </a:cubicBezTo>
                  <a:cubicBezTo>
                    <a:pt x="619" y="34"/>
                    <a:pt x="612" y="41"/>
                    <a:pt x="606" y="49"/>
                  </a:cubicBezTo>
                  <a:cubicBezTo>
                    <a:pt x="592" y="69"/>
                    <a:pt x="581" y="90"/>
                    <a:pt x="582" y="115"/>
                  </a:cubicBezTo>
                  <a:cubicBezTo>
                    <a:pt x="582" y="120"/>
                    <a:pt x="583" y="124"/>
                    <a:pt x="585" y="128"/>
                  </a:cubicBezTo>
                  <a:cubicBezTo>
                    <a:pt x="611" y="164"/>
                    <a:pt x="621" y="206"/>
                    <a:pt x="625" y="250"/>
                  </a:cubicBezTo>
                  <a:cubicBezTo>
                    <a:pt x="628" y="289"/>
                    <a:pt x="621" y="326"/>
                    <a:pt x="605" y="362"/>
                  </a:cubicBezTo>
                  <a:cubicBezTo>
                    <a:pt x="594" y="388"/>
                    <a:pt x="575" y="407"/>
                    <a:pt x="553" y="424"/>
                  </a:cubicBezTo>
                  <a:cubicBezTo>
                    <a:pt x="538" y="437"/>
                    <a:pt x="522" y="450"/>
                    <a:pt x="507" y="462"/>
                  </a:cubicBezTo>
                  <a:cubicBezTo>
                    <a:pt x="505" y="463"/>
                    <a:pt x="504" y="464"/>
                    <a:pt x="501" y="466"/>
                  </a:cubicBezTo>
                  <a:cubicBezTo>
                    <a:pt x="501" y="463"/>
                    <a:pt x="502" y="461"/>
                    <a:pt x="502" y="459"/>
                  </a:cubicBezTo>
                  <a:cubicBezTo>
                    <a:pt x="501" y="459"/>
                    <a:pt x="500" y="459"/>
                    <a:pt x="499" y="459"/>
                  </a:cubicBezTo>
                  <a:cubicBezTo>
                    <a:pt x="488" y="465"/>
                    <a:pt x="478" y="473"/>
                    <a:pt x="466" y="478"/>
                  </a:cubicBezTo>
                  <a:cubicBezTo>
                    <a:pt x="453" y="483"/>
                    <a:pt x="449" y="492"/>
                    <a:pt x="448" y="503"/>
                  </a:cubicBezTo>
                  <a:cubicBezTo>
                    <a:pt x="445" y="525"/>
                    <a:pt x="449" y="547"/>
                    <a:pt x="475" y="557"/>
                  </a:cubicBezTo>
                  <a:cubicBezTo>
                    <a:pt x="508" y="571"/>
                    <a:pt x="530" y="597"/>
                    <a:pt x="549" y="625"/>
                  </a:cubicBezTo>
                  <a:cubicBezTo>
                    <a:pt x="570" y="655"/>
                    <a:pt x="591" y="685"/>
                    <a:pt x="611" y="716"/>
                  </a:cubicBezTo>
                  <a:cubicBezTo>
                    <a:pt x="625" y="735"/>
                    <a:pt x="633" y="755"/>
                    <a:pt x="629" y="779"/>
                  </a:cubicBezTo>
                  <a:cubicBezTo>
                    <a:pt x="625" y="802"/>
                    <a:pt x="613" y="819"/>
                    <a:pt x="592" y="828"/>
                  </a:cubicBezTo>
                  <a:cubicBezTo>
                    <a:pt x="568" y="837"/>
                    <a:pt x="543" y="844"/>
                    <a:pt x="519" y="851"/>
                  </a:cubicBezTo>
                  <a:cubicBezTo>
                    <a:pt x="519" y="857"/>
                    <a:pt x="520" y="866"/>
                    <a:pt x="520" y="874"/>
                  </a:cubicBezTo>
                  <a:cubicBezTo>
                    <a:pt x="519" y="875"/>
                    <a:pt x="518" y="875"/>
                    <a:pt x="518" y="875"/>
                  </a:cubicBezTo>
                  <a:cubicBezTo>
                    <a:pt x="523" y="879"/>
                    <a:pt x="529" y="883"/>
                    <a:pt x="534" y="887"/>
                  </a:cubicBezTo>
                  <a:cubicBezTo>
                    <a:pt x="536" y="889"/>
                    <a:pt x="538" y="893"/>
                    <a:pt x="538" y="896"/>
                  </a:cubicBezTo>
                  <a:cubicBezTo>
                    <a:pt x="538" y="921"/>
                    <a:pt x="512" y="936"/>
                    <a:pt x="491" y="925"/>
                  </a:cubicBezTo>
                  <a:cubicBezTo>
                    <a:pt x="489" y="923"/>
                    <a:pt x="487" y="922"/>
                    <a:pt x="484" y="922"/>
                  </a:cubicBezTo>
                  <a:cubicBezTo>
                    <a:pt x="493" y="933"/>
                    <a:pt x="502" y="944"/>
                    <a:pt x="510" y="955"/>
                  </a:cubicBezTo>
                  <a:cubicBezTo>
                    <a:pt x="562" y="1024"/>
                    <a:pt x="599" y="1100"/>
                    <a:pt x="620" y="1184"/>
                  </a:cubicBezTo>
                  <a:cubicBezTo>
                    <a:pt x="622" y="1191"/>
                    <a:pt x="624" y="1199"/>
                    <a:pt x="627" y="1206"/>
                  </a:cubicBezTo>
                  <a:cubicBezTo>
                    <a:pt x="629" y="1212"/>
                    <a:pt x="627" y="1215"/>
                    <a:pt x="621" y="1216"/>
                  </a:cubicBezTo>
                  <a:cubicBezTo>
                    <a:pt x="607" y="1220"/>
                    <a:pt x="593" y="1219"/>
                    <a:pt x="582" y="1208"/>
                  </a:cubicBezTo>
                  <a:cubicBezTo>
                    <a:pt x="573" y="1199"/>
                    <a:pt x="562" y="1197"/>
                    <a:pt x="549" y="1198"/>
                  </a:cubicBezTo>
                  <a:cubicBezTo>
                    <a:pt x="544" y="1198"/>
                    <a:pt x="541" y="1200"/>
                    <a:pt x="542" y="1205"/>
                  </a:cubicBezTo>
                  <a:cubicBezTo>
                    <a:pt x="545" y="1217"/>
                    <a:pt x="546" y="1229"/>
                    <a:pt x="550" y="1240"/>
                  </a:cubicBezTo>
                  <a:cubicBezTo>
                    <a:pt x="562" y="1274"/>
                    <a:pt x="568" y="1309"/>
                    <a:pt x="565" y="1344"/>
                  </a:cubicBezTo>
                  <a:cubicBezTo>
                    <a:pt x="563" y="1373"/>
                    <a:pt x="558" y="1402"/>
                    <a:pt x="553" y="1430"/>
                  </a:cubicBezTo>
                  <a:cubicBezTo>
                    <a:pt x="550" y="1452"/>
                    <a:pt x="547" y="1474"/>
                    <a:pt x="544" y="1496"/>
                  </a:cubicBezTo>
                  <a:cubicBezTo>
                    <a:pt x="543" y="1505"/>
                    <a:pt x="544" y="1514"/>
                    <a:pt x="544" y="1523"/>
                  </a:cubicBezTo>
                  <a:cubicBezTo>
                    <a:pt x="543" y="1538"/>
                    <a:pt x="536" y="1550"/>
                    <a:pt x="525" y="1560"/>
                  </a:cubicBezTo>
                  <a:cubicBezTo>
                    <a:pt x="508" y="1575"/>
                    <a:pt x="489" y="1584"/>
                    <a:pt x="468" y="1589"/>
                  </a:cubicBezTo>
                  <a:cubicBezTo>
                    <a:pt x="462" y="1590"/>
                    <a:pt x="454" y="1588"/>
                    <a:pt x="450" y="1585"/>
                  </a:cubicBezTo>
                  <a:cubicBezTo>
                    <a:pt x="444" y="1580"/>
                    <a:pt x="448" y="1573"/>
                    <a:pt x="451" y="1567"/>
                  </a:cubicBezTo>
                  <a:cubicBezTo>
                    <a:pt x="456" y="1559"/>
                    <a:pt x="461" y="1552"/>
                    <a:pt x="467" y="1545"/>
                  </a:cubicBezTo>
                  <a:cubicBezTo>
                    <a:pt x="474" y="1536"/>
                    <a:pt x="482" y="1528"/>
                    <a:pt x="490" y="1521"/>
                  </a:cubicBezTo>
                  <a:cubicBezTo>
                    <a:pt x="505" y="1508"/>
                    <a:pt x="510" y="1493"/>
                    <a:pt x="508" y="1473"/>
                  </a:cubicBezTo>
                  <a:cubicBezTo>
                    <a:pt x="501" y="1397"/>
                    <a:pt x="482" y="1323"/>
                    <a:pt x="461" y="1250"/>
                  </a:cubicBezTo>
                  <a:cubicBezTo>
                    <a:pt x="459" y="1245"/>
                    <a:pt x="457" y="1243"/>
                    <a:pt x="452" y="1244"/>
                  </a:cubicBezTo>
                  <a:cubicBezTo>
                    <a:pt x="447" y="1245"/>
                    <a:pt x="442" y="1246"/>
                    <a:pt x="437" y="1246"/>
                  </a:cubicBezTo>
                  <a:cubicBezTo>
                    <a:pt x="424" y="1246"/>
                    <a:pt x="420" y="1242"/>
                    <a:pt x="416" y="1229"/>
                  </a:cubicBezTo>
                  <a:cubicBezTo>
                    <a:pt x="414" y="1224"/>
                    <a:pt x="409" y="1218"/>
                    <a:pt x="404" y="1216"/>
                  </a:cubicBezTo>
                  <a:cubicBezTo>
                    <a:pt x="390" y="1209"/>
                    <a:pt x="374" y="1208"/>
                    <a:pt x="359" y="1215"/>
                  </a:cubicBezTo>
                  <a:cubicBezTo>
                    <a:pt x="352" y="1218"/>
                    <a:pt x="346" y="1224"/>
                    <a:pt x="343" y="1231"/>
                  </a:cubicBezTo>
                  <a:cubicBezTo>
                    <a:pt x="331" y="1253"/>
                    <a:pt x="313" y="1264"/>
                    <a:pt x="289" y="1267"/>
                  </a:cubicBezTo>
                  <a:cubicBezTo>
                    <a:pt x="286" y="1267"/>
                    <a:pt x="282" y="1270"/>
                    <a:pt x="282" y="1272"/>
                  </a:cubicBezTo>
                  <a:cubicBezTo>
                    <a:pt x="272" y="1306"/>
                    <a:pt x="250" y="1330"/>
                    <a:pt x="227" y="1354"/>
                  </a:cubicBezTo>
                  <a:cubicBezTo>
                    <a:pt x="203" y="1379"/>
                    <a:pt x="179" y="1403"/>
                    <a:pt x="154" y="1427"/>
                  </a:cubicBezTo>
                  <a:cubicBezTo>
                    <a:pt x="145" y="1436"/>
                    <a:pt x="140" y="1447"/>
                    <a:pt x="139" y="1459"/>
                  </a:cubicBezTo>
                  <a:cubicBezTo>
                    <a:pt x="138" y="1473"/>
                    <a:pt x="131" y="1485"/>
                    <a:pt x="121" y="1493"/>
                  </a:cubicBezTo>
                  <a:cubicBezTo>
                    <a:pt x="92" y="1516"/>
                    <a:pt x="59" y="1531"/>
                    <a:pt x="25" y="1544"/>
                  </a:cubicBezTo>
                  <a:cubicBezTo>
                    <a:pt x="23" y="1544"/>
                    <a:pt x="22" y="1545"/>
                    <a:pt x="20" y="1545"/>
                  </a:cubicBezTo>
                  <a:cubicBezTo>
                    <a:pt x="14" y="1544"/>
                    <a:pt x="6" y="1544"/>
                    <a:pt x="3" y="1540"/>
                  </a:cubicBezTo>
                  <a:cubicBezTo>
                    <a:pt x="0" y="1536"/>
                    <a:pt x="0" y="1526"/>
                    <a:pt x="3" y="1522"/>
                  </a:cubicBezTo>
                  <a:cubicBezTo>
                    <a:pt x="12" y="1508"/>
                    <a:pt x="23" y="1496"/>
                    <a:pt x="34" y="1484"/>
                  </a:cubicBezTo>
                  <a:cubicBezTo>
                    <a:pt x="40" y="1478"/>
                    <a:pt x="46" y="1473"/>
                    <a:pt x="53" y="1469"/>
                  </a:cubicBezTo>
                  <a:cubicBezTo>
                    <a:pt x="85" y="1449"/>
                    <a:pt x="104" y="1419"/>
                    <a:pt x="120" y="1385"/>
                  </a:cubicBezTo>
                  <a:cubicBezTo>
                    <a:pt x="139" y="1344"/>
                    <a:pt x="158" y="1303"/>
                    <a:pt x="178" y="1261"/>
                  </a:cubicBezTo>
                  <a:close/>
                  <a:moveTo>
                    <a:pt x="463" y="738"/>
                  </a:moveTo>
                  <a:cubicBezTo>
                    <a:pt x="445" y="730"/>
                    <a:pt x="438" y="723"/>
                    <a:pt x="435" y="709"/>
                  </a:cubicBezTo>
                  <a:cubicBezTo>
                    <a:pt x="433" y="699"/>
                    <a:pt x="432" y="689"/>
                    <a:pt x="434" y="679"/>
                  </a:cubicBezTo>
                  <a:cubicBezTo>
                    <a:pt x="440" y="639"/>
                    <a:pt x="458" y="604"/>
                    <a:pt x="489" y="576"/>
                  </a:cubicBezTo>
                  <a:cubicBezTo>
                    <a:pt x="480" y="572"/>
                    <a:pt x="472" y="567"/>
                    <a:pt x="463" y="563"/>
                  </a:cubicBezTo>
                  <a:cubicBezTo>
                    <a:pt x="460" y="565"/>
                    <a:pt x="458" y="568"/>
                    <a:pt x="456" y="570"/>
                  </a:cubicBezTo>
                  <a:cubicBezTo>
                    <a:pt x="439" y="588"/>
                    <a:pt x="421" y="603"/>
                    <a:pt x="397" y="610"/>
                  </a:cubicBezTo>
                  <a:cubicBezTo>
                    <a:pt x="365" y="619"/>
                    <a:pt x="334" y="606"/>
                    <a:pt x="319" y="577"/>
                  </a:cubicBezTo>
                  <a:cubicBezTo>
                    <a:pt x="317" y="574"/>
                    <a:pt x="316" y="571"/>
                    <a:pt x="314" y="568"/>
                  </a:cubicBezTo>
                  <a:cubicBezTo>
                    <a:pt x="306" y="572"/>
                    <a:pt x="299" y="575"/>
                    <a:pt x="292" y="579"/>
                  </a:cubicBezTo>
                  <a:cubicBezTo>
                    <a:pt x="300" y="604"/>
                    <a:pt x="299" y="629"/>
                    <a:pt x="295" y="653"/>
                  </a:cubicBezTo>
                  <a:cubicBezTo>
                    <a:pt x="286" y="703"/>
                    <a:pt x="276" y="753"/>
                    <a:pt x="263" y="802"/>
                  </a:cubicBezTo>
                  <a:cubicBezTo>
                    <a:pt x="238" y="901"/>
                    <a:pt x="211" y="1000"/>
                    <a:pt x="185" y="1099"/>
                  </a:cubicBezTo>
                  <a:cubicBezTo>
                    <a:pt x="172" y="1146"/>
                    <a:pt x="156" y="1191"/>
                    <a:pt x="129" y="1232"/>
                  </a:cubicBezTo>
                  <a:cubicBezTo>
                    <a:pt x="129" y="1232"/>
                    <a:pt x="128" y="1233"/>
                    <a:pt x="129" y="1233"/>
                  </a:cubicBezTo>
                  <a:cubicBezTo>
                    <a:pt x="141" y="1228"/>
                    <a:pt x="154" y="1223"/>
                    <a:pt x="167" y="1219"/>
                  </a:cubicBezTo>
                  <a:cubicBezTo>
                    <a:pt x="182" y="1216"/>
                    <a:pt x="193" y="1222"/>
                    <a:pt x="201" y="1234"/>
                  </a:cubicBezTo>
                  <a:cubicBezTo>
                    <a:pt x="204" y="1240"/>
                    <a:pt x="207" y="1245"/>
                    <a:pt x="210" y="1250"/>
                  </a:cubicBezTo>
                  <a:cubicBezTo>
                    <a:pt x="214" y="1257"/>
                    <a:pt x="220" y="1262"/>
                    <a:pt x="228" y="1261"/>
                  </a:cubicBezTo>
                  <a:cubicBezTo>
                    <a:pt x="251" y="1259"/>
                    <a:pt x="273" y="1258"/>
                    <a:pt x="296" y="1255"/>
                  </a:cubicBezTo>
                  <a:cubicBezTo>
                    <a:pt x="318" y="1251"/>
                    <a:pt x="335" y="1236"/>
                    <a:pt x="334" y="1210"/>
                  </a:cubicBezTo>
                  <a:cubicBezTo>
                    <a:pt x="334" y="1202"/>
                    <a:pt x="336" y="1193"/>
                    <a:pt x="337" y="1184"/>
                  </a:cubicBezTo>
                  <a:cubicBezTo>
                    <a:pt x="338" y="1184"/>
                    <a:pt x="338" y="1184"/>
                    <a:pt x="339" y="1184"/>
                  </a:cubicBezTo>
                  <a:cubicBezTo>
                    <a:pt x="340" y="1193"/>
                    <a:pt x="340" y="1203"/>
                    <a:pt x="341" y="1213"/>
                  </a:cubicBezTo>
                  <a:cubicBezTo>
                    <a:pt x="366" y="1196"/>
                    <a:pt x="390" y="1197"/>
                    <a:pt x="416" y="1209"/>
                  </a:cubicBezTo>
                  <a:cubicBezTo>
                    <a:pt x="416" y="1203"/>
                    <a:pt x="416" y="1198"/>
                    <a:pt x="417" y="1193"/>
                  </a:cubicBezTo>
                  <a:cubicBezTo>
                    <a:pt x="420" y="1202"/>
                    <a:pt x="422" y="1211"/>
                    <a:pt x="424" y="1220"/>
                  </a:cubicBezTo>
                  <a:cubicBezTo>
                    <a:pt x="428" y="1237"/>
                    <a:pt x="429" y="1237"/>
                    <a:pt x="447" y="1235"/>
                  </a:cubicBezTo>
                  <a:cubicBezTo>
                    <a:pt x="470" y="1232"/>
                    <a:pt x="488" y="1221"/>
                    <a:pt x="505" y="1207"/>
                  </a:cubicBezTo>
                  <a:cubicBezTo>
                    <a:pt x="516" y="1198"/>
                    <a:pt x="527" y="1190"/>
                    <a:pt x="542" y="1188"/>
                  </a:cubicBezTo>
                  <a:cubicBezTo>
                    <a:pt x="551" y="1186"/>
                    <a:pt x="561" y="1187"/>
                    <a:pt x="571" y="1187"/>
                  </a:cubicBezTo>
                  <a:cubicBezTo>
                    <a:pt x="567" y="1178"/>
                    <a:pt x="563" y="1169"/>
                    <a:pt x="559" y="1159"/>
                  </a:cubicBezTo>
                  <a:cubicBezTo>
                    <a:pt x="560" y="1159"/>
                    <a:pt x="561" y="1159"/>
                    <a:pt x="561" y="1158"/>
                  </a:cubicBezTo>
                  <a:cubicBezTo>
                    <a:pt x="564" y="1163"/>
                    <a:pt x="567" y="1168"/>
                    <a:pt x="570" y="1173"/>
                  </a:cubicBezTo>
                  <a:cubicBezTo>
                    <a:pt x="577" y="1182"/>
                    <a:pt x="583" y="1192"/>
                    <a:pt x="590" y="1200"/>
                  </a:cubicBezTo>
                  <a:cubicBezTo>
                    <a:pt x="597" y="1207"/>
                    <a:pt x="605" y="1210"/>
                    <a:pt x="615" y="1207"/>
                  </a:cubicBezTo>
                  <a:cubicBezTo>
                    <a:pt x="615" y="1205"/>
                    <a:pt x="615" y="1204"/>
                    <a:pt x="615" y="1203"/>
                  </a:cubicBezTo>
                  <a:cubicBezTo>
                    <a:pt x="602" y="1165"/>
                    <a:pt x="591" y="1127"/>
                    <a:pt x="575" y="1090"/>
                  </a:cubicBezTo>
                  <a:cubicBezTo>
                    <a:pt x="541" y="1009"/>
                    <a:pt x="492" y="939"/>
                    <a:pt x="430" y="877"/>
                  </a:cubicBezTo>
                  <a:cubicBezTo>
                    <a:pt x="409" y="855"/>
                    <a:pt x="410" y="854"/>
                    <a:pt x="423" y="827"/>
                  </a:cubicBezTo>
                  <a:cubicBezTo>
                    <a:pt x="436" y="797"/>
                    <a:pt x="450" y="768"/>
                    <a:pt x="463" y="738"/>
                  </a:cubicBezTo>
                  <a:close/>
                  <a:moveTo>
                    <a:pt x="212" y="352"/>
                  </a:moveTo>
                  <a:cubicBezTo>
                    <a:pt x="221" y="288"/>
                    <a:pt x="230" y="226"/>
                    <a:pt x="238" y="166"/>
                  </a:cubicBezTo>
                  <a:cubicBezTo>
                    <a:pt x="243" y="171"/>
                    <a:pt x="248" y="178"/>
                    <a:pt x="255" y="184"/>
                  </a:cubicBezTo>
                  <a:cubicBezTo>
                    <a:pt x="264" y="191"/>
                    <a:pt x="274" y="198"/>
                    <a:pt x="284" y="205"/>
                  </a:cubicBezTo>
                  <a:cubicBezTo>
                    <a:pt x="303" y="220"/>
                    <a:pt x="320" y="237"/>
                    <a:pt x="322" y="264"/>
                  </a:cubicBezTo>
                  <a:cubicBezTo>
                    <a:pt x="331" y="240"/>
                    <a:pt x="328" y="218"/>
                    <a:pt x="319" y="196"/>
                  </a:cubicBezTo>
                  <a:cubicBezTo>
                    <a:pt x="335" y="218"/>
                    <a:pt x="356" y="233"/>
                    <a:pt x="378" y="246"/>
                  </a:cubicBezTo>
                  <a:cubicBezTo>
                    <a:pt x="364" y="218"/>
                    <a:pt x="351" y="189"/>
                    <a:pt x="337" y="161"/>
                  </a:cubicBezTo>
                  <a:cubicBezTo>
                    <a:pt x="338" y="160"/>
                    <a:pt x="339" y="160"/>
                    <a:pt x="340" y="159"/>
                  </a:cubicBezTo>
                  <a:cubicBezTo>
                    <a:pt x="342" y="164"/>
                    <a:pt x="345" y="169"/>
                    <a:pt x="348" y="173"/>
                  </a:cubicBezTo>
                  <a:cubicBezTo>
                    <a:pt x="355" y="183"/>
                    <a:pt x="362" y="194"/>
                    <a:pt x="370" y="204"/>
                  </a:cubicBezTo>
                  <a:cubicBezTo>
                    <a:pt x="394" y="234"/>
                    <a:pt x="431" y="244"/>
                    <a:pt x="463" y="262"/>
                  </a:cubicBezTo>
                  <a:cubicBezTo>
                    <a:pt x="448" y="242"/>
                    <a:pt x="432" y="223"/>
                    <a:pt x="417" y="204"/>
                  </a:cubicBezTo>
                  <a:cubicBezTo>
                    <a:pt x="417" y="203"/>
                    <a:pt x="418" y="203"/>
                    <a:pt x="419" y="202"/>
                  </a:cubicBezTo>
                  <a:cubicBezTo>
                    <a:pt x="425" y="209"/>
                    <a:pt x="433" y="215"/>
                    <a:pt x="439" y="222"/>
                  </a:cubicBezTo>
                  <a:cubicBezTo>
                    <a:pt x="455" y="240"/>
                    <a:pt x="470" y="258"/>
                    <a:pt x="486" y="277"/>
                  </a:cubicBezTo>
                  <a:cubicBezTo>
                    <a:pt x="496" y="289"/>
                    <a:pt x="502" y="303"/>
                    <a:pt x="501" y="320"/>
                  </a:cubicBezTo>
                  <a:cubicBezTo>
                    <a:pt x="501" y="328"/>
                    <a:pt x="499" y="336"/>
                    <a:pt x="498" y="345"/>
                  </a:cubicBezTo>
                  <a:cubicBezTo>
                    <a:pt x="515" y="322"/>
                    <a:pt x="517" y="295"/>
                    <a:pt x="519" y="269"/>
                  </a:cubicBezTo>
                  <a:cubicBezTo>
                    <a:pt x="527" y="307"/>
                    <a:pt x="537" y="344"/>
                    <a:pt x="523" y="383"/>
                  </a:cubicBezTo>
                  <a:cubicBezTo>
                    <a:pt x="540" y="364"/>
                    <a:pt x="546" y="341"/>
                    <a:pt x="556" y="320"/>
                  </a:cubicBezTo>
                  <a:cubicBezTo>
                    <a:pt x="547" y="362"/>
                    <a:pt x="531" y="402"/>
                    <a:pt x="517" y="445"/>
                  </a:cubicBezTo>
                  <a:cubicBezTo>
                    <a:pt x="529" y="434"/>
                    <a:pt x="540" y="424"/>
                    <a:pt x="552" y="414"/>
                  </a:cubicBezTo>
                  <a:cubicBezTo>
                    <a:pt x="600" y="375"/>
                    <a:pt x="618" y="322"/>
                    <a:pt x="617" y="262"/>
                  </a:cubicBezTo>
                  <a:cubicBezTo>
                    <a:pt x="616" y="209"/>
                    <a:pt x="601" y="160"/>
                    <a:pt x="567" y="118"/>
                  </a:cubicBezTo>
                  <a:cubicBezTo>
                    <a:pt x="563" y="114"/>
                    <a:pt x="560" y="108"/>
                    <a:pt x="556" y="103"/>
                  </a:cubicBezTo>
                  <a:cubicBezTo>
                    <a:pt x="557" y="103"/>
                    <a:pt x="558" y="102"/>
                    <a:pt x="558" y="102"/>
                  </a:cubicBezTo>
                  <a:cubicBezTo>
                    <a:pt x="564" y="106"/>
                    <a:pt x="570" y="111"/>
                    <a:pt x="577" y="116"/>
                  </a:cubicBezTo>
                  <a:cubicBezTo>
                    <a:pt x="574" y="92"/>
                    <a:pt x="582" y="73"/>
                    <a:pt x="593" y="53"/>
                  </a:cubicBezTo>
                  <a:cubicBezTo>
                    <a:pt x="586" y="61"/>
                    <a:pt x="579" y="68"/>
                    <a:pt x="572" y="75"/>
                  </a:cubicBezTo>
                  <a:cubicBezTo>
                    <a:pt x="571" y="75"/>
                    <a:pt x="571" y="75"/>
                    <a:pt x="570" y="74"/>
                  </a:cubicBezTo>
                  <a:cubicBezTo>
                    <a:pt x="575" y="58"/>
                    <a:pt x="581" y="43"/>
                    <a:pt x="586" y="27"/>
                  </a:cubicBezTo>
                  <a:cubicBezTo>
                    <a:pt x="575" y="46"/>
                    <a:pt x="564" y="64"/>
                    <a:pt x="540" y="72"/>
                  </a:cubicBezTo>
                  <a:cubicBezTo>
                    <a:pt x="544" y="64"/>
                    <a:pt x="546" y="57"/>
                    <a:pt x="549" y="51"/>
                  </a:cubicBezTo>
                  <a:cubicBezTo>
                    <a:pt x="539" y="64"/>
                    <a:pt x="527" y="75"/>
                    <a:pt x="510" y="79"/>
                  </a:cubicBezTo>
                  <a:cubicBezTo>
                    <a:pt x="509" y="79"/>
                    <a:pt x="509" y="83"/>
                    <a:pt x="508" y="86"/>
                  </a:cubicBezTo>
                  <a:cubicBezTo>
                    <a:pt x="500" y="82"/>
                    <a:pt x="492" y="79"/>
                    <a:pt x="484" y="76"/>
                  </a:cubicBezTo>
                  <a:cubicBezTo>
                    <a:pt x="457" y="64"/>
                    <a:pt x="428" y="58"/>
                    <a:pt x="398" y="60"/>
                  </a:cubicBezTo>
                  <a:cubicBezTo>
                    <a:pt x="369" y="62"/>
                    <a:pt x="342" y="71"/>
                    <a:pt x="316" y="83"/>
                  </a:cubicBezTo>
                  <a:cubicBezTo>
                    <a:pt x="295" y="92"/>
                    <a:pt x="274" y="103"/>
                    <a:pt x="249" y="100"/>
                  </a:cubicBezTo>
                  <a:cubicBezTo>
                    <a:pt x="259" y="106"/>
                    <a:pt x="268" y="113"/>
                    <a:pt x="281" y="106"/>
                  </a:cubicBezTo>
                  <a:cubicBezTo>
                    <a:pt x="270" y="113"/>
                    <a:pt x="260" y="119"/>
                    <a:pt x="251" y="126"/>
                  </a:cubicBezTo>
                  <a:cubicBezTo>
                    <a:pt x="220" y="150"/>
                    <a:pt x="204" y="181"/>
                    <a:pt x="210" y="221"/>
                  </a:cubicBezTo>
                  <a:cubicBezTo>
                    <a:pt x="213" y="240"/>
                    <a:pt x="216" y="258"/>
                    <a:pt x="211" y="278"/>
                  </a:cubicBezTo>
                  <a:cubicBezTo>
                    <a:pt x="213" y="277"/>
                    <a:pt x="214" y="276"/>
                    <a:pt x="216" y="275"/>
                  </a:cubicBezTo>
                  <a:cubicBezTo>
                    <a:pt x="216" y="275"/>
                    <a:pt x="216" y="276"/>
                    <a:pt x="216" y="276"/>
                  </a:cubicBezTo>
                  <a:cubicBezTo>
                    <a:pt x="206" y="300"/>
                    <a:pt x="203" y="325"/>
                    <a:pt x="212" y="352"/>
                  </a:cubicBezTo>
                  <a:close/>
                  <a:moveTo>
                    <a:pt x="462" y="273"/>
                  </a:moveTo>
                  <a:cubicBezTo>
                    <a:pt x="462" y="282"/>
                    <a:pt x="462" y="288"/>
                    <a:pt x="462" y="295"/>
                  </a:cubicBezTo>
                  <a:cubicBezTo>
                    <a:pt x="461" y="301"/>
                    <a:pt x="458" y="305"/>
                    <a:pt x="451" y="307"/>
                  </a:cubicBezTo>
                  <a:cubicBezTo>
                    <a:pt x="424" y="314"/>
                    <a:pt x="398" y="324"/>
                    <a:pt x="373" y="340"/>
                  </a:cubicBezTo>
                  <a:cubicBezTo>
                    <a:pt x="346" y="311"/>
                    <a:pt x="345" y="278"/>
                    <a:pt x="359" y="244"/>
                  </a:cubicBezTo>
                  <a:cubicBezTo>
                    <a:pt x="349" y="236"/>
                    <a:pt x="341" y="228"/>
                    <a:pt x="331" y="219"/>
                  </a:cubicBezTo>
                  <a:cubicBezTo>
                    <a:pt x="336" y="244"/>
                    <a:pt x="331" y="265"/>
                    <a:pt x="317" y="284"/>
                  </a:cubicBezTo>
                  <a:cubicBezTo>
                    <a:pt x="319" y="264"/>
                    <a:pt x="315" y="245"/>
                    <a:pt x="301" y="231"/>
                  </a:cubicBezTo>
                  <a:cubicBezTo>
                    <a:pt x="281" y="212"/>
                    <a:pt x="260" y="195"/>
                    <a:pt x="242" y="179"/>
                  </a:cubicBezTo>
                  <a:cubicBezTo>
                    <a:pt x="238" y="209"/>
                    <a:pt x="235" y="240"/>
                    <a:pt x="232" y="270"/>
                  </a:cubicBezTo>
                  <a:cubicBezTo>
                    <a:pt x="227" y="306"/>
                    <a:pt x="220" y="341"/>
                    <a:pt x="224" y="378"/>
                  </a:cubicBezTo>
                  <a:cubicBezTo>
                    <a:pt x="229" y="423"/>
                    <a:pt x="249" y="458"/>
                    <a:pt x="292" y="476"/>
                  </a:cubicBezTo>
                  <a:cubicBezTo>
                    <a:pt x="310" y="483"/>
                    <a:pt x="329" y="488"/>
                    <a:pt x="347" y="490"/>
                  </a:cubicBezTo>
                  <a:cubicBezTo>
                    <a:pt x="405" y="495"/>
                    <a:pt x="457" y="478"/>
                    <a:pt x="504" y="444"/>
                  </a:cubicBezTo>
                  <a:cubicBezTo>
                    <a:pt x="506" y="442"/>
                    <a:pt x="510" y="439"/>
                    <a:pt x="511" y="437"/>
                  </a:cubicBezTo>
                  <a:cubicBezTo>
                    <a:pt x="517" y="421"/>
                    <a:pt x="523" y="405"/>
                    <a:pt x="530" y="388"/>
                  </a:cubicBezTo>
                  <a:cubicBezTo>
                    <a:pt x="521" y="395"/>
                    <a:pt x="512" y="402"/>
                    <a:pt x="504" y="408"/>
                  </a:cubicBezTo>
                  <a:cubicBezTo>
                    <a:pt x="503" y="408"/>
                    <a:pt x="503" y="407"/>
                    <a:pt x="502" y="406"/>
                  </a:cubicBezTo>
                  <a:cubicBezTo>
                    <a:pt x="520" y="377"/>
                    <a:pt x="526" y="346"/>
                    <a:pt x="522" y="311"/>
                  </a:cubicBezTo>
                  <a:cubicBezTo>
                    <a:pt x="506" y="349"/>
                    <a:pt x="496" y="363"/>
                    <a:pt x="483" y="367"/>
                  </a:cubicBezTo>
                  <a:cubicBezTo>
                    <a:pt x="487" y="352"/>
                    <a:pt x="492" y="337"/>
                    <a:pt x="494" y="321"/>
                  </a:cubicBezTo>
                  <a:cubicBezTo>
                    <a:pt x="497" y="304"/>
                    <a:pt x="489" y="290"/>
                    <a:pt x="477" y="275"/>
                  </a:cubicBezTo>
                  <a:cubicBezTo>
                    <a:pt x="479" y="285"/>
                    <a:pt x="481" y="292"/>
                    <a:pt x="484" y="302"/>
                  </a:cubicBezTo>
                  <a:cubicBezTo>
                    <a:pt x="476" y="291"/>
                    <a:pt x="469" y="283"/>
                    <a:pt x="462" y="273"/>
                  </a:cubicBezTo>
                  <a:close/>
                  <a:moveTo>
                    <a:pt x="464" y="673"/>
                  </a:moveTo>
                  <a:cubicBezTo>
                    <a:pt x="466" y="672"/>
                    <a:pt x="468" y="670"/>
                    <a:pt x="470" y="669"/>
                  </a:cubicBezTo>
                  <a:cubicBezTo>
                    <a:pt x="472" y="673"/>
                    <a:pt x="474" y="677"/>
                    <a:pt x="477" y="680"/>
                  </a:cubicBezTo>
                  <a:cubicBezTo>
                    <a:pt x="498" y="702"/>
                    <a:pt x="518" y="723"/>
                    <a:pt x="544" y="738"/>
                  </a:cubicBezTo>
                  <a:cubicBezTo>
                    <a:pt x="550" y="741"/>
                    <a:pt x="557" y="742"/>
                    <a:pt x="563" y="744"/>
                  </a:cubicBezTo>
                  <a:cubicBezTo>
                    <a:pt x="561" y="745"/>
                    <a:pt x="559" y="747"/>
                    <a:pt x="556" y="750"/>
                  </a:cubicBezTo>
                  <a:cubicBezTo>
                    <a:pt x="535" y="769"/>
                    <a:pt x="512" y="788"/>
                    <a:pt x="492" y="809"/>
                  </a:cubicBezTo>
                  <a:cubicBezTo>
                    <a:pt x="478" y="824"/>
                    <a:pt x="466" y="843"/>
                    <a:pt x="454" y="860"/>
                  </a:cubicBezTo>
                  <a:cubicBezTo>
                    <a:pt x="448" y="867"/>
                    <a:pt x="448" y="878"/>
                    <a:pt x="455" y="885"/>
                  </a:cubicBezTo>
                  <a:cubicBezTo>
                    <a:pt x="465" y="896"/>
                    <a:pt x="475" y="905"/>
                    <a:pt x="486" y="914"/>
                  </a:cubicBezTo>
                  <a:cubicBezTo>
                    <a:pt x="504" y="929"/>
                    <a:pt x="525" y="922"/>
                    <a:pt x="530" y="899"/>
                  </a:cubicBezTo>
                  <a:cubicBezTo>
                    <a:pt x="531" y="897"/>
                    <a:pt x="530" y="894"/>
                    <a:pt x="530" y="892"/>
                  </a:cubicBezTo>
                  <a:cubicBezTo>
                    <a:pt x="528" y="892"/>
                    <a:pt x="525" y="891"/>
                    <a:pt x="523" y="893"/>
                  </a:cubicBezTo>
                  <a:cubicBezTo>
                    <a:pt x="516" y="897"/>
                    <a:pt x="509" y="902"/>
                    <a:pt x="503" y="907"/>
                  </a:cubicBezTo>
                  <a:cubicBezTo>
                    <a:pt x="498" y="892"/>
                    <a:pt x="497" y="892"/>
                    <a:pt x="508" y="880"/>
                  </a:cubicBezTo>
                  <a:cubicBezTo>
                    <a:pt x="514" y="873"/>
                    <a:pt x="516" y="865"/>
                    <a:pt x="512" y="857"/>
                  </a:cubicBezTo>
                  <a:cubicBezTo>
                    <a:pt x="511" y="854"/>
                    <a:pt x="507" y="851"/>
                    <a:pt x="504" y="847"/>
                  </a:cubicBezTo>
                  <a:cubicBezTo>
                    <a:pt x="517" y="842"/>
                    <a:pt x="530" y="838"/>
                    <a:pt x="543" y="833"/>
                  </a:cubicBezTo>
                  <a:cubicBezTo>
                    <a:pt x="555" y="829"/>
                    <a:pt x="568" y="826"/>
                    <a:pt x="581" y="821"/>
                  </a:cubicBezTo>
                  <a:cubicBezTo>
                    <a:pt x="609" y="812"/>
                    <a:pt x="622" y="792"/>
                    <a:pt x="620" y="762"/>
                  </a:cubicBezTo>
                  <a:cubicBezTo>
                    <a:pt x="619" y="747"/>
                    <a:pt x="612" y="734"/>
                    <a:pt x="603" y="721"/>
                  </a:cubicBezTo>
                  <a:cubicBezTo>
                    <a:pt x="583" y="692"/>
                    <a:pt x="564" y="663"/>
                    <a:pt x="543" y="634"/>
                  </a:cubicBezTo>
                  <a:cubicBezTo>
                    <a:pt x="532" y="618"/>
                    <a:pt x="519" y="603"/>
                    <a:pt x="506" y="589"/>
                  </a:cubicBezTo>
                  <a:cubicBezTo>
                    <a:pt x="496" y="577"/>
                    <a:pt x="494" y="578"/>
                    <a:pt x="483" y="589"/>
                  </a:cubicBezTo>
                  <a:cubicBezTo>
                    <a:pt x="460" y="614"/>
                    <a:pt x="445" y="644"/>
                    <a:pt x="440" y="677"/>
                  </a:cubicBezTo>
                  <a:cubicBezTo>
                    <a:pt x="437" y="692"/>
                    <a:pt x="438" y="706"/>
                    <a:pt x="447" y="719"/>
                  </a:cubicBezTo>
                  <a:cubicBezTo>
                    <a:pt x="451" y="724"/>
                    <a:pt x="457" y="728"/>
                    <a:pt x="463" y="733"/>
                  </a:cubicBezTo>
                  <a:cubicBezTo>
                    <a:pt x="466" y="726"/>
                    <a:pt x="468" y="721"/>
                    <a:pt x="469" y="717"/>
                  </a:cubicBezTo>
                  <a:cubicBezTo>
                    <a:pt x="474" y="702"/>
                    <a:pt x="482" y="686"/>
                    <a:pt x="464" y="673"/>
                  </a:cubicBezTo>
                  <a:close/>
                  <a:moveTo>
                    <a:pt x="456" y="1578"/>
                  </a:moveTo>
                  <a:cubicBezTo>
                    <a:pt x="456" y="1578"/>
                    <a:pt x="457" y="1579"/>
                    <a:pt x="458" y="1580"/>
                  </a:cubicBezTo>
                  <a:cubicBezTo>
                    <a:pt x="461" y="1580"/>
                    <a:pt x="465" y="1580"/>
                    <a:pt x="468" y="1579"/>
                  </a:cubicBezTo>
                  <a:cubicBezTo>
                    <a:pt x="484" y="1572"/>
                    <a:pt x="501" y="1565"/>
                    <a:pt x="515" y="1556"/>
                  </a:cubicBezTo>
                  <a:cubicBezTo>
                    <a:pt x="531" y="1546"/>
                    <a:pt x="537" y="1529"/>
                    <a:pt x="536" y="1510"/>
                  </a:cubicBezTo>
                  <a:cubicBezTo>
                    <a:pt x="535" y="1504"/>
                    <a:pt x="535" y="1498"/>
                    <a:pt x="536" y="1493"/>
                  </a:cubicBezTo>
                  <a:cubicBezTo>
                    <a:pt x="540" y="1460"/>
                    <a:pt x="545" y="1427"/>
                    <a:pt x="550" y="1393"/>
                  </a:cubicBezTo>
                  <a:cubicBezTo>
                    <a:pt x="555" y="1358"/>
                    <a:pt x="560" y="1323"/>
                    <a:pt x="552" y="1288"/>
                  </a:cubicBezTo>
                  <a:cubicBezTo>
                    <a:pt x="547" y="1259"/>
                    <a:pt x="538" y="1231"/>
                    <a:pt x="531" y="1203"/>
                  </a:cubicBezTo>
                  <a:cubicBezTo>
                    <a:pt x="511" y="1216"/>
                    <a:pt x="490" y="1229"/>
                    <a:pt x="469" y="1243"/>
                  </a:cubicBezTo>
                  <a:cubicBezTo>
                    <a:pt x="477" y="1271"/>
                    <a:pt x="485" y="1301"/>
                    <a:pt x="493" y="1331"/>
                  </a:cubicBezTo>
                  <a:cubicBezTo>
                    <a:pt x="504" y="1380"/>
                    <a:pt x="515" y="1429"/>
                    <a:pt x="516" y="1480"/>
                  </a:cubicBezTo>
                  <a:cubicBezTo>
                    <a:pt x="517" y="1499"/>
                    <a:pt x="510" y="1514"/>
                    <a:pt x="497" y="1527"/>
                  </a:cubicBezTo>
                  <a:cubicBezTo>
                    <a:pt x="486" y="1538"/>
                    <a:pt x="476" y="1549"/>
                    <a:pt x="466" y="1561"/>
                  </a:cubicBezTo>
                  <a:cubicBezTo>
                    <a:pt x="462" y="1566"/>
                    <a:pt x="459" y="1572"/>
                    <a:pt x="456" y="1578"/>
                  </a:cubicBezTo>
                  <a:close/>
                  <a:moveTo>
                    <a:pt x="8" y="1534"/>
                  </a:moveTo>
                  <a:cubicBezTo>
                    <a:pt x="9" y="1535"/>
                    <a:pt x="10" y="1535"/>
                    <a:pt x="11" y="1536"/>
                  </a:cubicBezTo>
                  <a:cubicBezTo>
                    <a:pt x="15" y="1536"/>
                    <a:pt x="20" y="1536"/>
                    <a:pt x="24" y="1534"/>
                  </a:cubicBezTo>
                  <a:cubicBezTo>
                    <a:pt x="56" y="1522"/>
                    <a:pt x="86" y="1508"/>
                    <a:pt x="113" y="1487"/>
                  </a:cubicBezTo>
                  <a:cubicBezTo>
                    <a:pt x="123" y="1480"/>
                    <a:pt x="129" y="1471"/>
                    <a:pt x="130" y="1459"/>
                  </a:cubicBezTo>
                  <a:cubicBezTo>
                    <a:pt x="131" y="1451"/>
                    <a:pt x="133" y="1443"/>
                    <a:pt x="137" y="1436"/>
                  </a:cubicBezTo>
                  <a:cubicBezTo>
                    <a:pt x="146" y="1424"/>
                    <a:pt x="156" y="1411"/>
                    <a:pt x="167" y="1400"/>
                  </a:cubicBezTo>
                  <a:cubicBezTo>
                    <a:pt x="188" y="1378"/>
                    <a:pt x="210" y="1357"/>
                    <a:pt x="231" y="1335"/>
                  </a:cubicBezTo>
                  <a:cubicBezTo>
                    <a:pt x="249" y="1316"/>
                    <a:pt x="266" y="1295"/>
                    <a:pt x="274" y="1267"/>
                  </a:cubicBezTo>
                  <a:cubicBezTo>
                    <a:pt x="260" y="1269"/>
                    <a:pt x="247" y="1270"/>
                    <a:pt x="235" y="1272"/>
                  </a:cubicBezTo>
                  <a:cubicBezTo>
                    <a:pt x="219" y="1274"/>
                    <a:pt x="207" y="1268"/>
                    <a:pt x="199" y="1254"/>
                  </a:cubicBezTo>
                  <a:cubicBezTo>
                    <a:pt x="199" y="1253"/>
                    <a:pt x="198" y="1251"/>
                    <a:pt x="196" y="1248"/>
                  </a:cubicBezTo>
                  <a:cubicBezTo>
                    <a:pt x="174" y="1293"/>
                    <a:pt x="153" y="1336"/>
                    <a:pt x="134" y="1379"/>
                  </a:cubicBezTo>
                  <a:cubicBezTo>
                    <a:pt x="116" y="1421"/>
                    <a:pt x="90" y="1455"/>
                    <a:pt x="53" y="1482"/>
                  </a:cubicBezTo>
                  <a:cubicBezTo>
                    <a:pt x="38" y="1493"/>
                    <a:pt x="27" y="1508"/>
                    <a:pt x="14" y="1521"/>
                  </a:cubicBezTo>
                  <a:cubicBezTo>
                    <a:pt x="11" y="1524"/>
                    <a:pt x="10" y="1530"/>
                    <a:pt x="8" y="1534"/>
                  </a:cubicBezTo>
                  <a:close/>
                  <a:moveTo>
                    <a:pt x="248" y="727"/>
                  </a:moveTo>
                  <a:cubicBezTo>
                    <a:pt x="282" y="685"/>
                    <a:pt x="296" y="638"/>
                    <a:pt x="285" y="584"/>
                  </a:cubicBezTo>
                  <a:cubicBezTo>
                    <a:pt x="273" y="591"/>
                    <a:pt x="266" y="600"/>
                    <a:pt x="260" y="611"/>
                  </a:cubicBezTo>
                  <a:cubicBezTo>
                    <a:pt x="240" y="644"/>
                    <a:pt x="221" y="678"/>
                    <a:pt x="201" y="711"/>
                  </a:cubicBezTo>
                  <a:cubicBezTo>
                    <a:pt x="194" y="723"/>
                    <a:pt x="189" y="736"/>
                    <a:pt x="190" y="751"/>
                  </a:cubicBezTo>
                  <a:cubicBezTo>
                    <a:pt x="192" y="778"/>
                    <a:pt x="202" y="803"/>
                    <a:pt x="214" y="827"/>
                  </a:cubicBezTo>
                  <a:cubicBezTo>
                    <a:pt x="220" y="840"/>
                    <a:pt x="227" y="851"/>
                    <a:pt x="234" y="864"/>
                  </a:cubicBezTo>
                  <a:cubicBezTo>
                    <a:pt x="252" y="817"/>
                    <a:pt x="264" y="771"/>
                    <a:pt x="241" y="723"/>
                  </a:cubicBezTo>
                  <a:cubicBezTo>
                    <a:pt x="242" y="723"/>
                    <a:pt x="243" y="722"/>
                    <a:pt x="244" y="722"/>
                  </a:cubicBezTo>
                  <a:cubicBezTo>
                    <a:pt x="245" y="724"/>
                    <a:pt x="247" y="726"/>
                    <a:pt x="248" y="727"/>
                  </a:cubicBezTo>
                  <a:close/>
                  <a:moveTo>
                    <a:pt x="321" y="566"/>
                  </a:moveTo>
                  <a:cubicBezTo>
                    <a:pt x="331" y="591"/>
                    <a:pt x="353" y="606"/>
                    <a:pt x="379" y="605"/>
                  </a:cubicBezTo>
                  <a:cubicBezTo>
                    <a:pt x="413" y="604"/>
                    <a:pt x="435" y="582"/>
                    <a:pt x="459" y="561"/>
                  </a:cubicBezTo>
                  <a:cubicBezTo>
                    <a:pt x="437" y="540"/>
                    <a:pt x="435" y="516"/>
                    <a:pt x="442" y="490"/>
                  </a:cubicBezTo>
                  <a:cubicBezTo>
                    <a:pt x="420" y="494"/>
                    <a:pt x="398" y="499"/>
                    <a:pt x="377" y="503"/>
                  </a:cubicBezTo>
                  <a:cubicBezTo>
                    <a:pt x="371" y="535"/>
                    <a:pt x="347" y="551"/>
                    <a:pt x="321" y="566"/>
                  </a:cubicBezTo>
                  <a:close/>
                  <a:moveTo>
                    <a:pt x="439" y="870"/>
                  </a:moveTo>
                  <a:cubicBezTo>
                    <a:pt x="443" y="863"/>
                    <a:pt x="444" y="856"/>
                    <a:pt x="449" y="853"/>
                  </a:cubicBezTo>
                  <a:cubicBezTo>
                    <a:pt x="457" y="846"/>
                    <a:pt x="461" y="837"/>
                    <a:pt x="466" y="828"/>
                  </a:cubicBezTo>
                  <a:cubicBezTo>
                    <a:pt x="484" y="797"/>
                    <a:pt x="510" y="773"/>
                    <a:pt x="540" y="753"/>
                  </a:cubicBezTo>
                  <a:cubicBezTo>
                    <a:pt x="542" y="752"/>
                    <a:pt x="544" y="750"/>
                    <a:pt x="547" y="748"/>
                  </a:cubicBezTo>
                  <a:cubicBezTo>
                    <a:pt x="521" y="738"/>
                    <a:pt x="503" y="719"/>
                    <a:pt x="484" y="699"/>
                  </a:cubicBezTo>
                  <a:cubicBezTo>
                    <a:pt x="473" y="747"/>
                    <a:pt x="453" y="790"/>
                    <a:pt x="432" y="832"/>
                  </a:cubicBezTo>
                  <a:cubicBezTo>
                    <a:pt x="422" y="853"/>
                    <a:pt x="423" y="853"/>
                    <a:pt x="439" y="869"/>
                  </a:cubicBezTo>
                  <a:cubicBezTo>
                    <a:pt x="439" y="869"/>
                    <a:pt x="439" y="870"/>
                    <a:pt x="439" y="870"/>
                  </a:cubicBezTo>
                  <a:close/>
                  <a:moveTo>
                    <a:pt x="390" y="323"/>
                  </a:moveTo>
                  <a:cubicBezTo>
                    <a:pt x="380" y="305"/>
                    <a:pt x="374" y="288"/>
                    <a:pt x="387" y="270"/>
                  </a:cubicBezTo>
                  <a:cubicBezTo>
                    <a:pt x="394" y="260"/>
                    <a:pt x="405" y="254"/>
                    <a:pt x="417" y="258"/>
                  </a:cubicBezTo>
                  <a:cubicBezTo>
                    <a:pt x="439" y="264"/>
                    <a:pt x="442" y="283"/>
                    <a:pt x="443" y="302"/>
                  </a:cubicBezTo>
                  <a:cubicBezTo>
                    <a:pt x="452" y="304"/>
                    <a:pt x="455" y="300"/>
                    <a:pt x="456" y="292"/>
                  </a:cubicBezTo>
                  <a:cubicBezTo>
                    <a:pt x="457" y="275"/>
                    <a:pt x="452" y="266"/>
                    <a:pt x="436" y="258"/>
                  </a:cubicBezTo>
                  <a:cubicBezTo>
                    <a:pt x="415" y="248"/>
                    <a:pt x="395" y="239"/>
                    <a:pt x="378" y="222"/>
                  </a:cubicBezTo>
                  <a:cubicBezTo>
                    <a:pt x="376" y="220"/>
                    <a:pt x="374" y="219"/>
                    <a:pt x="372" y="217"/>
                  </a:cubicBezTo>
                  <a:cubicBezTo>
                    <a:pt x="372" y="218"/>
                    <a:pt x="372" y="218"/>
                    <a:pt x="371" y="218"/>
                  </a:cubicBezTo>
                  <a:cubicBezTo>
                    <a:pt x="379" y="230"/>
                    <a:pt x="386" y="242"/>
                    <a:pt x="394" y="253"/>
                  </a:cubicBezTo>
                  <a:cubicBezTo>
                    <a:pt x="393" y="254"/>
                    <a:pt x="393" y="255"/>
                    <a:pt x="392" y="255"/>
                  </a:cubicBezTo>
                  <a:cubicBezTo>
                    <a:pt x="382" y="252"/>
                    <a:pt x="373" y="250"/>
                    <a:pt x="363" y="247"/>
                  </a:cubicBezTo>
                  <a:cubicBezTo>
                    <a:pt x="350" y="275"/>
                    <a:pt x="356" y="314"/>
                    <a:pt x="375" y="334"/>
                  </a:cubicBezTo>
                  <a:cubicBezTo>
                    <a:pt x="380" y="330"/>
                    <a:pt x="385" y="327"/>
                    <a:pt x="390" y="323"/>
                  </a:cubicBezTo>
                  <a:close/>
                  <a:moveTo>
                    <a:pt x="422" y="308"/>
                  </a:moveTo>
                  <a:cubicBezTo>
                    <a:pt x="439" y="305"/>
                    <a:pt x="441" y="302"/>
                    <a:pt x="437" y="287"/>
                  </a:cubicBezTo>
                  <a:cubicBezTo>
                    <a:pt x="435" y="282"/>
                    <a:pt x="434" y="277"/>
                    <a:pt x="431" y="273"/>
                  </a:cubicBezTo>
                  <a:cubicBezTo>
                    <a:pt x="422" y="259"/>
                    <a:pt x="403" y="257"/>
                    <a:pt x="392" y="270"/>
                  </a:cubicBezTo>
                  <a:cubicBezTo>
                    <a:pt x="383" y="281"/>
                    <a:pt x="381" y="293"/>
                    <a:pt x="386" y="306"/>
                  </a:cubicBezTo>
                  <a:cubicBezTo>
                    <a:pt x="391" y="321"/>
                    <a:pt x="395" y="322"/>
                    <a:pt x="409" y="313"/>
                  </a:cubicBezTo>
                  <a:cubicBezTo>
                    <a:pt x="399" y="309"/>
                    <a:pt x="395" y="302"/>
                    <a:pt x="395" y="292"/>
                  </a:cubicBezTo>
                  <a:cubicBezTo>
                    <a:pt x="409" y="290"/>
                    <a:pt x="412" y="285"/>
                    <a:pt x="404" y="274"/>
                  </a:cubicBezTo>
                  <a:cubicBezTo>
                    <a:pt x="410" y="270"/>
                    <a:pt x="417" y="270"/>
                    <a:pt x="422" y="276"/>
                  </a:cubicBezTo>
                  <a:cubicBezTo>
                    <a:pt x="432" y="286"/>
                    <a:pt x="428" y="297"/>
                    <a:pt x="422" y="308"/>
                  </a:cubicBezTo>
                  <a:close/>
                  <a:moveTo>
                    <a:pt x="129" y="1243"/>
                  </a:moveTo>
                  <a:cubicBezTo>
                    <a:pt x="130" y="1244"/>
                    <a:pt x="130" y="1245"/>
                    <a:pt x="130" y="1245"/>
                  </a:cubicBezTo>
                  <a:cubicBezTo>
                    <a:pt x="138" y="1248"/>
                    <a:pt x="146" y="1252"/>
                    <a:pt x="154" y="1253"/>
                  </a:cubicBezTo>
                  <a:cubicBezTo>
                    <a:pt x="161" y="1254"/>
                    <a:pt x="169" y="1254"/>
                    <a:pt x="175" y="1252"/>
                  </a:cubicBezTo>
                  <a:cubicBezTo>
                    <a:pt x="182" y="1251"/>
                    <a:pt x="190" y="1247"/>
                    <a:pt x="190" y="1238"/>
                  </a:cubicBezTo>
                  <a:cubicBezTo>
                    <a:pt x="190" y="1233"/>
                    <a:pt x="178" y="1227"/>
                    <a:pt x="170" y="1230"/>
                  </a:cubicBezTo>
                  <a:cubicBezTo>
                    <a:pt x="156" y="1233"/>
                    <a:pt x="143" y="1238"/>
                    <a:pt x="129" y="1243"/>
                  </a:cubicBezTo>
                  <a:close/>
                  <a:moveTo>
                    <a:pt x="222" y="898"/>
                  </a:moveTo>
                  <a:cubicBezTo>
                    <a:pt x="218" y="895"/>
                    <a:pt x="216" y="893"/>
                    <a:pt x="213" y="891"/>
                  </a:cubicBezTo>
                  <a:cubicBezTo>
                    <a:pt x="209" y="889"/>
                    <a:pt x="205" y="887"/>
                    <a:pt x="200" y="886"/>
                  </a:cubicBezTo>
                  <a:cubicBezTo>
                    <a:pt x="194" y="885"/>
                    <a:pt x="191" y="888"/>
                    <a:pt x="194" y="894"/>
                  </a:cubicBezTo>
                  <a:cubicBezTo>
                    <a:pt x="200" y="905"/>
                    <a:pt x="210" y="912"/>
                    <a:pt x="222" y="917"/>
                  </a:cubicBezTo>
                  <a:cubicBezTo>
                    <a:pt x="224" y="906"/>
                    <a:pt x="226" y="898"/>
                    <a:pt x="229" y="889"/>
                  </a:cubicBezTo>
                  <a:cubicBezTo>
                    <a:pt x="228" y="888"/>
                    <a:pt x="228" y="888"/>
                    <a:pt x="228" y="888"/>
                  </a:cubicBezTo>
                  <a:cubicBezTo>
                    <a:pt x="226" y="891"/>
                    <a:pt x="224" y="894"/>
                    <a:pt x="222" y="898"/>
                  </a:cubicBezTo>
                  <a:close/>
                  <a:moveTo>
                    <a:pt x="279" y="698"/>
                  </a:moveTo>
                  <a:cubicBezTo>
                    <a:pt x="278" y="698"/>
                    <a:pt x="277" y="698"/>
                    <a:pt x="277" y="697"/>
                  </a:cubicBezTo>
                  <a:cubicBezTo>
                    <a:pt x="272" y="706"/>
                    <a:pt x="267" y="716"/>
                    <a:pt x="261" y="724"/>
                  </a:cubicBezTo>
                  <a:cubicBezTo>
                    <a:pt x="251" y="738"/>
                    <a:pt x="257" y="751"/>
                    <a:pt x="262" y="766"/>
                  </a:cubicBezTo>
                  <a:cubicBezTo>
                    <a:pt x="268" y="742"/>
                    <a:pt x="273" y="720"/>
                    <a:pt x="279" y="6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6327775" y="2024063"/>
              <a:ext cx="92075" cy="22225"/>
            </a:xfrm>
            <a:custGeom>
              <a:rect b="b" l="l" r="r" t="t"/>
              <a:pathLst>
                <a:path extrusionOk="0" h="11" w="46">
                  <a:moveTo>
                    <a:pt x="46" y="8"/>
                  </a:moveTo>
                  <a:cubicBezTo>
                    <a:pt x="30" y="11"/>
                    <a:pt x="14" y="9"/>
                    <a:pt x="0" y="0"/>
                  </a:cubicBezTo>
                  <a:cubicBezTo>
                    <a:pt x="16" y="3"/>
                    <a:pt x="31" y="5"/>
                    <a:pt x="46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6373813" y="728663"/>
              <a:ext cx="88900" cy="50800"/>
            </a:xfrm>
            <a:custGeom>
              <a:rect b="b" l="l" r="r" t="t"/>
              <a:pathLst>
                <a:path extrusionOk="0" h="25" w="44">
                  <a:moveTo>
                    <a:pt x="0" y="25"/>
                  </a:moveTo>
                  <a:cubicBezTo>
                    <a:pt x="6" y="15"/>
                    <a:pt x="23" y="19"/>
                    <a:pt x="25" y="4"/>
                  </a:cubicBezTo>
                  <a:cubicBezTo>
                    <a:pt x="23" y="3"/>
                    <a:pt x="20" y="2"/>
                    <a:pt x="15" y="0"/>
                  </a:cubicBezTo>
                  <a:cubicBezTo>
                    <a:pt x="28" y="0"/>
                    <a:pt x="38" y="0"/>
                    <a:pt x="44" y="0"/>
                  </a:cubicBezTo>
                  <a:cubicBezTo>
                    <a:pt x="39" y="3"/>
                    <a:pt x="32" y="10"/>
                    <a:pt x="24" y="15"/>
                  </a:cubicBezTo>
                  <a:cubicBezTo>
                    <a:pt x="17" y="20"/>
                    <a:pt x="8" y="22"/>
                    <a:pt x="0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6653213" y="857250"/>
              <a:ext cx="63500" cy="69850"/>
            </a:xfrm>
            <a:custGeom>
              <a:rect b="b" l="l" r="r" t="t"/>
              <a:pathLst>
                <a:path extrusionOk="0" h="35" w="32">
                  <a:moveTo>
                    <a:pt x="32" y="35"/>
                  </a:moveTo>
                  <a:cubicBezTo>
                    <a:pt x="21" y="23"/>
                    <a:pt x="11" y="11"/>
                    <a:pt x="0" y="0"/>
                  </a:cubicBezTo>
                  <a:cubicBezTo>
                    <a:pt x="19" y="3"/>
                    <a:pt x="23" y="22"/>
                    <a:pt x="32" y="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6161088" y="1028700"/>
              <a:ext cx="133350" cy="260350"/>
            </a:xfrm>
            <a:custGeom>
              <a:rect b="b" l="l" r="r" t="t"/>
              <a:pathLst>
                <a:path extrusionOk="0" h="130" w="66">
                  <a:moveTo>
                    <a:pt x="0" y="54"/>
                  </a:moveTo>
                  <a:cubicBezTo>
                    <a:pt x="1" y="46"/>
                    <a:pt x="2" y="33"/>
                    <a:pt x="5" y="21"/>
                  </a:cubicBezTo>
                  <a:cubicBezTo>
                    <a:pt x="8" y="11"/>
                    <a:pt x="15" y="3"/>
                    <a:pt x="27" y="2"/>
                  </a:cubicBezTo>
                  <a:cubicBezTo>
                    <a:pt x="39" y="0"/>
                    <a:pt x="47" y="7"/>
                    <a:pt x="52" y="17"/>
                  </a:cubicBezTo>
                  <a:cubicBezTo>
                    <a:pt x="64" y="36"/>
                    <a:pt x="66" y="58"/>
                    <a:pt x="64" y="80"/>
                  </a:cubicBezTo>
                  <a:cubicBezTo>
                    <a:pt x="63" y="92"/>
                    <a:pt x="60" y="104"/>
                    <a:pt x="55" y="116"/>
                  </a:cubicBezTo>
                  <a:cubicBezTo>
                    <a:pt x="51" y="127"/>
                    <a:pt x="43" y="130"/>
                    <a:pt x="32" y="126"/>
                  </a:cubicBezTo>
                  <a:cubicBezTo>
                    <a:pt x="16" y="121"/>
                    <a:pt x="10" y="108"/>
                    <a:pt x="6" y="94"/>
                  </a:cubicBezTo>
                  <a:cubicBezTo>
                    <a:pt x="3" y="83"/>
                    <a:pt x="3" y="71"/>
                    <a:pt x="0" y="54"/>
                  </a:cubicBezTo>
                  <a:close/>
                  <a:moveTo>
                    <a:pt x="57" y="50"/>
                  </a:moveTo>
                  <a:cubicBezTo>
                    <a:pt x="55" y="36"/>
                    <a:pt x="51" y="24"/>
                    <a:pt x="42" y="14"/>
                  </a:cubicBezTo>
                  <a:cubicBezTo>
                    <a:pt x="33" y="5"/>
                    <a:pt x="22" y="6"/>
                    <a:pt x="15" y="17"/>
                  </a:cubicBezTo>
                  <a:cubicBezTo>
                    <a:pt x="13" y="20"/>
                    <a:pt x="11" y="22"/>
                    <a:pt x="10" y="26"/>
                  </a:cubicBezTo>
                  <a:cubicBezTo>
                    <a:pt x="2" y="54"/>
                    <a:pt x="5" y="82"/>
                    <a:pt x="18" y="108"/>
                  </a:cubicBezTo>
                  <a:cubicBezTo>
                    <a:pt x="21" y="114"/>
                    <a:pt x="27" y="118"/>
                    <a:pt x="32" y="122"/>
                  </a:cubicBezTo>
                  <a:cubicBezTo>
                    <a:pt x="33" y="122"/>
                    <a:pt x="34" y="121"/>
                    <a:pt x="34" y="120"/>
                  </a:cubicBezTo>
                  <a:cubicBezTo>
                    <a:pt x="33" y="119"/>
                    <a:pt x="32" y="118"/>
                    <a:pt x="32" y="117"/>
                  </a:cubicBezTo>
                  <a:cubicBezTo>
                    <a:pt x="21" y="96"/>
                    <a:pt x="21" y="76"/>
                    <a:pt x="32" y="56"/>
                  </a:cubicBezTo>
                  <a:cubicBezTo>
                    <a:pt x="38" y="45"/>
                    <a:pt x="45" y="43"/>
                    <a:pt x="57" y="50"/>
                  </a:cubicBezTo>
                  <a:close/>
                  <a:moveTo>
                    <a:pt x="59" y="67"/>
                  </a:moveTo>
                  <a:cubicBezTo>
                    <a:pt x="58" y="60"/>
                    <a:pt x="59" y="52"/>
                    <a:pt x="50" y="50"/>
                  </a:cubicBezTo>
                  <a:cubicBezTo>
                    <a:pt x="41" y="48"/>
                    <a:pt x="37" y="54"/>
                    <a:pt x="34" y="61"/>
                  </a:cubicBezTo>
                  <a:cubicBezTo>
                    <a:pt x="26" y="78"/>
                    <a:pt x="26" y="95"/>
                    <a:pt x="34" y="111"/>
                  </a:cubicBezTo>
                  <a:cubicBezTo>
                    <a:pt x="36" y="115"/>
                    <a:pt x="42" y="120"/>
                    <a:pt x="46" y="120"/>
                  </a:cubicBezTo>
                  <a:cubicBezTo>
                    <a:pt x="50" y="119"/>
                    <a:pt x="53" y="113"/>
                    <a:pt x="57" y="107"/>
                  </a:cubicBezTo>
                  <a:cubicBezTo>
                    <a:pt x="41" y="109"/>
                    <a:pt x="36" y="100"/>
                    <a:pt x="39" y="83"/>
                  </a:cubicBezTo>
                  <a:cubicBezTo>
                    <a:pt x="51" y="81"/>
                    <a:pt x="53" y="77"/>
                    <a:pt x="46" y="64"/>
                  </a:cubicBezTo>
                  <a:cubicBezTo>
                    <a:pt x="50" y="65"/>
                    <a:pt x="54" y="66"/>
                    <a:pt x="59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6316663" y="1338263"/>
              <a:ext cx="223838" cy="131763"/>
            </a:xfrm>
            <a:custGeom>
              <a:rect b="b" l="l" r="r" t="t"/>
              <a:pathLst>
                <a:path extrusionOk="0" h="66" w="112">
                  <a:moveTo>
                    <a:pt x="0" y="66"/>
                  </a:moveTo>
                  <a:cubicBezTo>
                    <a:pt x="38" y="61"/>
                    <a:pt x="69" y="43"/>
                    <a:pt x="92" y="12"/>
                  </a:cubicBezTo>
                  <a:cubicBezTo>
                    <a:pt x="95" y="8"/>
                    <a:pt x="100" y="4"/>
                    <a:pt x="88" y="2"/>
                  </a:cubicBezTo>
                  <a:cubicBezTo>
                    <a:pt x="89" y="1"/>
                    <a:pt x="90" y="0"/>
                    <a:pt x="92" y="0"/>
                  </a:cubicBezTo>
                  <a:cubicBezTo>
                    <a:pt x="98" y="2"/>
                    <a:pt x="105" y="4"/>
                    <a:pt x="112" y="6"/>
                  </a:cubicBezTo>
                  <a:cubicBezTo>
                    <a:pt x="112" y="6"/>
                    <a:pt x="111" y="7"/>
                    <a:pt x="111" y="8"/>
                  </a:cubicBezTo>
                  <a:cubicBezTo>
                    <a:pt x="108" y="8"/>
                    <a:pt x="105" y="7"/>
                    <a:pt x="102" y="6"/>
                  </a:cubicBezTo>
                  <a:cubicBezTo>
                    <a:pt x="78" y="44"/>
                    <a:pt x="45" y="66"/>
                    <a:pt x="0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6256338" y="1289050"/>
              <a:ext cx="41275" cy="79375"/>
            </a:xfrm>
            <a:custGeom>
              <a:rect b="b" l="l" r="r" t="t"/>
              <a:pathLst>
                <a:path extrusionOk="0" h="40" w="21">
                  <a:moveTo>
                    <a:pt x="15" y="0"/>
                  </a:moveTo>
                  <a:cubicBezTo>
                    <a:pt x="5" y="15"/>
                    <a:pt x="3" y="29"/>
                    <a:pt x="21" y="40"/>
                  </a:cubicBezTo>
                  <a:cubicBezTo>
                    <a:pt x="12" y="39"/>
                    <a:pt x="5" y="36"/>
                    <a:pt x="3" y="28"/>
                  </a:cubicBezTo>
                  <a:cubicBezTo>
                    <a:pt x="0" y="16"/>
                    <a:pt x="6" y="8"/>
                    <a:pt x="1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6411913" y="1747838"/>
              <a:ext cx="46038" cy="15875"/>
            </a:xfrm>
            <a:custGeom>
              <a:rect b="b" l="l" r="r" t="t"/>
              <a:pathLst>
                <a:path extrusionOk="0" h="8" w="23">
                  <a:moveTo>
                    <a:pt x="23" y="0"/>
                  </a:moveTo>
                  <a:cubicBezTo>
                    <a:pt x="16" y="8"/>
                    <a:pt x="8" y="5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0"/>
          <p:cNvGrpSpPr/>
          <p:nvPr/>
        </p:nvGrpSpPr>
        <p:grpSpPr>
          <a:xfrm>
            <a:off x="5655002" y="1140317"/>
            <a:ext cx="1270000" cy="3178175"/>
            <a:chOff x="5680075" y="579438"/>
            <a:chExt cx="1270000" cy="3178175"/>
          </a:xfrm>
        </p:grpSpPr>
        <p:sp>
          <p:nvSpPr>
            <p:cNvPr id="384" name="Google Shape;384;p10"/>
            <p:cNvSpPr/>
            <p:nvPr/>
          </p:nvSpPr>
          <p:spPr>
            <a:xfrm>
              <a:off x="5680075" y="579438"/>
              <a:ext cx="1270000" cy="3178175"/>
            </a:xfrm>
            <a:custGeom>
              <a:rect b="b" l="l" r="r" t="t"/>
              <a:pathLst>
                <a:path extrusionOk="0" h="1590" w="633">
                  <a:moveTo>
                    <a:pt x="178" y="1261"/>
                  </a:moveTo>
                  <a:cubicBezTo>
                    <a:pt x="165" y="1267"/>
                    <a:pt x="153" y="1262"/>
                    <a:pt x="140" y="1257"/>
                  </a:cubicBezTo>
                  <a:cubicBezTo>
                    <a:pt x="131" y="1254"/>
                    <a:pt x="121" y="1254"/>
                    <a:pt x="111" y="1252"/>
                  </a:cubicBezTo>
                  <a:cubicBezTo>
                    <a:pt x="124" y="1224"/>
                    <a:pt x="140" y="1197"/>
                    <a:pt x="151" y="1167"/>
                  </a:cubicBezTo>
                  <a:cubicBezTo>
                    <a:pt x="165" y="1128"/>
                    <a:pt x="175" y="1087"/>
                    <a:pt x="187" y="1047"/>
                  </a:cubicBezTo>
                  <a:cubicBezTo>
                    <a:pt x="197" y="1009"/>
                    <a:pt x="207" y="971"/>
                    <a:pt x="217" y="933"/>
                  </a:cubicBezTo>
                  <a:cubicBezTo>
                    <a:pt x="219" y="927"/>
                    <a:pt x="218" y="924"/>
                    <a:pt x="213" y="921"/>
                  </a:cubicBezTo>
                  <a:cubicBezTo>
                    <a:pt x="204" y="915"/>
                    <a:pt x="196" y="908"/>
                    <a:pt x="190" y="900"/>
                  </a:cubicBezTo>
                  <a:cubicBezTo>
                    <a:pt x="187" y="897"/>
                    <a:pt x="186" y="887"/>
                    <a:pt x="188" y="885"/>
                  </a:cubicBezTo>
                  <a:cubicBezTo>
                    <a:pt x="192" y="881"/>
                    <a:pt x="199" y="879"/>
                    <a:pt x="205" y="879"/>
                  </a:cubicBezTo>
                  <a:cubicBezTo>
                    <a:pt x="210" y="879"/>
                    <a:pt x="215" y="883"/>
                    <a:pt x="220" y="885"/>
                  </a:cubicBezTo>
                  <a:cubicBezTo>
                    <a:pt x="224" y="882"/>
                    <a:pt x="228" y="879"/>
                    <a:pt x="232" y="876"/>
                  </a:cubicBezTo>
                  <a:cubicBezTo>
                    <a:pt x="222" y="860"/>
                    <a:pt x="211" y="845"/>
                    <a:pt x="203" y="829"/>
                  </a:cubicBezTo>
                  <a:cubicBezTo>
                    <a:pt x="191" y="804"/>
                    <a:pt x="180" y="779"/>
                    <a:pt x="179" y="750"/>
                  </a:cubicBezTo>
                  <a:cubicBezTo>
                    <a:pt x="179" y="732"/>
                    <a:pt x="183" y="716"/>
                    <a:pt x="194" y="702"/>
                  </a:cubicBezTo>
                  <a:cubicBezTo>
                    <a:pt x="216" y="674"/>
                    <a:pt x="234" y="645"/>
                    <a:pt x="247" y="612"/>
                  </a:cubicBezTo>
                  <a:cubicBezTo>
                    <a:pt x="260" y="582"/>
                    <a:pt x="286" y="568"/>
                    <a:pt x="315" y="557"/>
                  </a:cubicBezTo>
                  <a:cubicBezTo>
                    <a:pt x="328" y="552"/>
                    <a:pt x="340" y="544"/>
                    <a:pt x="350" y="535"/>
                  </a:cubicBezTo>
                  <a:cubicBezTo>
                    <a:pt x="357" y="529"/>
                    <a:pt x="360" y="519"/>
                    <a:pt x="364" y="510"/>
                  </a:cubicBezTo>
                  <a:cubicBezTo>
                    <a:pt x="366" y="505"/>
                    <a:pt x="363" y="502"/>
                    <a:pt x="356" y="501"/>
                  </a:cubicBezTo>
                  <a:cubicBezTo>
                    <a:pt x="335" y="497"/>
                    <a:pt x="314" y="495"/>
                    <a:pt x="294" y="487"/>
                  </a:cubicBezTo>
                  <a:cubicBezTo>
                    <a:pt x="245" y="469"/>
                    <a:pt x="221" y="431"/>
                    <a:pt x="215" y="380"/>
                  </a:cubicBezTo>
                  <a:cubicBezTo>
                    <a:pt x="214" y="374"/>
                    <a:pt x="211" y="367"/>
                    <a:pt x="208" y="361"/>
                  </a:cubicBezTo>
                  <a:cubicBezTo>
                    <a:pt x="199" y="346"/>
                    <a:pt x="198" y="329"/>
                    <a:pt x="201" y="312"/>
                  </a:cubicBezTo>
                  <a:cubicBezTo>
                    <a:pt x="201" y="309"/>
                    <a:pt x="202" y="306"/>
                    <a:pt x="203" y="302"/>
                  </a:cubicBezTo>
                  <a:cubicBezTo>
                    <a:pt x="200" y="304"/>
                    <a:pt x="199" y="305"/>
                    <a:pt x="197" y="306"/>
                  </a:cubicBezTo>
                  <a:cubicBezTo>
                    <a:pt x="197" y="305"/>
                    <a:pt x="197" y="304"/>
                    <a:pt x="197" y="304"/>
                  </a:cubicBezTo>
                  <a:cubicBezTo>
                    <a:pt x="208" y="277"/>
                    <a:pt x="205" y="249"/>
                    <a:pt x="201" y="220"/>
                  </a:cubicBezTo>
                  <a:cubicBezTo>
                    <a:pt x="194" y="178"/>
                    <a:pt x="216" y="136"/>
                    <a:pt x="254" y="116"/>
                  </a:cubicBezTo>
                  <a:cubicBezTo>
                    <a:pt x="256" y="115"/>
                    <a:pt x="258" y="114"/>
                    <a:pt x="258" y="114"/>
                  </a:cubicBezTo>
                  <a:cubicBezTo>
                    <a:pt x="247" y="106"/>
                    <a:pt x="236" y="99"/>
                    <a:pt x="225" y="91"/>
                  </a:cubicBezTo>
                  <a:cubicBezTo>
                    <a:pt x="225" y="90"/>
                    <a:pt x="226" y="89"/>
                    <a:pt x="226" y="88"/>
                  </a:cubicBezTo>
                  <a:cubicBezTo>
                    <a:pt x="256" y="98"/>
                    <a:pt x="283" y="89"/>
                    <a:pt x="310" y="76"/>
                  </a:cubicBezTo>
                  <a:cubicBezTo>
                    <a:pt x="343" y="61"/>
                    <a:pt x="377" y="50"/>
                    <a:pt x="414" y="51"/>
                  </a:cubicBezTo>
                  <a:cubicBezTo>
                    <a:pt x="441" y="51"/>
                    <a:pt x="467" y="58"/>
                    <a:pt x="491" y="71"/>
                  </a:cubicBezTo>
                  <a:cubicBezTo>
                    <a:pt x="500" y="76"/>
                    <a:pt x="508" y="75"/>
                    <a:pt x="516" y="70"/>
                  </a:cubicBezTo>
                  <a:cubicBezTo>
                    <a:pt x="534" y="60"/>
                    <a:pt x="546" y="45"/>
                    <a:pt x="552" y="25"/>
                  </a:cubicBezTo>
                  <a:cubicBezTo>
                    <a:pt x="553" y="23"/>
                    <a:pt x="553" y="21"/>
                    <a:pt x="554" y="19"/>
                  </a:cubicBezTo>
                  <a:cubicBezTo>
                    <a:pt x="560" y="30"/>
                    <a:pt x="559" y="39"/>
                    <a:pt x="551" y="63"/>
                  </a:cubicBezTo>
                  <a:cubicBezTo>
                    <a:pt x="571" y="45"/>
                    <a:pt x="582" y="24"/>
                    <a:pt x="587" y="0"/>
                  </a:cubicBezTo>
                  <a:cubicBezTo>
                    <a:pt x="594" y="14"/>
                    <a:pt x="594" y="14"/>
                    <a:pt x="583" y="52"/>
                  </a:cubicBezTo>
                  <a:cubicBezTo>
                    <a:pt x="596" y="43"/>
                    <a:pt x="609" y="33"/>
                    <a:pt x="623" y="23"/>
                  </a:cubicBezTo>
                  <a:cubicBezTo>
                    <a:pt x="624" y="24"/>
                    <a:pt x="624" y="25"/>
                    <a:pt x="625" y="26"/>
                  </a:cubicBezTo>
                  <a:cubicBezTo>
                    <a:pt x="619" y="34"/>
                    <a:pt x="612" y="41"/>
                    <a:pt x="606" y="49"/>
                  </a:cubicBezTo>
                  <a:cubicBezTo>
                    <a:pt x="592" y="69"/>
                    <a:pt x="581" y="90"/>
                    <a:pt x="582" y="115"/>
                  </a:cubicBezTo>
                  <a:cubicBezTo>
                    <a:pt x="582" y="120"/>
                    <a:pt x="583" y="124"/>
                    <a:pt x="585" y="128"/>
                  </a:cubicBezTo>
                  <a:cubicBezTo>
                    <a:pt x="611" y="164"/>
                    <a:pt x="621" y="206"/>
                    <a:pt x="625" y="250"/>
                  </a:cubicBezTo>
                  <a:cubicBezTo>
                    <a:pt x="628" y="289"/>
                    <a:pt x="621" y="326"/>
                    <a:pt x="605" y="362"/>
                  </a:cubicBezTo>
                  <a:cubicBezTo>
                    <a:pt x="594" y="388"/>
                    <a:pt x="575" y="407"/>
                    <a:pt x="553" y="424"/>
                  </a:cubicBezTo>
                  <a:cubicBezTo>
                    <a:pt x="538" y="437"/>
                    <a:pt x="522" y="450"/>
                    <a:pt x="507" y="462"/>
                  </a:cubicBezTo>
                  <a:cubicBezTo>
                    <a:pt x="505" y="463"/>
                    <a:pt x="504" y="464"/>
                    <a:pt x="501" y="466"/>
                  </a:cubicBezTo>
                  <a:cubicBezTo>
                    <a:pt x="501" y="463"/>
                    <a:pt x="502" y="461"/>
                    <a:pt x="502" y="459"/>
                  </a:cubicBezTo>
                  <a:cubicBezTo>
                    <a:pt x="501" y="459"/>
                    <a:pt x="500" y="459"/>
                    <a:pt x="499" y="459"/>
                  </a:cubicBezTo>
                  <a:cubicBezTo>
                    <a:pt x="488" y="465"/>
                    <a:pt x="478" y="473"/>
                    <a:pt x="466" y="478"/>
                  </a:cubicBezTo>
                  <a:cubicBezTo>
                    <a:pt x="453" y="483"/>
                    <a:pt x="449" y="492"/>
                    <a:pt x="448" y="503"/>
                  </a:cubicBezTo>
                  <a:cubicBezTo>
                    <a:pt x="445" y="525"/>
                    <a:pt x="449" y="547"/>
                    <a:pt x="475" y="557"/>
                  </a:cubicBezTo>
                  <a:cubicBezTo>
                    <a:pt x="508" y="571"/>
                    <a:pt x="530" y="597"/>
                    <a:pt x="549" y="625"/>
                  </a:cubicBezTo>
                  <a:cubicBezTo>
                    <a:pt x="570" y="655"/>
                    <a:pt x="591" y="685"/>
                    <a:pt x="611" y="716"/>
                  </a:cubicBezTo>
                  <a:cubicBezTo>
                    <a:pt x="625" y="735"/>
                    <a:pt x="633" y="755"/>
                    <a:pt x="629" y="779"/>
                  </a:cubicBezTo>
                  <a:cubicBezTo>
                    <a:pt x="625" y="802"/>
                    <a:pt x="613" y="819"/>
                    <a:pt x="592" y="828"/>
                  </a:cubicBezTo>
                  <a:cubicBezTo>
                    <a:pt x="568" y="837"/>
                    <a:pt x="543" y="844"/>
                    <a:pt x="519" y="851"/>
                  </a:cubicBezTo>
                  <a:cubicBezTo>
                    <a:pt x="519" y="857"/>
                    <a:pt x="520" y="866"/>
                    <a:pt x="520" y="874"/>
                  </a:cubicBezTo>
                  <a:cubicBezTo>
                    <a:pt x="519" y="875"/>
                    <a:pt x="518" y="875"/>
                    <a:pt x="518" y="875"/>
                  </a:cubicBezTo>
                  <a:cubicBezTo>
                    <a:pt x="523" y="879"/>
                    <a:pt x="529" y="883"/>
                    <a:pt x="534" y="887"/>
                  </a:cubicBezTo>
                  <a:cubicBezTo>
                    <a:pt x="536" y="889"/>
                    <a:pt x="538" y="893"/>
                    <a:pt x="538" y="896"/>
                  </a:cubicBezTo>
                  <a:cubicBezTo>
                    <a:pt x="538" y="921"/>
                    <a:pt x="512" y="936"/>
                    <a:pt x="491" y="925"/>
                  </a:cubicBezTo>
                  <a:cubicBezTo>
                    <a:pt x="489" y="923"/>
                    <a:pt x="487" y="922"/>
                    <a:pt x="484" y="922"/>
                  </a:cubicBezTo>
                  <a:cubicBezTo>
                    <a:pt x="493" y="933"/>
                    <a:pt x="502" y="944"/>
                    <a:pt x="510" y="955"/>
                  </a:cubicBezTo>
                  <a:cubicBezTo>
                    <a:pt x="562" y="1024"/>
                    <a:pt x="599" y="1100"/>
                    <a:pt x="620" y="1184"/>
                  </a:cubicBezTo>
                  <a:cubicBezTo>
                    <a:pt x="622" y="1191"/>
                    <a:pt x="624" y="1199"/>
                    <a:pt x="627" y="1206"/>
                  </a:cubicBezTo>
                  <a:cubicBezTo>
                    <a:pt x="629" y="1212"/>
                    <a:pt x="627" y="1215"/>
                    <a:pt x="621" y="1216"/>
                  </a:cubicBezTo>
                  <a:cubicBezTo>
                    <a:pt x="607" y="1220"/>
                    <a:pt x="593" y="1219"/>
                    <a:pt x="582" y="1208"/>
                  </a:cubicBezTo>
                  <a:cubicBezTo>
                    <a:pt x="573" y="1199"/>
                    <a:pt x="562" y="1197"/>
                    <a:pt x="549" y="1198"/>
                  </a:cubicBezTo>
                  <a:cubicBezTo>
                    <a:pt x="544" y="1198"/>
                    <a:pt x="541" y="1200"/>
                    <a:pt x="542" y="1205"/>
                  </a:cubicBezTo>
                  <a:cubicBezTo>
                    <a:pt x="545" y="1217"/>
                    <a:pt x="546" y="1229"/>
                    <a:pt x="550" y="1240"/>
                  </a:cubicBezTo>
                  <a:cubicBezTo>
                    <a:pt x="562" y="1274"/>
                    <a:pt x="568" y="1309"/>
                    <a:pt x="565" y="1344"/>
                  </a:cubicBezTo>
                  <a:cubicBezTo>
                    <a:pt x="563" y="1373"/>
                    <a:pt x="558" y="1402"/>
                    <a:pt x="553" y="1430"/>
                  </a:cubicBezTo>
                  <a:cubicBezTo>
                    <a:pt x="550" y="1452"/>
                    <a:pt x="547" y="1474"/>
                    <a:pt x="544" y="1496"/>
                  </a:cubicBezTo>
                  <a:cubicBezTo>
                    <a:pt x="543" y="1505"/>
                    <a:pt x="544" y="1514"/>
                    <a:pt x="544" y="1523"/>
                  </a:cubicBezTo>
                  <a:cubicBezTo>
                    <a:pt x="543" y="1538"/>
                    <a:pt x="536" y="1550"/>
                    <a:pt x="525" y="1560"/>
                  </a:cubicBezTo>
                  <a:cubicBezTo>
                    <a:pt x="508" y="1575"/>
                    <a:pt x="489" y="1584"/>
                    <a:pt x="468" y="1589"/>
                  </a:cubicBezTo>
                  <a:cubicBezTo>
                    <a:pt x="462" y="1590"/>
                    <a:pt x="454" y="1588"/>
                    <a:pt x="450" y="1585"/>
                  </a:cubicBezTo>
                  <a:cubicBezTo>
                    <a:pt x="444" y="1580"/>
                    <a:pt x="448" y="1573"/>
                    <a:pt x="451" y="1567"/>
                  </a:cubicBezTo>
                  <a:cubicBezTo>
                    <a:pt x="456" y="1559"/>
                    <a:pt x="461" y="1552"/>
                    <a:pt x="467" y="1545"/>
                  </a:cubicBezTo>
                  <a:cubicBezTo>
                    <a:pt x="474" y="1536"/>
                    <a:pt x="482" y="1528"/>
                    <a:pt x="490" y="1521"/>
                  </a:cubicBezTo>
                  <a:cubicBezTo>
                    <a:pt x="505" y="1508"/>
                    <a:pt x="510" y="1493"/>
                    <a:pt x="508" y="1473"/>
                  </a:cubicBezTo>
                  <a:cubicBezTo>
                    <a:pt x="501" y="1397"/>
                    <a:pt x="482" y="1323"/>
                    <a:pt x="461" y="1250"/>
                  </a:cubicBezTo>
                  <a:cubicBezTo>
                    <a:pt x="459" y="1245"/>
                    <a:pt x="457" y="1243"/>
                    <a:pt x="452" y="1244"/>
                  </a:cubicBezTo>
                  <a:cubicBezTo>
                    <a:pt x="447" y="1245"/>
                    <a:pt x="442" y="1246"/>
                    <a:pt x="437" y="1246"/>
                  </a:cubicBezTo>
                  <a:cubicBezTo>
                    <a:pt x="424" y="1246"/>
                    <a:pt x="420" y="1242"/>
                    <a:pt x="416" y="1229"/>
                  </a:cubicBezTo>
                  <a:cubicBezTo>
                    <a:pt x="414" y="1224"/>
                    <a:pt x="409" y="1218"/>
                    <a:pt x="404" y="1216"/>
                  </a:cubicBezTo>
                  <a:cubicBezTo>
                    <a:pt x="390" y="1209"/>
                    <a:pt x="374" y="1208"/>
                    <a:pt x="359" y="1215"/>
                  </a:cubicBezTo>
                  <a:cubicBezTo>
                    <a:pt x="352" y="1218"/>
                    <a:pt x="346" y="1224"/>
                    <a:pt x="343" y="1231"/>
                  </a:cubicBezTo>
                  <a:cubicBezTo>
                    <a:pt x="331" y="1253"/>
                    <a:pt x="313" y="1264"/>
                    <a:pt x="289" y="1267"/>
                  </a:cubicBezTo>
                  <a:cubicBezTo>
                    <a:pt x="286" y="1267"/>
                    <a:pt x="282" y="1270"/>
                    <a:pt x="282" y="1272"/>
                  </a:cubicBezTo>
                  <a:cubicBezTo>
                    <a:pt x="272" y="1306"/>
                    <a:pt x="250" y="1330"/>
                    <a:pt x="227" y="1354"/>
                  </a:cubicBezTo>
                  <a:cubicBezTo>
                    <a:pt x="203" y="1379"/>
                    <a:pt x="179" y="1403"/>
                    <a:pt x="154" y="1427"/>
                  </a:cubicBezTo>
                  <a:cubicBezTo>
                    <a:pt x="145" y="1436"/>
                    <a:pt x="140" y="1447"/>
                    <a:pt x="139" y="1459"/>
                  </a:cubicBezTo>
                  <a:cubicBezTo>
                    <a:pt x="138" y="1473"/>
                    <a:pt x="131" y="1485"/>
                    <a:pt x="121" y="1493"/>
                  </a:cubicBezTo>
                  <a:cubicBezTo>
                    <a:pt x="92" y="1516"/>
                    <a:pt x="59" y="1531"/>
                    <a:pt x="25" y="1544"/>
                  </a:cubicBezTo>
                  <a:cubicBezTo>
                    <a:pt x="23" y="1544"/>
                    <a:pt x="22" y="1545"/>
                    <a:pt x="20" y="1545"/>
                  </a:cubicBezTo>
                  <a:cubicBezTo>
                    <a:pt x="14" y="1544"/>
                    <a:pt x="6" y="1544"/>
                    <a:pt x="3" y="1540"/>
                  </a:cubicBezTo>
                  <a:cubicBezTo>
                    <a:pt x="0" y="1536"/>
                    <a:pt x="0" y="1526"/>
                    <a:pt x="3" y="1522"/>
                  </a:cubicBezTo>
                  <a:cubicBezTo>
                    <a:pt x="12" y="1508"/>
                    <a:pt x="23" y="1496"/>
                    <a:pt x="34" y="1484"/>
                  </a:cubicBezTo>
                  <a:cubicBezTo>
                    <a:pt x="40" y="1478"/>
                    <a:pt x="46" y="1473"/>
                    <a:pt x="53" y="1469"/>
                  </a:cubicBezTo>
                  <a:cubicBezTo>
                    <a:pt x="85" y="1449"/>
                    <a:pt x="104" y="1419"/>
                    <a:pt x="120" y="1385"/>
                  </a:cubicBezTo>
                  <a:cubicBezTo>
                    <a:pt x="139" y="1344"/>
                    <a:pt x="158" y="1303"/>
                    <a:pt x="178" y="1261"/>
                  </a:cubicBezTo>
                  <a:close/>
                  <a:moveTo>
                    <a:pt x="463" y="738"/>
                  </a:moveTo>
                  <a:cubicBezTo>
                    <a:pt x="445" y="730"/>
                    <a:pt x="438" y="723"/>
                    <a:pt x="435" y="709"/>
                  </a:cubicBezTo>
                  <a:cubicBezTo>
                    <a:pt x="433" y="699"/>
                    <a:pt x="432" y="689"/>
                    <a:pt x="434" y="679"/>
                  </a:cubicBezTo>
                  <a:cubicBezTo>
                    <a:pt x="440" y="639"/>
                    <a:pt x="458" y="604"/>
                    <a:pt x="489" y="576"/>
                  </a:cubicBezTo>
                  <a:cubicBezTo>
                    <a:pt x="480" y="572"/>
                    <a:pt x="472" y="567"/>
                    <a:pt x="463" y="563"/>
                  </a:cubicBezTo>
                  <a:cubicBezTo>
                    <a:pt x="460" y="565"/>
                    <a:pt x="458" y="568"/>
                    <a:pt x="456" y="570"/>
                  </a:cubicBezTo>
                  <a:cubicBezTo>
                    <a:pt x="439" y="588"/>
                    <a:pt x="421" y="603"/>
                    <a:pt x="397" y="610"/>
                  </a:cubicBezTo>
                  <a:cubicBezTo>
                    <a:pt x="365" y="619"/>
                    <a:pt x="334" y="606"/>
                    <a:pt x="319" y="577"/>
                  </a:cubicBezTo>
                  <a:cubicBezTo>
                    <a:pt x="317" y="574"/>
                    <a:pt x="316" y="571"/>
                    <a:pt x="314" y="568"/>
                  </a:cubicBezTo>
                  <a:cubicBezTo>
                    <a:pt x="306" y="572"/>
                    <a:pt x="299" y="575"/>
                    <a:pt x="292" y="579"/>
                  </a:cubicBezTo>
                  <a:cubicBezTo>
                    <a:pt x="300" y="604"/>
                    <a:pt x="299" y="629"/>
                    <a:pt x="295" y="653"/>
                  </a:cubicBezTo>
                  <a:cubicBezTo>
                    <a:pt x="286" y="703"/>
                    <a:pt x="276" y="753"/>
                    <a:pt x="263" y="802"/>
                  </a:cubicBezTo>
                  <a:cubicBezTo>
                    <a:pt x="238" y="901"/>
                    <a:pt x="211" y="1000"/>
                    <a:pt x="185" y="1099"/>
                  </a:cubicBezTo>
                  <a:cubicBezTo>
                    <a:pt x="172" y="1146"/>
                    <a:pt x="156" y="1191"/>
                    <a:pt x="129" y="1232"/>
                  </a:cubicBezTo>
                  <a:cubicBezTo>
                    <a:pt x="129" y="1232"/>
                    <a:pt x="128" y="1233"/>
                    <a:pt x="129" y="1233"/>
                  </a:cubicBezTo>
                  <a:cubicBezTo>
                    <a:pt x="141" y="1228"/>
                    <a:pt x="154" y="1223"/>
                    <a:pt x="167" y="1219"/>
                  </a:cubicBezTo>
                  <a:cubicBezTo>
                    <a:pt x="182" y="1216"/>
                    <a:pt x="193" y="1222"/>
                    <a:pt x="201" y="1234"/>
                  </a:cubicBezTo>
                  <a:cubicBezTo>
                    <a:pt x="204" y="1240"/>
                    <a:pt x="207" y="1245"/>
                    <a:pt x="210" y="1250"/>
                  </a:cubicBezTo>
                  <a:cubicBezTo>
                    <a:pt x="214" y="1257"/>
                    <a:pt x="220" y="1262"/>
                    <a:pt x="228" y="1261"/>
                  </a:cubicBezTo>
                  <a:cubicBezTo>
                    <a:pt x="251" y="1259"/>
                    <a:pt x="273" y="1258"/>
                    <a:pt x="296" y="1255"/>
                  </a:cubicBezTo>
                  <a:cubicBezTo>
                    <a:pt x="318" y="1251"/>
                    <a:pt x="335" y="1236"/>
                    <a:pt x="334" y="1210"/>
                  </a:cubicBezTo>
                  <a:cubicBezTo>
                    <a:pt x="334" y="1202"/>
                    <a:pt x="336" y="1193"/>
                    <a:pt x="337" y="1184"/>
                  </a:cubicBezTo>
                  <a:cubicBezTo>
                    <a:pt x="338" y="1184"/>
                    <a:pt x="338" y="1184"/>
                    <a:pt x="339" y="1184"/>
                  </a:cubicBezTo>
                  <a:cubicBezTo>
                    <a:pt x="340" y="1193"/>
                    <a:pt x="340" y="1203"/>
                    <a:pt x="341" y="1213"/>
                  </a:cubicBezTo>
                  <a:cubicBezTo>
                    <a:pt x="366" y="1196"/>
                    <a:pt x="390" y="1197"/>
                    <a:pt x="416" y="1209"/>
                  </a:cubicBezTo>
                  <a:cubicBezTo>
                    <a:pt x="416" y="1203"/>
                    <a:pt x="416" y="1198"/>
                    <a:pt x="417" y="1193"/>
                  </a:cubicBezTo>
                  <a:cubicBezTo>
                    <a:pt x="420" y="1202"/>
                    <a:pt x="422" y="1211"/>
                    <a:pt x="424" y="1220"/>
                  </a:cubicBezTo>
                  <a:cubicBezTo>
                    <a:pt x="428" y="1237"/>
                    <a:pt x="429" y="1237"/>
                    <a:pt x="447" y="1235"/>
                  </a:cubicBezTo>
                  <a:cubicBezTo>
                    <a:pt x="470" y="1232"/>
                    <a:pt x="488" y="1221"/>
                    <a:pt x="505" y="1207"/>
                  </a:cubicBezTo>
                  <a:cubicBezTo>
                    <a:pt x="516" y="1198"/>
                    <a:pt x="527" y="1190"/>
                    <a:pt x="542" y="1188"/>
                  </a:cubicBezTo>
                  <a:cubicBezTo>
                    <a:pt x="551" y="1186"/>
                    <a:pt x="561" y="1187"/>
                    <a:pt x="571" y="1187"/>
                  </a:cubicBezTo>
                  <a:cubicBezTo>
                    <a:pt x="567" y="1178"/>
                    <a:pt x="563" y="1169"/>
                    <a:pt x="559" y="1159"/>
                  </a:cubicBezTo>
                  <a:cubicBezTo>
                    <a:pt x="560" y="1159"/>
                    <a:pt x="561" y="1159"/>
                    <a:pt x="561" y="1158"/>
                  </a:cubicBezTo>
                  <a:cubicBezTo>
                    <a:pt x="564" y="1163"/>
                    <a:pt x="567" y="1168"/>
                    <a:pt x="570" y="1173"/>
                  </a:cubicBezTo>
                  <a:cubicBezTo>
                    <a:pt x="577" y="1182"/>
                    <a:pt x="583" y="1192"/>
                    <a:pt x="590" y="1200"/>
                  </a:cubicBezTo>
                  <a:cubicBezTo>
                    <a:pt x="597" y="1207"/>
                    <a:pt x="605" y="1210"/>
                    <a:pt x="615" y="1207"/>
                  </a:cubicBezTo>
                  <a:cubicBezTo>
                    <a:pt x="615" y="1205"/>
                    <a:pt x="615" y="1204"/>
                    <a:pt x="615" y="1203"/>
                  </a:cubicBezTo>
                  <a:cubicBezTo>
                    <a:pt x="602" y="1165"/>
                    <a:pt x="591" y="1127"/>
                    <a:pt x="575" y="1090"/>
                  </a:cubicBezTo>
                  <a:cubicBezTo>
                    <a:pt x="541" y="1009"/>
                    <a:pt x="492" y="939"/>
                    <a:pt x="430" y="877"/>
                  </a:cubicBezTo>
                  <a:cubicBezTo>
                    <a:pt x="409" y="855"/>
                    <a:pt x="410" y="854"/>
                    <a:pt x="423" y="827"/>
                  </a:cubicBezTo>
                  <a:cubicBezTo>
                    <a:pt x="436" y="797"/>
                    <a:pt x="450" y="768"/>
                    <a:pt x="463" y="738"/>
                  </a:cubicBezTo>
                  <a:close/>
                  <a:moveTo>
                    <a:pt x="212" y="352"/>
                  </a:moveTo>
                  <a:cubicBezTo>
                    <a:pt x="221" y="288"/>
                    <a:pt x="230" y="226"/>
                    <a:pt x="238" y="166"/>
                  </a:cubicBezTo>
                  <a:cubicBezTo>
                    <a:pt x="243" y="171"/>
                    <a:pt x="248" y="178"/>
                    <a:pt x="255" y="184"/>
                  </a:cubicBezTo>
                  <a:cubicBezTo>
                    <a:pt x="264" y="191"/>
                    <a:pt x="274" y="198"/>
                    <a:pt x="284" y="205"/>
                  </a:cubicBezTo>
                  <a:cubicBezTo>
                    <a:pt x="303" y="220"/>
                    <a:pt x="320" y="237"/>
                    <a:pt x="322" y="264"/>
                  </a:cubicBezTo>
                  <a:cubicBezTo>
                    <a:pt x="331" y="240"/>
                    <a:pt x="328" y="218"/>
                    <a:pt x="319" y="196"/>
                  </a:cubicBezTo>
                  <a:cubicBezTo>
                    <a:pt x="335" y="218"/>
                    <a:pt x="356" y="233"/>
                    <a:pt x="378" y="246"/>
                  </a:cubicBezTo>
                  <a:cubicBezTo>
                    <a:pt x="364" y="218"/>
                    <a:pt x="351" y="189"/>
                    <a:pt x="337" y="161"/>
                  </a:cubicBezTo>
                  <a:cubicBezTo>
                    <a:pt x="338" y="160"/>
                    <a:pt x="339" y="160"/>
                    <a:pt x="340" y="159"/>
                  </a:cubicBezTo>
                  <a:cubicBezTo>
                    <a:pt x="342" y="164"/>
                    <a:pt x="345" y="169"/>
                    <a:pt x="348" y="173"/>
                  </a:cubicBezTo>
                  <a:cubicBezTo>
                    <a:pt x="355" y="183"/>
                    <a:pt x="362" y="194"/>
                    <a:pt x="370" y="204"/>
                  </a:cubicBezTo>
                  <a:cubicBezTo>
                    <a:pt x="394" y="234"/>
                    <a:pt x="431" y="244"/>
                    <a:pt x="463" y="262"/>
                  </a:cubicBezTo>
                  <a:cubicBezTo>
                    <a:pt x="448" y="242"/>
                    <a:pt x="432" y="223"/>
                    <a:pt x="417" y="204"/>
                  </a:cubicBezTo>
                  <a:cubicBezTo>
                    <a:pt x="417" y="203"/>
                    <a:pt x="418" y="203"/>
                    <a:pt x="419" y="202"/>
                  </a:cubicBezTo>
                  <a:cubicBezTo>
                    <a:pt x="425" y="209"/>
                    <a:pt x="433" y="215"/>
                    <a:pt x="439" y="222"/>
                  </a:cubicBezTo>
                  <a:cubicBezTo>
                    <a:pt x="455" y="240"/>
                    <a:pt x="470" y="258"/>
                    <a:pt x="486" y="277"/>
                  </a:cubicBezTo>
                  <a:cubicBezTo>
                    <a:pt x="496" y="289"/>
                    <a:pt x="502" y="303"/>
                    <a:pt x="501" y="320"/>
                  </a:cubicBezTo>
                  <a:cubicBezTo>
                    <a:pt x="501" y="328"/>
                    <a:pt x="499" y="336"/>
                    <a:pt x="498" y="345"/>
                  </a:cubicBezTo>
                  <a:cubicBezTo>
                    <a:pt x="515" y="322"/>
                    <a:pt x="517" y="295"/>
                    <a:pt x="519" y="269"/>
                  </a:cubicBezTo>
                  <a:cubicBezTo>
                    <a:pt x="527" y="307"/>
                    <a:pt x="537" y="344"/>
                    <a:pt x="523" y="383"/>
                  </a:cubicBezTo>
                  <a:cubicBezTo>
                    <a:pt x="540" y="364"/>
                    <a:pt x="546" y="341"/>
                    <a:pt x="556" y="320"/>
                  </a:cubicBezTo>
                  <a:cubicBezTo>
                    <a:pt x="547" y="362"/>
                    <a:pt x="531" y="402"/>
                    <a:pt x="517" y="445"/>
                  </a:cubicBezTo>
                  <a:cubicBezTo>
                    <a:pt x="529" y="434"/>
                    <a:pt x="540" y="424"/>
                    <a:pt x="552" y="414"/>
                  </a:cubicBezTo>
                  <a:cubicBezTo>
                    <a:pt x="600" y="375"/>
                    <a:pt x="618" y="322"/>
                    <a:pt x="617" y="262"/>
                  </a:cubicBezTo>
                  <a:cubicBezTo>
                    <a:pt x="616" y="209"/>
                    <a:pt x="601" y="160"/>
                    <a:pt x="567" y="118"/>
                  </a:cubicBezTo>
                  <a:cubicBezTo>
                    <a:pt x="563" y="114"/>
                    <a:pt x="560" y="108"/>
                    <a:pt x="556" y="103"/>
                  </a:cubicBezTo>
                  <a:cubicBezTo>
                    <a:pt x="557" y="103"/>
                    <a:pt x="558" y="102"/>
                    <a:pt x="558" y="102"/>
                  </a:cubicBezTo>
                  <a:cubicBezTo>
                    <a:pt x="564" y="106"/>
                    <a:pt x="570" y="111"/>
                    <a:pt x="577" y="116"/>
                  </a:cubicBezTo>
                  <a:cubicBezTo>
                    <a:pt x="574" y="92"/>
                    <a:pt x="582" y="73"/>
                    <a:pt x="593" y="53"/>
                  </a:cubicBezTo>
                  <a:cubicBezTo>
                    <a:pt x="586" y="61"/>
                    <a:pt x="579" y="68"/>
                    <a:pt x="572" y="75"/>
                  </a:cubicBezTo>
                  <a:cubicBezTo>
                    <a:pt x="571" y="75"/>
                    <a:pt x="571" y="75"/>
                    <a:pt x="570" y="74"/>
                  </a:cubicBezTo>
                  <a:cubicBezTo>
                    <a:pt x="575" y="58"/>
                    <a:pt x="581" y="43"/>
                    <a:pt x="586" y="27"/>
                  </a:cubicBezTo>
                  <a:cubicBezTo>
                    <a:pt x="575" y="46"/>
                    <a:pt x="564" y="64"/>
                    <a:pt x="540" y="72"/>
                  </a:cubicBezTo>
                  <a:cubicBezTo>
                    <a:pt x="544" y="64"/>
                    <a:pt x="546" y="57"/>
                    <a:pt x="549" y="51"/>
                  </a:cubicBezTo>
                  <a:cubicBezTo>
                    <a:pt x="539" y="64"/>
                    <a:pt x="527" y="75"/>
                    <a:pt x="510" y="79"/>
                  </a:cubicBezTo>
                  <a:cubicBezTo>
                    <a:pt x="509" y="79"/>
                    <a:pt x="509" y="83"/>
                    <a:pt x="508" y="86"/>
                  </a:cubicBezTo>
                  <a:cubicBezTo>
                    <a:pt x="500" y="82"/>
                    <a:pt x="492" y="79"/>
                    <a:pt x="484" y="76"/>
                  </a:cubicBezTo>
                  <a:cubicBezTo>
                    <a:pt x="457" y="64"/>
                    <a:pt x="428" y="58"/>
                    <a:pt x="398" y="60"/>
                  </a:cubicBezTo>
                  <a:cubicBezTo>
                    <a:pt x="369" y="62"/>
                    <a:pt x="342" y="71"/>
                    <a:pt x="316" y="83"/>
                  </a:cubicBezTo>
                  <a:cubicBezTo>
                    <a:pt x="295" y="92"/>
                    <a:pt x="274" y="103"/>
                    <a:pt x="249" y="100"/>
                  </a:cubicBezTo>
                  <a:cubicBezTo>
                    <a:pt x="259" y="106"/>
                    <a:pt x="268" y="113"/>
                    <a:pt x="281" y="106"/>
                  </a:cubicBezTo>
                  <a:cubicBezTo>
                    <a:pt x="270" y="113"/>
                    <a:pt x="260" y="119"/>
                    <a:pt x="251" y="126"/>
                  </a:cubicBezTo>
                  <a:cubicBezTo>
                    <a:pt x="220" y="150"/>
                    <a:pt x="204" y="181"/>
                    <a:pt x="210" y="221"/>
                  </a:cubicBezTo>
                  <a:cubicBezTo>
                    <a:pt x="213" y="240"/>
                    <a:pt x="216" y="258"/>
                    <a:pt x="211" y="278"/>
                  </a:cubicBezTo>
                  <a:cubicBezTo>
                    <a:pt x="213" y="277"/>
                    <a:pt x="214" y="276"/>
                    <a:pt x="216" y="275"/>
                  </a:cubicBezTo>
                  <a:cubicBezTo>
                    <a:pt x="216" y="275"/>
                    <a:pt x="216" y="276"/>
                    <a:pt x="216" y="276"/>
                  </a:cubicBezTo>
                  <a:cubicBezTo>
                    <a:pt x="206" y="300"/>
                    <a:pt x="203" y="325"/>
                    <a:pt x="212" y="352"/>
                  </a:cubicBezTo>
                  <a:close/>
                  <a:moveTo>
                    <a:pt x="462" y="273"/>
                  </a:moveTo>
                  <a:cubicBezTo>
                    <a:pt x="462" y="282"/>
                    <a:pt x="462" y="288"/>
                    <a:pt x="462" y="295"/>
                  </a:cubicBezTo>
                  <a:cubicBezTo>
                    <a:pt x="461" y="301"/>
                    <a:pt x="458" y="305"/>
                    <a:pt x="451" y="307"/>
                  </a:cubicBezTo>
                  <a:cubicBezTo>
                    <a:pt x="424" y="314"/>
                    <a:pt x="398" y="324"/>
                    <a:pt x="373" y="340"/>
                  </a:cubicBezTo>
                  <a:cubicBezTo>
                    <a:pt x="346" y="311"/>
                    <a:pt x="345" y="278"/>
                    <a:pt x="359" y="244"/>
                  </a:cubicBezTo>
                  <a:cubicBezTo>
                    <a:pt x="349" y="236"/>
                    <a:pt x="341" y="228"/>
                    <a:pt x="331" y="219"/>
                  </a:cubicBezTo>
                  <a:cubicBezTo>
                    <a:pt x="336" y="244"/>
                    <a:pt x="331" y="265"/>
                    <a:pt x="317" y="284"/>
                  </a:cubicBezTo>
                  <a:cubicBezTo>
                    <a:pt x="319" y="264"/>
                    <a:pt x="315" y="245"/>
                    <a:pt x="301" y="231"/>
                  </a:cubicBezTo>
                  <a:cubicBezTo>
                    <a:pt x="281" y="212"/>
                    <a:pt x="260" y="195"/>
                    <a:pt x="242" y="179"/>
                  </a:cubicBezTo>
                  <a:cubicBezTo>
                    <a:pt x="238" y="209"/>
                    <a:pt x="235" y="240"/>
                    <a:pt x="232" y="270"/>
                  </a:cubicBezTo>
                  <a:cubicBezTo>
                    <a:pt x="227" y="306"/>
                    <a:pt x="220" y="341"/>
                    <a:pt x="224" y="378"/>
                  </a:cubicBezTo>
                  <a:cubicBezTo>
                    <a:pt x="229" y="423"/>
                    <a:pt x="249" y="458"/>
                    <a:pt x="292" y="476"/>
                  </a:cubicBezTo>
                  <a:cubicBezTo>
                    <a:pt x="310" y="483"/>
                    <a:pt x="329" y="488"/>
                    <a:pt x="347" y="490"/>
                  </a:cubicBezTo>
                  <a:cubicBezTo>
                    <a:pt x="405" y="495"/>
                    <a:pt x="457" y="478"/>
                    <a:pt x="504" y="444"/>
                  </a:cubicBezTo>
                  <a:cubicBezTo>
                    <a:pt x="506" y="442"/>
                    <a:pt x="510" y="439"/>
                    <a:pt x="511" y="437"/>
                  </a:cubicBezTo>
                  <a:cubicBezTo>
                    <a:pt x="517" y="421"/>
                    <a:pt x="523" y="405"/>
                    <a:pt x="530" y="388"/>
                  </a:cubicBezTo>
                  <a:cubicBezTo>
                    <a:pt x="521" y="395"/>
                    <a:pt x="512" y="402"/>
                    <a:pt x="504" y="408"/>
                  </a:cubicBezTo>
                  <a:cubicBezTo>
                    <a:pt x="503" y="408"/>
                    <a:pt x="503" y="407"/>
                    <a:pt x="502" y="406"/>
                  </a:cubicBezTo>
                  <a:cubicBezTo>
                    <a:pt x="520" y="377"/>
                    <a:pt x="526" y="346"/>
                    <a:pt x="522" y="311"/>
                  </a:cubicBezTo>
                  <a:cubicBezTo>
                    <a:pt x="506" y="349"/>
                    <a:pt x="496" y="363"/>
                    <a:pt x="483" y="367"/>
                  </a:cubicBezTo>
                  <a:cubicBezTo>
                    <a:pt x="487" y="352"/>
                    <a:pt x="492" y="337"/>
                    <a:pt x="494" y="321"/>
                  </a:cubicBezTo>
                  <a:cubicBezTo>
                    <a:pt x="497" y="304"/>
                    <a:pt x="489" y="290"/>
                    <a:pt x="477" y="275"/>
                  </a:cubicBezTo>
                  <a:cubicBezTo>
                    <a:pt x="479" y="285"/>
                    <a:pt x="481" y="292"/>
                    <a:pt x="484" y="302"/>
                  </a:cubicBezTo>
                  <a:cubicBezTo>
                    <a:pt x="476" y="291"/>
                    <a:pt x="469" y="283"/>
                    <a:pt x="462" y="273"/>
                  </a:cubicBezTo>
                  <a:close/>
                  <a:moveTo>
                    <a:pt x="464" y="673"/>
                  </a:moveTo>
                  <a:cubicBezTo>
                    <a:pt x="466" y="672"/>
                    <a:pt x="468" y="670"/>
                    <a:pt x="470" y="669"/>
                  </a:cubicBezTo>
                  <a:cubicBezTo>
                    <a:pt x="472" y="673"/>
                    <a:pt x="474" y="677"/>
                    <a:pt x="477" y="680"/>
                  </a:cubicBezTo>
                  <a:cubicBezTo>
                    <a:pt x="498" y="702"/>
                    <a:pt x="518" y="723"/>
                    <a:pt x="544" y="738"/>
                  </a:cubicBezTo>
                  <a:cubicBezTo>
                    <a:pt x="550" y="741"/>
                    <a:pt x="557" y="742"/>
                    <a:pt x="563" y="744"/>
                  </a:cubicBezTo>
                  <a:cubicBezTo>
                    <a:pt x="561" y="745"/>
                    <a:pt x="559" y="747"/>
                    <a:pt x="556" y="750"/>
                  </a:cubicBezTo>
                  <a:cubicBezTo>
                    <a:pt x="535" y="769"/>
                    <a:pt x="512" y="788"/>
                    <a:pt x="492" y="809"/>
                  </a:cubicBezTo>
                  <a:cubicBezTo>
                    <a:pt x="478" y="824"/>
                    <a:pt x="466" y="843"/>
                    <a:pt x="454" y="860"/>
                  </a:cubicBezTo>
                  <a:cubicBezTo>
                    <a:pt x="448" y="867"/>
                    <a:pt x="448" y="878"/>
                    <a:pt x="455" y="885"/>
                  </a:cubicBezTo>
                  <a:cubicBezTo>
                    <a:pt x="465" y="896"/>
                    <a:pt x="475" y="905"/>
                    <a:pt x="486" y="914"/>
                  </a:cubicBezTo>
                  <a:cubicBezTo>
                    <a:pt x="504" y="929"/>
                    <a:pt x="525" y="922"/>
                    <a:pt x="530" y="899"/>
                  </a:cubicBezTo>
                  <a:cubicBezTo>
                    <a:pt x="531" y="897"/>
                    <a:pt x="530" y="894"/>
                    <a:pt x="530" y="892"/>
                  </a:cubicBezTo>
                  <a:cubicBezTo>
                    <a:pt x="528" y="892"/>
                    <a:pt x="525" y="891"/>
                    <a:pt x="523" y="893"/>
                  </a:cubicBezTo>
                  <a:cubicBezTo>
                    <a:pt x="516" y="897"/>
                    <a:pt x="509" y="902"/>
                    <a:pt x="503" y="907"/>
                  </a:cubicBezTo>
                  <a:cubicBezTo>
                    <a:pt x="498" y="892"/>
                    <a:pt x="497" y="892"/>
                    <a:pt x="508" y="880"/>
                  </a:cubicBezTo>
                  <a:cubicBezTo>
                    <a:pt x="514" y="873"/>
                    <a:pt x="516" y="865"/>
                    <a:pt x="512" y="857"/>
                  </a:cubicBezTo>
                  <a:cubicBezTo>
                    <a:pt x="511" y="854"/>
                    <a:pt x="507" y="851"/>
                    <a:pt x="504" y="847"/>
                  </a:cubicBezTo>
                  <a:cubicBezTo>
                    <a:pt x="517" y="842"/>
                    <a:pt x="530" y="838"/>
                    <a:pt x="543" y="833"/>
                  </a:cubicBezTo>
                  <a:cubicBezTo>
                    <a:pt x="555" y="829"/>
                    <a:pt x="568" y="826"/>
                    <a:pt x="581" y="821"/>
                  </a:cubicBezTo>
                  <a:cubicBezTo>
                    <a:pt x="609" y="812"/>
                    <a:pt x="622" y="792"/>
                    <a:pt x="620" y="762"/>
                  </a:cubicBezTo>
                  <a:cubicBezTo>
                    <a:pt x="619" y="747"/>
                    <a:pt x="612" y="734"/>
                    <a:pt x="603" y="721"/>
                  </a:cubicBezTo>
                  <a:cubicBezTo>
                    <a:pt x="583" y="692"/>
                    <a:pt x="564" y="663"/>
                    <a:pt x="543" y="634"/>
                  </a:cubicBezTo>
                  <a:cubicBezTo>
                    <a:pt x="532" y="618"/>
                    <a:pt x="519" y="603"/>
                    <a:pt x="506" y="589"/>
                  </a:cubicBezTo>
                  <a:cubicBezTo>
                    <a:pt x="496" y="577"/>
                    <a:pt x="494" y="578"/>
                    <a:pt x="483" y="589"/>
                  </a:cubicBezTo>
                  <a:cubicBezTo>
                    <a:pt x="460" y="614"/>
                    <a:pt x="445" y="644"/>
                    <a:pt x="440" y="677"/>
                  </a:cubicBezTo>
                  <a:cubicBezTo>
                    <a:pt x="437" y="692"/>
                    <a:pt x="438" y="706"/>
                    <a:pt x="447" y="719"/>
                  </a:cubicBezTo>
                  <a:cubicBezTo>
                    <a:pt x="451" y="724"/>
                    <a:pt x="457" y="728"/>
                    <a:pt x="463" y="733"/>
                  </a:cubicBezTo>
                  <a:cubicBezTo>
                    <a:pt x="466" y="726"/>
                    <a:pt x="468" y="721"/>
                    <a:pt x="469" y="717"/>
                  </a:cubicBezTo>
                  <a:cubicBezTo>
                    <a:pt x="474" y="702"/>
                    <a:pt x="482" y="686"/>
                    <a:pt x="464" y="673"/>
                  </a:cubicBezTo>
                  <a:close/>
                  <a:moveTo>
                    <a:pt x="456" y="1578"/>
                  </a:moveTo>
                  <a:cubicBezTo>
                    <a:pt x="456" y="1578"/>
                    <a:pt x="457" y="1579"/>
                    <a:pt x="458" y="1580"/>
                  </a:cubicBezTo>
                  <a:cubicBezTo>
                    <a:pt x="461" y="1580"/>
                    <a:pt x="465" y="1580"/>
                    <a:pt x="468" y="1579"/>
                  </a:cubicBezTo>
                  <a:cubicBezTo>
                    <a:pt x="484" y="1572"/>
                    <a:pt x="501" y="1565"/>
                    <a:pt x="515" y="1556"/>
                  </a:cubicBezTo>
                  <a:cubicBezTo>
                    <a:pt x="531" y="1546"/>
                    <a:pt x="537" y="1529"/>
                    <a:pt x="536" y="1510"/>
                  </a:cubicBezTo>
                  <a:cubicBezTo>
                    <a:pt x="535" y="1504"/>
                    <a:pt x="535" y="1498"/>
                    <a:pt x="536" y="1493"/>
                  </a:cubicBezTo>
                  <a:cubicBezTo>
                    <a:pt x="540" y="1460"/>
                    <a:pt x="545" y="1427"/>
                    <a:pt x="550" y="1393"/>
                  </a:cubicBezTo>
                  <a:cubicBezTo>
                    <a:pt x="555" y="1358"/>
                    <a:pt x="560" y="1323"/>
                    <a:pt x="552" y="1288"/>
                  </a:cubicBezTo>
                  <a:cubicBezTo>
                    <a:pt x="547" y="1259"/>
                    <a:pt x="538" y="1231"/>
                    <a:pt x="531" y="1203"/>
                  </a:cubicBezTo>
                  <a:cubicBezTo>
                    <a:pt x="511" y="1216"/>
                    <a:pt x="490" y="1229"/>
                    <a:pt x="469" y="1243"/>
                  </a:cubicBezTo>
                  <a:cubicBezTo>
                    <a:pt x="477" y="1271"/>
                    <a:pt x="485" y="1301"/>
                    <a:pt x="493" y="1331"/>
                  </a:cubicBezTo>
                  <a:cubicBezTo>
                    <a:pt x="504" y="1380"/>
                    <a:pt x="515" y="1429"/>
                    <a:pt x="516" y="1480"/>
                  </a:cubicBezTo>
                  <a:cubicBezTo>
                    <a:pt x="517" y="1499"/>
                    <a:pt x="510" y="1514"/>
                    <a:pt x="497" y="1527"/>
                  </a:cubicBezTo>
                  <a:cubicBezTo>
                    <a:pt x="486" y="1538"/>
                    <a:pt x="476" y="1549"/>
                    <a:pt x="466" y="1561"/>
                  </a:cubicBezTo>
                  <a:cubicBezTo>
                    <a:pt x="462" y="1566"/>
                    <a:pt x="459" y="1572"/>
                    <a:pt x="456" y="1578"/>
                  </a:cubicBezTo>
                  <a:close/>
                  <a:moveTo>
                    <a:pt x="8" y="1534"/>
                  </a:moveTo>
                  <a:cubicBezTo>
                    <a:pt x="9" y="1535"/>
                    <a:pt x="10" y="1535"/>
                    <a:pt x="11" y="1536"/>
                  </a:cubicBezTo>
                  <a:cubicBezTo>
                    <a:pt x="15" y="1536"/>
                    <a:pt x="20" y="1536"/>
                    <a:pt x="24" y="1534"/>
                  </a:cubicBezTo>
                  <a:cubicBezTo>
                    <a:pt x="56" y="1522"/>
                    <a:pt x="86" y="1508"/>
                    <a:pt x="113" y="1487"/>
                  </a:cubicBezTo>
                  <a:cubicBezTo>
                    <a:pt x="123" y="1480"/>
                    <a:pt x="129" y="1471"/>
                    <a:pt x="130" y="1459"/>
                  </a:cubicBezTo>
                  <a:cubicBezTo>
                    <a:pt x="131" y="1451"/>
                    <a:pt x="133" y="1443"/>
                    <a:pt x="137" y="1436"/>
                  </a:cubicBezTo>
                  <a:cubicBezTo>
                    <a:pt x="146" y="1424"/>
                    <a:pt x="156" y="1411"/>
                    <a:pt x="167" y="1400"/>
                  </a:cubicBezTo>
                  <a:cubicBezTo>
                    <a:pt x="188" y="1378"/>
                    <a:pt x="210" y="1357"/>
                    <a:pt x="231" y="1335"/>
                  </a:cubicBezTo>
                  <a:cubicBezTo>
                    <a:pt x="249" y="1316"/>
                    <a:pt x="266" y="1295"/>
                    <a:pt x="274" y="1267"/>
                  </a:cubicBezTo>
                  <a:cubicBezTo>
                    <a:pt x="260" y="1269"/>
                    <a:pt x="247" y="1270"/>
                    <a:pt x="235" y="1272"/>
                  </a:cubicBezTo>
                  <a:cubicBezTo>
                    <a:pt x="219" y="1274"/>
                    <a:pt x="207" y="1268"/>
                    <a:pt x="199" y="1254"/>
                  </a:cubicBezTo>
                  <a:cubicBezTo>
                    <a:pt x="199" y="1253"/>
                    <a:pt x="198" y="1251"/>
                    <a:pt x="196" y="1248"/>
                  </a:cubicBezTo>
                  <a:cubicBezTo>
                    <a:pt x="174" y="1293"/>
                    <a:pt x="153" y="1336"/>
                    <a:pt x="134" y="1379"/>
                  </a:cubicBezTo>
                  <a:cubicBezTo>
                    <a:pt x="116" y="1421"/>
                    <a:pt x="90" y="1455"/>
                    <a:pt x="53" y="1482"/>
                  </a:cubicBezTo>
                  <a:cubicBezTo>
                    <a:pt x="38" y="1493"/>
                    <a:pt x="27" y="1508"/>
                    <a:pt x="14" y="1521"/>
                  </a:cubicBezTo>
                  <a:cubicBezTo>
                    <a:pt x="11" y="1524"/>
                    <a:pt x="10" y="1530"/>
                    <a:pt x="8" y="1534"/>
                  </a:cubicBezTo>
                  <a:close/>
                  <a:moveTo>
                    <a:pt x="248" y="727"/>
                  </a:moveTo>
                  <a:cubicBezTo>
                    <a:pt x="282" y="685"/>
                    <a:pt x="296" y="638"/>
                    <a:pt x="285" y="584"/>
                  </a:cubicBezTo>
                  <a:cubicBezTo>
                    <a:pt x="273" y="591"/>
                    <a:pt x="266" y="600"/>
                    <a:pt x="260" y="611"/>
                  </a:cubicBezTo>
                  <a:cubicBezTo>
                    <a:pt x="240" y="644"/>
                    <a:pt x="221" y="678"/>
                    <a:pt x="201" y="711"/>
                  </a:cubicBezTo>
                  <a:cubicBezTo>
                    <a:pt x="194" y="723"/>
                    <a:pt x="189" y="736"/>
                    <a:pt x="190" y="751"/>
                  </a:cubicBezTo>
                  <a:cubicBezTo>
                    <a:pt x="192" y="778"/>
                    <a:pt x="202" y="803"/>
                    <a:pt x="214" y="827"/>
                  </a:cubicBezTo>
                  <a:cubicBezTo>
                    <a:pt x="220" y="840"/>
                    <a:pt x="227" y="851"/>
                    <a:pt x="234" y="864"/>
                  </a:cubicBezTo>
                  <a:cubicBezTo>
                    <a:pt x="252" y="817"/>
                    <a:pt x="264" y="771"/>
                    <a:pt x="241" y="723"/>
                  </a:cubicBezTo>
                  <a:cubicBezTo>
                    <a:pt x="242" y="723"/>
                    <a:pt x="243" y="722"/>
                    <a:pt x="244" y="722"/>
                  </a:cubicBezTo>
                  <a:cubicBezTo>
                    <a:pt x="245" y="724"/>
                    <a:pt x="247" y="726"/>
                    <a:pt x="248" y="727"/>
                  </a:cubicBezTo>
                  <a:close/>
                  <a:moveTo>
                    <a:pt x="321" y="566"/>
                  </a:moveTo>
                  <a:cubicBezTo>
                    <a:pt x="331" y="591"/>
                    <a:pt x="353" y="606"/>
                    <a:pt x="379" y="605"/>
                  </a:cubicBezTo>
                  <a:cubicBezTo>
                    <a:pt x="413" y="604"/>
                    <a:pt x="435" y="582"/>
                    <a:pt x="459" y="561"/>
                  </a:cubicBezTo>
                  <a:cubicBezTo>
                    <a:pt x="437" y="540"/>
                    <a:pt x="435" y="516"/>
                    <a:pt x="442" y="490"/>
                  </a:cubicBezTo>
                  <a:cubicBezTo>
                    <a:pt x="420" y="494"/>
                    <a:pt x="398" y="499"/>
                    <a:pt x="377" y="503"/>
                  </a:cubicBezTo>
                  <a:cubicBezTo>
                    <a:pt x="371" y="535"/>
                    <a:pt x="347" y="551"/>
                    <a:pt x="321" y="566"/>
                  </a:cubicBezTo>
                  <a:close/>
                  <a:moveTo>
                    <a:pt x="439" y="870"/>
                  </a:moveTo>
                  <a:cubicBezTo>
                    <a:pt x="443" y="863"/>
                    <a:pt x="444" y="856"/>
                    <a:pt x="449" y="853"/>
                  </a:cubicBezTo>
                  <a:cubicBezTo>
                    <a:pt x="457" y="846"/>
                    <a:pt x="461" y="837"/>
                    <a:pt x="466" y="828"/>
                  </a:cubicBezTo>
                  <a:cubicBezTo>
                    <a:pt x="484" y="797"/>
                    <a:pt x="510" y="773"/>
                    <a:pt x="540" y="753"/>
                  </a:cubicBezTo>
                  <a:cubicBezTo>
                    <a:pt x="542" y="752"/>
                    <a:pt x="544" y="750"/>
                    <a:pt x="547" y="748"/>
                  </a:cubicBezTo>
                  <a:cubicBezTo>
                    <a:pt x="521" y="738"/>
                    <a:pt x="503" y="719"/>
                    <a:pt x="484" y="699"/>
                  </a:cubicBezTo>
                  <a:cubicBezTo>
                    <a:pt x="473" y="747"/>
                    <a:pt x="453" y="790"/>
                    <a:pt x="432" y="832"/>
                  </a:cubicBezTo>
                  <a:cubicBezTo>
                    <a:pt x="422" y="853"/>
                    <a:pt x="423" y="853"/>
                    <a:pt x="439" y="869"/>
                  </a:cubicBezTo>
                  <a:cubicBezTo>
                    <a:pt x="439" y="869"/>
                    <a:pt x="439" y="870"/>
                    <a:pt x="439" y="870"/>
                  </a:cubicBezTo>
                  <a:close/>
                  <a:moveTo>
                    <a:pt x="390" y="323"/>
                  </a:moveTo>
                  <a:cubicBezTo>
                    <a:pt x="380" y="305"/>
                    <a:pt x="374" y="288"/>
                    <a:pt x="387" y="270"/>
                  </a:cubicBezTo>
                  <a:cubicBezTo>
                    <a:pt x="394" y="260"/>
                    <a:pt x="405" y="254"/>
                    <a:pt x="417" y="258"/>
                  </a:cubicBezTo>
                  <a:cubicBezTo>
                    <a:pt x="439" y="264"/>
                    <a:pt x="442" y="283"/>
                    <a:pt x="443" y="302"/>
                  </a:cubicBezTo>
                  <a:cubicBezTo>
                    <a:pt x="452" y="304"/>
                    <a:pt x="455" y="300"/>
                    <a:pt x="456" y="292"/>
                  </a:cubicBezTo>
                  <a:cubicBezTo>
                    <a:pt x="457" y="275"/>
                    <a:pt x="452" y="266"/>
                    <a:pt x="436" y="258"/>
                  </a:cubicBezTo>
                  <a:cubicBezTo>
                    <a:pt x="415" y="248"/>
                    <a:pt x="395" y="239"/>
                    <a:pt x="378" y="222"/>
                  </a:cubicBezTo>
                  <a:cubicBezTo>
                    <a:pt x="376" y="220"/>
                    <a:pt x="374" y="219"/>
                    <a:pt x="372" y="217"/>
                  </a:cubicBezTo>
                  <a:cubicBezTo>
                    <a:pt x="372" y="218"/>
                    <a:pt x="372" y="218"/>
                    <a:pt x="371" y="218"/>
                  </a:cubicBezTo>
                  <a:cubicBezTo>
                    <a:pt x="379" y="230"/>
                    <a:pt x="386" y="242"/>
                    <a:pt x="394" y="253"/>
                  </a:cubicBezTo>
                  <a:cubicBezTo>
                    <a:pt x="393" y="254"/>
                    <a:pt x="393" y="255"/>
                    <a:pt x="392" y="255"/>
                  </a:cubicBezTo>
                  <a:cubicBezTo>
                    <a:pt x="382" y="252"/>
                    <a:pt x="373" y="250"/>
                    <a:pt x="363" y="247"/>
                  </a:cubicBezTo>
                  <a:cubicBezTo>
                    <a:pt x="350" y="275"/>
                    <a:pt x="356" y="314"/>
                    <a:pt x="375" y="334"/>
                  </a:cubicBezTo>
                  <a:cubicBezTo>
                    <a:pt x="380" y="330"/>
                    <a:pt x="385" y="327"/>
                    <a:pt x="390" y="323"/>
                  </a:cubicBezTo>
                  <a:close/>
                  <a:moveTo>
                    <a:pt x="422" y="308"/>
                  </a:moveTo>
                  <a:cubicBezTo>
                    <a:pt x="439" y="305"/>
                    <a:pt x="441" y="302"/>
                    <a:pt x="437" y="287"/>
                  </a:cubicBezTo>
                  <a:cubicBezTo>
                    <a:pt x="435" y="282"/>
                    <a:pt x="434" y="277"/>
                    <a:pt x="431" y="273"/>
                  </a:cubicBezTo>
                  <a:cubicBezTo>
                    <a:pt x="422" y="259"/>
                    <a:pt x="403" y="257"/>
                    <a:pt x="392" y="270"/>
                  </a:cubicBezTo>
                  <a:cubicBezTo>
                    <a:pt x="383" y="281"/>
                    <a:pt x="381" y="293"/>
                    <a:pt x="386" y="306"/>
                  </a:cubicBezTo>
                  <a:cubicBezTo>
                    <a:pt x="391" y="321"/>
                    <a:pt x="395" y="322"/>
                    <a:pt x="409" y="313"/>
                  </a:cubicBezTo>
                  <a:cubicBezTo>
                    <a:pt x="399" y="309"/>
                    <a:pt x="395" y="302"/>
                    <a:pt x="395" y="292"/>
                  </a:cubicBezTo>
                  <a:cubicBezTo>
                    <a:pt x="409" y="290"/>
                    <a:pt x="412" y="285"/>
                    <a:pt x="404" y="274"/>
                  </a:cubicBezTo>
                  <a:cubicBezTo>
                    <a:pt x="410" y="270"/>
                    <a:pt x="417" y="270"/>
                    <a:pt x="422" y="276"/>
                  </a:cubicBezTo>
                  <a:cubicBezTo>
                    <a:pt x="432" y="286"/>
                    <a:pt x="428" y="297"/>
                    <a:pt x="422" y="308"/>
                  </a:cubicBezTo>
                  <a:close/>
                  <a:moveTo>
                    <a:pt x="129" y="1243"/>
                  </a:moveTo>
                  <a:cubicBezTo>
                    <a:pt x="130" y="1244"/>
                    <a:pt x="130" y="1245"/>
                    <a:pt x="130" y="1245"/>
                  </a:cubicBezTo>
                  <a:cubicBezTo>
                    <a:pt x="138" y="1248"/>
                    <a:pt x="146" y="1252"/>
                    <a:pt x="154" y="1253"/>
                  </a:cubicBezTo>
                  <a:cubicBezTo>
                    <a:pt x="161" y="1254"/>
                    <a:pt x="169" y="1254"/>
                    <a:pt x="175" y="1252"/>
                  </a:cubicBezTo>
                  <a:cubicBezTo>
                    <a:pt x="182" y="1251"/>
                    <a:pt x="190" y="1247"/>
                    <a:pt x="190" y="1238"/>
                  </a:cubicBezTo>
                  <a:cubicBezTo>
                    <a:pt x="190" y="1233"/>
                    <a:pt x="178" y="1227"/>
                    <a:pt x="170" y="1230"/>
                  </a:cubicBezTo>
                  <a:cubicBezTo>
                    <a:pt x="156" y="1233"/>
                    <a:pt x="143" y="1238"/>
                    <a:pt x="129" y="1243"/>
                  </a:cubicBezTo>
                  <a:close/>
                  <a:moveTo>
                    <a:pt x="222" y="898"/>
                  </a:moveTo>
                  <a:cubicBezTo>
                    <a:pt x="218" y="895"/>
                    <a:pt x="216" y="893"/>
                    <a:pt x="213" y="891"/>
                  </a:cubicBezTo>
                  <a:cubicBezTo>
                    <a:pt x="209" y="889"/>
                    <a:pt x="205" y="887"/>
                    <a:pt x="200" y="886"/>
                  </a:cubicBezTo>
                  <a:cubicBezTo>
                    <a:pt x="194" y="885"/>
                    <a:pt x="191" y="888"/>
                    <a:pt x="194" y="894"/>
                  </a:cubicBezTo>
                  <a:cubicBezTo>
                    <a:pt x="200" y="905"/>
                    <a:pt x="210" y="912"/>
                    <a:pt x="222" y="917"/>
                  </a:cubicBezTo>
                  <a:cubicBezTo>
                    <a:pt x="224" y="906"/>
                    <a:pt x="226" y="898"/>
                    <a:pt x="229" y="889"/>
                  </a:cubicBezTo>
                  <a:cubicBezTo>
                    <a:pt x="228" y="888"/>
                    <a:pt x="228" y="888"/>
                    <a:pt x="228" y="888"/>
                  </a:cubicBezTo>
                  <a:cubicBezTo>
                    <a:pt x="226" y="891"/>
                    <a:pt x="224" y="894"/>
                    <a:pt x="222" y="898"/>
                  </a:cubicBezTo>
                  <a:close/>
                  <a:moveTo>
                    <a:pt x="279" y="698"/>
                  </a:moveTo>
                  <a:cubicBezTo>
                    <a:pt x="278" y="698"/>
                    <a:pt x="277" y="698"/>
                    <a:pt x="277" y="697"/>
                  </a:cubicBezTo>
                  <a:cubicBezTo>
                    <a:pt x="272" y="706"/>
                    <a:pt x="267" y="716"/>
                    <a:pt x="261" y="724"/>
                  </a:cubicBezTo>
                  <a:cubicBezTo>
                    <a:pt x="251" y="738"/>
                    <a:pt x="257" y="751"/>
                    <a:pt x="262" y="766"/>
                  </a:cubicBezTo>
                  <a:cubicBezTo>
                    <a:pt x="268" y="742"/>
                    <a:pt x="273" y="720"/>
                    <a:pt x="279" y="698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6327775" y="2024063"/>
              <a:ext cx="92075" cy="22225"/>
            </a:xfrm>
            <a:custGeom>
              <a:rect b="b" l="l" r="r" t="t"/>
              <a:pathLst>
                <a:path extrusionOk="0" h="11" w="46">
                  <a:moveTo>
                    <a:pt x="46" y="8"/>
                  </a:moveTo>
                  <a:cubicBezTo>
                    <a:pt x="30" y="11"/>
                    <a:pt x="14" y="9"/>
                    <a:pt x="0" y="0"/>
                  </a:cubicBezTo>
                  <a:cubicBezTo>
                    <a:pt x="16" y="3"/>
                    <a:pt x="31" y="5"/>
                    <a:pt x="46" y="8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6373813" y="728663"/>
              <a:ext cx="88900" cy="50800"/>
            </a:xfrm>
            <a:custGeom>
              <a:rect b="b" l="l" r="r" t="t"/>
              <a:pathLst>
                <a:path extrusionOk="0" h="25" w="44">
                  <a:moveTo>
                    <a:pt x="0" y="25"/>
                  </a:moveTo>
                  <a:cubicBezTo>
                    <a:pt x="6" y="15"/>
                    <a:pt x="23" y="19"/>
                    <a:pt x="25" y="4"/>
                  </a:cubicBezTo>
                  <a:cubicBezTo>
                    <a:pt x="23" y="3"/>
                    <a:pt x="20" y="2"/>
                    <a:pt x="15" y="0"/>
                  </a:cubicBezTo>
                  <a:cubicBezTo>
                    <a:pt x="28" y="0"/>
                    <a:pt x="38" y="0"/>
                    <a:pt x="44" y="0"/>
                  </a:cubicBezTo>
                  <a:cubicBezTo>
                    <a:pt x="39" y="3"/>
                    <a:pt x="32" y="10"/>
                    <a:pt x="24" y="15"/>
                  </a:cubicBezTo>
                  <a:cubicBezTo>
                    <a:pt x="17" y="20"/>
                    <a:pt x="8" y="22"/>
                    <a:pt x="0" y="25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6653213" y="857250"/>
              <a:ext cx="63500" cy="69850"/>
            </a:xfrm>
            <a:custGeom>
              <a:rect b="b" l="l" r="r" t="t"/>
              <a:pathLst>
                <a:path extrusionOk="0" h="35" w="32">
                  <a:moveTo>
                    <a:pt x="32" y="35"/>
                  </a:moveTo>
                  <a:cubicBezTo>
                    <a:pt x="21" y="23"/>
                    <a:pt x="11" y="11"/>
                    <a:pt x="0" y="0"/>
                  </a:cubicBezTo>
                  <a:cubicBezTo>
                    <a:pt x="19" y="3"/>
                    <a:pt x="23" y="22"/>
                    <a:pt x="32" y="35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6161088" y="1028700"/>
              <a:ext cx="133350" cy="260350"/>
            </a:xfrm>
            <a:custGeom>
              <a:rect b="b" l="l" r="r" t="t"/>
              <a:pathLst>
                <a:path extrusionOk="0" h="130" w="66">
                  <a:moveTo>
                    <a:pt x="0" y="54"/>
                  </a:moveTo>
                  <a:cubicBezTo>
                    <a:pt x="1" y="46"/>
                    <a:pt x="2" y="33"/>
                    <a:pt x="5" y="21"/>
                  </a:cubicBezTo>
                  <a:cubicBezTo>
                    <a:pt x="8" y="11"/>
                    <a:pt x="15" y="3"/>
                    <a:pt x="27" y="2"/>
                  </a:cubicBezTo>
                  <a:cubicBezTo>
                    <a:pt x="39" y="0"/>
                    <a:pt x="47" y="7"/>
                    <a:pt x="52" y="17"/>
                  </a:cubicBezTo>
                  <a:cubicBezTo>
                    <a:pt x="64" y="36"/>
                    <a:pt x="66" y="58"/>
                    <a:pt x="64" y="80"/>
                  </a:cubicBezTo>
                  <a:cubicBezTo>
                    <a:pt x="63" y="92"/>
                    <a:pt x="60" y="104"/>
                    <a:pt x="55" y="116"/>
                  </a:cubicBezTo>
                  <a:cubicBezTo>
                    <a:pt x="51" y="127"/>
                    <a:pt x="43" y="130"/>
                    <a:pt x="32" y="126"/>
                  </a:cubicBezTo>
                  <a:cubicBezTo>
                    <a:pt x="16" y="121"/>
                    <a:pt x="10" y="108"/>
                    <a:pt x="6" y="94"/>
                  </a:cubicBezTo>
                  <a:cubicBezTo>
                    <a:pt x="3" y="83"/>
                    <a:pt x="3" y="71"/>
                    <a:pt x="0" y="54"/>
                  </a:cubicBezTo>
                  <a:close/>
                  <a:moveTo>
                    <a:pt x="57" y="50"/>
                  </a:moveTo>
                  <a:cubicBezTo>
                    <a:pt x="55" y="36"/>
                    <a:pt x="51" y="24"/>
                    <a:pt x="42" y="14"/>
                  </a:cubicBezTo>
                  <a:cubicBezTo>
                    <a:pt x="33" y="5"/>
                    <a:pt x="22" y="6"/>
                    <a:pt x="15" y="17"/>
                  </a:cubicBezTo>
                  <a:cubicBezTo>
                    <a:pt x="13" y="20"/>
                    <a:pt x="11" y="22"/>
                    <a:pt x="10" y="26"/>
                  </a:cubicBezTo>
                  <a:cubicBezTo>
                    <a:pt x="2" y="54"/>
                    <a:pt x="5" y="82"/>
                    <a:pt x="18" y="108"/>
                  </a:cubicBezTo>
                  <a:cubicBezTo>
                    <a:pt x="21" y="114"/>
                    <a:pt x="27" y="118"/>
                    <a:pt x="32" y="122"/>
                  </a:cubicBezTo>
                  <a:cubicBezTo>
                    <a:pt x="33" y="122"/>
                    <a:pt x="34" y="121"/>
                    <a:pt x="34" y="120"/>
                  </a:cubicBezTo>
                  <a:cubicBezTo>
                    <a:pt x="33" y="119"/>
                    <a:pt x="32" y="118"/>
                    <a:pt x="32" y="117"/>
                  </a:cubicBezTo>
                  <a:cubicBezTo>
                    <a:pt x="21" y="96"/>
                    <a:pt x="21" y="76"/>
                    <a:pt x="32" y="56"/>
                  </a:cubicBezTo>
                  <a:cubicBezTo>
                    <a:pt x="38" y="45"/>
                    <a:pt x="45" y="43"/>
                    <a:pt x="57" y="50"/>
                  </a:cubicBezTo>
                  <a:close/>
                  <a:moveTo>
                    <a:pt x="59" y="67"/>
                  </a:moveTo>
                  <a:cubicBezTo>
                    <a:pt x="58" y="60"/>
                    <a:pt x="59" y="52"/>
                    <a:pt x="50" y="50"/>
                  </a:cubicBezTo>
                  <a:cubicBezTo>
                    <a:pt x="41" y="48"/>
                    <a:pt x="37" y="54"/>
                    <a:pt x="34" y="61"/>
                  </a:cubicBezTo>
                  <a:cubicBezTo>
                    <a:pt x="26" y="78"/>
                    <a:pt x="26" y="95"/>
                    <a:pt x="34" y="111"/>
                  </a:cubicBezTo>
                  <a:cubicBezTo>
                    <a:pt x="36" y="115"/>
                    <a:pt x="42" y="120"/>
                    <a:pt x="46" y="120"/>
                  </a:cubicBezTo>
                  <a:cubicBezTo>
                    <a:pt x="50" y="119"/>
                    <a:pt x="53" y="113"/>
                    <a:pt x="57" y="107"/>
                  </a:cubicBezTo>
                  <a:cubicBezTo>
                    <a:pt x="41" y="109"/>
                    <a:pt x="36" y="100"/>
                    <a:pt x="39" y="83"/>
                  </a:cubicBezTo>
                  <a:cubicBezTo>
                    <a:pt x="51" y="81"/>
                    <a:pt x="53" y="77"/>
                    <a:pt x="46" y="64"/>
                  </a:cubicBezTo>
                  <a:cubicBezTo>
                    <a:pt x="50" y="65"/>
                    <a:pt x="54" y="66"/>
                    <a:pt x="59" y="67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6316663" y="1338263"/>
              <a:ext cx="223838" cy="131763"/>
            </a:xfrm>
            <a:custGeom>
              <a:rect b="b" l="l" r="r" t="t"/>
              <a:pathLst>
                <a:path extrusionOk="0" h="66" w="112">
                  <a:moveTo>
                    <a:pt x="0" y="66"/>
                  </a:moveTo>
                  <a:cubicBezTo>
                    <a:pt x="38" y="61"/>
                    <a:pt x="69" y="43"/>
                    <a:pt x="92" y="12"/>
                  </a:cubicBezTo>
                  <a:cubicBezTo>
                    <a:pt x="95" y="8"/>
                    <a:pt x="100" y="4"/>
                    <a:pt x="88" y="2"/>
                  </a:cubicBezTo>
                  <a:cubicBezTo>
                    <a:pt x="89" y="1"/>
                    <a:pt x="90" y="0"/>
                    <a:pt x="92" y="0"/>
                  </a:cubicBezTo>
                  <a:cubicBezTo>
                    <a:pt x="98" y="2"/>
                    <a:pt x="105" y="4"/>
                    <a:pt x="112" y="6"/>
                  </a:cubicBezTo>
                  <a:cubicBezTo>
                    <a:pt x="112" y="6"/>
                    <a:pt x="111" y="7"/>
                    <a:pt x="111" y="8"/>
                  </a:cubicBezTo>
                  <a:cubicBezTo>
                    <a:pt x="108" y="8"/>
                    <a:pt x="105" y="7"/>
                    <a:pt x="102" y="6"/>
                  </a:cubicBezTo>
                  <a:cubicBezTo>
                    <a:pt x="78" y="44"/>
                    <a:pt x="45" y="66"/>
                    <a:pt x="0" y="66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6256338" y="1289050"/>
              <a:ext cx="41275" cy="79375"/>
            </a:xfrm>
            <a:custGeom>
              <a:rect b="b" l="l" r="r" t="t"/>
              <a:pathLst>
                <a:path extrusionOk="0" h="40" w="21">
                  <a:moveTo>
                    <a:pt x="15" y="0"/>
                  </a:moveTo>
                  <a:cubicBezTo>
                    <a:pt x="5" y="15"/>
                    <a:pt x="3" y="29"/>
                    <a:pt x="21" y="40"/>
                  </a:cubicBezTo>
                  <a:cubicBezTo>
                    <a:pt x="12" y="39"/>
                    <a:pt x="5" y="36"/>
                    <a:pt x="3" y="28"/>
                  </a:cubicBezTo>
                  <a:cubicBezTo>
                    <a:pt x="0" y="16"/>
                    <a:pt x="6" y="8"/>
                    <a:pt x="15" y="0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6411913" y="1747838"/>
              <a:ext cx="46038" cy="15875"/>
            </a:xfrm>
            <a:custGeom>
              <a:rect b="b" l="l" r="r" t="t"/>
              <a:pathLst>
                <a:path extrusionOk="0" h="8" w="23">
                  <a:moveTo>
                    <a:pt x="23" y="0"/>
                  </a:moveTo>
                  <a:cubicBezTo>
                    <a:pt x="16" y="8"/>
                    <a:pt x="8" y="5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0"/>
          <p:cNvGrpSpPr/>
          <p:nvPr/>
        </p:nvGrpSpPr>
        <p:grpSpPr>
          <a:xfrm>
            <a:off x="1862112" y="1140316"/>
            <a:ext cx="1270000" cy="3178175"/>
            <a:chOff x="5680075" y="579438"/>
            <a:chExt cx="1270000" cy="3178175"/>
          </a:xfrm>
        </p:grpSpPr>
        <p:sp>
          <p:nvSpPr>
            <p:cNvPr id="393" name="Google Shape;393;p10"/>
            <p:cNvSpPr/>
            <p:nvPr/>
          </p:nvSpPr>
          <p:spPr>
            <a:xfrm>
              <a:off x="5680075" y="579438"/>
              <a:ext cx="1270000" cy="3178175"/>
            </a:xfrm>
            <a:custGeom>
              <a:rect b="b" l="l" r="r" t="t"/>
              <a:pathLst>
                <a:path extrusionOk="0" h="1590" w="633">
                  <a:moveTo>
                    <a:pt x="178" y="1261"/>
                  </a:moveTo>
                  <a:cubicBezTo>
                    <a:pt x="165" y="1267"/>
                    <a:pt x="153" y="1262"/>
                    <a:pt x="140" y="1257"/>
                  </a:cubicBezTo>
                  <a:cubicBezTo>
                    <a:pt x="131" y="1254"/>
                    <a:pt x="121" y="1254"/>
                    <a:pt x="111" y="1252"/>
                  </a:cubicBezTo>
                  <a:cubicBezTo>
                    <a:pt x="124" y="1224"/>
                    <a:pt x="140" y="1197"/>
                    <a:pt x="151" y="1167"/>
                  </a:cubicBezTo>
                  <a:cubicBezTo>
                    <a:pt x="165" y="1128"/>
                    <a:pt x="175" y="1087"/>
                    <a:pt x="187" y="1047"/>
                  </a:cubicBezTo>
                  <a:cubicBezTo>
                    <a:pt x="197" y="1009"/>
                    <a:pt x="207" y="971"/>
                    <a:pt x="217" y="933"/>
                  </a:cubicBezTo>
                  <a:cubicBezTo>
                    <a:pt x="219" y="927"/>
                    <a:pt x="218" y="924"/>
                    <a:pt x="213" y="921"/>
                  </a:cubicBezTo>
                  <a:cubicBezTo>
                    <a:pt x="204" y="915"/>
                    <a:pt x="196" y="908"/>
                    <a:pt x="190" y="900"/>
                  </a:cubicBezTo>
                  <a:cubicBezTo>
                    <a:pt x="187" y="897"/>
                    <a:pt x="186" y="887"/>
                    <a:pt x="188" y="885"/>
                  </a:cubicBezTo>
                  <a:cubicBezTo>
                    <a:pt x="192" y="881"/>
                    <a:pt x="199" y="879"/>
                    <a:pt x="205" y="879"/>
                  </a:cubicBezTo>
                  <a:cubicBezTo>
                    <a:pt x="210" y="879"/>
                    <a:pt x="215" y="883"/>
                    <a:pt x="220" y="885"/>
                  </a:cubicBezTo>
                  <a:cubicBezTo>
                    <a:pt x="224" y="882"/>
                    <a:pt x="228" y="879"/>
                    <a:pt x="232" y="876"/>
                  </a:cubicBezTo>
                  <a:cubicBezTo>
                    <a:pt x="222" y="860"/>
                    <a:pt x="211" y="845"/>
                    <a:pt x="203" y="829"/>
                  </a:cubicBezTo>
                  <a:cubicBezTo>
                    <a:pt x="191" y="804"/>
                    <a:pt x="180" y="779"/>
                    <a:pt x="179" y="750"/>
                  </a:cubicBezTo>
                  <a:cubicBezTo>
                    <a:pt x="179" y="732"/>
                    <a:pt x="183" y="716"/>
                    <a:pt x="194" y="702"/>
                  </a:cubicBezTo>
                  <a:cubicBezTo>
                    <a:pt x="216" y="674"/>
                    <a:pt x="234" y="645"/>
                    <a:pt x="247" y="612"/>
                  </a:cubicBezTo>
                  <a:cubicBezTo>
                    <a:pt x="260" y="582"/>
                    <a:pt x="286" y="568"/>
                    <a:pt x="315" y="557"/>
                  </a:cubicBezTo>
                  <a:cubicBezTo>
                    <a:pt x="328" y="552"/>
                    <a:pt x="340" y="544"/>
                    <a:pt x="350" y="535"/>
                  </a:cubicBezTo>
                  <a:cubicBezTo>
                    <a:pt x="357" y="529"/>
                    <a:pt x="360" y="519"/>
                    <a:pt x="364" y="510"/>
                  </a:cubicBezTo>
                  <a:cubicBezTo>
                    <a:pt x="366" y="505"/>
                    <a:pt x="363" y="502"/>
                    <a:pt x="356" y="501"/>
                  </a:cubicBezTo>
                  <a:cubicBezTo>
                    <a:pt x="335" y="497"/>
                    <a:pt x="314" y="495"/>
                    <a:pt x="294" y="487"/>
                  </a:cubicBezTo>
                  <a:cubicBezTo>
                    <a:pt x="245" y="469"/>
                    <a:pt x="221" y="431"/>
                    <a:pt x="215" y="380"/>
                  </a:cubicBezTo>
                  <a:cubicBezTo>
                    <a:pt x="214" y="374"/>
                    <a:pt x="211" y="367"/>
                    <a:pt x="208" y="361"/>
                  </a:cubicBezTo>
                  <a:cubicBezTo>
                    <a:pt x="199" y="346"/>
                    <a:pt x="198" y="329"/>
                    <a:pt x="201" y="312"/>
                  </a:cubicBezTo>
                  <a:cubicBezTo>
                    <a:pt x="201" y="309"/>
                    <a:pt x="202" y="306"/>
                    <a:pt x="203" y="302"/>
                  </a:cubicBezTo>
                  <a:cubicBezTo>
                    <a:pt x="200" y="304"/>
                    <a:pt x="199" y="305"/>
                    <a:pt x="197" y="306"/>
                  </a:cubicBezTo>
                  <a:cubicBezTo>
                    <a:pt x="197" y="305"/>
                    <a:pt x="197" y="304"/>
                    <a:pt x="197" y="304"/>
                  </a:cubicBezTo>
                  <a:cubicBezTo>
                    <a:pt x="208" y="277"/>
                    <a:pt x="205" y="249"/>
                    <a:pt x="201" y="220"/>
                  </a:cubicBezTo>
                  <a:cubicBezTo>
                    <a:pt x="194" y="178"/>
                    <a:pt x="216" y="136"/>
                    <a:pt x="254" y="116"/>
                  </a:cubicBezTo>
                  <a:cubicBezTo>
                    <a:pt x="256" y="115"/>
                    <a:pt x="258" y="114"/>
                    <a:pt x="258" y="114"/>
                  </a:cubicBezTo>
                  <a:cubicBezTo>
                    <a:pt x="247" y="106"/>
                    <a:pt x="236" y="99"/>
                    <a:pt x="225" y="91"/>
                  </a:cubicBezTo>
                  <a:cubicBezTo>
                    <a:pt x="225" y="90"/>
                    <a:pt x="226" y="89"/>
                    <a:pt x="226" y="88"/>
                  </a:cubicBezTo>
                  <a:cubicBezTo>
                    <a:pt x="256" y="98"/>
                    <a:pt x="283" y="89"/>
                    <a:pt x="310" y="76"/>
                  </a:cubicBezTo>
                  <a:cubicBezTo>
                    <a:pt x="343" y="61"/>
                    <a:pt x="377" y="50"/>
                    <a:pt x="414" y="51"/>
                  </a:cubicBezTo>
                  <a:cubicBezTo>
                    <a:pt x="441" y="51"/>
                    <a:pt x="467" y="58"/>
                    <a:pt x="491" y="71"/>
                  </a:cubicBezTo>
                  <a:cubicBezTo>
                    <a:pt x="500" y="76"/>
                    <a:pt x="508" y="75"/>
                    <a:pt x="516" y="70"/>
                  </a:cubicBezTo>
                  <a:cubicBezTo>
                    <a:pt x="534" y="60"/>
                    <a:pt x="546" y="45"/>
                    <a:pt x="552" y="25"/>
                  </a:cubicBezTo>
                  <a:cubicBezTo>
                    <a:pt x="553" y="23"/>
                    <a:pt x="553" y="21"/>
                    <a:pt x="554" y="19"/>
                  </a:cubicBezTo>
                  <a:cubicBezTo>
                    <a:pt x="560" y="30"/>
                    <a:pt x="559" y="39"/>
                    <a:pt x="551" y="63"/>
                  </a:cubicBezTo>
                  <a:cubicBezTo>
                    <a:pt x="571" y="45"/>
                    <a:pt x="582" y="24"/>
                    <a:pt x="587" y="0"/>
                  </a:cubicBezTo>
                  <a:cubicBezTo>
                    <a:pt x="594" y="14"/>
                    <a:pt x="594" y="14"/>
                    <a:pt x="583" y="52"/>
                  </a:cubicBezTo>
                  <a:cubicBezTo>
                    <a:pt x="596" y="43"/>
                    <a:pt x="609" y="33"/>
                    <a:pt x="623" y="23"/>
                  </a:cubicBezTo>
                  <a:cubicBezTo>
                    <a:pt x="624" y="24"/>
                    <a:pt x="624" y="25"/>
                    <a:pt x="625" y="26"/>
                  </a:cubicBezTo>
                  <a:cubicBezTo>
                    <a:pt x="619" y="34"/>
                    <a:pt x="612" y="41"/>
                    <a:pt x="606" y="49"/>
                  </a:cubicBezTo>
                  <a:cubicBezTo>
                    <a:pt x="592" y="69"/>
                    <a:pt x="581" y="90"/>
                    <a:pt x="582" y="115"/>
                  </a:cubicBezTo>
                  <a:cubicBezTo>
                    <a:pt x="582" y="120"/>
                    <a:pt x="583" y="124"/>
                    <a:pt x="585" y="128"/>
                  </a:cubicBezTo>
                  <a:cubicBezTo>
                    <a:pt x="611" y="164"/>
                    <a:pt x="621" y="206"/>
                    <a:pt x="625" y="250"/>
                  </a:cubicBezTo>
                  <a:cubicBezTo>
                    <a:pt x="628" y="289"/>
                    <a:pt x="621" y="326"/>
                    <a:pt x="605" y="362"/>
                  </a:cubicBezTo>
                  <a:cubicBezTo>
                    <a:pt x="594" y="388"/>
                    <a:pt x="575" y="407"/>
                    <a:pt x="553" y="424"/>
                  </a:cubicBezTo>
                  <a:cubicBezTo>
                    <a:pt x="538" y="437"/>
                    <a:pt x="522" y="450"/>
                    <a:pt x="507" y="462"/>
                  </a:cubicBezTo>
                  <a:cubicBezTo>
                    <a:pt x="505" y="463"/>
                    <a:pt x="504" y="464"/>
                    <a:pt x="501" y="466"/>
                  </a:cubicBezTo>
                  <a:cubicBezTo>
                    <a:pt x="501" y="463"/>
                    <a:pt x="502" y="461"/>
                    <a:pt x="502" y="459"/>
                  </a:cubicBezTo>
                  <a:cubicBezTo>
                    <a:pt x="501" y="459"/>
                    <a:pt x="500" y="459"/>
                    <a:pt x="499" y="459"/>
                  </a:cubicBezTo>
                  <a:cubicBezTo>
                    <a:pt x="488" y="465"/>
                    <a:pt x="478" y="473"/>
                    <a:pt x="466" y="478"/>
                  </a:cubicBezTo>
                  <a:cubicBezTo>
                    <a:pt x="453" y="483"/>
                    <a:pt x="449" y="492"/>
                    <a:pt x="448" y="503"/>
                  </a:cubicBezTo>
                  <a:cubicBezTo>
                    <a:pt x="445" y="525"/>
                    <a:pt x="449" y="547"/>
                    <a:pt x="475" y="557"/>
                  </a:cubicBezTo>
                  <a:cubicBezTo>
                    <a:pt x="508" y="571"/>
                    <a:pt x="530" y="597"/>
                    <a:pt x="549" y="625"/>
                  </a:cubicBezTo>
                  <a:cubicBezTo>
                    <a:pt x="570" y="655"/>
                    <a:pt x="591" y="685"/>
                    <a:pt x="611" y="716"/>
                  </a:cubicBezTo>
                  <a:cubicBezTo>
                    <a:pt x="625" y="735"/>
                    <a:pt x="633" y="755"/>
                    <a:pt x="629" y="779"/>
                  </a:cubicBezTo>
                  <a:cubicBezTo>
                    <a:pt x="625" y="802"/>
                    <a:pt x="613" y="819"/>
                    <a:pt x="592" y="828"/>
                  </a:cubicBezTo>
                  <a:cubicBezTo>
                    <a:pt x="568" y="837"/>
                    <a:pt x="543" y="844"/>
                    <a:pt x="519" y="851"/>
                  </a:cubicBezTo>
                  <a:cubicBezTo>
                    <a:pt x="519" y="857"/>
                    <a:pt x="520" y="866"/>
                    <a:pt x="520" y="874"/>
                  </a:cubicBezTo>
                  <a:cubicBezTo>
                    <a:pt x="519" y="875"/>
                    <a:pt x="518" y="875"/>
                    <a:pt x="518" y="875"/>
                  </a:cubicBezTo>
                  <a:cubicBezTo>
                    <a:pt x="523" y="879"/>
                    <a:pt x="529" y="883"/>
                    <a:pt x="534" y="887"/>
                  </a:cubicBezTo>
                  <a:cubicBezTo>
                    <a:pt x="536" y="889"/>
                    <a:pt x="538" y="893"/>
                    <a:pt x="538" y="896"/>
                  </a:cubicBezTo>
                  <a:cubicBezTo>
                    <a:pt x="538" y="921"/>
                    <a:pt x="512" y="936"/>
                    <a:pt x="491" y="925"/>
                  </a:cubicBezTo>
                  <a:cubicBezTo>
                    <a:pt x="489" y="923"/>
                    <a:pt x="487" y="922"/>
                    <a:pt x="484" y="922"/>
                  </a:cubicBezTo>
                  <a:cubicBezTo>
                    <a:pt x="493" y="933"/>
                    <a:pt x="502" y="944"/>
                    <a:pt x="510" y="955"/>
                  </a:cubicBezTo>
                  <a:cubicBezTo>
                    <a:pt x="562" y="1024"/>
                    <a:pt x="599" y="1100"/>
                    <a:pt x="620" y="1184"/>
                  </a:cubicBezTo>
                  <a:cubicBezTo>
                    <a:pt x="622" y="1191"/>
                    <a:pt x="624" y="1199"/>
                    <a:pt x="627" y="1206"/>
                  </a:cubicBezTo>
                  <a:cubicBezTo>
                    <a:pt x="629" y="1212"/>
                    <a:pt x="627" y="1215"/>
                    <a:pt x="621" y="1216"/>
                  </a:cubicBezTo>
                  <a:cubicBezTo>
                    <a:pt x="607" y="1220"/>
                    <a:pt x="593" y="1219"/>
                    <a:pt x="582" y="1208"/>
                  </a:cubicBezTo>
                  <a:cubicBezTo>
                    <a:pt x="573" y="1199"/>
                    <a:pt x="562" y="1197"/>
                    <a:pt x="549" y="1198"/>
                  </a:cubicBezTo>
                  <a:cubicBezTo>
                    <a:pt x="544" y="1198"/>
                    <a:pt x="541" y="1200"/>
                    <a:pt x="542" y="1205"/>
                  </a:cubicBezTo>
                  <a:cubicBezTo>
                    <a:pt x="545" y="1217"/>
                    <a:pt x="546" y="1229"/>
                    <a:pt x="550" y="1240"/>
                  </a:cubicBezTo>
                  <a:cubicBezTo>
                    <a:pt x="562" y="1274"/>
                    <a:pt x="568" y="1309"/>
                    <a:pt x="565" y="1344"/>
                  </a:cubicBezTo>
                  <a:cubicBezTo>
                    <a:pt x="563" y="1373"/>
                    <a:pt x="558" y="1402"/>
                    <a:pt x="553" y="1430"/>
                  </a:cubicBezTo>
                  <a:cubicBezTo>
                    <a:pt x="550" y="1452"/>
                    <a:pt x="547" y="1474"/>
                    <a:pt x="544" y="1496"/>
                  </a:cubicBezTo>
                  <a:cubicBezTo>
                    <a:pt x="543" y="1505"/>
                    <a:pt x="544" y="1514"/>
                    <a:pt x="544" y="1523"/>
                  </a:cubicBezTo>
                  <a:cubicBezTo>
                    <a:pt x="543" y="1538"/>
                    <a:pt x="536" y="1550"/>
                    <a:pt x="525" y="1560"/>
                  </a:cubicBezTo>
                  <a:cubicBezTo>
                    <a:pt x="508" y="1575"/>
                    <a:pt x="489" y="1584"/>
                    <a:pt x="468" y="1589"/>
                  </a:cubicBezTo>
                  <a:cubicBezTo>
                    <a:pt x="462" y="1590"/>
                    <a:pt x="454" y="1588"/>
                    <a:pt x="450" y="1585"/>
                  </a:cubicBezTo>
                  <a:cubicBezTo>
                    <a:pt x="444" y="1580"/>
                    <a:pt x="448" y="1573"/>
                    <a:pt x="451" y="1567"/>
                  </a:cubicBezTo>
                  <a:cubicBezTo>
                    <a:pt x="456" y="1559"/>
                    <a:pt x="461" y="1552"/>
                    <a:pt x="467" y="1545"/>
                  </a:cubicBezTo>
                  <a:cubicBezTo>
                    <a:pt x="474" y="1536"/>
                    <a:pt x="482" y="1528"/>
                    <a:pt x="490" y="1521"/>
                  </a:cubicBezTo>
                  <a:cubicBezTo>
                    <a:pt x="505" y="1508"/>
                    <a:pt x="510" y="1493"/>
                    <a:pt x="508" y="1473"/>
                  </a:cubicBezTo>
                  <a:cubicBezTo>
                    <a:pt x="501" y="1397"/>
                    <a:pt x="482" y="1323"/>
                    <a:pt x="461" y="1250"/>
                  </a:cubicBezTo>
                  <a:cubicBezTo>
                    <a:pt x="459" y="1245"/>
                    <a:pt x="457" y="1243"/>
                    <a:pt x="452" y="1244"/>
                  </a:cubicBezTo>
                  <a:cubicBezTo>
                    <a:pt x="447" y="1245"/>
                    <a:pt x="442" y="1246"/>
                    <a:pt x="437" y="1246"/>
                  </a:cubicBezTo>
                  <a:cubicBezTo>
                    <a:pt x="424" y="1246"/>
                    <a:pt x="420" y="1242"/>
                    <a:pt x="416" y="1229"/>
                  </a:cubicBezTo>
                  <a:cubicBezTo>
                    <a:pt x="414" y="1224"/>
                    <a:pt x="409" y="1218"/>
                    <a:pt x="404" y="1216"/>
                  </a:cubicBezTo>
                  <a:cubicBezTo>
                    <a:pt x="390" y="1209"/>
                    <a:pt x="374" y="1208"/>
                    <a:pt x="359" y="1215"/>
                  </a:cubicBezTo>
                  <a:cubicBezTo>
                    <a:pt x="352" y="1218"/>
                    <a:pt x="346" y="1224"/>
                    <a:pt x="343" y="1231"/>
                  </a:cubicBezTo>
                  <a:cubicBezTo>
                    <a:pt x="331" y="1253"/>
                    <a:pt x="313" y="1264"/>
                    <a:pt x="289" y="1267"/>
                  </a:cubicBezTo>
                  <a:cubicBezTo>
                    <a:pt x="286" y="1267"/>
                    <a:pt x="282" y="1270"/>
                    <a:pt x="282" y="1272"/>
                  </a:cubicBezTo>
                  <a:cubicBezTo>
                    <a:pt x="272" y="1306"/>
                    <a:pt x="250" y="1330"/>
                    <a:pt x="227" y="1354"/>
                  </a:cubicBezTo>
                  <a:cubicBezTo>
                    <a:pt x="203" y="1379"/>
                    <a:pt x="179" y="1403"/>
                    <a:pt x="154" y="1427"/>
                  </a:cubicBezTo>
                  <a:cubicBezTo>
                    <a:pt x="145" y="1436"/>
                    <a:pt x="140" y="1447"/>
                    <a:pt x="139" y="1459"/>
                  </a:cubicBezTo>
                  <a:cubicBezTo>
                    <a:pt x="138" y="1473"/>
                    <a:pt x="131" y="1485"/>
                    <a:pt x="121" y="1493"/>
                  </a:cubicBezTo>
                  <a:cubicBezTo>
                    <a:pt x="92" y="1516"/>
                    <a:pt x="59" y="1531"/>
                    <a:pt x="25" y="1544"/>
                  </a:cubicBezTo>
                  <a:cubicBezTo>
                    <a:pt x="23" y="1544"/>
                    <a:pt x="22" y="1545"/>
                    <a:pt x="20" y="1545"/>
                  </a:cubicBezTo>
                  <a:cubicBezTo>
                    <a:pt x="14" y="1544"/>
                    <a:pt x="6" y="1544"/>
                    <a:pt x="3" y="1540"/>
                  </a:cubicBezTo>
                  <a:cubicBezTo>
                    <a:pt x="0" y="1536"/>
                    <a:pt x="0" y="1526"/>
                    <a:pt x="3" y="1522"/>
                  </a:cubicBezTo>
                  <a:cubicBezTo>
                    <a:pt x="12" y="1508"/>
                    <a:pt x="23" y="1496"/>
                    <a:pt x="34" y="1484"/>
                  </a:cubicBezTo>
                  <a:cubicBezTo>
                    <a:pt x="40" y="1478"/>
                    <a:pt x="46" y="1473"/>
                    <a:pt x="53" y="1469"/>
                  </a:cubicBezTo>
                  <a:cubicBezTo>
                    <a:pt x="85" y="1449"/>
                    <a:pt x="104" y="1419"/>
                    <a:pt x="120" y="1385"/>
                  </a:cubicBezTo>
                  <a:cubicBezTo>
                    <a:pt x="139" y="1344"/>
                    <a:pt x="158" y="1303"/>
                    <a:pt x="178" y="1261"/>
                  </a:cubicBezTo>
                  <a:close/>
                  <a:moveTo>
                    <a:pt x="463" y="738"/>
                  </a:moveTo>
                  <a:cubicBezTo>
                    <a:pt x="445" y="730"/>
                    <a:pt x="438" y="723"/>
                    <a:pt x="435" y="709"/>
                  </a:cubicBezTo>
                  <a:cubicBezTo>
                    <a:pt x="433" y="699"/>
                    <a:pt x="432" y="689"/>
                    <a:pt x="434" y="679"/>
                  </a:cubicBezTo>
                  <a:cubicBezTo>
                    <a:pt x="440" y="639"/>
                    <a:pt x="458" y="604"/>
                    <a:pt x="489" y="576"/>
                  </a:cubicBezTo>
                  <a:cubicBezTo>
                    <a:pt x="480" y="572"/>
                    <a:pt x="472" y="567"/>
                    <a:pt x="463" y="563"/>
                  </a:cubicBezTo>
                  <a:cubicBezTo>
                    <a:pt x="460" y="565"/>
                    <a:pt x="458" y="568"/>
                    <a:pt x="456" y="570"/>
                  </a:cubicBezTo>
                  <a:cubicBezTo>
                    <a:pt x="439" y="588"/>
                    <a:pt x="421" y="603"/>
                    <a:pt x="397" y="610"/>
                  </a:cubicBezTo>
                  <a:cubicBezTo>
                    <a:pt x="365" y="619"/>
                    <a:pt x="334" y="606"/>
                    <a:pt x="319" y="577"/>
                  </a:cubicBezTo>
                  <a:cubicBezTo>
                    <a:pt x="317" y="574"/>
                    <a:pt x="316" y="571"/>
                    <a:pt x="314" y="568"/>
                  </a:cubicBezTo>
                  <a:cubicBezTo>
                    <a:pt x="306" y="572"/>
                    <a:pt x="299" y="575"/>
                    <a:pt x="292" y="579"/>
                  </a:cubicBezTo>
                  <a:cubicBezTo>
                    <a:pt x="300" y="604"/>
                    <a:pt x="299" y="629"/>
                    <a:pt x="295" y="653"/>
                  </a:cubicBezTo>
                  <a:cubicBezTo>
                    <a:pt x="286" y="703"/>
                    <a:pt x="276" y="753"/>
                    <a:pt x="263" y="802"/>
                  </a:cubicBezTo>
                  <a:cubicBezTo>
                    <a:pt x="238" y="901"/>
                    <a:pt x="211" y="1000"/>
                    <a:pt x="185" y="1099"/>
                  </a:cubicBezTo>
                  <a:cubicBezTo>
                    <a:pt x="172" y="1146"/>
                    <a:pt x="156" y="1191"/>
                    <a:pt x="129" y="1232"/>
                  </a:cubicBezTo>
                  <a:cubicBezTo>
                    <a:pt x="129" y="1232"/>
                    <a:pt x="128" y="1233"/>
                    <a:pt x="129" y="1233"/>
                  </a:cubicBezTo>
                  <a:cubicBezTo>
                    <a:pt x="141" y="1228"/>
                    <a:pt x="154" y="1223"/>
                    <a:pt x="167" y="1219"/>
                  </a:cubicBezTo>
                  <a:cubicBezTo>
                    <a:pt x="182" y="1216"/>
                    <a:pt x="193" y="1222"/>
                    <a:pt x="201" y="1234"/>
                  </a:cubicBezTo>
                  <a:cubicBezTo>
                    <a:pt x="204" y="1240"/>
                    <a:pt x="207" y="1245"/>
                    <a:pt x="210" y="1250"/>
                  </a:cubicBezTo>
                  <a:cubicBezTo>
                    <a:pt x="214" y="1257"/>
                    <a:pt x="220" y="1262"/>
                    <a:pt x="228" y="1261"/>
                  </a:cubicBezTo>
                  <a:cubicBezTo>
                    <a:pt x="251" y="1259"/>
                    <a:pt x="273" y="1258"/>
                    <a:pt x="296" y="1255"/>
                  </a:cubicBezTo>
                  <a:cubicBezTo>
                    <a:pt x="318" y="1251"/>
                    <a:pt x="335" y="1236"/>
                    <a:pt x="334" y="1210"/>
                  </a:cubicBezTo>
                  <a:cubicBezTo>
                    <a:pt x="334" y="1202"/>
                    <a:pt x="336" y="1193"/>
                    <a:pt x="337" y="1184"/>
                  </a:cubicBezTo>
                  <a:cubicBezTo>
                    <a:pt x="338" y="1184"/>
                    <a:pt x="338" y="1184"/>
                    <a:pt x="339" y="1184"/>
                  </a:cubicBezTo>
                  <a:cubicBezTo>
                    <a:pt x="340" y="1193"/>
                    <a:pt x="340" y="1203"/>
                    <a:pt x="341" y="1213"/>
                  </a:cubicBezTo>
                  <a:cubicBezTo>
                    <a:pt x="366" y="1196"/>
                    <a:pt x="390" y="1197"/>
                    <a:pt x="416" y="1209"/>
                  </a:cubicBezTo>
                  <a:cubicBezTo>
                    <a:pt x="416" y="1203"/>
                    <a:pt x="416" y="1198"/>
                    <a:pt x="417" y="1193"/>
                  </a:cubicBezTo>
                  <a:cubicBezTo>
                    <a:pt x="420" y="1202"/>
                    <a:pt x="422" y="1211"/>
                    <a:pt x="424" y="1220"/>
                  </a:cubicBezTo>
                  <a:cubicBezTo>
                    <a:pt x="428" y="1237"/>
                    <a:pt x="429" y="1237"/>
                    <a:pt x="447" y="1235"/>
                  </a:cubicBezTo>
                  <a:cubicBezTo>
                    <a:pt x="470" y="1232"/>
                    <a:pt x="488" y="1221"/>
                    <a:pt x="505" y="1207"/>
                  </a:cubicBezTo>
                  <a:cubicBezTo>
                    <a:pt x="516" y="1198"/>
                    <a:pt x="527" y="1190"/>
                    <a:pt x="542" y="1188"/>
                  </a:cubicBezTo>
                  <a:cubicBezTo>
                    <a:pt x="551" y="1186"/>
                    <a:pt x="561" y="1187"/>
                    <a:pt x="571" y="1187"/>
                  </a:cubicBezTo>
                  <a:cubicBezTo>
                    <a:pt x="567" y="1178"/>
                    <a:pt x="563" y="1169"/>
                    <a:pt x="559" y="1159"/>
                  </a:cubicBezTo>
                  <a:cubicBezTo>
                    <a:pt x="560" y="1159"/>
                    <a:pt x="561" y="1159"/>
                    <a:pt x="561" y="1158"/>
                  </a:cubicBezTo>
                  <a:cubicBezTo>
                    <a:pt x="564" y="1163"/>
                    <a:pt x="567" y="1168"/>
                    <a:pt x="570" y="1173"/>
                  </a:cubicBezTo>
                  <a:cubicBezTo>
                    <a:pt x="577" y="1182"/>
                    <a:pt x="583" y="1192"/>
                    <a:pt x="590" y="1200"/>
                  </a:cubicBezTo>
                  <a:cubicBezTo>
                    <a:pt x="597" y="1207"/>
                    <a:pt x="605" y="1210"/>
                    <a:pt x="615" y="1207"/>
                  </a:cubicBezTo>
                  <a:cubicBezTo>
                    <a:pt x="615" y="1205"/>
                    <a:pt x="615" y="1204"/>
                    <a:pt x="615" y="1203"/>
                  </a:cubicBezTo>
                  <a:cubicBezTo>
                    <a:pt x="602" y="1165"/>
                    <a:pt x="591" y="1127"/>
                    <a:pt x="575" y="1090"/>
                  </a:cubicBezTo>
                  <a:cubicBezTo>
                    <a:pt x="541" y="1009"/>
                    <a:pt x="492" y="939"/>
                    <a:pt x="430" y="877"/>
                  </a:cubicBezTo>
                  <a:cubicBezTo>
                    <a:pt x="409" y="855"/>
                    <a:pt x="410" y="854"/>
                    <a:pt x="423" y="827"/>
                  </a:cubicBezTo>
                  <a:cubicBezTo>
                    <a:pt x="436" y="797"/>
                    <a:pt x="450" y="768"/>
                    <a:pt x="463" y="738"/>
                  </a:cubicBezTo>
                  <a:close/>
                  <a:moveTo>
                    <a:pt x="212" y="352"/>
                  </a:moveTo>
                  <a:cubicBezTo>
                    <a:pt x="221" y="288"/>
                    <a:pt x="230" y="226"/>
                    <a:pt x="238" y="166"/>
                  </a:cubicBezTo>
                  <a:cubicBezTo>
                    <a:pt x="243" y="171"/>
                    <a:pt x="248" y="178"/>
                    <a:pt x="255" y="184"/>
                  </a:cubicBezTo>
                  <a:cubicBezTo>
                    <a:pt x="264" y="191"/>
                    <a:pt x="274" y="198"/>
                    <a:pt x="284" y="205"/>
                  </a:cubicBezTo>
                  <a:cubicBezTo>
                    <a:pt x="303" y="220"/>
                    <a:pt x="320" y="237"/>
                    <a:pt x="322" y="264"/>
                  </a:cubicBezTo>
                  <a:cubicBezTo>
                    <a:pt x="331" y="240"/>
                    <a:pt x="328" y="218"/>
                    <a:pt x="319" y="196"/>
                  </a:cubicBezTo>
                  <a:cubicBezTo>
                    <a:pt x="335" y="218"/>
                    <a:pt x="356" y="233"/>
                    <a:pt x="378" y="246"/>
                  </a:cubicBezTo>
                  <a:cubicBezTo>
                    <a:pt x="364" y="218"/>
                    <a:pt x="351" y="189"/>
                    <a:pt x="337" y="161"/>
                  </a:cubicBezTo>
                  <a:cubicBezTo>
                    <a:pt x="338" y="160"/>
                    <a:pt x="339" y="160"/>
                    <a:pt x="340" y="159"/>
                  </a:cubicBezTo>
                  <a:cubicBezTo>
                    <a:pt x="342" y="164"/>
                    <a:pt x="345" y="169"/>
                    <a:pt x="348" y="173"/>
                  </a:cubicBezTo>
                  <a:cubicBezTo>
                    <a:pt x="355" y="183"/>
                    <a:pt x="362" y="194"/>
                    <a:pt x="370" y="204"/>
                  </a:cubicBezTo>
                  <a:cubicBezTo>
                    <a:pt x="394" y="234"/>
                    <a:pt x="431" y="244"/>
                    <a:pt x="463" y="262"/>
                  </a:cubicBezTo>
                  <a:cubicBezTo>
                    <a:pt x="448" y="242"/>
                    <a:pt x="432" y="223"/>
                    <a:pt x="417" y="204"/>
                  </a:cubicBezTo>
                  <a:cubicBezTo>
                    <a:pt x="417" y="203"/>
                    <a:pt x="418" y="203"/>
                    <a:pt x="419" y="202"/>
                  </a:cubicBezTo>
                  <a:cubicBezTo>
                    <a:pt x="425" y="209"/>
                    <a:pt x="433" y="215"/>
                    <a:pt x="439" y="222"/>
                  </a:cubicBezTo>
                  <a:cubicBezTo>
                    <a:pt x="455" y="240"/>
                    <a:pt x="470" y="258"/>
                    <a:pt x="486" y="277"/>
                  </a:cubicBezTo>
                  <a:cubicBezTo>
                    <a:pt x="496" y="289"/>
                    <a:pt x="502" y="303"/>
                    <a:pt x="501" y="320"/>
                  </a:cubicBezTo>
                  <a:cubicBezTo>
                    <a:pt x="501" y="328"/>
                    <a:pt x="499" y="336"/>
                    <a:pt x="498" y="345"/>
                  </a:cubicBezTo>
                  <a:cubicBezTo>
                    <a:pt x="515" y="322"/>
                    <a:pt x="517" y="295"/>
                    <a:pt x="519" y="269"/>
                  </a:cubicBezTo>
                  <a:cubicBezTo>
                    <a:pt x="527" y="307"/>
                    <a:pt x="537" y="344"/>
                    <a:pt x="523" y="383"/>
                  </a:cubicBezTo>
                  <a:cubicBezTo>
                    <a:pt x="540" y="364"/>
                    <a:pt x="546" y="341"/>
                    <a:pt x="556" y="320"/>
                  </a:cubicBezTo>
                  <a:cubicBezTo>
                    <a:pt x="547" y="362"/>
                    <a:pt x="531" y="402"/>
                    <a:pt x="517" y="445"/>
                  </a:cubicBezTo>
                  <a:cubicBezTo>
                    <a:pt x="529" y="434"/>
                    <a:pt x="540" y="424"/>
                    <a:pt x="552" y="414"/>
                  </a:cubicBezTo>
                  <a:cubicBezTo>
                    <a:pt x="600" y="375"/>
                    <a:pt x="618" y="322"/>
                    <a:pt x="617" y="262"/>
                  </a:cubicBezTo>
                  <a:cubicBezTo>
                    <a:pt x="616" y="209"/>
                    <a:pt x="601" y="160"/>
                    <a:pt x="567" y="118"/>
                  </a:cubicBezTo>
                  <a:cubicBezTo>
                    <a:pt x="563" y="114"/>
                    <a:pt x="560" y="108"/>
                    <a:pt x="556" y="103"/>
                  </a:cubicBezTo>
                  <a:cubicBezTo>
                    <a:pt x="557" y="103"/>
                    <a:pt x="558" y="102"/>
                    <a:pt x="558" y="102"/>
                  </a:cubicBezTo>
                  <a:cubicBezTo>
                    <a:pt x="564" y="106"/>
                    <a:pt x="570" y="111"/>
                    <a:pt x="577" y="116"/>
                  </a:cubicBezTo>
                  <a:cubicBezTo>
                    <a:pt x="574" y="92"/>
                    <a:pt x="582" y="73"/>
                    <a:pt x="593" y="53"/>
                  </a:cubicBezTo>
                  <a:cubicBezTo>
                    <a:pt x="586" y="61"/>
                    <a:pt x="579" y="68"/>
                    <a:pt x="572" y="75"/>
                  </a:cubicBezTo>
                  <a:cubicBezTo>
                    <a:pt x="571" y="75"/>
                    <a:pt x="571" y="75"/>
                    <a:pt x="570" y="74"/>
                  </a:cubicBezTo>
                  <a:cubicBezTo>
                    <a:pt x="575" y="58"/>
                    <a:pt x="581" y="43"/>
                    <a:pt x="586" y="27"/>
                  </a:cubicBezTo>
                  <a:cubicBezTo>
                    <a:pt x="575" y="46"/>
                    <a:pt x="564" y="64"/>
                    <a:pt x="540" y="72"/>
                  </a:cubicBezTo>
                  <a:cubicBezTo>
                    <a:pt x="544" y="64"/>
                    <a:pt x="546" y="57"/>
                    <a:pt x="549" y="51"/>
                  </a:cubicBezTo>
                  <a:cubicBezTo>
                    <a:pt x="539" y="64"/>
                    <a:pt x="527" y="75"/>
                    <a:pt x="510" y="79"/>
                  </a:cubicBezTo>
                  <a:cubicBezTo>
                    <a:pt x="509" y="79"/>
                    <a:pt x="509" y="83"/>
                    <a:pt x="508" y="86"/>
                  </a:cubicBezTo>
                  <a:cubicBezTo>
                    <a:pt x="500" y="82"/>
                    <a:pt x="492" y="79"/>
                    <a:pt x="484" y="76"/>
                  </a:cubicBezTo>
                  <a:cubicBezTo>
                    <a:pt x="457" y="64"/>
                    <a:pt x="428" y="58"/>
                    <a:pt x="398" y="60"/>
                  </a:cubicBezTo>
                  <a:cubicBezTo>
                    <a:pt x="369" y="62"/>
                    <a:pt x="342" y="71"/>
                    <a:pt x="316" y="83"/>
                  </a:cubicBezTo>
                  <a:cubicBezTo>
                    <a:pt x="295" y="92"/>
                    <a:pt x="274" y="103"/>
                    <a:pt x="249" y="100"/>
                  </a:cubicBezTo>
                  <a:cubicBezTo>
                    <a:pt x="259" y="106"/>
                    <a:pt x="268" y="113"/>
                    <a:pt x="281" y="106"/>
                  </a:cubicBezTo>
                  <a:cubicBezTo>
                    <a:pt x="270" y="113"/>
                    <a:pt x="260" y="119"/>
                    <a:pt x="251" y="126"/>
                  </a:cubicBezTo>
                  <a:cubicBezTo>
                    <a:pt x="220" y="150"/>
                    <a:pt x="204" y="181"/>
                    <a:pt x="210" y="221"/>
                  </a:cubicBezTo>
                  <a:cubicBezTo>
                    <a:pt x="213" y="240"/>
                    <a:pt x="216" y="258"/>
                    <a:pt x="211" y="278"/>
                  </a:cubicBezTo>
                  <a:cubicBezTo>
                    <a:pt x="213" y="277"/>
                    <a:pt x="214" y="276"/>
                    <a:pt x="216" y="275"/>
                  </a:cubicBezTo>
                  <a:cubicBezTo>
                    <a:pt x="216" y="275"/>
                    <a:pt x="216" y="276"/>
                    <a:pt x="216" y="276"/>
                  </a:cubicBezTo>
                  <a:cubicBezTo>
                    <a:pt x="206" y="300"/>
                    <a:pt x="203" y="325"/>
                    <a:pt x="212" y="352"/>
                  </a:cubicBezTo>
                  <a:close/>
                  <a:moveTo>
                    <a:pt x="462" y="273"/>
                  </a:moveTo>
                  <a:cubicBezTo>
                    <a:pt x="462" y="282"/>
                    <a:pt x="462" y="288"/>
                    <a:pt x="462" y="295"/>
                  </a:cubicBezTo>
                  <a:cubicBezTo>
                    <a:pt x="461" y="301"/>
                    <a:pt x="458" y="305"/>
                    <a:pt x="451" y="307"/>
                  </a:cubicBezTo>
                  <a:cubicBezTo>
                    <a:pt x="424" y="314"/>
                    <a:pt x="398" y="324"/>
                    <a:pt x="373" y="340"/>
                  </a:cubicBezTo>
                  <a:cubicBezTo>
                    <a:pt x="346" y="311"/>
                    <a:pt x="345" y="278"/>
                    <a:pt x="359" y="244"/>
                  </a:cubicBezTo>
                  <a:cubicBezTo>
                    <a:pt x="349" y="236"/>
                    <a:pt x="341" y="228"/>
                    <a:pt x="331" y="219"/>
                  </a:cubicBezTo>
                  <a:cubicBezTo>
                    <a:pt x="336" y="244"/>
                    <a:pt x="331" y="265"/>
                    <a:pt x="317" y="284"/>
                  </a:cubicBezTo>
                  <a:cubicBezTo>
                    <a:pt x="319" y="264"/>
                    <a:pt x="315" y="245"/>
                    <a:pt x="301" y="231"/>
                  </a:cubicBezTo>
                  <a:cubicBezTo>
                    <a:pt x="281" y="212"/>
                    <a:pt x="260" y="195"/>
                    <a:pt x="242" y="179"/>
                  </a:cubicBezTo>
                  <a:cubicBezTo>
                    <a:pt x="238" y="209"/>
                    <a:pt x="235" y="240"/>
                    <a:pt x="232" y="270"/>
                  </a:cubicBezTo>
                  <a:cubicBezTo>
                    <a:pt x="227" y="306"/>
                    <a:pt x="220" y="341"/>
                    <a:pt x="224" y="378"/>
                  </a:cubicBezTo>
                  <a:cubicBezTo>
                    <a:pt x="229" y="423"/>
                    <a:pt x="249" y="458"/>
                    <a:pt x="292" y="476"/>
                  </a:cubicBezTo>
                  <a:cubicBezTo>
                    <a:pt x="310" y="483"/>
                    <a:pt x="329" y="488"/>
                    <a:pt x="347" y="490"/>
                  </a:cubicBezTo>
                  <a:cubicBezTo>
                    <a:pt x="405" y="495"/>
                    <a:pt x="457" y="478"/>
                    <a:pt x="504" y="444"/>
                  </a:cubicBezTo>
                  <a:cubicBezTo>
                    <a:pt x="506" y="442"/>
                    <a:pt x="510" y="439"/>
                    <a:pt x="511" y="437"/>
                  </a:cubicBezTo>
                  <a:cubicBezTo>
                    <a:pt x="517" y="421"/>
                    <a:pt x="523" y="405"/>
                    <a:pt x="530" y="388"/>
                  </a:cubicBezTo>
                  <a:cubicBezTo>
                    <a:pt x="521" y="395"/>
                    <a:pt x="512" y="402"/>
                    <a:pt x="504" y="408"/>
                  </a:cubicBezTo>
                  <a:cubicBezTo>
                    <a:pt x="503" y="408"/>
                    <a:pt x="503" y="407"/>
                    <a:pt x="502" y="406"/>
                  </a:cubicBezTo>
                  <a:cubicBezTo>
                    <a:pt x="520" y="377"/>
                    <a:pt x="526" y="346"/>
                    <a:pt x="522" y="311"/>
                  </a:cubicBezTo>
                  <a:cubicBezTo>
                    <a:pt x="506" y="349"/>
                    <a:pt x="496" y="363"/>
                    <a:pt x="483" y="367"/>
                  </a:cubicBezTo>
                  <a:cubicBezTo>
                    <a:pt x="487" y="352"/>
                    <a:pt x="492" y="337"/>
                    <a:pt x="494" y="321"/>
                  </a:cubicBezTo>
                  <a:cubicBezTo>
                    <a:pt x="497" y="304"/>
                    <a:pt x="489" y="290"/>
                    <a:pt x="477" y="275"/>
                  </a:cubicBezTo>
                  <a:cubicBezTo>
                    <a:pt x="479" y="285"/>
                    <a:pt x="481" y="292"/>
                    <a:pt x="484" y="302"/>
                  </a:cubicBezTo>
                  <a:cubicBezTo>
                    <a:pt x="476" y="291"/>
                    <a:pt x="469" y="283"/>
                    <a:pt x="462" y="273"/>
                  </a:cubicBezTo>
                  <a:close/>
                  <a:moveTo>
                    <a:pt x="464" y="673"/>
                  </a:moveTo>
                  <a:cubicBezTo>
                    <a:pt x="466" y="672"/>
                    <a:pt x="468" y="670"/>
                    <a:pt x="470" y="669"/>
                  </a:cubicBezTo>
                  <a:cubicBezTo>
                    <a:pt x="472" y="673"/>
                    <a:pt x="474" y="677"/>
                    <a:pt x="477" y="680"/>
                  </a:cubicBezTo>
                  <a:cubicBezTo>
                    <a:pt x="498" y="702"/>
                    <a:pt x="518" y="723"/>
                    <a:pt x="544" y="738"/>
                  </a:cubicBezTo>
                  <a:cubicBezTo>
                    <a:pt x="550" y="741"/>
                    <a:pt x="557" y="742"/>
                    <a:pt x="563" y="744"/>
                  </a:cubicBezTo>
                  <a:cubicBezTo>
                    <a:pt x="561" y="745"/>
                    <a:pt x="559" y="747"/>
                    <a:pt x="556" y="750"/>
                  </a:cubicBezTo>
                  <a:cubicBezTo>
                    <a:pt x="535" y="769"/>
                    <a:pt x="512" y="788"/>
                    <a:pt x="492" y="809"/>
                  </a:cubicBezTo>
                  <a:cubicBezTo>
                    <a:pt x="478" y="824"/>
                    <a:pt x="466" y="843"/>
                    <a:pt x="454" y="860"/>
                  </a:cubicBezTo>
                  <a:cubicBezTo>
                    <a:pt x="448" y="867"/>
                    <a:pt x="448" y="878"/>
                    <a:pt x="455" y="885"/>
                  </a:cubicBezTo>
                  <a:cubicBezTo>
                    <a:pt x="465" y="896"/>
                    <a:pt x="475" y="905"/>
                    <a:pt x="486" y="914"/>
                  </a:cubicBezTo>
                  <a:cubicBezTo>
                    <a:pt x="504" y="929"/>
                    <a:pt x="525" y="922"/>
                    <a:pt x="530" y="899"/>
                  </a:cubicBezTo>
                  <a:cubicBezTo>
                    <a:pt x="531" y="897"/>
                    <a:pt x="530" y="894"/>
                    <a:pt x="530" y="892"/>
                  </a:cubicBezTo>
                  <a:cubicBezTo>
                    <a:pt x="528" y="892"/>
                    <a:pt x="525" y="891"/>
                    <a:pt x="523" y="893"/>
                  </a:cubicBezTo>
                  <a:cubicBezTo>
                    <a:pt x="516" y="897"/>
                    <a:pt x="509" y="902"/>
                    <a:pt x="503" y="907"/>
                  </a:cubicBezTo>
                  <a:cubicBezTo>
                    <a:pt x="498" y="892"/>
                    <a:pt x="497" y="892"/>
                    <a:pt x="508" y="880"/>
                  </a:cubicBezTo>
                  <a:cubicBezTo>
                    <a:pt x="514" y="873"/>
                    <a:pt x="516" y="865"/>
                    <a:pt x="512" y="857"/>
                  </a:cubicBezTo>
                  <a:cubicBezTo>
                    <a:pt x="511" y="854"/>
                    <a:pt x="507" y="851"/>
                    <a:pt x="504" y="847"/>
                  </a:cubicBezTo>
                  <a:cubicBezTo>
                    <a:pt x="517" y="842"/>
                    <a:pt x="530" y="838"/>
                    <a:pt x="543" y="833"/>
                  </a:cubicBezTo>
                  <a:cubicBezTo>
                    <a:pt x="555" y="829"/>
                    <a:pt x="568" y="826"/>
                    <a:pt x="581" y="821"/>
                  </a:cubicBezTo>
                  <a:cubicBezTo>
                    <a:pt x="609" y="812"/>
                    <a:pt x="622" y="792"/>
                    <a:pt x="620" y="762"/>
                  </a:cubicBezTo>
                  <a:cubicBezTo>
                    <a:pt x="619" y="747"/>
                    <a:pt x="612" y="734"/>
                    <a:pt x="603" y="721"/>
                  </a:cubicBezTo>
                  <a:cubicBezTo>
                    <a:pt x="583" y="692"/>
                    <a:pt x="564" y="663"/>
                    <a:pt x="543" y="634"/>
                  </a:cubicBezTo>
                  <a:cubicBezTo>
                    <a:pt x="532" y="618"/>
                    <a:pt x="519" y="603"/>
                    <a:pt x="506" y="589"/>
                  </a:cubicBezTo>
                  <a:cubicBezTo>
                    <a:pt x="496" y="577"/>
                    <a:pt x="494" y="578"/>
                    <a:pt x="483" y="589"/>
                  </a:cubicBezTo>
                  <a:cubicBezTo>
                    <a:pt x="460" y="614"/>
                    <a:pt x="445" y="644"/>
                    <a:pt x="440" y="677"/>
                  </a:cubicBezTo>
                  <a:cubicBezTo>
                    <a:pt x="437" y="692"/>
                    <a:pt x="438" y="706"/>
                    <a:pt x="447" y="719"/>
                  </a:cubicBezTo>
                  <a:cubicBezTo>
                    <a:pt x="451" y="724"/>
                    <a:pt x="457" y="728"/>
                    <a:pt x="463" y="733"/>
                  </a:cubicBezTo>
                  <a:cubicBezTo>
                    <a:pt x="466" y="726"/>
                    <a:pt x="468" y="721"/>
                    <a:pt x="469" y="717"/>
                  </a:cubicBezTo>
                  <a:cubicBezTo>
                    <a:pt x="474" y="702"/>
                    <a:pt x="482" y="686"/>
                    <a:pt x="464" y="673"/>
                  </a:cubicBezTo>
                  <a:close/>
                  <a:moveTo>
                    <a:pt x="456" y="1578"/>
                  </a:moveTo>
                  <a:cubicBezTo>
                    <a:pt x="456" y="1578"/>
                    <a:pt x="457" y="1579"/>
                    <a:pt x="458" y="1580"/>
                  </a:cubicBezTo>
                  <a:cubicBezTo>
                    <a:pt x="461" y="1580"/>
                    <a:pt x="465" y="1580"/>
                    <a:pt x="468" y="1579"/>
                  </a:cubicBezTo>
                  <a:cubicBezTo>
                    <a:pt x="484" y="1572"/>
                    <a:pt x="501" y="1565"/>
                    <a:pt x="515" y="1556"/>
                  </a:cubicBezTo>
                  <a:cubicBezTo>
                    <a:pt x="531" y="1546"/>
                    <a:pt x="537" y="1529"/>
                    <a:pt x="536" y="1510"/>
                  </a:cubicBezTo>
                  <a:cubicBezTo>
                    <a:pt x="535" y="1504"/>
                    <a:pt x="535" y="1498"/>
                    <a:pt x="536" y="1493"/>
                  </a:cubicBezTo>
                  <a:cubicBezTo>
                    <a:pt x="540" y="1460"/>
                    <a:pt x="545" y="1427"/>
                    <a:pt x="550" y="1393"/>
                  </a:cubicBezTo>
                  <a:cubicBezTo>
                    <a:pt x="555" y="1358"/>
                    <a:pt x="560" y="1323"/>
                    <a:pt x="552" y="1288"/>
                  </a:cubicBezTo>
                  <a:cubicBezTo>
                    <a:pt x="547" y="1259"/>
                    <a:pt x="538" y="1231"/>
                    <a:pt x="531" y="1203"/>
                  </a:cubicBezTo>
                  <a:cubicBezTo>
                    <a:pt x="511" y="1216"/>
                    <a:pt x="490" y="1229"/>
                    <a:pt x="469" y="1243"/>
                  </a:cubicBezTo>
                  <a:cubicBezTo>
                    <a:pt x="477" y="1271"/>
                    <a:pt x="485" y="1301"/>
                    <a:pt x="493" y="1331"/>
                  </a:cubicBezTo>
                  <a:cubicBezTo>
                    <a:pt x="504" y="1380"/>
                    <a:pt x="515" y="1429"/>
                    <a:pt x="516" y="1480"/>
                  </a:cubicBezTo>
                  <a:cubicBezTo>
                    <a:pt x="517" y="1499"/>
                    <a:pt x="510" y="1514"/>
                    <a:pt x="497" y="1527"/>
                  </a:cubicBezTo>
                  <a:cubicBezTo>
                    <a:pt x="486" y="1538"/>
                    <a:pt x="476" y="1549"/>
                    <a:pt x="466" y="1561"/>
                  </a:cubicBezTo>
                  <a:cubicBezTo>
                    <a:pt x="462" y="1566"/>
                    <a:pt x="459" y="1572"/>
                    <a:pt x="456" y="1578"/>
                  </a:cubicBezTo>
                  <a:close/>
                  <a:moveTo>
                    <a:pt x="8" y="1534"/>
                  </a:moveTo>
                  <a:cubicBezTo>
                    <a:pt x="9" y="1535"/>
                    <a:pt x="10" y="1535"/>
                    <a:pt x="11" y="1536"/>
                  </a:cubicBezTo>
                  <a:cubicBezTo>
                    <a:pt x="15" y="1536"/>
                    <a:pt x="20" y="1536"/>
                    <a:pt x="24" y="1534"/>
                  </a:cubicBezTo>
                  <a:cubicBezTo>
                    <a:pt x="56" y="1522"/>
                    <a:pt x="86" y="1508"/>
                    <a:pt x="113" y="1487"/>
                  </a:cubicBezTo>
                  <a:cubicBezTo>
                    <a:pt x="123" y="1480"/>
                    <a:pt x="129" y="1471"/>
                    <a:pt x="130" y="1459"/>
                  </a:cubicBezTo>
                  <a:cubicBezTo>
                    <a:pt x="131" y="1451"/>
                    <a:pt x="133" y="1443"/>
                    <a:pt x="137" y="1436"/>
                  </a:cubicBezTo>
                  <a:cubicBezTo>
                    <a:pt x="146" y="1424"/>
                    <a:pt x="156" y="1411"/>
                    <a:pt x="167" y="1400"/>
                  </a:cubicBezTo>
                  <a:cubicBezTo>
                    <a:pt x="188" y="1378"/>
                    <a:pt x="210" y="1357"/>
                    <a:pt x="231" y="1335"/>
                  </a:cubicBezTo>
                  <a:cubicBezTo>
                    <a:pt x="249" y="1316"/>
                    <a:pt x="266" y="1295"/>
                    <a:pt x="274" y="1267"/>
                  </a:cubicBezTo>
                  <a:cubicBezTo>
                    <a:pt x="260" y="1269"/>
                    <a:pt x="247" y="1270"/>
                    <a:pt x="235" y="1272"/>
                  </a:cubicBezTo>
                  <a:cubicBezTo>
                    <a:pt x="219" y="1274"/>
                    <a:pt x="207" y="1268"/>
                    <a:pt x="199" y="1254"/>
                  </a:cubicBezTo>
                  <a:cubicBezTo>
                    <a:pt x="199" y="1253"/>
                    <a:pt x="198" y="1251"/>
                    <a:pt x="196" y="1248"/>
                  </a:cubicBezTo>
                  <a:cubicBezTo>
                    <a:pt x="174" y="1293"/>
                    <a:pt x="153" y="1336"/>
                    <a:pt x="134" y="1379"/>
                  </a:cubicBezTo>
                  <a:cubicBezTo>
                    <a:pt x="116" y="1421"/>
                    <a:pt x="90" y="1455"/>
                    <a:pt x="53" y="1482"/>
                  </a:cubicBezTo>
                  <a:cubicBezTo>
                    <a:pt x="38" y="1493"/>
                    <a:pt x="27" y="1508"/>
                    <a:pt x="14" y="1521"/>
                  </a:cubicBezTo>
                  <a:cubicBezTo>
                    <a:pt x="11" y="1524"/>
                    <a:pt x="10" y="1530"/>
                    <a:pt x="8" y="1534"/>
                  </a:cubicBezTo>
                  <a:close/>
                  <a:moveTo>
                    <a:pt x="248" y="727"/>
                  </a:moveTo>
                  <a:cubicBezTo>
                    <a:pt x="282" y="685"/>
                    <a:pt x="296" y="638"/>
                    <a:pt x="285" y="584"/>
                  </a:cubicBezTo>
                  <a:cubicBezTo>
                    <a:pt x="273" y="591"/>
                    <a:pt x="266" y="600"/>
                    <a:pt x="260" y="611"/>
                  </a:cubicBezTo>
                  <a:cubicBezTo>
                    <a:pt x="240" y="644"/>
                    <a:pt x="221" y="678"/>
                    <a:pt x="201" y="711"/>
                  </a:cubicBezTo>
                  <a:cubicBezTo>
                    <a:pt x="194" y="723"/>
                    <a:pt x="189" y="736"/>
                    <a:pt x="190" y="751"/>
                  </a:cubicBezTo>
                  <a:cubicBezTo>
                    <a:pt x="192" y="778"/>
                    <a:pt x="202" y="803"/>
                    <a:pt x="214" y="827"/>
                  </a:cubicBezTo>
                  <a:cubicBezTo>
                    <a:pt x="220" y="840"/>
                    <a:pt x="227" y="851"/>
                    <a:pt x="234" y="864"/>
                  </a:cubicBezTo>
                  <a:cubicBezTo>
                    <a:pt x="252" y="817"/>
                    <a:pt x="264" y="771"/>
                    <a:pt x="241" y="723"/>
                  </a:cubicBezTo>
                  <a:cubicBezTo>
                    <a:pt x="242" y="723"/>
                    <a:pt x="243" y="722"/>
                    <a:pt x="244" y="722"/>
                  </a:cubicBezTo>
                  <a:cubicBezTo>
                    <a:pt x="245" y="724"/>
                    <a:pt x="247" y="726"/>
                    <a:pt x="248" y="727"/>
                  </a:cubicBezTo>
                  <a:close/>
                  <a:moveTo>
                    <a:pt x="321" y="566"/>
                  </a:moveTo>
                  <a:cubicBezTo>
                    <a:pt x="331" y="591"/>
                    <a:pt x="353" y="606"/>
                    <a:pt x="379" y="605"/>
                  </a:cubicBezTo>
                  <a:cubicBezTo>
                    <a:pt x="413" y="604"/>
                    <a:pt x="435" y="582"/>
                    <a:pt x="459" y="561"/>
                  </a:cubicBezTo>
                  <a:cubicBezTo>
                    <a:pt x="437" y="540"/>
                    <a:pt x="435" y="516"/>
                    <a:pt x="442" y="490"/>
                  </a:cubicBezTo>
                  <a:cubicBezTo>
                    <a:pt x="420" y="494"/>
                    <a:pt x="398" y="499"/>
                    <a:pt x="377" y="503"/>
                  </a:cubicBezTo>
                  <a:cubicBezTo>
                    <a:pt x="371" y="535"/>
                    <a:pt x="347" y="551"/>
                    <a:pt x="321" y="566"/>
                  </a:cubicBezTo>
                  <a:close/>
                  <a:moveTo>
                    <a:pt x="439" y="870"/>
                  </a:moveTo>
                  <a:cubicBezTo>
                    <a:pt x="443" y="863"/>
                    <a:pt x="444" y="856"/>
                    <a:pt x="449" y="853"/>
                  </a:cubicBezTo>
                  <a:cubicBezTo>
                    <a:pt x="457" y="846"/>
                    <a:pt x="461" y="837"/>
                    <a:pt x="466" y="828"/>
                  </a:cubicBezTo>
                  <a:cubicBezTo>
                    <a:pt x="484" y="797"/>
                    <a:pt x="510" y="773"/>
                    <a:pt x="540" y="753"/>
                  </a:cubicBezTo>
                  <a:cubicBezTo>
                    <a:pt x="542" y="752"/>
                    <a:pt x="544" y="750"/>
                    <a:pt x="547" y="748"/>
                  </a:cubicBezTo>
                  <a:cubicBezTo>
                    <a:pt x="521" y="738"/>
                    <a:pt x="503" y="719"/>
                    <a:pt x="484" y="699"/>
                  </a:cubicBezTo>
                  <a:cubicBezTo>
                    <a:pt x="473" y="747"/>
                    <a:pt x="453" y="790"/>
                    <a:pt x="432" y="832"/>
                  </a:cubicBezTo>
                  <a:cubicBezTo>
                    <a:pt x="422" y="853"/>
                    <a:pt x="423" y="853"/>
                    <a:pt x="439" y="869"/>
                  </a:cubicBezTo>
                  <a:cubicBezTo>
                    <a:pt x="439" y="869"/>
                    <a:pt x="439" y="870"/>
                    <a:pt x="439" y="870"/>
                  </a:cubicBezTo>
                  <a:close/>
                  <a:moveTo>
                    <a:pt x="390" y="323"/>
                  </a:moveTo>
                  <a:cubicBezTo>
                    <a:pt x="380" y="305"/>
                    <a:pt x="374" y="288"/>
                    <a:pt x="387" y="270"/>
                  </a:cubicBezTo>
                  <a:cubicBezTo>
                    <a:pt x="394" y="260"/>
                    <a:pt x="405" y="254"/>
                    <a:pt x="417" y="258"/>
                  </a:cubicBezTo>
                  <a:cubicBezTo>
                    <a:pt x="439" y="264"/>
                    <a:pt x="442" y="283"/>
                    <a:pt x="443" y="302"/>
                  </a:cubicBezTo>
                  <a:cubicBezTo>
                    <a:pt x="452" y="304"/>
                    <a:pt x="455" y="300"/>
                    <a:pt x="456" y="292"/>
                  </a:cubicBezTo>
                  <a:cubicBezTo>
                    <a:pt x="457" y="275"/>
                    <a:pt x="452" y="266"/>
                    <a:pt x="436" y="258"/>
                  </a:cubicBezTo>
                  <a:cubicBezTo>
                    <a:pt x="415" y="248"/>
                    <a:pt x="395" y="239"/>
                    <a:pt x="378" y="222"/>
                  </a:cubicBezTo>
                  <a:cubicBezTo>
                    <a:pt x="376" y="220"/>
                    <a:pt x="374" y="219"/>
                    <a:pt x="372" y="217"/>
                  </a:cubicBezTo>
                  <a:cubicBezTo>
                    <a:pt x="372" y="218"/>
                    <a:pt x="372" y="218"/>
                    <a:pt x="371" y="218"/>
                  </a:cubicBezTo>
                  <a:cubicBezTo>
                    <a:pt x="379" y="230"/>
                    <a:pt x="386" y="242"/>
                    <a:pt x="394" y="253"/>
                  </a:cubicBezTo>
                  <a:cubicBezTo>
                    <a:pt x="393" y="254"/>
                    <a:pt x="393" y="255"/>
                    <a:pt x="392" y="255"/>
                  </a:cubicBezTo>
                  <a:cubicBezTo>
                    <a:pt x="382" y="252"/>
                    <a:pt x="373" y="250"/>
                    <a:pt x="363" y="247"/>
                  </a:cubicBezTo>
                  <a:cubicBezTo>
                    <a:pt x="350" y="275"/>
                    <a:pt x="356" y="314"/>
                    <a:pt x="375" y="334"/>
                  </a:cubicBezTo>
                  <a:cubicBezTo>
                    <a:pt x="380" y="330"/>
                    <a:pt x="385" y="327"/>
                    <a:pt x="390" y="323"/>
                  </a:cubicBezTo>
                  <a:close/>
                  <a:moveTo>
                    <a:pt x="422" y="308"/>
                  </a:moveTo>
                  <a:cubicBezTo>
                    <a:pt x="439" y="305"/>
                    <a:pt x="441" y="302"/>
                    <a:pt x="437" y="287"/>
                  </a:cubicBezTo>
                  <a:cubicBezTo>
                    <a:pt x="435" y="282"/>
                    <a:pt x="434" y="277"/>
                    <a:pt x="431" y="273"/>
                  </a:cubicBezTo>
                  <a:cubicBezTo>
                    <a:pt x="422" y="259"/>
                    <a:pt x="403" y="257"/>
                    <a:pt x="392" y="270"/>
                  </a:cubicBezTo>
                  <a:cubicBezTo>
                    <a:pt x="383" y="281"/>
                    <a:pt x="381" y="293"/>
                    <a:pt x="386" y="306"/>
                  </a:cubicBezTo>
                  <a:cubicBezTo>
                    <a:pt x="391" y="321"/>
                    <a:pt x="395" y="322"/>
                    <a:pt x="409" y="313"/>
                  </a:cubicBezTo>
                  <a:cubicBezTo>
                    <a:pt x="399" y="309"/>
                    <a:pt x="395" y="302"/>
                    <a:pt x="395" y="292"/>
                  </a:cubicBezTo>
                  <a:cubicBezTo>
                    <a:pt x="409" y="290"/>
                    <a:pt x="412" y="285"/>
                    <a:pt x="404" y="274"/>
                  </a:cubicBezTo>
                  <a:cubicBezTo>
                    <a:pt x="410" y="270"/>
                    <a:pt x="417" y="270"/>
                    <a:pt x="422" y="276"/>
                  </a:cubicBezTo>
                  <a:cubicBezTo>
                    <a:pt x="432" y="286"/>
                    <a:pt x="428" y="297"/>
                    <a:pt x="422" y="308"/>
                  </a:cubicBezTo>
                  <a:close/>
                  <a:moveTo>
                    <a:pt x="129" y="1243"/>
                  </a:moveTo>
                  <a:cubicBezTo>
                    <a:pt x="130" y="1244"/>
                    <a:pt x="130" y="1245"/>
                    <a:pt x="130" y="1245"/>
                  </a:cubicBezTo>
                  <a:cubicBezTo>
                    <a:pt x="138" y="1248"/>
                    <a:pt x="146" y="1252"/>
                    <a:pt x="154" y="1253"/>
                  </a:cubicBezTo>
                  <a:cubicBezTo>
                    <a:pt x="161" y="1254"/>
                    <a:pt x="169" y="1254"/>
                    <a:pt x="175" y="1252"/>
                  </a:cubicBezTo>
                  <a:cubicBezTo>
                    <a:pt x="182" y="1251"/>
                    <a:pt x="190" y="1247"/>
                    <a:pt x="190" y="1238"/>
                  </a:cubicBezTo>
                  <a:cubicBezTo>
                    <a:pt x="190" y="1233"/>
                    <a:pt x="178" y="1227"/>
                    <a:pt x="170" y="1230"/>
                  </a:cubicBezTo>
                  <a:cubicBezTo>
                    <a:pt x="156" y="1233"/>
                    <a:pt x="143" y="1238"/>
                    <a:pt x="129" y="1243"/>
                  </a:cubicBezTo>
                  <a:close/>
                  <a:moveTo>
                    <a:pt x="222" y="898"/>
                  </a:moveTo>
                  <a:cubicBezTo>
                    <a:pt x="218" y="895"/>
                    <a:pt x="216" y="893"/>
                    <a:pt x="213" y="891"/>
                  </a:cubicBezTo>
                  <a:cubicBezTo>
                    <a:pt x="209" y="889"/>
                    <a:pt x="205" y="887"/>
                    <a:pt x="200" y="886"/>
                  </a:cubicBezTo>
                  <a:cubicBezTo>
                    <a:pt x="194" y="885"/>
                    <a:pt x="191" y="888"/>
                    <a:pt x="194" y="894"/>
                  </a:cubicBezTo>
                  <a:cubicBezTo>
                    <a:pt x="200" y="905"/>
                    <a:pt x="210" y="912"/>
                    <a:pt x="222" y="917"/>
                  </a:cubicBezTo>
                  <a:cubicBezTo>
                    <a:pt x="224" y="906"/>
                    <a:pt x="226" y="898"/>
                    <a:pt x="229" y="889"/>
                  </a:cubicBezTo>
                  <a:cubicBezTo>
                    <a:pt x="228" y="888"/>
                    <a:pt x="228" y="888"/>
                    <a:pt x="228" y="888"/>
                  </a:cubicBezTo>
                  <a:cubicBezTo>
                    <a:pt x="226" y="891"/>
                    <a:pt x="224" y="894"/>
                    <a:pt x="222" y="898"/>
                  </a:cubicBezTo>
                  <a:close/>
                  <a:moveTo>
                    <a:pt x="279" y="698"/>
                  </a:moveTo>
                  <a:cubicBezTo>
                    <a:pt x="278" y="698"/>
                    <a:pt x="277" y="698"/>
                    <a:pt x="277" y="697"/>
                  </a:cubicBezTo>
                  <a:cubicBezTo>
                    <a:pt x="272" y="706"/>
                    <a:pt x="267" y="716"/>
                    <a:pt x="261" y="724"/>
                  </a:cubicBezTo>
                  <a:cubicBezTo>
                    <a:pt x="251" y="738"/>
                    <a:pt x="257" y="751"/>
                    <a:pt x="262" y="766"/>
                  </a:cubicBezTo>
                  <a:cubicBezTo>
                    <a:pt x="268" y="742"/>
                    <a:pt x="273" y="720"/>
                    <a:pt x="279" y="698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6327775" y="2024063"/>
              <a:ext cx="92075" cy="22225"/>
            </a:xfrm>
            <a:custGeom>
              <a:rect b="b" l="l" r="r" t="t"/>
              <a:pathLst>
                <a:path extrusionOk="0" h="11" w="46">
                  <a:moveTo>
                    <a:pt x="46" y="8"/>
                  </a:moveTo>
                  <a:cubicBezTo>
                    <a:pt x="30" y="11"/>
                    <a:pt x="14" y="9"/>
                    <a:pt x="0" y="0"/>
                  </a:cubicBezTo>
                  <a:cubicBezTo>
                    <a:pt x="16" y="3"/>
                    <a:pt x="31" y="5"/>
                    <a:pt x="46" y="8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6373813" y="728663"/>
              <a:ext cx="88900" cy="50800"/>
            </a:xfrm>
            <a:custGeom>
              <a:rect b="b" l="l" r="r" t="t"/>
              <a:pathLst>
                <a:path extrusionOk="0" h="25" w="44">
                  <a:moveTo>
                    <a:pt x="0" y="25"/>
                  </a:moveTo>
                  <a:cubicBezTo>
                    <a:pt x="6" y="15"/>
                    <a:pt x="23" y="19"/>
                    <a:pt x="25" y="4"/>
                  </a:cubicBezTo>
                  <a:cubicBezTo>
                    <a:pt x="23" y="3"/>
                    <a:pt x="20" y="2"/>
                    <a:pt x="15" y="0"/>
                  </a:cubicBezTo>
                  <a:cubicBezTo>
                    <a:pt x="28" y="0"/>
                    <a:pt x="38" y="0"/>
                    <a:pt x="44" y="0"/>
                  </a:cubicBezTo>
                  <a:cubicBezTo>
                    <a:pt x="39" y="3"/>
                    <a:pt x="32" y="10"/>
                    <a:pt x="24" y="15"/>
                  </a:cubicBezTo>
                  <a:cubicBezTo>
                    <a:pt x="17" y="20"/>
                    <a:pt x="8" y="22"/>
                    <a:pt x="0" y="25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6653213" y="857250"/>
              <a:ext cx="63500" cy="69850"/>
            </a:xfrm>
            <a:custGeom>
              <a:rect b="b" l="l" r="r" t="t"/>
              <a:pathLst>
                <a:path extrusionOk="0" h="35" w="32">
                  <a:moveTo>
                    <a:pt x="32" y="35"/>
                  </a:moveTo>
                  <a:cubicBezTo>
                    <a:pt x="21" y="23"/>
                    <a:pt x="11" y="11"/>
                    <a:pt x="0" y="0"/>
                  </a:cubicBezTo>
                  <a:cubicBezTo>
                    <a:pt x="19" y="3"/>
                    <a:pt x="23" y="22"/>
                    <a:pt x="32" y="35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6161088" y="1028700"/>
              <a:ext cx="133350" cy="260350"/>
            </a:xfrm>
            <a:custGeom>
              <a:rect b="b" l="l" r="r" t="t"/>
              <a:pathLst>
                <a:path extrusionOk="0" h="130" w="66">
                  <a:moveTo>
                    <a:pt x="0" y="54"/>
                  </a:moveTo>
                  <a:cubicBezTo>
                    <a:pt x="1" y="46"/>
                    <a:pt x="2" y="33"/>
                    <a:pt x="5" y="21"/>
                  </a:cubicBezTo>
                  <a:cubicBezTo>
                    <a:pt x="8" y="11"/>
                    <a:pt x="15" y="3"/>
                    <a:pt x="27" y="2"/>
                  </a:cubicBezTo>
                  <a:cubicBezTo>
                    <a:pt x="39" y="0"/>
                    <a:pt x="47" y="7"/>
                    <a:pt x="52" y="17"/>
                  </a:cubicBezTo>
                  <a:cubicBezTo>
                    <a:pt x="64" y="36"/>
                    <a:pt x="66" y="58"/>
                    <a:pt x="64" y="80"/>
                  </a:cubicBezTo>
                  <a:cubicBezTo>
                    <a:pt x="63" y="92"/>
                    <a:pt x="60" y="104"/>
                    <a:pt x="55" y="116"/>
                  </a:cubicBezTo>
                  <a:cubicBezTo>
                    <a:pt x="51" y="127"/>
                    <a:pt x="43" y="130"/>
                    <a:pt x="32" y="126"/>
                  </a:cubicBezTo>
                  <a:cubicBezTo>
                    <a:pt x="16" y="121"/>
                    <a:pt x="10" y="108"/>
                    <a:pt x="6" y="94"/>
                  </a:cubicBezTo>
                  <a:cubicBezTo>
                    <a:pt x="3" y="83"/>
                    <a:pt x="3" y="71"/>
                    <a:pt x="0" y="54"/>
                  </a:cubicBezTo>
                  <a:close/>
                  <a:moveTo>
                    <a:pt x="57" y="50"/>
                  </a:moveTo>
                  <a:cubicBezTo>
                    <a:pt x="55" y="36"/>
                    <a:pt x="51" y="24"/>
                    <a:pt x="42" y="14"/>
                  </a:cubicBezTo>
                  <a:cubicBezTo>
                    <a:pt x="33" y="5"/>
                    <a:pt x="22" y="6"/>
                    <a:pt x="15" y="17"/>
                  </a:cubicBezTo>
                  <a:cubicBezTo>
                    <a:pt x="13" y="20"/>
                    <a:pt x="11" y="22"/>
                    <a:pt x="10" y="26"/>
                  </a:cubicBezTo>
                  <a:cubicBezTo>
                    <a:pt x="2" y="54"/>
                    <a:pt x="5" y="82"/>
                    <a:pt x="18" y="108"/>
                  </a:cubicBezTo>
                  <a:cubicBezTo>
                    <a:pt x="21" y="114"/>
                    <a:pt x="27" y="118"/>
                    <a:pt x="32" y="122"/>
                  </a:cubicBezTo>
                  <a:cubicBezTo>
                    <a:pt x="33" y="122"/>
                    <a:pt x="34" y="121"/>
                    <a:pt x="34" y="120"/>
                  </a:cubicBezTo>
                  <a:cubicBezTo>
                    <a:pt x="33" y="119"/>
                    <a:pt x="32" y="118"/>
                    <a:pt x="32" y="117"/>
                  </a:cubicBezTo>
                  <a:cubicBezTo>
                    <a:pt x="21" y="96"/>
                    <a:pt x="21" y="76"/>
                    <a:pt x="32" y="56"/>
                  </a:cubicBezTo>
                  <a:cubicBezTo>
                    <a:pt x="38" y="45"/>
                    <a:pt x="45" y="43"/>
                    <a:pt x="57" y="50"/>
                  </a:cubicBezTo>
                  <a:close/>
                  <a:moveTo>
                    <a:pt x="59" y="67"/>
                  </a:moveTo>
                  <a:cubicBezTo>
                    <a:pt x="58" y="60"/>
                    <a:pt x="59" y="52"/>
                    <a:pt x="50" y="50"/>
                  </a:cubicBezTo>
                  <a:cubicBezTo>
                    <a:pt x="41" y="48"/>
                    <a:pt x="37" y="54"/>
                    <a:pt x="34" y="61"/>
                  </a:cubicBezTo>
                  <a:cubicBezTo>
                    <a:pt x="26" y="78"/>
                    <a:pt x="26" y="95"/>
                    <a:pt x="34" y="111"/>
                  </a:cubicBezTo>
                  <a:cubicBezTo>
                    <a:pt x="36" y="115"/>
                    <a:pt x="42" y="120"/>
                    <a:pt x="46" y="120"/>
                  </a:cubicBezTo>
                  <a:cubicBezTo>
                    <a:pt x="50" y="119"/>
                    <a:pt x="53" y="113"/>
                    <a:pt x="57" y="107"/>
                  </a:cubicBezTo>
                  <a:cubicBezTo>
                    <a:pt x="41" y="109"/>
                    <a:pt x="36" y="100"/>
                    <a:pt x="39" y="83"/>
                  </a:cubicBezTo>
                  <a:cubicBezTo>
                    <a:pt x="51" y="81"/>
                    <a:pt x="53" y="77"/>
                    <a:pt x="46" y="64"/>
                  </a:cubicBezTo>
                  <a:cubicBezTo>
                    <a:pt x="50" y="65"/>
                    <a:pt x="54" y="66"/>
                    <a:pt x="59" y="67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6316663" y="1338263"/>
              <a:ext cx="223838" cy="131763"/>
            </a:xfrm>
            <a:custGeom>
              <a:rect b="b" l="l" r="r" t="t"/>
              <a:pathLst>
                <a:path extrusionOk="0" h="66" w="112">
                  <a:moveTo>
                    <a:pt x="0" y="66"/>
                  </a:moveTo>
                  <a:cubicBezTo>
                    <a:pt x="38" y="61"/>
                    <a:pt x="69" y="43"/>
                    <a:pt x="92" y="12"/>
                  </a:cubicBezTo>
                  <a:cubicBezTo>
                    <a:pt x="95" y="8"/>
                    <a:pt x="100" y="4"/>
                    <a:pt x="88" y="2"/>
                  </a:cubicBezTo>
                  <a:cubicBezTo>
                    <a:pt x="89" y="1"/>
                    <a:pt x="90" y="0"/>
                    <a:pt x="92" y="0"/>
                  </a:cubicBezTo>
                  <a:cubicBezTo>
                    <a:pt x="98" y="2"/>
                    <a:pt x="105" y="4"/>
                    <a:pt x="112" y="6"/>
                  </a:cubicBezTo>
                  <a:cubicBezTo>
                    <a:pt x="112" y="6"/>
                    <a:pt x="111" y="7"/>
                    <a:pt x="111" y="8"/>
                  </a:cubicBezTo>
                  <a:cubicBezTo>
                    <a:pt x="108" y="8"/>
                    <a:pt x="105" y="7"/>
                    <a:pt x="102" y="6"/>
                  </a:cubicBezTo>
                  <a:cubicBezTo>
                    <a:pt x="78" y="44"/>
                    <a:pt x="45" y="66"/>
                    <a:pt x="0" y="66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6256338" y="1289050"/>
              <a:ext cx="41275" cy="79375"/>
            </a:xfrm>
            <a:custGeom>
              <a:rect b="b" l="l" r="r" t="t"/>
              <a:pathLst>
                <a:path extrusionOk="0" h="40" w="21">
                  <a:moveTo>
                    <a:pt x="15" y="0"/>
                  </a:moveTo>
                  <a:cubicBezTo>
                    <a:pt x="5" y="15"/>
                    <a:pt x="3" y="29"/>
                    <a:pt x="21" y="40"/>
                  </a:cubicBezTo>
                  <a:cubicBezTo>
                    <a:pt x="12" y="39"/>
                    <a:pt x="5" y="36"/>
                    <a:pt x="3" y="28"/>
                  </a:cubicBezTo>
                  <a:cubicBezTo>
                    <a:pt x="0" y="16"/>
                    <a:pt x="6" y="8"/>
                    <a:pt x="15" y="0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411913" y="1747838"/>
              <a:ext cx="46038" cy="15875"/>
            </a:xfrm>
            <a:custGeom>
              <a:rect b="b" l="l" r="r" t="t"/>
              <a:pathLst>
                <a:path extrusionOk="0" h="8" w="23">
                  <a:moveTo>
                    <a:pt x="23" y="0"/>
                  </a:moveTo>
                  <a:cubicBezTo>
                    <a:pt x="16" y="8"/>
                    <a:pt x="8" y="5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lose/>
                </a:path>
              </a:pathLst>
            </a:custGeom>
            <a:solidFill>
              <a:srgbClr val="B4CE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0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407" name="Google Shape;407;p11"/>
          <p:cNvSpPr/>
          <p:nvPr/>
        </p:nvSpPr>
        <p:spPr>
          <a:xfrm>
            <a:off x="1816401" y="3496373"/>
            <a:ext cx="3135313" cy="1468438"/>
          </a:xfrm>
          <a:custGeom>
            <a:rect b="b" l="l" r="r" t="t"/>
            <a:pathLst>
              <a:path extrusionOk="0" h="390" w="835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5987588" y="1633458"/>
            <a:ext cx="3136900" cy="1466850"/>
          </a:xfrm>
          <a:custGeom>
            <a:rect b="b" l="l" r="r" t="t"/>
            <a:pathLst>
              <a:path extrusionOk="0" h="390" w="835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1816401" y="1633458"/>
            <a:ext cx="3136900" cy="1466850"/>
          </a:xfrm>
          <a:custGeom>
            <a:rect b="b" l="l" r="r" t="t"/>
            <a:pathLst>
              <a:path extrusionOk="0" h="390" w="835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5987588" y="3496373"/>
            <a:ext cx="3136900" cy="1466850"/>
          </a:xfrm>
          <a:custGeom>
            <a:rect b="b" l="l" r="r" t="t"/>
            <a:pathLst>
              <a:path extrusionOk="0" h="390" w="835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1"/>
          <p:cNvGrpSpPr/>
          <p:nvPr/>
        </p:nvGrpSpPr>
        <p:grpSpPr>
          <a:xfrm>
            <a:off x="6181565" y="3575224"/>
            <a:ext cx="2116347" cy="1138661"/>
            <a:chOff x="4521000" y="2936599"/>
            <a:chExt cx="2889789" cy="1554797"/>
          </a:xfrm>
        </p:grpSpPr>
        <p:sp>
          <p:nvSpPr>
            <p:cNvPr id="412" name="Google Shape;412;p11"/>
            <p:cNvSpPr/>
            <p:nvPr/>
          </p:nvSpPr>
          <p:spPr>
            <a:xfrm>
              <a:off x="4580672" y="2936599"/>
              <a:ext cx="560577" cy="399534"/>
            </a:xfrm>
            <a:custGeom>
              <a:rect b="b" l="l" r="r" t="t"/>
              <a:pathLst>
                <a:path extrusionOk="0" h="4734" w="6632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414" name="Google Shape;414;p11"/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Supporting text here.</a:t>
              </a:r>
              <a:endParaRPr/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you copy &amp; paste, choose "keep text only" option.</a:t>
              </a:r>
              <a:endParaRPr/>
            </a:p>
          </p:txBody>
        </p:sp>
      </p:grpSp>
      <p:grpSp>
        <p:nvGrpSpPr>
          <p:cNvPr id="415" name="Google Shape;415;p11"/>
          <p:cNvGrpSpPr/>
          <p:nvPr/>
        </p:nvGrpSpPr>
        <p:grpSpPr>
          <a:xfrm>
            <a:off x="2049851" y="3575224"/>
            <a:ext cx="2116347" cy="1138661"/>
            <a:chOff x="4521000" y="2936599"/>
            <a:chExt cx="2889789" cy="1554797"/>
          </a:xfrm>
        </p:grpSpPr>
        <p:sp>
          <p:nvSpPr>
            <p:cNvPr id="416" name="Google Shape;416;p11"/>
            <p:cNvSpPr/>
            <p:nvPr/>
          </p:nvSpPr>
          <p:spPr>
            <a:xfrm>
              <a:off x="4580672" y="2936599"/>
              <a:ext cx="560577" cy="399534"/>
            </a:xfrm>
            <a:custGeom>
              <a:rect b="b" l="l" r="r" t="t"/>
              <a:pathLst>
                <a:path extrusionOk="0" h="4734" w="6632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418" name="Google Shape;418;p11"/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Supporting text here.</a:t>
              </a:r>
              <a:endParaRPr/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you copy &amp; paste, choose "keep text only" option.</a:t>
              </a:r>
              <a:endParaRPr/>
            </a:p>
          </p:txBody>
        </p:sp>
      </p:grpSp>
      <p:grpSp>
        <p:nvGrpSpPr>
          <p:cNvPr id="419" name="Google Shape;419;p11"/>
          <p:cNvGrpSpPr/>
          <p:nvPr/>
        </p:nvGrpSpPr>
        <p:grpSpPr>
          <a:xfrm>
            <a:off x="2030341" y="1713305"/>
            <a:ext cx="2116347" cy="1138661"/>
            <a:chOff x="4521000" y="2936599"/>
            <a:chExt cx="2889789" cy="1554797"/>
          </a:xfrm>
        </p:grpSpPr>
        <p:sp>
          <p:nvSpPr>
            <p:cNvPr id="420" name="Google Shape;420;p11"/>
            <p:cNvSpPr/>
            <p:nvPr/>
          </p:nvSpPr>
          <p:spPr>
            <a:xfrm>
              <a:off x="4580672" y="2936599"/>
              <a:ext cx="560577" cy="399534"/>
            </a:xfrm>
            <a:custGeom>
              <a:rect b="b" l="l" r="r" t="t"/>
              <a:pathLst>
                <a:path extrusionOk="0" h="4734" w="6632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422" name="Google Shape;422;p11"/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Supporting text here.</a:t>
              </a:r>
              <a:endParaRPr/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you copy &amp; paste, choose "keep text only" option.</a:t>
              </a:r>
              <a:endParaRPr/>
            </a:p>
          </p:txBody>
        </p:sp>
      </p:grpSp>
      <p:grpSp>
        <p:nvGrpSpPr>
          <p:cNvPr id="423" name="Google Shape;423;p11"/>
          <p:cNvGrpSpPr/>
          <p:nvPr/>
        </p:nvGrpSpPr>
        <p:grpSpPr>
          <a:xfrm>
            <a:off x="6207038" y="1705166"/>
            <a:ext cx="2116347" cy="1138661"/>
            <a:chOff x="4521000" y="2936599"/>
            <a:chExt cx="2889789" cy="1554797"/>
          </a:xfrm>
        </p:grpSpPr>
        <p:sp>
          <p:nvSpPr>
            <p:cNvPr id="424" name="Google Shape;424;p11"/>
            <p:cNvSpPr/>
            <p:nvPr/>
          </p:nvSpPr>
          <p:spPr>
            <a:xfrm>
              <a:off x="4580672" y="2936599"/>
              <a:ext cx="560577" cy="399534"/>
            </a:xfrm>
            <a:custGeom>
              <a:rect b="b" l="l" r="r" t="t"/>
              <a:pathLst>
                <a:path extrusionOk="0" h="4734" w="6632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426" name="Google Shape;426;p11"/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Supporting text here.</a:t>
              </a:r>
              <a:endParaRPr/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you copy &amp; paste, choose "keep text only" option.</a:t>
              </a:r>
              <a:endParaRPr/>
            </a:p>
          </p:txBody>
        </p:sp>
      </p:grpSp>
      <p:pic>
        <p:nvPicPr>
          <p:cNvPr id="427" name="Google Shape;4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2166" y="2423022"/>
            <a:ext cx="2496635" cy="36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"/>
          <p:cNvSpPr/>
          <p:nvPr/>
        </p:nvSpPr>
        <p:spPr>
          <a:xfrm>
            <a:off x="498608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grpSp>
        <p:nvGrpSpPr>
          <p:cNvPr id="433" name="Google Shape;433;p12"/>
          <p:cNvGrpSpPr/>
          <p:nvPr/>
        </p:nvGrpSpPr>
        <p:grpSpPr>
          <a:xfrm>
            <a:off x="8489335" y="3811718"/>
            <a:ext cx="3031153" cy="1111889"/>
            <a:chOff x="673100" y="1237334"/>
            <a:chExt cx="3228944" cy="1111889"/>
          </a:xfrm>
        </p:grpSpPr>
        <p:sp>
          <p:nvSpPr>
            <p:cNvPr id="434" name="Google Shape;434;p12"/>
            <p:cNvSpPr/>
            <p:nvPr/>
          </p:nvSpPr>
          <p:spPr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/>
            </a:p>
          </p:txBody>
        </p:sp>
        <p:sp>
          <p:nvSpPr>
            <p:cNvPr id="435" name="Google Shape;435;p12"/>
            <p:cNvSpPr txBox="1"/>
            <p:nvPr/>
          </p:nvSpPr>
          <p:spPr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436" name="Google Shape;436;p12"/>
          <p:cNvGrpSpPr/>
          <p:nvPr/>
        </p:nvGrpSpPr>
        <p:grpSpPr>
          <a:xfrm>
            <a:off x="8489335" y="1629593"/>
            <a:ext cx="3031153" cy="1111889"/>
            <a:chOff x="673100" y="1237334"/>
            <a:chExt cx="3228944" cy="1111889"/>
          </a:xfrm>
        </p:grpSpPr>
        <p:sp>
          <p:nvSpPr>
            <p:cNvPr id="437" name="Google Shape;437;p12"/>
            <p:cNvSpPr/>
            <p:nvPr/>
          </p:nvSpPr>
          <p:spPr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/>
            </a:p>
          </p:txBody>
        </p:sp>
        <p:sp>
          <p:nvSpPr>
            <p:cNvPr id="438" name="Google Shape;438;p12"/>
            <p:cNvSpPr txBox="1"/>
            <p:nvPr/>
          </p:nvSpPr>
          <p:spPr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439" name="Google Shape;439;p12"/>
          <p:cNvGrpSpPr/>
          <p:nvPr/>
        </p:nvGrpSpPr>
        <p:grpSpPr>
          <a:xfrm>
            <a:off x="673100" y="3811718"/>
            <a:ext cx="3031153" cy="1111889"/>
            <a:chOff x="673100" y="1237334"/>
            <a:chExt cx="3228944" cy="1111889"/>
          </a:xfrm>
        </p:grpSpPr>
        <p:sp>
          <p:nvSpPr>
            <p:cNvPr id="440" name="Google Shape;440;p12"/>
            <p:cNvSpPr/>
            <p:nvPr/>
          </p:nvSpPr>
          <p:spPr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/>
            </a:p>
          </p:txBody>
        </p:sp>
        <p:sp>
          <p:nvSpPr>
            <p:cNvPr id="441" name="Google Shape;441;p12"/>
            <p:cNvSpPr txBox="1"/>
            <p:nvPr/>
          </p:nvSpPr>
          <p:spPr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442" name="Google Shape;442;p12"/>
          <p:cNvGrpSpPr/>
          <p:nvPr/>
        </p:nvGrpSpPr>
        <p:grpSpPr>
          <a:xfrm>
            <a:off x="628830" y="1629593"/>
            <a:ext cx="3031153" cy="1111889"/>
            <a:chOff x="673100" y="1237334"/>
            <a:chExt cx="3228944" cy="1111889"/>
          </a:xfrm>
        </p:grpSpPr>
        <p:sp>
          <p:nvSpPr>
            <p:cNvPr id="443" name="Google Shape;443;p12"/>
            <p:cNvSpPr/>
            <p:nvPr/>
          </p:nvSpPr>
          <p:spPr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  <a:p>
              <a:pPr indent="-171450" lvl="0" marL="1714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/>
            </a:p>
          </p:txBody>
        </p:sp>
        <p:sp>
          <p:nvSpPr>
            <p:cNvPr id="444" name="Google Shape;444;p12"/>
            <p:cNvSpPr txBox="1"/>
            <p:nvPr/>
          </p:nvSpPr>
          <p:spPr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cxnSp>
        <p:nvCxnSpPr>
          <p:cNvPr id="445" name="Google Shape;445;p12"/>
          <p:cNvCxnSpPr/>
          <p:nvPr/>
        </p:nvCxnSpPr>
        <p:spPr>
          <a:xfrm>
            <a:off x="669925" y="3276600"/>
            <a:ext cx="3197225" cy="0"/>
          </a:xfrm>
          <a:prstGeom prst="straightConnector1">
            <a:avLst/>
          </a:prstGeom>
          <a:noFill/>
          <a:ln cap="flat" cmpd="sng" w="9525">
            <a:solidFill>
              <a:srgbClr val="FF7C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2"/>
          <p:cNvCxnSpPr/>
          <p:nvPr/>
        </p:nvCxnSpPr>
        <p:spPr>
          <a:xfrm>
            <a:off x="8321675" y="3276600"/>
            <a:ext cx="3197225" cy="0"/>
          </a:xfrm>
          <a:prstGeom prst="straightConnector1">
            <a:avLst/>
          </a:prstGeom>
          <a:noFill/>
          <a:ln cap="flat" cmpd="sng" w="9525">
            <a:solidFill>
              <a:srgbClr val="FF7C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7" name="Google Shape;4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0509" y="1188720"/>
            <a:ext cx="4008269" cy="476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"/>
          <p:cNvSpPr/>
          <p:nvPr/>
        </p:nvSpPr>
        <p:spPr>
          <a:xfrm rot="-4054906">
            <a:off x="4030567" y="4211075"/>
            <a:ext cx="1650587" cy="1585531"/>
          </a:xfrm>
          <a:custGeom>
            <a:rect b="b" l="l" r="r" t="t"/>
            <a:pathLst>
              <a:path extrusionOk="0" h="338" w="352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F197BE"/>
          </a:solidFill>
          <a:ln cap="flat" cmpd="sng" w="158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3"/>
          <p:cNvSpPr/>
          <p:nvPr/>
        </p:nvSpPr>
        <p:spPr>
          <a:xfrm rot="-4054906">
            <a:off x="6623628" y="2525892"/>
            <a:ext cx="1650587" cy="1585531"/>
          </a:xfrm>
          <a:custGeom>
            <a:rect b="b" l="l" r="r" t="t"/>
            <a:pathLst>
              <a:path extrusionOk="0" h="338" w="352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168B86"/>
          </a:solidFill>
          <a:ln cap="flat" cmpd="sng" w="158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3"/>
          <p:cNvSpPr/>
          <p:nvPr/>
        </p:nvSpPr>
        <p:spPr>
          <a:xfrm rot="-4054906">
            <a:off x="1405758" y="1573385"/>
            <a:ext cx="1650587" cy="1585531"/>
          </a:xfrm>
          <a:custGeom>
            <a:rect b="b" l="l" r="r" t="t"/>
            <a:pathLst>
              <a:path extrusionOk="0" h="338" w="352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FED830"/>
          </a:solidFill>
          <a:ln cap="flat" cmpd="sng" w="158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3"/>
          <p:cNvSpPr/>
          <p:nvPr/>
        </p:nvSpPr>
        <p:spPr>
          <a:xfrm rot="-4054906">
            <a:off x="9327963" y="3544390"/>
            <a:ext cx="1650587" cy="1585531"/>
          </a:xfrm>
          <a:custGeom>
            <a:rect b="b" l="l" r="r" t="t"/>
            <a:pathLst>
              <a:path extrusionOk="0" h="338" w="352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AE7FAD"/>
          </a:solidFill>
          <a:ln cap="flat" cmpd="sng" w="158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13"/>
          <p:cNvGrpSpPr/>
          <p:nvPr/>
        </p:nvGrpSpPr>
        <p:grpSpPr>
          <a:xfrm>
            <a:off x="899795" y="1475715"/>
            <a:ext cx="2510849" cy="2606982"/>
            <a:chOff x="-627519" y="1362517"/>
            <a:chExt cx="2584072" cy="2606982"/>
          </a:xfrm>
        </p:grpSpPr>
        <p:sp>
          <p:nvSpPr>
            <p:cNvPr id="457" name="Google Shape;457;p13"/>
            <p:cNvSpPr txBox="1"/>
            <p:nvPr/>
          </p:nvSpPr>
          <p:spPr>
            <a:xfrm>
              <a:off x="-65725" y="1362517"/>
              <a:ext cx="1584176" cy="158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9DB900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>
              <a:off x="-627519" y="3158703"/>
              <a:ext cx="2584072" cy="810796"/>
              <a:chOff x="6843347" y="1570510"/>
              <a:chExt cx="2584072" cy="810796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7015003" y="1893360"/>
                <a:ext cx="2412416" cy="487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Copy paste fonts. Choose the only option to retain text.</a:t>
                </a: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3"/>
              <p:cNvSpPr txBox="1"/>
              <p:nvPr/>
            </p:nvSpPr>
            <p:spPr>
              <a:xfrm>
                <a:off x="6843347" y="1570510"/>
                <a:ext cx="2440195" cy="33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 here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" name="Google Shape;461;p13"/>
          <p:cNvGrpSpPr/>
          <p:nvPr/>
        </p:nvGrpSpPr>
        <p:grpSpPr>
          <a:xfrm>
            <a:off x="6396197" y="2447753"/>
            <a:ext cx="2104434" cy="2447665"/>
            <a:chOff x="5047159" y="1916832"/>
            <a:chExt cx="2165805" cy="2447665"/>
          </a:xfrm>
        </p:grpSpPr>
        <p:sp>
          <p:nvSpPr>
            <p:cNvPr id="462" name="Google Shape;462;p13"/>
            <p:cNvSpPr txBox="1"/>
            <p:nvPr/>
          </p:nvSpPr>
          <p:spPr>
            <a:xfrm>
              <a:off x="5330025" y="1916832"/>
              <a:ext cx="1584176" cy="158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9DB900"/>
                  </a:solidFill>
                  <a:latin typeface="Impact"/>
                  <a:ea typeface="Impact"/>
                  <a:cs typeface="Impact"/>
                  <a:sym typeface="Impact"/>
                </a:rPr>
                <a:t>03</a:t>
              </a:r>
              <a:endParaRPr/>
            </a:p>
          </p:txBody>
        </p:sp>
        <p:grpSp>
          <p:nvGrpSpPr>
            <p:cNvPr id="463" name="Google Shape;463;p13"/>
            <p:cNvGrpSpPr/>
            <p:nvPr/>
          </p:nvGrpSpPr>
          <p:grpSpPr>
            <a:xfrm>
              <a:off x="5047159" y="3537085"/>
              <a:ext cx="2165805" cy="827412"/>
              <a:chOff x="8363586" y="1948892"/>
              <a:chExt cx="2165805" cy="827412"/>
            </a:xfrm>
          </p:grpSpPr>
          <p:sp>
            <p:nvSpPr>
              <p:cNvPr id="464" name="Google Shape;464;p13"/>
              <p:cNvSpPr/>
              <p:nvPr/>
            </p:nvSpPr>
            <p:spPr>
              <a:xfrm>
                <a:off x="8387355" y="2288358"/>
                <a:ext cx="2137796" cy="487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Copy paste fonts. Choose the only option to retain text.</a:t>
                </a: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3"/>
              <p:cNvSpPr txBox="1"/>
              <p:nvPr/>
            </p:nvSpPr>
            <p:spPr>
              <a:xfrm>
                <a:off x="8363586" y="1948892"/>
                <a:ext cx="2165805" cy="33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 here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" name="Google Shape;466;p13"/>
          <p:cNvGrpSpPr/>
          <p:nvPr/>
        </p:nvGrpSpPr>
        <p:grpSpPr>
          <a:xfrm>
            <a:off x="3794908" y="3446187"/>
            <a:ext cx="2097004" cy="2241855"/>
            <a:chOff x="3105986" y="2879406"/>
            <a:chExt cx="2158158" cy="2241855"/>
          </a:xfrm>
        </p:grpSpPr>
        <p:sp>
          <p:nvSpPr>
            <p:cNvPr id="467" name="Google Shape;467;p13"/>
            <p:cNvSpPr txBox="1"/>
            <p:nvPr/>
          </p:nvSpPr>
          <p:spPr>
            <a:xfrm>
              <a:off x="3381091" y="3537085"/>
              <a:ext cx="1584176" cy="158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A4E7E2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endParaRPr/>
            </a:p>
          </p:txBody>
        </p:sp>
        <p:grpSp>
          <p:nvGrpSpPr>
            <p:cNvPr id="468" name="Google Shape;468;p13"/>
            <p:cNvGrpSpPr/>
            <p:nvPr/>
          </p:nvGrpSpPr>
          <p:grpSpPr>
            <a:xfrm>
              <a:off x="3105986" y="2879406"/>
              <a:ext cx="2158158" cy="827412"/>
              <a:chOff x="3137774" y="2295214"/>
              <a:chExt cx="2158158" cy="827412"/>
            </a:xfrm>
          </p:grpSpPr>
          <p:sp>
            <p:nvSpPr>
              <p:cNvPr id="469" name="Google Shape;469;p13"/>
              <p:cNvSpPr/>
              <p:nvPr/>
            </p:nvSpPr>
            <p:spPr>
              <a:xfrm>
                <a:off x="3161315" y="2634680"/>
                <a:ext cx="2134614" cy="487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Copy paste fonts. Choose the only option to retain text.</a:t>
                </a: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3"/>
              <p:cNvSpPr txBox="1"/>
              <p:nvPr/>
            </p:nvSpPr>
            <p:spPr>
              <a:xfrm>
                <a:off x="3137774" y="2295214"/>
                <a:ext cx="2158158" cy="33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 here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" name="Google Shape;471;p13"/>
          <p:cNvGrpSpPr/>
          <p:nvPr/>
        </p:nvGrpSpPr>
        <p:grpSpPr>
          <a:xfrm>
            <a:off x="9096415" y="2755904"/>
            <a:ext cx="2104430" cy="2241855"/>
            <a:chOff x="6984547" y="2879406"/>
            <a:chExt cx="2165801" cy="2241855"/>
          </a:xfrm>
        </p:grpSpPr>
        <p:sp>
          <p:nvSpPr>
            <p:cNvPr id="472" name="Google Shape;472;p13"/>
            <p:cNvSpPr txBox="1"/>
            <p:nvPr/>
          </p:nvSpPr>
          <p:spPr>
            <a:xfrm>
              <a:off x="7263065" y="3537085"/>
              <a:ext cx="1584176" cy="158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A4E7E2"/>
                  </a:solidFill>
                  <a:latin typeface="Impact"/>
                  <a:ea typeface="Impact"/>
                  <a:cs typeface="Impact"/>
                  <a:sym typeface="Impact"/>
                </a:rPr>
                <a:t>04</a:t>
              </a:r>
              <a:endParaRPr/>
            </a:p>
          </p:txBody>
        </p:sp>
        <p:grpSp>
          <p:nvGrpSpPr>
            <p:cNvPr id="473" name="Google Shape;473;p13"/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474" name="Google Shape;474;p13"/>
              <p:cNvSpPr/>
              <p:nvPr/>
            </p:nvSpPr>
            <p:spPr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Copy paste fonts. Choose the only option to retain text.</a:t>
                </a: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3"/>
              <p:cNvSpPr txBox="1"/>
              <p:nvPr/>
            </p:nvSpPr>
            <p:spPr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 here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" name="Google Shape;476;p13"/>
          <p:cNvGrpSpPr/>
          <p:nvPr/>
        </p:nvGrpSpPr>
        <p:grpSpPr>
          <a:xfrm rot="3964688">
            <a:off x="1932107" y="4060929"/>
            <a:ext cx="444501" cy="552450"/>
            <a:chOff x="2807449" y="4349617"/>
            <a:chExt cx="444501" cy="552450"/>
          </a:xfrm>
        </p:grpSpPr>
        <p:sp>
          <p:nvSpPr>
            <p:cNvPr id="477" name="Google Shape;477;p13"/>
            <p:cNvSpPr/>
            <p:nvPr/>
          </p:nvSpPr>
          <p:spPr>
            <a:xfrm>
              <a:off x="3059862" y="4349617"/>
              <a:ext cx="192088" cy="188913"/>
            </a:xfrm>
            <a:custGeom>
              <a:rect b="b" l="l" r="r" t="t"/>
              <a:pathLst>
                <a:path extrusionOk="0" h="47" w="48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2807449" y="4709979"/>
              <a:ext cx="192088" cy="192088"/>
            </a:xfrm>
            <a:custGeom>
              <a:rect b="b" l="l" r="r" t="t"/>
              <a:pathLst>
                <a:path extrusionOk="0" h="48" w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2999537" y="4573454"/>
              <a:ext cx="212725" cy="228600"/>
            </a:xfrm>
            <a:custGeom>
              <a:rect b="b" l="l" r="r" t="t"/>
              <a:pathLst>
                <a:path extrusionOk="0" h="57" w="53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3"/>
          <p:cNvGrpSpPr/>
          <p:nvPr/>
        </p:nvGrpSpPr>
        <p:grpSpPr>
          <a:xfrm rot="3964688">
            <a:off x="4640954" y="2922385"/>
            <a:ext cx="444501" cy="552450"/>
            <a:chOff x="2807449" y="4349617"/>
            <a:chExt cx="444501" cy="552450"/>
          </a:xfrm>
        </p:grpSpPr>
        <p:sp>
          <p:nvSpPr>
            <p:cNvPr id="481" name="Google Shape;481;p13"/>
            <p:cNvSpPr/>
            <p:nvPr/>
          </p:nvSpPr>
          <p:spPr>
            <a:xfrm>
              <a:off x="3059862" y="4349617"/>
              <a:ext cx="192088" cy="188913"/>
            </a:xfrm>
            <a:custGeom>
              <a:rect b="b" l="l" r="r" t="t"/>
              <a:pathLst>
                <a:path extrusionOk="0" h="47" w="48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2807449" y="4709979"/>
              <a:ext cx="192088" cy="192088"/>
            </a:xfrm>
            <a:custGeom>
              <a:rect b="b" l="l" r="r" t="t"/>
              <a:pathLst>
                <a:path extrusionOk="0" h="48" w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2999537" y="4573454"/>
              <a:ext cx="212725" cy="228600"/>
            </a:xfrm>
            <a:custGeom>
              <a:rect b="b" l="l" r="r" t="t"/>
              <a:pathLst>
                <a:path extrusionOk="0" h="57" w="53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13"/>
          <p:cNvGrpSpPr/>
          <p:nvPr/>
        </p:nvGrpSpPr>
        <p:grpSpPr>
          <a:xfrm rot="3964688">
            <a:off x="9926379" y="2270146"/>
            <a:ext cx="444501" cy="552450"/>
            <a:chOff x="2807449" y="4349617"/>
            <a:chExt cx="444501" cy="552450"/>
          </a:xfrm>
        </p:grpSpPr>
        <p:sp>
          <p:nvSpPr>
            <p:cNvPr id="485" name="Google Shape;485;p13"/>
            <p:cNvSpPr/>
            <p:nvPr/>
          </p:nvSpPr>
          <p:spPr>
            <a:xfrm>
              <a:off x="3059862" y="4349617"/>
              <a:ext cx="192088" cy="188913"/>
            </a:xfrm>
            <a:custGeom>
              <a:rect b="b" l="l" r="r" t="t"/>
              <a:pathLst>
                <a:path extrusionOk="0" h="47" w="48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2807449" y="4709979"/>
              <a:ext cx="192088" cy="192088"/>
            </a:xfrm>
            <a:custGeom>
              <a:rect b="b" l="l" r="r" t="t"/>
              <a:pathLst>
                <a:path extrusionOk="0" h="48" w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2999537" y="4573454"/>
              <a:ext cx="212725" cy="228600"/>
            </a:xfrm>
            <a:custGeom>
              <a:rect b="b" l="l" r="r" t="t"/>
              <a:pathLst>
                <a:path extrusionOk="0" h="57" w="53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3"/>
          <p:cNvGrpSpPr/>
          <p:nvPr/>
        </p:nvGrpSpPr>
        <p:grpSpPr>
          <a:xfrm rot="3964688">
            <a:off x="7248819" y="4795781"/>
            <a:ext cx="444501" cy="552450"/>
            <a:chOff x="2807449" y="4349617"/>
            <a:chExt cx="444501" cy="552450"/>
          </a:xfrm>
        </p:grpSpPr>
        <p:sp>
          <p:nvSpPr>
            <p:cNvPr id="489" name="Google Shape;489;p13"/>
            <p:cNvSpPr/>
            <p:nvPr/>
          </p:nvSpPr>
          <p:spPr>
            <a:xfrm>
              <a:off x="3059862" y="4349617"/>
              <a:ext cx="192088" cy="188913"/>
            </a:xfrm>
            <a:custGeom>
              <a:rect b="b" l="l" r="r" t="t"/>
              <a:pathLst>
                <a:path extrusionOk="0" h="47" w="48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807449" y="4709979"/>
              <a:ext cx="192088" cy="192088"/>
            </a:xfrm>
            <a:custGeom>
              <a:rect b="b" l="l" r="r" t="t"/>
              <a:pathLst>
                <a:path extrusionOk="0" h="48" w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2999537" y="4573454"/>
              <a:ext cx="212725" cy="228600"/>
            </a:xfrm>
            <a:custGeom>
              <a:rect b="b" l="l" r="r" t="t"/>
              <a:pathLst>
                <a:path extrusionOk="0" h="57" w="53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13"/>
          <p:cNvSpPr/>
          <p:nvPr/>
        </p:nvSpPr>
        <p:spPr>
          <a:xfrm>
            <a:off x="4745226" y="706274"/>
            <a:ext cx="292259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4A6D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"/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499" name="Google Shape;499;p14"/>
          <p:cNvSpPr/>
          <p:nvPr/>
        </p:nvSpPr>
        <p:spPr>
          <a:xfrm>
            <a:off x="2148541" y="2986864"/>
            <a:ext cx="2108063" cy="7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500" name="Google Shape;500;p14"/>
          <p:cNvSpPr/>
          <p:nvPr/>
        </p:nvSpPr>
        <p:spPr>
          <a:xfrm>
            <a:off x="2498154" y="2697483"/>
            <a:ext cx="1408836" cy="289381"/>
          </a:xfrm>
          <a:prstGeom prst="roundRect">
            <a:avLst>
              <a:gd fmla="val 50000" name="adj"/>
            </a:avLst>
          </a:prstGeom>
          <a:solidFill>
            <a:srgbClr val="FF7C6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01" name="Google Shape;501;p14"/>
          <p:cNvSpPr/>
          <p:nvPr/>
        </p:nvSpPr>
        <p:spPr>
          <a:xfrm>
            <a:off x="5065353" y="2986864"/>
            <a:ext cx="2108063" cy="7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502" name="Google Shape;502;p14"/>
          <p:cNvSpPr/>
          <p:nvPr/>
        </p:nvSpPr>
        <p:spPr>
          <a:xfrm>
            <a:off x="5414966" y="2697483"/>
            <a:ext cx="1408836" cy="289381"/>
          </a:xfrm>
          <a:prstGeom prst="roundRect">
            <a:avLst>
              <a:gd fmla="val 50000" name="adj"/>
            </a:avLst>
          </a:prstGeom>
          <a:solidFill>
            <a:srgbClr val="FF7C6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03" name="Google Shape;503;p14"/>
          <p:cNvSpPr/>
          <p:nvPr/>
        </p:nvSpPr>
        <p:spPr>
          <a:xfrm>
            <a:off x="7982165" y="2986864"/>
            <a:ext cx="2108063" cy="7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504" name="Google Shape;504;p14"/>
          <p:cNvSpPr/>
          <p:nvPr/>
        </p:nvSpPr>
        <p:spPr>
          <a:xfrm>
            <a:off x="8331778" y="2697483"/>
            <a:ext cx="1408836" cy="289381"/>
          </a:xfrm>
          <a:prstGeom prst="roundRect">
            <a:avLst>
              <a:gd fmla="val 50000" name="adj"/>
            </a:avLst>
          </a:prstGeom>
          <a:solidFill>
            <a:srgbClr val="FF7C6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05" name="Google Shape;505;p14"/>
          <p:cNvSpPr/>
          <p:nvPr/>
        </p:nvSpPr>
        <p:spPr>
          <a:xfrm>
            <a:off x="3439459" y="5290046"/>
            <a:ext cx="2108063" cy="7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506" name="Google Shape;506;p14"/>
          <p:cNvSpPr/>
          <p:nvPr/>
        </p:nvSpPr>
        <p:spPr>
          <a:xfrm>
            <a:off x="3789072" y="5000665"/>
            <a:ext cx="1408836" cy="289381"/>
          </a:xfrm>
          <a:prstGeom prst="roundRect">
            <a:avLst>
              <a:gd fmla="val 50000" name="adj"/>
            </a:avLst>
          </a:prstGeom>
          <a:solidFill>
            <a:srgbClr val="F8C49F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07" name="Google Shape;507;p14"/>
          <p:cNvSpPr/>
          <p:nvPr/>
        </p:nvSpPr>
        <p:spPr>
          <a:xfrm>
            <a:off x="6481776" y="5290046"/>
            <a:ext cx="2108063" cy="7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508" name="Google Shape;508;p14"/>
          <p:cNvSpPr/>
          <p:nvPr/>
        </p:nvSpPr>
        <p:spPr>
          <a:xfrm>
            <a:off x="6831389" y="5000665"/>
            <a:ext cx="1408836" cy="289381"/>
          </a:xfrm>
          <a:prstGeom prst="roundRect">
            <a:avLst>
              <a:gd fmla="val 50000" name="adj"/>
            </a:avLst>
          </a:prstGeom>
          <a:solidFill>
            <a:srgbClr val="F8C49F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pic>
        <p:nvPicPr>
          <p:cNvPr id="509" name="Google Shape;5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922" y="1494214"/>
            <a:ext cx="1005300" cy="10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1162" y="1578391"/>
            <a:ext cx="998057" cy="99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7205" y="1410130"/>
            <a:ext cx="1177982" cy="117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1614" y="3484915"/>
            <a:ext cx="1371060" cy="137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3617" y="3484915"/>
            <a:ext cx="1264380" cy="126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grpSp>
        <p:nvGrpSpPr>
          <p:cNvPr id="520" name="Google Shape;520;p15"/>
          <p:cNvGrpSpPr/>
          <p:nvPr/>
        </p:nvGrpSpPr>
        <p:grpSpPr>
          <a:xfrm>
            <a:off x="1957740" y="4671237"/>
            <a:ext cx="2327132" cy="998708"/>
            <a:chOff x="3581662" y="4250792"/>
            <a:chExt cx="2327132" cy="998708"/>
          </a:xfrm>
        </p:grpSpPr>
        <p:sp>
          <p:nvSpPr>
            <p:cNvPr id="521" name="Google Shape;521;p15"/>
            <p:cNvSpPr/>
            <p:nvPr/>
          </p:nvSpPr>
          <p:spPr>
            <a:xfrm>
              <a:off x="3597460" y="4250792"/>
              <a:ext cx="2307144" cy="37205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3581662" y="4622846"/>
              <a:ext cx="2327132" cy="626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</p:grpSp>
      <p:grpSp>
        <p:nvGrpSpPr>
          <p:cNvPr id="523" name="Google Shape;523;p15"/>
          <p:cNvGrpSpPr/>
          <p:nvPr/>
        </p:nvGrpSpPr>
        <p:grpSpPr>
          <a:xfrm>
            <a:off x="4801530" y="4671237"/>
            <a:ext cx="2327132" cy="998708"/>
            <a:chOff x="6284038" y="4250792"/>
            <a:chExt cx="2327132" cy="998708"/>
          </a:xfrm>
        </p:grpSpPr>
        <p:sp>
          <p:nvSpPr>
            <p:cNvPr id="524" name="Google Shape;524;p15"/>
            <p:cNvSpPr/>
            <p:nvPr/>
          </p:nvSpPr>
          <p:spPr>
            <a:xfrm>
              <a:off x="6284038" y="4250792"/>
              <a:ext cx="2327131" cy="37205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6284038" y="4622846"/>
              <a:ext cx="2327132" cy="626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</p:grpSp>
      <p:grpSp>
        <p:nvGrpSpPr>
          <p:cNvPr id="526" name="Google Shape;526;p15"/>
          <p:cNvGrpSpPr/>
          <p:nvPr/>
        </p:nvGrpSpPr>
        <p:grpSpPr>
          <a:xfrm>
            <a:off x="7645318" y="4671237"/>
            <a:ext cx="2327132" cy="998708"/>
            <a:chOff x="9191768" y="4250792"/>
            <a:chExt cx="2327132" cy="998708"/>
          </a:xfrm>
        </p:grpSpPr>
        <p:sp>
          <p:nvSpPr>
            <p:cNvPr id="527" name="Google Shape;527;p15"/>
            <p:cNvSpPr/>
            <p:nvPr/>
          </p:nvSpPr>
          <p:spPr>
            <a:xfrm>
              <a:off x="9191768" y="4250792"/>
              <a:ext cx="2327131" cy="37205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9191768" y="4622846"/>
              <a:ext cx="2327132" cy="626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</p:grpSp>
      <p:cxnSp>
        <p:nvCxnSpPr>
          <p:cNvPr id="529" name="Google Shape;529;p15"/>
          <p:cNvCxnSpPr/>
          <p:nvPr/>
        </p:nvCxnSpPr>
        <p:spPr>
          <a:xfrm>
            <a:off x="4543201" y="4749445"/>
            <a:ext cx="0" cy="92050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15"/>
          <p:cNvCxnSpPr/>
          <p:nvPr/>
        </p:nvCxnSpPr>
        <p:spPr>
          <a:xfrm>
            <a:off x="7386991" y="4749445"/>
            <a:ext cx="0" cy="92050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1" name="Google Shape;5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567" y="2273907"/>
            <a:ext cx="1869478" cy="23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0356" y="2273907"/>
            <a:ext cx="1869478" cy="23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5482" y="2316707"/>
            <a:ext cx="1869478" cy="239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6"/>
          <p:cNvSpPr/>
          <p:nvPr/>
        </p:nvSpPr>
        <p:spPr>
          <a:xfrm>
            <a:off x="5326191" y="250122"/>
            <a:ext cx="21545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Opposites</a:t>
            </a:r>
            <a:endParaRPr/>
          </a:p>
        </p:txBody>
      </p:sp>
      <p:sp>
        <p:nvSpPr>
          <p:cNvPr id="540" name="Google Shape;540;p16"/>
          <p:cNvSpPr/>
          <p:nvPr/>
        </p:nvSpPr>
        <p:spPr>
          <a:xfrm>
            <a:off x="4779026" y="1405071"/>
            <a:ext cx="2809021" cy="2809021"/>
          </a:xfrm>
          <a:prstGeom prst="ellipse">
            <a:avLst/>
          </a:prstGeom>
          <a:solidFill>
            <a:srgbClr val="FFD01F"/>
          </a:solidFill>
          <a:ln cap="flat" cmpd="sng" w="63500">
            <a:solidFill>
              <a:srgbClr val="FFD0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6"/>
          <p:cNvSpPr/>
          <p:nvPr/>
        </p:nvSpPr>
        <p:spPr>
          <a:xfrm>
            <a:off x="7179019" y="2353155"/>
            <a:ext cx="912850" cy="912850"/>
          </a:xfrm>
          <a:prstGeom prst="ellipse">
            <a:avLst/>
          </a:prstGeom>
          <a:solidFill>
            <a:srgbClr val="FFD01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1162517" y="3494753"/>
            <a:ext cx="3481550" cy="419601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6"/>
          <p:cNvSpPr/>
          <p:nvPr/>
        </p:nvSpPr>
        <p:spPr>
          <a:xfrm>
            <a:off x="4111905" y="4425341"/>
            <a:ext cx="3481550" cy="1470401"/>
          </a:xfrm>
          <a:prstGeom prst="rect">
            <a:avLst/>
          </a:prstGeom>
          <a:noFill/>
          <a:ln>
            <a:noFill/>
          </a:ln>
        </p:spPr>
        <p:txBody>
          <a:bodyPr anchorCtr="1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fonts make reading more fluent.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 makes PPT more convenient to change.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the spacing to adapt to Chinese typesetting, use the reference line in PPT.</a:t>
            </a:r>
            <a:endParaRPr/>
          </a:p>
        </p:txBody>
      </p:sp>
      <p:sp>
        <p:nvSpPr>
          <p:cNvPr id="544" name="Google Shape;544;p16"/>
          <p:cNvSpPr/>
          <p:nvPr/>
        </p:nvSpPr>
        <p:spPr>
          <a:xfrm>
            <a:off x="7308009" y="3683012"/>
            <a:ext cx="3481550" cy="419601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6"/>
          <p:cNvSpPr/>
          <p:nvPr/>
        </p:nvSpPr>
        <p:spPr>
          <a:xfrm>
            <a:off x="4644067" y="1438874"/>
            <a:ext cx="912850" cy="912850"/>
          </a:xfrm>
          <a:prstGeom prst="ellipse">
            <a:avLst/>
          </a:prstGeom>
          <a:solidFill>
            <a:srgbClr val="FFD01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6"/>
          <p:cNvSpPr/>
          <p:nvPr/>
        </p:nvSpPr>
        <p:spPr>
          <a:xfrm>
            <a:off x="9624568" y="4102613"/>
            <a:ext cx="1356386" cy="1356386"/>
          </a:xfrm>
          <a:prstGeom prst="ellipse">
            <a:avLst/>
          </a:prstGeom>
          <a:solidFill>
            <a:srgbClr val="FFD01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6"/>
          <p:cNvSpPr/>
          <p:nvPr/>
        </p:nvSpPr>
        <p:spPr>
          <a:xfrm>
            <a:off x="1005897" y="3982169"/>
            <a:ext cx="1356386" cy="1356386"/>
          </a:xfrm>
          <a:prstGeom prst="ellipse">
            <a:avLst/>
          </a:prstGeom>
          <a:solidFill>
            <a:srgbClr val="FFC0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5523" y="1283589"/>
            <a:ext cx="2085140" cy="29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0884" y="4158396"/>
            <a:ext cx="1159379" cy="100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9699" y="4277235"/>
            <a:ext cx="1159379" cy="100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557" name="Google Shape;557;p17"/>
          <p:cNvSpPr/>
          <p:nvPr/>
        </p:nvSpPr>
        <p:spPr>
          <a:xfrm>
            <a:off x="5026958" y="2270312"/>
            <a:ext cx="2209800" cy="22098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-25172" r="-24885" t="0"/>
            </a:stretch>
          </a:blipFill>
          <a:ln cap="flat" cmpd="sng" w="101600">
            <a:solidFill>
              <a:srgbClr val="FFC0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/>
          <p:nvPr/>
        </p:nvSpPr>
        <p:spPr>
          <a:xfrm>
            <a:off x="705783" y="1980212"/>
            <a:ext cx="4436075" cy="1215000"/>
          </a:xfrm>
          <a:prstGeom prst="homePlate">
            <a:avLst>
              <a:gd fmla="val 50000" name="adj"/>
            </a:avLst>
          </a:prstGeom>
          <a:solidFill>
            <a:srgbClr val="FF7C61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/>
          <p:nvPr/>
        </p:nvSpPr>
        <p:spPr>
          <a:xfrm>
            <a:off x="705783" y="3555213"/>
            <a:ext cx="4436075" cy="1215000"/>
          </a:xfrm>
          <a:prstGeom prst="homePlate">
            <a:avLst>
              <a:gd fmla="val 50000" name="adj"/>
            </a:avLst>
          </a:prstGeom>
          <a:solidFill>
            <a:srgbClr val="FF7C61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7"/>
          <p:cNvSpPr/>
          <p:nvPr/>
        </p:nvSpPr>
        <p:spPr>
          <a:xfrm flipH="1">
            <a:off x="7121858" y="1980212"/>
            <a:ext cx="4436075" cy="1215000"/>
          </a:xfrm>
          <a:prstGeom prst="homePlate">
            <a:avLst>
              <a:gd fmla="val 50000" name="adj"/>
            </a:avLst>
          </a:prstGeom>
          <a:solidFill>
            <a:srgbClr val="FF7C61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7"/>
          <p:cNvSpPr/>
          <p:nvPr/>
        </p:nvSpPr>
        <p:spPr>
          <a:xfrm flipH="1">
            <a:off x="7121858" y="3555213"/>
            <a:ext cx="4436075" cy="1215000"/>
          </a:xfrm>
          <a:prstGeom prst="homePlate">
            <a:avLst>
              <a:gd fmla="val 50000" name="adj"/>
            </a:avLst>
          </a:prstGeom>
          <a:solidFill>
            <a:srgbClr val="FF7C61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7"/>
          <p:cNvSpPr txBox="1"/>
          <p:nvPr/>
        </p:nvSpPr>
        <p:spPr>
          <a:xfrm>
            <a:off x="3425291" y="2356223"/>
            <a:ext cx="1086568" cy="462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63" name="Google Shape;563;p17"/>
          <p:cNvSpPr txBox="1"/>
          <p:nvPr/>
        </p:nvSpPr>
        <p:spPr>
          <a:xfrm>
            <a:off x="705783" y="1980212"/>
            <a:ext cx="2719508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sp>
        <p:nvSpPr>
          <p:cNvPr id="564" name="Google Shape;564;p17"/>
          <p:cNvSpPr txBox="1"/>
          <p:nvPr/>
        </p:nvSpPr>
        <p:spPr>
          <a:xfrm>
            <a:off x="3425291" y="3918323"/>
            <a:ext cx="1086568" cy="462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65" name="Google Shape;565;p17"/>
          <p:cNvSpPr txBox="1"/>
          <p:nvPr/>
        </p:nvSpPr>
        <p:spPr>
          <a:xfrm>
            <a:off x="705783" y="3542312"/>
            <a:ext cx="2719508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sp>
        <p:nvSpPr>
          <p:cNvPr id="566" name="Google Shape;566;p17"/>
          <p:cNvSpPr txBox="1"/>
          <p:nvPr/>
        </p:nvSpPr>
        <p:spPr>
          <a:xfrm>
            <a:off x="7682966" y="2356223"/>
            <a:ext cx="1086568" cy="462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67" name="Google Shape;567;p17"/>
          <p:cNvSpPr txBox="1"/>
          <p:nvPr/>
        </p:nvSpPr>
        <p:spPr>
          <a:xfrm>
            <a:off x="7682966" y="3918323"/>
            <a:ext cx="1086568" cy="462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568" name="Google Shape;568;p17"/>
          <p:cNvSpPr txBox="1"/>
          <p:nvPr/>
        </p:nvSpPr>
        <p:spPr>
          <a:xfrm>
            <a:off x="8833034" y="1980212"/>
            <a:ext cx="2719508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sp>
        <p:nvSpPr>
          <p:cNvPr id="569" name="Google Shape;569;p17"/>
          <p:cNvSpPr txBox="1"/>
          <p:nvPr/>
        </p:nvSpPr>
        <p:spPr>
          <a:xfrm>
            <a:off x="8833034" y="3542312"/>
            <a:ext cx="2719508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text here.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copy &amp; paste, choose "keep text only" option.</a:t>
            </a:r>
            <a:endParaRPr/>
          </a:p>
        </p:txBody>
      </p:sp>
      <p:pic>
        <p:nvPicPr>
          <p:cNvPr id="570" name="Google Shape;5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968" y="4983642"/>
            <a:ext cx="982603" cy="114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9192" y="1069655"/>
            <a:ext cx="1054380" cy="4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1245" y="1239541"/>
            <a:ext cx="819619" cy="3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2670" y="378977"/>
            <a:ext cx="819619" cy="3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3222" y="340570"/>
            <a:ext cx="1054380" cy="44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/>
          <p:nvPr/>
        </p:nvSpPr>
        <p:spPr>
          <a:xfrm>
            <a:off x="8866193" y="752161"/>
            <a:ext cx="1225883" cy="600376"/>
          </a:xfrm>
          <a:custGeom>
            <a:rect b="b" l="l" r="r" t="t"/>
            <a:pathLst>
              <a:path extrusionOk="0" h="293" w="596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5030356" y="259087"/>
            <a:ext cx="20409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CONTEN</a:t>
            </a: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</a:t>
            </a:r>
            <a:endParaRPr/>
          </a:p>
        </p:txBody>
      </p:sp>
      <p:grpSp>
        <p:nvGrpSpPr>
          <p:cNvPr id="582" name="Google Shape;582;p18"/>
          <p:cNvGrpSpPr/>
          <p:nvPr/>
        </p:nvGrpSpPr>
        <p:grpSpPr>
          <a:xfrm>
            <a:off x="3230238" y="2344056"/>
            <a:ext cx="711246" cy="2467483"/>
            <a:chOff x="4668513" y="2772681"/>
            <a:chExt cx="711246" cy="2467483"/>
          </a:xfrm>
        </p:grpSpPr>
        <p:sp>
          <p:nvSpPr>
            <p:cNvPr id="583" name="Google Shape;583;p18"/>
            <p:cNvSpPr/>
            <p:nvPr/>
          </p:nvSpPr>
          <p:spPr>
            <a:xfrm>
              <a:off x="4668513" y="4706734"/>
              <a:ext cx="711246" cy="53343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6396AA"/>
                  </a:solidFill>
                  <a:latin typeface="Impact"/>
                </a:rPr>
                <a:t>54%</a:t>
              </a: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668513" y="2772681"/>
              <a:ext cx="711246" cy="53343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9E6053"/>
                  </a:solidFill>
                  <a:latin typeface="Impact"/>
                </a:rPr>
                <a:t>59%</a:t>
              </a: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668513" y="3739708"/>
              <a:ext cx="711246" cy="53343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FBD734"/>
                  </a:solidFill>
                  <a:latin typeface="Impact"/>
                </a:rPr>
                <a:t>59%</a:t>
              </a:r>
            </a:p>
          </p:txBody>
        </p:sp>
      </p:grpSp>
      <p:grpSp>
        <p:nvGrpSpPr>
          <p:cNvPr id="586" name="Google Shape;586;p18"/>
          <p:cNvGrpSpPr/>
          <p:nvPr/>
        </p:nvGrpSpPr>
        <p:grpSpPr>
          <a:xfrm>
            <a:off x="8504098" y="4278109"/>
            <a:ext cx="2519283" cy="909395"/>
            <a:chOff x="8747039" y="5006625"/>
            <a:chExt cx="2519283" cy="909395"/>
          </a:xfrm>
        </p:grpSpPr>
        <p:cxnSp>
          <p:nvCxnSpPr>
            <p:cNvPr id="587" name="Google Shape;587;p18"/>
            <p:cNvCxnSpPr/>
            <p:nvPr/>
          </p:nvCxnSpPr>
          <p:spPr>
            <a:xfrm>
              <a:off x="8882408" y="5557445"/>
              <a:ext cx="2258685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588" name="Google Shape;588;p18"/>
            <p:cNvSpPr/>
            <p:nvPr/>
          </p:nvSpPr>
          <p:spPr>
            <a:xfrm>
              <a:off x="8747041" y="5572713"/>
              <a:ext cx="2519281" cy="343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65"/>
                <a:buFont typeface="Arial"/>
                <a:buNone/>
              </a:pPr>
              <a:r>
                <a:rPr b="0" i="0" lang="en-US" sz="1665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Supporting text here</a:t>
              </a: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8747039" y="5006625"/>
              <a:ext cx="2519283" cy="550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haroni"/>
                <a:buNone/>
              </a:pPr>
              <a:r>
                <a:rPr b="1" i="0" lang="en-US" sz="2400" u="none" cap="none" strike="noStrike">
                  <a:solidFill>
                    <a:srgbClr val="3F3F3F"/>
                  </a:solidFill>
                  <a:latin typeface="Aharoni"/>
                  <a:ea typeface="Aharoni"/>
                  <a:cs typeface="Aharoni"/>
                  <a:sym typeface="Aharoni"/>
                </a:rPr>
                <a:t>TEXT HERE</a:t>
              </a:r>
              <a:endParaRPr/>
            </a:p>
          </p:txBody>
        </p:sp>
      </p:grpSp>
      <p:cxnSp>
        <p:nvCxnSpPr>
          <p:cNvPr id="590" name="Google Shape;590;p18"/>
          <p:cNvCxnSpPr/>
          <p:nvPr/>
        </p:nvCxnSpPr>
        <p:spPr>
          <a:xfrm>
            <a:off x="6487158" y="3817833"/>
            <a:ext cx="3194" cy="1223130"/>
          </a:xfrm>
          <a:prstGeom prst="straightConnector1">
            <a:avLst/>
          </a:prstGeom>
          <a:solidFill>
            <a:srgbClr val="1E4E79"/>
          </a:solidFill>
          <a:ln cap="flat" cmpd="sng" w="63500">
            <a:solidFill>
              <a:srgbClr val="6396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18"/>
          <p:cNvCxnSpPr/>
          <p:nvPr/>
        </p:nvCxnSpPr>
        <p:spPr>
          <a:xfrm>
            <a:off x="7150848" y="3815191"/>
            <a:ext cx="3194" cy="1223130"/>
          </a:xfrm>
          <a:prstGeom prst="straightConnector1">
            <a:avLst/>
          </a:prstGeom>
          <a:solidFill>
            <a:srgbClr val="1E4E79"/>
          </a:solidFill>
          <a:ln cap="flat" cmpd="sng" w="63500">
            <a:solidFill>
              <a:srgbClr val="6396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18"/>
          <p:cNvCxnSpPr/>
          <p:nvPr/>
        </p:nvCxnSpPr>
        <p:spPr>
          <a:xfrm>
            <a:off x="6645075" y="3713126"/>
            <a:ext cx="3194" cy="1223130"/>
          </a:xfrm>
          <a:prstGeom prst="straightConnector1">
            <a:avLst/>
          </a:prstGeom>
          <a:solidFill>
            <a:srgbClr val="1E4E79"/>
          </a:solidFill>
          <a:ln cap="flat" cmpd="sng" w="63500">
            <a:solidFill>
              <a:srgbClr val="6396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18"/>
          <p:cNvCxnSpPr/>
          <p:nvPr/>
        </p:nvCxnSpPr>
        <p:spPr>
          <a:xfrm>
            <a:off x="7006948" y="3711631"/>
            <a:ext cx="3194" cy="1223130"/>
          </a:xfrm>
          <a:prstGeom prst="straightConnector1">
            <a:avLst/>
          </a:prstGeom>
          <a:solidFill>
            <a:srgbClr val="1E4E79"/>
          </a:solidFill>
          <a:ln cap="flat" cmpd="sng" w="63500">
            <a:solidFill>
              <a:srgbClr val="6396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4" name="Google Shape;594;p18"/>
          <p:cNvSpPr/>
          <p:nvPr/>
        </p:nvSpPr>
        <p:spPr>
          <a:xfrm>
            <a:off x="6466617" y="4804820"/>
            <a:ext cx="721813" cy="852735"/>
          </a:xfrm>
          <a:custGeom>
            <a:rect b="b" l="l" r="r" t="t"/>
            <a:pathLst>
              <a:path extrusionOk="0" h="195" w="226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rgbClr val="6396AA"/>
          </a:solidFill>
          <a:ln>
            <a:noFill/>
          </a:ln>
        </p:spPr>
        <p:txBody>
          <a:bodyPr anchorCtr="0" anchor="t" bIns="19275" lIns="38575" spcFirstLastPara="1" rIns="38575" wrap="square" tIns="19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6056370" y="2459454"/>
            <a:ext cx="1542317" cy="1550426"/>
          </a:xfrm>
          <a:custGeom>
            <a:rect b="b" l="l" r="r" t="t"/>
            <a:pathLst>
              <a:path extrusionOk="0" h="1952015" w="1952015">
                <a:moveTo>
                  <a:pt x="0" y="976008"/>
                </a:moveTo>
                <a:cubicBezTo>
                  <a:pt x="0" y="436974"/>
                  <a:pt x="436974" y="0"/>
                  <a:pt x="976008" y="0"/>
                </a:cubicBezTo>
                <a:cubicBezTo>
                  <a:pt x="1515042" y="0"/>
                  <a:pt x="1952016" y="436974"/>
                  <a:pt x="1952016" y="976008"/>
                </a:cubicBezTo>
                <a:cubicBezTo>
                  <a:pt x="1952016" y="1515042"/>
                  <a:pt x="1515042" y="1952016"/>
                  <a:pt x="976008" y="1952016"/>
                </a:cubicBezTo>
                <a:cubicBezTo>
                  <a:pt x="436974" y="1952016"/>
                  <a:pt x="0" y="1515042"/>
                  <a:pt x="0" y="976008"/>
                </a:cubicBezTo>
                <a:close/>
              </a:path>
            </a:pathLst>
          </a:custGeom>
          <a:solidFill>
            <a:srgbClr val="EE9E90"/>
          </a:solidFill>
          <a:ln>
            <a:noFill/>
          </a:ln>
        </p:spPr>
        <p:txBody>
          <a:bodyPr anchorCtr="0" anchor="ctr" bIns="192225" lIns="192225" spcFirstLastPara="1" rIns="192225" wrap="square" tIns="192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18"/>
          <p:cNvCxnSpPr/>
          <p:nvPr/>
        </p:nvCxnSpPr>
        <p:spPr>
          <a:xfrm flipH="1">
            <a:off x="5034939" y="2794433"/>
            <a:ext cx="449517" cy="775941"/>
          </a:xfrm>
          <a:prstGeom prst="straightConnector1">
            <a:avLst/>
          </a:prstGeom>
          <a:noFill/>
          <a:ln cap="flat" cmpd="sng" w="12700">
            <a:solidFill>
              <a:srgbClr val="FFAA1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18"/>
          <p:cNvCxnSpPr/>
          <p:nvPr/>
        </p:nvCxnSpPr>
        <p:spPr>
          <a:xfrm rot="10800000">
            <a:off x="4299029" y="3567095"/>
            <a:ext cx="742092" cy="0"/>
          </a:xfrm>
          <a:prstGeom prst="straightConnector1">
            <a:avLst/>
          </a:prstGeom>
          <a:noFill/>
          <a:ln cap="flat" cmpd="sng" w="12700">
            <a:solidFill>
              <a:srgbClr val="FFAA19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598" name="Google Shape;598;p18"/>
          <p:cNvCxnSpPr/>
          <p:nvPr/>
        </p:nvCxnSpPr>
        <p:spPr>
          <a:xfrm flipH="1">
            <a:off x="5038030" y="3705450"/>
            <a:ext cx="518844" cy="895610"/>
          </a:xfrm>
          <a:prstGeom prst="straightConnector1">
            <a:avLst/>
          </a:prstGeom>
          <a:noFill/>
          <a:ln cap="flat" cmpd="sng" w="12700">
            <a:solidFill>
              <a:srgbClr val="013B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8"/>
          <p:cNvCxnSpPr/>
          <p:nvPr/>
        </p:nvCxnSpPr>
        <p:spPr>
          <a:xfrm rot="10800000">
            <a:off x="4299029" y="4598281"/>
            <a:ext cx="742092" cy="0"/>
          </a:xfrm>
          <a:prstGeom prst="straightConnector1">
            <a:avLst/>
          </a:prstGeom>
          <a:noFill/>
          <a:ln cap="flat" cmpd="sng" w="12700">
            <a:solidFill>
              <a:srgbClr val="013B6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600" name="Google Shape;600;p18"/>
          <p:cNvCxnSpPr/>
          <p:nvPr/>
        </p:nvCxnSpPr>
        <p:spPr>
          <a:xfrm>
            <a:off x="5549577" y="3707241"/>
            <a:ext cx="742090" cy="0"/>
          </a:xfrm>
          <a:prstGeom prst="straightConnector1">
            <a:avLst/>
          </a:prstGeom>
          <a:noFill/>
          <a:ln cap="flat" cmpd="sng" w="12700">
            <a:solidFill>
              <a:srgbClr val="013B6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1" name="Google Shape;601;p18"/>
          <p:cNvSpPr/>
          <p:nvPr/>
        </p:nvSpPr>
        <p:spPr>
          <a:xfrm>
            <a:off x="6180976" y="2589342"/>
            <a:ext cx="1316430" cy="1316430"/>
          </a:xfrm>
          <a:prstGeom prst="arc">
            <a:avLst>
              <a:gd fmla="val 16200000" name="adj1"/>
              <a:gd fmla="val 626400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5469245" y="1925945"/>
            <a:ext cx="1121685" cy="1127582"/>
          </a:xfrm>
          <a:custGeom>
            <a:rect b="b" l="l" r="r" t="t"/>
            <a:pathLst>
              <a:path extrusionOk="0" h="1419647" w="1419647">
                <a:moveTo>
                  <a:pt x="0" y="709824"/>
                </a:moveTo>
                <a:cubicBezTo>
                  <a:pt x="0" y="317799"/>
                  <a:pt x="317799" y="0"/>
                  <a:pt x="709824" y="0"/>
                </a:cubicBezTo>
                <a:cubicBezTo>
                  <a:pt x="1101849" y="0"/>
                  <a:pt x="1419648" y="317799"/>
                  <a:pt x="1419648" y="709824"/>
                </a:cubicBezTo>
                <a:cubicBezTo>
                  <a:pt x="1419648" y="1101849"/>
                  <a:pt x="1101849" y="1419648"/>
                  <a:pt x="709824" y="1419648"/>
                </a:cubicBezTo>
                <a:cubicBezTo>
                  <a:pt x="317799" y="1419648"/>
                  <a:pt x="0" y="1101849"/>
                  <a:pt x="0" y="709824"/>
                </a:cubicBezTo>
                <a:close/>
              </a:path>
            </a:pathLst>
          </a:custGeom>
          <a:solidFill>
            <a:srgbClr val="FBD734"/>
          </a:solidFill>
          <a:ln>
            <a:noFill/>
          </a:ln>
        </p:spPr>
        <p:txBody>
          <a:bodyPr anchorCtr="0" anchor="ctr" bIns="139800" lIns="139800" spcFirstLastPara="1" rIns="139800" wrap="square" tIns="139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6988264" y="1832477"/>
            <a:ext cx="1346025" cy="1353101"/>
          </a:xfrm>
          <a:custGeom>
            <a:rect b="b" l="l" r="r" t="t"/>
            <a:pathLst>
              <a:path extrusionOk="0" h="1390964" w="1390964">
                <a:moveTo>
                  <a:pt x="146973" y="842454"/>
                </a:moveTo>
                <a:cubicBezTo>
                  <a:pt x="65803" y="539522"/>
                  <a:pt x="245577" y="228144"/>
                  <a:pt x="548510" y="146973"/>
                </a:cubicBezTo>
                <a:cubicBezTo>
                  <a:pt x="851442" y="65803"/>
                  <a:pt x="1162820" y="245577"/>
                  <a:pt x="1243991" y="548510"/>
                </a:cubicBezTo>
                <a:cubicBezTo>
                  <a:pt x="1325161" y="851442"/>
                  <a:pt x="1145387" y="1162820"/>
                  <a:pt x="842454" y="1243991"/>
                </a:cubicBezTo>
                <a:cubicBezTo>
                  <a:pt x="539522" y="1325161"/>
                  <a:pt x="228144" y="1145387"/>
                  <a:pt x="146973" y="842454"/>
                </a:cubicBezTo>
                <a:close/>
              </a:path>
            </a:pathLst>
          </a:custGeom>
          <a:solidFill>
            <a:srgbClr val="9E6053"/>
          </a:solidFill>
          <a:ln>
            <a:noFill/>
          </a:ln>
        </p:spPr>
        <p:txBody>
          <a:bodyPr anchorCtr="0" anchor="ctr" bIns="276675" lIns="276675" spcFirstLastPara="1" rIns="276675" wrap="square" tIns="276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Google Shape;604;p18"/>
          <p:cNvCxnSpPr/>
          <p:nvPr/>
        </p:nvCxnSpPr>
        <p:spPr>
          <a:xfrm>
            <a:off x="7157176" y="1656701"/>
            <a:ext cx="246627" cy="425718"/>
          </a:xfrm>
          <a:prstGeom prst="straightConnector1">
            <a:avLst/>
          </a:prstGeom>
          <a:noFill/>
          <a:ln cap="flat" cmpd="sng" w="12700">
            <a:solidFill>
              <a:srgbClr val="FF897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18"/>
          <p:cNvCxnSpPr/>
          <p:nvPr/>
        </p:nvCxnSpPr>
        <p:spPr>
          <a:xfrm flipH="1">
            <a:off x="4919902" y="1652725"/>
            <a:ext cx="518844" cy="895611"/>
          </a:xfrm>
          <a:prstGeom prst="straightConnector1">
            <a:avLst/>
          </a:prstGeom>
          <a:noFill/>
          <a:ln cap="flat" cmpd="sng" w="12700">
            <a:solidFill>
              <a:srgbClr val="FF897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18"/>
          <p:cNvCxnSpPr/>
          <p:nvPr/>
        </p:nvCxnSpPr>
        <p:spPr>
          <a:xfrm rot="10800000">
            <a:off x="4177810" y="2542467"/>
            <a:ext cx="742092" cy="0"/>
          </a:xfrm>
          <a:prstGeom prst="straightConnector1">
            <a:avLst/>
          </a:prstGeom>
          <a:noFill/>
          <a:ln cap="flat" cmpd="sng" w="12700">
            <a:solidFill>
              <a:srgbClr val="FF8970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607" name="Google Shape;607;p18"/>
          <p:cNvCxnSpPr/>
          <p:nvPr/>
        </p:nvCxnSpPr>
        <p:spPr>
          <a:xfrm>
            <a:off x="5443811" y="1662886"/>
            <a:ext cx="1707037" cy="0"/>
          </a:xfrm>
          <a:prstGeom prst="straightConnector1">
            <a:avLst/>
          </a:prstGeom>
          <a:noFill/>
          <a:ln cap="flat" cmpd="sng" w="12700">
            <a:solidFill>
              <a:srgbClr val="FF897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8" name="Google Shape;608;p18"/>
          <p:cNvSpPr/>
          <p:nvPr/>
        </p:nvSpPr>
        <p:spPr>
          <a:xfrm>
            <a:off x="6540065" y="3023496"/>
            <a:ext cx="575175" cy="575174"/>
          </a:xfrm>
          <a:custGeom>
            <a:rect b="b" l="l" r="r" t="t"/>
            <a:pathLst>
              <a:path extrusionOk="0" h="404" w="403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5810364" y="2246646"/>
            <a:ext cx="442444" cy="442442"/>
          </a:xfrm>
          <a:custGeom>
            <a:rect b="b" l="l" r="r" t="t"/>
            <a:pathLst>
              <a:path extrusionOk="0"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7409180" y="2246646"/>
            <a:ext cx="442444" cy="442442"/>
          </a:xfrm>
          <a:custGeom>
            <a:rect b="b" l="l" r="r" t="t"/>
            <a:pathLst>
              <a:path extrusionOk="0"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7192946" y="2049830"/>
            <a:ext cx="936659" cy="936658"/>
          </a:xfrm>
          <a:prstGeom prst="arc">
            <a:avLst>
              <a:gd fmla="val 16200000" name="adj1"/>
              <a:gd fmla="val 734400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5561759" y="2016904"/>
            <a:ext cx="936659" cy="936658"/>
          </a:xfrm>
          <a:prstGeom prst="arc">
            <a:avLst>
              <a:gd fmla="val 16200000" name="adj1"/>
              <a:gd fmla="val 734400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783653" y="955006"/>
            <a:ext cx="525463" cy="263525"/>
          </a:xfrm>
          <a:custGeom>
            <a:rect b="b" l="l" r="r" t="t"/>
            <a:pathLst>
              <a:path extrusionOk="0" h="225" w="449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820502" y="2395237"/>
            <a:ext cx="1225883" cy="600376"/>
          </a:xfrm>
          <a:custGeom>
            <a:rect b="b" l="l" r="r" t="t"/>
            <a:pathLst>
              <a:path extrusionOk="0" h="293" w="596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778500" y="974370"/>
            <a:ext cx="635000" cy="295275"/>
          </a:xfrm>
          <a:custGeom>
            <a:rect b="b" l="l" r="r" t="t"/>
            <a:pathLst>
              <a:path extrusionOk="0" h="253" w="542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8374063" y="1606550"/>
            <a:ext cx="2779712" cy="254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577850" y="4278313"/>
            <a:ext cx="2270125" cy="176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6012" y="1399182"/>
            <a:ext cx="2233428" cy="286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2131" y="3247557"/>
            <a:ext cx="2371143" cy="29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/>
          <p:nvPr/>
        </p:nvSpPr>
        <p:spPr>
          <a:xfrm>
            <a:off x="4366454" y="257174"/>
            <a:ext cx="38400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Negative Emotions</a:t>
            </a:r>
            <a:endParaRPr/>
          </a:p>
        </p:txBody>
      </p:sp>
      <p:sp>
        <p:nvSpPr>
          <p:cNvPr id="626" name="Google Shape;626;p19"/>
          <p:cNvSpPr/>
          <p:nvPr/>
        </p:nvSpPr>
        <p:spPr>
          <a:xfrm>
            <a:off x="3705224" y="3715952"/>
            <a:ext cx="1567405" cy="15674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25400">
            <a:solidFill>
              <a:srgbClr val="FFA1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19"/>
          <p:cNvGrpSpPr/>
          <p:nvPr/>
        </p:nvGrpSpPr>
        <p:grpSpPr>
          <a:xfrm>
            <a:off x="4677397" y="3667575"/>
            <a:ext cx="547171" cy="547175"/>
            <a:chOff x="7209746" y="4153276"/>
            <a:chExt cx="675000" cy="675005"/>
          </a:xfrm>
        </p:grpSpPr>
        <p:sp>
          <p:nvSpPr>
            <p:cNvPr id="628" name="Google Shape;628;p19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C0AD"/>
            </a:solidFill>
            <a:ln cap="flat" cmpd="sng" w="38100">
              <a:solidFill>
                <a:srgbClr val="FFA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7375153" y="4318929"/>
              <a:ext cx="344185" cy="343695"/>
            </a:xfrm>
            <a:custGeom>
              <a:rect b="b" l="l" r="r" t="t"/>
              <a:pathLst>
                <a:path extrusionOk="0" h="606687" w="607551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FA1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19"/>
          <p:cNvGrpSpPr/>
          <p:nvPr/>
        </p:nvGrpSpPr>
        <p:grpSpPr>
          <a:xfrm>
            <a:off x="5436449" y="3869109"/>
            <a:ext cx="3236383" cy="2075204"/>
            <a:chOff x="2776441" y="1231264"/>
            <a:chExt cx="3236383" cy="2075204"/>
          </a:xfrm>
        </p:grpSpPr>
        <p:sp>
          <p:nvSpPr>
            <p:cNvPr id="631" name="Google Shape;631;p19"/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19055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632" name="Google Shape;632;p19"/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Unified fonts make reading more fluent.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Theme color makes PPT more convenient to change.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sp>
        <p:nvSpPr>
          <p:cNvPr id="633" name="Google Shape;633;p19"/>
          <p:cNvSpPr/>
          <p:nvPr/>
        </p:nvSpPr>
        <p:spPr>
          <a:xfrm>
            <a:off x="6286499" y="1782377"/>
            <a:ext cx="1567405" cy="15674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25400">
            <a:solidFill>
              <a:srgbClr val="FFA1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19"/>
          <p:cNvGrpSpPr/>
          <p:nvPr/>
        </p:nvGrpSpPr>
        <p:grpSpPr>
          <a:xfrm>
            <a:off x="7258672" y="1734000"/>
            <a:ext cx="547171" cy="547175"/>
            <a:chOff x="7209746" y="4153276"/>
            <a:chExt cx="675000" cy="675005"/>
          </a:xfrm>
        </p:grpSpPr>
        <p:sp>
          <p:nvSpPr>
            <p:cNvPr id="635" name="Google Shape;635;p19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C0AD"/>
            </a:solidFill>
            <a:ln cap="flat" cmpd="sng" w="38100">
              <a:solidFill>
                <a:srgbClr val="FFA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7375153" y="4318929"/>
              <a:ext cx="344185" cy="343695"/>
            </a:xfrm>
            <a:custGeom>
              <a:rect b="b" l="l" r="r" t="t"/>
              <a:pathLst>
                <a:path extrusionOk="0" h="606687" w="607551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FA1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19"/>
          <p:cNvGrpSpPr/>
          <p:nvPr/>
        </p:nvGrpSpPr>
        <p:grpSpPr>
          <a:xfrm>
            <a:off x="8132024" y="1945059"/>
            <a:ext cx="3236383" cy="2075204"/>
            <a:chOff x="2776441" y="1231264"/>
            <a:chExt cx="3236383" cy="2075204"/>
          </a:xfrm>
        </p:grpSpPr>
        <p:sp>
          <p:nvSpPr>
            <p:cNvPr id="638" name="Google Shape;638;p19"/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19055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639" name="Google Shape;639;p19"/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Unified fonts make reading more fluent.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Theme color makes PPT more convenient to change.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sp>
        <p:nvSpPr>
          <p:cNvPr id="640" name="Google Shape;640;p19"/>
          <p:cNvSpPr/>
          <p:nvPr/>
        </p:nvSpPr>
        <p:spPr>
          <a:xfrm>
            <a:off x="714374" y="2134802"/>
            <a:ext cx="1567405" cy="15674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25400">
            <a:solidFill>
              <a:srgbClr val="FFC0A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9"/>
          <p:cNvGrpSpPr/>
          <p:nvPr/>
        </p:nvGrpSpPr>
        <p:grpSpPr>
          <a:xfrm>
            <a:off x="1686547" y="2086425"/>
            <a:ext cx="547171" cy="547175"/>
            <a:chOff x="7209746" y="4153276"/>
            <a:chExt cx="675000" cy="675005"/>
          </a:xfrm>
        </p:grpSpPr>
        <p:sp>
          <p:nvSpPr>
            <p:cNvPr id="642" name="Google Shape;642;p19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7C61"/>
            </a:solidFill>
            <a:ln cap="flat" cmpd="sng" w="38100">
              <a:solidFill>
                <a:srgbClr val="FFC0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7375153" y="4318929"/>
              <a:ext cx="344185" cy="343695"/>
            </a:xfrm>
            <a:custGeom>
              <a:rect b="b" l="l" r="r" t="t"/>
              <a:pathLst>
                <a:path extrusionOk="0" h="606687" w="607551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C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2550374" y="2240334"/>
            <a:ext cx="3236383" cy="2075204"/>
            <a:chOff x="2776441" y="1231264"/>
            <a:chExt cx="3236383" cy="2075204"/>
          </a:xfrm>
        </p:grpSpPr>
        <p:sp>
          <p:nvSpPr>
            <p:cNvPr id="645" name="Google Shape;645;p19"/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7C6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646" name="Google Shape;646;p19"/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Unified fonts make reading more fluent.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Theme color makes PPT more convenient to change.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pic>
        <p:nvPicPr>
          <p:cNvPr id="647" name="Google Shape;6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780" y="2730464"/>
            <a:ext cx="99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7586" y="2258009"/>
            <a:ext cx="1350000" cy="12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752" y="3941160"/>
            <a:ext cx="1467977" cy="171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/>
          <p:nvPr/>
        </p:nvSpPr>
        <p:spPr>
          <a:xfrm>
            <a:off x="670560" y="1733293"/>
            <a:ext cx="4998720" cy="463702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359652" y="536110"/>
            <a:ext cx="7248128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267"/>
              <a:buFont typeface="Arial"/>
              <a:buNone/>
            </a:pPr>
            <a:r>
              <a:rPr b="1" lang="en-US" sz="4267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827498" y="1094126"/>
            <a:ext cx="48000" cy="50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6098532" y="1445293"/>
            <a:ext cx="288000" cy="288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6098532" y="2453413"/>
            <a:ext cx="288000" cy="2880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6098532" y="3461533"/>
            <a:ext cx="288000" cy="288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6098532" y="4469653"/>
            <a:ext cx="288000" cy="2880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6098532" y="5477773"/>
            <a:ext cx="288000" cy="288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6552611" y="1281517"/>
            <a:ext cx="803599" cy="584775"/>
          </a:xfrm>
          <a:prstGeom prst="rect">
            <a:avLst/>
          </a:prstGeom>
          <a:solidFill>
            <a:srgbClr val="B4CE5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6560681" y="2289637"/>
            <a:ext cx="803599" cy="584775"/>
          </a:xfrm>
          <a:prstGeom prst="rect">
            <a:avLst/>
          </a:prstGeom>
          <a:solidFill>
            <a:srgbClr val="B4CE5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 txBox="1"/>
          <p:nvPr/>
        </p:nvSpPr>
        <p:spPr>
          <a:xfrm>
            <a:off x="6568750" y="3297757"/>
            <a:ext cx="803599" cy="584775"/>
          </a:xfrm>
          <a:prstGeom prst="rect">
            <a:avLst/>
          </a:prstGeom>
          <a:solidFill>
            <a:srgbClr val="B4CE5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6576819" y="4305877"/>
            <a:ext cx="803599" cy="584775"/>
          </a:xfrm>
          <a:prstGeom prst="rect">
            <a:avLst/>
          </a:prstGeom>
          <a:solidFill>
            <a:srgbClr val="B4CE5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6529491" y="5339197"/>
            <a:ext cx="803599" cy="584775"/>
          </a:xfrm>
          <a:prstGeom prst="rect">
            <a:avLst/>
          </a:prstGeom>
          <a:solidFill>
            <a:srgbClr val="B4CE5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2"/>
          <p:cNvGrpSpPr/>
          <p:nvPr/>
        </p:nvGrpSpPr>
        <p:grpSpPr>
          <a:xfrm>
            <a:off x="7466771" y="1281517"/>
            <a:ext cx="4032448" cy="627924"/>
            <a:chOff x="803640" y="3362835"/>
            <a:chExt cx="2059657" cy="470943"/>
          </a:xfrm>
        </p:grpSpPr>
        <p:sp>
          <p:nvSpPr>
            <p:cNvPr id="209" name="Google Shape;209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"/>
          <p:cNvGrpSpPr/>
          <p:nvPr/>
        </p:nvGrpSpPr>
        <p:grpSpPr>
          <a:xfrm>
            <a:off x="7466771" y="2290544"/>
            <a:ext cx="4032448" cy="627924"/>
            <a:chOff x="803640" y="3362835"/>
            <a:chExt cx="2059657" cy="470943"/>
          </a:xfrm>
        </p:grpSpPr>
        <p:sp>
          <p:nvSpPr>
            <p:cNvPr id="212" name="Google Shape;212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2"/>
          <p:cNvGrpSpPr/>
          <p:nvPr/>
        </p:nvGrpSpPr>
        <p:grpSpPr>
          <a:xfrm>
            <a:off x="7466771" y="3299571"/>
            <a:ext cx="4032448" cy="627924"/>
            <a:chOff x="803640" y="3362835"/>
            <a:chExt cx="2059657" cy="470943"/>
          </a:xfrm>
        </p:grpSpPr>
        <p:sp>
          <p:nvSpPr>
            <p:cNvPr id="215" name="Google Shape;215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7466771" y="4308597"/>
            <a:ext cx="4032448" cy="627924"/>
            <a:chOff x="803640" y="3362835"/>
            <a:chExt cx="2059657" cy="470943"/>
          </a:xfrm>
        </p:grpSpPr>
        <p:sp>
          <p:nvSpPr>
            <p:cNvPr id="218" name="Google Shape;218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"/>
          <p:cNvGrpSpPr/>
          <p:nvPr/>
        </p:nvGrpSpPr>
        <p:grpSpPr>
          <a:xfrm>
            <a:off x="7466771" y="5317623"/>
            <a:ext cx="4032448" cy="627924"/>
            <a:chOff x="803640" y="3362835"/>
            <a:chExt cx="2059657" cy="470943"/>
          </a:xfrm>
        </p:grpSpPr>
        <p:sp>
          <p:nvSpPr>
            <p:cNvPr id="221" name="Google Shape;221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" name="Google Shape;2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33" y="1781882"/>
            <a:ext cx="3955840" cy="381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0"/>
          <p:cNvSpPr/>
          <p:nvPr/>
        </p:nvSpPr>
        <p:spPr>
          <a:xfrm>
            <a:off x="3357990" y="566788"/>
            <a:ext cx="57232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EXTRACTING INFORMATION</a:t>
            </a:r>
            <a:endParaRPr/>
          </a:p>
        </p:txBody>
      </p:sp>
      <p:sp>
        <p:nvSpPr>
          <p:cNvPr id="656" name="Google Shape;656;p20"/>
          <p:cNvSpPr/>
          <p:nvPr/>
        </p:nvSpPr>
        <p:spPr>
          <a:xfrm rot="-427462">
            <a:off x="7325579" y="2285721"/>
            <a:ext cx="672652" cy="247671"/>
          </a:xfrm>
          <a:custGeom>
            <a:rect b="b" l="l" r="r" t="t"/>
            <a:pathLst>
              <a:path extrusionOk="0" h="20350" w="2160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cap="rnd" cmpd="sng" w="508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flipH="1" rot="-10222833">
            <a:off x="6634633" y="5122683"/>
            <a:ext cx="672652" cy="247671"/>
          </a:xfrm>
          <a:custGeom>
            <a:rect b="b" l="l" r="r" t="t"/>
            <a:pathLst>
              <a:path extrusionOk="0" h="20350" w="2160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cap="rnd" cmpd="sng" w="508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flipH="1" rot="-160101">
            <a:off x="4793987" y="2368747"/>
            <a:ext cx="672652" cy="247671"/>
          </a:xfrm>
          <a:custGeom>
            <a:rect b="b" l="l" r="r" t="t"/>
            <a:pathLst>
              <a:path extrusionOk="0" h="20350" w="2160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cap="rnd" cmpd="sng" w="508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3622527" y="2230228"/>
            <a:ext cx="1003391" cy="1003391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DB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10691088">
            <a:off x="5322398" y="5083281"/>
            <a:ext cx="720498" cy="317329"/>
          </a:xfrm>
          <a:custGeom>
            <a:rect b="b" l="l" r="r" t="t"/>
            <a:pathLst>
              <a:path extrusionOk="0" h="20431" w="21600">
                <a:moveTo>
                  <a:pt x="0" y="20430"/>
                </a:moveTo>
                <a:cubicBezTo>
                  <a:pt x="1891" y="12883"/>
                  <a:pt x="4664" y="6969"/>
                  <a:pt x="7983" y="3512"/>
                </a:cubicBezTo>
                <a:cubicBezTo>
                  <a:pt x="12262" y="-944"/>
                  <a:pt x="17171" y="-1169"/>
                  <a:pt x="21599" y="2889"/>
                </a:cubicBezTo>
              </a:path>
            </a:pathLst>
          </a:custGeom>
          <a:noFill/>
          <a:ln cap="rnd" cmpd="sng" w="508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20"/>
          <p:cNvGrpSpPr/>
          <p:nvPr/>
        </p:nvGrpSpPr>
        <p:grpSpPr>
          <a:xfrm>
            <a:off x="436080" y="2122804"/>
            <a:ext cx="2640029" cy="913675"/>
            <a:chOff x="268440" y="1665604"/>
            <a:chExt cx="2640029" cy="913675"/>
          </a:xfrm>
        </p:grpSpPr>
        <p:sp>
          <p:nvSpPr>
            <p:cNvPr id="662" name="Google Shape;662;p20"/>
            <p:cNvSpPr txBox="1"/>
            <p:nvPr/>
          </p:nvSpPr>
          <p:spPr>
            <a:xfrm>
              <a:off x="268440" y="1665604"/>
              <a:ext cx="2640029" cy="38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268440" y="2052468"/>
              <a:ext cx="2640029" cy="52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text……</a:t>
              </a:r>
              <a:endParaRPr/>
            </a:p>
          </p:txBody>
        </p:sp>
      </p:grpSp>
      <p:grpSp>
        <p:nvGrpSpPr>
          <p:cNvPr id="664" name="Google Shape;664;p20"/>
          <p:cNvGrpSpPr/>
          <p:nvPr/>
        </p:nvGrpSpPr>
        <p:grpSpPr>
          <a:xfrm>
            <a:off x="9078100" y="4799889"/>
            <a:ext cx="2640029" cy="913675"/>
            <a:chOff x="7986048" y="3752755"/>
            <a:chExt cx="2640029" cy="913675"/>
          </a:xfrm>
        </p:grpSpPr>
        <p:sp>
          <p:nvSpPr>
            <p:cNvPr id="665" name="Google Shape;665;p20"/>
            <p:cNvSpPr txBox="1"/>
            <p:nvPr/>
          </p:nvSpPr>
          <p:spPr>
            <a:xfrm>
              <a:off x="7986048" y="3752755"/>
              <a:ext cx="2640029" cy="38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7986048" y="4139619"/>
              <a:ext cx="2640029" cy="52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Chose the only option to retain text……</a:t>
              </a:r>
              <a:endParaRPr/>
            </a:p>
          </p:txBody>
        </p:sp>
      </p:grpSp>
      <p:grpSp>
        <p:nvGrpSpPr>
          <p:cNvPr id="667" name="Google Shape;667;p20"/>
          <p:cNvGrpSpPr/>
          <p:nvPr/>
        </p:nvGrpSpPr>
        <p:grpSpPr>
          <a:xfrm>
            <a:off x="578334" y="4785107"/>
            <a:ext cx="2640029" cy="913675"/>
            <a:chOff x="268440" y="1665604"/>
            <a:chExt cx="2640029" cy="913675"/>
          </a:xfrm>
        </p:grpSpPr>
        <p:sp>
          <p:nvSpPr>
            <p:cNvPr id="668" name="Google Shape;668;p20"/>
            <p:cNvSpPr txBox="1"/>
            <p:nvPr/>
          </p:nvSpPr>
          <p:spPr>
            <a:xfrm>
              <a:off x="268440" y="1665604"/>
              <a:ext cx="2640029" cy="38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268440" y="2052468"/>
              <a:ext cx="2640029" cy="52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text……</a:t>
              </a:r>
              <a:endParaRPr/>
            </a:p>
          </p:txBody>
        </p:sp>
      </p:grpSp>
      <p:sp>
        <p:nvSpPr>
          <p:cNvPr id="670" name="Google Shape;670;p20"/>
          <p:cNvSpPr/>
          <p:nvPr/>
        </p:nvSpPr>
        <p:spPr>
          <a:xfrm>
            <a:off x="3714670" y="4618893"/>
            <a:ext cx="1003391" cy="1003391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3878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7668105" y="4731478"/>
            <a:ext cx="1003391" cy="1003391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7897795" y="2271377"/>
            <a:ext cx="1003391" cy="1003391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3" name="Google Shape;673;p20"/>
          <p:cNvGrpSpPr/>
          <p:nvPr/>
        </p:nvGrpSpPr>
        <p:grpSpPr>
          <a:xfrm>
            <a:off x="9034623" y="2358484"/>
            <a:ext cx="2640029" cy="913675"/>
            <a:chOff x="7986048" y="3752755"/>
            <a:chExt cx="2640029" cy="913675"/>
          </a:xfrm>
        </p:grpSpPr>
        <p:sp>
          <p:nvSpPr>
            <p:cNvPr id="674" name="Google Shape;674;p20"/>
            <p:cNvSpPr txBox="1"/>
            <p:nvPr/>
          </p:nvSpPr>
          <p:spPr>
            <a:xfrm>
              <a:off x="7986048" y="3752755"/>
              <a:ext cx="2640029" cy="38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7986048" y="4139619"/>
              <a:ext cx="2640029" cy="52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Chose the only option to retain text……</a:t>
              </a:r>
              <a:endParaRPr/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8071803" y="2552700"/>
            <a:ext cx="684212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477" y="1796485"/>
            <a:ext cx="2119140" cy="317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1"/>
          <p:cNvSpPr/>
          <p:nvPr/>
        </p:nvSpPr>
        <p:spPr>
          <a:xfrm>
            <a:off x="5030356" y="259087"/>
            <a:ext cx="21793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A6D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684" name="Google Shape;684;p21"/>
          <p:cNvSpPr/>
          <p:nvPr/>
        </p:nvSpPr>
        <p:spPr>
          <a:xfrm>
            <a:off x="7747508" y="1909464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5DBE5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1"/>
          <p:cNvSpPr/>
          <p:nvPr/>
        </p:nvSpPr>
        <p:spPr>
          <a:xfrm flipH="1" rot="10800000">
            <a:off x="5637249" y="3123989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5DBE5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1"/>
          <p:cNvSpPr/>
          <p:nvPr/>
        </p:nvSpPr>
        <p:spPr>
          <a:xfrm>
            <a:off x="3528360" y="1909464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5DBE5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1"/>
          <p:cNvSpPr/>
          <p:nvPr/>
        </p:nvSpPr>
        <p:spPr>
          <a:xfrm>
            <a:off x="1420714" y="1909464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376C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1"/>
          <p:cNvSpPr/>
          <p:nvPr/>
        </p:nvSpPr>
        <p:spPr>
          <a:xfrm flipH="1" rot="10800000">
            <a:off x="1420714" y="3123989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5DBE5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1"/>
          <p:cNvSpPr/>
          <p:nvPr/>
        </p:nvSpPr>
        <p:spPr>
          <a:xfrm flipH="1" rot="10800000">
            <a:off x="3528360" y="3123989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EED4B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1"/>
          <p:cNvSpPr/>
          <p:nvPr/>
        </p:nvSpPr>
        <p:spPr>
          <a:xfrm>
            <a:off x="5637249" y="1909464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7BC9F2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1"/>
          <p:cNvSpPr/>
          <p:nvPr/>
        </p:nvSpPr>
        <p:spPr>
          <a:xfrm flipH="1" rot="10800000">
            <a:off x="7747508" y="3123989"/>
            <a:ext cx="2436398" cy="1214525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B5D8F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1"/>
          <p:cNvSpPr txBox="1"/>
          <p:nvPr/>
        </p:nvSpPr>
        <p:spPr>
          <a:xfrm>
            <a:off x="1938121" y="2944113"/>
            <a:ext cx="1401584" cy="4071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Q1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1"/>
          <p:cNvSpPr txBox="1"/>
          <p:nvPr/>
        </p:nvSpPr>
        <p:spPr>
          <a:xfrm>
            <a:off x="4062947" y="2944113"/>
            <a:ext cx="1401584" cy="4071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Q2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1"/>
          <p:cNvSpPr txBox="1"/>
          <p:nvPr/>
        </p:nvSpPr>
        <p:spPr>
          <a:xfrm>
            <a:off x="6178179" y="2940012"/>
            <a:ext cx="1401584" cy="4071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1"/>
          <p:cNvSpPr txBox="1"/>
          <p:nvPr/>
        </p:nvSpPr>
        <p:spPr>
          <a:xfrm>
            <a:off x="8264914" y="2940012"/>
            <a:ext cx="1401584" cy="4071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201xQ4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490" y="4152008"/>
            <a:ext cx="989812" cy="162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9838" y="4049214"/>
            <a:ext cx="829463" cy="17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7533" y="4163785"/>
            <a:ext cx="558397" cy="161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8810" y="4285960"/>
            <a:ext cx="872069" cy="149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2"/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2"/>
          <p:cNvSpPr/>
          <p:nvPr/>
        </p:nvSpPr>
        <p:spPr>
          <a:xfrm>
            <a:off x="1832108" y="2398616"/>
            <a:ext cx="3373925" cy="3753953"/>
          </a:xfrm>
          <a:custGeom>
            <a:rect b="b" l="l" r="r" t="t"/>
            <a:pathLst>
              <a:path extrusionOk="0" h="4000500" w="3595513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FE4D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2"/>
          <p:cNvSpPr/>
          <p:nvPr/>
        </p:nvSpPr>
        <p:spPr>
          <a:xfrm>
            <a:off x="2467980" y="2075356"/>
            <a:ext cx="274021" cy="274021"/>
          </a:xfrm>
          <a:custGeom>
            <a:rect b="b" l="l" r="r" t="t"/>
            <a:pathLst>
              <a:path extrusionOk="0" h="3931865" w="3942192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2"/>
          <p:cNvSpPr/>
          <p:nvPr/>
        </p:nvSpPr>
        <p:spPr>
          <a:xfrm>
            <a:off x="2431990" y="1527446"/>
            <a:ext cx="274021" cy="274021"/>
          </a:xfrm>
          <a:custGeom>
            <a:rect b="b" l="l" r="r" t="t"/>
            <a:pathLst>
              <a:path extrusionOk="0" h="3921971" w="3888432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2"/>
          <p:cNvSpPr/>
          <p:nvPr/>
        </p:nvSpPr>
        <p:spPr>
          <a:xfrm rot="-2700000">
            <a:off x="5259701" y="2405087"/>
            <a:ext cx="347830" cy="274021"/>
          </a:xfrm>
          <a:custGeom>
            <a:rect b="b" l="l" r="r" t="t"/>
            <a:pathLst>
              <a:path extrusionOk="0" h="2998234" w="3805825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2"/>
          <p:cNvSpPr/>
          <p:nvPr/>
        </p:nvSpPr>
        <p:spPr>
          <a:xfrm>
            <a:off x="2132976" y="2206373"/>
            <a:ext cx="239181" cy="329225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2"/>
          <p:cNvSpPr/>
          <p:nvPr/>
        </p:nvSpPr>
        <p:spPr>
          <a:xfrm rot="-2681779">
            <a:off x="2794041" y="1813839"/>
            <a:ext cx="266610" cy="438869"/>
          </a:xfrm>
          <a:custGeom>
            <a:rect b="b" l="l" r="r" t="t"/>
            <a:pathLst>
              <a:path extrusionOk="0" h="4094887" w="2487611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2"/>
          <p:cNvSpPr/>
          <p:nvPr/>
        </p:nvSpPr>
        <p:spPr>
          <a:xfrm rot="2700000">
            <a:off x="1047942" y="2342625"/>
            <a:ext cx="325314" cy="388490"/>
          </a:xfrm>
          <a:custGeom>
            <a:rect b="b" l="l" r="r" t="t"/>
            <a:pathLst>
              <a:path extrusionOk="0" h="2717137" w="2275272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2"/>
          <p:cNvSpPr/>
          <p:nvPr/>
        </p:nvSpPr>
        <p:spPr>
          <a:xfrm>
            <a:off x="3539503" y="1604344"/>
            <a:ext cx="413246" cy="217218"/>
          </a:xfrm>
          <a:custGeom>
            <a:rect b="b" l="l" r="r" t="t"/>
            <a:pathLst>
              <a:path extrusionOk="0" h="1556502" w="388843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2"/>
          <p:cNvSpPr/>
          <p:nvPr/>
        </p:nvSpPr>
        <p:spPr>
          <a:xfrm flipH="1">
            <a:off x="990547" y="3669660"/>
            <a:ext cx="356871" cy="303202"/>
          </a:xfrm>
          <a:custGeom>
            <a:rect b="b" l="l" r="r" t="t"/>
            <a:pathLst>
              <a:path extrusionOk="0" h="3364818" w="3960441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2"/>
          <p:cNvSpPr/>
          <p:nvPr/>
        </p:nvSpPr>
        <p:spPr>
          <a:xfrm flipH="1">
            <a:off x="5434288" y="3187459"/>
            <a:ext cx="278980" cy="278988"/>
          </a:xfrm>
          <a:custGeom>
            <a:rect b="b" l="l" r="r" t="t"/>
            <a:pathLst>
              <a:path extrusionOk="0" h="3947095" w="3946957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2"/>
          <p:cNvSpPr/>
          <p:nvPr/>
        </p:nvSpPr>
        <p:spPr>
          <a:xfrm>
            <a:off x="3792820" y="1921285"/>
            <a:ext cx="274021" cy="274021"/>
          </a:xfrm>
          <a:custGeom>
            <a:rect b="b" l="l" r="r" t="t"/>
            <a:pathLst>
              <a:path extrusionOk="0" h="3970014" w="3888423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2"/>
          <p:cNvSpPr/>
          <p:nvPr/>
        </p:nvSpPr>
        <p:spPr>
          <a:xfrm>
            <a:off x="2912580" y="992448"/>
            <a:ext cx="273763" cy="274021"/>
          </a:xfrm>
          <a:custGeom>
            <a:rect b="b" l="l" r="r" t="t"/>
            <a:pathLst>
              <a:path extrusionOk="0" h="3938802" w="3935086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2"/>
          <p:cNvSpPr/>
          <p:nvPr/>
        </p:nvSpPr>
        <p:spPr>
          <a:xfrm>
            <a:off x="5288852" y="4944107"/>
            <a:ext cx="316863" cy="284490"/>
          </a:xfrm>
          <a:custGeom>
            <a:rect b="b" l="l" r="r" t="t"/>
            <a:pathLst>
              <a:path extrusionOk="0" h="3532656" w="3934640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2"/>
          <p:cNvSpPr/>
          <p:nvPr/>
        </p:nvSpPr>
        <p:spPr>
          <a:xfrm>
            <a:off x="1437938" y="1687425"/>
            <a:ext cx="413246" cy="330597"/>
          </a:xfrm>
          <a:custGeom>
            <a:rect b="b" l="l" r="r" t="t"/>
            <a:pathLst>
              <a:path extrusionOk="0" h="2401366" w="3964058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2"/>
          <p:cNvSpPr/>
          <p:nvPr/>
        </p:nvSpPr>
        <p:spPr>
          <a:xfrm>
            <a:off x="4615614" y="2118033"/>
            <a:ext cx="320246" cy="320246"/>
          </a:xfrm>
          <a:custGeom>
            <a:rect b="b" l="l" r="r" t="t"/>
            <a:pathLst>
              <a:path extrusionOk="0" h="2918304" w="3964058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2"/>
          <p:cNvSpPr/>
          <p:nvPr/>
        </p:nvSpPr>
        <p:spPr>
          <a:xfrm>
            <a:off x="5673799" y="2769498"/>
            <a:ext cx="266083" cy="329430"/>
          </a:xfrm>
          <a:custGeom>
            <a:rect b="b" l="l" r="r" t="t"/>
            <a:pathLst>
              <a:path extrusionOk="0" h="3933269" w="3176916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2"/>
          <p:cNvSpPr/>
          <p:nvPr/>
        </p:nvSpPr>
        <p:spPr>
          <a:xfrm>
            <a:off x="1701627" y="2124656"/>
            <a:ext cx="312121" cy="306896"/>
          </a:xfrm>
          <a:custGeom>
            <a:rect b="b" l="l" r="r" t="t"/>
            <a:pathLst>
              <a:path extrusionOk="0" h="3786842" w="385132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2"/>
          <p:cNvSpPr/>
          <p:nvPr/>
        </p:nvSpPr>
        <p:spPr>
          <a:xfrm>
            <a:off x="1084006" y="4235649"/>
            <a:ext cx="239935" cy="245971"/>
          </a:xfrm>
          <a:custGeom>
            <a:rect b="b" l="l" r="r" t="t"/>
            <a:pathLst>
              <a:path extrusionOk="0" h="3986242" w="388843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2"/>
          <p:cNvSpPr/>
          <p:nvPr/>
        </p:nvSpPr>
        <p:spPr>
          <a:xfrm>
            <a:off x="4751182" y="1723189"/>
            <a:ext cx="249227" cy="254070"/>
          </a:xfrm>
          <a:custGeom>
            <a:rect b="b" l="l" r="r" t="t"/>
            <a:pathLst>
              <a:path extrusionOk="0" h="3984815" w="3908866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2"/>
          <p:cNvSpPr/>
          <p:nvPr/>
        </p:nvSpPr>
        <p:spPr>
          <a:xfrm>
            <a:off x="3638553" y="1246550"/>
            <a:ext cx="250131" cy="256331"/>
          </a:xfrm>
          <a:custGeom>
            <a:rect b="b" l="l" r="r" t="t"/>
            <a:pathLst>
              <a:path extrusionOk="0" h="3984815" w="3888432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2"/>
          <p:cNvSpPr/>
          <p:nvPr/>
        </p:nvSpPr>
        <p:spPr>
          <a:xfrm>
            <a:off x="1881615" y="2587423"/>
            <a:ext cx="348897" cy="247399"/>
          </a:xfrm>
          <a:custGeom>
            <a:rect b="b" l="l" r="r" t="t"/>
            <a:pathLst>
              <a:path extrusionOk="0" h="2808000" w="3960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2"/>
          <p:cNvSpPr/>
          <p:nvPr/>
        </p:nvSpPr>
        <p:spPr>
          <a:xfrm>
            <a:off x="5371910" y="2117966"/>
            <a:ext cx="245204" cy="245022"/>
          </a:xfrm>
          <a:custGeom>
            <a:rect b="b" l="l" r="r" t="t"/>
            <a:pathLst>
              <a:path extrusionOk="0" h="3968213" w="3971162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2"/>
          <p:cNvSpPr/>
          <p:nvPr/>
        </p:nvSpPr>
        <p:spPr>
          <a:xfrm>
            <a:off x="5454038" y="2712659"/>
            <a:ext cx="249229" cy="196508"/>
          </a:xfrm>
          <a:custGeom>
            <a:rect b="b" l="l" r="r" t="t"/>
            <a:pathLst>
              <a:path extrusionOk="0" h="2952328" w="3744416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2"/>
          <p:cNvSpPr/>
          <p:nvPr/>
        </p:nvSpPr>
        <p:spPr>
          <a:xfrm>
            <a:off x="5544597" y="4040152"/>
            <a:ext cx="220067" cy="348897"/>
          </a:xfrm>
          <a:custGeom>
            <a:rect b="b" l="l" r="r" t="t"/>
            <a:pathLst>
              <a:path extrusionOk="0" h="3881510" w="2448272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2"/>
          <p:cNvSpPr/>
          <p:nvPr/>
        </p:nvSpPr>
        <p:spPr>
          <a:xfrm>
            <a:off x="1263490" y="4719876"/>
            <a:ext cx="348897" cy="245520"/>
          </a:xfrm>
          <a:custGeom>
            <a:rect b="b" l="l" r="r" t="t"/>
            <a:pathLst>
              <a:path extrusionOk="0" h="2736304" w="3888432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2"/>
          <p:cNvSpPr/>
          <p:nvPr/>
        </p:nvSpPr>
        <p:spPr>
          <a:xfrm>
            <a:off x="5237021" y="4459583"/>
            <a:ext cx="249227" cy="249227"/>
          </a:xfrm>
          <a:custGeom>
            <a:rect b="b" l="l" r="r" t="t"/>
            <a:pathLst>
              <a:path extrusionOk="0" h="3956624" w="3934148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2"/>
          <p:cNvSpPr/>
          <p:nvPr/>
        </p:nvSpPr>
        <p:spPr>
          <a:xfrm>
            <a:off x="1426714" y="3317601"/>
            <a:ext cx="325577" cy="348895"/>
          </a:xfrm>
          <a:custGeom>
            <a:rect b="b" l="l" r="r" t="t"/>
            <a:pathLst>
              <a:path extrusionOk="0" h="3958524" w="3693941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2"/>
          <p:cNvSpPr/>
          <p:nvPr/>
        </p:nvSpPr>
        <p:spPr>
          <a:xfrm rot="10800000">
            <a:off x="1053454" y="2799490"/>
            <a:ext cx="243847" cy="245204"/>
          </a:xfrm>
          <a:custGeom>
            <a:rect b="b" l="l" r="r" t="t"/>
            <a:pathLst>
              <a:path extrusionOk="0" h="3957041" w="3935149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2"/>
          <p:cNvSpPr/>
          <p:nvPr/>
        </p:nvSpPr>
        <p:spPr>
          <a:xfrm>
            <a:off x="5197950" y="2909228"/>
            <a:ext cx="273004" cy="296797"/>
          </a:xfrm>
          <a:custGeom>
            <a:rect b="b" l="l" r="r" t="t"/>
            <a:pathLst>
              <a:path extrusionOk="0" h="4031150" w="370800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2"/>
          <p:cNvSpPr/>
          <p:nvPr/>
        </p:nvSpPr>
        <p:spPr>
          <a:xfrm>
            <a:off x="1472694" y="4277668"/>
            <a:ext cx="270957" cy="348895"/>
          </a:xfrm>
          <a:custGeom>
            <a:rect b="b" l="l" r="r" t="t"/>
            <a:pathLst>
              <a:path extrusionOk="0" h="3913585" w="3039346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2"/>
          <p:cNvSpPr/>
          <p:nvPr/>
        </p:nvSpPr>
        <p:spPr>
          <a:xfrm>
            <a:off x="5827747" y="3472879"/>
            <a:ext cx="244056" cy="250103"/>
          </a:xfrm>
          <a:custGeom>
            <a:rect b="b" l="l" r="r" t="t"/>
            <a:pathLst>
              <a:path extrusionOk="0" h="3984815" w="3888432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2"/>
          <p:cNvSpPr/>
          <p:nvPr/>
        </p:nvSpPr>
        <p:spPr>
          <a:xfrm>
            <a:off x="4099013" y="1676452"/>
            <a:ext cx="205791" cy="282024"/>
          </a:xfrm>
          <a:custGeom>
            <a:rect b="b" l="l" r="r" t="t"/>
            <a:pathLst>
              <a:path extrusionOk="0" h="2260987" w="1649823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2"/>
          <p:cNvSpPr/>
          <p:nvPr/>
        </p:nvSpPr>
        <p:spPr>
          <a:xfrm>
            <a:off x="1449537" y="2732307"/>
            <a:ext cx="231845" cy="282024"/>
          </a:xfrm>
          <a:custGeom>
            <a:rect b="b" l="l" r="r" t="t"/>
            <a:pathLst>
              <a:path extrusionOk="0" h="3894964" w="3201962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2"/>
          <p:cNvSpPr/>
          <p:nvPr/>
        </p:nvSpPr>
        <p:spPr>
          <a:xfrm rot="10800000">
            <a:off x="3888684" y="1062633"/>
            <a:ext cx="282024" cy="282024"/>
          </a:xfrm>
          <a:custGeom>
            <a:rect b="b" l="l" r="r" t="t"/>
            <a:pathLst>
              <a:path extrusionOk="0" h="3915008" w="3982665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2"/>
          <p:cNvSpPr/>
          <p:nvPr/>
        </p:nvSpPr>
        <p:spPr>
          <a:xfrm>
            <a:off x="1672219" y="2991402"/>
            <a:ext cx="282024" cy="282024"/>
          </a:xfrm>
          <a:custGeom>
            <a:rect b="b" l="l" r="r" t="t"/>
            <a:pathLst>
              <a:path extrusionOk="0" h="3954781" w="3928707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2"/>
          <p:cNvSpPr/>
          <p:nvPr/>
        </p:nvSpPr>
        <p:spPr>
          <a:xfrm>
            <a:off x="5819447" y="3841611"/>
            <a:ext cx="282024" cy="282024"/>
          </a:xfrm>
          <a:custGeom>
            <a:rect b="b" l="l" r="r" t="t"/>
            <a:pathLst>
              <a:path extrusionOk="0" h="3953697" w="3880153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2"/>
          <p:cNvSpPr/>
          <p:nvPr/>
        </p:nvSpPr>
        <p:spPr>
          <a:xfrm rot="-5400000">
            <a:off x="5019081" y="2529229"/>
            <a:ext cx="282024" cy="265409"/>
          </a:xfrm>
          <a:custGeom>
            <a:rect b="b" l="l" r="r" t="t"/>
            <a:pathLst>
              <a:path extrusionOk="0" h="3784144" w="4021059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2"/>
          <p:cNvSpPr/>
          <p:nvPr/>
        </p:nvSpPr>
        <p:spPr>
          <a:xfrm>
            <a:off x="1323941" y="4017263"/>
            <a:ext cx="282024" cy="161533"/>
          </a:xfrm>
          <a:custGeom>
            <a:rect b="b" l="l" r="r" t="t"/>
            <a:pathLst>
              <a:path extrusionOk="0" h="1602166" w="279723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2"/>
          <p:cNvSpPr/>
          <p:nvPr/>
        </p:nvSpPr>
        <p:spPr>
          <a:xfrm rot="2848566">
            <a:off x="5523639" y="4523798"/>
            <a:ext cx="310689" cy="310226"/>
          </a:xfrm>
          <a:custGeom>
            <a:rect b="b" l="l" r="r" t="t"/>
            <a:pathLst>
              <a:path extrusionOk="0" h="4212740" w="4218987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2"/>
          <p:cNvSpPr/>
          <p:nvPr/>
        </p:nvSpPr>
        <p:spPr>
          <a:xfrm rot="-1800000">
            <a:off x="1517512" y="5040939"/>
            <a:ext cx="324382" cy="324328"/>
          </a:xfrm>
          <a:custGeom>
            <a:rect b="b" l="l" r="r" t="t"/>
            <a:pathLst>
              <a:path extrusionOk="0" h="3947711" w="3948369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2"/>
          <p:cNvSpPr/>
          <p:nvPr/>
        </p:nvSpPr>
        <p:spPr>
          <a:xfrm>
            <a:off x="2480579" y="1093736"/>
            <a:ext cx="332288" cy="332288"/>
          </a:xfrm>
          <a:custGeom>
            <a:rect b="b" l="l" r="r" t="t"/>
            <a:pathLst>
              <a:path extrusionOk="0" h="2700265" w="2376266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2"/>
          <p:cNvSpPr/>
          <p:nvPr/>
        </p:nvSpPr>
        <p:spPr>
          <a:xfrm>
            <a:off x="1623422" y="3786983"/>
            <a:ext cx="332288" cy="332288"/>
          </a:xfrm>
          <a:custGeom>
            <a:rect b="b" l="l" r="r" t="t"/>
            <a:pathLst>
              <a:path extrusionOk="0" h="4259405" w="4088964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2"/>
          <p:cNvSpPr/>
          <p:nvPr/>
        </p:nvSpPr>
        <p:spPr>
          <a:xfrm>
            <a:off x="5406704" y="3549594"/>
            <a:ext cx="332926" cy="332288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2"/>
          <p:cNvSpPr/>
          <p:nvPr/>
        </p:nvSpPr>
        <p:spPr>
          <a:xfrm rot="-900000">
            <a:off x="5007582" y="2112700"/>
            <a:ext cx="332288" cy="269920"/>
          </a:xfrm>
          <a:custGeom>
            <a:rect b="b" l="l" r="r" t="t"/>
            <a:pathLst>
              <a:path extrusionOk="0" h="3321003" w="4088377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2"/>
          <p:cNvSpPr/>
          <p:nvPr/>
        </p:nvSpPr>
        <p:spPr>
          <a:xfrm rot="9900000">
            <a:off x="4964989" y="5088350"/>
            <a:ext cx="297208" cy="358315"/>
          </a:xfrm>
          <a:custGeom>
            <a:rect b="b" l="l" r="r" t="t"/>
            <a:pathLst>
              <a:path extrusionOk="0" h="4064034" w="3370953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2"/>
          <p:cNvSpPr/>
          <p:nvPr/>
        </p:nvSpPr>
        <p:spPr>
          <a:xfrm flipH="1" rot="5400000">
            <a:off x="5086443" y="1710992"/>
            <a:ext cx="332288" cy="332288"/>
          </a:xfrm>
          <a:custGeom>
            <a:rect b="b" l="l" r="r" t="t"/>
            <a:pathLst>
              <a:path extrusionOk="0" h="3786923" w="3287892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2"/>
          <p:cNvSpPr/>
          <p:nvPr/>
        </p:nvSpPr>
        <p:spPr>
          <a:xfrm>
            <a:off x="1982904" y="1743129"/>
            <a:ext cx="332288" cy="332288"/>
          </a:xfrm>
          <a:custGeom>
            <a:rect b="b" l="l" r="r" t="t"/>
            <a:pathLst>
              <a:path extrusionOk="0" h="2964099" w="2801488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2"/>
          <p:cNvSpPr/>
          <p:nvPr/>
        </p:nvSpPr>
        <p:spPr>
          <a:xfrm>
            <a:off x="945107" y="3215258"/>
            <a:ext cx="332288" cy="257106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2"/>
          <p:cNvSpPr/>
          <p:nvPr/>
        </p:nvSpPr>
        <p:spPr>
          <a:xfrm>
            <a:off x="1389430" y="2155147"/>
            <a:ext cx="196905" cy="332288"/>
          </a:xfrm>
          <a:custGeom>
            <a:rect b="b" l="l" r="r" t="t"/>
            <a:pathLst>
              <a:path extrusionOk="0" h="3944720" w="2337548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2"/>
          <p:cNvSpPr/>
          <p:nvPr/>
        </p:nvSpPr>
        <p:spPr>
          <a:xfrm rot="2498363">
            <a:off x="4523352" y="5653781"/>
            <a:ext cx="332288" cy="332288"/>
          </a:xfrm>
          <a:custGeom>
            <a:rect b="b" l="l" r="r" t="t"/>
            <a:pathLst>
              <a:path extrusionOk="0" h="3938940" w="3860438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2"/>
          <p:cNvSpPr/>
          <p:nvPr/>
        </p:nvSpPr>
        <p:spPr>
          <a:xfrm>
            <a:off x="2011964" y="1307262"/>
            <a:ext cx="324943" cy="186116"/>
          </a:xfrm>
          <a:custGeom>
            <a:rect b="b" l="l" r="r" t="t"/>
            <a:pathLst>
              <a:path extrusionOk="0" h="1602166" w="279723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2"/>
          <p:cNvSpPr/>
          <p:nvPr/>
        </p:nvSpPr>
        <p:spPr>
          <a:xfrm>
            <a:off x="4132460" y="1297871"/>
            <a:ext cx="249229" cy="196508"/>
          </a:xfrm>
          <a:custGeom>
            <a:rect b="b" l="l" r="r" t="t"/>
            <a:pathLst>
              <a:path extrusionOk="0" h="2952328" w="3744416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2"/>
          <p:cNvSpPr/>
          <p:nvPr/>
        </p:nvSpPr>
        <p:spPr>
          <a:xfrm>
            <a:off x="5817153" y="3213918"/>
            <a:ext cx="199647" cy="199647"/>
          </a:xfrm>
          <a:custGeom>
            <a:rect b="b" l="l" r="r" t="t"/>
            <a:pathLst>
              <a:path extrusionOk="0" h="3956624" w="3934148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2"/>
          <p:cNvSpPr/>
          <p:nvPr/>
        </p:nvSpPr>
        <p:spPr>
          <a:xfrm>
            <a:off x="4809087" y="5349273"/>
            <a:ext cx="239181" cy="329225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2"/>
          <p:cNvSpPr/>
          <p:nvPr/>
        </p:nvSpPr>
        <p:spPr>
          <a:xfrm>
            <a:off x="4645688" y="1288530"/>
            <a:ext cx="239181" cy="329225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2"/>
          <p:cNvSpPr/>
          <p:nvPr/>
        </p:nvSpPr>
        <p:spPr>
          <a:xfrm>
            <a:off x="4420107" y="1656949"/>
            <a:ext cx="239181" cy="329225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2"/>
          <p:cNvSpPr/>
          <p:nvPr/>
        </p:nvSpPr>
        <p:spPr>
          <a:xfrm>
            <a:off x="1710919" y="5409415"/>
            <a:ext cx="239181" cy="329225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2"/>
          <p:cNvSpPr/>
          <p:nvPr/>
        </p:nvSpPr>
        <p:spPr>
          <a:xfrm rot="-5400000">
            <a:off x="2829049" y="1402819"/>
            <a:ext cx="282024" cy="265409"/>
          </a:xfrm>
          <a:custGeom>
            <a:rect b="b" l="l" r="r" t="t"/>
            <a:pathLst>
              <a:path extrusionOk="0" h="3784144" w="4021059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2"/>
          <p:cNvSpPr/>
          <p:nvPr/>
        </p:nvSpPr>
        <p:spPr>
          <a:xfrm rot="10800000">
            <a:off x="1901248" y="5772460"/>
            <a:ext cx="282024" cy="282024"/>
          </a:xfrm>
          <a:custGeom>
            <a:rect b="b" l="l" r="r" t="t"/>
            <a:pathLst>
              <a:path extrusionOk="0" h="3915008" w="3982665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2"/>
          <p:cNvSpPr/>
          <p:nvPr/>
        </p:nvSpPr>
        <p:spPr>
          <a:xfrm>
            <a:off x="3261605" y="1801467"/>
            <a:ext cx="320246" cy="320246"/>
          </a:xfrm>
          <a:custGeom>
            <a:rect b="b" l="l" r="r" t="t"/>
            <a:pathLst>
              <a:path extrusionOk="0" h="2918304" w="3964058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2"/>
          <p:cNvSpPr/>
          <p:nvPr/>
        </p:nvSpPr>
        <p:spPr>
          <a:xfrm>
            <a:off x="3226670" y="1438615"/>
            <a:ext cx="249229" cy="196508"/>
          </a:xfrm>
          <a:custGeom>
            <a:rect b="b" l="l" r="r" t="t"/>
            <a:pathLst>
              <a:path extrusionOk="0" h="2952328" w="3744416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2"/>
          <p:cNvSpPr/>
          <p:nvPr/>
        </p:nvSpPr>
        <p:spPr>
          <a:xfrm flipH="1" rot="5400000">
            <a:off x="3318415" y="970304"/>
            <a:ext cx="332288" cy="332288"/>
          </a:xfrm>
          <a:custGeom>
            <a:rect b="b" l="l" r="r" t="t"/>
            <a:pathLst>
              <a:path extrusionOk="0" h="3786923" w="3287892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4218111" y="2043279"/>
            <a:ext cx="312121" cy="306896"/>
          </a:xfrm>
          <a:custGeom>
            <a:rect b="b" l="l" r="r" t="t"/>
            <a:pathLst>
              <a:path extrusionOk="0" h="3786842" w="385132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22"/>
          <p:cNvGrpSpPr/>
          <p:nvPr/>
        </p:nvGrpSpPr>
        <p:grpSpPr>
          <a:xfrm>
            <a:off x="2237175" y="2305889"/>
            <a:ext cx="2889500" cy="2622893"/>
            <a:chOff x="2237175" y="2305889"/>
            <a:chExt cx="2889500" cy="2622893"/>
          </a:xfrm>
        </p:grpSpPr>
        <p:sp>
          <p:nvSpPr>
            <p:cNvPr id="769" name="Google Shape;769;p22"/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rect b="b" l="l" r="r" t="t"/>
              <a:pathLst>
                <a:path extrusionOk="0" h="450317" w="787521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rgbClr val="FE3F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2"/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rect b="b" l="l" r="r" t="t"/>
              <a:pathLst>
                <a:path extrusionOk="0" h="761071" w="799687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rgbClr val="33E9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2"/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rect b="b" l="l" r="r" t="t"/>
              <a:pathLst>
                <a:path extrusionOk="0" h="819288" w="1108213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rgbClr val="2FC5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 rot="-227721">
              <a:off x="3719843" y="2757748"/>
              <a:ext cx="1217703" cy="1011680"/>
            </a:xfrm>
            <a:custGeom>
              <a:rect b="b" l="l" r="r" t="t"/>
              <a:pathLst>
                <a:path extrusionOk="0" h="552450" w="664953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rgbClr val="F2AC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2"/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</p:grpSpPr>
        <p:sp>
          <p:nvSpPr>
            <p:cNvPr id="774" name="Google Shape;774;p22"/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2"/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1425" spcFirstLastPara="1" rIns="91425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776" name="Google Shape;776;p22"/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</p:grpSpPr>
        <p:sp>
          <p:nvSpPr>
            <p:cNvPr id="777" name="Google Shape;777;p22"/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2"/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1425" spcFirstLastPara="1" rIns="91425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779" name="Google Shape;779;p22"/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</p:grpSpPr>
        <p:sp>
          <p:nvSpPr>
            <p:cNvPr id="780" name="Google Shape;780;p22"/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2"/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1425" spcFirstLastPara="1" rIns="91425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782" name="Google Shape;782;p22"/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</p:grpSpPr>
        <p:sp>
          <p:nvSpPr>
            <p:cNvPr id="783" name="Google Shape;783;p22"/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2"/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1425" spcFirstLastPara="1" rIns="91425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785" name="Google Shape;785;p22"/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cap="flat" cmpd="sng" w="38100">
            <a:solidFill>
              <a:srgbClr val="33E97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2"/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cap="flat" cmpd="sng" w="38100">
            <a:solidFill>
              <a:srgbClr val="2FC5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2"/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cap="flat" cmpd="sng" w="38100">
            <a:solidFill>
              <a:srgbClr val="F2AC3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2"/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cap="flat" cmpd="sng" w="38100">
            <a:solidFill>
              <a:srgbClr val="FE3F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2"/>
          <p:cNvSpPr/>
          <p:nvPr/>
        </p:nvSpPr>
        <p:spPr>
          <a:xfrm>
            <a:off x="7283442" y="3918526"/>
            <a:ext cx="281770" cy="281770"/>
          </a:xfrm>
          <a:custGeom>
            <a:rect b="b" l="l" r="r" t="t"/>
            <a:pathLst>
              <a:path extrusionOk="0" h="3960000" w="396044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2"/>
          <p:cNvSpPr/>
          <p:nvPr/>
        </p:nvSpPr>
        <p:spPr>
          <a:xfrm>
            <a:off x="7251288" y="4800300"/>
            <a:ext cx="346079" cy="346079"/>
          </a:xfrm>
          <a:custGeom>
            <a:rect b="b" l="l" r="r" t="t"/>
            <a:pathLst>
              <a:path extrusionOk="0" h="3960000" w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2"/>
          <p:cNvSpPr/>
          <p:nvPr/>
        </p:nvSpPr>
        <p:spPr>
          <a:xfrm rot="8580000">
            <a:off x="7262172" y="2995075"/>
            <a:ext cx="324311" cy="323447"/>
          </a:xfrm>
          <a:custGeom>
            <a:rect b="b" l="l" r="r" t="t"/>
            <a:pathLst>
              <a:path extrusionOk="0" h="3862045" w="387236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2"/>
          <p:cNvSpPr/>
          <p:nvPr/>
        </p:nvSpPr>
        <p:spPr>
          <a:xfrm>
            <a:off x="7277599" y="5746382"/>
            <a:ext cx="293456" cy="292893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22"/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794" name="Google Shape;794;p22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795" name="Google Shape;795;p22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22"/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797" name="Google Shape;797;p22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2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2"/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800" name="Google Shape;800;p22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01" name="Google Shape;801;p22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2"/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803" name="Google Shape;803;p22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2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p22"/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E4D3B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3200">
                <a:solidFill>
                  <a:srgbClr val="2FC5FA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"/>
          <p:cNvSpPr/>
          <p:nvPr/>
        </p:nvSpPr>
        <p:spPr>
          <a:xfrm>
            <a:off x="4219718" y="2434188"/>
            <a:ext cx="3752564" cy="323496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4A6D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3"/>
          <p:cNvSpPr txBox="1"/>
          <p:nvPr/>
        </p:nvSpPr>
        <p:spPr>
          <a:xfrm>
            <a:off x="309401" y="37615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12" name="Google Shape;812;p23"/>
          <p:cNvGrpSpPr/>
          <p:nvPr/>
        </p:nvGrpSpPr>
        <p:grpSpPr>
          <a:xfrm>
            <a:off x="1263764" y="3537576"/>
            <a:ext cx="3059771" cy="1454668"/>
            <a:chOff x="1395848" y="3256486"/>
            <a:chExt cx="2688688" cy="1454668"/>
          </a:xfrm>
        </p:grpSpPr>
        <p:sp>
          <p:nvSpPr>
            <p:cNvPr id="813" name="Google Shape;813;p23"/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  <a:endParaRPr/>
            </a:p>
          </p:txBody>
        </p:sp>
        <p:sp>
          <p:nvSpPr>
            <p:cNvPr id="814" name="Google Shape;814;p23"/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23"/>
          <p:cNvGrpSpPr/>
          <p:nvPr/>
        </p:nvGrpSpPr>
        <p:grpSpPr>
          <a:xfrm>
            <a:off x="7868466" y="3537576"/>
            <a:ext cx="3059771" cy="1270002"/>
            <a:chOff x="1395848" y="3256486"/>
            <a:chExt cx="2952327" cy="1270002"/>
          </a:xfrm>
        </p:grpSpPr>
        <p:sp>
          <p:nvSpPr>
            <p:cNvPr id="816" name="Google Shape;816;p23"/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  <a:endParaRPr/>
            </a:p>
          </p:txBody>
        </p:sp>
        <p:sp>
          <p:nvSpPr>
            <p:cNvPr id="817" name="Google Shape;817;p23"/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23"/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AC30"/>
                </a:solidFill>
                <a:latin typeface="Arial"/>
                <a:ea typeface="Arial"/>
                <a:cs typeface="Arial"/>
                <a:sym typeface="Arial"/>
              </a:rPr>
              <a:t>ALLPPT Layout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Presentation. ALLPPT Layout Clean Text Slide for your Presentation.</a:t>
            </a:r>
            <a:endParaRPr/>
          </a:p>
        </p:txBody>
      </p:sp>
      <p:sp>
        <p:nvSpPr>
          <p:cNvPr id="819" name="Google Shape;819;p23"/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E97C"/>
                </a:solidFill>
                <a:latin typeface="Arial"/>
                <a:ea typeface="Arial"/>
                <a:cs typeface="Arial"/>
                <a:sym typeface="Arial"/>
              </a:rPr>
              <a:t>ALLPPT Layout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Presentation. ALLPPT Layout Clean Text Slide for your Presentation.</a:t>
            </a:r>
            <a:endParaRPr/>
          </a:p>
        </p:txBody>
      </p:sp>
      <p:pic>
        <p:nvPicPr>
          <p:cNvPr id="820" name="Google Shape;8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2511" y="3118801"/>
            <a:ext cx="2054453" cy="255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114" y="1941179"/>
            <a:ext cx="6401251" cy="30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24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grpSp>
        <p:nvGrpSpPr>
          <p:cNvPr id="828" name="Google Shape;828;p24"/>
          <p:cNvGrpSpPr/>
          <p:nvPr/>
        </p:nvGrpSpPr>
        <p:grpSpPr>
          <a:xfrm>
            <a:off x="3953075" y="2320869"/>
            <a:ext cx="2603905" cy="784007"/>
            <a:chOff x="967139" y="1971587"/>
            <a:chExt cx="3321639" cy="784007"/>
          </a:xfrm>
        </p:grpSpPr>
        <p:sp>
          <p:nvSpPr>
            <p:cNvPr id="829" name="Google Shape;829;p24"/>
            <p:cNvSpPr txBox="1"/>
            <p:nvPr/>
          </p:nvSpPr>
          <p:spPr>
            <a:xfrm>
              <a:off x="967139" y="2277963"/>
              <a:ext cx="3288628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part of the content is displayed as a text layout placeholder </a:t>
              </a:r>
              <a:b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(recommended to use the theme font)</a:t>
              </a: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1000150" y="1971587"/>
              <a:ext cx="3288628" cy="30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text preset</a:t>
              </a:r>
              <a:endParaRPr/>
            </a:p>
          </p:txBody>
        </p:sp>
      </p:grpSp>
      <p:grpSp>
        <p:nvGrpSpPr>
          <p:cNvPr id="831" name="Google Shape;831;p24"/>
          <p:cNvGrpSpPr/>
          <p:nvPr/>
        </p:nvGrpSpPr>
        <p:grpSpPr>
          <a:xfrm>
            <a:off x="742913" y="2338121"/>
            <a:ext cx="2578028" cy="784007"/>
            <a:chOff x="251866" y="1988839"/>
            <a:chExt cx="3288629" cy="784007"/>
          </a:xfrm>
        </p:grpSpPr>
        <p:sp>
          <p:nvSpPr>
            <p:cNvPr id="832" name="Google Shape;832;p24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part of the content is displayed as a text layout placeholder </a:t>
              </a:r>
              <a:b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(recommended to use the theme font)</a:t>
              </a: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text preset</a:t>
              </a:r>
              <a:endParaRPr/>
            </a:p>
          </p:txBody>
        </p:sp>
      </p:grpSp>
      <p:sp>
        <p:nvSpPr>
          <p:cNvPr id="834" name="Google Shape;834;p24"/>
          <p:cNvSpPr/>
          <p:nvPr/>
        </p:nvSpPr>
        <p:spPr>
          <a:xfrm rot="5400000">
            <a:off x="7172799" y="1470339"/>
            <a:ext cx="423015" cy="4232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68B86"/>
                </a:solidFill>
                <a:latin typeface="Arial"/>
                <a:ea typeface="Arial"/>
                <a:cs typeface="Arial"/>
                <a:sym typeface="Arial"/>
              </a:rPr>
              <a:t>Title text preset</a:t>
            </a:r>
            <a:endParaRPr b="1" sz="2400">
              <a:solidFill>
                <a:srgbClr val="168B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24"/>
          <p:cNvGrpSpPr/>
          <p:nvPr/>
        </p:nvGrpSpPr>
        <p:grpSpPr>
          <a:xfrm>
            <a:off x="3931724" y="3852804"/>
            <a:ext cx="2603905" cy="784007"/>
            <a:chOff x="681030" y="1971587"/>
            <a:chExt cx="3321639" cy="784007"/>
          </a:xfrm>
        </p:grpSpPr>
        <p:sp>
          <p:nvSpPr>
            <p:cNvPr id="836" name="Google Shape;836;p24"/>
            <p:cNvSpPr txBox="1"/>
            <p:nvPr/>
          </p:nvSpPr>
          <p:spPr>
            <a:xfrm>
              <a:off x="681030" y="2277963"/>
              <a:ext cx="3288628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part of the content is displayed as a text layout placeholder </a:t>
              </a:r>
              <a:b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(recommended to use the theme font)</a:t>
              </a: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714041" y="1971587"/>
              <a:ext cx="3288628" cy="30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text preset</a:t>
              </a:r>
              <a:endParaRPr/>
            </a:p>
          </p:txBody>
        </p:sp>
      </p:grpSp>
      <p:grpSp>
        <p:nvGrpSpPr>
          <p:cNvPr id="838" name="Google Shape;838;p24"/>
          <p:cNvGrpSpPr/>
          <p:nvPr/>
        </p:nvGrpSpPr>
        <p:grpSpPr>
          <a:xfrm>
            <a:off x="790578" y="3870056"/>
            <a:ext cx="2578028" cy="784007"/>
            <a:chOff x="196846" y="2169991"/>
            <a:chExt cx="3288629" cy="784007"/>
          </a:xfrm>
        </p:grpSpPr>
        <p:sp>
          <p:nvSpPr>
            <p:cNvPr id="839" name="Google Shape;839;p24"/>
            <p:cNvSpPr txBox="1"/>
            <p:nvPr/>
          </p:nvSpPr>
          <p:spPr>
            <a:xfrm>
              <a:off x="196846" y="2476367"/>
              <a:ext cx="3288629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part of the content is displayed as a text layout placeholder </a:t>
              </a:r>
              <a:b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(recommended to use the theme font)</a:t>
              </a:r>
              <a:endParaRPr/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196846" y="2169991"/>
              <a:ext cx="3288629" cy="30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text preset</a:t>
              </a:r>
              <a:endParaRPr/>
            </a:p>
          </p:txBody>
        </p:sp>
      </p:grpSp>
      <p:pic>
        <p:nvPicPr>
          <p:cNvPr id="841" name="Google Shape;8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5579" y="1823813"/>
            <a:ext cx="3823638" cy="436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5"/>
          <p:cNvSpPr/>
          <p:nvPr/>
        </p:nvSpPr>
        <p:spPr>
          <a:xfrm>
            <a:off x="5326191" y="250122"/>
            <a:ext cx="22829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endParaRPr/>
          </a:p>
        </p:txBody>
      </p:sp>
      <p:sp>
        <p:nvSpPr>
          <p:cNvPr id="848" name="Google Shape;848;p25"/>
          <p:cNvSpPr/>
          <p:nvPr/>
        </p:nvSpPr>
        <p:spPr>
          <a:xfrm>
            <a:off x="5522383" y="1224209"/>
            <a:ext cx="311518" cy="176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7603C"/>
                </a:solidFill>
                <a:latin typeface="Impact"/>
              </a:rPr>
              <a:t>66%</a:t>
            </a:r>
          </a:p>
        </p:txBody>
      </p:sp>
      <p:sp>
        <p:nvSpPr>
          <p:cNvPr id="849" name="Google Shape;849;p25"/>
          <p:cNvSpPr/>
          <p:nvPr/>
        </p:nvSpPr>
        <p:spPr>
          <a:xfrm>
            <a:off x="5522383" y="1476744"/>
            <a:ext cx="311518" cy="176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7C61"/>
                </a:solidFill>
                <a:latin typeface="Impact"/>
              </a:rPr>
              <a:t>90%</a:t>
            </a:r>
          </a:p>
        </p:txBody>
      </p:sp>
      <p:sp>
        <p:nvSpPr>
          <p:cNvPr id="850" name="Google Shape;850;p25"/>
          <p:cNvSpPr/>
          <p:nvPr/>
        </p:nvSpPr>
        <p:spPr>
          <a:xfrm>
            <a:off x="5522383" y="1727321"/>
            <a:ext cx="311518" cy="176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C0AD"/>
                </a:solidFill>
                <a:latin typeface="Impact"/>
              </a:rPr>
              <a:t>80%</a:t>
            </a:r>
          </a:p>
        </p:txBody>
      </p:sp>
      <p:sp>
        <p:nvSpPr>
          <p:cNvPr id="851" name="Google Shape;851;p25"/>
          <p:cNvSpPr/>
          <p:nvPr/>
        </p:nvSpPr>
        <p:spPr>
          <a:xfrm>
            <a:off x="5522383" y="1977898"/>
            <a:ext cx="311518" cy="1762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2CAC7"/>
                </a:solidFill>
                <a:latin typeface="Impact"/>
              </a:rPr>
              <a:t>70%</a:t>
            </a:r>
          </a:p>
        </p:txBody>
      </p:sp>
      <p:grpSp>
        <p:nvGrpSpPr>
          <p:cNvPr id="852" name="Google Shape;852;p25"/>
          <p:cNvGrpSpPr/>
          <p:nvPr/>
        </p:nvGrpSpPr>
        <p:grpSpPr>
          <a:xfrm>
            <a:off x="5960940" y="1127125"/>
            <a:ext cx="5318083" cy="4826458"/>
            <a:chOff x="3206792" y="1260017"/>
            <a:chExt cx="5318083" cy="4826458"/>
          </a:xfrm>
        </p:grpSpPr>
        <p:sp>
          <p:nvSpPr>
            <p:cNvPr id="853" name="Google Shape;853;p25"/>
            <p:cNvSpPr/>
            <p:nvPr/>
          </p:nvSpPr>
          <p:spPr>
            <a:xfrm>
              <a:off x="3810000" y="1447505"/>
              <a:ext cx="4714875" cy="4638970"/>
            </a:xfrm>
            <a:prstGeom prst="blockArc">
              <a:avLst>
                <a:gd fmla="val 16200000" name="adj1"/>
                <a:gd fmla="val 5292000" name="adj2"/>
                <a:gd fmla="val 5067" name="adj3"/>
              </a:avLst>
            </a:prstGeom>
            <a:solidFill>
              <a:srgbClr val="D7603C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4053839" y="1687418"/>
              <a:ext cx="4227198" cy="4159144"/>
            </a:xfrm>
            <a:prstGeom prst="blockArc">
              <a:avLst>
                <a:gd fmla="val 16200000" name="adj1"/>
                <a:gd fmla="val 9180000" name="adj2"/>
                <a:gd fmla="val 5772" name="adj3"/>
              </a:avLst>
            </a:prstGeom>
            <a:solidFill>
              <a:srgbClr val="FF7C61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CA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4294599" y="1924302"/>
              <a:ext cx="3745678" cy="3685376"/>
            </a:xfrm>
            <a:prstGeom prst="blockArc">
              <a:avLst>
                <a:gd fmla="val 16200000" name="adj1"/>
                <a:gd fmla="val 7560000" name="adj2"/>
                <a:gd fmla="val 7146" name="adj3"/>
              </a:avLst>
            </a:prstGeom>
            <a:solidFill>
              <a:srgbClr val="FFC0AD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4555421" y="2180926"/>
              <a:ext cx="3224033" cy="3172129"/>
            </a:xfrm>
            <a:prstGeom prst="blockArc">
              <a:avLst>
                <a:gd fmla="val 16200000" name="adj1"/>
                <a:gd fmla="val 5940000" name="adj2"/>
                <a:gd fmla="val 8265" name="adj3"/>
              </a:avLst>
            </a:prstGeom>
            <a:solidFill>
              <a:srgbClr val="F2CAC7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7" name="Google Shape;857;p25"/>
            <p:cNvGrpSpPr/>
            <p:nvPr/>
          </p:nvGrpSpPr>
          <p:grpSpPr>
            <a:xfrm>
              <a:off x="3206792" y="1260017"/>
              <a:ext cx="2201516" cy="1206818"/>
              <a:chOff x="3356016" y="838069"/>
              <a:chExt cx="2446497" cy="1341111"/>
            </a:xfrm>
          </p:grpSpPr>
          <p:sp>
            <p:nvSpPr>
              <p:cNvPr id="858" name="Google Shape;858;p25"/>
              <p:cNvSpPr txBox="1"/>
              <p:nvPr/>
            </p:nvSpPr>
            <p:spPr>
              <a:xfrm flipH="1">
                <a:off x="5344047" y="1269111"/>
                <a:ext cx="458466" cy="23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Q2</a:t>
                </a:r>
                <a:endParaRPr/>
              </a:p>
            </p:txBody>
          </p:sp>
          <p:sp>
            <p:nvSpPr>
              <p:cNvPr id="859" name="Google Shape;859;p25"/>
              <p:cNvSpPr txBox="1"/>
              <p:nvPr/>
            </p:nvSpPr>
            <p:spPr>
              <a:xfrm flipH="1">
                <a:off x="5344047" y="1541405"/>
                <a:ext cx="458466" cy="23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Q3</a:t>
                </a:r>
                <a:endParaRPr/>
              </a:p>
            </p:txBody>
          </p:sp>
          <p:sp>
            <p:nvSpPr>
              <p:cNvPr id="860" name="Google Shape;860;p25"/>
              <p:cNvSpPr txBox="1"/>
              <p:nvPr/>
            </p:nvSpPr>
            <p:spPr>
              <a:xfrm flipH="1">
                <a:off x="5344047" y="1813698"/>
                <a:ext cx="458466" cy="23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Q4</a:t>
                </a:r>
                <a:endParaRPr/>
              </a:p>
            </p:txBody>
          </p:sp>
          <p:cxnSp>
            <p:nvCxnSpPr>
              <p:cNvPr id="861" name="Google Shape;861;p25"/>
              <p:cNvCxnSpPr/>
              <p:nvPr/>
            </p:nvCxnSpPr>
            <p:spPr>
              <a:xfrm>
                <a:off x="5373323" y="838069"/>
                <a:ext cx="0" cy="134111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62" name="Google Shape;862;p25"/>
              <p:cNvSpPr txBox="1"/>
              <p:nvPr/>
            </p:nvSpPr>
            <p:spPr>
              <a:xfrm flipH="1">
                <a:off x="5344047" y="994690"/>
                <a:ext cx="458466" cy="23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Q1</a:t>
                </a: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>
                <a:off x="3356016" y="1862902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>
                <a:off x="3356016" y="1590609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>
                <a:off x="3356016" y="1318314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3356016" y="1043893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3961208" y="1862902"/>
                <a:ext cx="1412115" cy="141108"/>
              </a:xfrm>
              <a:prstGeom prst="rect">
                <a:avLst/>
              </a:prstGeom>
              <a:solidFill>
                <a:srgbClr val="F2CAC7"/>
              </a:solidFill>
              <a:ln cap="flat" cmpd="sng" w="12700">
                <a:solidFill>
                  <a:srgbClr val="F2CAC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3759477" y="1590609"/>
                <a:ext cx="1613846" cy="1411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3557747" y="1318314"/>
                <a:ext cx="1815576" cy="141108"/>
              </a:xfrm>
              <a:prstGeom prst="rect">
                <a:avLst/>
              </a:prstGeom>
              <a:solidFill>
                <a:srgbClr val="FF7C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4041901" y="1043893"/>
                <a:ext cx="1331423" cy="141108"/>
              </a:xfrm>
              <a:prstGeom prst="rect">
                <a:avLst/>
              </a:prstGeom>
              <a:solidFill>
                <a:srgbClr val="D760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1" name="Google Shape;871;p25"/>
          <p:cNvSpPr/>
          <p:nvPr/>
        </p:nvSpPr>
        <p:spPr>
          <a:xfrm>
            <a:off x="752557" y="2413198"/>
            <a:ext cx="3481550" cy="1470401"/>
          </a:xfrm>
          <a:prstGeom prst="rect">
            <a:avLst/>
          </a:prstGeom>
          <a:noFill/>
          <a:ln>
            <a:noFill/>
          </a:ln>
        </p:spPr>
        <p:txBody>
          <a:bodyPr anchorCtr="1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fonts make reading more fluent.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 makes PPT more convenient to change.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the spacing to adapt to Chinese typesetting, use the reference line in PPT.</a:t>
            </a:r>
            <a:endParaRPr/>
          </a:p>
        </p:txBody>
      </p:sp>
      <p:sp>
        <p:nvSpPr>
          <p:cNvPr id="872" name="Google Shape;872;p25"/>
          <p:cNvSpPr txBox="1"/>
          <p:nvPr/>
        </p:nvSpPr>
        <p:spPr>
          <a:xfrm>
            <a:off x="752557" y="1710148"/>
            <a:ext cx="2640029" cy="386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44A6DE"/>
                </a:solidFill>
                <a:latin typeface="Aharoni"/>
                <a:ea typeface="Aharoni"/>
                <a:cs typeface="Aharoni"/>
                <a:sym typeface="Aharoni"/>
              </a:rPr>
              <a:t>Text here</a:t>
            </a:r>
            <a:endParaRPr b="1" sz="4000">
              <a:solidFill>
                <a:srgbClr val="44A6D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873" name="Google Shape;8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484" y="2413198"/>
            <a:ext cx="2245129" cy="2344471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5"/>
          <p:cNvSpPr/>
          <p:nvPr/>
        </p:nvSpPr>
        <p:spPr>
          <a:xfrm>
            <a:off x="752557" y="3883599"/>
            <a:ext cx="3481550" cy="1470401"/>
          </a:xfrm>
          <a:prstGeom prst="rect">
            <a:avLst/>
          </a:prstGeom>
          <a:noFill/>
          <a:ln>
            <a:noFill/>
          </a:ln>
        </p:spPr>
        <p:txBody>
          <a:bodyPr anchorCtr="1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fonts make reading more fluent.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 makes PPT more convenient to change.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the spacing to adapt to Chinese typesetting, use the reference line in PPT.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6"/>
          <p:cNvSpPr/>
          <p:nvPr/>
        </p:nvSpPr>
        <p:spPr>
          <a:xfrm>
            <a:off x="10755138" y="1039336"/>
            <a:ext cx="971550" cy="384175"/>
          </a:xfrm>
          <a:custGeom>
            <a:rect b="b" l="l" r="r" t="t"/>
            <a:pathLst>
              <a:path extrusionOk="0" h="371" w="907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6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6"/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fmla="val 378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6"/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6"/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fmla="val 378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26"/>
          <p:cNvGrpSpPr/>
          <p:nvPr/>
        </p:nvGrpSpPr>
        <p:grpSpPr>
          <a:xfrm rot="-9000000">
            <a:off x="4752573" y="4654295"/>
            <a:ext cx="979049" cy="1469591"/>
            <a:chOff x="5093002" y="2426934"/>
            <a:chExt cx="2232248" cy="3350691"/>
          </a:xfrm>
        </p:grpSpPr>
        <p:grpSp>
          <p:nvGrpSpPr>
            <p:cNvPr id="886" name="Google Shape;886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887" name="Google Shape;887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1" name="Google Shape;891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CBCB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26"/>
          <p:cNvGrpSpPr/>
          <p:nvPr/>
        </p:nvGrpSpPr>
        <p:grpSpPr>
          <a:xfrm rot="-1800000">
            <a:off x="4752573" y="1666179"/>
            <a:ext cx="979049" cy="1469591"/>
            <a:chOff x="5093002" y="2426934"/>
            <a:chExt cx="2232248" cy="3350691"/>
          </a:xfrm>
        </p:grpSpPr>
        <p:grpSp>
          <p:nvGrpSpPr>
            <p:cNvPr id="893" name="Google Shape;893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894" name="Google Shape;894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FE3F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FE3F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FE3F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FE3F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8" name="Google Shape;898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FE3F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26"/>
          <p:cNvGrpSpPr/>
          <p:nvPr/>
        </p:nvGrpSpPr>
        <p:grpSpPr>
          <a:xfrm rot="-5400000">
            <a:off x="3916584" y="3177120"/>
            <a:ext cx="979049" cy="1469591"/>
            <a:chOff x="5093002" y="2426934"/>
            <a:chExt cx="2232248" cy="3350691"/>
          </a:xfrm>
        </p:grpSpPr>
        <p:grpSp>
          <p:nvGrpSpPr>
            <p:cNvPr id="900" name="Google Shape;900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901" name="Google Shape;901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FE4D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FE4D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FE4D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FE4D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5" name="Google Shape;905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FE4D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6"/>
          <p:cNvGrpSpPr/>
          <p:nvPr/>
        </p:nvGrpSpPr>
        <p:grpSpPr>
          <a:xfrm flipH="1" rot="9000000">
            <a:off x="6492046" y="4654295"/>
            <a:ext cx="979049" cy="1469591"/>
            <a:chOff x="5093002" y="2426934"/>
            <a:chExt cx="2232248" cy="3350691"/>
          </a:xfrm>
        </p:grpSpPr>
        <p:grpSp>
          <p:nvGrpSpPr>
            <p:cNvPr id="907" name="Google Shape;907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908" name="Google Shape;908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F2AC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F2AC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F2AC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F2AC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2" name="Google Shape;912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F2AC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6"/>
          <p:cNvGrpSpPr/>
          <p:nvPr/>
        </p:nvGrpSpPr>
        <p:grpSpPr>
          <a:xfrm flipH="1" rot="1800000">
            <a:off x="6492046" y="1666179"/>
            <a:ext cx="979049" cy="1469591"/>
            <a:chOff x="5093002" y="2426934"/>
            <a:chExt cx="2232248" cy="3350691"/>
          </a:xfrm>
        </p:grpSpPr>
        <p:grpSp>
          <p:nvGrpSpPr>
            <p:cNvPr id="914" name="Google Shape;914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915" name="Google Shape;915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33E9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33E9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33E9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33E9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9" name="Google Shape;919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33E9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26"/>
          <p:cNvGrpSpPr/>
          <p:nvPr/>
        </p:nvGrpSpPr>
        <p:grpSpPr>
          <a:xfrm flipH="1" rot="5400000">
            <a:off x="7328035" y="3177120"/>
            <a:ext cx="979049" cy="1469591"/>
            <a:chOff x="5093002" y="2426934"/>
            <a:chExt cx="2232248" cy="3350691"/>
          </a:xfrm>
        </p:grpSpPr>
        <p:grpSp>
          <p:nvGrpSpPr>
            <p:cNvPr id="921" name="Google Shape;921;p26"/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</p:grpSpPr>
          <p:sp>
            <p:nvSpPr>
              <p:cNvPr id="922" name="Google Shape;922;p26"/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rect b="b" l="l" r="r" t="t"/>
                <a:pathLst>
                  <a:path extrusionOk="0" h="164304" w="920008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rgbClr val="2FC5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rect b="b" l="l" r="r" t="t"/>
                <a:pathLst>
                  <a:path extrusionOk="0" h="262858" w="722862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rgbClr val="2FC5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rect b="b" l="l" r="r" t="t"/>
                <a:pathLst>
                  <a:path extrusionOk="0" h="164306" w="854293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2FC5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rect b="b" l="l" r="r" t="t"/>
                <a:pathLst>
                  <a:path extrusionOk="0" h="164305" w="985723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rgbClr val="2FC5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6" name="Google Shape;926;p26"/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fmla="val 7222187" name="adj1"/>
                <a:gd fmla="val 3660514" name="adj2"/>
                <a:gd fmla="val 8104" name="adj3"/>
              </a:avLst>
            </a:prstGeom>
            <a:solidFill>
              <a:srgbClr val="2FC5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7" name="Google Shape;927;p26"/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6"/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6"/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6"/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6"/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3" name="Google Shape;933;p26"/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934" name="Google Shape;934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3E97C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3E97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6"/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937" name="Google Shape;937;p26"/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FC5FA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FC5F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6"/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940" name="Google Shape;940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2AC3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F2A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943" name="Google Shape;943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E3FE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FE3F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26"/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946" name="Google Shape;946;p26"/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E4D3B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FE4D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26"/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949" name="Google Shape;949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Google Shape;951;p26"/>
          <p:cNvSpPr/>
          <p:nvPr/>
        </p:nvSpPr>
        <p:spPr>
          <a:xfrm flipH="1">
            <a:off x="6933426" y="2012038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E9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6"/>
          <p:cNvSpPr/>
          <p:nvPr/>
        </p:nvSpPr>
        <p:spPr>
          <a:xfrm rot="-2794009">
            <a:off x="6903012" y="5395043"/>
            <a:ext cx="400494" cy="396315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2AC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6"/>
          <p:cNvSpPr/>
          <p:nvPr/>
        </p:nvSpPr>
        <p:spPr>
          <a:xfrm>
            <a:off x="7889666" y="3732630"/>
            <a:ext cx="338397" cy="33993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FC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6"/>
          <p:cNvSpPr/>
          <p:nvPr/>
        </p:nvSpPr>
        <p:spPr>
          <a:xfrm>
            <a:off x="4936016" y="5418744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6"/>
          <p:cNvSpPr/>
          <p:nvPr/>
        </p:nvSpPr>
        <p:spPr>
          <a:xfrm>
            <a:off x="4965608" y="1928531"/>
            <a:ext cx="283779" cy="409976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E3F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6"/>
          <p:cNvSpPr/>
          <p:nvPr/>
        </p:nvSpPr>
        <p:spPr>
          <a:xfrm>
            <a:off x="3950278" y="3732629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E4D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7" name="Google Shape;957;p26"/>
          <p:cNvGrpSpPr/>
          <p:nvPr/>
        </p:nvGrpSpPr>
        <p:grpSpPr>
          <a:xfrm>
            <a:off x="5632945" y="3353089"/>
            <a:ext cx="921436" cy="1036176"/>
            <a:chOff x="4835382" y="-161249"/>
            <a:chExt cx="3078656" cy="3462027"/>
          </a:xfrm>
        </p:grpSpPr>
        <p:sp>
          <p:nvSpPr>
            <p:cNvPr id="958" name="Google Shape;958;p26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6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7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966" name="Google Shape;966;p27"/>
          <p:cNvSpPr/>
          <p:nvPr/>
        </p:nvSpPr>
        <p:spPr>
          <a:xfrm>
            <a:off x="7593278" y="2990592"/>
            <a:ext cx="3927209" cy="45967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text here. </a:t>
            </a:r>
            <a:endParaRPr/>
          </a:p>
        </p:txBody>
      </p:sp>
      <p:grpSp>
        <p:nvGrpSpPr>
          <p:cNvPr id="967" name="Google Shape;967;p27"/>
          <p:cNvGrpSpPr/>
          <p:nvPr/>
        </p:nvGrpSpPr>
        <p:grpSpPr>
          <a:xfrm>
            <a:off x="3230537" y="4058697"/>
            <a:ext cx="802760" cy="398721"/>
            <a:chOff x="954667" y="4058697"/>
            <a:chExt cx="802760" cy="398721"/>
          </a:xfrm>
        </p:grpSpPr>
        <p:sp>
          <p:nvSpPr>
            <p:cNvPr id="968" name="Google Shape;968;p27"/>
            <p:cNvSpPr/>
            <p:nvPr/>
          </p:nvSpPr>
          <p:spPr>
            <a:xfrm>
              <a:off x="95466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 flipH="1">
              <a:off x="135604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03</a:t>
              </a:r>
              <a:b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</a:b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MAY</a:t>
              </a: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27"/>
          <p:cNvSpPr/>
          <p:nvPr/>
        </p:nvSpPr>
        <p:spPr>
          <a:xfrm>
            <a:off x="4222823" y="5427823"/>
            <a:ext cx="3927209" cy="45967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text here. </a:t>
            </a:r>
            <a:endParaRPr/>
          </a:p>
        </p:txBody>
      </p:sp>
      <p:sp>
        <p:nvSpPr>
          <p:cNvPr id="973" name="Google Shape;973;p27"/>
          <p:cNvSpPr/>
          <p:nvPr/>
        </p:nvSpPr>
        <p:spPr>
          <a:xfrm>
            <a:off x="1676847" y="2979000"/>
            <a:ext cx="3927209" cy="45967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text here. </a:t>
            </a:r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693526" y="1629262"/>
            <a:ext cx="802760" cy="398721"/>
            <a:chOff x="954667" y="4058697"/>
            <a:chExt cx="802760" cy="398721"/>
          </a:xfrm>
        </p:grpSpPr>
        <p:sp>
          <p:nvSpPr>
            <p:cNvPr id="975" name="Google Shape;975;p27"/>
            <p:cNvSpPr/>
            <p:nvPr/>
          </p:nvSpPr>
          <p:spPr>
            <a:xfrm>
              <a:off x="95466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 flipH="1">
              <a:off x="135604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7"/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b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</a:b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MAY</a:t>
              </a: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9" name="Google Shape;979;p27"/>
          <p:cNvGrpSpPr/>
          <p:nvPr/>
        </p:nvGrpSpPr>
        <p:grpSpPr>
          <a:xfrm>
            <a:off x="6547479" y="1638227"/>
            <a:ext cx="1055452" cy="398721"/>
            <a:chOff x="954667" y="4058697"/>
            <a:chExt cx="1055452" cy="398721"/>
          </a:xfrm>
        </p:grpSpPr>
        <p:sp>
          <p:nvSpPr>
            <p:cNvPr id="980" name="Google Shape;980;p27"/>
            <p:cNvSpPr/>
            <p:nvPr/>
          </p:nvSpPr>
          <p:spPr>
            <a:xfrm>
              <a:off x="95466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135604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7"/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b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</a:b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MAY</a:t>
              </a: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1825388" y="411955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4" name="Google Shape;984;p27"/>
          <p:cNvSpPr/>
          <p:nvPr/>
        </p:nvSpPr>
        <p:spPr>
          <a:xfrm>
            <a:off x="1964819" y="1074736"/>
            <a:ext cx="525463" cy="263525"/>
          </a:xfrm>
          <a:custGeom>
            <a:rect b="b" l="l" r="r" t="t"/>
            <a:pathLst>
              <a:path extrusionOk="0" h="225" w="449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7"/>
          <p:cNvSpPr/>
          <p:nvPr/>
        </p:nvSpPr>
        <p:spPr>
          <a:xfrm>
            <a:off x="7162108" y="456697"/>
            <a:ext cx="696913" cy="341313"/>
          </a:xfrm>
          <a:custGeom>
            <a:rect b="b" l="l" r="r" t="t"/>
            <a:pathLst>
              <a:path extrusionOk="0" h="293" w="596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9749117" y="1058862"/>
            <a:ext cx="635000" cy="295275"/>
          </a:xfrm>
          <a:custGeom>
            <a:rect b="b" l="l" r="r" t="t"/>
            <a:pathLst>
              <a:path extrusionOk="0" h="253" w="542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952" y="-508966"/>
            <a:ext cx="1923589" cy="101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27"/>
          <p:cNvSpPr/>
          <p:nvPr/>
        </p:nvSpPr>
        <p:spPr>
          <a:xfrm>
            <a:off x="4222823" y="432525"/>
            <a:ext cx="635000" cy="295275"/>
          </a:xfrm>
          <a:custGeom>
            <a:rect b="b" l="l" r="r" t="t"/>
            <a:pathLst>
              <a:path extrusionOk="0" h="253" w="542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9" name="Google Shape;9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5915" y="3533969"/>
            <a:ext cx="1527892" cy="257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8200" y="864758"/>
            <a:ext cx="2356123" cy="205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8718" y="843862"/>
            <a:ext cx="2340798" cy="20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4976" y="3715604"/>
            <a:ext cx="1666669" cy="159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8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999" name="Google Shape;999;p28"/>
          <p:cNvSpPr/>
          <p:nvPr/>
        </p:nvSpPr>
        <p:spPr>
          <a:xfrm>
            <a:off x="7619332" y="4575552"/>
            <a:ext cx="3927209" cy="45967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text here. </a:t>
            </a:r>
            <a:endParaRPr/>
          </a:p>
        </p:txBody>
      </p:sp>
      <p:sp>
        <p:nvSpPr>
          <p:cNvPr id="1000" name="Google Shape;1000;p28"/>
          <p:cNvSpPr/>
          <p:nvPr/>
        </p:nvSpPr>
        <p:spPr>
          <a:xfrm>
            <a:off x="1702901" y="4563960"/>
            <a:ext cx="3927209" cy="45967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text here. </a:t>
            </a:r>
            <a:endParaRPr/>
          </a:p>
        </p:txBody>
      </p:sp>
      <p:grpSp>
        <p:nvGrpSpPr>
          <p:cNvPr id="1001" name="Google Shape;1001;p28"/>
          <p:cNvGrpSpPr/>
          <p:nvPr/>
        </p:nvGrpSpPr>
        <p:grpSpPr>
          <a:xfrm>
            <a:off x="719580" y="3214222"/>
            <a:ext cx="802760" cy="398721"/>
            <a:chOff x="954667" y="4058697"/>
            <a:chExt cx="802760" cy="398721"/>
          </a:xfrm>
        </p:grpSpPr>
        <p:sp>
          <p:nvSpPr>
            <p:cNvPr id="1002" name="Google Shape;1002;p28"/>
            <p:cNvSpPr/>
            <p:nvPr/>
          </p:nvSpPr>
          <p:spPr>
            <a:xfrm>
              <a:off x="95466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35604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b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</a:b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MAY</a:t>
              </a: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28"/>
          <p:cNvGrpSpPr/>
          <p:nvPr/>
        </p:nvGrpSpPr>
        <p:grpSpPr>
          <a:xfrm>
            <a:off x="6573533" y="3223187"/>
            <a:ext cx="1055452" cy="398721"/>
            <a:chOff x="954667" y="4058697"/>
            <a:chExt cx="1055452" cy="398721"/>
          </a:xfrm>
        </p:grpSpPr>
        <p:sp>
          <p:nvSpPr>
            <p:cNvPr id="1007" name="Google Shape;1007;p28"/>
            <p:cNvSpPr/>
            <p:nvPr/>
          </p:nvSpPr>
          <p:spPr>
            <a:xfrm>
              <a:off x="95466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 flipH="1">
              <a:off x="1356047" y="4058697"/>
              <a:ext cx="401380" cy="398721"/>
            </a:xfrm>
            <a:custGeom>
              <a:rect b="b" l="l" r="r" t="t"/>
              <a:pathLst>
                <a:path extrusionOk="0" h="398721" w="401380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b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</a:br>
              <a:r>
                <a:rPr lang="en-US" sz="9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MAY</a:t>
              </a: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825388" y="411955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1" name="Google Shape;10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961" y="1206498"/>
            <a:ext cx="3452296" cy="326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9702" y="1151906"/>
            <a:ext cx="3566500" cy="337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9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1019" name="Google Shape;1019;p29"/>
          <p:cNvSpPr/>
          <p:nvPr/>
        </p:nvSpPr>
        <p:spPr>
          <a:xfrm>
            <a:off x="0" y="2773368"/>
            <a:ext cx="358201" cy="358199"/>
          </a:xfrm>
          <a:custGeom>
            <a:rect b="b" l="l" r="r" t="t"/>
            <a:pathLst>
              <a:path extrusionOk="0" h="21600" w="21551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9"/>
          <p:cNvSpPr/>
          <p:nvPr/>
        </p:nvSpPr>
        <p:spPr>
          <a:xfrm>
            <a:off x="458671" y="3412420"/>
            <a:ext cx="3635639" cy="352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9"/>
          <p:cNvSpPr/>
          <p:nvPr/>
        </p:nvSpPr>
        <p:spPr>
          <a:xfrm>
            <a:off x="458672" y="3765206"/>
            <a:ext cx="3635639" cy="35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1022" name="Google Shape;1022;p29"/>
          <p:cNvSpPr/>
          <p:nvPr/>
        </p:nvSpPr>
        <p:spPr>
          <a:xfrm>
            <a:off x="458671" y="4207900"/>
            <a:ext cx="3635639" cy="352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9"/>
          <p:cNvSpPr/>
          <p:nvPr/>
        </p:nvSpPr>
        <p:spPr>
          <a:xfrm>
            <a:off x="458672" y="4560686"/>
            <a:ext cx="3635639" cy="35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sp>
        <p:nvSpPr>
          <p:cNvPr id="1024" name="Google Shape;1024;p29"/>
          <p:cNvSpPr/>
          <p:nvPr/>
        </p:nvSpPr>
        <p:spPr>
          <a:xfrm>
            <a:off x="458671" y="2670720"/>
            <a:ext cx="3635639" cy="352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9"/>
          <p:cNvSpPr/>
          <p:nvPr/>
        </p:nvSpPr>
        <p:spPr>
          <a:xfrm>
            <a:off x="458672" y="3023506"/>
            <a:ext cx="3635639" cy="35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paste fonts. Choose the only option to retain text.</a:t>
            </a:r>
            <a:endParaRPr/>
          </a:p>
        </p:txBody>
      </p:sp>
      <p:grpSp>
        <p:nvGrpSpPr>
          <p:cNvPr id="1026" name="Google Shape;1026;p29"/>
          <p:cNvGrpSpPr/>
          <p:nvPr/>
        </p:nvGrpSpPr>
        <p:grpSpPr>
          <a:xfrm>
            <a:off x="4335348" y="2334732"/>
            <a:ext cx="5193367" cy="3009032"/>
            <a:chOff x="6029774" y="1725132"/>
            <a:chExt cx="5193367" cy="3009032"/>
          </a:xfrm>
        </p:grpSpPr>
        <p:sp>
          <p:nvSpPr>
            <p:cNvPr id="1027" name="Google Shape;1027;p29"/>
            <p:cNvSpPr/>
            <p:nvPr/>
          </p:nvSpPr>
          <p:spPr>
            <a:xfrm rot="5400000">
              <a:off x="5653021" y="2790519"/>
              <a:ext cx="1658378" cy="20060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6029774" y="1725132"/>
              <a:ext cx="2228912" cy="1337347"/>
            </a:xfrm>
            <a:custGeom>
              <a:rect b="b" l="l" r="r" t="t"/>
              <a:pathLst>
                <a:path extrusionOk="0" h="1337347" w="2228912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6488864" y="3626362"/>
              <a:ext cx="2951147" cy="20060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6029774" y="3396817"/>
              <a:ext cx="2228912" cy="1337347"/>
            </a:xfrm>
            <a:custGeom>
              <a:rect b="b" l="l" r="r" t="t"/>
              <a:pathLst>
                <a:path extrusionOk="0" h="1337347" w="2228912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 rot="-5400000">
              <a:off x="8617476" y="2790519"/>
              <a:ext cx="1658378" cy="20060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8994229" y="3396817"/>
              <a:ext cx="2228912" cy="1337347"/>
            </a:xfrm>
            <a:custGeom>
              <a:rect b="b" l="l" r="r" t="t"/>
              <a:pathLst>
                <a:path extrusionOk="0" h="1337347" w="2228912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8994229" y="1725132"/>
              <a:ext cx="2228912" cy="1337347"/>
            </a:xfrm>
            <a:custGeom>
              <a:rect b="b" l="l" r="r" t="t"/>
              <a:pathLst>
                <a:path extrusionOk="0" h="1337347" w="2228912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4" name="Google Shape;10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8047" y="2505098"/>
            <a:ext cx="2573953" cy="41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/>
          <p:nvPr/>
        </p:nvSpPr>
        <p:spPr>
          <a:xfrm>
            <a:off x="3599723" y="4469712"/>
            <a:ext cx="4992555" cy="6874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3"/>
          <p:cNvGrpSpPr/>
          <p:nvPr/>
        </p:nvGrpSpPr>
        <p:grpSpPr>
          <a:xfrm>
            <a:off x="1103445" y="3072347"/>
            <a:ext cx="2592288" cy="1366588"/>
            <a:chOff x="803640" y="3362835"/>
            <a:chExt cx="2059657" cy="1024941"/>
          </a:xfrm>
        </p:grpSpPr>
        <p:sp>
          <p:nvSpPr>
            <p:cNvPr id="230" name="Google Shape;230;p3"/>
            <p:cNvSpPr txBox="1"/>
            <p:nvPr/>
          </p:nvSpPr>
          <p:spPr>
            <a:xfrm>
              <a:off x="803640" y="3579862"/>
              <a:ext cx="2059657" cy="807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.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3"/>
          <p:cNvGrpSpPr/>
          <p:nvPr/>
        </p:nvGrpSpPr>
        <p:grpSpPr>
          <a:xfrm>
            <a:off x="8880309" y="2998082"/>
            <a:ext cx="2592288" cy="1366588"/>
            <a:chOff x="803640" y="3362835"/>
            <a:chExt cx="2059657" cy="1024941"/>
          </a:xfrm>
        </p:grpSpPr>
        <p:sp>
          <p:nvSpPr>
            <p:cNvPr id="233" name="Google Shape;233;p3"/>
            <p:cNvSpPr txBox="1"/>
            <p:nvPr/>
          </p:nvSpPr>
          <p:spPr>
            <a:xfrm>
              <a:off x="803640" y="3579862"/>
              <a:ext cx="2059657" cy="807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.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3"/>
          <p:cNvSpPr txBox="1"/>
          <p:nvPr/>
        </p:nvSpPr>
        <p:spPr>
          <a:xfrm>
            <a:off x="0" y="537431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5867"/>
              <a:buFont typeface="Arial"/>
              <a:buNone/>
            </a:pPr>
            <a:r>
              <a:rPr b="1" lang="en-US" sz="5867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b="1" sz="5867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8052" y="1591463"/>
            <a:ext cx="5615895" cy="446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0"/>
          <p:cNvSpPr txBox="1"/>
          <p:nvPr>
            <p:ph idx="1" type="subTitle"/>
          </p:nvPr>
        </p:nvSpPr>
        <p:spPr>
          <a:xfrm>
            <a:off x="2018931" y="152996"/>
            <a:ext cx="818388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267"/>
              <a:buFont typeface="Arial"/>
              <a:buNone/>
            </a:pPr>
            <a:r>
              <a:rPr b="1" i="0" lang="en-US" sz="4267" u="none" cap="none" strike="noStrike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40" name="Google Shape;1040;p30"/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1041" name="Google Shape;1041;p3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043" name="Google Shape;1043;p30"/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1044" name="Google Shape;1044;p3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046" name="Google Shape;1046;p30"/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47" name="Google Shape;1047;p3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049" name="Google Shape;1049;p30"/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1050" name="Google Shape;1050;p3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1052" name="Google Shape;1052;p30"/>
          <p:cNvSpPr txBox="1"/>
          <p:nvPr/>
        </p:nvSpPr>
        <p:spPr>
          <a:xfrm>
            <a:off x="344931" y="1781680"/>
            <a:ext cx="38062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4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>
            <a:off x="7947141" y="1781680"/>
            <a:ext cx="38062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4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4" name="Google Shape;10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549" y="2211770"/>
            <a:ext cx="2978565" cy="394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1"/>
          <p:cNvSpPr txBox="1"/>
          <p:nvPr>
            <p:ph idx="1" type="body"/>
          </p:nvPr>
        </p:nvSpPr>
        <p:spPr>
          <a:xfrm>
            <a:off x="960120" y="715977"/>
            <a:ext cx="361188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1" i="0" sz="4000" u="none" cap="none" strike="noStrike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1"/>
          <p:cNvSpPr txBox="1"/>
          <p:nvPr>
            <p:ph idx="2" type="body"/>
          </p:nvPr>
        </p:nvSpPr>
        <p:spPr>
          <a:xfrm>
            <a:off x="198120" y="1484327"/>
            <a:ext cx="5751513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/>
          </a:p>
        </p:txBody>
      </p:sp>
      <p:sp>
        <p:nvSpPr>
          <p:cNvPr id="1061" name="Google Shape;1061;p31"/>
          <p:cNvSpPr txBox="1"/>
          <p:nvPr/>
        </p:nvSpPr>
        <p:spPr>
          <a:xfrm>
            <a:off x="6192011" y="639129"/>
            <a:ext cx="31683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32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1"/>
          <p:cNvSpPr txBox="1"/>
          <p:nvPr/>
        </p:nvSpPr>
        <p:spPr>
          <a:xfrm>
            <a:off x="6192011" y="3046074"/>
            <a:ext cx="547260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D8D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1063" name="Google Shape;1063;p31"/>
          <p:cNvSpPr txBox="1"/>
          <p:nvPr/>
        </p:nvSpPr>
        <p:spPr>
          <a:xfrm>
            <a:off x="6192011" y="2561508"/>
            <a:ext cx="5472608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867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4" name="Google Shape;10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881" y="2270221"/>
            <a:ext cx="3003750" cy="4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32"/>
          <p:cNvGrpSpPr/>
          <p:nvPr/>
        </p:nvGrpSpPr>
        <p:grpSpPr>
          <a:xfrm>
            <a:off x="3461468" y="2832134"/>
            <a:ext cx="5269201" cy="1947700"/>
            <a:chOff x="2596100" y="2124100"/>
            <a:chExt cx="3951901" cy="1460775"/>
          </a:xfrm>
        </p:grpSpPr>
        <p:cxnSp>
          <p:nvCxnSpPr>
            <p:cNvPr id="1070" name="Google Shape;1070;p32"/>
            <p:cNvCxnSpPr/>
            <p:nvPr/>
          </p:nvCxnSpPr>
          <p:spPr>
            <a:xfrm rot="10800000">
              <a:off x="2596100" y="2124100"/>
              <a:ext cx="1821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1" name="Google Shape;1071;p32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2" name="Google Shape;1072;p32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3" name="Google Shape;1073;p32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74" name="Google Shape;107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Real Estate Infographics</a:t>
            </a:r>
            <a:endParaRPr/>
          </a:p>
        </p:txBody>
      </p:sp>
      <p:sp>
        <p:nvSpPr>
          <p:cNvPr id="1075" name="Google Shape;1075;p32"/>
          <p:cNvSpPr txBox="1"/>
          <p:nvPr/>
        </p:nvSpPr>
        <p:spPr>
          <a:xfrm>
            <a:off x="799000" y="2844833"/>
            <a:ext cx="25328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32"/>
          <p:cNvSpPr txBox="1"/>
          <p:nvPr/>
        </p:nvSpPr>
        <p:spPr>
          <a:xfrm>
            <a:off x="8879167" y="4743367"/>
            <a:ext cx="25328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32"/>
          <p:cNvSpPr txBox="1"/>
          <p:nvPr/>
        </p:nvSpPr>
        <p:spPr>
          <a:xfrm>
            <a:off x="8860189" y="2844827"/>
            <a:ext cx="25328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69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32"/>
          <p:cNvSpPr txBox="1"/>
          <p:nvPr/>
        </p:nvSpPr>
        <p:spPr>
          <a:xfrm>
            <a:off x="815967" y="4743448"/>
            <a:ext cx="25328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32"/>
          <p:cNvSpPr txBox="1"/>
          <p:nvPr/>
        </p:nvSpPr>
        <p:spPr>
          <a:xfrm>
            <a:off x="1404351" y="4260275"/>
            <a:ext cx="1944400" cy="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2"/>
          <p:cNvSpPr txBox="1"/>
          <p:nvPr/>
        </p:nvSpPr>
        <p:spPr>
          <a:xfrm>
            <a:off x="8884651" y="4260275"/>
            <a:ext cx="1944400" cy="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32"/>
          <p:cNvSpPr txBox="1"/>
          <p:nvPr/>
        </p:nvSpPr>
        <p:spPr>
          <a:xfrm>
            <a:off x="1387415" y="2348941"/>
            <a:ext cx="1944400" cy="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32"/>
          <p:cNvSpPr txBox="1"/>
          <p:nvPr/>
        </p:nvSpPr>
        <p:spPr>
          <a:xfrm>
            <a:off x="8860187" y="2348941"/>
            <a:ext cx="1944400" cy="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3" name="Google Shape;10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730" y="2778063"/>
            <a:ext cx="4494680" cy="34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3"/>
          <p:cNvSpPr txBox="1"/>
          <p:nvPr>
            <p:ph idx="1" type="body"/>
          </p:nvPr>
        </p:nvSpPr>
        <p:spPr>
          <a:xfrm>
            <a:off x="0" y="47229"/>
            <a:ext cx="12192000" cy="768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267"/>
              <a:buFont typeface="Arial"/>
              <a:buNone/>
            </a:pPr>
            <a:r>
              <a:rPr b="1" i="0" lang="en-US" sz="4267" u="none" cap="none" strike="noStrike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PowerPoint  Presentation</a:t>
            </a:r>
            <a:endParaRPr b="1" i="0" sz="4267" u="none" cap="none" strike="noStrike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9" name="Google Shape;1089;p33"/>
          <p:cNvGrpSpPr/>
          <p:nvPr/>
        </p:nvGrpSpPr>
        <p:grpSpPr>
          <a:xfrm>
            <a:off x="677523" y="1264020"/>
            <a:ext cx="3168352" cy="2242941"/>
            <a:chOff x="395536" y="913120"/>
            <a:chExt cx="2376264" cy="1682206"/>
          </a:xfrm>
        </p:grpSpPr>
        <p:sp>
          <p:nvSpPr>
            <p:cNvPr id="1090" name="Google Shape;1090;p33"/>
            <p:cNvSpPr txBox="1"/>
            <p:nvPr/>
          </p:nvSpPr>
          <p:spPr>
            <a:xfrm>
              <a:off x="395536" y="1233414"/>
              <a:ext cx="2376264" cy="1361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1091" name="Google Shape;1091;p33"/>
            <p:cNvSpPr txBox="1"/>
            <p:nvPr/>
          </p:nvSpPr>
          <p:spPr>
            <a:xfrm>
              <a:off x="395536" y="913120"/>
              <a:ext cx="2376264" cy="284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867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2" name="Google Shape;1092;p33"/>
          <p:cNvGrpSpPr/>
          <p:nvPr/>
        </p:nvGrpSpPr>
        <p:grpSpPr>
          <a:xfrm>
            <a:off x="677523" y="3855795"/>
            <a:ext cx="3168352" cy="2242941"/>
            <a:chOff x="395536" y="913120"/>
            <a:chExt cx="2376264" cy="1682206"/>
          </a:xfrm>
        </p:grpSpPr>
        <p:sp>
          <p:nvSpPr>
            <p:cNvPr id="1093" name="Google Shape;1093;p33"/>
            <p:cNvSpPr txBox="1"/>
            <p:nvPr/>
          </p:nvSpPr>
          <p:spPr>
            <a:xfrm>
              <a:off x="395536" y="1233414"/>
              <a:ext cx="2376264" cy="1361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1094" name="Google Shape;1094;p33"/>
            <p:cNvSpPr txBox="1"/>
            <p:nvPr/>
          </p:nvSpPr>
          <p:spPr>
            <a:xfrm>
              <a:off x="395536" y="913120"/>
              <a:ext cx="2376264" cy="284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867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33"/>
          <p:cNvGrpSpPr/>
          <p:nvPr/>
        </p:nvGrpSpPr>
        <p:grpSpPr>
          <a:xfrm flipH="1">
            <a:off x="7987017" y="1306723"/>
            <a:ext cx="3527463" cy="2004803"/>
            <a:chOff x="395536" y="913120"/>
            <a:chExt cx="2376264" cy="1475671"/>
          </a:xfrm>
        </p:grpSpPr>
        <p:sp>
          <p:nvSpPr>
            <p:cNvPr id="1096" name="Google Shape;1096;p33"/>
            <p:cNvSpPr txBox="1"/>
            <p:nvPr/>
          </p:nvSpPr>
          <p:spPr>
            <a:xfrm>
              <a:off x="395536" y="1233414"/>
              <a:ext cx="2376264" cy="11553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1097" name="Google Shape;1097;p33"/>
            <p:cNvSpPr txBox="1"/>
            <p:nvPr/>
          </p:nvSpPr>
          <p:spPr>
            <a:xfrm>
              <a:off x="395536" y="913120"/>
              <a:ext cx="2376264" cy="279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867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3"/>
          <p:cNvGrpSpPr/>
          <p:nvPr/>
        </p:nvGrpSpPr>
        <p:grpSpPr>
          <a:xfrm flipH="1">
            <a:off x="7987016" y="3855795"/>
            <a:ext cx="3322427" cy="2251024"/>
            <a:chOff x="395536" y="913120"/>
            <a:chExt cx="2376264" cy="1656907"/>
          </a:xfrm>
        </p:grpSpPr>
        <p:sp>
          <p:nvSpPr>
            <p:cNvPr id="1099" name="Google Shape;1099;p33"/>
            <p:cNvSpPr txBox="1"/>
            <p:nvPr/>
          </p:nvSpPr>
          <p:spPr>
            <a:xfrm>
              <a:off x="395536" y="1233414"/>
              <a:ext cx="2376264" cy="1336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1100" name="Google Shape;1100;p33"/>
            <p:cNvSpPr txBox="1"/>
            <p:nvPr/>
          </p:nvSpPr>
          <p:spPr>
            <a:xfrm>
              <a:off x="395536" y="913120"/>
              <a:ext cx="2376264" cy="279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867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1" name="Google Shape;11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7174" y="815580"/>
            <a:ext cx="2965040" cy="590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4"/>
          <p:cNvSpPr txBox="1"/>
          <p:nvPr>
            <p:ph type="title"/>
          </p:nvPr>
        </p:nvSpPr>
        <p:spPr>
          <a:xfrm>
            <a:off x="796600" y="145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400"/>
              <a:buFont typeface="Arial"/>
              <a:buNone/>
            </a:pPr>
            <a:r>
              <a:rPr lang="en-US">
                <a:solidFill>
                  <a:srgbClr val="44A6DE"/>
                </a:solidFill>
              </a:rPr>
              <a:t>Real Estate Infographics</a:t>
            </a:r>
            <a:endParaRPr>
              <a:solidFill>
                <a:srgbClr val="44A6DE"/>
              </a:solidFill>
            </a:endParaRPr>
          </a:p>
        </p:txBody>
      </p:sp>
      <p:sp>
        <p:nvSpPr>
          <p:cNvPr id="1107" name="Google Shape;1107;p34"/>
          <p:cNvSpPr/>
          <p:nvPr/>
        </p:nvSpPr>
        <p:spPr>
          <a:xfrm>
            <a:off x="2549483" y="3160234"/>
            <a:ext cx="1911828" cy="3067193"/>
          </a:xfrm>
          <a:custGeom>
            <a:rect b="b" l="l" r="r" t="t"/>
            <a:pathLst>
              <a:path extrusionOk="0" fill="none" h="135397" w="84395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4"/>
          <p:cNvSpPr/>
          <p:nvPr/>
        </p:nvSpPr>
        <p:spPr>
          <a:xfrm flipH="1" rot="10800000">
            <a:off x="7894665" y="4602997"/>
            <a:ext cx="1572527" cy="1624430"/>
          </a:xfrm>
          <a:custGeom>
            <a:rect b="b" l="l" r="r" t="t"/>
            <a:pathLst>
              <a:path extrusionOk="0" fill="none" h="64114" w="69417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4"/>
          <p:cNvSpPr txBox="1"/>
          <p:nvPr/>
        </p:nvSpPr>
        <p:spPr>
          <a:xfrm>
            <a:off x="8987333" y="3647000"/>
            <a:ext cx="2394800" cy="7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67">
                <a:solidFill>
                  <a:srgbClr val="44A6DE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b="1" sz="6667">
              <a:solidFill>
                <a:srgbClr val="44A6D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0" name="Google Shape;1110;p34"/>
          <p:cNvSpPr txBox="1"/>
          <p:nvPr/>
        </p:nvSpPr>
        <p:spPr>
          <a:xfrm>
            <a:off x="9000600" y="468616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34"/>
          <p:cNvSpPr txBox="1"/>
          <p:nvPr/>
        </p:nvSpPr>
        <p:spPr>
          <a:xfrm>
            <a:off x="796600" y="324055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p34"/>
          <p:cNvSpPr txBox="1"/>
          <p:nvPr/>
        </p:nvSpPr>
        <p:spPr>
          <a:xfrm>
            <a:off x="775433" y="2072191"/>
            <a:ext cx="2394800" cy="9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67">
                <a:solidFill>
                  <a:srgbClr val="44A6DE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b="1" sz="6667">
              <a:solidFill>
                <a:srgbClr val="44A6D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3" name="Google Shape;11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9406" y="1934445"/>
            <a:ext cx="4109295" cy="4404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34"/>
          <p:cNvCxnSpPr/>
          <p:nvPr/>
        </p:nvCxnSpPr>
        <p:spPr>
          <a:xfrm>
            <a:off x="4461311" y="6227427"/>
            <a:ext cx="3433354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5"/>
          <p:cNvSpPr/>
          <p:nvPr/>
        </p:nvSpPr>
        <p:spPr>
          <a:xfrm>
            <a:off x="8056605" y="5416768"/>
            <a:ext cx="2946675" cy="481112"/>
          </a:xfrm>
          <a:prstGeom prst="ellipse">
            <a:avLst/>
          </a:prstGeom>
          <a:solidFill>
            <a:srgbClr val="1994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5"/>
          <p:cNvSpPr txBox="1"/>
          <p:nvPr>
            <p:ph idx="1" type="subTitle"/>
          </p:nvPr>
        </p:nvSpPr>
        <p:spPr>
          <a:xfrm>
            <a:off x="8056605" y="722168"/>
            <a:ext cx="3631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None/>
            </a:pPr>
            <a:r>
              <a:rPr lang="en-US" sz="5867"/>
              <a:t>Columns Layout</a:t>
            </a:r>
            <a:endParaRPr sz="5867"/>
          </a:p>
        </p:txBody>
      </p:sp>
      <p:sp>
        <p:nvSpPr>
          <p:cNvPr id="1121" name="Google Shape;1121;p35"/>
          <p:cNvSpPr txBox="1"/>
          <p:nvPr>
            <p:ph idx="1" type="body"/>
          </p:nvPr>
        </p:nvSpPr>
        <p:spPr>
          <a:xfrm>
            <a:off x="596332" y="1265451"/>
            <a:ext cx="12192000" cy="383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b="1" i="0" lang="en-US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/>
          </a:p>
        </p:txBody>
      </p:sp>
      <p:sp>
        <p:nvSpPr>
          <p:cNvPr id="1122" name="Google Shape;1122;p35"/>
          <p:cNvSpPr txBox="1"/>
          <p:nvPr/>
        </p:nvSpPr>
        <p:spPr>
          <a:xfrm>
            <a:off x="794040" y="2052509"/>
            <a:ext cx="322902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5"/>
          <p:cNvSpPr txBox="1"/>
          <p:nvPr/>
        </p:nvSpPr>
        <p:spPr>
          <a:xfrm>
            <a:off x="794040" y="2739112"/>
            <a:ext cx="32290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1124" name="Google Shape;1124;p35"/>
          <p:cNvSpPr txBox="1"/>
          <p:nvPr/>
        </p:nvSpPr>
        <p:spPr>
          <a:xfrm>
            <a:off x="4472783" y="2052509"/>
            <a:ext cx="322902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5"/>
          <p:cNvSpPr txBox="1"/>
          <p:nvPr/>
        </p:nvSpPr>
        <p:spPr>
          <a:xfrm>
            <a:off x="4472783" y="2739112"/>
            <a:ext cx="32290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1126" name="Google Shape;1126;p35"/>
          <p:cNvSpPr/>
          <p:nvPr/>
        </p:nvSpPr>
        <p:spPr>
          <a:xfrm>
            <a:off x="794040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5"/>
          <p:cNvSpPr/>
          <p:nvPr/>
        </p:nvSpPr>
        <p:spPr>
          <a:xfrm>
            <a:off x="4472783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8" name="Google Shape;11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6605" y="2576297"/>
            <a:ext cx="2798565" cy="319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357" y="2558382"/>
            <a:ext cx="3240000" cy="28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36"/>
          <p:cNvSpPr txBox="1"/>
          <p:nvPr>
            <p:ph idx="1" type="body"/>
          </p:nvPr>
        </p:nvSpPr>
        <p:spPr>
          <a:xfrm>
            <a:off x="508304" y="1122343"/>
            <a:ext cx="6933053" cy="528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/>
          </a:p>
        </p:txBody>
      </p:sp>
      <p:sp>
        <p:nvSpPr>
          <p:cNvPr id="1135" name="Google Shape;1135;p36"/>
          <p:cNvSpPr txBox="1"/>
          <p:nvPr/>
        </p:nvSpPr>
        <p:spPr>
          <a:xfrm>
            <a:off x="794039" y="1805373"/>
            <a:ext cx="4847031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6"/>
          <p:cNvSpPr txBox="1"/>
          <p:nvPr/>
        </p:nvSpPr>
        <p:spPr>
          <a:xfrm>
            <a:off x="794039" y="2411262"/>
            <a:ext cx="4847031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1137" name="Google Shape;1137;p36"/>
          <p:cNvSpPr txBox="1"/>
          <p:nvPr/>
        </p:nvSpPr>
        <p:spPr>
          <a:xfrm>
            <a:off x="6433545" y="1805373"/>
            <a:ext cx="4847031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6"/>
          <p:cNvSpPr txBox="1"/>
          <p:nvPr/>
        </p:nvSpPr>
        <p:spPr>
          <a:xfrm>
            <a:off x="6362030" y="2407158"/>
            <a:ext cx="4847031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1139" name="Google Shape;1139;p36"/>
          <p:cNvSpPr/>
          <p:nvPr/>
        </p:nvSpPr>
        <p:spPr>
          <a:xfrm>
            <a:off x="794040" y="2329161"/>
            <a:ext cx="4704000" cy="48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6"/>
          <p:cNvSpPr/>
          <p:nvPr/>
        </p:nvSpPr>
        <p:spPr>
          <a:xfrm>
            <a:off x="6433545" y="2329161"/>
            <a:ext cx="4704000" cy="48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6"/>
          <p:cNvSpPr txBox="1"/>
          <p:nvPr/>
        </p:nvSpPr>
        <p:spPr>
          <a:xfrm>
            <a:off x="794039" y="406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Real Estate Infographics</a:t>
            </a:r>
            <a:endParaRPr sz="60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7"/>
          <p:cNvSpPr/>
          <p:nvPr/>
        </p:nvSpPr>
        <p:spPr>
          <a:xfrm>
            <a:off x="1859280" y="6019800"/>
            <a:ext cx="2849880" cy="396240"/>
          </a:xfrm>
          <a:prstGeom prst="ellipse">
            <a:avLst/>
          </a:prstGeom>
          <a:solidFill>
            <a:srgbClr val="D3BB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 txBox="1"/>
          <p:nvPr/>
        </p:nvSpPr>
        <p:spPr>
          <a:xfrm>
            <a:off x="6105739" y="3959703"/>
            <a:ext cx="57944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148" name="Google Shape;1148;p37"/>
          <p:cNvSpPr/>
          <p:nvPr/>
        </p:nvSpPr>
        <p:spPr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 txBox="1"/>
          <p:nvPr/>
        </p:nvSpPr>
        <p:spPr>
          <a:xfrm>
            <a:off x="464058" y="429534"/>
            <a:ext cx="5319004" cy="1148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b="1" sz="3733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 txBox="1"/>
          <p:nvPr/>
        </p:nvSpPr>
        <p:spPr>
          <a:xfrm>
            <a:off x="6105739" y="2153083"/>
            <a:ext cx="57944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pic>
        <p:nvPicPr>
          <p:cNvPr id="1151" name="Google Shape;115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740" y="1992216"/>
            <a:ext cx="2305639" cy="419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8"/>
          <p:cNvSpPr/>
          <p:nvPr/>
        </p:nvSpPr>
        <p:spPr>
          <a:xfrm>
            <a:off x="259080" y="701040"/>
            <a:ext cx="11719560" cy="5199380"/>
          </a:xfrm>
          <a:prstGeom prst="ellipse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8"/>
          <p:cNvSpPr txBox="1"/>
          <p:nvPr>
            <p:ph type="title"/>
          </p:nvPr>
        </p:nvSpPr>
        <p:spPr>
          <a:xfrm>
            <a:off x="3703320" y="3030220"/>
            <a:ext cx="51435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2D1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1B92D1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  <a:endParaRPr b="1" i="0" sz="11500" u="none" cap="none" strike="noStrike">
              <a:solidFill>
                <a:srgbClr val="1B9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8"/>
          <p:cNvSpPr txBox="1"/>
          <p:nvPr>
            <p:ph idx="1" type="subTitle"/>
          </p:nvPr>
        </p:nvSpPr>
        <p:spPr>
          <a:xfrm>
            <a:off x="3703320" y="3919220"/>
            <a:ext cx="51435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Do Hyeon"/>
                <a:ea typeface="Do Hyeon"/>
                <a:cs typeface="Do Hyeon"/>
                <a:sym typeface="Do Hyeon"/>
              </a:rPr>
              <a:t>Do you have any questions?</a:t>
            </a:r>
            <a:endParaRPr b="0" i="0" sz="3200" u="none" cap="none" strike="noStrike">
              <a:solidFill>
                <a:schemeClr val="lt1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9" name="Google Shape;11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05" y="1364070"/>
            <a:ext cx="1923750" cy="4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5185" y="846445"/>
            <a:ext cx="2047500" cy="44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8195" y="492195"/>
            <a:ext cx="2013750" cy="17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9"/>
          <p:cNvSpPr txBox="1"/>
          <p:nvPr>
            <p:ph type="title"/>
          </p:nvPr>
        </p:nvSpPr>
        <p:spPr>
          <a:xfrm>
            <a:off x="2398408" y="3668849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44A6DE"/>
                </a:solidFill>
              </a:rPr>
              <a:t>www.plantillaspower-point.com</a:t>
            </a:r>
            <a:endParaRPr b="1">
              <a:solidFill>
                <a:srgbClr val="44A6D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>
            <p:ph type="title"/>
          </p:nvPr>
        </p:nvSpPr>
        <p:spPr>
          <a:xfrm>
            <a:off x="0" y="715963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Estate Infographics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4934964" y="4598717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1479613" y="4592351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876813" y="507211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4332171" y="5073569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8390297" y="4594132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7787512" y="507317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477" y="2562335"/>
            <a:ext cx="1605872" cy="167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4828" y="2562335"/>
            <a:ext cx="1605872" cy="167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179" y="2562334"/>
            <a:ext cx="1605872" cy="167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0"/>
          <p:cNvSpPr txBox="1"/>
          <p:nvPr/>
        </p:nvSpPr>
        <p:spPr>
          <a:xfrm>
            <a:off x="720002" y="463800"/>
            <a:ext cx="10297186" cy="8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/>
          </a:p>
        </p:txBody>
      </p:sp>
      <p:pic>
        <p:nvPicPr>
          <p:cNvPr id="1172" name="Google Shape;11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19" y="1282603"/>
            <a:ext cx="7335001" cy="13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4840" y="1457819"/>
            <a:ext cx="3583680" cy="487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0704" y="3040847"/>
            <a:ext cx="5534872" cy="381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1"/>
          <p:cNvSpPr txBox="1"/>
          <p:nvPr/>
        </p:nvSpPr>
        <p:spPr>
          <a:xfrm>
            <a:off x="720002" y="463800"/>
            <a:ext cx="10297186" cy="8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/>
          </a:p>
        </p:txBody>
      </p:sp>
      <p:pic>
        <p:nvPicPr>
          <p:cNvPr id="1180" name="Google Shape;11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2180" y="623309"/>
            <a:ext cx="2153991" cy="583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412" y="3542534"/>
            <a:ext cx="2632308" cy="312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066" y="1123424"/>
            <a:ext cx="5580529" cy="533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8350" y="1282603"/>
            <a:ext cx="2120370" cy="196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2"/>
          <p:cNvSpPr txBox="1"/>
          <p:nvPr/>
        </p:nvSpPr>
        <p:spPr>
          <a:xfrm>
            <a:off x="720002" y="463800"/>
            <a:ext cx="10297186" cy="8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/>
          </a:p>
        </p:txBody>
      </p:sp>
      <p:pic>
        <p:nvPicPr>
          <p:cNvPr id="1189" name="Google Shape;11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69" y="1662719"/>
            <a:ext cx="2656969" cy="414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6817" y="1529459"/>
            <a:ext cx="4863556" cy="464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64313" y="764939"/>
            <a:ext cx="996107" cy="540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207" y="764939"/>
            <a:ext cx="1082101" cy="542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43"/>
          <p:cNvGrpSpPr/>
          <p:nvPr/>
        </p:nvGrpSpPr>
        <p:grpSpPr>
          <a:xfrm>
            <a:off x="6588148" y="1943379"/>
            <a:ext cx="1796752" cy="4054652"/>
            <a:chOff x="5110345" y="1570770"/>
            <a:chExt cx="1344268" cy="3033551"/>
          </a:xfrm>
        </p:grpSpPr>
        <p:sp>
          <p:nvSpPr>
            <p:cNvPr id="1198" name="Google Shape;1198;p43"/>
            <p:cNvSpPr/>
            <p:nvPr/>
          </p:nvSpPr>
          <p:spPr>
            <a:xfrm>
              <a:off x="5185518" y="3699551"/>
              <a:ext cx="93285" cy="160157"/>
            </a:xfrm>
            <a:custGeom>
              <a:rect b="b" l="l" r="r" t="t"/>
              <a:pathLst>
                <a:path extrusionOk="0" h="3113" w="1813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5110345" y="3629067"/>
              <a:ext cx="133316" cy="152543"/>
            </a:xfrm>
            <a:custGeom>
              <a:rect b="b" l="l" r="r" t="t"/>
              <a:pathLst>
                <a:path extrusionOk="0" h="2965" w="2591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5119710" y="3682058"/>
              <a:ext cx="110419" cy="138704"/>
            </a:xfrm>
            <a:custGeom>
              <a:rect b="b" l="l" r="r" t="t"/>
              <a:pathLst>
                <a:path extrusionOk="0" h="2696" w="2146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5149964" y="3724349"/>
              <a:ext cx="74145" cy="131810"/>
            </a:xfrm>
            <a:custGeom>
              <a:rect b="b" l="l" r="r" t="t"/>
              <a:pathLst>
                <a:path extrusionOk="0" h="2562" w="1441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5251533" y="3657466"/>
              <a:ext cx="48881" cy="179039"/>
            </a:xfrm>
            <a:custGeom>
              <a:rect b="b" l="l" r="r" t="t"/>
              <a:pathLst>
                <a:path extrusionOk="0" h="3480" w="95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163496" y="3625259"/>
              <a:ext cx="143195" cy="124967"/>
            </a:xfrm>
            <a:custGeom>
              <a:rect b="b" l="l" r="r" t="t"/>
              <a:pathLst>
                <a:path extrusionOk="0" h="2429" w="2783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5172192" y="3295784"/>
              <a:ext cx="242809" cy="438233"/>
            </a:xfrm>
            <a:custGeom>
              <a:rect b="b" l="l" r="r" t="t"/>
              <a:pathLst>
                <a:path extrusionOk="0" h="8518" w="4719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5277620" y="2770393"/>
              <a:ext cx="315153" cy="645465"/>
            </a:xfrm>
            <a:custGeom>
              <a:rect b="b" l="l" r="r" t="t"/>
              <a:pathLst>
                <a:path extrusionOk="0" h="12546" w="6125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6285846" y="3699551"/>
              <a:ext cx="92977" cy="160157"/>
            </a:xfrm>
            <a:custGeom>
              <a:rect b="b" l="l" r="r" t="t"/>
              <a:pathLst>
                <a:path extrusionOk="0" h="3113" w="1807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6318621" y="3629478"/>
              <a:ext cx="135992" cy="152955"/>
            </a:xfrm>
            <a:custGeom>
              <a:rect b="b" l="l" r="r" t="t"/>
              <a:pathLst>
                <a:path extrusionOk="0" h="2973" w="2643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6332154" y="3682727"/>
              <a:ext cx="112786" cy="139372"/>
            </a:xfrm>
            <a:custGeom>
              <a:rect b="b" l="l" r="r" t="t"/>
              <a:pathLst>
                <a:path extrusionOk="0" h="2709" w="2192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6334521" y="3724040"/>
              <a:ext cx="78518" cy="132170"/>
            </a:xfrm>
            <a:custGeom>
              <a:rect b="b" l="l" r="r" t="t"/>
              <a:pathLst>
                <a:path extrusionOk="0" h="2569" w="1526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6260479" y="3657466"/>
              <a:ext cx="51968" cy="179039"/>
            </a:xfrm>
            <a:custGeom>
              <a:rect b="b" l="l" r="r" t="t"/>
              <a:pathLst>
                <a:path extrusionOk="0" h="3480" w="101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6256312" y="3625259"/>
              <a:ext cx="143195" cy="125121"/>
            </a:xfrm>
            <a:custGeom>
              <a:rect b="b" l="l" r="r" t="t"/>
              <a:pathLst>
                <a:path extrusionOk="0" h="2432" w="2783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6148980" y="3295784"/>
              <a:ext cx="241832" cy="438233"/>
            </a:xfrm>
            <a:custGeom>
              <a:rect b="b" l="l" r="r" t="t"/>
              <a:pathLst>
                <a:path extrusionOk="0" h="8518" w="470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5974708" y="2773737"/>
              <a:ext cx="311654" cy="642121"/>
            </a:xfrm>
            <a:custGeom>
              <a:rect b="b" l="l" r="r" t="t"/>
              <a:pathLst>
                <a:path extrusionOk="0" h="12481" w="6057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5213818" y="1570770"/>
              <a:ext cx="1124103" cy="1662219"/>
            </a:xfrm>
            <a:custGeom>
              <a:rect b="b" l="l" r="r" t="t"/>
              <a:pathLst>
                <a:path extrusionOk="0" h="35357" w="24135">
                  <a:moveTo>
                    <a:pt x="13912" y="0"/>
                  </a:moveTo>
                  <a:cubicBezTo>
                    <a:pt x="13350" y="0"/>
                    <a:pt x="12758" y="397"/>
                    <a:pt x="12199" y="397"/>
                  </a:cubicBezTo>
                  <a:cubicBezTo>
                    <a:pt x="11652" y="397"/>
                    <a:pt x="11022" y="16"/>
                    <a:pt x="10434" y="16"/>
                  </a:cubicBezTo>
                  <a:cubicBezTo>
                    <a:pt x="10396" y="16"/>
                    <a:pt x="10358" y="18"/>
                    <a:pt x="10320" y="21"/>
                  </a:cubicBezTo>
                  <a:cubicBezTo>
                    <a:pt x="9699" y="59"/>
                    <a:pt x="9135" y="604"/>
                    <a:pt x="8534" y="717"/>
                  </a:cubicBezTo>
                  <a:cubicBezTo>
                    <a:pt x="8427" y="737"/>
                    <a:pt x="8317" y="744"/>
                    <a:pt x="8203" y="744"/>
                  </a:cubicBezTo>
                  <a:cubicBezTo>
                    <a:pt x="7846" y="744"/>
                    <a:pt x="7464" y="669"/>
                    <a:pt x="7105" y="669"/>
                  </a:cubicBezTo>
                  <a:cubicBezTo>
                    <a:pt x="6935" y="669"/>
                    <a:pt x="6771" y="686"/>
                    <a:pt x="6617" y="736"/>
                  </a:cubicBezTo>
                  <a:cubicBezTo>
                    <a:pt x="6015" y="942"/>
                    <a:pt x="5640" y="1619"/>
                    <a:pt x="5094" y="1920"/>
                  </a:cubicBezTo>
                  <a:cubicBezTo>
                    <a:pt x="4549" y="2220"/>
                    <a:pt x="3760" y="2183"/>
                    <a:pt x="3290" y="2578"/>
                  </a:cubicBezTo>
                  <a:cubicBezTo>
                    <a:pt x="2801" y="2991"/>
                    <a:pt x="2726" y="3762"/>
                    <a:pt x="2350" y="4269"/>
                  </a:cubicBezTo>
                  <a:cubicBezTo>
                    <a:pt x="1993" y="4739"/>
                    <a:pt x="1260" y="5040"/>
                    <a:pt x="997" y="5641"/>
                  </a:cubicBezTo>
                  <a:cubicBezTo>
                    <a:pt x="772" y="6167"/>
                    <a:pt x="997" y="6919"/>
                    <a:pt x="828" y="7558"/>
                  </a:cubicBezTo>
                  <a:cubicBezTo>
                    <a:pt x="696" y="8122"/>
                    <a:pt x="133" y="8648"/>
                    <a:pt x="57" y="9306"/>
                  </a:cubicBezTo>
                  <a:cubicBezTo>
                    <a:pt x="1" y="9908"/>
                    <a:pt x="452" y="10547"/>
                    <a:pt x="452" y="11186"/>
                  </a:cubicBezTo>
                  <a:cubicBezTo>
                    <a:pt x="452" y="11956"/>
                    <a:pt x="20" y="12765"/>
                    <a:pt x="57" y="13592"/>
                  </a:cubicBezTo>
                  <a:cubicBezTo>
                    <a:pt x="95" y="14381"/>
                    <a:pt x="621" y="15152"/>
                    <a:pt x="678" y="15941"/>
                  </a:cubicBezTo>
                  <a:cubicBezTo>
                    <a:pt x="734" y="16749"/>
                    <a:pt x="339" y="17576"/>
                    <a:pt x="414" y="18366"/>
                  </a:cubicBezTo>
                  <a:cubicBezTo>
                    <a:pt x="490" y="19174"/>
                    <a:pt x="1035" y="19907"/>
                    <a:pt x="1110" y="20696"/>
                  </a:cubicBezTo>
                  <a:cubicBezTo>
                    <a:pt x="1204" y="21486"/>
                    <a:pt x="828" y="22350"/>
                    <a:pt x="922" y="23140"/>
                  </a:cubicBezTo>
                  <a:cubicBezTo>
                    <a:pt x="1016" y="23929"/>
                    <a:pt x="1599" y="24681"/>
                    <a:pt x="1693" y="25452"/>
                  </a:cubicBezTo>
                  <a:cubicBezTo>
                    <a:pt x="1805" y="26260"/>
                    <a:pt x="1467" y="27124"/>
                    <a:pt x="1561" y="27876"/>
                  </a:cubicBezTo>
                  <a:cubicBezTo>
                    <a:pt x="1693" y="28722"/>
                    <a:pt x="2275" y="29455"/>
                    <a:pt x="2388" y="30188"/>
                  </a:cubicBezTo>
                  <a:cubicBezTo>
                    <a:pt x="2407" y="30376"/>
                    <a:pt x="2407" y="30583"/>
                    <a:pt x="2407" y="30771"/>
                  </a:cubicBezTo>
                  <a:cubicBezTo>
                    <a:pt x="2087" y="31222"/>
                    <a:pt x="1880" y="31992"/>
                    <a:pt x="1880" y="32857"/>
                  </a:cubicBezTo>
                  <a:cubicBezTo>
                    <a:pt x="1880" y="34229"/>
                    <a:pt x="2407" y="35357"/>
                    <a:pt x="3083" y="35357"/>
                  </a:cubicBezTo>
                  <a:cubicBezTo>
                    <a:pt x="3309" y="35338"/>
                    <a:pt x="3534" y="35206"/>
                    <a:pt x="3685" y="35000"/>
                  </a:cubicBezTo>
                  <a:lnTo>
                    <a:pt x="3722" y="35018"/>
                  </a:lnTo>
                  <a:cubicBezTo>
                    <a:pt x="3741" y="34962"/>
                    <a:pt x="3779" y="34906"/>
                    <a:pt x="3798" y="34849"/>
                  </a:cubicBezTo>
                  <a:cubicBezTo>
                    <a:pt x="4136" y="34229"/>
                    <a:pt x="4286" y="33552"/>
                    <a:pt x="4267" y="32857"/>
                  </a:cubicBezTo>
                  <a:cubicBezTo>
                    <a:pt x="4267" y="31692"/>
                    <a:pt x="3892" y="30733"/>
                    <a:pt x="3384" y="30432"/>
                  </a:cubicBezTo>
                  <a:cubicBezTo>
                    <a:pt x="3347" y="30282"/>
                    <a:pt x="3365" y="30132"/>
                    <a:pt x="3440" y="29981"/>
                  </a:cubicBezTo>
                  <a:cubicBezTo>
                    <a:pt x="3741" y="29436"/>
                    <a:pt x="4211" y="28102"/>
                    <a:pt x="3910" y="27162"/>
                  </a:cubicBezTo>
                  <a:cubicBezTo>
                    <a:pt x="3591" y="26222"/>
                    <a:pt x="2651" y="25057"/>
                    <a:pt x="2801" y="24192"/>
                  </a:cubicBezTo>
                  <a:cubicBezTo>
                    <a:pt x="2971" y="23346"/>
                    <a:pt x="4211" y="22407"/>
                    <a:pt x="3741" y="21373"/>
                  </a:cubicBezTo>
                  <a:cubicBezTo>
                    <a:pt x="3271" y="20358"/>
                    <a:pt x="1956" y="18967"/>
                    <a:pt x="2651" y="18403"/>
                  </a:cubicBezTo>
                  <a:cubicBezTo>
                    <a:pt x="3365" y="17858"/>
                    <a:pt x="21013" y="17633"/>
                    <a:pt x="21014" y="17633"/>
                  </a:cubicBezTo>
                  <a:lnTo>
                    <a:pt x="21014" y="17633"/>
                  </a:lnTo>
                  <a:cubicBezTo>
                    <a:pt x="21014" y="17633"/>
                    <a:pt x="20619" y="19268"/>
                    <a:pt x="21334" y="20132"/>
                  </a:cubicBezTo>
                  <a:cubicBezTo>
                    <a:pt x="22029" y="20978"/>
                    <a:pt x="20789" y="21692"/>
                    <a:pt x="20789" y="22858"/>
                  </a:cubicBezTo>
                  <a:cubicBezTo>
                    <a:pt x="20789" y="24042"/>
                    <a:pt x="21728" y="24042"/>
                    <a:pt x="21559" y="24982"/>
                  </a:cubicBezTo>
                  <a:cubicBezTo>
                    <a:pt x="21409" y="25921"/>
                    <a:pt x="20394" y="27012"/>
                    <a:pt x="20394" y="27876"/>
                  </a:cubicBezTo>
                  <a:cubicBezTo>
                    <a:pt x="20394" y="28741"/>
                    <a:pt x="21672" y="29192"/>
                    <a:pt x="21334" y="30244"/>
                  </a:cubicBezTo>
                  <a:cubicBezTo>
                    <a:pt x="20901" y="30639"/>
                    <a:pt x="20619" y="31504"/>
                    <a:pt x="20619" y="32537"/>
                  </a:cubicBezTo>
                  <a:cubicBezTo>
                    <a:pt x="20619" y="33910"/>
                    <a:pt x="21146" y="35037"/>
                    <a:pt x="21804" y="35037"/>
                  </a:cubicBezTo>
                  <a:cubicBezTo>
                    <a:pt x="22461" y="35037"/>
                    <a:pt x="23006" y="33910"/>
                    <a:pt x="23006" y="32537"/>
                  </a:cubicBezTo>
                  <a:cubicBezTo>
                    <a:pt x="23025" y="31861"/>
                    <a:pt x="22875" y="31184"/>
                    <a:pt x="22555" y="30583"/>
                  </a:cubicBezTo>
                  <a:cubicBezTo>
                    <a:pt x="22537" y="30395"/>
                    <a:pt x="22537" y="30207"/>
                    <a:pt x="22555" y="30019"/>
                  </a:cubicBezTo>
                  <a:cubicBezTo>
                    <a:pt x="22631" y="29267"/>
                    <a:pt x="23176" y="28496"/>
                    <a:pt x="23270" y="27632"/>
                  </a:cubicBezTo>
                  <a:cubicBezTo>
                    <a:pt x="23326" y="26842"/>
                    <a:pt x="22931" y="25978"/>
                    <a:pt x="23006" y="25151"/>
                  </a:cubicBezTo>
                  <a:cubicBezTo>
                    <a:pt x="23063" y="24343"/>
                    <a:pt x="23608" y="23553"/>
                    <a:pt x="23664" y="22726"/>
                  </a:cubicBezTo>
                  <a:cubicBezTo>
                    <a:pt x="23721" y="21899"/>
                    <a:pt x="23307" y="21072"/>
                    <a:pt x="23364" y="20245"/>
                  </a:cubicBezTo>
                  <a:cubicBezTo>
                    <a:pt x="23420" y="19437"/>
                    <a:pt x="23927" y="18629"/>
                    <a:pt x="23965" y="17821"/>
                  </a:cubicBezTo>
                  <a:cubicBezTo>
                    <a:pt x="24003" y="17012"/>
                    <a:pt x="23589" y="16204"/>
                    <a:pt x="23608" y="15396"/>
                  </a:cubicBezTo>
                  <a:cubicBezTo>
                    <a:pt x="23646" y="14550"/>
                    <a:pt x="24134" y="13742"/>
                    <a:pt x="24134" y="12953"/>
                  </a:cubicBezTo>
                  <a:cubicBezTo>
                    <a:pt x="24134" y="12088"/>
                    <a:pt x="23664" y="11261"/>
                    <a:pt x="23627" y="10509"/>
                  </a:cubicBezTo>
                  <a:cubicBezTo>
                    <a:pt x="23608" y="9889"/>
                    <a:pt x="24021" y="9250"/>
                    <a:pt x="23946" y="8705"/>
                  </a:cubicBezTo>
                  <a:cubicBezTo>
                    <a:pt x="23852" y="8085"/>
                    <a:pt x="23270" y="7615"/>
                    <a:pt x="23100" y="7070"/>
                  </a:cubicBezTo>
                  <a:cubicBezTo>
                    <a:pt x="22931" y="6487"/>
                    <a:pt x="23138" y="5754"/>
                    <a:pt x="22894" y="5265"/>
                  </a:cubicBezTo>
                  <a:cubicBezTo>
                    <a:pt x="22631" y="4701"/>
                    <a:pt x="21916" y="4457"/>
                    <a:pt x="21559" y="4025"/>
                  </a:cubicBezTo>
                  <a:cubicBezTo>
                    <a:pt x="21202" y="3574"/>
                    <a:pt x="21108" y="2803"/>
                    <a:pt x="20657" y="2427"/>
                  </a:cubicBezTo>
                  <a:cubicBezTo>
                    <a:pt x="20206" y="2070"/>
                    <a:pt x="19454" y="2108"/>
                    <a:pt x="18928" y="1845"/>
                  </a:cubicBezTo>
                  <a:cubicBezTo>
                    <a:pt x="18420" y="1563"/>
                    <a:pt x="18063" y="905"/>
                    <a:pt x="17499" y="717"/>
                  </a:cubicBezTo>
                  <a:cubicBezTo>
                    <a:pt x="17358" y="670"/>
                    <a:pt x="17210" y="653"/>
                    <a:pt x="17059" y="653"/>
                  </a:cubicBezTo>
                  <a:cubicBezTo>
                    <a:pt x="16704" y="653"/>
                    <a:pt x="16329" y="743"/>
                    <a:pt x="15974" y="743"/>
                  </a:cubicBezTo>
                  <a:cubicBezTo>
                    <a:pt x="15873" y="743"/>
                    <a:pt x="15773" y="736"/>
                    <a:pt x="15676" y="717"/>
                  </a:cubicBezTo>
                  <a:cubicBezTo>
                    <a:pt x="15094" y="585"/>
                    <a:pt x="14567" y="59"/>
                    <a:pt x="13985" y="3"/>
                  </a:cubicBezTo>
                  <a:cubicBezTo>
                    <a:pt x="13960" y="1"/>
                    <a:pt x="13936" y="0"/>
                    <a:pt x="13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5445872" y="2756347"/>
              <a:ext cx="672189" cy="653697"/>
            </a:xfrm>
            <a:custGeom>
              <a:rect b="b" l="l" r="r" t="t"/>
              <a:pathLst>
                <a:path extrusionOk="0" h="12706" w="13064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5572601" y="3816133"/>
              <a:ext cx="141240" cy="752374"/>
            </a:xfrm>
            <a:custGeom>
              <a:rect b="b" l="l" r="r" t="t"/>
              <a:pathLst>
                <a:path extrusionOk="0" h="14624" w="2745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5853021" y="3818551"/>
              <a:ext cx="141240" cy="749956"/>
            </a:xfrm>
            <a:custGeom>
              <a:rect b="b" l="l" r="r" t="t"/>
              <a:pathLst>
                <a:path extrusionOk="0" h="14577" w="2745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5852095" y="3113605"/>
              <a:ext cx="142166" cy="843746"/>
            </a:xfrm>
            <a:custGeom>
              <a:rect b="b" l="l" r="r" t="t"/>
              <a:pathLst>
                <a:path extrusionOk="0" h="16400" w="2763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5816278" y="3181825"/>
              <a:ext cx="213799" cy="517722"/>
            </a:xfrm>
            <a:custGeom>
              <a:rect b="b" l="l" r="r" t="t"/>
              <a:pathLst>
                <a:path extrusionOk="0" h="7444" w="4155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5852095" y="4465000"/>
              <a:ext cx="243735" cy="139321"/>
            </a:xfrm>
            <a:custGeom>
              <a:rect b="b" l="l" r="r" t="t"/>
              <a:pathLst>
                <a:path extrusionOk="0" h="2708" w="4737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5572601" y="3111238"/>
              <a:ext cx="141240" cy="846112"/>
            </a:xfrm>
            <a:custGeom>
              <a:rect b="b" l="l" r="r" t="t"/>
              <a:pathLst>
                <a:path extrusionOk="0" h="16446" w="2745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5536775" y="3181825"/>
              <a:ext cx="212821" cy="517722"/>
            </a:xfrm>
            <a:custGeom>
              <a:rect b="b" l="l" r="r" t="t"/>
              <a:pathLst>
                <a:path extrusionOk="0" h="7444" w="4136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5471032" y="4465000"/>
              <a:ext cx="243787" cy="139321"/>
            </a:xfrm>
            <a:custGeom>
              <a:rect b="b" l="l" r="r" t="t"/>
              <a:pathLst>
                <a:path extrusionOk="0" h="2708" w="4738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5721507" y="2498128"/>
              <a:ext cx="121893" cy="325922"/>
            </a:xfrm>
            <a:custGeom>
              <a:rect b="b" l="l" r="r" t="t"/>
              <a:pathLst>
                <a:path extrusionOk="0" h="6335" w="2369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5278597" y="1776769"/>
              <a:ext cx="1000977" cy="938976"/>
            </a:xfrm>
            <a:custGeom>
              <a:rect b="b" l="l" r="r" t="t"/>
              <a:pathLst>
                <a:path extrusionOk="0" h="18251" w="19454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5164474" y="2201013"/>
              <a:ext cx="233136" cy="212583"/>
            </a:xfrm>
            <a:custGeom>
              <a:rect b="b" l="l" r="r" t="t"/>
              <a:pathLst>
                <a:path extrusionOk="0" h="4132" w="4531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6162512" y="2201322"/>
              <a:ext cx="234062" cy="212737"/>
            </a:xfrm>
            <a:custGeom>
              <a:rect b="b" l="l" r="r" t="t"/>
              <a:pathLst>
                <a:path extrusionOk="0" h="4135" w="4549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6268866" y="2250609"/>
              <a:ext cx="68742" cy="115089"/>
            </a:xfrm>
            <a:custGeom>
              <a:rect b="b" l="l" r="r" t="t"/>
              <a:pathLst>
                <a:path extrusionOk="0" h="2237" w="1336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6270821" y="2297993"/>
              <a:ext cx="54181" cy="67705"/>
            </a:xfrm>
            <a:custGeom>
              <a:rect b="b" l="l" r="r" t="t"/>
              <a:pathLst>
                <a:path extrusionOk="0" h="1316" w="1053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5206048" y="2250558"/>
              <a:ext cx="89684" cy="115140"/>
            </a:xfrm>
            <a:custGeom>
              <a:rect b="b" l="l" r="r" t="t"/>
              <a:pathLst>
                <a:path extrusionOk="0" h="2238" w="1743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5237949" y="2298919"/>
              <a:ext cx="54232" cy="66779"/>
            </a:xfrm>
            <a:custGeom>
              <a:rect b="b" l="l" r="r" t="t"/>
              <a:pathLst>
                <a:path extrusionOk="0" h="1298" w="1054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5446568" y="2756347"/>
              <a:ext cx="672592" cy="645466"/>
            </a:xfrm>
            <a:custGeom>
              <a:rect b="b" l="l" r="r" t="t"/>
              <a:pathLst>
                <a:path extrusionOk="0" h="12707" w="13045">
                  <a:moveTo>
                    <a:pt x="2557" y="1"/>
                  </a:moveTo>
                  <a:lnTo>
                    <a:pt x="2557" y="809"/>
                  </a:lnTo>
                  <a:cubicBezTo>
                    <a:pt x="2557" y="2218"/>
                    <a:pt x="1410" y="3365"/>
                    <a:pt x="1" y="3365"/>
                  </a:cubicBezTo>
                  <a:lnTo>
                    <a:pt x="1" y="6184"/>
                  </a:lnTo>
                  <a:cubicBezTo>
                    <a:pt x="1" y="9793"/>
                    <a:pt x="2914" y="12706"/>
                    <a:pt x="6523" y="12706"/>
                  </a:cubicBezTo>
                  <a:cubicBezTo>
                    <a:pt x="10131" y="12706"/>
                    <a:pt x="13045" y="9793"/>
                    <a:pt x="13045" y="6184"/>
                  </a:cubicBezTo>
                  <a:lnTo>
                    <a:pt x="13045" y="3365"/>
                  </a:lnTo>
                  <a:cubicBezTo>
                    <a:pt x="11748" y="3365"/>
                    <a:pt x="10676" y="2294"/>
                    <a:pt x="10676" y="997"/>
                  </a:cubicBezTo>
                  <a:lnTo>
                    <a:pt x="10676" y="1"/>
                  </a:lnTo>
                  <a:lnTo>
                    <a:pt x="8985" y="1"/>
                  </a:lnTo>
                  <a:lnTo>
                    <a:pt x="8985" y="921"/>
                  </a:lnTo>
                  <a:cubicBezTo>
                    <a:pt x="8985" y="2275"/>
                    <a:pt x="7895" y="3365"/>
                    <a:pt x="6541" y="3365"/>
                  </a:cubicBezTo>
                  <a:cubicBezTo>
                    <a:pt x="5188" y="3365"/>
                    <a:pt x="4098" y="2275"/>
                    <a:pt x="4098" y="921"/>
                  </a:cubicBezTo>
                  <a:lnTo>
                    <a:pt x="4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5456442" y="3152809"/>
              <a:ext cx="652842" cy="257240"/>
            </a:xfrm>
            <a:custGeom>
              <a:rect b="b" l="l" r="r" t="t"/>
              <a:pathLst>
                <a:path extrusionOk="0" h="5000" w="12688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5233793" y="1622661"/>
              <a:ext cx="1086709" cy="582645"/>
            </a:xfrm>
            <a:custGeom>
              <a:rect b="b" l="l" r="r" t="t"/>
              <a:pathLst>
                <a:path extrusionOk="0" h="11393" w="20977">
                  <a:moveTo>
                    <a:pt x="9398" y="0"/>
                  </a:moveTo>
                  <a:lnTo>
                    <a:pt x="2782" y="2632"/>
                  </a:lnTo>
                  <a:lnTo>
                    <a:pt x="95" y="6823"/>
                  </a:lnTo>
                  <a:cubicBezTo>
                    <a:pt x="1" y="7331"/>
                    <a:pt x="471" y="10375"/>
                    <a:pt x="452" y="10883"/>
                  </a:cubicBezTo>
                  <a:cubicBezTo>
                    <a:pt x="502" y="10869"/>
                    <a:pt x="553" y="10863"/>
                    <a:pt x="603" y="10863"/>
                  </a:cubicBezTo>
                  <a:cubicBezTo>
                    <a:pt x="809" y="10863"/>
                    <a:pt x="1017" y="10957"/>
                    <a:pt x="1272" y="10957"/>
                  </a:cubicBezTo>
                  <a:cubicBezTo>
                    <a:pt x="1373" y="10957"/>
                    <a:pt x="1481" y="10942"/>
                    <a:pt x="1598" y="10902"/>
                  </a:cubicBezTo>
                  <a:cubicBezTo>
                    <a:pt x="1974" y="10770"/>
                    <a:pt x="2200" y="10131"/>
                    <a:pt x="2651" y="9943"/>
                  </a:cubicBezTo>
                  <a:cubicBezTo>
                    <a:pt x="2732" y="9911"/>
                    <a:pt x="2825" y="9899"/>
                    <a:pt x="2925" y="9899"/>
                  </a:cubicBezTo>
                  <a:cubicBezTo>
                    <a:pt x="3159" y="9899"/>
                    <a:pt x="3431" y="9962"/>
                    <a:pt x="3681" y="9962"/>
                  </a:cubicBezTo>
                  <a:cubicBezTo>
                    <a:pt x="3817" y="9962"/>
                    <a:pt x="3947" y="9944"/>
                    <a:pt x="4061" y="9887"/>
                  </a:cubicBezTo>
                  <a:cubicBezTo>
                    <a:pt x="4455" y="9680"/>
                    <a:pt x="4568" y="9022"/>
                    <a:pt x="4963" y="8797"/>
                  </a:cubicBezTo>
                  <a:cubicBezTo>
                    <a:pt x="5357" y="8571"/>
                    <a:pt x="5996" y="8797"/>
                    <a:pt x="6372" y="8515"/>
                  </a:cubicBezTo>
                  <a:cubicBezTo>
                    <a:pt x="6748" y="8252"/>
                    <a:pt x="6748" y="7575"/>
                    <a:pt x="7087" y="7293"/>
                  </a:cubicBezTo>
                  <a:cubicBezTo>
                    <a:pt x="7406" y="7011"/>
                    <a:pt x="8102" y="7086"/>
                    <a:pt x="8402" y="6767"/>
                  </a:cubicBezTo>
                  <a:cubicBezTo>
                    <a:pt x="8703" y="6428"/>
                    <a:pt x="8571" y="5771"/>
                    <a:pt x="8816" y="5395"/>
                  </a:cubicBezTo>
                  <a:cubicBezTo>
                    <a:pt x="9079" y="5038"/>
                    <a:pt x="10000" y="4624"/>
                    <a:pt x="10207" y="4229"/>
                  </a:cubicBezTo>
                  <a:cubicBezTo>
                    <a:pt x="10413" y="3835"/>
                    <a:pt x="10150" y="3421"/>
                    <a:pt x="10413" y="3308"/>
                  </a:cubicBezTo>
                  <a:cubicBezTo>
                    <a:pt x="10463" y="3289"/>
                    <a:pt x="10500" y="3280"/>
                    <a:pt x="10527" y="3280"/>
                  </a:cubicBezTo>
                  <a:cubicBezTo>
                    <a:pt x="10734" y="3280"/>
                    <a:pt x="10359" y="3819"/>
                    <a:pt x="10808" y="4417"/>
                  </a:cubicBezTo>
                  <a:cubicBezTo>
                    <a:pt x="11052" y="4718"/>
                    <a:pt x="11748" y="4756"/>
                    <a:pt x="12067" y="5150"/>
                  </a:cubicBezTo>
                  <a:cubicBezTo>
                    <a:pt x="12331" y="5470"/>
                    <a:pt x="12218" y="6147"/>
                    <a:pt x="12537" y="6504"/>
                  </a:cubicBezTo>
                  <a:cubicBezTo>
                    <a:pt x="12838" y="6823"/>
                    <a:pt x="13533" y="6767"/>
                    <a:pt x="13853" y="7105"/>
                  </a:cubicBezTo>
                  <a:cubicBezTo>
                    <a:pt x="14191" y="7425"/>
                    <a:pt x="14135" y="8101"/>
                    <a:pt x="14492" y="8402"/>
                  </a:cubicBezTo>
                  <a:cubicBezTo>
                    <a:pt x="14849" y="8703"/>
                    <a:pt x="15507" y="8552"/>
                    <a:pt x="15864" y="8834"/>
                  </a:cubicBezTo>
                  <a:cubicBezTo>
                    <a:pt x="16240" y="9116"/>
                    <a:pt x="16278" y="9793"/>
                    <a:pt x="16672" y="10037"/>
                  </a:cubicBezTo>
                  <a:cubicBezTo>
                    <a:pt x="16860" y="10159"/>
                    <a:pt x="17114" y="10164"/>
                    <a:pt x="17372" y="10164"/>
                  </a:cubicBezTo>
                  <a:cubicBezTo>
                    <a:pt x="17394" y="10164"/>
                    <a:pt x="17415" y="10164"/>
                    <a:pt x="17437" y="10164"/>
                  </a:cubicBezTo>
                  <a:cubicBezTo>
                    <a:pt x="17674" y="10164"/>
                    <a:pt x="17911" y="10168"/>
                    <a:pt x="18101" y="10263"/>
                  </a:cubicBezTo>
                  <a:cubicBezTo>
                    <a:pt x="18495" y="10488"/>
                    <a:pt x="18646" y="11165"/>
                    <a:pt x="19059" y="11334"/>
                  </a:cubicBezTo>
                  <a:cubicBezTo>
                    <a:pt x="19153" y="11377"/>
                    <a:pt x="19256" y="11392"/>
                    <a:pt x="19364" y="11392"/>
                  </a:cubicBezTo>
                  <a:cubicBezTo>
                    <a:pt x="19649" y="11392"/>
                    <a:pt x="19969" y="11284"/>
                    <a:pt x="20254" y="11284"/>
                  </a:cubicBezTo>
                  <a:cubicBezTo>
                    <a:pt x="20335" y="11284"/>
                    <a:pt x="20414" y="11293"/>
                    <a:pt x="20488" y="11315"/>
                  </a:cubicBezTo>
                  <a:lnTo>
                    <a:pt x="20976" y="7763"/>
                  </a:lnTo>
                  <a:cubicBezTo>
                    <a:pt x="20826" y="7274"/>
                    <a:pt x="19116" y="3647"/>
                    <a:pt x="18871" y="3196"/>
                  </a:cubicBezTo>
                  <a:lnTo>
                    <a:pt x="9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5" name="Google Shape;1235;p43"/>
            <p:cNvGrpSpPr/>
            <p:nvPr/>
          </p:nvGrpSpPr>
          <p:grpSpPr>
            <a:xfrm>
              <a:off x="5484476" y="2097759"/>
              <a:ext cx="587811" cy="323919"/>
              <a:chOff x="3663249" y="3241630"/>
              <a:chExt cx="326834" cy="180272"/>
            </a:xfrm>
          </p:grpSpPr>
          <p:sp>
            <p:nvSpPr>
              <p:cNvPr id="1236" name="Google Shape;1236;p43"/>
              <p:cNvSpPr/>
              <p:nvPr/>
            </p:nvSpPr>
            <p:spPr>
              <a:xfrm>
                <a:off x="3802200" y="3408518"/>
                <a:ext cx="40809" cy="13384"/>
              </a:xfrm>
              <a:custGeom>
                <a:rect b="b" l="l" r="r" t="t"/>
                <a:pathLst>
                  <a:path extrusionOk="0" h="468" w="1427">
                    <a:moveTo>
                      <a:pt x="702" y="0"/>
                    </a:moveTo>
                    <a:cubicBezTo>
                      <a:pt x="491" y="0"/>
                      <a:pt x="279" y="71"/>
                      <a:pt x="104" y="210"/>
                    </a:cubicBezTo>
                    <a:cubicBezTo>
                      <a:pt x="0" y="298"/>
                      <a:pt x="93" y="432"/>
                      <a:pt x="211" y="432"/>
                    </a:cubicBezTo>
                    <a:cubicBezTo>
                      <a:pt x="243" y="432"/>
                      <a:pt x="278" y="422"/>
                      <a:pt x="310" y="398"/>
                    </a:cubicBezTo>
                    <a:cubicBezTo>
                      <a:pt x="426" y="317"/>
                      <a:pt x="559" y="275"/>
                      <a:pt x="691" y="275"/>
                    </a:cubicBezTo>
                    <a:cubicBezTo>
                      <a:pt x="837" y="275"/>
                      <a:pt x="981" y="327"/>
                      <a:pt x="1100" y="435"/>
                    </a:cubicBezTo>
                    <a:cubicBezTo>
                      <a:pt x="1130" y="458"/>
                      <a:pt x="1163" y="468"/>
                      <a:pt x="1195" y="468"/>
                    </a:cubicBezTo>
                    <a:cubicBezTo>
                      <a:pt x="1319" y="468"/>
                      <a:pt x="1426" y="318"/>
                      <a:pt x="1306" y="228"/>
                    </a:cubicBezTo>
                    <a:cubicBezTo>
                      <a:pt x="1135" y="76"/>
                      <a:pt x="919" y="0"/>
                      <a:pt x="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>
                <a:off x="3801714" y="3309546"/>
                <a:ext cx="44298" cy="79530"/>
              </a:xfrm>
              <a:custGeom>
                <a:rect b="b" l="l" r="r" t="t"/>
                <a:pathLst>
                  <a:path extrusionOk="0" h="2781" w="1549">
                    <a:moveTo>
                      <a:pt x="1049" y="1"/>
                    </a:moveTo>
                    <a:cubicBezTo>
                      <a:pt x="966" y="1"/>
                      <a:pt x="891" y="52"/>
                      <a:pt x="910" y="156"/>
                    </a:cubicBezTo>
                    <a:lnTo>
                      <a:pt x="1004" y="1227"/>
                    </a:lnTo>
                    <a:cubicBezTo>
                      <a:pt x="1035" y="1495"/>
                      <a:pt x="1080" y="2476"/>
                      <a:pt x="640" y="2476"/>
                    </a:cubicBezTo>
                    <a:cubicBezTo>
                      <a:pt x="555" y="2476"/>
                      <a:pt x="452" y="2440"/>
                      <a:pt x="327" y="2355"/>
                    </a:cubicBezTo>
                    <a:cubicBezTo>
                      <a:pt x="297" y="2337"/>
                      <a:pt x="267" y="2329"/>
                      <a:pt x="240" y="2329"/>
                    </a:cubicBezTo>
                    <a:cubicBezTo>
                      <a:pt x="94" y="2329"/>
                      <a:pt x="0" y="2545"/>
                      <a:pt x="158" y="2656"/>
                    </a:cubicBezTo>
                    <a:cubicBezTo>
                      <a:pt x="285" y="2741"/>
                      <a:pt x="428" y="2780"/>
                      <a:pt x="569" y="2780"/>
                    </a:cubicBezTo>
                    <a:cubicBezTo>
                      <a:pt x="865" y="2780"/>
                      <a:pt x="1152" y="2604"/>
                      <a:pt x="1267" y="2299"/>
                    </a:cubicBezTo>
                    <a:cubicBezTo>
                      <a:pt x="1549" y="1678"/>
                      <a:pt x="1305" y="795"/>
                      <a:pt x="1229" y="156"/>
                    </a:cubicBezTo>
                    <a:cubicBezTo>
                      <a:pt x="1220" y="52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43"/>
              <p:cNvSpPr/>
              <p:nvPr/>
            </p:nvSpPr>
            <p:spPr>
              <a:xfrm>
                <a:off x="3685097" y="3241630"/>
                <a:ext cx="71808" cy="28883"/>
              </a:xfrm>
              <a:custGeom>
                <a:rect b="b" l="l" r="r" t="t"/>
                <a:pathLst>
                  <a:path extrusionOk="0" h="1010" w="2511">
                    <a:moveTo>
                      <a:pt x="2021" y="1"/>
                    </a:moveTo>
                    <a:cubicBezTo>
                      <a:pt x="1991" y="1"/>
                      <a:pt x="1958" y="4"/>
                      <a:pt x="1924" y="12"/>
                    </a:cubicBezTo>
                    <a:lnTo>
                      <a:pt x="458" y="294"/>
                    </a:lnTo>
                    <a:cubicBezTo>
                      <a:pt x="1" y="349"/>
                      <a:pt x="60" y="1010"/>
                      <a:pt x="497" y="1010"/>
                    </a:cubicBezTo>
                    <a:cubicBezTo>
                      <a:pt x="509" y="1010"/>
                      <a:pt x="521" y="1009"/>
                      <a:pt x="533" y="1008"/>
                    </a:cubicBezTo>
                    <a:cubicBezTo>
                      <a:pt x="552" y="1008"/>
                      <a:pt x="571" y="990"/>
                      <a:pt x="590" y="990"/>
                    </a:cubicBezTo>
                    <a:lnTo>
                      <a:pt x="2056" y="708"/>
                    </a:lnTo>
                    <a:cubicBezTo>
                      <a:pt x="2511" y="655"/>
                      <a:pt x="2428" y="1"/>
                      <a:pt x="2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43"/>
              <p:cNvSpPr/>
              <p:nvPr/>
            </p:nvSpPr>
            <p:spPr>
              <a:xfrm>
                <a:off x="3893881" y="3242059"/>
                <a:ext cx="71665" cy="28998"/>
              </a:xfrm>
              <a:custGeom>
                <a:rect b="b" l="l" r="r" t="t"/>
                <a:pathLst>
                  <a:path extrusionOk="0" h="1014" w="2506">
                    <a:moveTo>
                      <a:pt x="475" y="1"/>
                    </a:moveTo>
                    <a:cubicBezTo>
                      <a:pt x="92" y="1"/>
                      <a:pt x="0" y="642"/>
                      <a:pt x="450" y="712"/>
                    </a:cubicBezTo>
                    <a:lnTo>
                      <a:pt x="1916" y="993"/>
                    </a:lnTo>
                    <a:lnTo>
                      <a:pt x="1991" y="993"/>
                    </a:lnTo>
                    <a:lnTo>
                      <a:pt x="1991" y="1012"/>
                    </a:lnTo>
                    <a:cubicBezTo>
                      <a:pt x="2003" y="1013"/>
                      <a:pt x="2014" y="1014"/>
                      <a:pt x="2025" y="1014"/>
                    </a:cubicBezTo>
                    <a:cubicBezTo>
                      <a:pt x="2446" y="1014"/>
                      <a:pt x="2505" y="335"/>
                      <a:pt x="2047" y="298"/>
                    </a:cubicBezTo>
                    <a:lnTo>
                      <a:pt x="581" y="16"/>
                    </a:lnTo>
                    <a:cubicBezTo>
                      <a:pt x="544" y="6"/>
                      <a:pt x="508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3871261" y="3291502"/>
                <a:ext cx="117193" cy="106268"/>
              </a:xfrm>
              <a:custGeom>
                <a:rect b="b" l="l" r="r" t="t"/>
                <a:pathLst>
                  <a:path extrusionOk="0" h="3716" w="4098">
                    <a:moveTo>
                      <a:pt x="2036" y="1"/>
                    </a:moveTo>
                    <a:cubicBezTo>
                      <a:pt x="1189" y="1"/>
                      <a:pt x="437" y="577"/>
                      <a:pt x="245" y="1426"/>
                    </a:cubicBezTo>
                    <a:cubicBezTo>
                      <a:pt x="0" y="2422"/>
                      <a:pt x="621" y="3418"/>
                      <a:pt x="1617" y="3663"/>
                    </a:cubicBezTo>
                    <a:cubicBezTo>
                      <a:pt x="1764" y="3699"/>
                      <a:pt x="1911" y="3716"/>
                      <a:pt x="2055" y="3716"/>
                    </a:cubicBezTo>
                    <a:cubicBezTo>
                      <a:pt x="2890" y="3716"/>
                      <a:pt x="3645" y="3140"/>
                      <a:pt x="3853" y="2291"/>
                    </a:cubicBezTo>
                    <a:cubicBezTo>
                      <a:pt x="4098" y="1276"/>
                      <a:pt x="3478" y="279"/>
                      <a:pt x="2481" y="54"/>
                    </a:cubicBezTo>
                    <a:cubicBezTo>
                      <a:pt x="2332" y="18"/>
                      <a:pt x="2182" y="1"/>
                      <a:pt x="20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3894367" y="3293561"/>
                <a:ext cx="95716" cy="101607"/>
              </a:xfrm>
              <a:custGeom>
                <a:rect b="b" l="l" r="r" t="t"/>
                <a:pathLst>
                  <a:path extrusionOk="0" h="3553" w="3347">
                    <a:moveTo>
                      <a:pt x="1786" y="1"/>
                    </a:moveTo>
                    <a:cubicBezTo>
                      <a:pt x="1692" y="19"/>
                      <a:pt x="1617" y="57"/>
                      <a:pt x="1542" y="95"/>
                    </a:cubicBezTo>
                    <a:cubicBezTo>
                      <a:pt x="1" y="809"/>
                      <a:pt x="151" y="3064"/>
                      <a:pt x="1786" y="3553"/>
                    </a:cubicBezTo>
                    <a:cubicBezTo>
                      <a:pt x="1861" y="3534"/>
                      <a:pt x="1936" y="3497"/>
                      <a:pt x="2012" y="3459"/>
                    </a:cubicBezTo>
                    <a:cubicBezTo>
                      <a:pt x="2951" y="3027"/>
                      <a:pt x="3346" y="1937"/>
                      <a:pt x="2933" y="997"/>
                    </a:cubicBezTo>
                    <a:cubicBezTo>
                      <a:pt x="2707" y="527"/>
                      <a:pt x="2294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3663249" y="3291502"/>
                <a:ext cx="116678" cy="106268"/>
              </a:xfrm>
              <a:custGeom>
                <a:rect b="b" l="l" r="r" t="t"/>
                <a:pathLst>
                  <a:path extrusionOk="0" h="3716" w="4080">
                    <a:moveTo>
                      <a:pt x="2025" y="1"/>
                    </a:moveTo>
                    <a:cubicBezTo>
                      <a:pt x="1189" y="1"/>
                      <a:pt x="434" y="577"/>
                      <a:pt x="226" y="1426"/>
                    </a:cubicBezTo>
                    <a:cubicBezTo>
                      <a:pt x="1" y="2422"/>
                      <a:pt x="602" y="3418"/>
                      <a:pt x="1617" y="3663"/>
                    </a:cubicBezTo>
                    <a:cubicBezTo>
                      <a:pt x="1764" y="3699"/>
                      <a:pt x="1911" y="3716"/>
                      <a:pt x="2055" y="3716"/>
                    </a:cubicBezTo>
                    <a:cubicBezTo>
                      <a:pt x="2891" y="3716"/>
                      <a:pt x="3645" y="3140"/>
                      <a:pt x="3854" y="2291"/>
                    </a:cubicBezTo>
                    <a:cubicBezTo>
                      <a:pt x="4079" y="1294"/>
                      <a:pt x="3459" y="279"/>
                      <a:pt x="2463" y="54"/>
                    </a:cubicBezTo>
                    <a:cubicBezTo>
                      <a:pt x="2316" y="18"/>
                      <a:pt x="2169" y="1"/>
                      <a:pt x="2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43"/>
              <p:cNvSpPr/>
              <p:nvPr/>
            </p:nvSpPr>
            <p:spPr>
              <a:xfrm>
                <a:off x="3685812" y="3293561"/>
                <a:ext cx="96259" cy="101607"/>
              </a:xfrm>
              <a:custGeom>
                <a:rect b="b" l="l" r="r" t="t"/>
                <a:pathLst>
                  <a:path extrusionOk="0" h="3553" w="3366">
                    <a:moveTo>
                      <a:pt x="1787" y="1"/>
                    </a:moveTo>
                    <a:cubicBezTo>
                      <a:pt x="1711" y="38"/>
                      <a:pt x="1636" y="57"/>
                      <a:pt x="1561" y="95"/>
                    </a:cubicBezTo>
                    <a:cubicBezTo>
                      <a:pt x="1" y="809"/>
                      <a:pt x="170" y="3064"/>
                      <a:pt x="1787" y="3553"/>
                    </a:cubicBezTo>
                    <a:cubicBezTo>
                      <a:pt x="1880" y="3534"/>
                      <a:pt x="1956" y="3497"/>
                      <a:pt x="2031" y="3478"/>
                    </a:cubicBezTo>
                    <a:cubicBezTo>
                      <a:pt x="2952" y="3046"/>
                      <a:pt x="3365" y="1937"/>
                      <a:pt x="2933" y="1016"/>
                    </a:cubicBezTo>
                    <a:cubicBezTo>
                      <a:pt x="2707" y="527"/>
                      <a:pt x="2294" y="170"/>
                      <a:pt x="1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4" name="Google Shape;1244;p43"/>
          <p:cNvGrpSpPr/>
          <p:nvPr/>
        </p:nvGrpSpPr>
        <p:grpSpPr>
          <a:xfrm>
            <a:off x="4632097" y="1943379"/>
            <a:ext cx="1796752" cy="4054652"/>
            <a:chOff x="3646895" y="1570770"/>
            <a:chExt cx="1344268" cy="3033551"/>
          </a:xfrm>
        </p:grpSpPr>
        <p:sp>
          <p:nvSpPr>
            <p:cNvPr id="1245" name="Google Shape;1245;p43"/>
            <p:cNvSpPr/>
            <p:nvPr/>
          </p:nvSpPr>
          <p:spPr>
            <a:xfrm>
              <a:off x="4389571" y="3818551"/>
              <a:ext cx="141240" cy="749956"/>
            </a:xfrm>
            <a:custGeom>
              <a:rect b="b" l="l" r="r" t="t"/>
              <a:pathLst>
                <a:path extrusionOk="0" h="14577" w="2745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4109151" y="3816133"/>
              <a:ext cx="141240" cy="752374"/>
            </a:xfrm>
            <a:custGeom>
              <a:rect b="b" l="l" r="r" t="t"/>
              <a:pathLst>
                <a:path extrusionOk="0" h="14624" w="2745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3722068" y="3699551"/>
              <a:ext cx="93285" cy="160157"/>
            </a:xfrm>
            <a:custGeom>
              <a:rect b="b" l="l" r="r" t="t"/>
              <a:pathLst>
                <a:path extrusionOk="0" h="3113" w="1813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3646895" y="3629067"/>
              <a:ext cx="133316" cy="152543"/>
            </a:xfrm>
            <a:custGeom>
              <a:rect b="b" l="l" r="r" t="t"/>
              <a:pathLst>
                <a:path extrusionOk="0" h="2965" w="2591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3656260" y="3682058"/>
              <a:ext cx="110419" cy="138704"/>
            </a:xfrm>
            <a:custGeom>
              <a:rect b="b" l="l" r="r" t="t"/>
              <a:pathLst>
                <a:path extrusionOk="0" h="2696" w="2146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3686514" y="3724349"/>
              <a:ext cx="74145" cy="131810"/>
            </a:xfrm>
            <a:custGeom>
              <a:rect b="b" l="l" r="r" t="t"/>
              <a:pathLst>
                <a:path extrusionOk="0" h="2562" w="1441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3788083" y="3657466"/>
              <a:ext cx="48881" cy="179039"/>
            </a:xfrm>
            <a:custGeom>
              <a:rect b="b" l="l" r="r" t="t"/>
              <a:pathLst>
                <a:path extrusionOk="0" h="3480" w="95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3700046" y="3625259"/>
              <a:ext cx="143195" cy="124967"/>
            </a:xfrm>
            <a:custGeom>
              <a:rect b="b" l="l" r="r" t="t"/>
              <a:pathLst>
                <a:path extrusionOk="0" h="2429" w="2783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3708742" y="3295784"/>
              <a:ext cx="242809" cy="438233"/>
            </a:xfrm>
            <a:custGeom>
              <a:rect b="b" l="l" r="r" t="t"/>
              <a:pathLst>
                <a:path extrusionOk="0" h="8518" w="4719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3814170" y="2770393"/>
              <a:ext cx="315153" cy="645465"/>
            </a:xfrm>
            <a:custGeom>
              <a:rect b="b" l="l" r="r" t="t"/>
              <a:pathLst>
                <a:path extrusionOk="0" h="12546" w="6125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3914761" y="2756656"/>
              <a:ext cx="226344" cy="319800"/>
            </a:xfrm>
            <a:custGeom>
              <a:rect b="b" l="l" r="r" t="t"/>
              <a:pathLst>
                <a:path extrusionOk="0" h="6216" w="4399">
                  <a:moveTo>
                    <a:pt x="2775" y="1"/>
                  </a:moveTo>
                  <a:cubicBezTo>
                    <a:pt x="2152" y="1"/>
                    <a:pt x="1574" y="403"/>
                    <a:pt x="1391" y="1028"/>
                  </a:cubicBezTo>
                  <a:lnTo>
                    <a:pt x="0" y="5332"/>
                  </a:lnTo>
                  <a:lnTo>
                    <a:pt x="2707" y="6215"/>
                  </a:lnTo>
                  <a:lnTo>
                    <a:pt x="4117" y="1911"/>
                  </a:lnTo>
                  <a:cubicBezTo>
                    <a:pt x="4398" y="1141"/>
                    <a:pt x="3985" y="314"/>
                    <a:pt x="3214" y="69"/>
                  </a:cubicBezTo>
                  <a:cubicBezTo>
                    <a:pt x="3068" y="23"/>
                    <a:pt x="2920" y="1"/>
                    <a:pt x="2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4822396" y="3699551"/>
              <a:ext cx="92977" cy="160157"/>
            </a:xfrm>
            <a:custGeom>
              <a:rect b="b" l="l" r="r" t="t"/>
              <a:pathLst>
                <a:path extrusionOk="0" h="3113" w="1807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4855171" y="3629478"/>
              <a:ext cx="135992" cy="152955"/>
            </a:xfrm>
            <a:custGeom>
              <a:rect b="b" l="l" r="r" t="t"/>
              <a:pathLst>
                <a:path extrusionOk="0" h="2973" w="2643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4868704" y="3682727"/>
              <a:ext cx="112786" cy="139372"/>
            </a:xfrm>
            <a:custGeom>
              <a:rect b="b" l="l" r="r" t="t"/>
              <a:pathLst>
                <a:path extrusionOk="0" h="2709" w="2192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4871071" y="3724040"/>
              <a:ext cx="78518" cy="132170"/>
            </a:xfrm>
            <a:custGeom>
              <a:rect b="b" l="l" r="r" t="t"/>
              <a:pathLst>
                <a:path extrusionOk="0" h="2569" w="1526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4797029" y="3657466"/>
              <a:ext cx="51968" cy="179039"/>
            </a:xfrm>
            <a:custGeom>
              <a:rect b="b" l="l" r="r" t="t"/>
              <a:pathLst>
                <a:path extrusionOk="0" h="3480" w="101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4792862" y="3625259"/>
              <a:ext cx="143195" cy="125121"/>
            </a:xfrm>
            <a:custGeom>
              <a:rect b="b" l="l" r="r" t="t"/>
              <a:pathLst>
                <a:path extrusionOk="0" h="2432" w="2783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4685530" y="3295784"/>
              <a:ext cx="241832" cy="438233"/>
            </a:xfrm>
            <a:custGeom>
              <a:rect b="b" l="l" r="r" t="t"/>
              <a:pathLst>
                <a:path extrusionOk="0" h="8518" w="470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4511258" y="2773737"/>
              <a:ext cx="311654" cy="642121"/>
            </a:xfrm>
            <a:custGeom>
              <a:rect b="b" l="l" r="r" t="t"/>
              <a:pathLst>
                <a:path extrusionOk="0" h="12481" w="6057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4497880" y="2758508"/>
              <a:ext cx="225418" cy="317948"/>
            </a:xfrm>
            <a:custGeom>
              <a:rect b="b" l="l" r="r" t="t"/>
              <a:pathLst>
                <a:path extrusionOk="0" h="6180" w="4381">
                  <a:moveTo>
                    <a:pt x="1608" y="1"/>
                  </a:moveTo>
                  <a:cubicBezTo>
                    <a:pt x="1462" y="1"/>
                    <a:pt x="1313" y="23"/>
                    <a:pt x="1166" y="71"/>
                  </a:cubicBezTo>
                  <a:cubicBezTo>
                    <a:pt x="414" y="315"/>
                    <a:pt x="1" y="1123"/>
                    <a:pt x="245" y="1875"/>
                  </a:cubicBezTo>
                  <a:lnTo>
                    <a:pt x="1655" y="6179"/>
                  </a:lnTo>
                  <a:lnTo>
                    <a:pt x="4380" y="5296"/>
                  </a:lnTo>
                  <a:lnTo>
                    <a:pt x="2971" y="992"/>
                  </a:lnTo>
                  <a:cubicBezTo>
                    <a:pt x="2774" y="387"/>
                    <a:pt x="2212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388645" y="3113605"/>
              <a:ext cx="142166" cy="843746"/>
            </a:xfrm>
            <a:custGeom>
              <a:rect b="b" l="l" r="r" t="t"/>
              <a:pathLst>
                <a:path extrusionOk="0" h="16400" w="2763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352827" y="3181825"/>
              <a:ext cx="213799" cy="752372"/>
            </a:xfrm>
            <a:custGeom>
              <a:rect b="b" l="l" r="r" t="t"/>
              <a:pathLst>
                <a:path extrusionOk="0" h="7444" w="4155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388645" y="4465000"/>
              <a:ext cx="243735" cy="139321"/>
            </a:xfrm>
            <a:custGeom>
              <a:rect b="b" l="l" r="r" t="t"/>
              <a:pathLst>
                <a:path extrusionOk="0" h="2708" w="4737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4386690" y="4575254"/>
              <a:ext cx="219604" cy="5865"/>
            </a:xfrm>
            <a:custGeom>
              <a:rect b="b" l="l" r="r" t="t"/>
              <a:pathLst>
                <a:path extrusionOk="0" h="114" w="4268">
                  <a:moveTo>
                    <a:pt x="76" y="0"/>
                  </a:moveTo>
                  <a:cubicBezTo>
                    <a:pt x="0" y="0"/>
                    <a:pt x="0" y="113"/>
                    <a:pt x="76" y="113"/>
                  </a:cubicBezTo>
                  <a:lnTo>
                    <a:pt x="4192" y="113"/>
                  </a:lnTo>
                  <a:cubicBezTo>
                    <a:pt x="4267" y="113"/>
                    <a:pt x="4267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4384735" y="4522057"/>
              <a:ext cx="55210" cy="57313"/>
            </a:xfrm>
            <a:custGeom>
              <a:rect b="b" l="l" r="r" t="t"/>
              <a:pathLst>
                <a:path extrusionOk="0" h="1114" w="1073">
                  <a:moveTo>
                    <a:pt x="76" y="1"/>
                  </a:moveTo>
                  <a:cubicBezTo>
                    <a:pt x="1" y="1"/>
                    <a:pt x="1" y="113"/>
                    <a:pt x="76" y="113"/>
                  </a:cubicBezTo>
                  <a:cubicBezTo>
                    <a:pt x="565" y="113"/>
                    <a:pt x="941" y="564"/>
                    <a:pt x="847" y="1053"/>
                  </a:cubicBezTo>
                  <a:cubicBezTo>
                    <a:pt x="835" y="1087"/>
                    <a:pt x="871" y="1114"/>
                    <a:pt x="906" y="1114"/>
                  </a:cubicBezTo>
                  <a:cubicBezTo>
                    <a:pt x="929" y="1114"/>
                    <a:pt x="952" y="1102"/>
                    <a:pt x="959" y="1072"/>
                  </a:cubicBezTo>
                  <a:cubicBezTo>
                    <a:pt x="1072" y="527"/>
                    <a:pt x="65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4500813" y="4504667"/>
              <a:ext cx="33908" cy="5814"/>
            </a:xfrm>
            <a:custGeom>
              <a:rect b="b" l="l" r="r" t="t"/>
              <a:pathLst>
                <a:path extrusionOk="0" h="113" w="659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4500813" y="4485322"/>
              <a:ext cx="32930" cy="5865"/>
            </a:xfrm>
            <a:custGeom>
              <a:rect b="b" l="l" r="r" t="t"/>
              <a:pathLst>
                <a:path extrusionOk="0" h="114" w="64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64" y="113"/>
                  </a:lnTo>
                  <a:cubicBezTo>
                    <a:pt x="639" y="113"/>
                    <a:pt x="639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4109151" y="3111238"/>
              <a:ext cx="141240" cy="846112"/>
            </a:xfrm>
            <a:custGeom>
              <a:rect b="b" l="l" r="r" t="t"/>
              <a:pathLst>
                <a:path extrusionOk="0" h="16446" w="2745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4073325" y="3181825"/>
              <a:ext cx="212821" cy="752372"/>
            </a:xfrm>
            <a:custGeom>
              <a:rect b="b" l="l" r="r" t="t"/>
              <a:pathLst>
                <a:path extrusionOk="0" h="7444" w="4136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4007582" y="4465000"/>
              <a:ext cx="243787" cy="139321"/>
            </a:xfrm>
            <a:custGeom>
              <a:rect b="b" l="l" r="r" t="t"/>
              <a:pathLst>
                <a:path extrusionOk="0" h="2708" w="4738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4034647" y="4575254"/>
              <a:ext cx="218626" cy="5865"/>
            </a:xfrm>
            <a:custGeom>
              <a:rect b="b" l="l" r="r" t="t"/>
              <a:pathLst>
                <a:path extrusionOk="0" h="114" w="4249">
                  <a:moveTo>
                    <a:pt x="76" y="0"/>
                  </a:moveTo>
                  <a:cubicBezTo>
                    <a:pt x="1" y="0"/>
                    <a:pt x="1" y="113"/>
                    <a:pt x="76" y="113"/>
                  </a:cubicBezTo>
                  <a:lnTo>
                    <a:pt x="4174" y="113"/>
                  </a:lnTo>
                  <a:cubicBezTo>
                    <a:pt x="4249" y="113"/>
                    <a:pt x="4249" y="0"/>
                    <a:pt x="4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200017" y="4522057"/>
              <a:ext cx="55210" cy="57622"/>
            </a:xfrm>
            <a:custGeom>
              <a:rect b="b" l="l" r="r" t="t"/>
              <a:pathLst>
                <a:path extrusionOk="0" h="1120" w="1073">
                  <a:moveTo>
                    <a:pt x="997" y="1"/>
                  </a:moveTo>
                  <a:cubicBezTo>
                    <a:pt x="433" y="1"/>
                    <a:pt x="1" y="527"/>
                    <a:pt x="114" y="1072"/>
                  </a:cubicBezTo>
                  <a:cubicBezTo>
                    <a:pt x="122" y="1105"/>
                    <a:pt x="148" y="1120"/>
                    <a:pt x="174" y="1120"/>
                  </a:cubicBezTo>
                  <a:cubicBezTo>
                    <a:pt x="206" y="1120"/>
                    <a:pt x="237" y="1095"/>
                    <a:pt x="227" y="1053"/>
                  </a:cubicBezTo>
                  <a:cubicBezTo>
                    <a:pt x="133" y="564"/>
                    <a:pt x="508" y="113"/>
                    <a:pt x="997" y="113"/>
                  </a:cubicBezTo>
                  <a:cubicBezTo>
                    <a:pt x="1072" y="113"/>
                    <a:pt x="1072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4104314" y="4504667"/>
              <a:ext cx="33908" cy="5814"/>
            </a:xfrm>
            <a:custGeom>
              <a:rect b="b" l="l" r="r" t="t"/>
              <a:pathLst>
                <a:path extrusionOk="0" h="113" w="659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4106218" y="4485322"/>
              <a:ext cx="32004" cy="5865"/>
            </a:xfrm>
            <a:custGeom>
              <a:rect b="b" l="l" r="r" t="t"/>
              <a:pathLst>
                <a:path extrusionOk="0" h="114" w="622">
                  <a:moveTo>
                    <a:pt x="95" y="0"/>
                  </a:moveTo>
                  <a:cubicBezTo>
                    <a:pt x="1" y="0"/>
                    <a:pt x="1" y="113"/>
                    <a:pt x="95" y="113"/>
                  </a:cubicBezTo>
                  <a:lnTo>
                    <a:pt x="546" y="113"/>
                  </a:lnTo>
                  <a:cubicBezTo>
                    <a:pt x="621" y="113"/>
                    <a:pt x="62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3982422" y="2756347"/>
              <a:ext cx="672189" cy="653697"/>
            </a:xfrm>
            <a:custGeom>
              <a:rect b="b" l="l" r="r" t="t"/>
              <a:pathLst>
                <a:path extrusionOk="0" h="12706" w="13064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4651674" y="2926538"/>
              <a:ext cx="5866" cy="130575"/>
            </a:xfrm>
            <a:custGeom>
              <a:rect b="b" l="l" r="r" t="t"/>
              <a:pathLst>
                <a:path extrusionOk="0" h="2538" w="114">
                  <a:moveTo>
                    <a:pt x="57" y="0"/>
                  </a:moveTo>
                  <a:cubicBezTo>
                    <a:pt x="19" y="0"/>
                    <a:pt x="0" y="19"/>
                    <a:pt x="0" y="56"/>
                  </a:cubicBezTo>
                  <a:lnTo>
                    <a:pt x="0" y="2481"/>
                  </a:lnTo>
                  <a:cubicBezTo>
                    <a:pt x="0" y="2519"/>
                    <a:pt x="19" y="2537"/>
                    <a:pt x="57" y="2537"/>
                  </a:cubicBezTo>
                  <a:cubicBezTo>
                    <a:pt x="76" y="2537"/>
                    <a:pt x="113" y="2519"/>
                    <a:pt x="113" y="2481"/>
                  </a:cubicBezTo>
                  <a:lnTo>
                    <a:pt x="113" y="56"/>
                  </a:lnTo>
                  <a:cubicBezTo>
                    <a:pt x="113" y="19"/>
                    <a:pt x="76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3979540" y="2926538"/>
              <a:ext cx="5866" cy="129597"/>
            </a:xfrm>
            <a:custGeom>
              <a:rect b="b" l="l" r="r" t="t"/>
              <a:pathLst>
                <a:path extrusionOk="0" h="2519" w="114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2462"/>
                  </a:lnTo>
                  <a:cubicBezTo>
                    <a:pt x="1" y="2500"/>
                    <a:pt x="19" y="2519"/>
                    <a:pt x="57" y="2519"/>
                  </a:cubicBezTo>
                  <a:cubicBezTo>
                    <a:pt x="95" y="2519"/>
                    <a:pt x="113" y="2500"/>
                    <a:pt x="113" y="2462"/>
                  </a:cubicBezTo>
                  <a:lnTo>
                    <a:pt x="113" y="56"/>
                  </a:lnTo>
                  <a:cubicBezTo>
                    <a:pt x="113" y="19"/>
                    <a:pt x="85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4258057" y="2498128"/>
              <a:ext cx="121893" cy="325922"/>
            </a:xfrm>
            <a:custGeom>
              <a:rect b="b" l="l" r="r" t="t"/>
              <a:pathLst>
                <a:path extrusionOk="0" h="6335" w="2369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3750368" y="1570770"/>
              <a:ext cx="1124774" cy="830318"/>
            </a:xfrm>
            <a:custGeom>
              <a:rect b="b" l="l" r="r" t="t"/>
              <a:pathLst>
                <a:path extrusionOk="0" h="16139" w="21860">
                  <a:moveTo>
                    <a:pt x="7784" y="1"/>
                  </a:moveTo>
                  <a:cubicBezTo>
                    <a:pt x="3477" y="1"/>
                    <a:pt x="0" y="3508"/>
                    <a:pt x="19" y="7801"/>
                  </a:cubicBezTo>
                  <a:lnTo>
                    <a:pt x="19" y="13214"/>
                  </a:lnTo>
                  <a:cubicBezTo>
                    <a:pt x="19" y="15604"/>
                    <a:pt x="1082" y="16139"/>
                    <a:pt x="2763" y="16139"/>
                  </a:cubicBezTo>
                  <a:cubicBezTo>
                    <a:pt x="4122" y="16139"/>
                    <a:pt x="5886" y="15789"/>
                    <a:pt x="7819" y="15789"/>
                  </a:cubicBezTo>
                  <a:lnTo>
                    <a:pt x="14059" y="15789"/>
                  </a:lnTo>
                  <a:cubicBezTo>
                    <a:pt x="15979" y="15789"/>
                    <a:pt x="17738" y="16137"/>
                    <a:pt x="19098" y="16137"/>
                  </a:cubicBezTo>
                  <a:cubicBezTo>
                    <a:pt x="20786" y="16137"/>
                    <a:pt x="21859" y="15600"/>
                    <a:pt x="21859" y="13195"/>
                  </a:cubicBezTo>
                  <a:lnTo>
                    <a:pt x="21859" y="7801"/>
                  </a:lnTo>
                  <a:cubicBezTo>
                    <a:pt x="21859" y="3478"/>
                    <a:pt x="18363" y="1"/>
                    <a:pt x="14059" y="1"/>
                  </a:cubicBezTo>
                  <a:lnTo>
                    <a:pt x="7819" y="1"/>
                  </a:lnTo>
                  <a:cubicBezTo>
                    <a:pt x="7807" y="1"/>
                    <a:pt x="7796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3815147" y="1776769"/>
              <a:ext cx="1000977" cy="938976"/>
            </a:xfrm>
            <a:custGeom>
              <a:rect b="b" l="l" r="r" t="t"/>
              <a:pathLst>
                <a:path extrusionOk="0" h="18251" w="19454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3701024" y="2201013"/>
              <a:ext cx="233136" cy="212583"/>
            </a:xfrm>
            <a:custGeom>
              <a:rect b="b" l="l" r="r" t="t"/>
              <a:pathLst>
                <a:path extrusionOk="0" h="4132" w="4531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699062" y="2201322"/>
              <a:ext cx="234062" cy="212737"/>
            </a:xfrm>
            <a:custGeom>
              <a:rect b="b" l="l" r="r" t="t"/>
              <a:pathLst>
                <a:path extrusionOk="0" h="4135" w="4549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4805416" y="2250609"/>
              <a:ext cx="68742" cy="115089"/>
            </a:xfrm>
            <a:custGeom>
              <a:rect b="b" l="l" r="r" t="t"/>
              <a:pathLst>
                <a:path extrusionOk="0" h="2237" w="1336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4807371" y="2297993"/>
              <a:ext cx="54181" cy="67705"/>
            </a:xfrm>
            <a:custGeom>
              <a:rect b="b" l="l" r="r" t="t"/>
              <a:pathLst>
                <a:path extrusionOk="0" h="1316" w="1053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3742598" y="2250558"/>
              <a:ext cx="89684" cy="115140"/>
            </a:xfrm>
            <a:custGeom>
              <a:rect b="b" l="l" r="r" t="t"/>
              <a:pathLst>
                <a:path extrusionOk="0" h="2238" w="1743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3774499" y="2298919"/>
              <a:ext cx="54232" cy="66779"/>
            </a:xfrm>
            <a:custGeom>
              <a:rect b="b" l="l" r="r" t="t"/>
              <a:pathLst>
                <a:path extrusionOk="0" h="1298" w="1054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3764877" y="1632662"/>
              <a:ext cx="1071571" cy="459378"/>
            </a:xfrm>
            <a:custGeom>
              <a:rect b="b" l="l" r="r" t="t"/>
              <a:pathLst>
                <a:path extrusionOk="0" h="8929" w="20826">
                  <a:moveTo>
                    <a:pt x="12386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2"/>
                    <a:pt x="3552" y="2125"/>
                  </a:cubicBezTo>
                  <a:cubicBezTo>
                    <a:pt x="0" y="4906"/>
                    <a:pt x="357" y="8459"/>
                    <a:pt x="357" y="8459"/>
                  </a:cubicBezTo>
                  <a:cubicBezTo>
                    <a:pt x="2669" y="8045"/>
                    <a:pt x="3891" y="5358"/>
                    <a:pt x="4455" y="3384"/>
                  </a:cubicBezTo>
                  <a:cubicBezTo>
                    <a:pt x="5827" y="5000"/>
                    <a:pt x="8383" y="6993"/>
                    <a:pt x="12706" y="6993"/>
                  </a:cubicBezTo>
                  <a:cubicBezTo>
                    <a:pt x="20017" y="6993"/>
                    <a:pt x="20825" y="8929"/>
                    <a:pt x="20825" y="8929"/>
                  </a:cubicBezTo>
                  <a:cubicBezTo>
                    <a:pt x="20825" y="8929"/>
                    <a:pt x="19848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2" name="Google Shape;1292;p43"/>
            <p:cNvGrpSpPr/>
            <p:nvPr/>
          </p:nvGrpSpPr>
          <p:grpSpPr>
            <a:xfrm>
              <a:off x="4065205" y="2099660"/>
              <a:ext cx="543630" cy="332912"/>
              <a:chOff x="2858996" y="3242688"/>
              <a:chExt cx="302269" cy="185277"/>
            </a:xfrm>
          </p:grpSpPr>
          <p:sp>
            <p:nvSpPr>
              <p:cNvPr id="1293" name="Google Shape;1293;p43"/>
              <p:cNvSpPr/>
              <p:nvPr/>
            </p:nvSpPr>
            <p:spPr>
              <a:xfrm>
                <a:off x="2990855" y="3403714"/>
                <a:ext cx="33145" cy="24251"/>
              </a:xfrm>
              <a:custGeom>
                <a:rect b="b" l="l" r="r" t="t"/>
                <a:pathLst>
                  <a:path extrusionOk="0" h="848" w="1159">
                    <a:moveTo>
                      <a:pt x="992" y="0"/>
                    </a:moveTo>
                    <a:cubicBezTo>
                      <a:pt x="939" y="0"/>
                      <a:pt x="887" y="29"/>
                      <a:pt x="865" y="96"/>
                    </a:cubicBezTo>
                    <a:cubicBezTo>
                      <a:pt x="793" y="383"/>
                      <a:pt x="516" y="567"/>
                      <a:pt x="230" y="567"/>
                    </a:cubicBezTo>
                    <a:cubicBezTo>
                      <a:pt x="216" y="567"/>
                      <a:pt x="202" y="566"/>
                      <a:pt x="188" y="566"/>
                    </a:cubicBezTo>
                    <a:cubicBezTo>
                      <a:pt x="182" y="565"/>
                      <a:pt x="177" y="565"/>
                      <a:pt x="171" y="565"/>
                    </a:cubicBezTo>
                    <a:cubicBezTo>
                      <a:pt x="1" y="565"/>
                      <a:pt x="7" y="829"/>
                      <a:pt x="188" y="847"/>
                    </a:cubicBezTo>
                    <a:lnTo>
                      <a:pt x="188" y="829"/>
                    </a:lnTo>
                    <a:cubicBezTo>
                      <a:pt x="214" y="831"/>
                      <a:pt x="240" y="832"/>
                      <a:pt x="266" y="832"/>
                    </a:cubicBezTo>
                    <a:cubicBezTo>
                      <a:pt x="667" y="832"/>
                      <a:pt x="1023" y="560"/>
                      <a:pt x="1147" y="171"/>
                    </a:cubicBezTo>
                    <a:cubicBezTo>
                      <a:pt x="1158" y="68"/>
                      <a:pt x="1073" y="0"/>
                      <a:pt x="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3066264" y="3242688"/>
                <a:ext cx="64316" cy="29141"/>
              </a:xfrm>
              <a:custGeom>
                <a:rect b="b" l="l" r="r" t="t"/>
                <a:pathLst>
                  <a:path extrusionOk="0" h="1019" w="2249">
                    <a:moveTo>
                      <a:pt x="1112" y="0"/>
                    </a:moveTo>
                    <a:cubicBezTo>
                      <a:pt x="745" y="0"/>
                      <a:pt x="379" y="170"/>
                      <a:pt x="145" y="520"/>
                    </a:cubicBezTo>
                    <a:cubicBezTo>
                      <a:pt x="1" y="730"/>
                      <a:pt x="195" y="931"/>
                      <a:pt x="390" y="931"/>
                    </a:cubicBezTo>
                    <a:cubicBezTo>
                      <a:pt x="474" y="931"/>
                      <a:pt x="558" y="893"/>
                      <a:pt x="615" y="802"/>
                    </a:cubicBezTo>
                    <a:cubicBezTo>
                      <a:pt x="737" y="628"/>
                      <a:pt x="924" y="542"/>
                      <a:pt x="1110" y="542"/>
                    </a:cubicBezTo>
                    <a:cubicBezTo>
                      <a:pt x="1325" y="542"/>
                      <a:pt x="1538" y="656"/>
                      <a:pt x="1649" y="877"/>
                    </a:cubicBezTo>
                    <a:cubicBezTo>
                      <a:pt x="1701" y="977"/>
                      <a:pt x="1785" y="1018"/>
                      <a:pt x="1869" y="1018"/>
                    </a:cubicBezTo>
                    <a:cubicBezTo>
                      <a:pt x="2057" y="1018"/>
                      <a:pt x="2248" y="816"/>
                      <a:pt x="2119" y="596"/>
                    </a:cubicBezTo>
                    <a:lnTo>
                      <a:pt x="2138" y="596"/>
                    </a:lnTo>
                    <a:cubicBezTo>
                      <a:pt x="1912" y="203"/>
                      <a:pt x="1512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>
                <a:off x="2972896" y="3309546"/>
                <a:ext cx="44326" cy="79530"/>
              </a:xfrm>
              <a:custGeom>
                <a:rect b="b" l="l" r="r" t="t"/>
                <a:pathLst>
                  <a:path extrusionOk="0" h="2781" w="1550">
                    <a:moveTo>
                      <a:pt x="1049" y="1"/>
                    </a:moveTo>
                    <a:cubicBezTo>
                      <a:pt x="967" y="1"/>
                      <a:pt x="892" y="52"/>
                      <a:pt x="910" y="156"/>
                    </a:cubicBezTo>
                    <a:lnTo>
                      <a:pt x="1004" y="1227"/>
                    </a:lnTo>
                    <a:cubicBezTo>
                      <a:pt x="1036" y="1495"/>
                      <a:pt x="1081" y="2476"/>
                      <a:pt x="640" y="2476"/>
                    </a:cubicBezTo>
                    <a:cubicBezTo>
                      <a:pt x="555" y="2476"/>
                      <a:pt x="452" y="2440"/>
                      <a:pt x="328" y="2355"/>
                    </a:cubicBezTo>
                    <a:cubicBezTo>
                      <a:pt x="298" y="2337"/>
                      <a:pt x="268" y="2329"/>
                      <a:pt x="240" y="2329"/>
                    </a:cubicBezTo>
                    <a:cubicBezTo>
                      <a:pt x="95" y="2329"/>
                      <a:pt x="1" y="2545"/>
                      <a:pt x="159" y="2656"/>
                    </a:cubicBezTo>
                    <a:cubicBezTo>
                      <a:pt x="286" y="2741"/>
                      <a:pt x="429" y="2780"/>
                      <a:pt x="570" y="2780"/>
                    </a:cubicBezTo>
                    <a:cubicBezTo>
                      <a:pt x="866" y="2780"/>
                      <a:pt x="1153" y="2604"/>
                      <a:pt x="1268" y="2299"/>
                    </a:cubicBezTo>
                    <a:cubicBezTo>
                      <a:pt x="1549" y="1678"/>
                      <a:pt x="1305" y="795"/>
                      <a:pt x="1230" y="156"/>
                    </a:cubicBezTo>
                    <a:cubicBezTo>
                      <a:pt x="1221" y="52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>
                <a:off x="2865744" y="3303741"/>
                <a:ext cx="62915" cy="27768"/>
              </a:xfrm>
              <a:custGeom>
                <a:rect b="b" l="l" r="r" t="t"/>
                <a:pathLst>
                  <a:path extrusionOk="0" h="971" w="2200">
                    <a:moveTo>
                      <a:pt x="1111" y="1"/>
                    </a:moveTo>
                    <a:cubicBezTo>
                      <a:pt x="742" y="1"/>
                      <a:pt x="373" y="175"/>
                      <a:pt x="147" y="528"/>
                    </a:cubicBezTo>
                    <a:cubicBezTo>
                      <a:pt x="0" y="727"/>
                      <a:pt x="192" y="927"/>
                      <a:pt x="391" y="927"/>
                    </a:cubicBezTo>
                    <a:cubicBezTo>
                      <a:pt x="473" y="927"/>
                      <a:pt x="556" y="893"/>
                      <a:pt x="616" y="810"/>
                    </a:cubicBezTo>
                    <a:cubicBezTo>
                      <a:pt x="732" y="615"/>
                      <a:pt x="923" y="520"/>
                      <a:pt x="1114" y="520"/>
                    </a:cubicBezTo>
                    <a:cubicBezTo>
                      <a:pt x="1327" y="520"/>
                      <a:pt x="1541" y="638"/>
                      <a:pt x="1650" y="866"/>
                    </a:cubicBezTo>
                    <a:cubicBezTo>
                      <a:pt x="1712" y="939"/>
                      <a:pt x="1788" y="970"/>
                      <a:pt x="1862" y="970"/>
                    </a:cubicBezTo>
                    <a:cubicBezTo>
                      <a:pt x="2037" y="970"/>
                      <a:pt x="2199" y="796"/>
                      <a:pt x="2120" y="584"/>
                    </a:cubicBezTo>
                    <a:lnTo>
                      <a:pt x="2120" y="584"/>
                    </a:lnTo>
                    <a:lnTo>
                      <a:pt x="2120" y="603"/>
                    </a:lnTo>
                    <a:cubicBezTo>
                      <a:pt x="1906" y="203"/>
                      <a:pt x="1509" y="1"/>
                      <a:pt x="1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2858996" y="3243431"/>
                <a:ext cx="71551" cy="28712"/>
              </a:xfrm>
              <a:custGeom>
                <a:rect b="b" l="l" r="r" t="t"/>
                <a:pathLst>
                  <a:path extrusionOk="0" h="1004" w="2502">
                    <a:moveTo>
                      <a:pt x="1993" y="0"/>
                    </a:moveTo>
                    <a:cubicBezTo>
                      <a:pt x="1971" y="0"/>
                      <a:pt x="1948" y="2"/>
                      <a:pt x="1924" y="6"/>
                    </a:cubicBezTo>
                    <a:lnTo>
                      <a:pt x="458" y="288"/>
                    </a:lnTo>
                    <a:cubicBezTo>
                      <a:pt x="0" y="343"/>
                      <a:pt x="59" y="1003"/>
                      <a:pt x="497" y="1003"/>
                    </a:cubicBezTo>
                    <a:cubicBezTo>
                      <a:pt x="508" y="1003"/>
                      <a:pt x="521" y="1003"/>
                      <a:pt x="533" y="1002"/>
                    </a:cubicBezTo>
                    <a:lnTo>
                      <a:pt x="608" y="1002"/>
                    </a:lnTo>
                    <a:lnTo>
                      <a:pt x="2055" y="720"/>
                    </a:lnTo>
                    <a:cubicBezTo>
                      <a:pt x="2501" y="631"/>
                      <a:pt x="2406" y="0"/>
                      <a:pt x="1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3042443" y="3291502"/>
                <a:ext cx="117221" cy="106268"/>
              </a:xfrm>
              <a:custGeom>
                <a:rect b="b" l="l" r="r" t="t"/>
                <a:pathLst>
                  <a:path extrusionOk="0" h="3716" w="4099">
                    <a:moveTo>
                      <a:pt x="2037" y="1"/>
                    </a:moveTo>
                    <a:cubicBezTo>
                      <a:pt x="1190" y="1"/>
                      <a:pt x="438" y="577"/>
                      <a:pt x="245" y="1426"/>
                    </a:cubicBezTo>
                    <a:cubicBezTo>
                      <a:pt x="1" y="2422"/>
                      <a:pt x="621" y="3418"/>
                      <a:pt x="1617" y="3663"/>
                    </a:cubicBezTo>
                    <a:cubicBezTo>
                      <a:pt x="1764" y="3699"/>
                      <a:pt x="1911" y="3716"/>
                      <a:pt x="2056" y="3716"/>
                    </a:cubicBezTo>
                    <a:cubicBezTo>
                      <a:pt x="2891" y="3716"/>
                      <a:pt x="3646" y="3140"/>
                      <a:pt x="3854" y="2291"/>
                    </a:cubicBezTo>
                    <a:cubicBezTo>
                      <a:pt x="4098" y="1276"/>
                      <a:pt x="3478" y="279"/>
                      <a:pt x="2482" y="54"/>
                    </a:cubicBezTo>
                    <a:cubicBezTo>
                      <a:pt x="2332" y="18"/>
                      <a:pt x="2183" y="1"/>
                      <a:pt x="20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>
                <a:off x="3065578" y="3293561"/>
                <a:ext cx="95687" cy="101607"/>
              </a:xfrm>
              <a:custGeom>
                <a:rect b="b" l="l" r="r" t="t"/>
                <a:pathLst>
                  <a:path extrusionOk="0" h="3553" w="3346">
                    <a:moveTo>
                      <a:pt x="1786" y="1"/>
                    </a:moveTo>
                    <a:cubicBezTo>
                      <a:pt x="1710" y="19"/>
                      <a:pt x="1616" y="57"/>
                      <a:pt x="1541" y="95"/>
                    </a:cubicBezTo>
                    <a:cubicBezTo>
                      <a:pt x="0" y="809"/>
                      <a:pt x="150" y="3064"/>
                      <a:pt x="1786" y="3553"/>
                    </a:cubicBezTo>
                    <a:cubicBezTo>
                      <a:pt x="1861" y="3534"/>
                      <a:pt x="1936" y="3497"/>
                      <a:pt x="2011" y="3459"/>
                    </a:cubicBezTo>
                    <a:cubicBezTo>
                      <a:pt x="2951" y="3027"/>
                      <a:pt x="3346" y="1937"/>
                      <a:pt x="2932" y="997"/>
                    </a:cubicBezTo>
                    <a:cubicBezTo>
                      <a:pt x="2707" y="527"/>
                      <a:pt x="2293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00" name="Google Shape;1300;p43"/>
          <p:cNvSpPr txBox="1"/>
          <p:nvPr/>
        </p:nvSpPr>
        <p:spPr>
          <a:xfrm>
            <a:off x="720002" y="463800"/>
            <a:ext cx="10297186" cy="8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/>
          </a:p>
        </p:txBody>
      </p:sp>
      <p:grpSp>
        <p:nvGrpSpPr>
          <p:cNvPr id="1301" name="Google Shape;1301;p43"/>
          <p:cNvGrpSpPr/>
          <p:nvPr/>
        </p:nvGrpSpPr>
        <p:grpSpPr>
          <a:xfrm>
            <a:off x="2676046" y="1943379"/>
            <a:ext cx="1796752" cy="4054652"/>
            <a:chOff x="2183445" y="1570770"/>
            <a:chExt cx="1344268" cy="3033551"/>
          </a:xfrm>
        </p:grpSpPr>
        <p:sp>
          <p:nvSpPr>
            <p:cNvPr id="1302" name="Google Shape;1302;p43"/>
            <p:cNvSpPr/>
            <p:nvPr/>
          </p:nvSpPr>
          <p:spPr>
            <a:xfrm>
              <a:off x="2645701" y="3816133"/>
              <a:ext cx="141240" cy="752374"/>
            </a:xfrm>
            <a:custGeom>
              <a:rect b="b" l="l" r="r" t="t"/>
              <a:pathLst>
                <a:path extrusionOk="0" h="14624" w="2745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2926121" y="3818551"/>
              <a:ext cx="141240" cy="749956"/>
            </a:xfrm>
            <a:custGeom>
              <a:rect b="b" l="l" r="r" t="t"/>
              <a:pathLst>
                <a:path extrusionOk="0" h="14577" w="2745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2925195" y="4465000"/>
              <a:ext cx="243735" cy="139321"/>
            </a:xfrm>
            <a:custGeom>
              <a:rect b="b" l="l" r="r" t="t"/>
              <a:pathLst>
                <a:path extrusionOk="0" h="2708" w="4737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2544132" y="4465000"/>
              <a:ext cx="243787" cy="139321"/>
            </a:xfrm>
            <a:custGeom>
              <a:rect b="b" l="l" r="r" t="t"/>
              <a:pathLst>
                <a:path extrusionOk="0" h="2708" w="4738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2287980" y="1969400"/>
              <a:ext cx="1126108" cy="1182968"/>
            </a:xfrm>
            <a:custGeom>
              <a:rect b="b" l="l" r="r" t="t"/>
              <a:pathLst>
                <a:path extrusionOk="0" h="22992" w="21841">
                  <a:moveTo>
                    <a:pt x="2767" y="0"/>
                  </a:moveTo>
                  <a:cubicBezTo>
                    <a:pt x="1075" y="0"/>
                    <a:pt x="1" y="532"/>
                    <a:pt x="1" y="2918"/>
                  </a:cubicBezTo>
                  <a:lnTo>
                    <a:pt x="1" y="15173"/>
                  </a:lnTo>
                  <a:cubicBezTo>
                    <a:pt x="1" y="19496"/>
                    <a:pt x="3497" y="22992"/>
                    <a:pt x="7801" y="22992"/>
                  </a:cubicBezTo>
                  <a:lnTo>
                    <a:pt x="14041" y="22992"/>
                  </a:lnTo>
                  <a:cubicBezTo>
                    <a:pt x="18345" y="22992"/>
                    <a:pt x="21841" y="19496"/>
                    <a:pt x="21841" y="15173"/>
                  </a:cubicBezTo>
                  <a:lnTo>
                    <a:pt x="21841" y="2937"/>
                  </a:lnTo>
                  <a:cubicBezTo>
                    <a:pt x="21841" y="536"/>
                    <a:pt x="20762" y="2"/>
                    <a:pt x="19065" y="2"/>
                  </a:cubicBezTo>
                  <a:cubicBezTo>
                    <a:pt x="17707" y="2"/>
                    <a:pt x="15954" y="343"/>
                    <a:pt x="14041" y="343"/>
                  </a:cubicBezTo>
                  <a:lnTo>
                    <a:pt x="7801" y="343"/>
                  </a:lnTo>
                  <a:cubicBezTo>
                    <a:pt x="5883" y="343"/>
                    <a:pt x="4126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2258618" y="3699551"/>
              <a:ext cx="93285" cy="160157"/>
            </a:xfrm>
            <a:custGeom>
              <a:rect b="b" l="l" r="r" t="t"/>
              <a:pathLst>
                <a:path extrusionOk="0" h="3113" w="1813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2183445" y="3629067"/>
              <a:ext cx="133316" cy="152543"/>
            </a:xfrm>
            <a:custGeom>
              <a:rect b="b" l="l" r="r" t="t"/>
              <a:pathLst>
                <a:path extrusionOk="0" h="2965" w="2591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2192810" y="3682058"/>
              <a:ext cx="110419" cy="138704"/>
            </a:xfrm>
            <a:custGeom>
              <a:rect b="b" l="l" r="r" t="t"/>
              <a:pathLst>
                <a:path extrusionOk="0" h="2696" w="2146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2223064" y="3724349"/>
              <a:ext cx="74145" cy="131810"/>
            </a:xfrm>
            <a:custGeom>
              <a:rect b="b" l="l" r="r" t="t"/>
              <a:pathLst>
                <a:path extrusionOk="0" h="2562" w="1441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2324633" y="3657466"/>
              <a:ext cx="48881" cy="179039"/>
            </a:xfrm>
            <a:custGeom>
              <a:rect b="b" l="l" r="r" t="t"/>
              <a:pathLst>
                <a:path extrusionOk="0" h="3480" w="95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2236596" y="3625259"/>
              <a:ext cx="143195" cy="124967"/>
            </a:xfrm>
            <a:custGeom>
              <a:rect b="b" l="l" r="r" t="t"/>
              <a:pathLst>
                <a:path extrusionOk="0" h="2429" w="2783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2245292" y="3295784"/>
              <a:ext cx="242809" cy="438233"/>
            </a:xfrm>
            <a:custGeom>
              <a:rect b="b" l="l" r="r" t="t"/>
              <a:pathLst>
                <a:path extrusionOk="0" h="8518" w="4719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2350720" y="2770393"/>
              <a:ext cx="315153" cy="645465"/>
            </a:xfrm>
            <a:custGeom>
              <a:rect b="b" l="l" r="r" t="t"/>
              <a:pathLst>
                <a:path extrusionOk="0" h="12546" w="6125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3358946" y="3699551"/>
              <a:ext cx="92977" cy="160157"/>
            </a:xfrm>
            <a:custGeom>
              <a:rect b="b" l="l" r="r" t="t"/>
              <a:pathLst>
                <a:path extrusionOk="0" h="3113" w="1807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3391721" y="3629478"/>
              <a:ext cx="135992" cy="152955"/>
            </a:xfrm>
            <a:custGeom>
              <a:rect b="b" l="l" r="r" t="t"/>
              <a:pathLst>
                <a:path extrusionOk="0" h="2973" w="2643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3405254" y="3682727"/>
              <a:ext cx="112786" cy="139372"/>
            </a:xfrm>
            <a:custGeom>
              <a:rect b="b" l="l" r="r" t="t"/>
              <a:pathLst>
                <a:path extrusionOk="0" h="2709" w="2192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3407621" y="3724040"/>
              <a:ext cx="78518" cy="132170"/>
            </a:xfrm>
            <a:custGeom>
              <a:rect b="b" l="l" r="r" t="t"/>
              <a:pathLst>
                <a:path extrusionOk="0" h="2569" w="1526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3333579" y="3657466"/>
              <a:ext cx="51968" cy="179039"/>
            </a:xfrm>
            <a:custGeom>
              <a:rect b="b" l="l" r="r" t="t"/>
              <a:pathLst>
                <a:path extrusionOk="0" h="3480" w="101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3329412" y="3625259"/>
              <a:ext cx="143195" cy="125121"/>
            </a:xfrm>
            <a:custGeom>
              <a:rect b="b" l="l" r="r" t="t"/>
              <a:pathLst>
                <a:path extrusionOk="0" h="2432" w="2783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222080" y="3295784"/>
              <a:ext cx="241832" cy="438233"/>
            </a:xfrm>
            <a:custGeom>
              <a:rect b="b" l="l" r="r" t="t"/>
              <a:pathLst>
                <a:path extrusionOk="0" h="8518" w="470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047808" y="2773737"/>
              <a:ext cx="311654" cy="642121"/>
            </a:xfrm>
            <a:custGeom>
              <a:rect b="b" l="l" r="r" t="t"/>
              <a:pathLst>
                <a:path extrusionOk="0" h="12481" w="6057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2925195" y="3113605"/>
              <a:ext cx="142166" cy="843746"/>
            </a:xfrm>
            <a:custGeom>
              <a:rect b="b" l="l" r="r" t="t"/>
              <a:pathLst>
                <a:path extrusionOk="0" h="16400" w="2763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2889378" y="3181825"/>
              <a:ext cx="213799" cy="1336447"/>
            </a:xfrm>
            <a:custGeom>
              <a:rect b="b" l="l" r="r" t="t"/>
              <a:pathLst>
                <a:path extrusionOk="0" h="7444" w="4155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2645701" y="3111238"/>
              <a:ext cx="141240" cy="846112"/>
            </a:xfrm>
            <a:custGeom>
              <a:rect b="b" l="l" r="r" t="t"/>
              <a:pathLst>
                <a:path extrusionOk="0" h="16446" w="2745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2609875" y="3181825"/>
              <a:ext cx="212821" cy="1336447"/>
            </a:xfrm>
            <a:custGeom>
              <a:rect b="b" l="l" r="r" t="t"/>
              <a:pathLst>
                <a:path extrusionOk="0" h="7444" w="4136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2518972" y="2756347"/>
              <a:ext cx="672189" cy="653697"/>
            </a:xfrm>
            <a:custGeom>
              <a:rect b="b" l="l" r="r" t="t"/>
              <a:pathLst>
                <a:path extrusionOk="0" h="12706" w="13064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2794607" y="2498128"/>
              <a:ext cx="121893" cy="325922"/>
            </a:xfrm>
            <a:custGeom>
              <a:rect b="b" l="l" r="r" t="t"/>
              <a:pathLst>
                <a:path extrusionOk="0" h="6335" w="2369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2286918" y="1570770"/>
              <a:ext cx="1124774" cy="830318"/>
            </a:xfrm>
            <a:custGeom>
              <a:rect b="b" l="l" r="r" t="t"/>
              <a:pathLst>
                <a:path extrusionOk="0" h="16139" w="21860">
                  <a:moveTo>
                    <a:pt x="7784" y="1"/>
                  </a:moveTo>
                  <a:cubicBezTo>
                    <a:pt x="3477" y="1"/>
                    <a:pt x="0" y="3508"/>
                    <a:pt x="19" y="7801"/>
                  </a:cubicBezTo>
                  <a:lnTo>
                    <a:pt x="19" y="13214"/>
                  </a:lnTo>
                  <a:cubicBezTo>
                    <a:pt x="19" y="15604"/>
                    <a:pt x="1082" y="16139"/>
                    <a:pt x="2763" y="16139"/>
                  </a:cubicBezTo>
                  <a:cubicBezTo>
                    <a:pt x="4122" y="16139"/>
                    <a:pt x="5886" y="15789"/>
                    <a:pt x="7819" y="15789"/>
                  </a:cubicBezTo>
                  <a:lnTo>
                    <a:pt x="14059" y="15789"/>
                  </a:lnTo>
                  <a:cubicBezTo>
                    <a:pt x="15979" y="15789"/>
                    <a:pt x="17738" y="16137"/>
                    <a:pt x="19098" y="16137"/>
                  </a:cubicBezTo>
                  <a:cubicBezTo>
                    <a:pt x="20786" y="16137"/>
                    <a:pt x="21859" y="15600"/>
                    <a:pt x="21859" y="13195"/>
                  </a:cubicBezTo>
                  <a:lnTo>
                    <a:pt x="21859" y="7801"/>
                  </a:lnTo>
                  <a:cubicBezTo>
                    <a:pt x="21859" y="3478"/>
                    <a:pt x="18363" y="1"/>
                    <a:pt x="14059" y="1"/>
                  </a:cubicBezTo>
                  <a:lnTo>
                    <a:pt x="7819" y="1"/>
                  </a:lnTo>
                  <a:cubicBezTo>
                    <a:pt x="7807" y="1"/>
                    <a:pt x="7796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2351697" y="1776769"/>
              <a:ext cx="1000977" cy="938976"/>
            </a:xfrm>
            <a:custGeom>
              <a:rect b="b" l="l" r="r" t="t"/>
              <a:pathLst>
                <a:path extrusionOk="0" h="18251" w="19454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2237574" y="2201013"/>
              <a:ext cx="233136" cy="212583"/>
            </a:xfrm>
            <a:custGeom>
              <a:rect b="b" l="l" r="r" t="t"/>
              <a:pathLst>
                <a:path extrusionOk="0" h="4132" w="4531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3235612" y="2201322"/>
              <a:ext cx="234062" cy="212737"/>
            </a:xfrm>
            <a:custGeom>
              <a:rect b="b" l="l" r="r" t="t"/>
              <a:pathLst>
                <a:path extrusionOk="0" h="4135" w="4549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3341966" y="2250609"/>
              <a:ext cx="68742" cy="115089"/>
            </a:xfrm>
            <a:custGeom>
              <a:rect b="b" l="l" r="r" t="t"/>
              <a:pathLst>
                <a:path extrusionOk="0" h="2237" w="1336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3343921" y="2297993"/>
              <a:ext cx="54181" cy="67705"/>
            </a:xfrm>
            <a:custGeom>
              <a:rect b="b" l="l" r="r" t="t"/>
              <a:pathLst>
                <a:path extrusionOk="0" h="1316" w="1053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2279148" y="2250558"/>
              <a:ext cx="89684" cy="115140"/>
            </a:xfrm>
            <a:custGeom>
              <a:rect b="b" l="l" r="r" t="t"/>
              <a:pathLst>
                <a:path extrusionOk="0" h="2238" w="1743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2311049" y="2298919"/>
              <a:ext cx="54232" cy="66779"/>
            </a:xfrm>
            <a:custGeom>
              <a:rect b="b" l="l" r="r" t="t"/>
              <a:pathLst>
                <a:path extrusionOk="0" h="1298" w="1054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2301427" y="1632662"/>
              <a:ext cx="1071571" cy="459378"/>
            </a:xfrm>
            <a:custGeom>
              <a:rect b="b" l="l" r="r" t="t"/>
              <a:pathLst>
                <a:path extrusionOk="0" h="8929" w="20826">
                  <a:moveTo>
                    <a:pt x="12386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2"/>
                    <a:pt x="3552" y="2125"/>
                  </a:cubicBezTo>
                  <a:cubicBezTo>
                    <a:pt x="0" y="4906"/>
                    <a:pt x="357" y="8459"/>
                    <a:pt x="357" y="8459"/>
                  </a:cubicBezTo>
                  <a:cubicBezTo>
                    <a:pt x="2669" y="8045"/>
                    <a:pt x="3891" y="5358"/>
                    <a:pt x="4455" y="3384"/>
                  </a:cubicBezTo>
                  <a:cubicBezTo>
                    <a:pt x="5827" y="5000"/>
                    <a:pt x="8383" y="6993"/>
                    <a:pt x="12706" y="6993"/>
                  </a:cubicBezTo>
                  <a:cubicBezTo>
                    <a:pt x="20017" y="6993"/>
                    <a:pt x="20825" y="8929"/>
                    <a:pt x="20825" y="8929"/>
                  </a:cubicBezTo>
                  <a:cubicBezTo>
                    <a:pt x="20825" y="8929"/>
                    <a:pt x="19848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2519668" y="2756347"/>
              <a:ext cx="672592" cy="645466"/>
            </a:xfrm>
            <a:custGeom>
              <a:rect b="b" l="l" r="r" t="t"/>
              <a:pathLst>
                <a:path extrusionOk="0" h="12707" w="13045">
                  <a:moveTo>
                    <a:pt x="2557" y="1"/>
                  </a:moveTo>
                  <a:lnTo>
                    <a:pt x="2557" y="809"/>
                  </a:lnTo>
                  <a:cubicBezTo>
                    <a:pt x="2557" y="2218"/>
                    <a:pt x="1410" y="3365"/>
                    <a:pt x="1" y="3365"/>
                  </a:cubicBezTo>
                  <a:lnTo>
                    <a:pt x="1" y="6184"/>
                  </a:lnTo>
                  <a:cubicBezTo>
                    <a:pt x="1" y="9793"/>
                    <a:pt x="2914" y="12706"/>
                    <a:pt x="6523" y="12706"/>
                  </a:cubicBezTo>
                  <a:cubicBezTo>
                    <a:pt x="10131" y="12706"/>
                    <a:pt x="13045" y="9793"/>
                    <a:pt x="13045" y="6184"/>
                  </a:cubicBezTo>
                  <a:lnTo>
                    <a:pt x="13045" y="3365"/>
                  </a:lnTo>
                  <a:cubicBezTo>
                    <a:pt x="11748" y="3365"/>
                    <a:pt x="10676" y="2294"/>
                    <a:pt x="10676" y="997"/>
                  </a:cubicBezTo>
                  <a:lnTo>
                    <a:pt x="10676" y="1"/>
                  </a:lnTo>
                  <a:lnTo>
                    <a:pt x="8985" y="1"/>
                  </a:lnTo>
                  <a:lnTo>
                    <a:pt x="8985" y="921"/>
                  </a:lnTo>
                  <a:cubicBezTo>
                    <a:pt x="8985" y="2275"/>
                    <a:pt x="7895" y="3365"/>
                    <a:pt x="6541" y="3365"/>
                  </a:cubicBezTo>
                  <a:cubicBezTo>
                    <a:pt x="5188" y="3365"/>
                    <a:pt x="4098" y="2275"/>
                    <a:pt x="4098" y="921"/>
                  </a:cubicBezTo>
                  <a:lnTo>
                    <a:pt x="40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2529542" y="3152809"/>
              <a:ext cx="652842" cy="257240"/>
            </a:xfrm>
            <a:custGeom>
              <a:rect b="b" l="l" r="r" t="t"/>
              <a:pathLst>
                <a:path extrusionOk="0" h="5000" w="12688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43"/>
            <p:cNvGrpSpPr/>
            <p:nvPr/>
          </p:nvGrpSpPr>
          <p:grpSpPr>
            <a:xfrm>
              <a:off x="2605048" y="4447694"/>
              <a:ext cx="501054" cy="13583"/>
              <a:chOff x="1652657" y="6956517"/>
              <a:chExt cx="1112712" cy="30165"/>
            </a:xfrm>
          </p:grpSpPr>
          <p:sp>
            <p:nvSpPr>
              <p:cNvPr id="1341" name="Google Shape;1341;p43"/>
              <p:cNvSpPr/>
              <p:nvPr/>
            </p:nvSpPr>
            <p:spPr>
              <a:xfrm>
                <a:off x="1652657" y="6956517"/>
                <a:ext cx="499335" cy="30165"/>
              </a:xfrm>
              <a:custGeom>
                <a:rect b="b" l="l" r="r" t="t"/>
                <a:pathLst>
                  <a:path extrusionOk="0" h="264" w="4361">
                    <a:moveTo>
                      <a:pt x="113" y="1"/>
                    </a:moveTo>
                    <a:cubicBezTo>
                      <a:pt x="57" y="1"/>
                      <a:pt x="19" y="57"/>
                      <a:pt x="19" y="113"/>
                    </a:cubicBezTo>
                    <a:cubicBezTo>
                      <a:pt x="0" y="151"/>
                      <a:pt x="57" y="207"/>
                      <a:pt x="113" y="207"/>
                    </a:cubicBezTo>
                    <a:cubicBezTo>
                      <a:pt x="733" y="245"/>
                      <a:pt x="1429" y="245"/>
                      <a:pt x="2143" y="245"/>
                    </a:cubicBezTo>
                    <a:cubicBezTo>
                      <a:pt x="2500" y="245"/>
                      <a:pt x="2862" y="240"/>
                      <a:pt x="3217" y="240"/>
                    </a:cubicBezTo>
                    <a:cubicBezTo>
                      <a:pt x="3571" y="240"/>
                      <a:pt x="3919" y="245"/>
                      <a:pt x="4248" y="264"/>
                    </a:cubicBezTo>
                    <a:cubicBezTo>
                      <a:pt x="4304" y="264"/>
                      <a:pt x="4342" y="226"/>
                      <a:pt x="4361" y="170"/>
                    </a:cubicBezTo>
                    <a:cubicBezTo>
                      <a:pt x="4361" y="113"/>
                      <a:pt x="4304" y="57"/>
                      <a:pt x="4267" y="57"/>
                    </a:cubicBezTo>
                    <a:cubicBezTo>
                      <a:pt x="3590" y="38"/>
                      <a:pt x="2838" y="38"/>
                      <a:pt x="2143" y="38"/>
                    </a:cubicBezTo>
                    <a:cubicBezTo>
                      <a:pt x="1447" y="38"/>
                      <a:pt x="733" y="38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43"/>
              <p:cNvSpPr/>
              <p:nvPr/>
            </p:nvSpPr>
            <p:spPr>
              <a:xfrm>
                <a:off x="2263859" y="6956517"/>
                <a:ext cx="501510" cy="30165"/>
              </a:xfrm>
              <a:custGeom>
                <a:rect b="b" l="l" r="r" t="t"/>
                <a:pathLst>
                  <a:path extrusionOk="0" h="264" w="4380">
                    <a:moveTo>
                      <a:pt x="4285" y="1"/>
                    </a:moveTo>
                    <a:cubicBezTo>
                      <a:pt x="3665" y="38"/>
                      <a:pt x="2951" y="38"/>
                      <a:pt x="2255" y="38"/>
                    </a:cubicBezTo>
                    <a:cubicBezTo>
                      <a:pt x="1541" y="38"/>
                      <a:pt x="789" y="38"/>
                      <a:pt x="132" y="57"/>
                    </a:cubicBezTo>
                    <a:cubicBezTo>
                      <a:pt x="0" y="57"/>
                      <a:pt x="0" y="264"/>
                      <a:pt x="132" y="264"/>
                    </a:cubicBezTo>
                    <a:lnTo>
                      <a:pt x="150" y="264"/>
                    </a:lnTo>
                    <a:cubicBezTo>
                      <a:pt x="808" y="226"/>
                      <a:pt x="1560" y="226"/>
                      <a:pt x="2255" y="226"/>
                    </a:cubicBezTo>
                    <a:cubicBezTo>
                      <a:pt x="2544" y="234"/>
                      <a:pt x="2835" y="238"/>
                      <a:pt x="3121" y="238"/>
                    </a:cubicBezTo>
                    <a:cubicBezTo>
                      <a:pt x="3526" y="238"/>
                      <a:pt x="3922" y="229"/>
                      <a:pt x="4285" y="207"/>
                    </a:cubicBezTo>
                    <a:cubicBezTo>
                      <a:pt x="4342" y="207"/>
                      <a:pt x="4379" y="151"/>
                      <a:pt x="4379" y="94"/>
                    </a:cubicBezTo>
                    <a:cubicBezTo>
                      <a:pt x="4379" y="57"/>
                      <a:pt x="4323" y="1"/>
                      <a:pt x="4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43"/>
            <p:cNvGrpSpPr/>
            <p:nvPr/>
          </p:nvGrpSpPr>
          <p:grpSpPr>
            <a:xfrm>
              <a:off x="2559535" y="2097727"/>
              <a:ext cx="588794" cy="334744"/>
              <a:chOff x="4065117" y="2010217"/>
              <a:chExt cx="327381" cy="186100"/>
            </a:xfrm>
          </p:grpSpPr>
          <p:sp>
            <p:nvSpPr>
              <p:cNvPr id="1344" name="Google Shape;1344;p43"/>
              <p:cNvSpPr/>
              <p:nvPr/>
            </p:nvSpPr>
            <p:spPr>
              <a:xfrm>
                <a:off x="4092656" y="2010217"/>
                <a:ext cx="62743" cy="28280"/>
              </a:xfrm>
              <a:custGeom>
                <a:rect b="b" l="l" r="r" t="t"/>
                <a:pathLst>
                  <a:path extrusionOk="0" h="989" w="2194">
                    <a:moveTo>
                      <a:pt x="1111" y="0"/>
                    </a:moveTo>
                    <a:cubicBezTo>
                      <a:pt x="743" y="0"/>
                      <a:pt x="373" y="175"/>
                      <a:pt x="147" y="527"/>
                    </a:cubicBezTo>
                    <a:cubicBezTo>
                      <a:pt x="0" y="727"/>
                      <a:pt x="193" y="926"/>
                      <a:pt x="391" y="926"/>
                    </a:cubicBezTo>
                    <a:cubicBezTo>
                      <a:pt x="473" y="926"/>
                      <a:pt x="556" y="892"/>
                      <a:pt x="616" y="809"/>
                    </a:cubicBezTo>
                    <a:cubicBezTo>
                      <a:pt x="730" y="635"/>
                      <a:pt x="912" y="549"/>
                      <a:pt x="1096" y="549"/>
                    </a:cubicBezTo>
                    <a:cubicBezTo>
                      <a:pt x="1307" y="549"/>
                      <a:pt x="1521" y="663"/>
                      <a:pt x="1631" y="884"/>
                    </a:cubicBezTo>
                    <a:cubicBezTo>
                      <a:pt x="1693" y="957"/>
                      <a:pt x="1771" y="988"/>
                      <a:pt x="1847" y="988"/>
                    </a:cubicBezTo>
                    <a:cubicBezTo>
                      <a:pt x="2026" y="988"/>
                      <a:pt x="2194" y="814"/>
                      <a:pt x="2101" y="603"/>
                    </a:cubicBezTo>
                    <a:lnTo>
                      <a:pt x="2120" y="603"/>
                    </a:lnTo>
                    <a:cubicBezTo>
                      <a:pt x="1906" y="203"/>
                      <a:pt x="150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43"/>
              <p:cNvSpPr/>
              <p:nvPr/>
            </p:nvSpPr>
            <p:spPr>
              <a:xfrm>
                <a:off x="4180593" y="2171582"/>
                <a:ext cx="33430" cy="24735"/>
              </a:xfrm>
              <a:custGeom>
                <a:rect b="b" l="l" r="r" t="t"/>
                <a:pathLst>
                  <a:path extrusionOk="0" h="865" w="1169">
                    <a:moveTo>
                      <a:pt x="168" y="1"/>
                    </a:moveTo>
                    <a:cubicBezTo>
                      <a:pt x="85" y="1"/>
                      <a:pt x="0" y="73"/>
                      <a:pt x="22" y="185"/>
                    </a:cubicBezTo>
                    <a:cubicBezTo>
                      <a:pt x="146" y="591"/>
                      <a:pt x="502" y="865"/>
                      <a:pt x="904" y="865"/>
                    </a:cubicBezTo>
                    <a:cubicBezTo>
                      <a:pt x="929" y="865"/>
                      <a:pt x="955" y="864"/>
                      <a:pt x="981" y="861"/>
                    </a:cubicBezTo>
                    <a:cubicBezTo>
                      <a:pt x="1163" y="843"/>
                      <a:pt x="1169" y="578"/>
                      <a:pt x="999" y="578"/>
                    </a:cubicBezTo>
                    <a:cubicBezTo>
                      <a:pt x="993" y="578"/>
                      <a:pt x="987" y="579"/>
                      <a:pt x="981" y="579"/>
                    </a:cubicBezTo>
                    <a:lnTo>
                      <a:pt x="1000" y="579"/>
                    </a:lnTo>
                    <a:cubicBezTo>
                      <a:pt x="975" y="582"/>
                      <a:pt x="950" y="584"/>
                      <a:pt x="925" y="584"/>
                    </a:cubicBezTo>
                    <a:cubicBezTo>
                      <a:pt x="634" y="584"/>
                      <a:pt x="374" y="386"/>
                      <a:pt x="304" y="109"/>
                    </a:cubicBezTo>
                    <a:cubicBezTo>
                      <a:pt x="282" y="34"/>
                      <a:pt x="22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43"/>
              <p:cNvSpPr/>
              <p:nvPr/>
            </p:nvSpPr>
            <p:spPr>
              <a:xfrm>
                <a:off x="4295869" y="2011275"/>
                <a:ext cx="64316" cy="29338"/>
              </a:xfrm>
              <a:custGeom>
                <a:rect b="b" l="l" r="r" t="t"/>
                <a:pathLst>
                  <a:path extrusionOk="0" h="1026" w="2249">
                    <a:moveTo>
                      <a:pt x="1119" y="1"/>
                    </a:moveTo>
                    <a:cubicBezTo>
                      <a:pt x="751" y="1"/>
                      <a:pt x="380" y="175"/>
                      <a:pt x="145" y="528"/>
                    </a:cubicBezTo>
                    <a:cubicBezTo>
                      <a:pt x="1" y="738"/>
                      <a:pt x="196" y="930"/>
                      <a:pt x="391" y="930"/>
                    </a:cubicBezTo>
                    <a:cubicBezTo>
                      <a:pt x="475" y="930"/>
                      <a:pt x="559" y="895"/>
                      <a:pt x="615" y="810"/>
                    </a:cubicBezTo>
                    <a:cubicBezTo>
                      <a:pt x="737" y="635"/>
                      <a:pt x="924" y="550"/>
                      <a:pt x="1110" y="550"/>
                    </a:cubicBezTo>
                    <a:cubicBezTo>
                      <a:pt x="1325" y="550"/>
                      <a:pt x="1538" y="664"/>
                      <a:pt x="1649" y="885"/>
                    </a:cubicBezTo>
                    <a:cubicBezTo>
                      <a:pt x="1701" y="984"/>
                      <a:pt x="1785" y="1026"/>
                      <a:pt x="1869" y="1026"/>
                    </a:cubicBezTo>
                    <a:cubicBezTo>
                      <a:pt x="2057" y="1026"/>
                      <a:pt x="2248" y="823"/>
                      <a:pt x="2119" y="603"/>
                    </a:cubicBezTo>
                    <a:lnTo>
                      <a:pt x="2138" y="603"/>
                    </a:lnTo>
                    <a:cubicBezTo>
                      <a:pt x="1913" y="203"/>
                      <a:pt x="1517" y="1"/>
                      <a:pt x="1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43"/>
              <p:cNvSpPr/>
              <p:nvPr/>
            </p:nvSpPr>
            <p:spPr>
              <a:xfrm>
                <a:off x="4202499" y="2077960"/>
                <a:ext cx="44326" cy="79809"/>
              </a:xfrm>
              <a:custGeom>
                <a:rect b="b" l="l" r="r" t="t"/>
                <a:pathLst>
                  <a:path extrusionOk="0" h="2791" w="1550">
                    <a:moveTo>
                      <a:pt x="1049" y="0"/>
                    </a:moveTo>
                    <a:cubicBezTo>
                      <a:pt x="967" y="0"/>
                      <a:pt x="892" y="57"/>
                      <a:pt x="910" y="169"/>
                    </a:cubicBezTo>
                    <a:lnTo>
                      <a:pt x="1004" y="1222"/>
                    </a:lnTo>
                    <a:cubicBezTo>
                      <a:pt x="1036" y="1506"/>
                      <a:pt x="1081" y="2490"/>
                      <a:pt x="640" y="2490"/>
                    </a:cubicBezTo>
                    <a:cubicBezTo>
                      <a:pt x="555" y="2490"/>
                      <a:pt x="452" y="2453"/>
                      <a:pt x="328" y="2369"/>
                    </a:cubicBezTo>
                    <a:cubicBezTo>
                      <a:pt x="298" y="2350"/>
                      <a:pt x="268" y="2342"/>
                      <a:pt x="240" y="2342"/>
                    </a:cubicBezTo>
                    <a:cubicBezTo>
                      <a:pt x="95" y="2342"/>
                      <a:pt x="1" y="2559"/>
                      <a:pt x="159" y="2669"/>
                    </a:cubicBezTo>
                    <a:cubicBezTo>
                      <a:pt x="283" y="2752"/>
                      <a:pt x="422" y="2790"/>
                      <a:pt x="559" y="2790"/>
                    </a:cubicBezTo>
                    <a:cubicBezTo>
                      <a:pt x="859" y="2790"/>
                      <a:pt x="1152" y="2609"/>
                      <a:pt x="1268" y="2312"/>
                    </a:cubicBezTo>
                    <a:cubicBezTo>
                      <a:pt x="1549" y="1692"/>
                      <a:pt x="1305" y="808"/>
                      <a:pt x="1230" y="169"/>
                    </a:cubicBezTo>
                    <a:cubicBezTo>
                      <a:pt x="1221" y="57"/>
                      <a:pt x="1131" y="0"/>
                      <a:pt x="1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8" name="Google Shape;1348;p43"/>
              <p:cNvGrpSpPr/>
              <p:nvPr/>
            </p:nvGrpSpPr>
            <p:grpSpPr>
              <a:xfrm>
                <a:off x="4065117" y="2059945"/>
                <a:ext cx="327381" cy="106461"/>
                <a:chOff x="4626897" y="3025666"/>
                <a:chExt cx="204575" cy="66530"/>
              </a:xfrm>
            </p:grpSpPr>
            <p:sp>
              <p:nvSpPr>
                <p:cNvPr id="1349" name="Google Shape;1349;p43"/>
                <p:cNvSpPr/>
                <p:nvPr/>
              </p:nvSpPr>
              <p:spPr>
                <a:xfrm>
                  <a:off x="4757223" y="3025666"/>
                  <a:ext cx="72892" cy="66512"/>
                </a:xfrm>
                <a:custGeom>
                  <a:rect b="b" l="l" r="r" t="t"/>
                  <a:pathLst>
                    <a:path extrusionOk="0" h="3722" w="4079">
                      <a:moveTo>
                        <a:pt x="2042" y="0"/>
                      </a:moveTo>
                      <a:cubicBezTo>
                        <a:pt x="1200" y="0"/>
                        <a:pt x="436" y="567"/>
                        <a:pt x="226" y="1438"/>
                      </a:cubicBezTo>
                      <a:cubicBezTo>
                        <a:pt x="0" y="2435"/>
                        <a:pt x="602" y="3431"/>
                        <a:pt x="1617" y="3675"/>
                      </a:cubicBezTo>
                      <a:cubicBezTo>
                        <a:pt x="1755" y="3706"/>
                        <a:pt x="1893" y="3721"/>
                        <a:pt x="2029" y="3721"/>
                      </a:cubicBezTo>
                      <a:cubicBezTo>
                        <a:pt x="2875" y="3721"/>
                        <a:pt x="3643" y="3142"/>
                        <a:pt x="3853" y="2284"/>
                      </a:cubicBezTo>
                      <a:cubicBezTo>
                        <a:pt x="4079" y="1288"/>
                        <a:pt x="3459" y="292"/>
                        <a:pt x="2462" y="48"/>
                      </a:cubicBezTo>
                      <a:cubicBezTo>
                        <a:pt x="2322" y="16"/>
                        <a:pt x="2181" y="0"/>
                        <a:pt x="20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43"/>
                <p:cNvSpPr/>
                <p:nvPr/>
              </p:nvSpPr>
              <p:spPr>
                <a:xfrm>
                  <a:off x="4771322" y="3027185"/>
                  <a:ext cx="60150" cy="63492"/>
                </a:xfrm>
                <a:custGeom>
                  <a:rect b="b" l="l" r="r" t="t"/>
                  <a:pathLst>
                    <a:path extrusionOk="0" h="3553" w="3366">
                      <a:moveTo>
                        <a:pt x="1786" y="0"/>
                      </a:moveTo>
                      <a:cubicBezTo>
                        <a:pt x="1711" y="19"/>
                        <a:pt x="1617" y="57"/>
                        <a:pt x="1542" y="94"/>
                      </a:cubicBezTo>
                      <a:cubicBezTo>
                        <a:pt x="1" y="808"/>
                        <a:pt x="151" y="3045"/>
                        <a:pt x="1786" y="3553"/>
                      </a:cubicBezTo>
                      <a:cubicBezTo>
                        <a:pt x="1861" y="3534"/>
                        <a:pt x="1955" y="3496"/>
                        <a:pt x="2031" y="3459"/>
                      </a:cubicBezTo>
                      <a:cubicBezTo>
                        <a:pt x="2952" y="3026"/>
                        <a:pt x="3365" y="1917"/>
                        <a:pt x="2933" y="996"/>
                      </a:cubicBezTo>
                      <a:cubicBezTo>
                        <a:pt x="2707" y="508"/>
                        <a:pt x="2294" y="151"/>
                        <a:pt x="1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43"/>
                <p:cNvSpPr/>
                <p:nvPr/>
              </p:nvSpPr>
              <p:spPr>
                <a:xfrm>
                  <a:off x="4626897" y="3025684"/>
                  <a:ext cx="73249" cy="66512"/>
                </a:xfrm>
                <a:custGeom>
                  <a:rect b="b" l="l" r="r" t="t"/>
                  <a:pathLst>
                    <a:path extrusionOk="0" h="3722" w="4099">
                      <a:moveTo>
                        <a:pt x="2068" y="0"/>
                      </a:moveTo>
                      <a:cubicBezTo>
                        <a:pt x="1219" y="0"/>
                        <a:pt x="439" y="579"/>
                        <a:pt x="245" y="1437"/>
                      </a:cubicBezTo>
                      <a:cubicBezTo>
                        <a:pt x="1" y="2434"/>
                        <a:pt x="621" y="3430"/>
                        <a:pt x="1617" y="3674"/>
                      </a:cubicBezTo>
                      <a:cubicBezTo>
                        <a:pt x="1758" y="3706"/>
                        <a:pt x="1899" y="3721"/>
                        <a:pt x="2038" y="3721"/>
                      </a:cubicBezTo>
                      <a:cubicBezTo>
                        <a:pt x="2884" y="3721"/>
                        <a:pt x="3660" y="3155"/>
                        <a:pt x="3854" y="2283"/>
                      </a:cubicBezTo>
                      <a:cubicBezTo>
                        <a:pt x="4098" y="1287"/>
                        <a:pt x="3478" y="291"/>
                        <a:pt x="2482" y="47"/>
                      </a:cubicBezTo>
                      <a:cubicBezTo>
                        <a:pt x="2344" y="15"/>
                        <a:pt x="2205" y="0"/>
                        <a:pt x="2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43"/>
                <p:cNvSpPr/>
                <p:nvPr/>
              </p:nvSpPr>
              <p:spPr>
                <a:xfrm>
                  <a:off x="4641336" y="3027185"/>
                  <a:ext cx="60150" cy="63492"/>
                </a:xfrm>
                <a:custGeom>
                  <a:rect b="b" l="l" r="r" t="t"/>
                  <a:pathLst>
                    <a:path extrusionOk="0" h="3553" w="3366">
                      <a:moveTo>
                        <a:pt x="1786" y="0"/>
                      </a:moveTo>
                      <a:cubicBezTo>
                        <a:pt x="1711" y="19"/>
                        <a:pt x="1636" y="57"/>
                        <a:pt x="1561" y="94"/>
                      </a:cubicBezTo>
                      <a:cubicBezTo>
                        <a:pt x="1" y="808"/>
                        <a:pt x="151" y="3064"/>
                        <a:pt x="1786" y="3553"/>
                      </a:cubicBezTo>
                      <a:cubicBezTo>
                        <a:pt x="1862" y="3534"/>
                        <a:pt x="1956" y="3496"/>
                        <a:pt x="2031" y="3459"/>
                      </a:cubicBezTo>
                      <a:cubicBezTo>
                        <a:pt x="2952" y="3026"/>
                        <a:pt x="3365" y="1936"/>
                        <a:pt x="2933" y="996"/>
                      </a:cubicBezTo>
                      <a:cubicBezTo>
                        <a:pt x="2707" y="527"/>
                        <a:pt x="2294" y="151"/>
                        <a:pt x="1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53" name="Google Shape;1353;p43"/>
          <p:cNvGrpSpPr/>
          <p:nvPr/>
        </p:nvGrpSpPr>
        <p:grpSpPr>
          <a:xfrm>
            <a:off x="719995" y="1943379"/>
            <a:ext cx="1796752" cy="4054652"/>
            <a:chOff x="720011" y="539988"/>
            <a:chExt cx="2985272" cy="6736734"/>
          </a:xfrm>
        </p:grpSpPr>
        <p:sp>
          <p:nvSpPr>
            <p:cNvPr id="1354" name="Google Shape;1354;p43"/>
            <p:cNvSpPr/>
            <p:nvPr/>
          </p:nvSpPr>
          <p:spPr>
            <a:xfrm>
              <a:off x="3403281" y="5111847"/>
              <a:ext cx="302002" cy="339673"/>
            </a:xfrm>
            <a:custGeom>
              <a:rect b="b" l="l" r="r" t="t"/>
              <a:pathLst>
                <a:path extrusionOk="0" h="2973" w="2643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433332" y="5230099"/>
              <a:ext cx="250469" cy="309510"/>
            </a:xfrm>
            <a:custGeom>
              <a:rect b="b" l="l" r="r" t="t"/>
              <a:pathLst>
                <a:path extrusionOk="0" h="2709" w="2192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3438588" y="5321845"/>
              <a:ext cx="174368" cy="293515"/>
            </a:xfrm>
            <a:custGeom>
              <a:rect b="b" l="l" r="r" t="t"/>
              <a:pathLst>
                <a:path extrusionOk="0" h="2569" w="1526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886951" y="5267460"/>
              <a:ext cx="207162" cy="355668"/>
            </a:xfrm>
            <a:custGeom>
              <a:rect b="b" l="l" r="r" t="t"/>
              <a:pathLst>
                <a:path extrusionOk="0" h="3113" w="1813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720011" y="5110933"/>
              <a:ext cx="296061" cy="338759"/>
            </a:xfrm>
            <a:custGeom>
              <a:rect b="b" l="l" r="r" t="t"/>
              <a:pathLst>
                <a:path extrusionOk="0" h="2965" w="2591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740807" y="5228614"/>
              <a:ext cx="245213" cy="308025"/>
            </a:xfrm>
            <a:custGeom>
              <a:rect b="b" l="l" r="r" t="t"/>
              <a:pathLst>
                <a:path extrusionOk="0" h="2696" w="2146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807994" y="5322530"/>
              <a:ext cx="164656" cy="292715"/>
            </a:xfrm>
            <a:custGeom>
              <a:rect b="b" l="l" r="r" t="t"/>
              <a:pathLst>
                <a:path extrusionOk="0" h="2562" w="1441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1033552" y="5174001"/>
              <a:ext cx="108552" cy="397599"/>
            </a:xfrm>
            <a:custGeom>
              <a:rect b="b" l="l" r="r" t="t"/>
              <a:pathLst>
                <a:path extrusionOk="0" h="3480" w="95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838046" y="5102478"/>
              <a:ext cx="317999" cy="277519"/>
            </a:xfrm>
            <a:custGeom>
              <a:rect b="b" l="l" r="r" t="t"/>
              <a:pathLst>
                <a:path extrusionOk="0" h="2429" w="2783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857357" y="4370798"/>
              <a:ext cx="539217" cy="973203"/>
            </a:xfrm>
            <a:custGeom>
              <a:rect b="b" l="l" r="r" t="t"/>
              <a:pathLst>
                <a:path extrusionOk="0" h="8518" w="4719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1091484" y="3204040"/>
              <a:ext cx="699873" cy="1433412"/>
            </a:xfrm>
            <a:custGeom>
              <a:rect b="b" l="l" r="r" t="t"/>
              <a:pathLst>
                <a:path extrusionOk="0" h="12546" w="6125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1314871" y="3173534"/>
              <a:ext cx="502652" cy="710194"/>
            </a:xfrm>
            <a:custGeom>
              <a:rect b="b" l="l" r="r" t="t"/>
              <a:pathLst>
                <a:path extrusionOk="0" h="6216" w="4399">
                  <a:moveTo>
                    <a:pt x="2775" y="1"/>
                  </a:moveTo>
                  <a:cubicBezTo>
                    <a:pt x="2152" y="1"/>
                    <a:pt x="1574" y="403"/>
                    <a:pt x="1391" y="1028"/>
                  </a:cubicBezTo>
                  <a:lnTo>
                    <a:pt x="0" y="5332"/>
                  </a:lnTo>
                  <a:lnTo>
                    <a:pt x="2707" y="6215"/>
                  </a:lnTo>
                  <a:lnTo>
                    <a:pt x="4117" y="1911"/>
                  </a:lnTo>
                  <a:cubicBezTo>
                    <a:pt x="4398" y="1141"/>
                    <a:pt x="3985" y="314"/>
                    <a:pt x="3214" y="69"/>
                  </a:cubicBezTo>
                  <a:cubicBezTo>
                    <a:pt x="3068" y="23"/>
                    <a:pt x="2920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330494" y="5267460"/>
              <a:ext cx="206477" cy="355668"/>
            </a:xfrm>
            <a:custGeom>
              <a:rect b="b" l="l" r="r" t="t"/>
              <a:pathLst>
                <a:path extrusionOk="0" h="3113" w="1807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3274162" y="5174001"/>
              <a:ext cx="115408" cy="397599"/>
            </a:xfrm>
            <a:custGeom>
              <a:rect b="b" l="l" r="r" t="t"/>
              <a:pathLst>
                <a:path extrusionOk="0" h="3480" w="101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3264907" y="5102478"/>
              <a:ext cx="317999" cy="277862"/>
            </a:xfrm>
            <a:custGeom>
              <a:rect b="b" l="l" r="r" t="t"/>
              <a:pathLst>
                <a:path extrusionOk="0" h="2432" w="2783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3026551" y="4370798"/>
              <a:ext cx="537045" cy="973203"/>
            </a:xfrm>
            <a:custGeom>
              <a:rect b="b" l="l" r="r" t="t"/>
              <a:pathLst>
                <a:path extrusionOk="0" h="8518" w="470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2639538" y="3211466"/>
              <a:ext cx="692103" cy="1425985"/>
            </a:xfrm>
            <a:custGeom>
              <a:rect b="b" l="l" r="r" t="t"/>
              <a:pathLst>
                <a:path extrusionOk="0" h="12481" w="6057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2609829" y="3177647"/>
              <a:ext cx="500595" cy="706080"/>
            </a:xfrm>
            <a:custGeom>
              <a:rect b="b" l="l" r="r" t="t"/>
              <a:pathLst>
                <a:path extrusionOk="0" h="6180" w="4381">
                  <a:moveTo>
                    <a:pt x="1608" y="1"/>
                  </a:moveTo>
                  <a:cubicBezTo>
                    <a:pt x="1462" y="1"/>
                    <a:pt x="1313" y="23"/>
                    <a:pt x="1166" y="71"/>
                  </a:cubicBezTo>
                  <a:cubicBezTo>
                    <a:pt x="414" y="315"/>
                    <a:pt x="1" y="1123"/>
                    <a:pt x="245" y="1875"/>
                  </a:cubicBezTo>
                  <a:lnTo>
                    <a:pt x="1655" y="6179"/>
                  </a:lnTo>
                  <a:lnTo>
                    <a:pt x="4380" y="5296"/>
                  </a:lnTo>
                  <a:lnTo>
                    <a:pt x="2971" y="992"/>
                  </a:lnTo>
                  <a:cubicBezTo>
                    <a:pt x="2774" y="387"/>
                    <a:pt x="2212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2367246" y="3966225"/>
              <a:ext cx="315714" cy="1873741"/>
            </a:xfrm>
            <a:custGeom>
              <a:rect b="b" l="l" r="r" t="t"/>
              <a:pathLst>
                <a:path extrusionOk="0" h="16400" w="2763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2287718" y="4117726"/>
              <a:ext cx="474771" cy="850496"/>
            </a:xfrm>
            <a:custGeom>
              <a:rect b="b" l="l" r="r" t="t"/>
              <a:pathLst>
                <a:path extrusionOk="0" h="7444" w="4155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2369303" y="5531729"/>
              <a:ext cx="313657" cy="1665459"/>
            </a:xfrm>
            <a:custGeom>
              <a:rect b="b" l="l" r="r" t="t"/>
              <a:pathLst>
                <a:path extrusionOk="0" h="14577" w="2745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2367246" y="6308082"/>
              <a:ext cx="315714" cy="730188"/>
            </a:xfrm>
            <a:custGeom>
              <a:rect b="b" l="l" r="r" t="t"/>
              <a:pathLst>
                <a:path extrusionOk="0" h="6391" w="2763">
                  <a:moveTo>
                    <a:pt x="0" y="0"/>
                  </a:moveTo>
                  <a:lnTo>
                    <a:pt x="0" y="6391"/>
                  </a:lnTo>
                  <a:lnTo>
                    <a:pt x="2763" y="6391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2367246" y="6967326"/>
              <a:ext cx="541273" cy="309396"/>
            </a:xfrm>
            <a:custGeom>
              <a:rect b="b" l="l" r="r" t="t"/>
              <a:pathLst>
                <a:path extrusionOk="0" h="2708" w="4737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2362904" y="7212171"/>
              <a:ext cx="487683" cy="13025"/>
            </a:xfrm>
            <a:custGeom>
              <a:rect b="b" l="l" r="r" t="t"/>
              <a:pathLst>
                <a:path extrusionOk="0" h="114" w="4268">
                  <a:moveTo>
                    <a:pt x="76" y="0"/>
                  </a:moveTo>
                  <a:cubicBezTo>
                    <a:pt x="0" y="0"/>
                    <a:pt x="0" y="113"/>
                    <a:pt x="76" y="113"/>
                  </a:cubicBezTo>
                  <a:lnTo>
                    <a:pt x="4192" y="113"/>
                  </a:lnTo>
                  <a:cubicBezTo>
                    <a:pt x="4267" y="113"/>
                    <a:pt x="4267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2358562" y="7094033"/>
              <a:ext cx="122606" cy="127277"/>
            </a:xfrm>
            <a:custGeom>
              <a:rect b="b" l="l" r="r" t="t"/>
              <a:pathLst>
                <a:path extrusionOk="0" h="1114" w="1073">
                  <a:moveTo>
                    <a:pt x="76" y="1"/>
                  </a:moveTo>
                  <a:cubicBezTo>
                    <a:pt x="1" y="1"/>
                    <a:pt x="1" y="113"/>
                    <a:pt x="76" y="113"/>
                  </a:cubicBezTo>
                  <a:cubicBezTo>
                    <a:pt x="565" y="113"/>
                    <a:pt x="941" y="564"/>
                    <a:pt x="847" y="1053"/>
                  </a:cubicBezTo>
                  <a:cubicBezTo>
                    <a:pt x="835" y="1087"/>
                    <a:pt x="871" y="1114"/>
                    <a:pt x="906" y="1114"/>
                  </a:cubicBezTo>
                  <a:cubicBezTo>
                    <a:pt x="929" y="1114"/>
                    <a:pt x="952" y="1102"/>
                    <a:pt x="959" y="1072"/>
                  </a:cubicBezTo>
                  <a:cubicBezTo>
                    <a:pt x="1072" y="527"/>
                    <a:pt x="65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2616342" y="7055415"/>
              <a:ext cx="75301" cy="12911"/>
            </a:xfrm>
            <a:custGeom>
              <a:rect b="b" l="l" r="r" t="t"/>
              <a:pathLst>
                <a:path extrusionOk="0" h="113" w="659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2616342" y="7012456"/>
              <a:ext cx="73130" cy="13025"/>
            </a:xfrm>
            <a:custGeom>
              <a:rect b="b" l="l" r="r" t="t"/>
              <a:pathLst>
                <a:path extrusionOk="0" h="114" w="64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64" y="113"/>
                  </a:lnTo>
                  <a:cubicBezTo>
                    <a:pt x="639" y="113"/>
                    <a:pt x="639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2365075" y="6402570"/>
              <a:ext cx="320056" cy="15081"/>
            </a:xfrm>
            <a:custGeom>
              <a:rect b="b" l="l" r="r" t="t"/>
              <a:pathLst>
                <a:path extrusionOk="0" h="132" w="2801">
                  <a:moveTo>
                    <a:pt x="0" y="0"/>
                  </a:moveTo>
                  <a:lnTo>
                    <a:pt x="0" y="132"/>
                  </a:lnTo>
                  <a:lnTo>
                    <a:pt x="2801" y="132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2365075" y="6464838"/>
              <a:ext cx="320056" cy="15196"/>
            </a:xfrm>
            <a:custGeom>
              <a:rect b="b" l="l" r="r" t="t"/>
              <a:pathLst>
                <a:path extrusionOk="0" h="133" w="2801">
                  <a:moveTo>
                    <a:pt x="0" y="0"/>
                  </a:moveTo>
                  <a:lnTo>
                    <a:pt x="0" y="132"/>
                  </a:lnTo>
                  <a:lnTo>
                    <a:pt x="2801" y="132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1746562" y="3960970"/>
              <a:ext cx="313657" cy="1878997"/>
            </a:xfrm>
            <a:custGeom>
              <a:rect b="b" l="l" r="r" t="t"/>
              <a:pathLst>
                <a:path extrusionOk="0" h="16446" w="2745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1667034" y="4117726"/>
              <a:ext cx="472600" cy="850496"/>
            </a:xfrm>
            <a:custGeom>
              <a:rect b="b" l="l" r="r" t="t"/>
              <a:pathLst>
                <a:path extrusionOk="0" h="7444" w="4136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1746562" y="5526359"/>
              <a:ext cx="313657" cy="1670829"/>
            </a:xfrm>
            <a:custGeom>
              <a:rect b="b" l="l" r="r" t="t"/>
              <a:pathLst>
                <a:path extrusionOk="0" h="14624" w="2745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1744391" y="6308082"/>
              <a:ext cx="317999" cy="730188"/>
            </a:xfrm>
            <a:custGeom>
              <a:rect b="b" l="l" r="r" t="t"/>
              <a:pathLst>
                <a:path extrusionOk="0" h="6391" w="2783">
                  <a:moveTo>
                    <a:pt x="0" y="0"/>
                  </a:moveTo>
                  <a:lnTo>
                    <a:pt x="0" y="6391"/>
                  </a:lnTo>
                  <a:lnTo>
                    <a:pt x="2782" y="6391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1521004" y="6967326"/>
              <a:ext cx="541388" cy="309396"/>
            </a:xfrm>
            <a:custGeom>
              <a:rect b="b" l="l" r="r" t="t"/>
              <a:pathLst>
                <a:path extrusionOk="0" h="2708" w="4738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1581107" y="7212171"/>
              <a:ext cx="485512" cy="13025"/>
            </a:xfrm>
            <a:custGeom>
              <a:rect b="b" l="l" r="r" t="t"/>
              <a:pathLst>
                <a:path extrusionOk="0" h="114" w="4249">
                  <a:moveTo>
                    <a:pt x="76" y="0"/>
                  </a:moveTo>
                  <a:cubicBezTo>
                    <a:pt x="1" y="0"/>
                    <a:pt x="1" y="113"/>
                    <a:pt x="76" y="113"/>
                  </a:cubicBezTo>
                  <a:lnTo>
                    <a:pt x="4174" y="113"/>
                  </a:lnTo>
                  <a:cubicBezTo>
                    <a:pt x="4249" y="113"/>
                    <a:pt x="4249" y="0"/>
                    <a:pt x="4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1948353" y="7094033"/>
              <a:ext cx="122606" cy="127963"/>
            </a:xfrm>
            <a:custGeom>
              <a:rect b="b" l="l" r="r" t="t"/>
              <a:pathLst>
                <a:path extrusionOk="0" h="1120" w="1073">
                  <a:moveTo>
                    <a:pt x="997" y="1"/>
                  </a:moveTo>
                  <a:cubicBezTo>
                    <a:pt x="433" y="1"/>
                    <a:pt x="1" y="527"/>
                    <a:pt x="114" y="1072"/>
                  </a:cubicBezTo>
                  <a:cubicBezTo>
                    <a:pt x="122" y="1105"/>
                    <a:pt x="148" y="1120"/>
                    <a:pt x="174" y="1120"/>
                  </a:cubicBezTo>
                  <a:cubicBezTo>
                    <a:pt x="206" y="1120"/>
                    <a:pt x="237" y="1095"/>
                    <a:pt x="227" y="1053"/>
                  </a:cubicBezTo>
                  <a:cubicBezTo>
                    <a:pt x="133" y="564"/>
                    <a:pt x="508" y="113"/>
                    <a:pt x="997" y="113"/>
                  </a:cubicBezTo>
                  <a:cubicBezTo>
                    <a:pt x="1072" y="113"/>
                    <a:pt x="1072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1735821" y="7055415"/>
              <a:ext cx="75301" cy="12911"/>
            </a:xfrm>
            <a:custGeom>
              <a:rect b="b" l="l" r="r" t="t"/>
              <a:pathLst>
                <a:path extrusionOk="0" h="113" w="659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1740049" y="7012456"/>
              <a:ext cx="71073" cy="13025"/>
            </a:xfrm>
            <a:custGeom>
              <a:rect b="b" l="l" r="r" t="t"/>
              <a:pathLst>
                <a:path extrusionOk="0" h="114" w="622">
                  <a:moveTo>
                    <a:pt x="95" y="0"/>
                  </a:moveTo>
                  <a:cubicBezTo>
                    <a:pt x="1" y="0"/>
                    <a:pt x="1" y="113"/>
                    <a:pt x="95" y="113"/>
                  </a:cubicBezTo>
                  <a:lnTo>
                    <a:pt x="546" y="113"/>
                  </a:lnTo>
                  <a:cubicBezTo>
                    <a:pt x="621" y="113"/>
                    <a:pt x="62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1744391" y="6402570"/>
              <a:ext cx="317999" cy="15081"/>
            </a:xfrm>
            <a:custGeom>
              <a:rect b="b" l="l" r="r" t="t"/>
              <a:pathLst>
                <a:path extrusionOk="0" h="132" w="2783">
                  <a:moveTo>
                    <a:pt x="0" y="0"/>
                  </a:moveTo>
                  <a:lnTo>
                    <a:pt x="0" y="132"/>
                  </a:lnTo>
                  <a:lnTo>
                    <a:pt x="2782" y="132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1744391" y="6464838"/>
              <a:ext cx="317999" cy="15196"/>
            </a:xfrm>
            <a:custGeom>
              <a:rect b="b" l="l" r="r" t="t"/>
              <a:pathLst>
                <a:path extrusionOk="0" h="133" w="2783">
                  <a:moveTo>
                    <a:pt x="0" y="0"/>
                  </a:moveTo>
                  <a:lnTo>
                    <a:pt x="0" y="132"/>
                  </a:lnTo>
                  <a:lnTo>
                    <a:pt x="2782" y="132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1465129" y="3172848"/>
              <a:ext cx="1492758" cy="1451692"/>
            </a:xfrm>
            <a:custGeom>
              <a:rect b="b" l="l" r="r" t="t"/>
              <a:pathLst>
                <a:path extrusionOk="0" h="12706" w="13064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1486610" y="4053287"/>
              <a:ext cx="1449794" cy="571263"/>
            </a:xfrm>
            <a:custGeom>
              <a:rect b="b" l="l" r="r" t="t"/>
              <a:pathLst>
                <a:path extrusionOk="0" h="5000" w="12688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2077243" y="2599409"/>
              <a:ext cx="270694" cy="723790"/>
            </a:xfrm>
            <a:custGeom>
              <a:rect b="b" l="l" r="r" t="t"/>
              <a:pathLst>
                <a:path extrusionOk="0" h="6335" w="2369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949538" y="539988"/>
              <a:ext cx="2491931" cy="1842752"/>
            </a:xfrm>
            <a:custGeom>
              <a:rect b="b" l="l" r="r" t="t"/>
              <a:pathLst>
                <a:path extrusionOk="0" h="16133" w="21860">
                  <a:moveTo>
                    <a:pt x="7819" y="1"/>
                  </a:moveTo>
                  <a:cubicBezTo>
                    <a:pt x="3496" y="1"/>
                    <a:pt x="0" y="3497"/>
                    <a:pt x="0" y="7801"/>
                  </a:cubicBezTo>
                  <a:lnTo>
                    <a:pt x="0" y="13214"/>
                  </a:lnTo>
                  <a:cubicBezTo>
                    <a:pt x="0" y="15601"/>
                    <a:pt x="1075" y="16132"/>
                    <a:pt x="2770" y="16132"/>
                  </a:cubicBezTo>
                  <a:cubicBezTo>
                    <a:pt x="4131" y="16132"/>
                    <a:pt x="5893" y="15789"/>
                    <a:pt x="7819" y="15789"/>
                  </a:cubicBezTo>
                  <a:lnTo>
                    <a:pt x="14041" y="15789"/>
                  </a:lnTo>
                  <a:cubicBezTo>
                    <a:pt x="15966" y="15789"/>
                    <a:pt x="17728" y="16132"/>
                    <a:pt x="19090" y="16132"/>
                  </a:cubicBezTo>
                  <a:cubicBezTo>
                    <a:pt x="20785" y="16132"/>
                    <a:pt x="21859" y="15601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1093057" y="995167"/>
              <a:ext cx="2217659" cy="2086845"/>
            </a:xfrm>
            <a:custGeom>
              <a:rect b="b" l="l" r="r" t="t"/>
              <a:pathLst>
                <a:path extrusionOk="0" h="18270" w="19454">
                  <a:moveTo>
                    <a:pt x="5433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45"/>
                    <a:pt x="2425" y="18270"/>
                    <a:pt x="5433" y="18270"/>
                  </a:cubicBezTo>
                  <a:lnTo>
                    <a:pt x="14022" y="18270"/>
                  </a:lnTo>
                  <a:cubicBezTo>
                    <a:pt x="17029" y="18270"/>
                    <a:pt x="19454" y="15845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840217" y="1939222"/>
              <a:ext cx="516511" cy="471396"/>
            </a:xfrm>
            <a:custGeom>
              <a:rect b="b" l="l" r="r" t="t"/>
              <a:pathLst>
                <a:path extrusionOk="0" h="4127" w="4531">
                  <a:moveTo>
                    <a:pt x="2266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3049203" y="1938994"/>
              <a:ext cx="525061" cy="472082"/>
            </a:xfrm>
            <a:custGeom>
              <a:rect b="b" l="l" r="r" t="t"/>
              <a:pathLst>
                <a:path extrusionOk="0" h="4133" w="4606">
                  <a:moveTo>
                    <a:pt x="2305" y="0"/>
                  </a:moveTo>
                  <a:cubicBezTo>
                    <a:pt x="1411" y="0"/>
                    <a:pt x="584" y="593"/>
                    <a:pt x="320" y="1492"/>
                  </a:cubicBezTo>
                  <a:cubicBezTo>
                    <a:pt x="1" y="2582"/>
                    <a:pt x="621" y="3729"/>
                    <a:pt x="1711" y="4048"/>
                  </a:cubicBezTo>
                  <a:cubicBezTo>
                    <a:pt x="1909" y="4105"/>
                    <a:pt x="2107" y="4132"/>
                    <a:pt x="2302" y="4132"/>
                  </a:cubicBezTo>
                  <a:cubicBezTo>
                    <a:pt x="3202" y="4132"/>
                    <a:pt x="4024" y="3554"/>
                    <a:pt x="4286" y="2658"/>
                  </a:cubicBezTo>
                  <a:cubicBezTo>
                    <a:pt x="4606" y="1549"/>
                    <a:pt x="3967" y="402"/>
                    <a:pt x="2877" y="83"/>
                  </a:cubicBezTo>
                  <a:cubicBezTo>
                    <a:pt x="2686" y="27"/>
                    <a:pt x="2494" y="0"/>
                    <a:pt x="2305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3281296" y="2049219"/>
              <a:ext cx="157997" cy="255744"/>
            </a:xfrm>
            <a:custGeom>
              <a:rect b="b" l="l" r="r" t="t"/>
              <a:pathLst>
                <a:path extrusionOk="0" h="2239" w="1386">
                  <a:moveTo>
                    <a:pt x="258" y="1"/>
                  </a:moveTo>
                  <a:cubicBezTo>
                    <a:pt x="164" y="1"/>
                    <a:pt x="89" y="76"/>
                    <a:pt x="89" y="189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1273" y="358"/>
                    <a:pt x="1273" y="1862"/>
                    <a:pt x="258" y="1862"/>
                  </a:cubicBezTo>
                  <a:cubicBezTo>
                    <a:pt x="247" y="1860"/>
                    <a:pt x="236" y="1859"/>
                    <a:pt x="226" y="1859"/>
                  </a:cubicBezTo>
                  <a:cubicBezTo>
                    <a:pt x="0" y="1859"/>
                    <a:pt x="5" y="2238"/>
                    <a:pt x="241" y="2238"/>
                  </a:cubicBezTo>
                  <a:cubicBezTo>
                    <a:pt x="247" y="2238"/>
                    <a:pt x="252" y="2238"/>
                    <a:pt x="258" y="2238"/>
                  </a:cubicBezTo>
                  <a:cubicBezTo>
                    <a:pt x="878" y="2219"/>
                    <a:pt x="1386" y="1730"/>
                    <a:pt x="1386" y="1110"/>
                  </a:cubicBezTo>
                  <a:cubicBezTo>
                    <a:pt x="1386" y="508"/>
                    <a:pt x="878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3281296" y="2156589"/>
              <a:ext cx="123685" cy="148375"/>
            </a:xfrm>
            <a:custGeom>
              <a:rect b="b" l="l" r="r" t="t"/>
              <a:pathLst>
                <a:path extrusionOk="0" h="1299" w="1085">
                  <a:moveTo>
                    <a:pt x="258" y="1"/>
                  </a:moveTo>
                  <a:cubicBezTo>
                    <a:pt x="164" y="1"/>
                    <a:pt x="89" y="76"/>
                    <a:pt x="89" y="170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615" y="395"/>
                    <a:pt x="615" y="884"/>
                    <a:pt x="258" y="922"/>
                  </a:cubicBezTo>
                  <a:cubicBezTo>
                    <a:pt x="247" y="920"/>
                    <a:pt x="236" y="919"/>
                    <a:pt x="226" y="919"/>
                  </a:cubicBezTo>
                  <a:cubicBezTo>
                    <a:pt x="0" y="919"/>
                    <a:pt x="5" y="1298"/>
                    <a:pt x="241" y="1298"/>
                  </a:cubicBezTo>
                  <a:cubicBezTo>
                    <a:pt x="247" y="1298"/>
                    <a:pt x="252" y="1298"/>
                    <a:pt x="258" y="1298"/>
                  </a:cubicBezTo>
                  <a:cubicBezTo>
                    <a:pt x="1085" y="1241"/>
                    <a:pt x="1085" y="38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932325" y="2049219"/>
              <a:ext cx="192994" cy="255630"/>
            </a:xfrm>
            <a:custGeom>
              <a:rect b="b" l="l" r="r" t="t"/>
              <a:pathLst>
                <a:path extrusionOk="0" h="2238" w="1693">
                  <a:moveTo>
                    <a:pt x="1486" y="1"/>
                  </a:moveTo>
                  <a:cubicBezTo>
                    <a:pt x="1" y="1"/>
                    <a:pt x="1" y="2238"/>
                    <a:pt x="1486" y="2238"/>
                  </a:cubicBezTo>
                  <a:cubicBezTo>
                    <a:pt x="1693" y="2200"/>
                    <a:pt x="1693" y="1881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89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998099" y="2156475"/>
              <a:ext cx="127218" cy="148489"/>
            </a:xfrm>
            <a:custGeom>
              <a:rect b="b" l="l" r="r" t="t"/>
              <a:pathLst>
                <a:path extrusionOk="0" h="1300" w="1116">
                  <a:moveTo>
                    <a:pt x="855" y="0"/>
                  </a:moveTo>
                  <a:cubicBezTo>
                    <a:pt x="0" y="0"/>
                    <a:pt x="6" y="1299"/>
                    <a:pt x="872" y="1299"/>
                  </a:cubicBezTo>
                  <a:cubicBezTo>
                    <a:pt x="884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4" y="924"/>
                  </a:cubicBezTo>
                  <a:cubicBezTo>
                    <a:pt x="507" y="924"/>
                    <a:pt x="507" y="357"/>
                    <a:pt x="874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981684" y="677398"/>
              <a:ext cx="2374060" cy="1019893"/>
            </a:xfrm>
            <a:custGeom>
              <a:rect b="b" l="l" r="r" t="t"/>
              <a:pathLst>
                <a:path extrusionOk="0" h="8929" w="20826">
                  <a:moveTo>
                    <a:pt x="12368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1"/>
                    <a:pt x="3553" y="2125"/>
                  </a:cubicBezTo>
                  <a:cubicBezTo>
                    <a:pt x="0" y="4888"/>
                    <a:pt x="357" y="8440"/>
                    <a:pt x="357" y="8440"/>
                  </a:cubicBezTo>
                  <a:cubicBezTo>
                    <a:pt x="2669" y="8045"/>
                    <a:pt x="3872" y="5357"/>
                    <a:pt x="4455" y="3365"/>
                  </a:cubicBezTo>
                  <a:cubicBezTo>
                    <a:pt x="5827" y="5000"/>
                    <a:pt x="8383" y="6974"/>
                    <a:pt x="12706" y="6974"/>
                  </a:cubicBezTo>
                  <a:cubicBezTo>
                    <a:pt x="19999" y="6974"/>
                    <a:pt x="20826" y="8929"/>
                    <a:pt x="20826" y="8929"/>
                  </a:cubicBezTo>
                  <a:cubicBezTo>
                    <a:pt x="20826" y="8929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6" name="Google Shape;1406;p43"/>
            <p:cNvGrpSpPr/>
            <p:nvPr/>
          </p:nvGrpSpPr>
          <p:grpSpPr>
            <a:xfrm>
              <a:off x="1548204" y="1712618"/>
              <a:ext cx="1307436" cy="742582"/>
              <a:chOff x="2833916" y="2507330"/>
              <a:chExt cx="327350" cy="185906"/>
            </a:xfrm>
          </p:grpSpPr>
          <p:sp>
            <p:nvSpPr>
              <p:cNvPr id="1407" name="Google Shape;1407;p43"/>
              <p:cNvSpPr/>
              <p:nvPr/>
            </p:nvSpPr>
            <p:spPr>
              <a:xfrm>
                <a:off x="2972982" y="2573874"/>
                <a:ext cx="44240" cy="79387"/>
              </a:xfrm>
              <a:custGeom>
                <a:rect b="b" l="l" r="r" t="t"/>
                <a:pathLst>
                  <a:path extrusionOk="0" h="2776" w="1547">
                    <a:moveTo>
                      <a:pt x="1046" y="1"/>
                    </a:moveTo>
                    <a:cubicBezTo>
                      <a:pt x="964" y="1"/>
                      <a:pt x="889" y="57"/>
                      <a:pt x="907" y="170"/>
                    </a:cubicBezTo>
                    <a:lnTo>
                      <a:pt x="1001" y="1222"/>
                    </a:lnTo>
                    <a:cubicBezTo>
                      <a:pt x="1033" y="1491"/>
                      <a:pt x="1078" y="2489"/>
                      <a:pt x="634" y="2489"/>
                    </a:cubicBezTo>
                    <a:cubicBezTo>
                      <a:pt x="550" y="2489"/>
                      <a:pt x="448" y="2453"/>
                      <a:pt x="325" y="2369"/>
                    </a:cubicBezTo>
                    <a:cubicBezTo>
                      <a:pt x="292" y="2346"/>
                      <a:pt x="260" y="2336"/>
                      <a:pt x="230" y="2336"/>
                    </a:cubicBezTo>
                    <a:cubicBezTo>
                      <a:pt x="89" y="2336"/>
                      <a:pt x="0" y="2558"/>
                      <a:pt x="156" y="2651"/>
                    </a:cubicBezTo>
                    <a:cubicBezTo>
                      <a:pt x="283" y="2736"/>
                      <a:pt x="426" y="2775"/>
                      <a:pt x="567" y="2775"/>
                    </a:cubicBezTo>
                    <a:cubicBezTo>
                      <a:pt x="863" y="2775"/>
                      <a:pt x="1150" y="2599"/>
                      <a:pt x="1265" y="2294"/>
                    </a:cubicBezTo>
                    <a:cubicBezTo>
                      <a:pt x="1546" y="1692"/>
                      <a:pt x="1302" y="790"/>
                      <a:pt x="1227" y="170"/>
                    </a:cubicBezTo>
                    <a:cubicBezTo>
                      <a:pt x="1218" y="57"/>
                      <a:pt x="1128" y="1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3"/>
              <p:cNvSpPr/>
              <p:nvPr/>
            </p:nvSpPr>
            <p:spPr>
              <a:xfrm>
                <a:off x="2861312" y="2507673"/>
                <a:ext cx="70636" cy="28655"/>
              </a:xfrm>
              <a:custGeom>
                <a:rect b="b" l="l" r="r" t="t"/>
                <a:pathLst>
                  <a:path extrusionOk="0" h="1002" w="2470">
                    <a:moveTo>
                      <a:pt x="493" y="0"/>
                    </a:moveTo>
                    <a:cubicBezTo>
                      <a:pt x="104" y="0"/>
                      <a:pt x="0" y="591"/>
                      <a:pt x="414" y="699"/>
                    </a:cubicBezTo>
                    <a:lnTo>
                      <a:pt x="1880" y="981"/>
                    </a:lnTo>
                    <a:lnTo>
                      <a:pt x="1937" y="981"/>
                    </a:lnTo>
                    <a:lnTo>
                      <a:pt x="1937" y="1000"/>
                    </a:lnTo>
                    <a:cubicBezTo>
                      <a:pt x="1949" y="1001"/>
                      <a:pt x="1961" y="1001"/>
                      <a:pt x="1973" y="1001"/>
                    </a:cubicBezTo>
                    <a:cubicBezTo>
                      <a:pt x="2410" y="1001"/>
                      <a:pt x="2469" y="341"/>
                      <a:pt x="2012" y="286"/>
                    </a:cubicBezTo>
                    <a:lnTo>
                      <a:pt x="546" y="4"/>
                    </a:lnTo>
                    <a:cubicBezTo>
                      <a:pt x="528" y="1"/>
                      <a:pt x="510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3"/>
              <p:cNvSpPr/>
              <p:nvPr/>
            </p:nvSpPr>
            <p:spPr>
              <a:xfrm>
                <a:off x="3064835" y="2507330"/>
                <a:ext cx="71665" cy="28455"/>
              </a:xfrm>
              <a:custGeom>
                <a:rect b="b" l="l" r="r" t="t"/>
                <a:pathLst>
                  <a:path extrusionOk="0" h="995" w="2506">
                    <a:moveTo>
                      <a:pt x="2031" y="0"/>
                    </a:moveTo>
                    <a:cubicBezTo>
                      <a:pt x="1998" y="0"/>
                      <a:pt x="1962" y="5"/>
                      <a:pt x="1924" y="16"/>
                    </a:cubicBezTo>
                    <a:lnTo>
                      <a:pt x="458" y="298"/>
                    </a:lnTo>
                    <a:cubicBezTo>
                      <a:pt x="1" y="334"/>
                      <a:pt x="60" y="995"/>
                      <a:pt x="497" y="995"/>
                    </a:cubicBezTo>
                    <a:cubicBezTo>
                      <a:pt x="509" y="995"/>
                      <a:pt x="521" y="994"/>
                      <a:pt x="534" y="993"/>
                    </a:cubicBezTo>
                    <a:cubicBezTo>
                      <a:pt x="552" y="993"/>
                      <a:pt x="571" y="993"/>
                      <a:pt x="590" y="974"/>
                    </a:cubicBezTo>
                    <a:lnTo>
                      <a:pt x="2056" y="692"/>
                    </a:lnTo>
                    <a:cubicBezTo>
                      <a:pt x="2505" y="641"/>
                      <a:pt x="2414" y="0"/>
                      <a:pt x="2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3"/>
              <p:cNvSpPr/>
              <p:nvPr/>
            </p:nvSpPr>
            <p:spPr>
              <a:xfrm>
                <a:off x="2969894" y="2685143"/>
                <a:ext cx="41953" cy="8093"/>
              </a:xfrm>
              <a:custGeom>
                <a:rect b="b" l="l" r="r" t="t"/>
                <a:pathLst>
                  <a:path extrusionOk="0" h="283" w="1467">
                    <a:moveTo>
                      <a:pt x="151" y="0"/>
                    </a:moveTo>
                    <a:cubicBezTo>
                      <a:pt x="57" y="0"/>
                      <a:pt x="1" y="75"/>
                      <a:pt x="1" y="151"/>
                    </a:cubicBezTo>
                    <a:cubicBezTo>
                      <a:pt x="1" y="226"/>
                      <a:pt x="57" y="282"/>
                      <a:pt x="151" y="282"/>
                    </a:cubicBezTo>
                    <a:lnTo>
                      <a:pt x="1316" y="282"/>
                    </a:lnTo>
                    <a:cubicBezTo>
                      <a:pt x="1391" y="282"/>
                      <a:pt x="1467" y="226"/>
                      <a:pt x="1467" y="151"/>
                    </a:cubicBezTo>
                    <a:cubicBezTo>
                      <a:pt x="1467" y="75"/>
                      <a:pt x="1391" y="0"/>
                      <a:pt x="1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3"/>
              <p:cNvSpPr/>
              <p:nvPr/>
            </p:nvSpPr>
            <p:spPr>
              <a:xfrm>
                <a:off x="3042443" y="2555687"/>
                <a:ext cx="116678" cy="106268"/>
              </a:xfrm>
              <a:custGeom>
                <a:rect b="b" l="l" r="r" t="t"/>
                <a:pathLst>
                  <a:path extrusionOk="0" h="3716" w="4080">
                    <a:moveTo>
                      <a:pt x="2025" y="1"/>
                    </a:moveTo>
                    <a:cubicBezTo>
                      <a:pt x="1190" y="1"/>
                      <a:pt x="435" y="577"/>
                      <a:pt x="226" y="1426"/>
                    </a:cubicBezTo>
                    <a:cubicBezTo>
                      <a:pt x="1" y="2441"/>
                      <a:pt x="602" y="3437"/>
                      <a:pt x="1617" y="3663"/>
                    </a:cubicBezTo>
                    <a:cubicBezTo>
                      <a:pt x="1764" y="3699"/>
                      <a:pt x="1911" y="3716"/>
                      <a:pt x="2056" y="3716"/>
                    </a:cubicBezTo>
                    <a:cubicBezTo>
                      <a:pt x="2891" y="3716"/>
                      <a:pt x="3646" y="3140"/>
                      <a:pt x="3854" y="2291"/>
                    </a:cubicBezTo>
                    <a:cubicBezTo>
                      <a:pt x="4079" y="1294"/>
                      <a:pt x="3459" y="298"/>
                      <a:pt x="2463" y="54"/>
                    </a:cubicBezTo>
                    <a:cubicBezTo>
                      <a:pt x="2316" y="18"/>
                      <a:pt x="2169" y="1"/>
                      <a:pt x="2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43"/>
              <p:cNvSpPr/>
              <p:nvPr/>
            </p:nvSpPr>
            <p:spPr>
              <a:xfrm>
                <a:off x="3065035" y="2558289"/>
                <a:ext cx="96231" cy="101607"/>
              </a:xfrm>
              <a:custGeom>
                <a:rect b="b" l="l" r="r" t="t"/>
                <a:pathLst>
                  <a:path extrusionOk="0" h="3553" w="3365">
                    <a:moveTo>
                      <a:pt x="1786" y="1"/>
                    </a:moveTo>
                    <a:cubicBezTo>
                      <a:pt x="1711" y="19"/>
                      <a:pt x="1617" y="38"/>
                      <a:pt x="1542" y="76"/>
                    </a:cubicBezTo>
                    <a:cubicBezTo>
                      <a:pt x="0" y="790"/>
                      <a:pt x="151" y="3045"/>
                      <a:pt x="1786" y="3553"/>
                    </a:cubicBezTo>
                    <a:cubicBezTo>
                      <a:pt x="1861" y="3515"/>
                      <a:pt x="1955" y="3496"/>
                      <a:pt x="2030" y="3459"/>
                    </a:cubicBezTo>
                    <a:cubicBezTo>
                      <a:pt x="2951" y="3027"/>
                      <a:pt x="3365" y="1918"/>
                      <a:pt x="2932" y="997"/>
                    </a:cubicBezTo>
                    <a:cubicBezTo>
                      <a:pt x="2707" y="508"/>
                      <a:pt x="2293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43"/>
              <p:cNvSpPr/>
              <p:nvPr/>
            </p:nvSpPr>
            <p:spPr>
              <a:xfrm>
                <a:off x="2833916" y="2555687"/>
                <a:ext cx="117193" cy="106611"/>
              </a:xfrm>
              <a:custGeom>
                <a:rect b="b" l="l" r="r" t="t"/>
                <a:pathLst>
                  <a:path extrusionOk="0" h="3728" w="4098">
                    <a:moveTo>
                      <a:pt x="2042" y="1"/>
                    </a:moveTo>
                    <a:cubicBezTo>
                      <a:pt x="1203" y="1"/>
                      <a:pt x="437" y="577"/>
                      <a:pt x="245" y="1426"/>
                    </a:cubicBezTo>
                    <a:cubicBezTo>
                      <a:pt x="0" y="2441"/>
                      <a:pt x="621" y="3437"/>
                      <a:pt x="1617" y="3681"/>
                    </a:cubicBezTo>
                    <a:cubicBezTo>
                      <a:pt x="1755" y="3713"/>
                      <a:pt x="1893" y="3728"/>
                      <a:pt x="2030" y="3728"/>
                    </a:cubicBezTo>
                    <a:cubicBezTo>
                      <a:pt x="2879" y="3728"/>
                      <a:pt x="3659" y="3149"/>
                      <a:pt x="3853" y="2291"/>
                    </a:cubicBezTo>
                    <a:cubicBezTo>
                      <a:pt x="4098" y="1294"/>
                      <a:pt x="3477" y="298"/>
                      <a:pt x="2481" y="54"/>
                    </a:cubicBezTo>
                    <a:cubicBezTo>
                      <a:pt x="2334" y="18"/>
                      <a:pt x="2187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43"/>
              <p:cNvSpPr/>
              <p:nvPr/>
            </p:nvSpPr>
            <p:spPr>
              <a:xfrm>
                <a:off x="2857022" y="2558289"/>
                <a:ext cx="96231" cy="101607"/>
              </a:xfrm>
              <a:custGeom>
                <a:rect b="b" l="l" r="r" t="t"/>
                <a:pathLst>
                  <a:path extrusionOk="0" h="3553" w="3365">
                    <a:moveTo>
                      <a:pt x="1786" y="1"/>
                    </a:moveTo>
                    <a:cubicBezTo>
                      <a:pt x="1711" y="19"/>
                      <a:pt x="1636" y="57"/>
                      <a:pt x="1560" y="95"/>
                    </a:cubicBezTo>
                    <a:cubicBezTo>
                      <a:pt x="0" y="790"/>
                      <a:pt x="151" y="3045"/>
                      <a:pt x="1786" y="3553"/>
                    </a:cubicBezTo>
                    <a:cubicBezTo>
                      <a:pt x="1861" y="3534"/>
                      <a:pt x="1955" y="3496"/>
                      <a:pt x="2030" y="3459"/>
                    </a:cubicBezTo>
                    <a:cubicBezTo>
                      <a:pt x="2951" y="3027"/>
                      <a:pt x="3365" y="1918"/>
                      <a:pt x="2933" y="997"/>
                    </a:cubicBezTo>
                    <a:cubicBezTo>
                      <a:pt x="2707" y="508"/>
                      <a:pt x="2294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15" name="Google Shape;1415;p43"/>
          <p:cNvGrpSpPr/>
          <p:nvPr/>
        </p:nvGrpSpPr>
        <p:grpSpPr>
          <a:xfrm>
            <a:off x="8757449" y="4042344"/>
            <a:ext cx="977419" cy="906972"/>
            <a:chOff x="2656531" y="2949031"/>
            <a:chExt cx="685867" cy="636433"/>
          </a:xfrm>
        </p:grpSpPr>
        <p:sp>
          <p:nvSpPr>
            <p:cNvPr id="1416" name="Google Shape;1416;p43"/>
            <p:cNvSpPr/>
            <p:nvPr/>
          </p:nvSpPr>
          <p:spPr>
            <a:xfrm>
              <a:off x="2683955" y="2949031"/>
              <a:ext cx="625141" cy="461363"/>
            </a:xfrm>
            <a:custGeom>
              <a:rect b="b" l="l" r="r" t="t"/>
              <a:pathLst>
                <a:path extrusionOk="0" h="16133" w="21860">
                  <a:moveTo>
                    <a:pt x="7819" y="1"/>
                  </a:moveTo>
                  <a:cubicBezTo>
                    <a:pt x="3496" y="1"/>
                    <a:pt x="0" y="3497"/>
                    <a:pt x="0" y="7801"/>
                  </a:cubicBezTo>
                  <a:lnTo>
                    <a:pt x="0" y="13214"/>
                  </a:lnTo>
                  <a:cubicBezTo>
                    <a:pt x="0" y="15601"/>
                    <a:pt x="1075" y="16132"/>
                    <a:pt x="2770" y="16132"/>
                  </a:cubicBezTo>
                  <a:cubicBezTo>
                    <a:pt x="4131" y="16132"/>
                    <a:pt x="5893" y="15789"/>
                    <a:pt x="7819" y="15789"/>
                  </a:cubicBezTo>
                  <a:lnTo>
                    <a:pt x="14041" y="15789"/>
                  </a:lnTo>
                  <a:cubicBezTo>
                    <a:pt x="15966" y="15789"/>
                    <a:pt x="17728" y="16132"/>
                    <a:pt x="19090" y="16132"/>
                  </a:cubicBezTo>
                  <a:cubicBezTo>
                    <a:pt x="20785" y="16132"/>
                    <a:pt x="21859" y="15601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2719958" y="3062988"/>
              <a:ext cx="556336" cy="522476"/>
            </a:xfrm>
            <a:custGeom>
              <a:rect b="b" l="l" r="r" t="t"/>
              <a:pathLst>
                <a:path extrusionOk="0" h="18270" w="19454">
                  <a:moveTo>
                    <a:pt x="5433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45"/>
                    <a:pt x="2425" y="18270"/>
                    <a:pt x="5433" y="18270"/>
                  </a:cubicBezTo>
                  <a:lnTo>
                    <a:pt x="14022" y="18270"/>
                  </a:lnTo>
                  <a:cubicBezTo>
                    <a:pt x="17029" y="18270"/>
                    <a:pt x="19454" y="15845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2990855" y="3403714"/>
              <a:ext cx="33145" cy="24251"/>
            </a:xfrm>
            <a:custGeom>
              <a:rect b="b" l="l" r="r" t="t"/>
              <a:pathLst>
                <a:path extrusionOk="0" h="848" w="1159">
                  <a:moveTo>
                    <a:pt x="992" y="0"/>
                  </a:moveTo>
                  <a:cubicBezTo>
                    <a:pt x="939" y="0"/>
                    <a:pt x="887" y="29"/>
                    <a:pt x="865" y="96"/>
                  </a:cubicBezTo>
                  <a:cubicBezTo>
                    <a:pt x="793" y="383"/>
                    <a:pt x="516" y="567"/>
                    <a:pt x="230" y="567"/>
                  </a:cubicBezTo>
                  <a:cubicBezTo>
                    <a:pt x="216" y="567"/>
                    <a:pt x="202" y="566"/>
                    <a:pt x="188" y="566"/>
                  </a:cubicBezTo>
                  <a:cubicBezTo>
                    <a:pt x="182" y="565"/>
                    <a:pt x="177" y="565"/>
                    <a:pt x="171" y="565"/>
                  </a:cubicBezTo>
                  <a:cubicBezTo>
                    <a:pt x="1" y="565"/>
                    <a:pt x="7" y="829"/>
                    <a:pt x="188" y="847"/>
                  </a:cubicBezTo>
                  <a:lnTo>
                    <a:pt x="188" y="829"/>
                  </a:lnTo>
                  <a:cubicBezTo>
                    <a:pt x="214" y="831"/>
                    <a:pt x="240" y="832"/>
                    <a:pt x="266" y="832"/>
                  </a:cubicBezTo>
                  <a:cubicBezTo>
                    <a:pt x="667" y="832"/>
                    <a:pt x="1023" y="560"/>
                    <a:pt x="1147" y="171"/>
                  </a:cubicBezTo>
                  <a:cubicBezTo>
                    <a:pt x="1158" y="68"/>
                    <a:pt x="1073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3066264" y="3242688"/>
              <a:ext cx="64316" cy="29141"/>
            </a:xfrm>
            <a:custGeom>
              <a:rect b="b" l="l" r="r" t="t"/>
              <a:pathLst>
                <a:path extrusionOk="0" h="1019" w="2249">
                  <a:moveTo>
                    <a:pt x="1112" y="0"/>
                  </a:moveTo>
                  <a:cubicBezTo>
                    <a:pt x="745" y="0"/>
                    <a:pt x="379" y="170"/>
                    <a:pt x="145" y="520"/>
                  </a:cubicBezTo>
                  <a:cubicBezTo>
                    <a:pt x="1" y="730"/>
                    <a:pt x="195" y="931"/>
                    <a:pt x="390" y="931"/>
                  </a:cubicBezTo>
                  <a:cubicBezTo>
                    <a:pt x="474" y="931"/>
                    <a:pt x="558" y="893"/>
                    <a:pt x="615" y="802"/>
                  </a:cubicBezTo>
                  <a:cubicBezTo>
                    <a:pt x="737" y="628"/>
                    <a:pt x="924" y="542"/>
                    <a:pt x="1110" y="542"/>
                  </a:cubicBezTo>
                  <a:cubicBezTo>
                    <a:pt x="1325" y="542"/>
                    <a:pt x="1538" y="656"/>
                    <a:pt x="1649" y="877"/>
                  </a:cubicBezTo>
                  <a:cubicBezTo>
                    <a:pt x="1701" y="977"/>
                    <a:pt x="1785" y="1018"/>
                    <a:pt x="1869" y="1018"/>
                  </a:cubicBezTo>
                  <a:cubicBezTo>
                    <a:pt x="2057" y="1018"/>
                    <a:pt x="2248" y="816"/>
                    <a:pt x="2119" y="596"/>
                  </a:cubicBezTo>
                  <a:lnTo>
                    <a:pt x="2138" y="596"/>
                  </a:lnTo>
                  <a:cubicBezTo>
                    <a:pt x="1912" y="203"/>
                    <a:pt x="1512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2972896" y="3309546"/>
              <a:ext cx="44326" cy="79530"/>
            </a:xfrm>
            <a:custGeom>
              <a:rect b="b" l="l" r="r" t="t"/>
              <a:pathLst>
                <a:path extrusionOk="0" h="2781" w="1550">
                  <a:moveTo>
                    <a:pt x="1049" y="1"/>
                  </a:moveTo>
                  <a:cubicBezTo>
                    <a:pt x="967" y="1"/>
                    <a:pt x="892" y="52"/>
                    <a:pt x="910" y="156"/>
                  </a:cubicBezTo>
                  <a:lnTo>
                    <a:pt x="1004" y="1227"/>
                  </a:lnTo>
                  <a:cubicBezTo>
                    <a:pt x="1036" y="1495"/>
                    <a:pt x="1081" y="2476"/>
                    <a:pt x="640" y="2476"/>
                  </a:cubicBezTo>
                  <a:cubicBezTo>
                    <a:pt x="555" y="2476"/>
                    <a:pt x="452" y="2440"/>
                    <a:pt x="328" y="2355"/>
                  </a:cubicBezTo>
                  <a:cubicBezTo>
                    <a:pt x="298" y="2337"/>
                    <a:pt x="268" y="2329"/>
                    <a:pt x="240" y="2329"/>
                  </a:cubicBezTo>
                  <a:cubicBezTo>
                    <a:pt x="95" y="2329"/>
                    <a:pt x="1" y="2545"/>
                    <a:pt x="159" y="2656"/>
                  </a:cubicBezTo>
                  <a:cubicBezTo>
                    <a:pt x="286" y="2741"/>
                    <a:pt x="429" y="2780"/>
                    <a:pt x="570" y="2780"/>
                  </a:cubicBezTo>
                  <a:cubicBezTo>
                    <a:pt x="866" y="2780"/>
                    <a:pt x="1153" y="2604"/>
                    <a:pt x="1268" y="2299"/>
                  </a:cubicBezTo>
                  <a:cubicBezTo>
                    <a:pt x="1549" y="1678"/>
                    <a:pt x="1305" y="795"/>
                    <a:pt x="1230" y="156"/>
                  </a:cubicBezTo>
                  <a:cubicBezTo>
                    <a:pt x="1221" y="52"/>
                    <a:pt x="1131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2865744" y="3303741"/>
              <a:ext cx="62915" cy="27768"/>
            </a:xfrm>
            <a:custGeom>
              <a:rect b="b" l="l" r="r" t="t"/>
              <a:pathLst>
                <a:path extrusionOk="0" h="971" w="2200">
                  <a:moveTo>
                    <a:pt x="1111" y="1"/>
                  </a:moveTo>
                  <a:cubicBezTo>
                    <a:pt x="742" y="1"/>
                    <a:pt x="373" y="175"/>
                    <a:pt x="147" y="528"/>
                  </a:cubicBezTo>
                  <a:cubicBezTo>
                    <a:pt x="0" y="727"/>
                    <a:pt x="192" y="927"/>
                    <a:pt x="391" y="927"/>
                  </a:cubicBezTo>
                  <a:cubicBezTo>
                    <a:pt x="473" y="927"/>
                    <a:pt x="556" y="893"/>
                    <a:pt x="616" y="810"/>
                  </a:cubicBezTo>
                  <a:cubicBezTo>
                    <a:pt x="732" y="615"/>
                    <a:pt x="923" y="520"/>
                    <a:pt x="1114" y="520"/>
                  </a:cubicBezTo>
                  <a:cubicBezTo>
                    <a:pt x="1327" y="520"/>
                    <a:pt x="1541" y="638"/>
                    <a:pt x="1650" y="866"/>
                  </a:cubicBezTo>
                  <a:cubicBezTo>
                    <a:pt x="1712" y="939"/>
                    <a:pt x="1788" y="970"/>
                    <a:pt x="1862" y="970"/>
                  </a:cubicBezTo>
                  <a:cubicBezTo>
                    <a:pt x="2037" y="970"/>
                    <a:pt x="2199" y="796"/>
                    <a:pt x="2120" y="584"/>
                  </a:cubicBezTo>
                  <a:lnTo>
                    <a:pt x="2120" y="584"/>
                  </a:lnTo>
                  <a:lnTo>
                    <a:pt x="2120" y="603"/>
                  </a:lnTo>
                  <a:cubicBezTo>
                    <a:pt x="1906" y="203"/>
                    <a:pt x="1509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2858996" y="3243431"/>
              <a:ext cx="71551" cy="28712"/>
            </a:xfrm>
            <a:custGeom>
              <a:rect b="b" l="l" r="r" t="t"/>
              <a:pathLst>
                <a:path extrusionOk="0" h="1004" w="2502">
                  <a:moveTo>
                    <a:pt x="1993" y="0"/>
                  </a:moveTo>
                  <a:cubicBezTo>
                    <a:pt x="1971" y="0"/>
                    <a:pt x="1948" y="2"/>
                    <a:pt x="1924" y="6"/>
                  </a:cubicBezTo>
                  <a:lnTo>
                    <a:pt x="458" y="288"/>
                  </a:lnTo>
                  <a:cubicBezTo>
                    <a:pt x="0" y="343"/>
                    <a:pt x="59" y="1003"/>
                    <a:pt x="497" y="1003"/>
                  </a:cubicBezTo>
                  <a:cubicBezTo>
                    <a:pt x="508" y="1003"/>
                    <a:pt x="521" y="1003"/>
                    <a:pt x="533" y="1002"/>
                  </a:cubicBezTo>
                  <a:lnTo>
                    <a:pt x="608" y="1002"/>
                  </a:lnTo>
                  <a:lnTo>
                    <a:pt x="2055" y="720"/>
                  </a:lnTo>
                  <a:cubicBezTo>
                    <a:pt x="2501" y="631"/>
                    <a:pt x="2406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2656531" y="3299337"/>
              <a:ext cx="129575" cy="118022"/>
            </a:xfrm>
            <a:custGeom>
              <a:rect b="b" l="l" r="r" t="t"/>
              <a:pathLst>
                <a:path extrusionOk="0" h="4127" w="4531">
                  <a:moveTo>
                    <a:pt x="2266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6" y="1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3210678" y="3299280"/>
              <a:ext cx="131720" cy="118193"/>
            </a:xfrm>
            <a:custGeom>
              <a:rect b="b" l="l" r="r" t="t"/>
              <a:pathLst>
                <a:path extrusionOk="0" h="4133" w="4606">
                  <a:moveTo>
                    <a:pt x="2305" y="0"/>
                  </a:moveTo>
                  <a:cubicBezTo>
                    <a:pt x="1411" y="0"/>
                    <a:pt x="584" y="593"/>
                    <a:pt x="320" y="1492"/>
                  </a:cubicBezTo>
                  <a:cubicBezTo>
                    <a:pt x="1" y="2582"/>
                    <a:pt x="621" y="3729"/>
                    <a:pt x="1711" y="4048"/>
                  </a:cubicBezTo>
                  <a:cubicBezTo>
                    <a:pt x="1909" y="4105"/>
                    <a:pt x="2107" y="4132"/>
                    <a:pt x="2302" y="4132"/>
                  </a:cubicBezTo>
                  <a:cubicBezTo>
                    <a:pt x="3202" y="4132"/>
                    <a:pt x="4024" y="3554"/>
                    <a:pt x="4286" y="2658"/>
                  </a:cubicBezTo>
                  <a:cubicBezTo>
                    <a:pt x="4606" y="1549"/>
                    <a:pt x="3967" y="402"/>
                    <a:pt x="2877" y="83"/>
                  </a:cubicBezTo>
                  <a:cubicBezTo>
                    <a:pt x="2686" y="27"/>
                    <a:pt x="2494" y="0"/>
                    <a:pt x="2305" y="0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3268900" y="3326876"/>
              <a:ext cx="39636" cy="64030"/>
            </a:xfrm>
            <a:custGeom>
              <a:rect b="b" l="l" r="r" t="t"/>
              <a:pathLst>
                <a:path extrusionOk="0" h="2239" w="1386">
                  <a:moveTo>
                    <a:pt x="258" y="1"/>
                  </a:moveTo>
                  <a:cubicBezTo>
                    <a:pt x="164" y="1"/>
                    <a:pt x="89" y="76"/>
                    <a:pt x="89" y="189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1273" y="358"/>
                    <a:pt x="1273" y="1862"/>
                    <a:pt x="258" y="1862"/>
                  </a:cubicBezTo>
                  <a:cubicBezTo>
                    <a:pt x="247" y="1860"/>
                    <a:pt x="236" y="1859"/>
                    <a:pt x="226" y="1859"/>
                  </a:cubicBezTo>
                  <a:cubicBezTo>
                    <a:pt x="0" y="1859"/>
                    <a:pt x="5" y="2238"/>
                    <a:pt x="241" y="2238"/>
                  </a:cubicBezTo>
                  <a:cubicBezTo>
                    <a:pt x="247" y="2238"/>
                    <a:pt x="252" y="2238"/>
                    <a:pt x="258" y="2238"/>
                  </a:cubicBezTo>
                  <a:cubicBezTo>
                    <a:pt x="878" y="2219"/>
                    <a:pt x="1386" y="1730"/>
                    <a:pt x="1386" y="1110"/>
                  </a:cubicBezTo>
                  <a:cubicBezTo>
                    <a:pt x="1386" y="508"/>
                    <a:pt x="878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3268900" y="3353756"/>
              <a:ext cx="31028" cy="37148"/>
            </a:xfrm>
            <a:custGeom>
              <a:rect b="b" l="l" r="r" t="t"/>
              <a:pathLst>
                <a:path extrusionOk="0" h="1299" w="1085">
                  <a:moveTo>
                    <a:pt x="258" y="1"/>
                  </a:moveTo>
                  <a:cubicBezTo>
                    <a:pt x="164" y="1"/>
                    <a:pt x="89" y="76"/>
                    <a:pt x="89" y="170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615" y="395"/>
                    <a:pt x="615" y="884"/>
                    <a:pt x="258" y="922"/>
                  </a:cubicBezTo>
                  <a:cubicBezTo>
                    <a:pt x="247" y="920"/>
                    <a:pt x="236" y="919"/>
                    <a:pt x="226" y="919"/>
                  </a:cubicBezTo>
                  <a:cubicBezTo>
                    <a:pt x="0" y="919"/>
                    <a:pt x="5" y="1298"/>
                    <a:pt x="241" y="1298"/>
                  </a:cubicBezTo>
                  <a:cubicBezTo>
                    <a:pt x="247" y="1298"/>
                    <a:pt x="252" y="1298"/>
                    <a:pt x="258" y="1298"/>
                  </a:cubicBezTo>
                  <a:cubicBezTo>
                    <a:pt x="1085" y="1241"/>
                    <a:pt x="1085" y="38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679637" y="3326876"/>
              <a:ext cx="48416" cy="64001"/>
            </a:xfrm>
            <a:custGeom>
              <a:rect b="b" l="l" r="r" t="t"/>
              <a:pathLst>
                <a:path extrusionOk="0" h="2238" w="1693">
                  <a:moveTo>
                    <a:pt x="1486" y="1"/>
                  </a:moveTo>
                  <a:cubicBezTo>
                    <a:pt x="1" y="1"/>
                    <a:pt x="1" y="2238"/>
                    <a:pt x="1486" y="2238"/>
                  </a:cubicBezTo>
                  <a:cubicBezTo>
                    <a:pt x="1693" y="2200"/>
                    <a:pt x="1693" y="1881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89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2696137" y="3353728"/>
              <a:ext cx="31915" cy="37177"/>
            </a:xfrm>
            <a:custGeom>
              <a:rect b="b" l="l" r="r" t="t"/>
              <a:pathLst>
                <a:path extrusionOk="0" h="1300" w="1116">
                  <a:moveTo>
                    <a:pt x="855" y="0"/>
                  </a:moveTo>
                  <a:cubicBezTo>
                    <a:pt x="0" y="0"/>
                    <a:pt x="6" y="1299"/>
                    <a:pt x="872" y="1299"/>
                  </a:cubicBezTo>
                  <a:cubicBezTo>
                    <a:pt x="884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4" y="924"/>
                  </a:cubicBezTo>
                  <a:cubicBezTo>
                    <a:pt x="507" y="924"/>
                    <a:pt x="507" y="357"/>
                    <a:pt x="874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2692020" y="2983432"/>
              <a:ext cx="595572" cy="255347"/>
            </a:xfrm>
            <a:custGeom>
              <a:rect b="b" l="l" r="r" t="t"/>
              <a:pathLst>
                <a:path extrusionOk="0" h="8929" w="20826">
                  <a:moveTo>
                    <a:pt x="12368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1"/>
                    <a:pt x="3553" y="2125"/>
                  </a:cubicBezTo>
                  <a:cubicBezTo>
                    <a:pt x="0" y="4888"/>
                    <a:pt x="357" y="8440"/>
                    <a:pt x="357" y="8440"/>
                  </a:cubicBezTo>
                  <a:cubicBezTo>
                    <a:pt x="2669" y="8045"/>
                    <a:pt x="3872" y="5357"/>
                    <a:pt x="4455" y="3365"/>
                  </a:cubicBezTo>
                  <a:cubicBezTo>
                    <a:pt x="5827" y="5000"/>
                    <a:pt x="8383" y="6974"/>
                    <a:pt x="12706" y="6974"/>
                  </a:cubicBezTo>
                  <a:cubicBezTo>
                    <a:pt x="19999" y="6974"/>
                    <a:pt x="20826" y="8929"/>
                    <a:pt x="20826" y="8929"/>
                  </a:cubicBezTo>
                  <a:cubicBezTo>
                    <a:pt x="20826" y="8929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3042443" y="3291502"/>
              <a:ext cx="117221" cy="106268"/>
            </a:xfrm>
            <a:custGeom>
              <a:rect b="b" l="l" r="r" t="t"/>
              <a:pathLst>
                <a:path extrusionOk="0" h="3716" w="4099">
                  <a:moveTo>
                    <a:pt x="2037" y="1"/>
                  </a:moveTo>
                  <a:cubicBezTo>
                    <a:pt x="1190" y="1"/>
                    <a:pt x="438" y="577"/>
                    <a:pt x="245" y="1426"/>
                  </a:cubicBezTo>
                  <a:cubicBezTo>
                    <a:pt x="1" y="2422"/>
                    <a:pt x="621" y="3418"/>
                    <a:pt x="1617" y="3663"/>
                  </a:cubicBezTo>
                  <a:cubicBezTo>
                    <a:pt x="1764" y="3699"/>
                    <a:pt x="1911" y="3716"/>
                    <a:pt x="2056" y="3716"/>
                  </a:cubicBezTo>
                  <a:cubicBezTo>
                    <a:pt x="2891" y="3716"/>
                    <a:pt x="3646" y="3140"/>
                    <a:pt x="3854" y="2291"/>
                  </a:cubicBezTo>
                  <a:cubicBezTo>
                    <a:pt x="4098" y="1276"/>
                    <a:pt x="3478" y="279"/>
                    <a:pt x="2482" y="54"/>
                  </a:cubicBezTo>
                  <a:cubicBezTo>
                    <a:pt x="2332" y="18"/>
                    <a:pt x="2183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3065578" y="3293561"/>
              <a:ext cx="95687" cy="101607"/>
            </a:xfrm>
            <a:custGeom>
              <a:rect b="b" l="l" r="r" t="t"/>
              <a:pathLst>
                <a:path extrusionOk="0" h="3553" w="3346">
                  <a:moveTo>
                    <a:pt x="1786" y="1"/>
                  </a:moveTo>
                  <a:cubicBezTo>
                    <a:pt x="1710" y="19"/>
                    <a:pt x="1616" y="57"/>
                    <a:pt x="1541" y="95"/>
                  </a:cubicBezTo>
                  <a:cubicBezTo>
                    <a:pt x="0" y="809"/>
                    <a:pt x="150" y="3064"/>
                    <a:pt x="1786" y="3553"/>
                  </a:cubicBezTo>
                  <a:cubicBezTo>
                    <a:pt x="1861" y="3534"/>
                    <a:pt x="1936" y="3497"/>
                    <a:pt x="2011" y="3459"/>
                  </a:cubicBezTo>
                  <a:cubicBezTo>
                    <a:pt x="2951" y="3027"/>
                    <a:pt x="3346" y="1937"/>
                    <a:pt x="2932" y="997"/>
                  </a:cubicBezTo>
                  <a:cubicBezTo>
                    <a:pt x="2707" y="527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43"/>
          <p:cNvGrpSpPr/>
          <p:nvPr/>
        </p:nvGrpSpPr>
        <p:grpSpPr>
          <a:xfrm>
            <a:off x="9937037" y="4042344"/>
            <a:ext cx="977419" cy="906972"/>
            <a:chOff x="3484262" y="2949031"/>
            <a:chExt cx="685867" cy="636433"/>
          </a:xfrm>
        </p:grpSpPr>
        <p:sp>
          <p:nvSpPr>
            <p:cNvPr id="1433" name="Google Shape;1433;p43"/>
            <p:cNvSpPr/>
            <p:nvPr/>
          </p:nvSpPr>
          <p:spPr>
            <a:xfrm>
              <a:off x="3512744" y="2949031"/>
              <a:ext cx="625141" cy="461363"/>
            </a:xfrm>
            <a:custGeom>
              <a:rect b="b" l="l" r="r" t="t"/>
              <a:pathLst>
                <a:path extrusionOk="0" h="16133" w="21860">
                  <a:moveTo>
                    <a:pt x="7820" y="1"/>
                  </a:moveTo>
                  <a:cubicBezTo>
                    <a:pt x="3497" y="1"/>
                    <a:pt x="1" y="3497"/>
                    <a:pt x="1" y="7801"/>
                  </a:cubicBezTo>
                  <a:lnTo>
                    <a:pt x="1" y="13214"/>
                  </a:lnTo>
                  <a:cubicBezTo>
                    <a:pt x="1" y="15601"/>
                    <a:pt x="1076" y="16132"/>
                    <a:pt x="2770" y="16132"/>
                  </a:cubicBezTo>
                  <a:cubicBezTo>
                    <a:pt x="4132" y="16132"/>
                    <a:pt x="5894" y="15789"/>
                    <a:pt x="7820" y="15789"/>
                  </a:cubicBezTo>
                  <a:lnTo>
                    <a:pt x="14041" y="15789"/>
                  </a:lnTo>
                  <a:cubicBezTo>
                    <a:pt x="15967" y="15789"/>
                    <a:pt x="17729" y="16132"/>
                    <a:pt x="19090" y="16132"/>
                  </a:cubicBezTo>
                  <a:cubicBezTo>
                    <a:pt x="20785" y="16132"/>
                    <a:pt x="21860" y="15601"/>
                    <a:pt x="21860" y="13214"/>
                  </a:cubicBezTo>
                  <a:lnTo>
                    <a:pt x="21860" y="7801"/>
                  </a:lnTo>
                  <a:cubicBezTo>
                    <a:pt x="21860" y="3497"/>
                    <a:pt x="18364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3548776" y="3062988"/>
              <a:ext cx="556336" cy="522476"/>
            </a:xfrm>
            <a:custGeom>
              <a:rect b="b" l="l" r="r" t="t"/>
              <a:pathLst>
                <a:path extrusionOk="0" h="18270" w="19454">
                  <a:moveTo>
                    <a:pt x="5432" y="0"/>
                  </a:moveTo>
                  <a:cubicBezTo>
                    <a:pt x="2425" y="0"/>
                    <a:pt x="0" y="2425"/>
                    <a:pt x="0" y="5451"/>
                  </a:cubicBezTo>
                  <a:lnTo>
                    <a:pt x="0" y="12819"/>
                  </a:lnTo>
                  <a:cubicBezTo>
                    <a:pt x="0" y="15845"/>
                    <a:pt x="2425" y="18270"/>
                    <a:pt x="5432" y="18270"/>
                  </a:cubicBezTo>
                  <a:lnTo>
                    <a:pt x="14021" y="18270"/>
                  </a:lnTo>
                  <a:cubicBezTo>
                    <a:pt x="17029" y="18270"/>
                    <a:pt x="19453" y="15845"/>
                    <a:pt x="19453" y="12819"/>
                  </a:cubicBezTo>
                  <a:lnTo>
                    <a:pt x="19453" y="5451"/>
                  </a:lnTo>
                  <a:cubicBezTo>
                    <a:pt x="19453" y="2425"/>
                    <a:pt x="17029" y="0"/>
                    <a:pt x="14021" y="0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3802200" y="3408518"/>
              <a:ext cx="40809" cy="13384"/>
            </a:xfrm>
            <a:custGeom>
              <a:rect b="b" l="l" r="r" t="t"/>
              <a:pathLst>
                <a:path extrusionOk="0" h="468" w="1427">
                  <a:moveTo>
                    <a:pt x="702" y="0"/>
                  </a:moveTo>
                  <a:cubicBezTo>
                    <a:pt x="491" y="0"/>
                    <a:pt x="279" y="71"/>
                    <a:pt x="104" y="210"/>
                  </a:cubicBezTo>
                  <a:cubicBezTo>
                    <a:pt x="0" y="298"/>
                    <a:pt x="93" y="432"/>
                    <a:pt x="211" y="432"/>
                  </a:cubicBezTo>
                  <a:cubicBezTo>
                    <a:pt x="243" y="432"/>
                    <a:pt x="278" y="422"/>
                    <a:pt x="310" y="398"/>
                  </a:cubicBezTo>
                  <a:cubicBezTo>
                    <a:pt x="426" y="317"/>
                    <a:pt x="559" y="275"/>
                    <a:pt x="691" y="275"/>
                  </a:cubicBezTo>
                  <a:cubicBezTo>
                    <a:pt x="837" y="275"/>
                    <a:pt x="981" y="327"/>
                    <a:pt x="1100" y="435"/>
                  </a:cubicBezTo>
                  <a:cubicBezTo>
                    <a:pt x="1130" y="458"/>
                    <a:pt x="1163" y="468"/>
                    <a:pt x="1195" y="468"/>
                  </a:cubicBezTo>
                  <a:cubicBezTo>
                    <a:pt x="1319" y="468"/>
                    <a:pt x="1426" y="318"/>
                    <a:pt x="1306" y="228"/>
                  </a:cubicBezTo>
                  <a:cubicBezTo>
                    <a:pt x="1135" y="76"/>
                    <a:pt x="919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3801714" y="3309546"/>
              <a:ext cx="44298" cy="79530"/>
            </a:xfrm>
            <a:custGeom>
              <a:rect b="b" l="l" r="r" t="t"/>
              <a:pathLst>
                <a:path extrusionOk="0" h="2781" w="1549">
                  <a:moveTo>
                    <a:pt x="1049" y="1"/>
                  </a:moveTo>
                  <a:cubicBezTo>
                    <a:pt x="966" y="1"/>
                    <a:pt x="891" y="52"/>
                    <a:pt x="910" y="156"/>
                  </a:cubicBezTo>
                  <a:lnTo>
                    <a:pt x="1004" y="1227"/>
                  </a:lnTo>
                  <a:cubicBezTo>
                    <a:pt x="1035" y="1495"/>
                    <a:pt x="1080" y="2476"/>
                    <a:pt x="640" y="2476"/>
                  </a:cubicBezTo>
                  <a:cubicBezTo>
                    <a:pt x="555" y="2476"/>
                    <a:pt x="452" y="2440"/>
                    <a:pt x="327" y="2355"/>
                  </a:cubicBezTo>
                  <a:cubicBezTo>
                    <a:pt x="297" y="2337"/>
                    <a:pt x="267" y="2329"/>
                    <a:pt x="240" y="2329"/>
                  </a:cubicBezTo>
                  <a:cubicBezTo>
                    <a:pt x="94" y="2329"/>
                    <a:pt x="0" y="2545"/>
                    <a:pt x="158" y="2656"/>
                  </a:cubicBezTo>
                  <a:cubicBezTo>
                    <a:pt x="285" y="2741"/>
                    <a:pt x="428" y="2780"/>
                    <a:pt x="569" y="2780"/>
                  </a:cubicBezTo>
                  <a:cubicBezTo>
                    <a:pt x="865" y="2780"/>
                    <a:pt x="1152" y="2604"/>
                    <a:pt x="1267" y="2299"/>
                  </a:cubicBezTo>
                  <a:cubicBezTo>
                    <a:pt x="1549" y="1678"/>
                    <a:pt x="1305" y="795"/>
                    <a:pt x="1229" y="156"/>
                  </a:cubicBezTo>
                  <a:cubicBezTo>
                    <a:pt x="1220" y="52"/>
                    <a:pt x="1131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3685097" y="3241630"/>
              <a:ext cx="71808" cy="28883"/>
            </a:xfrm>
            <a:custGeom>
              <a:rect b="b" l="l" r="r" t="t"/>
              <a:pathLst>
                <a:path extrusionOk="0" h="1010" w="2511">
                  <a:moveTo>
                    <a:pt x="2021" y="1"/>
                  </a:moveTo>
                  <a:cubicBezTo>
                    <a:pt x="1991" y="1"/>
                    <a:pt x="1958" y="4"/>
                    <a:pt x="1924" y="12"/>
                  </a:cubicBezTo>
                  <a:lnTo>
                    <a:pt x="458" y="294"/>
                  </a:lnTo>
                  <a:cubicBezTo>
                    <a:pt x="1" y="349"/>
                    <a:pt x="60" y="1010"/>
                    <a:pt x="497" y="1010"/>
                  </a:cubicBezTo>
                  <a:cubicBezTo>
                    <a:pt x="509" y="1010"/>
                    <a:pt x="521" y="1009"/>
                    <a:pt x="533" y="1008"/>
                  </a:cubicBezTo>
                  <a:cubicBezTo>
                    <a:pt x="552" y="1008"/>
                    <a:pt x="571" y="990"/>
                    <a:pt x="590" y="990"/>
                  </a:cubicBezTo>
                  <a:lnTo>
                    <a:pt x="2056" y="708"/>
                  </a:lnTo>
                  <a:cubicBezTo>
                    <a:pt x="2511" y="655"/>
                    <a:pt x="2428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3893881" y="3242059"/>
              <a:ext cx="71665" cy="28998"/>
            </a:xfrm>
            <a:custGeom>
              <a:rect b="b" l="l" r="r" t="t"/>
              <a:pathLst>
                <a:path extrusionOk="0" h="1014" w="2506">
                  <a:moveTo>
                    <a:pt x="475" y="1"/>
                  </a:moveTo>
                  <a:cubicBezTo>
                    <a:pt x="92" y="1"/>
                    <a:pt x="0" y="642"/>
                    <a:pt x="450" y="712"/>
                  </a:cubicBezTo>
                  <a:lnTo>
                    <a:pt x="1916" y="993"/>
                  </a:lnTo>
                  <a:lnTo>
                    <a:pt x="1991" y="993"/>
                  </a:lnTo>
                  <a:lnTo>
                    <a:pt x="1991" y="1012"/>
                  </a:lnTo>
                  <a:cubicBezTo>
                    <a:pt x="2003" y="1013"/>
                    <a:pt x="2014" y="1014"/>
                    <a:pt x="2025" y="1014"/>
                  </a:cubicBezTo>
                  <a:cubicBezTo>
                    <a:pt x="2446" y="1014"/>
                    <a:pt x="2505" y="335"/>
                    <a:pt x="2047" y="298"/>
                  </a:cubicBezTo>
                  <a:lnTo>
                    <a:pt x="581" y="16"/>
                  </a:lnTo>
                  <a:cubicBezTo>
                    <a:pt x="544" y="6"/>
                    <a:pt x="508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3484262" y="3299366"/>
              <a:ext cx="132263" cy="117965"/>
            </a:xfrm>
            <a:custGeom>
              <a:rect b="b" l="l" r="r" t="t"/>
              <a:pathLst>
                <a:path extrusionOk="0" h="4125" w="4625">
                  <a:moveTo>
                    <a:pt x="2307" y="1"/>
                  </a:moveTo>
                  <a:cubicBezTo>
                    <a:pt x="1829" y="1"/>
                    <a:pt x="1348" y="163"/>
                    <a:pt x="959" y="493"/>
                  </a:cubicBezTo>
                  <a:cubicBezTo>
                    <a:pt x="95" y="1226"/>
                    <a:pt x="1" y="2542"/>
                    <a:pt x="734" y="3406"/>
                  </a:cubicBezTo>
                  <a:cubicBezTo>
                    <a:pt x="1137" y="3882"/>
                    <a:pt x="1716" y="4124"/>
                    <a:pt x="2300" y="4124"/>
                  </a:cubicBezTo>
                  <a:cubicBezTo>
                    <a:pt x="2777" y="4124"/>
                    <a:pt x="3258" y="3962"/>
                    <a:pt x="3647" y="3632"/>
                  </a:cubicBezTo>
                  <a:cubicBezTo>
                    <a:pt x="4512" y="2899"/>
                    <a:pt x="4624" y="1583"/>
                    <a:pt x="3873" y="719"/>
                  </a:cubicBezTo>
                  <a:cubicBezTo>
                    <a:pt x="3469" y="243"/>
                    <a:pt x="2890" y="1"/>
                    <a:pt x="2307" y="1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4040039" y="3298966"/>
              <a:ext cx="130090" cy="118222"/>
            </a:xfrm>
            <a:custGeom>
              <a:rect b="b" l="l" r="r" t="t"/>
              <a:pathLst>
                <a:path extrusionOk="0" h="4134" w="4549">
                  <a:moveTo>
                    <a:pt x="2271" y="0"/>
                  </a:moveTo>
                  <a:cubicBezTo>
                    <a:pt x="1335" y="0"/>
                    <a:pt x="489" y="647"/>
                    <a:pt x="263" y="1597"/>
                  </a:cubicBezTo>
                  <a:cubicBezTo>
                    <a:pt x="0" y="2706"/>
                    <a:pt x="696" y="3815"/>
                    <a:pt x="1804" y="4078"/>
                  </a:cubicBezTo>
                  <a:cubicBezTo>
                    <a:pt x="1963" y="4116"/>
                    <a:pt x="2122" y="4134"/>
                    <a:pt x="2278" y="4134"/>
                  </a:cubicBezTo>
                  <a:cubicBezTo>
                    <a:pt x="3213" y="4134"/>
                    <a:pt x="4060" y="3487"/>
                    <a:pt x="4285" y="2537"/>
                  </a:cubicBezTo>
                  <a:cubicBezTo>
                    <a:pt x="4549" y="1428"/>
                    <a:pt x="3853" y="319"/>
                    <a:pt x="2744" y="56"/>
                  </a:cubicBezTo>
                  <a:cubicBezTo>
                    <a:pt x="2586" y="18"/>
                    <a:pt x="2427" y="0"/>
                    <a:pt x="2271" y="0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4099148" y="3326876"/>
              <a:ext cx="37663" cy="64001"/>
            </a:xfrm>
            <a:custGeom>
              <a:rect b="b" l="l" r="r" t="t"/>
              <a:pathLst>
                <a:path extrusionOk="0" h="2238" w="1317">
                  <a:moveTo>
                    <a:pt x="207" y="1"/>
                  </a:moveTo>
                  <a:cubicBezTo>
                    <a:pt x="113" y="1"/>
                    <a:pt x="38" y="76"/>
                    <a:pt x="38" y="189"/>
                  </a:cubicBezTo>
                  <a:cubicBezTo>
                    <a:pt x="38" y="283"/>
                    <a:pt x="113" y="358"/>
                    <a:pt x="207" y="358"/>
                  </a:cubicBezTo>
                  <a:cubicBezTo>
                    <a:pt x="1204" y="358"/>
                    <a:pt x="1204" y="1862"/>
                    <a:pt x="207" y="1862"/>
                  </a:cubicBezTo>
                  <a:cubicBezTo>
                    <a:pt x="1" y="1881"/>
                    <a:pt x="1" y="2200"/>
                    <a:pt x="207" y="2238"/>
                  </a:cubicBezTo>
                  <a:cubicBezTo>
                    <a:pt x="828" y="2219"/>
                    <a:pt x="1316" y="1730"/>
                    <a:pt x="1316" y="1110"/>
                  </a:cubicBezTo>
                  <a:cubicBezTo>
                    <a:pt x="1316" y="508"/>
                    <a:pt x="828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099148" y="3353728"/>
              <a:ext cx="31943" cy="37177"/>
            </a:xfrm>
            <a:custGeom>
              <a:rect b="b" l="l" r="r" t="t"/>
              <a:pathLst>
                <a:path extrusionOk="0" h="1300" w="1117">
                  <a:moveTo>
                    <a:pt x="261" y="0"/>
                  </a:moveTo>
                  <a:cubicBezTo>
                    <a:pt x="244" y="0"/>
                    <a:pt x="226" y="1"/>
                    <a:pt x="207" y="2"/>
                  </a:cubicBezTo>
                  <a:cubicBezTo>
                    <a:pt x="113" y="2"/>
                    <a:pt x="38" y="77"/>
                    <a:pt x="38" y="171"/>
                  </a:cubicBezTo>
                  <a:cubicBezTo>
                    <a:pt x="38" y="284"/>
                    <a:pt x="113" y="359"/>
                    <a:pt x="207" y="359"/>
                  </a:cubicBezTo>
                  <a:cubicBezTo>
                    <a:pt x="219" y="358"/>
                    <a:pt x="231" y="357"/>
                    <a:pt x="242" y="357"/>
                  </a:cubicBezTo>
                  <a:cubicBezTo>
                    <a:pt x="609" y="357"/>
                    <a:pt x="609" y="924"/>
                    <a:pt x="242" y="924"/>
                  </a:cubicBezTo>
                  <a:cubicBezTo>
                    <a:pt x="231" y="924"/>
                    <a:pt x="219" y="924"/>
                    <a:pt x="207" y="923"/>
                  </a:cubicBezTo>
                  <a:cubicBezTo>
                    <a:pt x="1" y="942"/>
                    <a:pt x="1" y="1261"/>
                    <a:pt x="207" y="1299"/>
                  </a:cubicBezTo>
                  <a:cubicBezTo>
                    <a:pt x="220" y="1299"/>
                    <a:pt x="232" y="1299"/>
                    <a:pt x="244" y="1299"/>
                  </a:cubicBezTo>
                  <a:cubicBezTo>
                    <a:pt x="1110" y="1299"/>
                    <a:pt x="1116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3508455" y="3326876"/>
              <a:ext cx="48416" cy="64001"/>
            </a:xfrm>
            <a:custGeom>
              <a:rect b="b" l="l" r="r" t="t"/>
              <a:pathLst>
                <a:path extrusionOk="0" h="2238" w="1693">
                  <a:moveTo>
                    <a:pt x="1485" y="1"/>
                  </a:moveTo>
                  <a:cubicBezTo>
                    <a:pt x="0" y="1"/>
                    <a:pt x="0" y="2238"/>
                    <a:pt x="1485" y="2238"/>
                  </a:cubicBezTo>
                  <a:cubicBezTo>
                    <a:pt x="1692" y="2200"/>
                    <a:pt x="1692" y="1881"/>
                    <a:pt x="1485" y="1862"/>
                  </a:cubicBezTo>
                  <a:cubicBezTo>
                    <a:pt x="470" y="1862"/>
                    <a:pt x="470" y="358"/>
                    <a:pt x="1485" y="358"/>
                  </a:cubicBezTo>
                  <a:cubicBezTo>
                    <a:pt x="1579" y="358"/>
                    <a:pt x="1654" y="283"/>
                    <a:pt x="1654" y="189"/>
                  </a:cubicBezTo>
                  <a:cubicBezTo>
                    <a:pt x="1654" y="76"/>
                    <a:pt x="1579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3524927" y="3353728"/>
              <a:ext cx="31943" cy="37177"/>
            </a:xfrm>
            <a:custGeom>
              <a:rect b="b" l="l" r="r" t="t"/>
              <a:pathLst>
                <a:path extrusionOk="0" h="1300" w="1117">
                  <a:moveTo>
                    <a:pt x="855" y="0"/>
                  </a:moveTo>
                  <a:cubicBezTo>
                    <a:pt x="0" y="0"/>
                    <a:pt x="6" y="1299"/>
                    <a:pt x="873" y="1299"/>
                  </a:cubicBezTo>
                  <a:cubicBezTo>
                    <a:pt x="885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5" y="924"/>
                  </a:cubicBezTo>
                  <a:cubicBezTo>
                    <a:pt x="507" y="924"/>
                    <a:pt x="507" y="357"/>
                    <a:pt x="875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3520809" y="2983432"/>
              <a:ext cx="595057" cy="255347"/>
            </a:xfrm>
            <a:custGeom>
              <a:rect b="b" l="l" r="r" t="t"/>
              <a:pathLst>
                <a:path extrusionOk="0" h="8929" w="20808">
                  <a:moveTo>
                    <a:pt x="12368" y="1"/>
                  </a:moveTo>
                  <a:cubicBezTo>
                    <a:pt x="4906" y="1"/>
                    <a:pt x="3121" y="1298"/>
                    <a:pt x="3121" y="1298"/>
                  </a:cubicBezTo>
                  <a:cubicBezTo>
                    <a:pt x="3252" y="1580"/>
                    <a:pt x="3384" y="1861"/>
                    <a:pt x="3553" y="2125"/>
                  </a:cubicBezTo>
                  <a:cubicBezTo>
                    <a:pt x="1" y="4888"/>
                    <a:pt x="358" y="8440"/>
                    <a:pt x="358" y="8440"/>
                  </a:cubicBezTo>
                  <a:cubicBezTo>
                    <a:pt x="2670" y="8045"/>
                    <a:pt x="3873" y="5357"/>
                    <a:pt x="4455" y="3384"/>
                  </a:cubicBezTo>
                  <a:cubicBezTo>
                    <a:pt x="5827" y="5000"/>
                    <a:pt x="8384" y="6993"/>
                    <a:pt x="12688" y="6993"/>
                  </a:cubicBezTo>
                  <a:cubicBezTo>
                    <a:pt x="19999" y="6993"/>
                    <a:pt x="20807" y="8929"/>
                    <a:pt x="20807" y="8929"/>
                  </a:cubicBezTo>
                  <a:cubicBezTo>
                    <a:pt x="20807" y="8929"/>
                    <a:pt x="19849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3871261" y="3291502"/>
              <a:ext cx="117193" cy="106268"/>
            </a:xfrm>
            <a:custGeom>
              <a:rect b="b" l="l" r="r" t="t"/>
              <a:pathLst>
                <a:path extrusionOk="0" h="3716" w="4098">
                  <a:moveTo>
                    <a:pt x="2036" y="1"/>
                  </a:moveTo>
                  <a:cubicBezTo>
                    <a:pt x="1189" y="1"/>
                    <a:pt x="437" y="577"/>
                    <a:pt x="245" y="1426"/>
                  </a:cubicBezTo>
                  <a:cubicBezTo>
                    <a:pt x="0" y="2422"/>
                    <a:pt x="621" y="3418"/>
                    <a:pt x="1617" y="3663"/>
                  </a:cubicBezTo>
                  <a:cubicBezTo>
                    <a:pt x="1764" y="3699"/>
                    <a:pt x="1911" y="3716"/>
                    <a:pt x="2055" y="3716"/>
                  </a:cubicBezTo>
                  <a:cubicBezTo>
                    <a:pt x="2890" y="3716"/>
                    <a:pt x="3645" y="3140"/>
                    <a:pt x="3853" y="2291"/>
                  </a:cubicBezTo>
                  <a:cubicBezTo>
                    <a:pt x="4098" y="1276"/>
                    <a:pt x="3478" y="279"/>
                    <a:pt x="2481" y="54"/>
                  </a:cubicBezTo>
                  <a:cubicBezTo>
                    <a:pt x="2332" y="18"/>
                    <a:pt x="2182" y="1"/>
                    <a:pt x="2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3894367" y="3293561"/>
              <a:ext cx="95716" cy="101607"/>
            </a:xfrm>
            <a:custGeom>
              <a:rect b="b" l="l" r="r" t="t"/>
              <a:pathLst>
                <a:path extrusionOk="0" h="3553" w="3347">
                  <a:moveTo>
                    <a:pt x="1786" y="1"/>
                  </a:moveTo>
                  <a:cubicBezTo>
                    <a:pt x="1692" y="19"/>
                    <a:pt x="1617" y="57"/>
                    <a:pt x="1542" y="95"/>
                  </a:cubicBezTo>
                  <a:cubicBezTo>
                    <a:pt x="1" y="809"/>
                    <a:pt x="151" y="3064"/>
                    <a:pt x="1786" y="3553"/>
                  </a:cubicBezTo>
                  <a:cubicBezTo>
                    <a:pt x="1861" y="3534"/>
                    <a:pt x="1936" y="3497"/>
                    <a:pt x="2012" y="3459"/>
                  </a:cubicBezTo>
                  <a:cubicBezTo>
                    <a:pt x="2951" y="3027"/>
                    <a:pt x="3346" y="1937"/>
                    <a:pt x="2933" y="997"/>
                  </a:cubicBezTo>
                  <a:cubicBezTo>
                    <a:pt x="2707" y="527"/>
                    <a:pt x="2294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3663249" y="3291502"/>
              <a:ext cx="116678" cy="106268"/>
            </a:xfrm>
            <a:custGeom>
              <a:rect b="b" l="l" r="r" t="t"/>
              <a:pathLst>
                <a:path extrusionOk="0" h="3716" w="4080">
                  <a:moveTo>
                    <a:pt x="2025" y="1"/>
                  </a:moveTo>
                  <a:cubicBezTo>
                    <a:pt x="1189" y="1"/>
                    <a:pt x="434" y="577"/>
                    <a:pt x="226" y="1426"/>
                  </a:cubicBezTo>
                  <a:cubicBezTo>
                    <a:pt x="1" y="2422"/>
                    <a:pt x="602" y="3418"/>
                    <a:pt x="1617" y="3663"/>
                  </a:cubicBezTo>
                  <a:cubicBezTo>
                    <a:pt x="1764" y="3699"/>
                    <a:pt x="1911" y="3716"/>
                    <a:pt x="2055" y="3716"/>
                  </a:cubicBezTo>
                  <a:cubicBezTo>
                    <a:pt x="2891" y="3716"/>
                    <a:pt x="3645" y="3140"/>
                    <a:pt x="3854" y="2291"/>
                  </a:cubicBezTo>
                  <a:cubicBezTo>
                    <a:pt x="4079" y="1294"/>
                    <a:pt x="3459" y="279"/>
                    <a:pt x="2463" y="54"/>
                  </a:cubicBezTo>
                  <a:cubicBezTo>
                    <a:pt x="2316" y="18"/>
                    <a:pt x="2169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3685812" y="3293561"/>
              <a:ext cx="96259" cy="101607"/>
            </a:xfrm>
            <a:custGeom>
              <a:rect b="b" l="l" r="r" t="t"/>
              <a:pathLst>
                <a:path extrusionOk="0" h="3553" w="3366">
                  <a:moveTo>
                    <a:pt x="1787" y="1"/>
                  </a:moveTo>
                  <a:cubicBezTo>
                    <a:pt x="1711" y="38"/>
                    <a:pt x="1636" y="57"/>
                    <a:pt x="1561" y="95"/>
                  </a:cubicBezTo>
                  <a:cubicBezTo>
                    <a:pt x="1" y="809"/>
                    <a:pt x="170" y="3064"/>
                    <a:pt x="1787" y="3553"/>
                  </a:cubicBezTo>
                  <a:cubicBezTo>
                    <a:pt x="1880" y="3534"/>
                    <a:pt x="1956" y="3497"/>
                    <a:pt x="2031" y="3478"/>
                  </a:cubicBezTo>
                  <a:cubicBezTo>
                    <a:pt x="2952" y="3046"/>
                    <a:pt x="3365" y="1937"/>
                    <a:pt x="2933" y="1016"/>
                  </a:cubicBezTo>
                  <a:cubicBezTo>
                    <a:pt x="2707" y="527"/>
                    <a:pt x="2294" y="170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0" name="Google Shape;1450;p43"/>
          <p:cNvGrpSpPr/>
          <p:nvPr/>
        </p:nvGrpSpPr>
        <p:grpSpPr>
          <a:xfrm>
            <a:off x="8765885" y="2993744"/>
            <a:ext cx="959038" cy="906972"/>
            <a:chOff x="2662451" y="2213216"/>
            <a:chExt cx="672968" cy="636433"/>
          </a:xfrm>
        </p:grpSpPr>
        <p:sp>
          <p:nvSpPr>
            <p:cNvPr id="1451" name="Google Shape;1451;p43"/>
            <p:cNvSpPr/>
            <p:nvPr/>
          </p:nvSpPr>
          <p:spPr>
            <a:xfrm>
              <a:off x="2683955" y="2213216"/>
              <a:ext cx="625141" cy="461850"/>
            </a:xfrm>
            <a:custGeom>
              <a:rect b="b" l="l" r="r" t="t"/>
              <a:pathLst>
                <a:path extrusionOk="0" h="16150" w="21860">
                  <a:moveTo>
                    <a:pt x="7819" y="1"/>
                  </a:moveTo>
                  <a:cubicBezTo>
                    <a:pt x="3496" y="1"/>
                    <a:pt x="0" y="3497"/>
                    <a:pt x="0" y="7820"/>
                  </a:cubicBezTo>
                  <a:lnTo>
                    <a:pt x="0" y="13214"/>
                  </a:lnTo>
                  <a:cubicBezTo>
                    <a:pt x="0" y="15616"/>
                    <a:pt x="1079" y="16149"/>
                    <a:pt x="2780" y="16149"/>
                  </a:cubicBezTo>
                  <a:cubicBezTo>
                    <a:pt x="4140" y="16149"/>
                    <a:pt x="5898" y="15808"/>
                    <a:pt x="7819" y="15808"/>
                  </a:cubicBezTo>
                  <a:lnTo>
                    <a:pt x="14041" y="15808"/>
                  </a:lnTo>
                  <a:cubicBezTo>
                    <a:pt x="15962" y="15808"/>
                    <a:pt x="17720" y="16149"/>
                    <a:pt x="19080" y="16149"/>
                  </a:cubicBezTo>
                  <a:cubicBezTo>
                    <a:pt x="20780" y="16149"/>
                    <a:pt x="21859" y="15616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2719958" y="2327716"/>
              <a:ext cx="556336" cy="521933"/>
            </a:xfrm>
            <a:custGeom>
              <a:rect b="b" l="l" r="r" t="t"/>
              <a:pathLst>
                <a:path extrusionOk="0" h="18251" w="19454">
                  <a:moveTo>
                    <a:pt x="5433" y="0"/>
                  </a:moveTo>
                  <a:cubicBezTo>
                    <a:pt x="2425" y="0"/>
                    <a:pt x="1" y="2425"/>
                    <a:pt x="1" y="5432"/>
                  </a:cubicBezTo>
                  <a:lnTo>
                    <a:pt x="1" y="12819"/>
                  </a:lnTo>
                  <a:cubicBezTo>
                    <a:pt x="1" y="15826"/>
                    <a:pt x="2425" y="18251"/>
                    <a:pt x="5433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19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972982" y="2573874"/>
              <a:ext cx="44240" cy="79387"/>
            </a:xfrm>
            <a:custGeom>
              <a:rect b="b" l="l" r="r" t="t"/>
              <a:pathLst>
                <a:path extrusionOk="0" h="2776" w="1547">
                  <a:moveTo>
                    <a:pt x="1046" y="1"/>
                  </a:moveTo>
                  <a:cubicBezTo>
                    <a:pt x="964" y="1"/>
                    <a:pt x="889" y="57"/>
                    <a:pt x="907" y="170"/>
                  </a:cubicBezTo>
                  <a:lnTo>
                    <a:pt x="1001" y="1222"/>
                  </a:lnTo>
                  <a:cubicBezTo>
                    <a:pt x="1033" y="1491"/>
                    <a:pt x="1078" y="2489"/>
                    <a:pt x="634" y="2489"/>
                  </a:cubicBezTo>
                  <a:cubicBezTo>
                    <a:pt x="550" y="2489"/>
                    <a:pt x="448" y="2453"/>
                    <a:pt x="325" y="2369"/>
                  </a:cubicBezTo>
                  <a:cubicBezTo>
                    <a:pt x="292" y="2346"/>
                    <a:pt x="260" y="2336"/>
                    <a:pt x="230" y="2336"/>
                  </a:cubicBezTo>
                  <a:cubicBezTo>
                    <a:pt x="89" y="2336"/>
                    <a:pt x="0" y="2558"/>
                    <a:pt x="156" y="2651"/>
                  </a:cubicBezTo>
                  <a:cubicBezTo>
                    <a:pt x="283" y="2736"/>
                    <a:pt x="426" y="2775"/>
                    <a:pt x="567" y="2775"/>
                  </a:cubicBezTo>
                  <a:cubicBezTo>
                    <a:pt x="863" y="2775"/>
                    <a:pt x="1150" y="2599"/>
                    <a:pt x="1265" y="2294"/>
                  </a:cubicBezTo>
                  <a:cubicBezTo>
                    <a:pt x="1546" y="1692"/>
                    <a:pt x="1302" y="790"/>
                    <a:pt x="1227" y="170"/>
                  </a:cubicBezTo>
                  <a:cubicBezTo>
                    <a:pt x="1218" y="57"/>
                    <a:pt x="1128" y="1"/>
                    <a:pt x="1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861312" y="2507673"/>
              <a:ext cx="70636" cy="28655"/>
            </a:xfrm>
            <a:custGeom>
              <a:rect b="b" l="l" r="r" t="t"/>
              <a:pathLst>
                <a:path extrusionOk="0" h="1002" w="2470">
                  <a:moveTo>
                    <a:pt x="493" y="0"/>
                  </a:moveTo>
                  <a:cubicBezTo>
                    <a:pt x="104" y="0"/>
                    <a:pt x="0" y="591"/>
                    <a:pt x="414" y="699"/>
                  </a:cubicBezTo>
                  <a:lnTo>
                    <a:pt x="1880" y="981"/>
                  </a:lnTo>
                  <a:lnTo>
                    <a:pt x="1937" y="981"/>
                  </a:lnTo>
                  <a:lnTo>
                    <a:pt x="1937" y="1000"/>
                  </a:lnTo>
                  <a:cubicBezTo>
                    <a:pt x="1949" y="1001"/>
                    <a:pt x="1961" y="1001"/>
                    <a:pt x="1973" y="1001"/>
                  </a:cubicBezTo>
                  <a:cubicBezTo>
                    <a:pt x="2410" y="1001"/>
                    <a:pt x="2469" y="341"/>
                    <a:pt x="2012" y="286"/>
                  </a:cubicBezTo>
                  <a:lnTo>
                    <a:pt x="546" y="4"/>
                  </a:lnTo>
                  <a:cubicBezTo>
                    <a:pt x="528" y="1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3064835" y="2507330"/>
              <a:ext cx="71665" cy="28455"/>
            </a:xfrm>
            <a:custGeom>
              <a:rect b="b" l="l" r="r" t="t"/>
              <a:pathLst>
                <a:path extrusionOk="0" h="995" w="2506">
                  <a:moveTo>
                    <a:pt x="2031" y="0"/>
                  </a:moveTo>
                  <a:cubicBezTo>
                    <a:pt x="1998" y="0"/>
                    <a:pt x="1962" y="5"/>
                    <a:pt x="1924" y="16"/>
                  </a:cubicBezTo>
                  <a:lnTo>
                    <a:pt x="458" y="298"/>
                  </a:lnTo>
                  <a:cubicBezTo>
                    <a:pt x="1" y="334"/>
                    <a:pt x="60" y="995"/>
                    <a:pt x="497" y="995"/>
                  </a:cubicBezTo>
                  <a:cubicBezTo>
                    <a:pt x="509" y="995"/>
                    <a:pt x="521" y="994"/>
                    <a:pt x="534" y="993"/>
                  </a:cubicBezTo>
                  <a:cubicBezTo>
                    <a:pt x="552" y="993"/>
                    <a:pt x="571" y="993"/>
                    <a:pt x="590" y="974"/>
                  </a:cubicBezTo>
                  <a:lnTo>
                    <a:pt x="2056" y="692"/>
                  </a:lnTo>
                  <a:cubicBezTo>
                    <a:pt x="2505" y="641"/>
                    <a:pt x="2414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969894" y="2685143"/>
              <a:ext cx="41953" cy="8093"/>
            </a:xfrm>
            <a:custGeom>
              <a:rect b="b" l="l" r="r" t="t"/>
              <a:pathLst>
                <a:path extrusionOk="0" h="283" w="1467">
                  <a:moveTo>
                    <a:pt x="151" y="0"/>
                  </a:moveTo>
                  <a:cubicBezTo>
                    <a:pt x="57" y="0"/>
                    <a:pt x="1" y="75"/>
                    <a:pt x="1" y="151"/>
                  </a:cubicBezTo>
                  <a:cubicBezTo>
                    <a:pt x="1" y="226"/>
                    <a:pt x="57" y="282"/>
                    <a:pt x="151" y="282"/>
                  </a:cubicBezTo>
                  <a:lnTo>
                    <a:pt x="1316" y="282"/>
                  </a:lnTo>
                  <a:cubicBezTo>
                    <a:pt x="1391" y="282"/>
                    <a:pt x="1467" y="226"/>
                    <a:pt x="1467" y="151"/>
                  </a:cubicBezTo>
                  <a:cubicBezTo>
                    <a:pt x="1467" y="75"/>
                    <a:pt x="1391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2662451" y="2563665"/>
              <a:ext cx="117736" cy="118279"/>
            </a:xfrm>
            <a:custGeom>
              <a:rect b="b" l="l" r="r" t="t"/>
              <a:pathLst>
                <a:path extrusionOk="0" h="4136" w="4117">
                  <a:moveTo>
                    <a:pt x="2068" y="0"/>
                  </a:moveTo>
                  <a:cubicBezTo>
                    <a:pt x="922" y="0"/>
                    <a:pt x="1" y="921"/>
                    <a:pt x="1" y="2068"/>
                  </a:cubicBezTo>
                  <a:cubicBezTo>
                    <a:pt x="1" y="3214"/>
                    <a:pt x="922" y="4135"/>
                    <a:pt x="2068" y="4135"/>
                  </a:cubicBezTo>
                  <a:cubicBezTo>
                    <a:pt x="3196" y="4135"/>
                    <a:pt x="4117" y="3214"/>
                    <a:pt x="4117" y="2068"/>
                  </a:cubicBezTo>
                  <a:cubicBezTo>
                    <a:pt x="4117" y="921"/>
                    <a:pt x="3196" y="0"/>
                    <a:pt x="2068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3217140" y="2563665"/>
              <a:ext cx="118279" cy="118279"/>
            </a:xfrm>
            <a:custGeom>
              <a:rect b="b" l="l" r="r" t="t"/>
              <a:pathLst>
                <a:path extrusionOk="0" h="4136" w="4136">
                  <a:moveTo>
                    <a:pt x="2068" y="0"/>
                  </a:moveTo>
                  <a:cubicBezTo>
                    <a:pt x="940" y="0"/>
                    <a:pt x="0" y="921"/>
                    <a:pt x="0" y="2068"/>
                  </a:cubicBezTo>
                  <a:cubicBezTo>
                    <a:pt x="0" y="3214"/>
                    <a:pt x="940" y="4135"/>
                    <a:pt x="2068" y="4135"/>
                  </a:cubicBezTo>
                  <a:cubicBezTo>
                    <a:pt x="3214" y="4135"/>
                    <a:pt x="4135" y="3214"/>
                    <a:pt x="4135" y="2068"/>
                  </a:cubicBezTo>
                  <a:cubicBezTo>
                    <a:pt x="4135" y="921"/>
                    <a:pt x="3214" y="0"/>
                    <a:pt x="2068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3271417" y="2591604"/>
              <a:ext cx="37120" cy="63458"/>
            </a:xfrm>
            <a:custGeom>
              <a:rect b="b" l="l" r="r" t="t"/>
              <a:pathLst>
                <a:path extrusionOk="0" h="2219" w="1298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3"/>
                    <a:pt x="76" y="358"/>
                    <a:pt x="170" y="358"/>
                  </a:cubicBezTo>
                  <a:cubicBezTo>
                    <a:pt x="1185" y="358"/>
                    <a:pt x="1185" y="1862"/>
                    <a:pt x="170" y="1862"/>
                  </a:cubicBezTo>
                  <a:cubicBezTo>
                    <a:pt x="76" y="1862"/>
                    <a:pt x="1" y="1937"/>
                    <a:pt x="1" y="2031"/>
                  </a:cubicBezTo>
                  <a:cubicBezTo>
                    <a:pt x="1" y="2144"/>
                    <a:pt x="76" y="2219"/>
                    <a:pt x="170" y="2219"/>
                  </a:cubicBezTo>
                  <a:cubicBezTo>
                    <a:pt x="790" y="2219"/>
                    <a:pt x="1298" y="1711"/>
                    <a:pt x="1298" y="1110"/>
                  </a:cubicBezTo>
                  <a:cubicBezTo>
                    <a:pt x="1298" y="490"/>
                    <a:pt x="7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3271417" y="2617941"/>
              <a:ext cx="29598" cy="37120"/>
            </a:xfrm>
            <a:custGeom>
              <a:rect b="b" l="l" r="r" t="t"/>
              <a:pathLst>
                <a:path extrusionOk="0" h="1298" w="1035">
                  <a:moveTo>
                    <a:pt x="170" y="1"/>
                  </a:moveTo>
                  <a:cubicBezTo>
                    <a:pt x="76" y="1"/>
                    <a:pt x="1" y="76"/>
                    <a:pt x="1" y="189"/>
                  </a:cubicBezTo>
                  <a:cubicBezTo>
                    <a:pt x="1" y="283"/>
                    <a:pt x="76" y="358"/>
                    <a:pt x="170" y="358"/>
                  </a:cubicBezTo>
                  <a:cubicBezTo>
                    <a:pt x="565" y="358"/>
                    <a:pt x="565" y="941"/>
                    <a:pt x="170" y="941"/>
                  </a:cubicBezTo>
                  <a:cubicBezTo>
                    <a:pt x="76" y="941"/>
                    <a:pt x="1" y="1016"/>
                    <a:pt x="1" y="1110"/>
                  </a:cubicBezTo>
                  <a:cubicBezTo>
                    <a:pt x="1" y="1223"/>
                    <a:pt x="76" y="1298"/>
                    <a:pt x="170" y="1298"/>
                  </a:cubicBezTo>
                  <a:cubicBezTo>
                    <a:pt x="1034" y="1298"/>
                    <a:pt x="103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679637" y="2591604"/>
              <a:ext cx="47329" cy="63458"/>
            </a:xfrm>
            <a:custGeom>
              <a:rect b="b" l="l" r="r" t="t"/>
              <a:pathLst>
                <a:path extrusionOk="0" h="2219" w="1655">
                  <a:moveTo>
                    <a:pt x="1486" y="1"/>
                  </a:moveTo>
                  <a:cubicBezTo>
                    <a:pt x="1" y="1"/>
                    <a:pt x="1" y="2219"/>
                    <a:pt x="1486" y="2219"/>
                  </a:cubicBezTo>
                  <a:cubicBezTo>
                    <a:pt x="1580" y="2219"/>
                    <a:pt x="1655" y="2144"/>
                    <a:pt x="1655" y="2031"/>
                  </a:cubicBezTo>
                  <a:cubicBezTo>
                    <a:pt x="1655" y="1937"/>
                    <a:pt x="1580" y="1862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70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2697396" y="2617941"/>
              <a:ext cx="29570" cy="37120"/>
            </a:xfrm>
            <a:custGeom>
              <a:rect b="b" l="l" r="r" t="t"/>
              <a:pathLst>
                <a:path extrusionOk="0" h="1298" w="1034">
                  <a:moveTo>
                    <a:pt x="865" y="1"/>
                  </a:moveTo>
                  <a:cubicBezTo>
                    <a:pt x="0" y="1"/>
                    <a:pt x="0" y="1298"/>
                    <a:pt x="865" y="1298"/>
                  </a:cubicBezTo>
                  <a:cubicBezTo>
                    <a:pt x="959" y="1298"/>
                    <a:pt x="1034" y="1223"/>
                    <a:pt x="1034" y="1110"/>
                  </a:cubicBezTo>
                  <a:cubicBezTo>
                    <a:pt x="1034" y="1016"/>
                    <a:pt x="959" y="941"/>
                    <a:pt x="865" y="941"/>
                  </a:cubicBezTo>
                  <a:cubicBezTo>
                    <a:pt x="470" y="941"/>
                    <a:pt x="470" y="358"/>
                    <a:pt x="865" y="358"/>
                  </a:cubicBezTo>
                  <a:cubicBezTo>
                    <a:pt x="959" y="358"/>
                    <a:pt x="1034" y="283"/>
                    <a:pt x="1034" y="189"/>
                  </a:cubicBezTo>
                  <a:cubicBezTo>
                    <a:pt x="1034" y="76"/>
                    <a:pt x="959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692020" y="2248161"/>
              <a:ext cx="595572" cy="255347"/>
            </a:xfrm>
            <a:custGeom>
              <a:rect b="b" l="l" r="r" t="t"/>
              <a:pathLst>
                <a:path extrusionOk="0" h="8929" w="20826">
                  <a:moveTo>
                    <a:pt x="12368" y="1"/>
                  </a:moveTo>
                  <a:cubicBezTo>
                    <a:pt x="4906" y="1"/>
                    <a:pt x="3120" y="1297"/>
                    <a:pt x="3120" y="1297"/>
                  </a:cubicBezTo>
                  <a:cubicBezTo>
                    <a:pt x="3252" y="1579"/>
                    <a:pt x="3383" y="1843"/>
                    <a:pt x="3553" y="2106"/>
                  </a:cubicBezTo>
                  <a:cubicBezTo>
                    <a:pt x="0" y="4887"/>
                    <a:pt x="357" y="8440"/>
                    <a:pt x="357" y="8440"/>
                  </a:cubicBezTo>
                  <a:cubicBezTo>
                    <a:pt x="2669" y="8026"/>
                    <a:pt x="3872" y="5357"/>
                    <a:pt x="4455" y="3365"/>
                  </a:cubicBezTo>
                  <a:cubicBezTo>
                    <a:pt x="5827" y="4981"/>
                    <a:pt x="8383" y="6974"/>
                    <a:pt x="12706" y="6974"/>
                  </a:cubicBezTo>
                  <a:cubicBezTo>
                    <a:pt x="19999" y="6974"/>
                    <a:pt x="20826" y="8928"/>
                    <a:pt x="20826" y="8928"/>
                  </a:cubicBezTo>
                  <a:cubicBezTo>
                    <a:pt x="20826" y="8928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3042443" y="2555687"/>
              <a:ext cx="116678" cy="106268"/>
            </a:xfrm>
            <a:custGeom>
              <a:rect b="b" l="l" r="r" t="t"/>
              <a:pathLst>
                <a:path extrusionOk="0" h="3716" w="4080">
                  <a:moveTo>
                    <a:pt x="2025" y="1"/>
                  </a:moveTo>
                  <a:cubicBezTo>
                    <a:pt x="1190" y="1"/>
                    <a:pt x="435" y="577"/>
                    <a:pt x="226" y="1426"/>
                  </a:cubicBezTo>
                  <a:cubicBezTo>
                    <a:pt x="1" y="2441"/>
                    <a:pt x="602" y="3437"/>
                    <a:pt x="1617" y="3663"/>
                  </a:cubicBezTo>
                  <a:cubicBezTo>
                    <a:pt x="1764" y="3699"/>
                    <a:pt x="1911" y="3716"/>
                    <a:pt x="2056" y="3716"/>
                  </a:cubicBezTo>
                  <a:cubicBezTo>
                    <a:pt x="2891" y="3716"/>
                    <a:pt x="3646" y="3140"/>
                    <a:pt x="3854" y="2291"/>
                  </a:cubicBezTo>
                  <a:cubicBezTo>
                    <a:pt x="4079" y="1294"/>
                    <a:pt x="3459" y="298"/>
                    <a:pt x="2463" y="54"/>
                  </a:cubicBezTo>
                  <a:cubicBezTo>
                    <a:pt x="2316" y="18"/>
                    <a:pt x="2169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3065035" y="2558289"/>
              <a:ext cx="96231" cy="101607"/>
            </a:xfrm>
            <a:custGeom>
              <a:rect b="b" l="l" r="r" t="t"/>
              <a:pathLst>
                <a:path extrusionOk="0" h="3553" w="3365">
                  <a:moveTo>
                    <a:pt x="1786" y="1"/>
                  </a:moveTo>
                  <a:cubicBezTo>
                    <a:pt x="1711" y="19"/>
                    <a:pt x="1617" y="38"/>
                    <a:pt x="1542" y="76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61" y="3515"/>
                    <a:pt x="1955" y="3496"/>
                    <a:pt x="2030" y="3459"/>
                  </a:cubicBezTo>
                  <a:cubicBezTo>
                    <a:pt x="2951" y="3027"/>
                    <a:pt x="3365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833916" y="2555687"/>
              <a:ext cx="117193" cy="106611"/>
            </a:xfrm>
            <a:custGeom>
              <a:rect b="b" l="l" r="r" t="t"/>
              <a:pathLst>
                <a:path extrusionOk="0" h="3728" w="4098">
                  <a:moveTo>
                    <a:pt x="2042" y="1"/>
                  </a:moveTo>
                  <a:cubicBezTo>
                    <a:pt x="1203" y="1"/>
                    <a:pt x="437" y="577"/>
                    <a:pt x="245" y="1426"/>
                  </a:cubicBezTo>
                  <a:cubicBezTo>
                    <a:pt x="0" y="2441"/>
                    <a:pt x="621" y="3437"/>
                    <a:pt x="1617" y="3681"/>
                  </a:cubicBezTo>
                  <a:cubicBezTo>
                    <a:pt x="1755" y="3713"/>
                    <a:pt x="1893" y="3728"/>
                    <a:pt x="2030" y="3728"/>
                  </a:cubicBezTo>
                  <a:cubicBezTo>
                    <a:pt x="2879" y="3728"/>
                    <a:pt x="3659" y="3149"/>
                    <a:pt x="3853" y="2291"/>
                  </a:cubicBezTo>
                  <a:cubicBezTo>
                    <a:pt x="4098" y="1294"/>
                    <a:pt x="3477" y="298"/>
                    <a:pt x="2481" y="54"/>
                  </a:cubicBezTo>
                  <a:cubicBezTo>
                    <a:pt x="2334" y="18"/>
                    <a:pt x="2187" y="1"/>
                    <a:pt x="2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2857022" y="2558289"/>
              <a:ext cx="96231" cy="101607"/>
            </a:xfrm>
            <a:custGeom>
              <a:rect b="b" l="l" r="r" t="t"/>
              <a:pathLst>
                <a:path extrusionOk="0" h="3553" w="3365">
                  <a:moveTo>
                    <a:pt x="1786" y="1"/>
                  </a:moveTo>
                  <a:cubicBezTo>
                    <a:pt x="1711" y="19"/>
                    <a:pt x="1636" y="57"/>
                    <a:pt x="1560" y="95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61" y="3534"/>
                    <a:pt x="1955" y="3496"/>
                    <a:pt x="2030" y="3459"/>
                  </a:cubicBezTo>
                  <a:cubicBezTo>
                    <a:pt x="2951" y="3027"/>
                    <a:pt x="3365" y="1918"/>
                    <a:pt x="2933" y="997"/>
                  </a:cubicBezTo>
                  <a:cubicBezTo>
                    <a:pt x="2707" y="508"/>
                    <a:pt x="2294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8" name="Google Shape;1468;p43"/>
          <p:cNvGrpSpPr/>
          <p:nvPr/>
        </p:nvGrpSpPr>
        <p:grpSpPr>
          <a:xfrm>
            <a:off x="8757616" y="1943432"/>
            <a:ext cx="977413" cy="906124"/>
            <a:chOff x="4515048" y="2811887"/>
            <a:chExt cx="428594" cy="397357"/>
          </a:xfrm>
        </p:grpSpPr>
        <p:sp>
          <p:nvSpPr>
            <p:cNvPr id="1469" name="Google Shape;1469;p43"/>
            <p:cNvSpPr/>
            <p:nvPr/>
          </p:nvSpPr>
          <p:spPr>
            <a:xfrm>
              <a:off x="4532186" y="2811887"/>
              <a:ext cx="390638" cy="288261"/>
            </a:xfrm>
            <a:custGeom>
              <a:rect b="b" l="l" r="r" t="t"/>
              <a:pathLst>
                <a:path extrusionOk="0" h="16131" w="21860">
                  <a:moveTo>
                    <a:pt x="7819" y="0"/>
                  </a:moveTo>
                  <a:cubicBezTo>
                    <a:pt x="3496" y="0"/>
                    <a:pt x="0" y="3496"/>
                    <a:pt x="0" y="7800"/>
                  </a:cubicBezTo>
                  <a:lnTo>
                    <a:pt x="0" y="13195"/>
                  </a:lnTo>
                  <a:cubicBezTo>
                    <a:pt x="0" y="15596"/>
                    <a:pt x="1079" y="16130"/>
                    <a:pt x="2780" y="16130"/>
                  </a:cubicBezTo>
                  <a:cubicBezTo>
                    <a:pt x="4140" y="16130"/>
                    <a:pt x="5898" y="15789"/>
                    <a:pt x="7819" y="15789"/>
                  </a:cubicBezTo>
                  <a:lnTo>
                    <a:pt x="14041" y="15789"/>
                  </a:lnTo>
                  <a:cubicBezTo>
                    <a:pt x="15962" y="15789"/>
                    <a:pt x="17720" y="16130"/>
                    <a:pt x="19080" y="16130"/>
                  </a:cubicBezTo>
                  <a:cubicBezTo>
                    <a:pt x="20780" y="16130"/>
                    <a:pt x="21859" y="15596"/>
                    <a:pt x="21859" y="13195"/>
                  </a:cubicBezTo>
                  <a:lnTo>
                    <a:pt x="21859" y="7800"/>
                  </a:lnTo>
                  <a:cubicBezTo>
                    <a:pt x="21859" y="3496"/>
                    <a:pt x="18363" y="0"/>
                    <a:pt x="1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554684" y="2883081"/>
              <a:ext cx="347643" cy="326163"/>
            </a:xfrm>
            <a:custGeom>
              <a:rect b="b" l="l" r="r" t="t"/>
              <a:pathLst>
                <a:path extrusionOk="0" h="18252" w="19454">
                  <a:moveTo>
                    <a:pt x="5433" y="1"/>
                  </a:moveTo>
                  <a:cubicBezTo>
                    <a:pt x="2425" y="1"/>
                    <a:pt x="1" y="2426"/>
                    <a:pt x="1" y="5452"/>
                  </a:cubicBezTo>
                  <a:lnTo>
                    <a:pt x="1" y="12819"/>
                  </a:lnTo>
                  <a:cubicBezTo>
                    <a:pt x="1" y="15827"/>
                    <a:pt x="2425" y="18251"/>
                    <a:pt x="5433" y="18251"/>
                  </a:cubicBezTo>
                  <a:lnTo>
                    <a:pt x="14022" y="18251"/>
                  </a:lnTo>
                  <a:cubicBezTo>
                    <a:pt x="17029" y="18251"/>
                    <a:pt x="19454" y="15827"/>
                    <a:pt x="19454" y="12819"/>
                  </a:cubicBezTo>
                  <a:lnTo>
                    <a:pt x="19454" y="5452"/>
                  </a:lnTo>
                  <a:cubicBezTo>
                    <a:pt x="19454" y="2426"/>
                    <a:pt x="17029" y="1"/>
                    <a:pt x="14022" y="1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644105" y="2994590"/>
              <a:ext cx="39207" cy="17673"/>
            </a:xfrm>
            <a:custGeom>
              <a:rect b="b" l="l" r="r" t="t"/>
              <a:pathLst>
                <a:path extrusionOk="0" h="989" w="2194">
                  <a:moveTo>
                    <a:pt x="1111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0" y="727"/>
                    <a:pt x="193" y="926"/>
                    <a:pt x="391" y="926"/>
                  </a:cubicBezTo>
                  <a:cubicBezTo>
                    <a:pt x="473" y="926"/>
                    <a:pt x="556" y="892"/>
                    <a:pt x="616" y="809"/>
                  </a:cubicBezTo>
                  <a:cubicBezTo>
                    <a:pt x="730" y="635"/>
                    <a:pt x="912" y="549"/>
                    <a:pt x="1096" y="549"/>
                  </a:cubicBezTo>
                  <a:cubicBezTo>
                    <a:pt x="1307" y="549"/>
                    <a:pt x="1521" y="663"/>
                    <a:pt x="1631" y="884"/>
                  </a:cubicBezTo>
                  <a:cubicBezTo>
                    <a:pt x="1693" y="957"/>
                    <a:pt x="1771" y="988"/>
                    <a:pt x="1847" y="988"/>
                  </a:cubicBezTo>
                  <a:cubicBezTo>
                    <a:pt x="2026" y="988"/>
                    <a:pt x="2194" y="814"/>
                    <a:pt x="2101" y="603"/>
                  </a:cubicBezTo>
                  <a:lnTo>
                    <a:pt x="2120" y="603"/>
                  </a:lnTo>
                  <a:cubicBezTo>
                    <a:pt x="1906" y="203"/>
                    <a:pt x="150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4699056" y="3095430"/>
              <a:ext cx="20890" cy="15458"/>
            </a:xfrm>
            <a:custGeom>
              <a:rect b="b" l="l" r="r" t="t"/>
              <a:pathLst>
                <a:path extrusionOk="0" h="865" w="1169">
                  <a:moveTo>
                    <a:pt x="168" y="1"/>
                  </a:moveTo>
                  <a:cubicBezTo>
                    <a:pt x="85" y="1"/>
                    <a:pt x="0" y="73"/>
                    <a:pt x="22" y="185"/>
                  </a:cubicBezTo>
                  <a:cubicBezTo>
                    <a:pt x="146" y="591"/>
                    <a:pt x="502" y="865"/>
                    <a:pt x="904" y="865"/>
                  </a:cubicBezTo>
                  <a:cubicBezTo>
                    <a:pt x="929" y="865"/>
                    <a:pt x="955" y="864"/>
                    <a:pt x="981" y="861"/>
                  </a:cubicBezTo>
                  <a:cubicBezTo>
                    <a:pt x="1163" y="843"/>
                    <a:pt x="1169" y="578"/>
                    <a:pt x="999" y="578"/>
                  </a:cubicBezTo>
                  <a:cubicBezTo>
                    <a:pt x="993" y="578"/>
                    <a:pt x="987" y="579"/>
                    <a:pt x="981" y="579"/>
                  </a:cubicBezTo>
                  <a:lnTo>
                    <a:pt x="1000" y="579"/>
                  </a:lnTo>
                  <a:cubicBezTo>
                    <a:pt x="975" y="582"/>
                    <a:pt x="950" y="584"/>
                    <a:pt x="925" y="584"/>
                  </a:cubicBezTo>
                  <a:cubicBezTo>
                    <a:pt x="634" y="584"/>
                    <a:pt x="374" y="386"/>
                    <a:pt x="304" y="109"/>
                  </a:cubicBezTo>
                  <a:cubicBezTo>
                    <a:pt x="282" y="34"/>
                    <a:pt x="22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71090" y="2995251"/>
              <a:ext cx="40190" cy="18335"/>
            </a:xfrm>
            <a:custGeom>
              <a:rect b="b" l="l" r="r" t="t"/>
              <a:pathLst>
                <a:path extrusionOk="0" h="1026" w="2249">
                  <a:moveTo>
                    <a:pt x="1119" y="1"/>
                  </a:moveTo>
                  <a:cubicBezTo>
                    <a:pt x="751" y="1"/>
                    <a:pt x="380" y="175"/>
                    <a:pt x="145" y="528"/>
                  </a:cubicBezTo>
                  <a:cubicBezTo>
                    <a:pt x="1" y="738"/>
                    <a:pt x="196" y="930"/>
                    <a:pt x="391" y="930"/>
                  </a:cubicBezTo>
                  <a:cubicBezTo>
                    <a:pt x="475" y="930"/>
                    <a:pt x="559" y="895"/>
                    <a:pt x="615" y="810"/>
                  </a:cubicBezTo>
                  <a:cubicBezTo>
                    <a:pt x="737" y="635"/>
                    <a:pt x="924" y="550"/>
                    <a:pt x="1110" y="550"/>
                  </a:cubicBezTo>
                  <a:cubicBezTo>
                    <a:pt x="1325" y="550"/>
                    <a:pt x="1538" y="664"/>
                    <a:pt x="1649" y="885"/>
                  </a:cubicBezTo>
                  <a:cubicBezTo>
                    <a:pt x="1701" y="984"/>
                    <a:pt x="1785" y="1026"/>
                    <a:pt x="1869" y="1026"/>
                  </a:cubicBezTo>
                  <a:cubicBezTo>
                    <a:pt x="2057" y="1026"/>
                    <a:pt x="2248" y="823"/>
                    <a:pt x="2119" y="603"/>
                  </a:cubicBezTo>
                  <a:lnTo>
                    <a:pt x="2138" y="603"/>
                  </a:lnTo>
                  <a:cubicBezTo>
                    <a:pt x="1913" y="203"/>
                    <a:pt x="1517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712744" y="3036924"/>
              <a:ext cx="27699" cy="49875"/>
            </a:xfrm>
            <a:custGeom>
              <a:rect b="b" l="l" r="r" t="t"/>
              <a:pathLst>
                <a:path extrusionOk="0" h="2791" w="1550">
                  <a:moveTo>
                    <a:pt x="1049" y="0"/>
                  </a:moveTo>
                  <a:cubicBezTo>
                    <a:pt x="967" y="0"/>
                    <a:pt x="892" y="57"/>
                    <a:pt x="910" y="169"/>
                  </a:cubicBezTo>
                  <a:lnTo>
                    <a:pt x="1004" y="1222"/>
                  </a:lnTo>
                  <a:cubicBezTo>
                    <a:pt x="1036" y="1506"/>
                    <a:pt x="1081" y="2490"/>
                    <a:pt x="640" y="2490"/>
                  </a:cubicBezTo>
                  <a:cubicBezTo>
                    <a:pt x="555" y="2490"/>
                    <a:pt x="452" y="2453"/>
                    <a:pt x="328" y="2369"/>
                  </a:cubicBezTo>
                  <a:cubicBezTo>
                    <a:pt x="298" y="2350"/>
                    <a:pt x="268" y="2342"/>
                    <a:pt x="240" y="2342"/>
                  </a:cubicBezTo>
                  <a:cubicBezTo>
                    <a:pt x="95" y="2342"/>
                    <a:pt x="1" y="2559"/>
                    <a:pt x="159" y="2669"/>
                  </a:cubicBezTo>
                  <a:cubicBezTo>
                    <a:pt x="283" y="2752"/>
                    <a:pt x="422" y="2790"/>
                    <a:pt x="559" y="2790"/>
                  </a:cubicBezTo>
                  <a:cubicBezTo>
                    <a:pt x="859" y="2790"/>
                    <a:pt x="1152" y="2609"/>
                    <a:pt x="1268" y="2312"/>
                  </a:cubicBezTo>
                  <a:cubicBezTo>
                    <a:pt x="1549" y="1692"/>
                    <a:pt x="1305" y="808"/>
                    <a:pt x="1230" y="169"/>
                  </a:cubicBezTo>
                  <a:cubicBezTo>
                    <a:pt x="1221" y="57"/>
                    <a:pt x="1131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515048" y="3030795"/>
              <a:ext cx="80969" cy="73732"/>
            </a:xfrm>
            <a:custGeom>
              <a:rect b="b" l="l" r="r" t="t"/>
              <a:pathLst>
                <a:path extrusionOk="0" h="4126" w="4531">
                  <a:moveTo>
                    <a:pt x="2266" y="0"/>
                  </a:moveTo>
                  <a:cubicBezTo>
                    <a:pt x="1739" y="0"/>
                    <a:pt x="1213" y="202"/>
                    <a:pt x="809" y="606"/>
                  </a:cubicBezTo>
                  <a:cubicBezTo>
                    <a:pt x="1" y="1415"/>
                    <a:pt x="1" y="2712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12"/>
                    <a:pt x="4530" y="1415"/>
                    <a:pt x="3722" y="606"/>
                  </a:cubicBezTo>
                  <a:cubicBezTo>
                    <a:pt x="3318" y="202"/>
                    <a:pt x="2792" y="0"/>
                    <a:pt x="2266" y="0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861333" y="3030723"/>
              <a:ext cx="82309" cy="73875"/>
            </a:xfrm>
            <a:custGeom>
              <a:rect b="b" l="l" r="r" t="t"/>
              <a:pathLst>
                <a:path extrusionOk="0" h="4134" w="4606">
                  <a:moveTo>
                    <a:pt x="2295" y="0"/>
                  </a:moveTo>
                  <a:cubicBezTo>
                    <a:pt x="1405" y="0"/>
                    <a:pt x="583" y="582"/>
                    <a:pt x="320" y="1494"/>
                  </a:cubicBezTo>
                  <a:cubicBezTo>
                    <a:pt x="1" y="2584"/>
                    <a:pt x="621" y="3730"/>
                    <a:pt x="1711" y="4050"/>
                  </a:cubicBezTo>
                  <a:cubicBezTo>
                    <a:pt x="1908" y="4107"/>
                    <a:pt x="2106" y="4134"/>
                    <a:pt x="2301" y="4134"/>
                  </a:cubicBezTo>
                  <a:cubicBezTo>
                    <a:pt x="3201" y="4134"/>
                    <a:pt x="4023" y="3552"/>
                    <a:pt x="4286" y="2640"/>
                  </a:cubicBezTo>
                  <a:cubicBezTo>
                    <a:pt x="4606" y="1550"/>
                    <a:pt x="3967" y="404"/>
                    <a:pt x="2877" y="84"/>
                  </a:cubicBezTo>
                  <a:cubicBezTo>
                    <a:pt x="2683" y="27"/>
                    <a:pt x="2488" y="0"/>
                    <a:pt x="2295" y="0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899289" y="3048003"/>
              <a:ext cx="28574" cy="39654"/>
            </a:xfrm>
            <a:custGeom>
              <a:rect b="b" l="l" r="r" t="t"/>
              <a:pathLst>
                <a:path extrusionOk="0" h="2219" w="159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2"/>
                    <a:pt x="76" y="358"/>
                    <a:pt x="170" y="358"/>
                  </a:cubicBezTo>
                  <a:cubicBezTo>
                    <a:pt x="1128" y="414"/>
                    <a:pt x="1128" y="1805"/>
                    <a:pt x="170" y="1861"/>
                  </a:cubicBezTo>
                  <a:cubicBezTo>
                    <a:pt x="76" y="1861"/>
                    <a:pt x="1" y="1936"/>
                    <a:pt x="1" y="2030"/>
                  </a:cubicBezTo>
                  <a:cubicBezTo>
                    <a:pt x="1" y="2143"/>
                    <a:pt x="76" y="2218"/>
                    <a:pt x="170" y="2218"/>
                  </a:cubicBezTo>
                  <a:cubicBezTo>
                    <a:pt x="1598" y="2162"/>
                    <a:pt x="1598" y="57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4897716" y="3064426"/>
              <a:ext cx="19389" cy="23231"/>
            </a:xfrm>
            <a:custGeom>
              <a:rect b="b" l="l" r="r" t="t"/>
              <a:pathLst>
                <a:path extrusionOk="0" h="1300" w="1085">
                  <a:moveTo>
                    <a:pt x="226" y="0"/>
                  </a:moveTo>
                  <a:cubicBezTo>
                    <a:pt x="0" y="0"/>
                    <a:pt x="5" y="379"/>
                    <a:pt x="241" y="379"/>
                  </a:cubicBezTo>
                  <a:cubicBezTo>
                    <a:pt x="247" y="379"/>
                    <a:pt x="252" y="379"/>
                    <a:pt x="258" y="378"/>
                  </a:cubicBezTo>
                  <a:cubicBezTo>
                    <a:pt x="615" y="397"/>
                    <a:pt x="615" y="905"/>
                    <a:pt x="258" y="942"/>
                  </a:cubicBezTo>
                  <a:cubicBezTo>
                    <a:pt x="164" y="942"/>
                    <a:pt x="89" y="1017"/>
                    <a:pt x="89" y="1111"/>
                  </a:cubicBezTo>
                  <a:cubicBezTo>
                    <a:pt x="89" y="1224"/>
                    <a:pt x="164" y="1299"/>
                    <a:pt x="258" y="1299"/>
                  </a:cubicBezTo>
                  <a:cubicBezTo>
                    <a:pt x="1085" y="1243"/>
                    <a:pt x="1085" y="59"/>
                    <a:pt x="258" y="3"/>
                  </a:cubicBezTo>
                  <a:cubicBezTo>
                    <a:pt x="247" y="1"/>
                    <a:pt x="236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535206" y="3047968"/>
              <a:ext cx="23856" cy="39725"/>
            </a:xfrm>
            <a:custGeom>
              <a:rect b="b" l="l" r="r" t="t"/>
              <a:pathLst>
                <a:path extrusionOk="0" h="2223" w="1335">
                  <a:moveTo>
                    <a:pt x="1099" y="1"/>
                  </a:moveTo>
                  <a:cubicBezTo>
                    <a:pt x="491" y="1"/>
                    <a:pt x="1" y="495"/>
                    <a:pt x="1" y="1111"/>
                  </a:cubicBezTo>
                  <a:cubicBezTo>
                    <a:pt x="1" y="1728"/>
                    <a:pt x="491" y="2222"/>
                    <a:pt x="1099" y="2222"/>
                  </a:cubicBezTo>
                  <a:cubicBezTo>
                    <a:pt x="1121" y="2222"/>
                    <a:pt x="1143" y="2222"/>
                    <a:pt x="1166" y="2220"/>
                  </a:cubicBezTo>
                  <a:cubicBezTo>
                    <a:pt x="1260" y="2220"/>
                    <a:pt x="1335" y="2145"/>
                    <a:pt x="1335" y="2032"/>
                  </a:cubicBezTo>
                  <a:cubicBezTo>
                    <a:pt x="1335" y="1938"/>
                    <a:pt x="1260" y="1863"/>
                    <a:pt x="1166" y="1863"/>
                  </a:cubicBezTo>
                  <a:cubicBezTo>
                    <a:pt x="1147" y="1864"/>
                    <a:pt x="1129" y="1865"/>
                    <a:pt x="1112" y="1865"/>
                  </a:cubicBezTo>
                  <a:cubicBezTo>
                    <a:pt x="113" y="1865"/>
                    <a:pt x="113" y="358"/>
                    <a:pt x="1112" y="358"/>
                  </a:cubicBezTo>
                  <a:cubicBezTo>
                    <a:pt x="1129" y="358"/>
                    <a:pt x="1147" y="359"/>
                    <a:pt x="1166" y="360"/>
                  </a:cubicBezTo>
                  <a:cubicBezTo>
                    <a:pt x="1260" y="360"/>
                    <a:pt x="1335" y="284"/>
                    <a:pt x="1335" y="172"/>
                  </a:cubicBezTo>
                  <a:cubicBezTo>
                    <a:pt x="1335" y="78"/>
                    <a:pt x="1260" y="3"/>
                    <a:pt x="1166" y="3"/>
                  </a:cubicBezTo>
                  <a:cubicBezTo>
                    <a:pt x="1143" y="1"/>
                    <a:pt x="1121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539888" y="3064426"/>
              <a:ext cx="19854" cy="23267"/>
            </a:xfrm>
            <a:custGeom>
              <a:rect b="b" l="l" r="r" t="t"/>
              <a:pathLst>
                <a:path extrusionOk="0" h="1302" w="1111">
                  <a:moveTo>
                    <a:pt x="851" y="1"/>
                  </a:moveTo>
                  <a:cubicBezTo>
                    <a:pt x="1" y="1"/>
                    <a:pt x="1" y="1301"/>
                    <a:pt x="851" y="1301"/>
                  </a:cubicBezTo>
                  <a:cubicBezTo>
                    <a:pt x="868" y="1301"/>
                    <a:pt x="886" y="1301"/>
                    <a:pt x="904" y="1299"/>
                  </a:cubicBezTo>
                  <a:cubicBezTo>
                    <a:pt x="998" y="1299"/>
                    <a:pt x="1073" y="1224"/>
                    <a:pt x="1073" y="1111"/>
                  </a:cubicBezTo>
                  <a:cubicBezTo>
                    <a:pt x="1073" y="1017"/>
                    <a:pt x="998" y="942"/>
                    <a:pt x="904" y="942"/>
                  </a:cubicBezTo>
                  <a:cubicBezTo>
                    <a:pt x="892" y="943"/>
                    <a:pt x="881" y="944"/>
                    <a:pt x="870" y="944"/>
                  </a:cubicBezTo>
                  <a:cubicBezTo>
                    <a:pt x="507" y="944"/>
                    <a:pt x="502" y="375"/>
                    <a:pt x="855" y="375"/>
                  </a:cubicBezTo>
                  <a:cubicBezTo>
                    <a:pt x="871" y="375"/>
                    <a:pt x="887" y="376"/>
                    <a:pt x="904" y="378"/>
                  </a:cubicBezTo>
                  <a:cubicBezTo>
                    <a:pt x="1111" y="341"/>
                    <a:pt x="1111" y="21"/>
                    <a:pt x="904" y="3"/>
                  </a:cubicBezTo>
                  <a:cubicBezTo>
                    <a:pt x="886" y="1"/>
                    <a:pt x="868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537225" y="2833385"/>
              <a:ext cx="372161" cy="159561"/>
            </a:xfrm>
            <a:custGeom>
              <a:rect b="b" l="l" r="r" t="t"/>
              <a:pathLst>
                <a:path extrusionOk="0" h="8929" w="20826">
                  <a:moveTo>
                    <a:pt x="12368" y="0"/>
                  </a:moveTo>
                  <a:cubicBezTo>
                    <a:pt x="4906" y="0"/>
                    <a:pt x="3120" y="1316"/>
                    <a:pt x="3120" y="1316"/>
                  </a:cubicBezTo>
                  <a:cubicBezTo>
                    <a:pt x="3252" y="1579"/>
                    <a:pt x="3383" y="1861"/>
                    <a:pt x="3553" y="2124"/>
                  </a:cubicBezTo>
                  <a:cubicBezTo>
                    <a:pt x="0" y="4887"/>
                    <a:pt x="357" y="8458"/>
                    <a:pt x="357" y="8458"/>
                  </a:cubicBezTo>
                  <a:cubicBezTo>
                    <a:pt x="2669" y="8045"/>
                    <a:pt x="3872" y="5357"/>
                    <a:pt x="4455" y="3383"/>
                  </a:cubicBezTo>
                  <a:cubicBezTo>
                    <a:pt x="5827" y="5000"/>
                    <a:pt x="8383" y="6992"/>
                    <a:pt x="12706" y="6992"/>
                  </a:cubicBezTo>
                  <a:cubicBezTo>
                    <a:pt x="19999" y="6992"/>
                    <a:pt x="20826" y="8928"/>
                    <a:pt x="20826" y="8928"/>
                  </a:cubicBezTo>
                  <a:cubicBezTo>
                    <a:pt x="20826" y="8928"/>
                    <a:pt x="19848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2" name="Google Shape;1482;p43"/>
            <p:cNvGrpSpPr/>
            <p:nvPr/>
          </p:nvGrpSpPr>
          <p:grpSpPr>
            <a:xfrm>
              <a:off x="4626897" y="3025666"/>
              <a:ext cx="204575" cy="66530"/>
              <a:chOff x="4626897" y="3025666"/>
              <a:chExt cx="204575" cy="66530"/>
            </a:xfrm>
          </p:grpSpPr>
          <p:sp>
            <p:nvSpPr>
              <p:cNvPr id="1483" name="Google Shape;1483;p43"/>
              <p:cNvSpPr/>
              <p:nvPr/>
            </p:nvSpPr>
            <p:spPr>
              <a:xfrm>
                <a:off x="4757223" y="3025666"/>
                <a:ext cx="72892" cy="66512"/>
              </a:xfrm>
              <a:custGeom>
                <a:rect b="b" l="l" r="r" t="t"/>
                <a:pathLst>
                  <a:path extrusionOk="0" h="3722" w="4079">
                    <a:moveTo>
                      <a:pt x="2042" y="0"/>
                    </a:moveTo>
                    <a:cubicBezTo>
                      <a:pt x="1200" y="0"/>
                      <a:pt x="436" y="567"/>
                      <a:pt x="226" y="1438"/>
                    </a:cubicBezTo>
                    <a:cubicBezTo>
                      <a:pt x="0" y="2435"/>
                      <a:pt x="602" y="3431"/>
                      <a:pt x="1617" y="3675"/>
                    </a:cubicBezTo>
                    <a:cubicBezTo>
                      <a:pt x="1755" y="3706"/>
                      <a:pt x="1893" y="3721"/>
                      <a:pt x="2029" y="3721"/>
                    </a:cubicBezTo>
                    <a:cubicBezTo>
                      <a:pt x="2875" y="3721"/>
                      <a:pt x="3643" y="3142"/>
                      <a:pt x="3853" y="2284"/>
                    </a:cubicBezTo>
                    <a:cubicBezTo>
                      <a:pt x="4079" y="1288"/>
                      <a:pt x="3459" y="292"/>
                      <a:pt x="2462" y="48"/>
                    </a:cubicBezTo>
                    <a:cubicBezTo>
                      <a:pt x="2322" y="16"/>
                      <a:pt x="2181" y="0"/>
                      <a:pt x="2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3"/>
              <p:cNvSpPr/>
              <p:nvPr/>
            </p:nvSpPr>
            <p:spPr>
              <a:xfrm>
                <a:off x="4771322" y="3027185"/>
                <a:ext cx="60150" cy="63492"/>
              </a:xfrm>
              <a:custGeom>
                <a:rect b="b" l="l" r="r" t="t"/>
                <a:pathLst>
                  <a:path extrusionOk="0" h="3553" w="3366">
                    <a:moveTo>
                      <a:pt x="1786" y="0"/>
                    </a:moveTo>
                    <a:cubicBezTo>
                      <a:pt x="1711" y="19"/>
                      <a:pt x="1617" y="57"/>
                      <a:pt x="1542" y="94"/>
                    </a:cubicBezTo>
                    <a:cubicBezTo>
                      <a:pt x="1" y="808"/>
                      <a:pt x="151" y="3045"/>
                      <a:pt x="1786" y="3553"/>
                    </a:cubicBezTo>
                    <a:cubicBezTo>
                      <a:pt x="1861" y="3534"/>
                      <a:pt x="1955" y="3496"/>
                      <a:pt x="2031" y="3459"/>
                    </a:cubicBezTo>
                    <a:cubicBezTo>
                      <a:pt x="2952" y="3026"/>
                      <a:pt x="3365" y="1917"/>
                      <a:pt x="2933" y="996"/>
                    </a:cubicBezTo>
                    <a:cubicBezTo>
                      <a:pt x="2707" y="508"/>
                      <a:pt x="2294" y="151"/>
                      <a:pt x="1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43"/>
              <p:cNvSpPr/>
              <p:nvPr/>
            </p:nvSpPr>
            <p:spPr>
              <a:xfrm>
                <a:off x="4626897" y="3025684"/>
                <a:ext cx="73249" cy="66512"/>
              </a:xfrm>
              <a:custGeom>
                <a:rect b="b" l="l" r="r" t="t"/>
                <a:pathLst>
                  <a:path extrusionOk="0" h="3722" w="4099">
                    <a:moveTo>
                      <a:pt x="2068" y="0"/>
                    </a:moveTo>
                    <a:cubicBezTo>
                      <a:pt x="1219" y="0"/>
                      <a:pt x="439" y="579"/>
                      <a:pt x="245" y="1437"/>
                    </a:cubicBezTo>
                    <a:cubicBezTo>
                      <a:pt x="1" y="2434"/>
                      <a:pt x="621" y="3430"/>
                      <a:pt x="1617" y="3674"/>
                    </a:cubicBezTo>
                    <a:cubicBezTo>
                      <a:pt x="1758" y="3706"/>
                      <a:pt x="1899" y="3721"/>
                      <a:pt x="2038" y="3721"/>
                    </a:cubicBezTo>
                    <a:cubicBezTo>
                      <a:pt x="2884" y="3721"/>
                      <a:pt x="3660" y="3155"/>
                      <a:pt x="3854" y="2283"/>
                    </a:cubicBezTo>
                    <a:cubicBezTo>
                      <a:pt x="4098" y="1287"/>
                      <a:pt x="3478" y="291"/>
                      <a:pt x="2482" y="47"/>
                    </a:cubicBezTo>
                    <a:cubicBezTo>
                      <a:pt x="2344" y="15"/>
                      <a:pt x="2205" y="0"/>
                      <a:pt x="2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3"/>
              <p:cNvSpPr/>
              <p:nvPr/>
            </p:nvSpPr>
            <p:spPr>
              <a:xfrm>
                <a:off x="4641336" y="3027185"/>
                <a:ext cx="60150" cy="63492"/>
              </a:xfrm>
              <a:custGeom>
                <a:rect b="b" l="l" r="r" t="t"/>
                <a:pathLst>
                  <a:path extrusionOk="0" h="3553" w="3366">
                    <a:moveTo>
                      <a:pt x="1786" y="0"/>
                    </a:moveTo>
                    <a:cubicBezTo>
                      <a:pt x="1711" y="19"/>
                      <a:pt x="1636" y="57"/>
                      <a:pt x="1561" y="94"/>
                    </a:cubicBezTo>
                    <a:cubicBezTo>
                      <a:pt x="1" y="808"/>
                      <a:pt x="151" y="3064"/>
                      <a:pt x="1786" y="3553"/>
                    </a:cubicBezTo>
                    <a:cubicBezTo>
                      <a:pt x="1862" y="3534"/>
                      <a:pt x="1956" y="3496"/>
                      <a:pt x="2031" y="3459"/>
                    </a:cubicBezTo>
                    <a:cubicBezTo>
                      <a:pt x="2952" y="3026"/>
                      <a:pt x="3365" y="1936"/>
                      <a:pt x="2933" y="996"/>
                    </a:cubicBezTo>
                    <a:cubicBezTo>
                      <a:pt x="2707" y="527"/>
                      <a:pt x="2294" y="151"/>
                      <a:pt x="1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7" name="Google Shape;1487;p43"/>
          <p:cNvGrpSpPr/>
          <p:nvPr/>
        </p:nvGrpSpPr>
        <p:grpSpPr>
          <a:xfrm>
            <a:off x="9937157" y="1943648"/>
            <a:ext cx="977419" cy="906198"/>
            <a:chOff x="6813587" y="1774618"/>
            <a:chExt cx="685867" cy="635890"/>
          </a:xfrm>
        </p:grpSpPr>
        <p:sp>
          <p:nvSpPr>
            <p:cNvPr id="1488" name="Google Shape;1488;p43"/>
            <p:cNvSpPr/>
            <p:nvPr/>
          </p:nvSpPr>
          <p:spPr>
            <a:xfrm>
              <a:off x="6842069" y="1774618"/>
              <a:ext cx="625141" cy="461306"/>
            </a:xfrm>
            <a:custGeom>
              <a:rect b="b" l="l" r="r" t="t"/>
              <a:pathLst>
                <a:path extrusionOk="0" h="16131" w="21860">
                  <a:moveTo>
                    <a:pt x="7820" y="0"/>
                  </a:moveTo>
                  <a:cubicBezTo>
                    <a:pt x="3497" y="0"/>
                    <a:pt x="1" y="3496"/>
                    <a:pt x="1" y="7800"/>
                  </a:cubicBezTo>
                  <a:lnTo>
                    <a:pt x="1" y="13195"/>
                  </a:lnTo>
                  <a:cubicBezTo>
                    <a:pt x="1" y="15596"/>
                    <a:pt x="1080" y="16130"/>
                    <a:pt x="2780" y="16130"/>
                  </a:cubicBezTo>
                  <a:cubicBezTo>
                    <a:pt x="4140" y="16130"/>
                    <a:pt x="5898" y="15789"/>
                    <a:pt x="7820" y="15789"/>
                  </a:cubicBezTo>
                  <a:lnTo>
                    <a:pt x="14041" y="15789"/>
                  </a:lnTo>
                  <a:cubicBezTo>
                    <a:pt x="15962" y="15789"/>
                    <a:pt x="17720" y="16130"/>
                    <a:pt x="19081" y="16130"/>
                  </a:cubicBezTo>
                  <a:cubicBezTo>
                    <a:pt x="20781" y="16130"/>
                    <a:pt x="21860" y="15596"/>
                    <a:pt x="21860" y="13195"/>
                  </a:cubicBezTo>
                  <a:lnTo>
                    <a:pt x="21860" y="7800"/>
                  </a:lnTo>
                  <a:cubicBezTo>
                    <a:pt x="21860" y="3496"/>
                    <a:pt x="18364" y="0"/>
                    <a:pt x="1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6878101" y="1888546"/>
              <a:ext cx="556336" cy="521962"/>
            </a:xfrm>
            <a:custGeom>
              <a:rect b="b" l="l" r="r" t="t"/>
              <a:pathLst>
                <a:path extrusionOk="0" h="18252" w="19454">
                  <a:moveTo>
                    <a:pt x="5432" y="1"/>
                  </a:moveTo>
                  <a:cubicBezTo>
                    <a:pt x="2425" y="1"/>
                    <a:pt x="0" y="2426"/>
                    <a:pt x="0" y="5452"/>
                  </a:cubicBezTo>
                  <a:lnTo>
                    <a:pt x="0" y="12819"/>
                  </a:lnTo>
                  <a:cubicBezTo>
                    <a:pt x="0" y="15827"/>
                    <a:pt x="2425" y="18251"/>
                    <a:pt x="5432" y="18251"/>
                  </a:cubicBezTo>
                  <a:lnTo>
                    <a:pt x="14021" y="18251"/>
                  </a:lnTo>
                  <a:cubicBezTo>
                    <a:pt x="17029" y="18251"/>
                    <a:pt x="19453" y="15827"/>
                    <a:pt x="19453" y="12819"/>
                  </a:cubicBezTo>
                  <a:lnTo>
                    <a:pt x="19453" y="5452"/>
                  </a:lnTo>
                  <a:cubicBezTo>
                    <a:pt x="19453" y="2426"/>
                    <a:pt x="17029" y="1"/>
                    <a:pt x="14021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7021170" y="2066988"/>
              <a:ext cx="62915" cy="28283"/>
            </a:xfrm>
            <a:custGeom>
              <a:rect b="b" l="l" r="r" t="t"/>
              <a:pathLst>
                <a:path extrusionOk="0" h="989" w="2200">
                  <a:moveTo>
                    <a:pt x="1114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1" y="727"/>
                    <a:pt x="202" y="926"/>
                    <a:pt x="399" y="926"/>
                  </a:cubicBezTo>
                  <a:cubicBezTo>
                    <a:pt x="481" y="926"/>
                    <a:pt x="562" y="892"/>
                    <a:pt x="617" y="809"/>
                  </a:cubicBezTo>
                  <a:cubicBezTo>
                    <a:pt x="739" y="635"/>
                    <a:pt x="926" y="549"/>
                    <a:pt x="1112" y="549"/>
                  </a:cubicBezTo>
                  <a:cubicBezTo>
                    <a:pt x="1327" y="549"/>
                    <a:pt x="1540" y="663"/>
                    <a:pt x="1651" y="884"/>
                  </a:cubicBezTo>
                  <a:cubicBezTo>
                    <a:pt x="1707" y="957"/>
                    <a:pt x="1781" y="988"/>
                    <a:pt x="1854" y="988"/>
                  </a:cubicBezTo>
                  <a:cubicBezTo>
                    <a:pt x="2028" y="988"/>
                    <a:pt x="2200" y="814"/>
                    <a:pt x="2121" y="603"/>
                  </a:cubicBezTo>
                  <a:lnTo>
                    <a:pt x="2139" y="603"/>
                  </a:lnTo>
                  <a:cubicBezTo>
                    <a:pt x="1915" y="203"/>
                    <a:pt x="151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7224407" y="2068046"/>
              <a:ext cx="64287" cy="29341"/>
            </a:xfrm>
            <a:custGeom>
              <a:rect b="b" l="l" r="r" t="t"/>
              <a:pathLst>
                <a:path extrusionOk="0" h="1026" w="2248">
                  <a:moveTo>
                    <a:pt x="1119" y="1"/>
                  </a:moveTo>
                  <a:cubicBezTo>
                    <a:pt x="750" y="1"/>
                    <a:pt x="380" y="175"/>
                    <a:pt x="145" y="528"/>
                  </a:cubicBezTo>
                  <a:cubicBezTo>
                    <a:pt x="0" y="738"/>
                    <a:pt x="196" y="930"/>
                    <a:pt x="391" y="930"/>
                  </a:cubicBezTo>
                  <a:cubicBezTo>
                    <a:pt x="474" y="930"/>
                    <a:pt x="558" y="895"/>
                    <a:pt x="615" y="810"/>
                  </a:cubicBezTo>
                  <a:cubicBezTo>
                    <a:pt x="737" y="635"/>
                    <a:pt x="924" y="550"/>
                    <a:pt x="1110" y="550"/>
                  </a:cubicBezTo>
                  <a:cubicBezTo>
                    <a:pt x="1324" y="550"/>
                    <a:pt x="1538" y="664"/>
                    <a:pt x="1648" y="885"/>
                  </a:cubicBezTo>
                  <a:cubicBezTo>
                    <a:pt x="1701" y="984"/>
                    <a:pt x="1784" y="1026"/>
                    <a:pt x="1869" y="1026"/>
                  </a:cubicBezTo>
                  <a:cubicBezTo>
                    <a:pt x="2056" y="1026"/>
                    <a:pt x="2248" y="823"/>
                    <a:pt x="2118" y="603"/>
                  </a:cubicBezTo>
                  <a:lnTo>
                    <a:pt x="2137" y="603"/>
                  </a:lnTo>
                  <a:cubicBezTo>
                    <a:pt x="1913" y="203"/>
                    <a:pt x="1517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7131039" y="2134733"/>
              <a:ext cx="44298" cy="79816"/>
            </a:xfrm>
            <a:custGeom>
              <a:rect b="b" l="l" r="r" t="t"/>
              <a:pathLst>
                <a:path extrusionOk="0" h="2791" w="1549">
                  <a:moveTo>
                    <a:pt x="1049" y="0"/>
                  </a:moveTo>
                  <a:cubicBezTo>
                    <a:pt x="966" y="0"/>
                    <a:pt x="891" y="57"/>
                    <a:pt x="910" y="169"/>
                  </a:cubicBezTo>
                  <a:lnTo>
                    <a:pt x="1004" y="1222"/>
                  </a:lnTo>
                  <a:cubicBezTo>
                    <a:pt x="1035" y="1506"/>
                    <a:pt x="1080" y="2490"/>
                    <a:pt x="639" y="2490"/>
                  </a:cubicBezTo>
                  <a:cubicBezTo>
                    <a:pt x="555" y="2490"/>
                    <a:pt x="452" y="2453"/>
                    <a:pt x="327" y="2369"/>
                  </a:cubicBezTo>
                  <a:cubicBezTo>
                    <a:pt x="297" y="2350"/>
                    <a:pt x="267" y="2342"/>
                    <a:pt x="240" y="2342"/>
                  </a:cubicBezTo>
                  <a:cubicBezTo>
                    <a:pt x="94" y="2342"/>
                    <a:pt x="0" y="2559"/>
                    <a:pt x="158" y="2669"/>
                  </a:cubicBezTo>
                  <a:cubicBezTo>
                    <a:pt x="282" y="2752"/>
                    <a:pt x="421" y="2790"/>
                    <a:pt x="559" y="2790"/>
                  </a:cubicBezTo>
                  <a:cubicBezTo>
                    <a:pt x="858" y="2790"/>
                    <a:pt x="1151" y="2609"/>
                    <a:pt x="1267" y="2312"/>
                  </a:cubicBezTo>
                  <a:cubicBezTo>
                    <a:pt x="1549" y="1692"/>
                    <a:pt x="1305" y="808"/>
                    <a:pt x="1229" y="169"/>
                  </a:cubicBezTo>
                  <a:cubicBezTo>
                    <a:pt x="1220" y="57"/>
                    <a:pt x="1131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7136615" y="2231617"/>
              <a:ext cx="26910" cy="36433"/>
            </a:xfrm>
            <a:custGeom>
              <a:rect b="b" l="l" r="r" t="t"/>
              <a:pathLst>
                <a:path extrusionOk="0" h="1274" w="941">
                  <a:moveTo>
                    <a:pt x="471" y="0"/>
                  </a:moveTo>
                  <a:cubicBezTo>
                    <a:pt x="236" y="0"/>
                    <a:pt x="1" y="155"/>
                    <a:pt x="1" y="465"/>
                  </a:cubicBezTo>
                  <a:lnTo>
                    <a:pt x="1" y="804"/>
                  </a:lnTo>
                  <a:cubicBezTo>
                    <a:pt x="1" y="1048"/>
                    <a:pt x="207" y="1274"/>
                    <a:pt x="471" y="1274"/>
                  </a:cubicBezTo>
                  <a:cubicBezTo>
                    <a:pt x="715" y="1274"/>
                    <a:pt x="940" y="1048"/>
                    <a:pt x="940" y="804"/>
                  </a:cubicBezTo>
                  <a:lnTo>
                    <a:pt x="940" y="465"/>
                  </a:lnTo>
                  <a:cubicBezTo>
                    <a:pt x="940" y="155"/>
                    <a:pt x="706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6813587" y="2124724"/>
              <a:ext cx="131720" cy="118165"/>
            </a:xfrm>
            <a:custGeom>
              <a:rect b="b" l="l" r="r" t="t"/>
              <a:pathLst>
                <a:path extrusionOk="0" h="4132" w="4606">
                  <a:moveTo>
                    <a:pt x="2299" y="1"/>
                  </a:moveTo>
                  <a:cubicBezTo>
                    <a:pt x="1824" y="1"/>
                    <a:pt x="1346" y="164"/>
                    <a:pt x="959" y="501"/>
                  </a:cubicBezTo>
                  <a:cubicBezTo>
                    <a:pt x="95" y="1234"/>
                    <a:pt x="1" y="2549"/>
                    <a:pt x="734" y="3414"/>
                  </a:cubicBezTo>
                  <a:cubicBezTo>
                    <a:pt x="1137" y="3889"/>
                    <a:pt x="1716" y="4132"/>
                    <a:pt x="2300" y="4132"/>
                  </a:cubicBezTo>
                  <a:cubicBezTo>
                    <a:pt x="2777" y="4132"/>
                    <a:pt x="3258" y="3969"/>
                    <a:pt x="3647" y="3639"/>
                  </a:cubicBezTo>
                  <a:cubicBezTo>
                    <a:pt x="4512" y="2888"/>
                    <a:pt x="4606" y="1591"/>
                    <a:pt x="3873" y="726"/>
                  </a:cubicBezTo>
                  <a:cubicBezTo>
                    <a:pt x="3468" y="249"/>
                    <a:pt x="2885" y="1"/>
                    <a:pt x="2299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7369364" y="2124524"/>
              <a:ext cx="130090" cy="118251"/>
            </a:xfrm>
            <a:custGeom>
              <a:rect b="b" l="l" r="r" t="t"/>
              <a:pathLst>
                <a:path extrusionOk="0" h="4135" w="4549">
                  <a:moveTo>
                    <a:pt x="2271" y="1"/>
                  </a:moveTo>
                  <a:cubicBezTo>
                    <a:pt x="1335" y="1"/>
                    <a:pt x="489" y="648"/>
                    <a:pt x="263" y="1598"/>
                  </a:cubicBezTo>
                  <a:cubicBezTo>
                    <a:pt x="0" y="2707"/>
                    <a:pt x="677" y="3816"/>
                    <a:pt x="1804" y="4079"/>
                  </a:cubicBezTo>
                  <a:cubicBezTo>
                    <a:pt x="1963" y="4116"/>
                    <a:pt x="2122" y="4134"/>
                    <a:pt x="2278" y="4134"/>
                  </a:cubicBezTo>
                  <a:cubicBezTo>
                    <a:pt x="3213" y="4134"/>
                    <a:pt x="4060" y="3488"/>
                    <a:pt x="4285" y="2538"/>
                  </a:cubicBezTo>
                  <a:cubicBezTo>
                    <a:pt x="4549" y="1429"/>
                    <a:pt x="3853" y="320"/>
                    <a:pt x="2744" y="57"/>
                  </a:cubicBezTo>
                  <a:cubicBezTo>
                    <a:pt x="2586" y="19"/>
                    <a:pt x="2427" y="1"/>
                    <a:pt x="2271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7429560" y="2152405"/>
              <a:ext cx="38178" cy="63572"/>
            </a:xfrm>
            <a:custGeom>
              <a:rect b="b" l="l" r="r" t="t"/>
              <a:pathLst>
                <a:path extrusionOk="0" h="2223" w="1335">
                  <a:moveTo>
                    <a:pt x="236" y="1"/>
                  </a:moveTo>
                  <a:cubicBezTo>
                    <a:pt x="214" y="1"/>
                    <a:pt x="192" y="1"/>
                    <a:pt x="169" y="3"/>
                  </a:cubicBezTo>
                  <a:cubicBezTo>
                    <a:pt x="75" y="3"/>
                    <a:pt x="0" y="78"/>
                    <a:pt x="0" y="172"/>
                  </a:cubicBezTo>
                  <a:cubicBezTo>
                    <a:pt x="0" y="284"/>
                    <a:pt x="75" y="360"/>
                    <a:pt x="169" y="360"/>
                  </a:cubicBezTo>
                  <a:cubicBezTo>
                    <a:pt x="187" y="359"/>
                    <a:pt x="205" y="358"/>
                    <a:pt x="223" y="358"/>
                  </a:cubicBezTo>
                  <a:cubicBezTo>
                    <a:pt x="1204" y="358"/>
                    <a:pt x="1204" y="1865"/>
                    <a:pt x="223" y="1865"/>
                  </a:cubicBezTo>
                  <a:cubicBezTo>
                    <a:pt x="205" y="1865"/>
                    <a:pt x="187" y="1864"/>
                    <a:pt x="169" y="1863"/>
                  </a:cubicBezTo>
                  <a:cubicBezTo>
                    <a:pt x="75" y="1863"/>
                    <a:pt x="0" y="1938"/>
                    <a:pt x="0" y="2032"/>
                  </a:cubicBezTo>
                  <a:cubicBezTo>
                    <a:pt x="0" y="2145"/>
                    <a:pt x="75" y="2220"/>
                    <a:pt x="169" y="2220"/>
                  </a:cubicBezTo>
                  <a:cubicBezTo>
                    <a:pt x="192" y="2222"/>
                    <a:pt x="214" y="2222"/>
                    <a:pt x="236" y="2222"/>
                  </a:cubicBezTo>
                  <a:cubicBezTo>
                    <a:pt x="845" y="2222"/>
                    <a:pt x="1335" y="1728"/>
                    <a:pt x="1335" y="1111"/>
                  </a:cubicBezTo>
                  <a:cubicBezTo>
                    <a:pt x="1335" y="495"/>
                    <a:pt x="845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7428473" y="2178743"/>
              <a:ext cx="31772" cy="37234"/>
            </a:xfrm>
            <a:custGeom>
              <a:rect b="b" l="l" r="r" t="t"/>
              <a:pathLst>
                <a:path extrusionOk="0" h="1302" w="1111">
                  <a:moveTo>
                    <a:pt x="260" y="1"/>
                  </a:moveTo>
                  <a:cubicBezTo>
                    <a:pt x="243" y="1"/>
                    <a:pt x="225" y="1"/>
                    <a:pt x="207" y="3"/>
                  </a:cubicBezTo>
                  <a:cubicBezTo>
                    <a:pt x="1" y="21"/>
                    <a:pt x="1" y="341"/>
                    <a:pt x="207" y="378"/>
                  </a:cubicBezTo>
                  <a:cubicBezTo>
                    <a:pt x="224" y="376"/>
                    <a:pt x="241" y="375"/>
                    <a:pt x="256" y="375"/>
                  </a:cubicBezTo>
                  <a:cubicBezTo>
                    <a:pt x="610" y="375"/>
                    <a:pt x="604" y="944"/>
                    <a:pt x="241" y="944"/>
                  </a:cubicBezTo>
                  <a:cubicBezTo>
                    <a:pt x="230" y="944"/>
                    <a:pt x="219" y="943"/>
                    <a:pt x="207" y="942"/>
                  </a:cubicBezTo>
                  <a:cubicBezTo>
                    <a:pt x="113" y="942"/>
                    <a:pt x="38" y="1017"/>
                    <a:pt x="38" y="1111"/>
                  </a:cubicBezTo>
                  <a:cubicBezTo>
                    <a:pt x="38" y="1224"/>
                    <a:pt x="113" y="1299"/>
                    <a:pt x="207" y="1299"/>
                  </a:cubicBezTo>
                  <a:cubicBezTo>
                    <a:pt x="225" y="1301"/>
                    <a:pt x="243" y="1301"/>
                    <a:pt x="260" y="1301"/>
                  </a:cubicBezTo>
                  <a:cubicBezTo>
                    <a:pt x="1111" y="1301"/>
                    <a:pt x="1111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6846902" y="2152405"/>
              <a:ext cx="38206" cy="63572"/>
            </a:xfrm>
            <a:custGeom>
              <a:rect b="b" l="l" r="r" t="t"/>
              <a:pathLst>
                <a:path extrusionOk="0" h="2223" w="1336">
                  <a:moveTo>
                    <a:pt x="1100" y="1"/>
                  </a:moveTo>
                  <a:cubicBezTo>
                    <a:pt x="491" y="1"/>
                    <a:pt x="1" y="495"/>
                    <a:pt x="1" y="1111"/>
                  </a:cubicBezTo>
                  <a:cubicBezTo>
                    <a:pt x="1" y="1728"/>
                    <a:pt x="491" y="2222"/>
                    <a:pt x="1100" y="2222"/>
                  </a:cubicBezTo>
                  <a:cubicBezTo>
                    <a:pt x="1122" y="2222"/>
                    <a:pt x="1144" y="2222"/>
                    <a:pt x="1166" y="2220"/>
                  </a:cubicBezTo>
                  <a:cubicBezTo>
                    <a:pt x="1260" y="2220"/>
                    <a:pt x="1335" y="2145"/>
                    <a:pt x="1335" y="2032"/>
                  </a:cubicBezTo>
                  <a:cubicBezTo>
                    <a:pt x="1335" y="1938"/>
                    <a:pt x="1260" y="1863"/>
                    <a:pt x="1166" y="1863"/>
                  </a:cubicBezTo>
                  <a:cubicBezTo>
                    <a:pt x="1148" y="1864"/>
                    <a:pt x="1130" y="1865"/>
                    <a:pt x="1112" y="1865"/>
                  </a:cubicBezTo>
                  <a:cubicBezTo>
                    <a:pt x="113" y="1865"/>
                    <a:pt x="113" y="358"/>
                    <a:pt x="1112" y="358"/>
                  </a:cubicBezTo>
                  <a:cubicBezTo>
                    <a:pt x="1130" y="358"/>
                    <a:pt x="1148" y="359"/>
                    <a:pt x="1166" y="360"/>
                  </a:cubicBezTo>
                  <a:cubicBezTo>
                    <a:pt x="1260" y="360"/>
                    <a:pt x="1335" y="284"/>
                    <a:pt x="1335" y="172"/>
                  </a:cubicBezTo>
                  <a:cubicBezTo>
                    <a:pt x="1335" y="78"/>
                    <a:pt x="1260" y="3"/>
                    <a:pt x="1166" y="3"/>
                  </a:cubicBezTo>
                  <a:cubicBezTo>
                    <a:pt x="1144" y="1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6854423" y="2178743"/>
              <a:ext cx="31772" cy="37234"/>
            </a:xfrm>
            <a:custGeom>
              <a:rect b="b" l="l" r="r" t="t"/>
              <a:pathLst>
                <a:path extrusionOk="0" h="1302" w="1111">
                  <a:moveTo>
                    <a:pt x="850" y="1"/>
                  </a:moveTo>
                  <a:cubicBezTo>
                    <a:pt x="0" y="1"/>
                    <a:pt x="0" y="1301"/>
                    <a:pt x="850" y="1301"/>
                  </a:cubicBezTo>
                  <a:cubicBezTo>
                    <a:pt x="868" y="1301"/>
                    <a:pt x="885" y="1301"/>
                    <a:pt x="903" y="1299"/>
                  </a:cubicBezTo>
                  <a:cubicBezTo>
                    <a:pt x="997" y="1299"/>
                    <a:pt x="1072" y="1224"/>
                    <a:pt x="1072" y="1111"/>
                  </a:cubicBezTo>
                  <a:cubicBezTo>
                    <a:pt x="1072" y="1017"/>
                    <a:pt x="997" y="942"/>
                    <a:pt x="903" y="942"/>
                  </a:cubicBezTo>
                  <a:cubicBezTo>
                    <a:pt x="892" y="943"/>
                    <a:pt x="881" y="944"/>
                    <a:pt x="870" y="944"/>
                  </a:cubicBezTo>
                  <a:cubicBezTo>
                    <a:pt x="506" y="944"/>
                    <a:pt x="501" y="375"/>
                    <a:pt x="854" y="375"/>
                  </a:cubicBezTo>
                  <a:cubicBezTo>
                    <a:pt x="870" y="375"/>
                    <a:pt x="886" y="376"/>
                    <a:pt x="903" y="378"/>
                  </a:cubicBezTo>
                  <a:cubicBezTo>
                    <a:pt x="1110" y="341"/>
                    <a:pt x="1110" y="21"/>
                    <a:pt x="903" y="3"/>
                  </a:cubicBezTo>
                  <a:cubicBezTo>
                    <a:pt x="885" y="1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6850134" y="1809019"/>
              <a:ext cx="595057" cy="255347"/>
            </a:xfrm>
            <a:custGeom>
              <a:rect b="b" l="l" r="r" t="t"/>
              <a:pathLst>
                <a:path extrusionOk="0" h="8929" w="20808">
                  <a:moveTo>
                    <a:pt x="12368" y="0"/>
                  </a:moveTo>
                  <a:cubicBezTo>
                    <a:pt x="4906" y="0"/>
                    <a:pt x="3121" y="1297"/>
                    <a:pt x="3121" y="1297"/>
                  </a:cubicBezTo>
                  <a:cubicBezTo>
                    <a:pt x="3252" y="1579"/>
                    <a:pt x="3384" y="1842"/>
                    <a:pt x="3553" y="2105"/>
                  </a:cubicBezTo>
                  <a:cubicBezTo>
                    <a:pt x="1" y="4887"/>
                    <a:pt x="358" y="8439"/>
                    <a:pt x="358" y="8439"/>
                  </a:cubicBezTo>
                  <a:cubicBezTo>
                    <a:pt x="2670" y="8045"/>
                    <a:pt x="3873" y="5357"/>
                    <a:pt x="4455" y="3365"/>
                  </a:cubicBezTo>
                  <a:cubicBezTo>
                    <a:pt x="5827" y="5000"/>
                    <a:pt x="8384" y="6973"/>
                    <a:pt x="12688" y="6973"/>
                  </a:cubicBezTo>
                  <a:cubicBezTo>
                    <a:pt x="19999" y="6973"/>
                    <a:pt x="20807" y="8928"/>
                    <a:pt x="20807" y="8928"/>
                  </a:cubicBezTo>
                  <a:cubicBezTo>
                    <a:pt x="20807" y="8928"/>
                    <a:pt x="19849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7199499" y="2116745"/>
              <a:ext cx="117221" cy="106411"/>
            </a:xfrm>
            <a:custGeom>
              <a:rect b="b" l="l" r="r" t="t"/>
              <a:pathLst>
                <a:path extrusionOk="0" h="3721" w="4099">
                  <a:moveTo>
                    <a:pt x="2063" y="0"/>
                  </a:moveTo>
                  <a:cubicBezTo>
                    <a:pt x="1205" y="0"/>
                    <a:pt x="439" y="579"/>
                    <a:pt x="245" y="1437"/>
                  </a:cubicBezTo>
                  <a:cubicBezTo>
                    <a:pt x="1" y="2434"/>
                    <a:pt x="621" y="3430"/>
                    <a:pt x="1617" y="3674"/>
                  </a:cubicBezTo>
                  <a:cubicBezTo>
                    <a:pt x="1755" y="3705"/>
                    <a:pt x="1893" y="3720"/>
                    <a:pt x="2030" y="3720"/>
                  </a:cubicBezTo>
                  <a:cubicBezTo>
                    <a:pt x="2875" y="3720"/>
                    <a:pt x="3643" y="3141"/>
                    <a:pt x="3854" y="2283"/>
                  </a:cubicBezTo>
                  <a:cubicBezTo>
                    <a:pt x="4098" y="1287"/>
                    <a:pt x="3478" y="291"/>
                    <a:pt x="2482" y="47"/>
                  </a:cubicBezTo>
                  <a:cubicBezTo>
                    <a:pt x="2341" y="15"/>
                    <a:pt x="2201" y="0"/>
                    <a:pt x="2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7222606" y="2119148"/>
              <a:ext cx="95716" cy="101607"/>
            </a:xfrm>
            <a:custGeom>
              <a:rect b="b" l="l" r="r" t="t"/>
              <a:pathLst>
                <a:path extrusionOk="0" h="3553" w="3347">
                  <a:moveTo>
                    <a:pt x="1787" y="0"/>
                  </a:moveTo>
                  <a:cubicBezTo>
                    <a:pt x="1693" y="19"/>
                    <a:pt x="1617" y="57"/>
                    <a:pt x="1542" y="94"/>
                  </a:cubicBezTo>
                  <a:cubicBezTo>
                    <a:pt x="1" y="808"/>
                    <a:pt x="151" y="3045"/>
                    <a:pt x="1787" y="3553"/>
                  </a:cubicBezTo>
                  <a:cubicBezTo>
                    <a:pt x="1862" y="3534"/>
                    <a:pt x="1956" y="3496"/>
                    <a:pt x="2031" y="3459"/>
                  </a:cubicBezTo>
                  <a:cubicBezTo>
                    <a:pt x="2952" y="3026"/>
                    <a:pt x="3347" y="1917"/>
                    <a:pt x="2933" y="996"/>
                  </a:cubicBezTo>
                  <a:cubicBezTo>
                    <a:pt x="2708" y="508"/>
                    <a:pt x="2294" y="151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6991487" y="2116745"/>
              <a:ext cx="116678" cy="106440"/>
            </a:xfrm>
            <a:custGeom>
              <a:rect b="b" l="l" r="r" t="t"/>
              <a:pathLst>
                <a:path extrusionOk="0" h="3722" w="4080">
                  <a:moveTo>
                    <a:pt x="2051" y="0"/>
                  </a:moveTo>
                  <a:cubicBezTo>
                    <a:pt x="1205" y="0"/>
                    <a:pt x="437" y="579"/>
                    <a:pt x="227" y="1437"/>
                  </a:cubicBezTo>
                  <a:cubicBezTo>
                    <a:pt x="1" y="2434"/>
                    <a:pt x="621" y="3430"/>
                    <a:pt x="1617" y="3674"/>
                  </a:cubicBezTo>
                  <a:cubicBezTo>
                    <a:pt x="1758" y="3706"/>
                    <a:pt x="1899" y="3721"/>
                    <a:pt x="2038" y="3721"/>
                  </a:cubicBezTo>
                  <a:cubicBezTo>
                    <a:pt x="2880" y="3721"/>
                    <a:pt x="3644" y="3155"/>
                    <a:pt x="3854" y="2283"/>
                  </a:cubicBezTo>
                  <a:cubicBezTo>
                    <a:pt x="4080" y="1287"/>
                    <a:pt x="3459" y="291"/>
                    <a:pt x="2463" y="47"/>
                  </a:cubicBezTo>
                  <a:cubicBezTo>
                    <a:pt x="2325" y="15"/>
                    <a:pt x="218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7014078" y="2119148"/>
              <a:ext cx="96231" cy="101607"/>
            </a:xfrm>
            <a:custGeom>
              <a:rect b="b" l="l" r="r" t="t"/>
              <a:pathLst>
                <a:path extrusionOk="0" h="3553" w="3365">
                  <a:moveTo>
                    <a:pt x="1786" y="0"/>
                  </a:moveTo>
                  <a:cubicBezTo>
                    <a:pt x="1711" y="19"/>
                    <a:pt x="1636" y="57"/>
                    <a:pt x="1560" y="94"/>
                  </a:cubicBezTo>
                  <a:cubicBezTo>
                    <a:pt x="0" y="808"/>
                    <a:pt x="151" y="3064"/>
                    <a:pt x="1786" y="3553"/>
                  </a:cubicBezTo>
                  <a:cubicBezTo>
                    <a:pt x="1880" y="3534"/>
                    <a:pt x="1955" y="3496"/>
                    <a:pt x="2030" y="3459"/>
                  </a:cubicBezTo>
                  <a:cubicBezTo>
                    <a:pt x="2970" y="3026"/>
                    <a:pt x="3365" y="1936"/>
                    <a:pt x="2932" y="996"/>
                  </a:cubicBezTo>
                  <a:cubicBezTo>
                    <a:pt x="2707" y="527"/>
                    <a:pt x="2293" y="151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5" name="Google Shape;1505;p43"/>
          <p:cNvGrpSpPr/>
          <p:nvPr/>
        </p:nvGrpSpPr>
        <p:grpSpPr>
          <a:xfrm>
            <a:off x="8756632" y="5090840"/>
            <a:ext cx="977415" cy="906124"/>
            <a:chOff x="5705047" y="2684581"/>
            <a:chExt cx="428595" cy="397357"/>
          </a:xfrm>
        </p:grpSpPr>
        <p:sp>
          <p:nvSpPr>
            <p:cNvPr id="1506" name="Google Shape;1506;p43"/>
            <p:cNvSpPr/>
            <p:nvPr/>
          </p:nvSpPr>
          <p:spPr>
            <a:xfrm>
              <a:off x="5723185" y="2684581"/>
              <a:ext cx="390317" cy="288297"/>
            </a:xfrm>
            <a:custGeom>
              <a:rect b="b" l="l" r="r" t="t"/>
              <a:pathLst>
                <a:path extrusionOk="0" h="16133" w="21842">
                  <a:moveTo>
                    <a:pt x="7801" y="1"/>
                  </a:moveTo>
                  <a:cubicBezTo>
                    <a:pt x="3497" y="1"/>
                    <a:pt x="1" y="3478"/>
                    <a:pt x="1" y="7801"/>
                  </a:cubicBezTo>
                  <a:lnTo>
                    <a:pt x="1" y="13195"/>
                  </a:lnTo>
                  <a:cubicBezTo>
                    <a:pt x="1" y="15597"/>
                    <a:pt x="1080" y="16131"/>
                    <a:pt x="2777" y="16131"/>
                  </a:cubicBezTo>
                  <a:cubicBezTo>
                    <a:pt x="4135" y="16131"/>
                    <a:pt x="5888" y="15789"/>
                    <a:pt x="7801" y="15789"/>
                  </a:cubicBezTo>
                  <a:lnTo>
                    <a:pt x="14041" y="15789"/>
                  </a:lnTo>
                  <a:cubicBezTo>
                    <a:pt x="15959" y="15789"/>
                    <a:pt x="17716" y="16132"/>
                    <a:pt x="19075" y="16132"/>
                  </a:cubicBezTo>
                  <a:cubicBezTo>
                    <a:pt x="20766" y="16132"/>
                    <a:pt x="21841" y="15601"/>
                    <a:pt x="21841" y="13214"/>
                  </a:cubicBezTo>
                  <a:lnTo>
                    <a:pt x="21841" y="7801"/>
                  </a:lnTo>
                  <a:cubicBezTo>
                    <a:pt x="21841" y="3497"/>
                    <a:pt x="18345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5745362" y="2755793"/>
              <a:ext cx="347983" cy="326145"/>
            </a:xfrm>
            <a:custGeom>
              <a:rect b="b" l="l" r="r" t="t"/>
              <a:pathLst>
                <a:path extrusionOk="0" h="18251" w="19473">
                  <a:moveTo>
                    <a:pt x="5451" y="1"/>
                  </a:moveTo>
                  <a:cubicBezTo>
                    <a:pt x="2425" y="1"/>
                    <a:pt x="0" y="2425"/>
                    <a:pt x="0" y="5432"/>
                  </a:cubicBezTo>
                  <a:lnTo>
                    <a:pt x="0" y="12819"/>
                  </a:lnTo>
                  <a:cubicBezTo>
                    <a:pt x="0" y="15826"/>
                    <a:pt x="2425" y="18251"/>
                    <a:pt x="5451" y="18251"/>
                  </a:cubicBezTo>
                  <a:lnTo>
                    <a:pt x="14022" y="18251"/>
                  </a:lnTo>
                  <a:cubicBezTo>
                    <a:pt x="17048" y="18251"/>
                    <a:pt x="19472" y="15826"/>
                    <a:pt x="19472" y="12819"/>
                  </a:cubicBezTo>
                  <a:lnTo>
                    <a:pt x="19472" y="5432"/>
                  </a:lnTo>
                  <a:cubicBezTo>
                    <a:pt x="19472" y="2425"/>
                    <a:pt x="17048" y="1"/>
                    <a:pt x="1402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5834819" y="2867284"/>
              <a:ext cx="38957" cy="17477"/>
            </a:xfrm>
            <a:custGeom>
              <a:rect b="b" l="l" r="r" t="t"/>
              <a:pathLst>
                <a:path extrusionOk="0" h="978" w="2180">
                  <a:moveTo>
                    <a:pt x="1109" y="1"/>
                  </a:moveTo>
                  <a:cubicBezTo>
                    <a:pt x="740" y="1"/>
                    <a:pt x="370" y="175"/>
                    <a:pt x="144" y="528"/>
                  </a:cubicBezTo>
                  <a:cubicBezTo>
                    <a:pt x="0" y="724"/>
                    <a:pt x="193" y="920"/>
                    <a:pt x="387" y="920"/>
                  </a:cubicBezTo>
                  <a:cubicBezTo>
                    <a:pt x="472" y="920"/>
                    <a:pt x="557" y="883"/>
                    <a:pt x="614" y="791"/>
                  </a:cubicBezTo>
                  <a:cubicBezTo>
                    <a:pt x="725" y="621"/>
                    <a:pt x="905" y="539"/>
                    <a:pt x="1086" y="539"/>
                  </a:cubicBezTo>
                  <a:cubicBezTo>
                    <a:pt x="1305" y="539"/>
                    <a:pt x="1526" y="659"/>
                    <a:pt x="1629" y="885"/>
                  </a:cubicBezTo>
                  <a:cubicBezTo>
                    <a:pt x="1688" y="949"/>
                    <a:pt x="1761" y="977"/>
                    <a:pt x="1832" y="977"/>
                  </a:cubicBezTo>
                  <a:cubicBezTo>
                    <a:pt x="2011" y="977"/>
                    <a:pt x="2179" y="804"/>
                    <a:pt x="2099" y="603"/>
                  </a:cubicBezTo>
                  <a:lnTo>
                    <a:pt x="2118" y="603"/>
                  </a:lnTo>
                  <a:cubicBezTo>
                    <a:pt x="1903" y="203"/>
                    <a:pt x="1507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5962072" y="2867963"/>
              <a:ext cx="39904" cy="18120"/>
            </a:xfrm>
            <a:custGeom>
              <a:rect b="b" l="l" r="r" t="t"/>
              <a:pathLst>
                <a:path extrusionOk="0" h="1014" w="2233">
                  <a:moveTo>
                    <a:pt x="1111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0" y="727"/>
                    <a:pt x="193" y="926"/>
                    <a:pt x="391" y="926"/>
                  </a:cubicBezTo>
                  <a:cubicBezTo>
                    <a:pt x="473" y="926"/>
                    <a:pt x="556" y="892"/>
                    <a:pt x="617" y="809"/>
                  </a:cubicBezTo>
                  <a:cubicBezTo>
                    <a:pt x="730" y="635"/>
                    <a:pt x="916" y="549"/>
                    <a:pt x="1102" y="549"/>
                  </a:cubicBezTo>
                  <a:cubicBezTo>
                    <a:pt x="1317" y="549"/>
                    <a:pt x="1531" y="663"/>
                    <a:pt x="1632" y="885"/>
                  </a:cubicBezTo>
                  <a:cubicBezTo>
                    <a:pt x="1683" y="975"/>
                    <a:pt x="1763" y="1013"/>
                    <a:pt x="1845" y="1013"/>
                  </a:cubicBezTo>
                  <a:cubicBezTo>
                    <a:pt x="2034" y="1013"/>
                    <a:pt x="2233" y="812"/>
                    <a:pt x="2101" y="603"/>
                  </a:cubicBezTo>
                  <a:lnTo>
                    <a:pt x="2120" y="603"/>
                  </a:lnTo>
                  <a:cubicBezTo>
                    <a:pt x="1906" y="203"/>
                    <a:pt x="150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5903744" y="2909618"/>
              <a:ext cx="27699" cy="49607"/>
            </a:xfrm>
            <a:custGeom>
              <a:rect b="b" l="l" r="r" t="t"/>
              <a:pathLst>
                <a:path extrusionOk="0" h="2776" w="1550">
                  <a:moveTo>
                    <a:pt x="1047" y="1"/>
                  </a:moveTo>
                  <a:cubicBezTo>
                    <a:pt x="963" y="1"/>
                    <a:pt x="883" y="57"/>
                    <a:pt x="892" y="170"/>
                  </a:cubicBezTo>
                  <a:lnTo>
                    <a:pt x="1005" y="1223"/>
                  </a:lnTo>
                  <a:cubicBezTo>
                    <a:pt x="1021" y="1491"/>
                    <a:pt x="1063" y="2489"/>
                    <a:pt x="619" y="2489"/>
                  </a:cubicBezTo>
                  <a:cubicBezTo>
                    <a:pt x="535" y="2489"/>
                    <a:pt x="433" y="2453"/>
                    <a:pt x="309" y="2369"/>
                  </a:cubicBezTo>
                  <a:cubicBezTo>
                    <a:pt x="280" y="2346"/>
                    <a:pt x="251" y="2336"/>
                    <a:pt x="223" y="2336"/>
                  </a:cubicBezTo>
                  <a:cubicBezTo>
                    <a:pt x="92" y="2336"/>
                    <a:pt x="1" y="2558"/>
                    <a:pt x="140" y="2651"/>
                  </a:cubicBezTo>
                  <a:cubicBezTo>
                    <a:pt x="268" y="2736"/>
                    <a:pt x="410" y="2776"/>
                    <a:pt x="551" y="2776"/>
                  </a:cubicBezTo>
                  <a:cubicBezTo>
                    <a:pt x="847" y="2776"/>
                    <a:pt x="1135" y="2600"/>
                    <a:pt x="1249" y="2294"/>
                  </a:cubicBezTo>
                  <a:cubicBezTo>
                    <a:pt x="1550" y="1692"/>
                    <a:pt x="1287" y="790"/>
                    <a:pt x="1230" y="170"/>
                  </a:cubicBezTo>
                  <a:cubicBezTo>
                    <a:pt x="1221" y="57"/>
                    <a:pt x="1132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5906907" y="2970162"/>
              <a:ext cx="16816" cy="22445"/>
            </a:xfrm>
            <a:custGeom>
              <a:rect b="b" l="l" r="r" t="t"/>
              <a:pathLst>
                <a:path extrusionOk="0" h="1256" w="941">
                  <a:moveTo>
                    <a:pt x="471" y="1"/>
                  </a:moveTo>
                  <a:cubicBezTo>
                    <a:pt x="236" y="1"/>
                    <a:pt x="1" y="156"/>
                    <a:pt x="1" y="466"/>
                  </a:cubicBezTo>
                  <a:lnTo>
                    <a:pt x="1" y="785"/>
                  </a:lnTo>
                  <a:cubicBezTo>
                    <a:pt x="1" y="1049"/>
                    <a:pt x="208" y="1255"/>
                    <a:pt x="471" y="1255"/>
                  </a:cubicBezTo>
                  <a:cubicBezTo>
                    <a:pt x="734" y="1255"/>
                    <a:pt x="941" y="1049"/>
                    <a:pt x="941" y="785"/>
                  </a:cubicBezTo>
                  <a:lnTo>
                    <a:pt x="941" y="466"/>
                  </a:lnTo>
                  <a:cubicBezTo>
                    <a:pt x="941" y="156"/>
                    <a:pt x="706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5705047" y="2903203"/>
              <a:ext cx="82649" cy="73821"/>
            </a:xfrm>
            <a:custGeom>
              <a:rect b="b" l="l" r="r" t="t"/>
              <a:pathLst>
                <a:path extrusionOk="0" h="4131" w="4625">
                  <a:moveTo>
                    <a:pt x="2310" y="1"/>
                  </a:moveTo>
                  <a:cubicBezTo>
                    <a:pt x="1839" y="1"/>
                    <a:pt x="1365" y="163"/>
                    <a:pt x="978" y="491"/>
                  </a:cubicBezTo>
                  <a:cubicBezTo>
                    <a:pt x="95" y="1243"/>
                    <a:pt x="1" y="2540"/>
                    <a:pt x="734" y="3405"/>
                  </a:cubicBezTo>
                  <a:cubicBezTo>
                    <a:pt x="1149" y="3882"/>
                    <a:pt x="1730" y="4130"/>
                    <a:pt x="2313" y="4130"/>
                  </a:cubicBezTo>
                  <a:cubicBezTo>
                    <a:pt x="2786" y="4130"/>
                    <a:pt x="3260" y="3967"/>
                    <a:pt x="3647" y="3630"/>
                  </a:cubicBezTo>
                  <a:cubicBezTo>
                    <a:pt x="4512" y="2897"/>
                    <a:pt x="4625" y="1600"/>
                    <a:pt x="3873" y="736"/>
                  </a:cubicBezTo>
                  <a:cubicBezTo>
                    <a:pt x="3468" y="248"/>
                    <a:pt x="2891" y="1"/>
                    <a:pt x="2310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6052351" y="2903239"/>
              <a:ext cx="81291" cy="73892"/>
            </a:xfrm>
            <a:custGeom>
              <a:rect b="b" l="l" r="r" t="t"/>
              <a:pathLst>
                <a:path extrusionOk="0" h="4135" w="4549">
                  <a:moveTo>
                    <a:pt x="2280" y="0"/>
                  </a:moveTo>
                  <a:cubicBezTo>
                    <a:pt x="1344" y="0"/>
                    <a:pt x="488" y="632"/>
                    <a:pt x="263" y="1580"/>
                  </a:cubicBezTo>
                  <a:cubicBezTo>
                    <a:pt x="0" y="2688"/>
                    <a:pt x="696" y="3816"/>
                    <a:pt x="1805" y="4079"/>
                  </a:cubicBezTo>
                  <a:cubicBezTo>
                    <a:pt x="1963" y="4117"/>
                    <a:pt x="2122" y="4135"/>
                    <a:pt x="2278" y="4135"/>
                  </a:cubicBezTo>
                  <a:cubicBezTo>
                    <a:pt x="3214" y="4135"/>
                    <a:pt x="4060" y="3488"/>
                    <a:pt x="4286" y="2538"/>
                  </a:cubicBezTo>
                  <a:cubicBezTo>
                    <a:pt x="4549" y="1429"/>
                    <a:pt x="3872" y="320"/>
                    <a:pt x="2763" y="57"/>
                  </a:cubicBezTo>
                  <a:cubicBezTo>
                    <a:pt x="2602" y="19"/>
                    <a:pt x="2440" y="0"/>
                    <a:pt x="2280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6089288" y="2920715"/>
              <a:ext cx="23874" cy="39636"/>
            </a:xfrm>
            <a:custGeom>
              <a:rect b="b" l="l" r="r" t="t"/>
              <a:pathLst>
                <a:path extrusionOk="0" h="2218" w="1336">
                  <a:moveTo>
                    <a:pt x="226" y="0"/>
                  </a:moveTo>
                  <a:cubicBezTo>
                    <a:pt x="132" y="0"/>
                    <a:pt x="38" y="75"/>
                    <a:pt x="57" y="188"/>
                  </a:cubicBezTo>
                  <a:cubicBezTo>
                    <a:pt x="57" y="282"/>
                    <a:pt x="132" y="357"/>
                    <a:pt x="226" y="357"/>
                  </a:cubicBezTo>
                  <a:cubicBezTo>
                    <a:pt x="1222" y="357"/>
                    <a:pt x="1222" y="1861"/>
                    <a:pt x="226" y="1861"/>
                  </a:cubicBezTo>
                  <a:cubicBezTo>
                    <a:pt x="1" y="1880"/>
                    <a:pt x="1" y="2199"/>
                    <a:pt x="226" y="2218"/>
                  </a:cubicBezTo>
                  <a:cubicBezTo>
                    <a:pt x="847" y="2218"/>
                    <a:pt x="1335" y="1729"/>
                    <a:pt x="1335" y="1109"/>
                  </a:cubicBezTo>
                  <a:cubicBezTo>
                    <a:pt x="1335" y="489"/>
                    <a:pt x="847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089288" y="2937138"/>
              <a:ext cx="19871" cy="23249"/>
            </a:xfrm>
            <a:custGeom>
              <a:rect b="b" l="l" r="r" t="t"/>
              <a:pathLst>
                <a:path extrusionOk="0" h="1301" w="1112">
                  <a:moveTo>
                    <a:pt x="278" y="0"/>
                  </a:moveTo>
                  <a:cubicBezTo>
                    <a:pt x="261" y="0"/>
                    <a:pt x="244" y="1"/>
                    <a:pt x="226" y="2"/>
                  </a:cubicBezTo>
                  <a:cubicBezTo>
                    <a:pt x="114" y="2"/>
                    <a:pt x="38" y="77"/>
                    <a:pt x="38" y="190"/>
                  </a:cubicBezTo>
                  <a:cubicBezTo>
                    <a:pt x="38" y="284"/>
                    <a:pt x="114" y="359"/>
                    <a:pt x="226" y="378"/>
                  </a:cubicBezTo>
                  <a:cubicBezTo>
                    <a:pt x="243" y="376"/>
                    <a:pt x="260" y="375"/>
                    <a:pt x="275" y="375"/>
                  </a:cubicBezTo>
                  <a:cubicBezTo>
                    <a:pt x="629" y="375"/>
                    <a:pt x="623" y="943"/>
                    <a:pt x="260" y="943"/>
                  </a:cubicBezTo>
                  <a:cubicBezTo>
                    <a:pt x="249" y="943"/>
                    <a:pt x="238" y="943"/>
                    <a:pt x="226" y="942"/>
                  </a:cubicBezTo>
                  <a:cubicBezTo>
                    <a:pt x="1" y="961"/>
                    <a:pt x="1" y="1280"/>
                    <a:pt x="226" y="1299"/>
                  </a:cubicBezTo>
                  <a:cubicBezTo>
                    <a:pt x="244" y="1300"/>
                    <a:pt x="261" y="1301"/>
                    <a:pt x="278" y="1301"/>
                  </a:cubicBezTo>
                  <a:cubicBezTo>
                    <a:pt x="1111" y="1301"/>
                    <a:pt x="1111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5720165" y="2920376"/>
              <a:ext cx="30576" cy="39975"/>
            </a:xfrm>
            <a:custGeom>
              <a:rect b="b" l="l" r="r" t="t"/>
              <a:pathLst>
                <a:path extrusionOk="0" h="2237" w="1711">
                  <a:moveTo>
                    <a:pt x="1485" y="0"/>
                  </a:moveTo>
                  <a:cubicBezTo>
                    <a:pt x="1" y="0"/>
                    <a:pt x="1" y="2237"/>
                    <a:pt x="1485" y="2237"/>
                  </a:cubicBezTo>
                  <a:cubicBezTo>
                    <a:pt x="1711" y="2218"/>
                    <a:pt x="1711" y="1899"/>
                    <a:pt x="1485" y="1880"/>
                  </a:cubicBezTo>
                  <a:cubicBezTo>
                    <a:pt x="489" y="1880"/>
                    <a:pt x="489" y="376"/>
                    <a:pt x="1485" y="376"/>
                  </a:cubicBezTo>
                  <a:cubicBezTo>
                    <a:pt x="1579" y="376"/>
                    <a:pt x="1673" y="301"/>
                    <a:pt x="1673" y="188"/>
                  </a:cubicBezTo>
                  <a:cubicBezTo>
                    <a:pt x="1673" y="94"/>
                    <a:pt x="1579" y="19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5730566" y="2937138"/>
              <a:ext cx="20175" cy="23249"/>
            </a:xfrm>
            <a:custGeom>
              <a:rect b="b" l="l" r="r" t="t"/>
              <a:pathLst>
                <a:path extrusionOk="0" h="1301" w="1129">
                  <a:moveTo>
                    <a:pt x="850" y="0"/>
                  </a:moveTo>
                  <a:cubicBezTo>
                    <a:pt x="0" y="0"/>
                    <a:pt x="0" y="1301"/>
                    <a:pt x="850" y="1301"/>
                  </a:cubicBezTo>
                  <a:cubicBezTo>
                    <a:pt x="868" y="1301"/>
                    <a:pt x="885" y="1300"/>
                    <a:pt x="903" y="1299"/>
                  </a:cubicBezTo>
                  <a:cubicBezTo>
                    <a:pt x="1129" y="1280"/>
                    <a:pt x="1129" y="961"/>
                    <a:pt x="903" y="942"/>
                  </a:cubicBezTo>
                  <a:cubicBezTo>
                    <a:pt x="892" y="943"/>
                    <a:pt x="881" y="943"/>
                    <a:pt x="870" y="943"/>
                  </a:cubicBezTo>
                  <a:cubicBezTo>
                    <a:pt x="501" y="943"/>
                    <a:pt x="501" y="358"/>
                    <a:pt x="870" y="358"/>
                  </a:cubicBezTo>
                  <a:cubicBezTo>
                    <a:pt x="881" y="358"/>
                    <a:pt x="892" y="358"/>
                    <a:pt x="903" y="359"/>
                  </a:cubicBezTo>
                  <a:cubicBezTo>
                    <a:pt x="997" y="359"/>
                    <a:pt x="1091" y="284"/>
                    <a:pt x="1091" y="190"/>
                  </a:cubicBezTo>
                  <a:cubicBezTo>
                    <a:pt x="1091" y="77"/>
                    <a:pt x="997" y="2"/>
                    <a:pt x="903" y="2"/>
                  </a:cubicBezTo>
                  <a:cubicBezTo>
                    <a:pt x="885" y="1"/>
                    <a:pt x="868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5728225" y="2706079"/>
              <a:ext cx="371839" cy="159222"/>
            </a:xfrm>
            <a:custGeom>
              <a:rect b="b" l="l" r="r" t="t"/>
              <a:pathLst>
                <a:path extrusionOk="0" h="8910" w="20808">
                  <a:moveTo>
                    <a:pt x="12368" y="1"/>
                  </a:moveTo>
                  <a:cubicBezTo>
                    <a:pt x="4888" y="1"/>
                    <a:pt x="3102" y="1298"/>
                    <a:pt x="3102" y="1298"/>
                  </a:cubicBezTo>
                  <a:cubicBezTo>
                    <a:pt x="3234" y="1580"/>
                    <a:pt x="3384" y="1843"/>
                    <a:pt x="3534" y="2106"/>
                  </a:cubicBezTo>
                  <a:cubicBezTo>
                    <a:pt x="1" y="4888"/>
                    <a:pt x="358" y="8440"/>
                    <a:pt x="358" y="8440"/>
                  </a:cubicBezTo>
                  <a:cubicBezTo>
                    <a:pt x="2670" y="8026"/>
                    <a:pt x="3854" y="5339"/>
                    <a:pt x="4436" y="3365"/>
                  </a:cubicBezTo>
                  <a:cubicBezTo>
                    <a:pt x="5808" y="4982"/>
                    <a:pt x="8365" y="6974"/>
                    <a:pt x="12688" y="6974"/>
                  </a:cubicBezTo>
                  <a:cubicBezTo>
                    <a:pt x="19999" y="6974"/>
                    <a:pt x="20807" y="8910"/>
                    <a:pt x="20807" y="8910"/>
                  </a:cubicBezTo>
                  <a:cubicBezTo>
                    <a:pt x="20807" y="8910"/>
                    <a:pt x="19830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5946203" y="2898253"/>
              <a:ext cx="73249" cy="66423"/>
            </a:xfrm>
            <a:custGeom>
              <a:rect b="b" l="l" r="r" t="t"/>
              <a:pathLst>
                <a:path extrusionOk="0" h="3717" w="4099">
                  <a:moveTo>
                    <a:pt x="2044" y="1"/>
                  </a:moveTo>
                  <a:cubicBezTo>
                    <a:pt x="1208" y="1"/>
                    <a:pt x="454" y="577"/>
                    <a:pt x="245" y="1426"/>
                  </a:cubicBezTo>
                  <a:cubicBezTo>
                    <a:pt x="1" y="2422"/>
                    <a:pt x="621" y="3437"/>
                    <a:pt x="1617" y="3663"/>
                  </a:cubicBezTo>
                  <a:cubicBezTo>
                    <a:pt x="1767" y="3699"/>
                    <a:pt x="1916" y="3716"/>
                    <a:pt x="2063" y="3716"/>
                  </a:cubicBezTo>
                  <a:cubicBezTo>
                    <a:pt x="2909" y="3716"/>
                    <a:pt x="3662" y="3140"/>
                    <a:pt x="3854" y="2291"/>
                  </a:cubicBezTo>
                  <a:cubicBezTo>
                    <a:pt x="4098" y="1295"/>
                    <a:pt x="3478" y="280"/>
                    <a:pt x="2482" y="54"/>
                  </a:cubicBezTo>
                  <a:cubicBezTo>
                    <a:pt x="2335" y="18"/>
                    <a:pt x="2188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5960660" y="2899879"/>
              <a:ext cx="60133" cy="63510"/>
            </a:xfrm>
            <a:custGeom>
              <a:rect b="b" l="l" r="r" t="t"/>
              <a:pathLst>
                <a:path extrusionOk="0" h="3554" w="3365">
                  <a:moveTo>
                    <a:pt x="1786" y="1"/>
                  </a:moveTo>
                  <a:cubicBezTo>
                    <a:pt x="1711" y="20"/>
                    <a:pt x="1635" y="57"/>
                    <a:pt x="1560" y="76"/>
                  </a:cubicBezTo>
                  <a:cubicBezTo>
                    <a:pt x="0" y="790"/>
                    <a:pt x="150" y="3046"/>
                    <a:pt x="1786" y="3553"/>
                  </a:cubicBezTo>
                  <a:cubicBezTo>
                    <a:pt x="1880" y="3516"/>
                    <a:pt x="1955" y="3497"/>
                    <a:pt x="2030" y="3459"/>
                  </a:cubicBezTo>
                  <a:cubicBezTo>
                    <a:pt x="2951" y="3027"/>
                    <a:pt x="3364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5816234" y="2898378"/>
              <a:ext cx="73231" cy="66494"/>
            </a:xfrm>
            <a:custGeom>
              <a:rect b="b" l="l" r="r" t="t"/>
              <a:pathLst>
                <a:path extrusionOk="0" h="3721" w="4098">
                  <a:moveTo>
                    <a:pt x="2068" y="1"/>
                  </a:moveTo>
                  <a:cubicBezTo>
                    <a:pt x="1219" y="1"/>
                    <a:pt x="439" y="580"/>
                    <a:pt x="244" y="1438"/>
                  </a:cubicBezTo>
                  <a:cubicBezTo>
                    <a:pt x="0" y="2434"/>
                    <a:pt x="620" y="3430"/>
                    <a:pt x="1617" y="3675"/>
                  </a:cubicBezTo>
                  <a:cubicBezTo>
                    <a:pt x="1755" y="3706"/>
                    <a:pt x="1893" y="3721"/>
                    <a:pt x="2029" y="3721"/>
                  </a:cubicBezTo>
                  <a:cubicBezTo>
                    <a:pt x="2874" y="3721"/>
                    <a:pt x="3643" y="3142"/>
                    <a:pt x="3853" y="2284"/>
                  </a:cubicBezTo>
                  <a:cubicBezTo>
                    <a:pt x="4098" y="1288"/>
                    <a:pt x="3477" y="292"/>
                    <a:pt x="2481" y="47"/>
                  </a:cubicBezTo>
                  <a:cubicBezTo>
                    <a:pt x="2343" y="16"/>
                    <a:pt x="2204" y="1"/>
                    <a:pt x="20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5830673" y="2899879"/>
              <a:ext cx="59793" cy="63510"/>
            </a:xfrm>
            <a:custGeom>
              <a:rect b="b" l="l" r="r" t="t"/>
              <a:pathLst>
                <a:path extrusionOk="0" h="3554" w="3346">
                  <a:moveTo>
                    <a:pt x="1786" y="1"/>
                  </a:moveTo>
                  <a:cubicBezTo>
                    <a:pt x="1692" y="20"/>
                    <a:pt x="1617" y="57"/>
                    <a:pt x="1542" y="95"/>
                  </a:cubicBezTo>
                  <a:cubicBezTo>
                    <a:pt x="0" y="809"/>
                    <a:pt x="151" y="3046"/>
                    <a:pt x="1786" y="3553"/>
                  </a:cubicBezTo>
                  <a:cubicBezTo>
                    <a:pt x="1861" y="3534"/>
                    <a:pt x="1936" y="3497"/>
                    <a:pt x="2011" y="3459"/>
                  </a:cubicBezTo>
                  <a:cubicBezTo>
                    <a:pt x="2951" y="3027"/>
                    <a:pt x="3346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5803136" y="2892159"/>
              <a:ext cx="96409" cy="28235"/>
            </a:xfrm>
            <a:custGeom>
              <a:rect b="b" l="l" r="r" t="t"/>
              <a:pathLst>
                <a:path extrusionOk="0" h="1580" w="5395">
                  <a:moveTo>
                    <a:pt x="0" y="0"/>
                  </a:moveTo>
                  <a:lnTo>
                    <a:pt x="0" y="1579"/>
                  </a:lnTo>
                  <a:lnTo>
                    <a:pt x="5394" y="1579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5935463" y="2892159"/>
              <a:ext cx="96409" cy="28235"/>
            </a:xfrm>
            <a:custGeom>
              <a:rect b="b" l="l" r="r" t="t"/>
              <a:pathLst>
                <a:path extrusionOk="0" h="1580" w="5395">
                  <a:moveTo>
                    <a:pt x="0" y="0"/>
                  </a:moveTo>
                  <a:lnTo>
                    <a:pt x="0" y="1579"/>
                  </a:lnTo>
                  <a:lnTo>
                    <a:pt x="5395" y="1579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43"/>
          <p:cNvGrpSpPr/>
          <p:nvPr/>
        </p:nvGrpSpPr>
        <p:grpSpPr>
          <a:xfrm>
            <a:off x="9938109" y="5091201"/>
            <a:ext cx="977419" cy="906972"/>
            <a:chOff x="4552263" y="2938822"/>
            <a:chExt cx="685867" cy="636433"/>
          </a:xfrm>
        </p:grpSpPr>
        <p:sp>
          <p:nvSpPr>
            <p:cNvPr id="1526" name="Google Shape;1526;p43"/>
            <p:cNvSpPr/>
            <p:nvPr/>
          </p:nvSpPr>
          <p:spPr>
            <a:xfrm>
              <a:off x="4580745" y="2938822"/>
              <a:ext cx="625141" cy="461850"/>
            </a:xfrm>
            <a:custGeom>
              <a:rect b="b" l="l" r="r" t="t"/>
              <a:pathLst>
                <a:path extrusionOk="0" h="16150" w="21860">
                  <a:moveTo>
                    <a:pt x="7819" y="1"/>
                  </a:moveTo>
                  <a:cubicBezTo>
                    <a:pt x="3496" y="1"/>
                    <a:pt x="0" y="3497"/>
                    <a:pt x="19" y="7820"/>
                  </a:cubicBezTo>
                  <a:lnTo>
                    <a:pt x="19" y="13214"/>
                  </a:lnTo>
                  <a:cubicBezTo>
                    <a:pt x="19" y="15615"/>
                    <a:pt x="1098" y="16149"/>
                    <a:pt x="2795" y="16149"/>
                  </a:cubicBezTo>
                  <a:cubicBezTo>
                    <a:pt x="4153" y="16149"/>
                    <a:pt x="5906" y="15808"/>
                    <a:pt x="7819" y="15808"/>
                  </a:cubicBezTo>
                  <a:lnTo>
                    <a:pt x="14059" y="15808"/>
                  </a:lnTo>
                  <a:cubicBezTo>
                    <a:pt x="15972" y="15808"/>
                    <a:pt x="17725" y="16149"/>
                    <a:pt x="19083" y="16149"/>
                  </a:cubicBezTo>
                  <a:cubicBezTo>
                    <a:pt x="20780" y="16149"/>
                    <a:pt x="21859" y="15615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4616748" y="3053322"/>
              <a:ext cx="556336" cy="521933"/>
            </a:xfrm>
            <a:custGeom>
              <a:rect b="b" l="l" r="r" t="t"/>
              <a:pathLst>
                <a:path extrusionOk="0" h="18251" w="19454">
                  <a:moveTo>
                    <a:pt x="5451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26"/>
                    <a:pt x="2425" y="18250"/>
                    <a:pt x="5451" y="18250"/>
                  </a:cubicBezTo>
                  <a:lnTo>
                    <a:pt x="14022" y="18250"/>
                  </a:lnTo>
                  <a:cubicBezTo>
                    <a:pt x="17029" y="18250"/>
                    <a:pt x="19454" y="15826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4552263" y="3289214"/>
              <a:ext cx="132235" cy="118193"/>
            </a:xfrm>
            <a:custGeom>
              <a:rect b="b" l="l" r="r" t="t"/>
              <a:pathLst>
                <a:path extrusionOk="0" h="4133" w="4624">
                  <a:moveTo>
                    <a:pt x="2309" y="0"/>
                  </a:moveTo>
                  <a:cubicBezTo>
                    <a:pt x="1838" y="0"/>
                    <a:pt x="1365" y="163"/>
                    <a:pt x="977" y="491"/>
                  </a:cubicBezTo>
                  <a:cubicBezTo>
                    <a:pt x="94" y="1243"/>
                    <a:pt x="0" y="2540"/>
                    <a:pt x="733" y="3404"/>
                  </a:cubicBezTo>
                  <a:cubicBezTo>
                    <a:pt x="1151" y="3885"/>
                    <a:pt x="1737" y="4133"/>
                    <a:pt x="2324" y="4133"/>
                  </a:cubicBezTo>
                  <a:cubicBezTo>
                    <a:pt x="2793" y="4133"/>
                    <a:pt x="3262" y="3974"/>
                    <a:pt x="3646" y="3649"/>
                  </a:cubicBezTo>
                  <a:cubicBezTo>
                    <a:pt x="4511" y="2897"/>
                    <a:pt x="4624" y="1600"/>
                    <a:pt x="3872" y="735"/>
                  </a:cubicBezTo>
                  <a:cubicBezTo>
                    <a:pt x="3467" y="247"/>
                    <a:pt x="2890" y="0"/>
                    <a:pt x="230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5108011" y="3289243"/>
              <a:ext cx="130119" cy="117765"/>
            </a:xfrm>
            <a:custGeom>
              <a:rect b="b" l="l" r="r" t="t"/>
              <a:pathLst>
                <a:path extrusionOk="0" h="4118" w="4550">
                  <a:moveTo>
                    <a:pt x="2262" y="1"/>
                  </a:moveTo>
                  <a:cubicBezTo>
                    <a:pt x="1330" y="1"/>
                    <a:pt x="488" y="633"/>
                    <a:pt x="264" y="1580"/>
                  </a:cubicBezTo>
                  <a:cubicBezTo>
                    <a:pt x="1" y="2689"/>
                    <a:pt x="696" y="3798"/>
                    <a:pt x="1805" y="4061"/>
                  </a:cubicBezTo>
                  <a:cubicBezTo>
                    <a:pt x="1967" y="4099"/>
                    <a:pt x="2128" y="4118"/>
                    <a:pt x="2287" y="4118"/>
                  </a:cubicBezTo>
                  <a:cubicBezTo>
                    <a:pt x="3219" y="4118"/>
                    <a:pt x="4061" y="3486"/>
                    <a:pt x="4286" y="2539"/>
                  </a:cubicBezTo>
                  <a:cubicBezTo>
                    <a:pt x="4549" y="1430"/>
                    <a:pt x="3872" y="321"/>
                    <a:pt x="2745" y="58"/>
                  </a:cubicBezTo>
                  <a:cubicBezTo>
                    <a:pt x="2583" y="19"/>
                    <a:pt x="2421" y="1"/>
                    <a:pt x="226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5168207" y="3317210"/>
              <a:ext cx="45727" cy="63458"/>
            </a:xfrm>
            <a:custGeom>
              <a:rect b="b" l="l" r="r" t="t"/>
              <a:pathLst>
                <a:path extrusionOk="0" h="2219" w="1599">
                  <a:moveTo>
                    <a:pt x="189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3"/>
                    <a:pt x="76" y="358"/>
                    <a:pt x="189" y="358"/>
                  </a:cubicBezTo>
                  <a:cubicBezTo>
                    <a:pt x="1128" y="414"/>
                    <a:pt x="1128" y="1805"/>
                    <a:pt x="189" y="1861"/>
                  </a:cubicBezTo>
                  <a:cubicBezTo>
                    <a:pt x="76" y="1861"/>
                    <a:pt x="1" y="1937"/>
                    <a:pt x="1" y="2049"/>
                  </a:cubicBezTo>
                  <a:cubicBezTo>
                    <a:pt x="1" y="2143"/>
                    <a:pt x="76" y="2219"/>
                    <a:pt x="189" y="2219"/>
                  </a:cubicBezTo>
                  <a:cubicBezTo>
                    <a:pt x="1598" y="2162"/>
                    <a:pt x="1598" y="57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5165690" y="3343519"/>
              <a:ext cx="31028" cy="37148"/>
            </a:xfrm>
            <a:custGeom>
              <a:rect b="b" l="l" r="r" t="t"/>
              <a:pathLst>
                <a:path extrusionOk="0" h="1299" w="1085">
                  <a:moveTo>
                    <a:pt x="258" y="1"/>
                  </a:moveTo>
                  <a:cubicBezTo>
                    <a:pt x="1" y="1"/>
                    <a:pt x="1" y="378"/>
                    <a:pt x="258" y="378"/>
                  </a:cubicBezTo>
                  <a:cubicBezTo>
                    <a:pt x="264" y="378"/>
                    <a:pt x="270" y="378"/>
                    <a:pt x="277" y="378"/>
                  </a:cubicBezTo>
                  <a:cubicBezTo>
                    <a:pt x="615" y="396"/>
                    <a:pt x="615" y="904"/>
                    <a:pt x="277" y="941"/>
                  </a:cubicBezTo>
                  <a:cubicBezTo>
                    <a:pt x="164" y="941"/>
                    <a:pt x="89" y="1017"/>
                    <a:pt x="89" y="1129"/>
                  </a:cubicBezTo>
                  <a:cubicBezTo>
                    <a:pt x="89" y="1223"/>
                    <a:pt x="164" y="1299"/>
                    <a:pt x="277" y="1299"/>
                  </a:cubicBezTo>
                  <a:cubicBezTo>
                    <a:pt x="1085" y="1261"/>
                    <a:pt x="1085" y="58"/>
                    <a:pt x="277" y="2"/>
                  </a:cubicBezTo>
                  <a:cubicBezTo>
                    <a:pt x="270" y="1"/>
                    <a:pt x="264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4585578" y="3317153"/>
              <a:ext cx="38721" cy="63572"/>
            </a:xfrm>
            <a:custGeom>
              <a:rect b="b" l="l" r="r" t="t"/>
              <a:pathLst>
                <a:path extrusionOk="0" h="2223" w="1354">
                  <a:moveTo>
                    <a:pt x="1099" y="1"/>
                  </a:moveTo>
                  <a:cubicBezTo>
                    <a:pt x="491" y="1"/>
                    <a:pt x="0" y="495"/>
                    <a:pt x="0" y="1112"/>
                  </a:cubicBezTo>
                  <a:cubicBezTo>
                    <a:pt x="0" y="1728"/>
                    <a:pt x="491" y="2222"/>
                    <a:pt x="1099" y="2222"/>
                  </a:cubicBezTo>
                  <a:cubicBezTo>
                    <a:pt x="1121" y="2222"/>
                    <a:pt x="1143" y="2222"/>
                    <a:pt x="1166" y="2221"/>
                  </a:cubicBezTo>
                  <a:cubicBezTo>
                    <a:pt x="1260" y="2221"/>
                    <a:pt x="1354" y="2145"/>
                    <a:pt x="1354" y="2033"/>
                  </a:cubicBezTo>
                  <a:cubicBezTo>
                    <a:pt x="1354" y="1939"/>
                    <a:pt x="1260" y="1863"/>
                    <a:pt x="1166" y="1863"/>
                  </a:cubicBezTo>
                  <a:cubicBezTo>
                    <a:pt x="1148" y="1864"/>
                    <a:pt x="1130" y="1865"/>
                    <a:pt x="1113" y="1865"/>
                  </a:cubicBezTo>
                  <a:cubicBezTo>
                    <a:pt x="131" y="1865"/>
                    <a:pt x="131" y="358"/>
                    <a:pt x="1113" y="358"/>
                  </a:cubicBezTo>
                  <a:cubicBezTo>
                    <a:pt x="1130" y="358"/>
                    <a:pt x="1148" y="359"/>
                    <a:pt x="1166" y="360"/>
                  </a:cubicBezTo>
                  <a:cubicBezTo>
                    <a:pt x="1260" y="360"/>
                    <a:pt x="1354" y="285"/>
                    <a:pt x="1354" y="172"/>
                  </a:cubicBezTo>
                  <a:cubicBezTo>
                    <a:pt x="1354" y="78"/>
                    <a:pt x="1260" y="3"/>
                    <a:pt x="1166" y="3"/>
                  </a:cubicBezTo>
                  <a:cubicBezTo>
                    <a:pt x="1143" y="1"/>
                    <a:pt x="1121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4593070" y="3343490"/>
              <a:ext cx="31772" cy="37234"/>
            </a:xfrm>
            <a:custGeom>
              <a:rect b="b" l="l" r="r" t="t"/>
              <a:pathLst>
                <a:path extrusionOk="0" h="1302" w="1111">
                  <a:moveTo>
                    <a:pt x="851" y="1"/>
                  </a:moveTo>
                  <a:cubicBezTo>
                    <a:pt x="0" y="1"/>
                    <a:pt x="0" y="1301"/>
                    <a:pt x="851" y="1301"/>
                  </a:cubicBezTo>
                  <a:cubicBezTo>
                    <a:pt x="868" y="1301"/>
                    <a:pt x="886" y="1301"/>
                    <a:pt x="904" y="1300"/>
                  </a:cubicBezTo>
                  <a:cubicBezTo>
                    <a:pt x="998" y="1300"/>
                    <a:pt x="1092" y="1224"/>
                    <a:pt x="1092" y="1112"/>
                  </a:cubicBezTo>
                  <a:cubicBezTo>
                    <a:pt x="1092" y="1018"/>
                    <a:pt x="998" y="942"/>
                    <a:pt x="904" y="942"/>
                  </a:cubicBezTo>
                  <a:cubicBezTo>
                    <a:pt x="892" y="943"/>
                    <a:pt x="880" y="944"/>
                    <a:pt x="869" y="944"/>
                  </a:cubicBezTo>
                  <a:cubicBezTo>
                    <a:pt x="502" y="944"/>
                    <a:pt x="502" y="377"/>
                    <a:pt x="869" y="377"/>
                  </a:cubicBezTo>
                  <a:cubicBezTo>
                    <a:pt x="880" y="377"/>
                    <a:pt x="892" y="377"/>
                    <a:pt x="904" y="379"/>
                  </a:cubicBezTo>
                  <a:cubicBezTo>
                    <a:pt x="1110" y="341"/>
                    <a:pt x="1110" y="40"/>
                    <a:pt x="904" y="3"/>
                  </a:cubicBezTo>
                  <a:cubicBezTo>
                    <a:pt x="886" y="2"/>
                    <a:pt x="868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4589324" y="2973767"/>
              <a:ext cx="595057" cy="255347"/>
            </a:xfrm>
            <a:custGeom>
              <a:rect b="b" l="l" r="r" t="t"/>
              <a:pathLst>
                <a:path extrusionOk="0" h="8929" w="20808">
                  <a:moveTo>
                    <a:pt x="12368" y="0"/>
                  </a:moveTo>
                  <a:cubicBezTo>
                    <a:pt x="4888" y="0"/>
                    <a:pt x="3102" y="1297"/>
                    <a:pt x="3102" y="1297"/>
                  </a:cubicBezTo>
                  <a:cubicBezTo>
                    <a:pt x="3234" y="1579"/>
                    <a:pt x="3365" y="1842"/>
                    <a:pt x="3535" y="2105"/>
                  </a:cubicBezTo>
                  <a:cubicBezTo>
                    <a:pt x="1" y="4887"/>
                    <a:pt x="358" y="8440"/>
                    <a:pt x="358" y="8440"/>
                  </a:cubicBezTo>
                  <a:cubicBezTo>
                    <a:pt x="2670" y="8045"/>
                    <a:pt x="3873" y="5357"/>
                    <a:pt x="4437" y="3365"/>
                  </a:cubicBezTo>
                  <a:cubicBezTo>
                    <a:pt x="5809" y="5000"/>
                    <a:pt x="8365" y="6973"/>
                    <a:pt x="12688" y="6973"/>
                  </a:cubicBezTo>
                  <a:cubicBezTo>
                    <a:pt x="19999" y="6973"/>
                    <a:pt x="20807" y="8928"/>
                    <a:pt x="20807" y="8928"/>
                  </a:cubicBezTo>
                  <a:cubicBezTo>
                    <a:pt x="20807" y="8928"/>
                    <a:pt x="19830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4941378" y="3281464"/>
              <a:ext cx="117221" cy="106440"/>
            </a:xfrm>
            <a:custGeom>
              <a:rect b="b" l="l" r="r" t="t"/>
              <a:pathLst>
                <a:path extrusionOk="0" h="3722" w="4099">
                  <a:moveTo>
                    <a:pt x="2061" y="0"/>
                  </a:moveTo>
                  <a:cubicBezTo>
                    <a:pt x="1215" y="0"/>
                    <a:pt x="439" y="567"/>
                    <a:pt x="245" y="1439"/>
                  </a:cubicBezTo>
                  <a:cubicBezTo>
                    <a:pt x="1" y="2435"/>
                    <a:pt x="621" y="3431"/>
                    <a:pt x="1617" y="3675"/>
                  </a:cubicBezTo>
                  <a:cubicBezTo>
                    <a:pt x="1756" y="3707"/>
                    <a:pt x="1894" y="3722"/>
                    <a:pt x="2031" y="3722"/>
                  </a:cubicBezTo>
                  <a:cubicBezTo>
                    <a:pt x="2880" y="3722"/>
                    <a:pt x="3660" y="3142"/>
                    <a:pt x="3854" y="2284"/>
                  </a:cubicBezTo>
                  <a:cubicBezTo>
                    <a:pt x="4098" y="1288"/>
                    <a:pt x="3478" y="292"/>
                    <a:pt x="2482" y="48"/>
                  </a:cubicBezTo>
                  <a:cubicBezTo>
                    <a:pt x="2341" y="16"/>
                    <a:pt x="2200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4963969" y="3283895"/>
              <a:ext cx="96231" cy="101607"/>
            </a:xfrm>
            <a:custGeom>
              <a:rect b="b" l="l" r="r" t="t"/>
              <a:pathLst>
                <a:path extrusionOk="0" h="3553" w="3365">
                  <a:moveTo>
                    <a:pt x="1805" y="0"/>
                  </a:moveTo>
                  <a:cubicBezTo>
                    <a:pt x="1730" y="19"/>
                    <a:pt x="1636" y="57"/>
                    <a:pt x="1560" y="94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80" y="3515"/>
                    <a:pt x="1955" y="3496"/>
                    <a:pt x="2030" y="3459"/>
                  </a:cubicBezTo>
                  <a:cubicBezTo>
                    <a:pt x="2970" y="3026"/>
                    <a:pt x="3365" y="1936"/>
                    <a:pt x="2951" y="996"/>
                  </a:cubicBezTo>
                  <a:cubicBezTo>
                    <a:pt x="2726" y="508"/>
                    <a:pt x="2312" y="151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4733394" y="3281493"/>
              <a:ext cx="117193" cy="106440"/>
            </a:xfrm>
            <a:custGeom>
              <a:rect b="b" l="l" r="r" t="t"/>
              <a:pathLst>
                <a:path extrusionOk="0" h="3722" w="4098">
                  <a:moveTo>
                    <a:pt x="2062" y="0"/>
                  </a:moveTo>
                  <a:cubicBezTo>
                    <a:pt x="1205" y="0"/>
                    <a:pt x="439" y="580"/>
                    <a:pt x="244" y="1438"/>
                  </a:cubicBezTo>
                  <a:cubicBezTo>
                    <a:pt x="0" y="2434"/>
                    <a:pt x="620" y="3430"/>
                    <a:pt x="1617" y="3674"/>
                  </a:cubicBezTo>
                  <a:cubicBezTo>
                    <a:pt x="1757" y="3706"/>
                    <a:pt x="1898" y="3721"/>
                    <a:pt x="2037" y="3721"/>
                  </a:cubicBezTo>
                  <a:cubicBezTo>
                    <a:pt x="2879" y="3721"/>
                    <a:pt x="3643" y="3155"/>
                    <a:pt x="3853" y="2283"/>
                  </a:cubicBezTo>
                  <a:cubicBezTo>
                    <a:pt x="4098" y="1287"/>
                    <a:pt x="3477" y="291"/>
                    <a:pt x="2481" y="47"/>
                  </a:cubicBezTo>
                  <a:cubicBezTo>
                    <a:pt x="2340" y="15"/>
                    <a:pt x="2200" y="0"/>
                    <a:pt x="2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3"/>
            <p:cNvSpPr/>
            <p:nvPr/>
          </p:nvSpPr>
          <p:spPr>
            <a:xfrm>
              <a:off x="4755957" y="3283895"/>
              <a:ext cx="96231" cy="101607"/>
            </a:xfrm>
            <a:custGeom>
              <a:rect b="b" l="l" r="r" t="t"/>
              <a:pathLst>
                <a:path extrusionOk="0" h="3553" w="3365">
                  <a:moveTo>
                    <a:pt x="1805" y="0"/>
                  </a:moveTo>
                  <a:cubicBezTo>
                    <a:pt x="1711" y="19"/>
                    <a:pt x="1636" y="57"/>
                    <a:pt x="1561" y="94"/>
                  </a:cubicBezTo>
                  <a:cubicBezTo>
                    <a:pt x="1" y="809"/>
                    <a:pt x="151" y="3064"/>
                    <a:pt x="1786" y="3553"/>
                  </a:cubicBezTo>
                  <a:cubicBezTo>
                    <a:pt x="1861" y="3534"/>
                    <a:pt x="1936" y="3496"/>
                    <a:pt x="2030" y="3459"/>
                  </a:cubicBezTo>
                  <a:cubicBezTo>
                    <a:pt x="2951" y="3045"/>
                    <a:pt x="3365" y="1936"/>
                    <a:pt x="2933" y="996"/>
                  </a:cubicBezTo>
                  <a:cubicBezTo>
                    <a:pt x="2726" y="527"/>
                    <a:pt x="2312" y="151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3"/>
            <p:cNvSpPr/>
            <p:nvPr/>
          </p:nvSpPr>
          <p:spPr>
            <a:xfrm>
              <a:off x="4743060" y="3189298"/>
              <a:ext cx="305336" cy="160203"/>
            </a:xfrm>
            <a:custGeom>
              <a:rect b="b" l="l" r="r" t="t"/>
              <a:pathLst>
                <a:path extrusionOk="0" h="5602" w="10677">
                  <a:moveTo>
                    <a:pt x="5338" y="0"/>
                  </a:moveTo>
                  <a:cubicBezTo>
                    <a:pt x="2387" y="0"/>
                    <a:pt x="0" y="1260"/>
                    <a:pt x="0" y="2801"/>
                  </a:cubicBezTo>
                  <a:cubicBezTo>
                    <a:pt x="0" y="4342"/>
                    <a:pt x="2387" y="5601"/>
                    <a:pt x="5338" y="5601"/>
                  </a:cubicBezTo>
                  <a:cubicBezTo>
                    <a:pt x="8289" y="5601"/>
                    <a:pt x="10676" y="4342"/>
                    <a:pt x="10676" y="2801"/>
                  </a:cubicBezTo>
                  <a:cubicBezTo>
                    <a:pt x="10676" y="1260"/>
                    <a:pt x="8289" y="0"/>
                    <a:pt x="533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4872402" y="3398567"/>
              <a:ext cx="40751" cy="13412"/>
            </a:xfrm>
            <a:custGeom>
              <a:rect b="b" l="l" r="r" t="t"/>
              <a:pathLst>
                <a:path extrusionOk="0" h="469" w="1425">
                  <a:moveTo>
                    <a:pt x="691" y="0"/>
                  </a:moveTo>
                  <a:cubicBezTo>
                    <a:pt x="490" y="0"/>
                    <a:pt x="290" y="66"/>
                    <a:pt x="120" y="200"/>
                  </a:cubicBezTo>
                  <a:cubicBezTo>
                    <a:pt x="0" y="290"/>
                    <a:pt x="107" y="440"/>
                    <a:pt x="232" y="440"/>
                  </a:cubicBezTo>
                  <a:cubicBezTo>
                    <a:pt x="263" y="440"/>
                    <a:pt x="296" y="430"/>
                    <a:pt x="327" y="407"/>
                  </a:cubicBezTo>
                  <a:cubicBezTo>
                    <a:pt x="434" y="318"/>
                    <a:pt x="566" y="275"/>
                    <a:pt x="700" y="275"/>
                  </a:cubicBezTo>
                  <a:cubicBezTo>
                    <a:pt x="848" y="275"/>
                    <a:pt x="998" y="327"/>
                    <a:pt x="1116" y="426"/>
                  </a:cubicBezTo>
                  <a:cubicBezTo>
                    <a:pt x="1146" y="456"/>
                    <a:pt x="1180" y="468"/>
                    <a:pt x="1213" y="468"/>
                  </a:cubicBezTo>
                  <a:cubicBezTo>
                    <a:pt x="1324" y="468"/>
                    <a:pt x="1424" y="325"/>
                    <a:pt x="1323" y="238"/>
                  </a:cubicBezTo>
                  <a:cubicBezTo>
                    <a:pt x="1136" y="80"/>
                    <a:pt x="912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4872460" y="3299480"/>
              <a:ext cx="44240" cy="79615"/>
            </a:xfrm>
            <a:custGeom>
              <a:rect b="b" l="l" r="r" t="t"/>
              <a:pathLst>
                <a:path extrusionOk="0" h="2784" w="1547">
                  <a:moveTo>
                    <a:pt x="1044" y="0"/>
                  </a:moveTo>
                  <a:cubicBezTo>
                    <a:pt x="959" y="0"/>
                    <a:pt x="879" y="57"/>
                    <a:pt x="889" y="170"/>
                  </a:cubicBezTo>
                  <a:cubicBezTo>
                    <a:pt x="926" y="527"/>
                    <a:pt x="964" y="865"/>
                    <a:pt x="1001" y="1222"/>
                  </a:cubicBezTo>
                  <a:cubicBezTo>
                    <a:pt x="1033" y="1521"/>
                    <a:pt x="1077" y="2491"/>
                    <a:pt x="639" y="2491"/>
                  </a:cubicBezTo>
                  <a:cubicBezTo>
                    <a:pt x="554" y="2491"/>
                    <a:pt x="450" y="2454"/>
                    <a:pt x="325" y="2369"/>
                  </a:cubicBezTo>
                  <a:cubicBezTo>
                    <a:pt x="292" y="2346"/>
                    <a:pt x="260" y="2336"/>
                    <a:pt x="230" y="2336"/>
                  </a:cubicBezTo>
                  <a:cubicBezTo>
                    <a:pt x="89" y="2336"/>
                    <a:pt x="0" y="2557"/>
                    <a:pt x="156" y="2651"/>
                  </a:cubicBezTo>
                  <a:cubicBezTo>
                    <a:pt x="283" y="2742"/>
                    <a:pt x="426" y="2784"/>
                    <a:pt x="567" y="2784"/>
                  </a:cubicBezTo>
                  <a:cubicBezTo>
                    <a:pt x="863" y="2784"/>
                    <a:pt x="1150" y="2599"/>
                    <a:pt x="1264" y="2293"/>
                  </a:cubicBezTo>
                  <a:cubicBezTo>
                    <a:pt x="1546" y="1692"/>
                    <a:pt x="1283" y="809"/>
                    <a:pt x="1227" y="170"/>
                  </a:cubicBezTo>
                  <a:cubicBezTo>
                    <a:pt x="1217" y="57"/>
                    <a:pt x="1128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4755928" y="3232050"/>
              <a:ext cx="70722" cy="28312"/>
            </a:xfrm>
            <a:custGeom>
              <a:rect b="b" l="l" r="r" t="t"/>
              <a:pathLst>
                <a:path extrusionOk="0" h="990" w="2473">
                  <a:moveTo>
                    <a:pt x="2000" y="0"/>
                  </a:moveTo>
                  <a:cubicBezTo>
                    <a:pt x="1974" y="0"/>
                    <a:pt x="1947" y="3"/>
                    <a:pt x="1919" y="9"/>
                  </a:cubicBezTo>
                  <a:lnTo>
                    <a:pt x="453" y="291"/>
                  </a:lnTo>
                  <a:cubicBezTo>
                    <a:pt x="1" y="327"/>
                    <a:pt x="36" y="989"/>
                    <a:pt x="457" y="989"/>
                  </a:cubicBezTo>
                  <a:cubicBezTo>
                    <a:pt x="474" y="989"/>
                    <a:pt x="491" y="988"/>
                    <a:pt x="509" y="986"/>
                  </a:cubicBezTo>
                  <a:lnTo>
                    <a:pt x="584" y="986"/>
                  </a:lnTo>
                  <a:lnTo>
                    <a:pt x="2050" y="704"/>
                  </a:lnTo>
                  <a:cubicBezTo>
                    <a:pt x="2473" y="616"/>
                    <a:pt x="2384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4964655" y="3232136"/>
              <a:ext cx="71551" cy="28712"/>
            </a:xfrm>
            <a:custGeom>
              <a:rect b="b" l="l" r="r" t="t"/>
              <a:pathLst>
                <a:path extrusionOk="0" h="1004" w="2502">
                  <a:moveTo>
                    <a:pt x="508" y="0"/>
                  </a:moveTo>
                  <a:cubicBezTo>
                    <a:pt x="96" y="0"/>
                    <a:pt x="0" y="630"/>
                    <a:pt x="446" y="701"/>
                  </a:cubicBezTo>
                  <a:lnTo>
                    <a:pt x="1912" y="983"/>
                  </a:lnTo>
                  <a:lnTo>
                    <a:pt x="1969" y="983"/>
                  </a:lnTo>
                  <a:lnTo>
                    <a:pt x="1969" y="1002"/>
                  </a:lnTo>
                  <a:cubicBezTo>
                    <a:pt x="1981" y="1003"/>
                    <a:pt x="1993" y="1004"/>
                    <a:pt x="2005" y="1004"/>
                  </a:cubicBezTo>
                  <a:cubicBezTo>
                    <a:pt x="2442" y="1004"/>
                    <a:pt x="2501" y="343"/>
                    <a:pt x="2044" y="307"/>
                  </a:cubicBezTo>
                  <a:lnTo>
                    <a:pt x="578" y="6"/>
                  </a:lnTo>
                  <a:cubicBezTo>
                    <a:pt x="554" y="2"/>
                    <a:pt x="531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4" name="Google Shape;1544;p43"/>
          <p:cNvGrpSpPr/>
          <p:nvPr/>
        </p:nvGrpSpPr>
        <p:grpSpPr>
          <a:xfrm>
            <a:off x="9947190" y="2993488"/>
            <a:ext cx="958994" cy="906900"/>
            <a:chOff x="7623464" y="2356425"/>
            <a:chExt cx="717486" cy="678511"/>
          </a:xfrm>
        </p:grpSpPr>
        <p:sp>
          <p:nvSpPr>
            <p:cNvPr id="1545" name="Google Shape;1545;p43"/>
            <p:cNvSpPr/>
            <p:nvPr/>
          </p:nvSpPr>
          <p:spPr>
            <a:xfrm>
              <a:off x="7646361" y="2356425"/>
              <a:ext cx="666507" cy="492381"/>
            </a:xfrm>
            <a:custGeom>
              <a:rect b="b" l="l" r="r" t="t"/>
              <a:pathLst>
                <a:path extrusionOk="0" h="16150" w="21860">
                  <a:moveTo>
                    <a:pt x="7820" y="1"/>
                  </a:moveTo>
                  <a:cubicBezTo>
                    <a:pt x="3497" y="1"/>
                    <a:pt x="1" y="3497"/>
                    <a:pt x="1" y="7820"/>
                  </a:cubicBezTo>
                  <a:lnTo>
                    <a:pt x="1" y="13214"/>
                  </a:lnTo>
                  <a:cubicBezTo>
                    <a:pt x="1" y="15616"/>
                    <a:pt x="1080" y="16149"/>
                    <a:pt x="2780" y="16149"/>
                  </a:cubicBezTo>
                  <a:cubicBezTo>
                    <a:pt x="4140" y="16149"/>
                    <a:pt x="5898" y="15808"/>
                    <a:pt x="7820" y="15808"/>
                  </a:cubicBezTo>
                  <a:lnTo>
                    <a:pt x="14041" y="15808"/>
                  </a:lnTo>
                  <a:cubicBezTo>
                    <a:pt x="15962" y="15808"/>
                    <a:pt x="17720" y="16149"/>
                    <a:pt x="19081" y="16149"/>
                  </a:cubicBezTo>
                  <a:cubicBezTo>
                    <a:pt x="20781" y="16149"/>
                    <a:pt x="21860" y="15616"/>
                    <a:pt x="21860" y="13214"/>
                  </a:cubicBezTo>
                  <a:lnTo>
                    <a:pt x="21860" y="7801"/>
                  </a:lnTo>
                  <a:cubicBezTo>
                    <a:pt x="21860" y="3497"/>
                    <a:pt x="18364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3"/>
            <p:cNvSpPr/>
            <p:nvPr/>
          </p:nvSpPr>
          <p:spPr>
            <a:xfrm>
              <a:off x="7684779" y="2478499"/>
              <a:ext cx="593148" cy="556437"/>
            </a:xfrm>
            <a:custGeom>
              <a:rect b="b" l="l" r="r" t="t"/>
              <a:pathLst>
                <a:path extrusionOk="0" h="18251" w="19454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19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1" y="18251"/>
                  </a:lnTo>
                  <a:cubicBezTo>
                    <a:pt x="17029" y="18251"/>
                    <a:pt x="19453" y="15826"/>
                    <a:pt x="19453" y="12819"/>
                  </a:cubicBezTo>
                  <a:lnTo>
                    <a:pt x="19453" y="5432"/>
                  </a:lnTo>
                  <a:cubicBezTo>
                    <a:pt x="19453" y="2425"/>
                    <a:pt x="17029" y="0"/>
                    <a:pt x="14021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3"/>
            <p:cNvSpPr/>
            <p:nvPr/>
          </p:nvSpPr>
          <p:spPr>
            <a:xfrm>
              <a:off x="7837380" y="2749384"/>
              <a:ext cx="67017" cy="29970"/>
            </a:xfrm>
            <a:custGeom>
              <a:rect b="b" l="l" r="r" t="t"/>
              <a:pathLst>
                <a:path extrusionOk="0" h="983" w="2198">
                  <a:moveTo>
                    <a:pt x="1102" y="0"/>
                  </a:moveTo>
                  <a:cubicBezTo>
                    <a:pt x="736" y="0"/>
                    <a:pt x="371" y="170"/>
                    <a:pt x="145" y="513"/>
                  </a:cubicBezTo>
                  <a:cubicBezTo>
                    <a:pt x="0" y="723"/>
                    <a:pt x="187" y="915"/>
                    <a:pt x="383" y="915"/>
                  </a:cubicBezTo>
                  <a:cubicBezTo>
                    <a:pt x="467" y="915"/>
                    <a:pt x="553" y="880"/>
                    <a:pt x="615" y="795"/>
                  </a:cubicBezTo>
                  <a:cubicBezTo>
                    <a:pt x="737" y="630"/>
                    <a:pt x="919" y="549"/>
                    <a:pt x="1102" y="549"/>
                  </a:cubicBezTo>
                  <a:cubicBezTo>
                    <a:pt x="1314" y="549"/>
                    <a:pt x="1527" y="658"/>
                    <a:pt x="1649" y="870"/>
                  </a:cubicBezTo>
                  <a:cubicBezTo>
                    <a:pt x="1705" y="949"/>
                    <a:pt x="1780" y="982"/>
                    <a:pt x="1854" y="982"/>
                  </a:cubicBezTo>
                  <a:cubicBezTo>
                    <a:pt x="2027" y="982"/>
                    <a:pt x="2198" y="799"/>
                    <a:pt x="2119" y="588"/>
                  </a:cubicBezTo>
                  <a:cubicBezTo>
                    <a:pt x="1894" y="198"/>
                    <a:pt x="1497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8056297" y="2750604"/>
              <a:ext cx="67017" cy="29634"/>
            </a:xfrm>
            <a:custGeom>
              <a:rect b="b" l="l" r="r" t="t"/>
              <a:pathLst>
                <a:path extrusionOk="0" h="972" w="2198">
                  <a:moveTo>
                    <a:pt x="1124" y="0"/>
                  </a:moveTo>
                  <a:cubicBezTo>
                    <a:pt x="755" y="0"/>
                    <a:pt x="382" y="174"/>
                    <a:pt x="145" y="529"/>
                  </a:cubicBezTo>
                  <a:cubicBezTo>
                    <a:pt x="1" y="726"/>
                    <a:pt x="185" y="913"/>
                    <a:pt x="381" y="913"/>
                  </a:cubicBezTo>
                  <a:cubicBezTo>
                    <a:pt x="465" y="913"/>
                    <a:pt x="552" y="878"/>
                    <a:pt x="615" y="793"/>
                  </a:cubicBezTo>
                  <a:cubicBezTo>
                    <a:pt x="737" y="627"/>
                    <a:pt x="923" y="547"/>
                    <a:pt x="1108" y="547"/>
                  </a:cubicBezTo>
                  <a:cubicBezTo>
                    <a:pt x="1323" y="547"/>
                    <a:pt x="1537" y="656"/>
                    <a:pt x="1649" y="868"/>
                  </a:cubicBezTo>
                  <a:cubicBezTo>
                    <a:pt x="1704" y="940"/>
                    <a:pt x="1778" y="971"/>
                    <a:pt x="1852" y="971"/>
                  </a:cubicBezTo>
                  <a:cubicBezTo>
                    <a:pt x="2026" y="971"/>
                    <a:pt x="2198" y="797"/>
                    <a:pt x="2118" y="586"/>
                  </a:cubicBezTo>
                  <a:cubicBezTo>
                    <a:pt x="1905" y="198"/>
                    <a:pt x="1517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7831099" y="2687036"/>
              <a:ext cx="73968" cy="29878"/>
            </a:xfrm>
            <a:custGeom>
              <a:rect b="b" l="l" r="r" t="t"/>
              <a:pathLst>
                <a:path extrusionOk="0" h="980" w="2426">
                  <a:moveTo>
                    <a:pt x="1929" y="0"/>
                  </a:moveTo>
                  <a:cubicBezTo>
                    <a:pt x="1917" y="0"/>
                    <a:pt x="1905" y="1"/>
                    <a:pt x="1892" y="2"/>
                  </a:cubicBezTo>
                  <a:lnTo>
                    <a:pt x="426" y="284"/>
                  </a:lnTo>
                  <a:cubicBezTo>
                    <a:pt x="0" y="358"/>
                    <a:pt x="67" y="980"/>
                    <a:pt x="483" y="980"/>
                  </a:cubicBezTo>
                  <a:cubicBezTo>
                    <a:pt x="489" y="980"/>
                    <a:pt x="495" y="979"/>
                    <a:pt x="501" y="979"/>
                  </a:cubicBezTo>
                  <a:lnTo>
                    <a:pt x="558" y="960"/>
                  </a:lnTo>
                  <a:lnTo>
                    <a:pt x="2024" y="697"/>
                  </a:lnTo>
                  <a:cubicBezTo>
                    <a:pt x="2425" y="588"/>
                    <a:pt x="2331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3"/>
            <p:cNvSpPr/>
            <p:nvPr/>
          </p:nvSpPr>
          <p:spPr>
            <a:xfrm>
              <a:off x="8054772" y="2687036"/>
              <a:ext cx="73389" cy="29878"/>
            </a:xfrm>
            <a:custGeom>
              <a:rect b="b" l="l" r="r" t="t"/>
              <a:pathLst>
                <a:path extrusionOk="0" h="980" w="2407">
                  <a:moveTo>
                    <a:pt x="496" y="0"/>
                  </a:moveTo>
                  <a:cubicBezTo>
                    <a:pt x="95" y="0"/>
                    <a:pt x="0" y="588"/>
                    <a:pt x="402" y="697"/>
                  </a:cubicBezTo>
                  <a:lnTo>
                    <a:pt x="1849" y="979"/>
                  </a:lnTo>
                  <a:lnTo>
                    <a:pt x="1924" y="979"/>
                  </a:lnTo>
                  <a:cubicBezTo>
                    <a:pt x="1930" y="979"/>
                    <a:pt x="1937" y="980"/>
                    <a:pt x="1943" y="980"/>
                  </a:cubicBezTo>
                  <a:cubicBezTo>
                    <a:pt x="2358" y="980"/>
                    <a:pt x="2407" y="358"/>
                    <a:pt x="1999" y="284"/>
                  </a:cubicBezTo>
                  <a:lnTo>
                    <a:pt x="533" y="2"/>
                  </a:lnTo>
                  <a:cubicBezTo>
                    <a:pt x="521" y="1"/>
                    <a:pt x="508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3"/>
            <p:cNvSpPr/>
            <p:nvPr/>
          </p:nvSpPr>
          <p:spPr>
            <a:xfrm>
              <a:off x="7952174" y="2739659"/>
              <a:ext cx="47229" cy="83202"/>
            </a:xfrm>
            <a:custGeom>
              <a:rect b="b" l="l" r="r" t="t"/>
              <a:pathLst>
                <a:path extrusionOk="0" h="2729" w="1549">
                  <a:moveTo>
                    <a:pt x="1046" y="0"/>
                  </a:moveTo>
                  <a:cubicBezTo>
                    <a:pt x="961" y="0"/>
                    <a:pt x="882" y="52"/>
                    <a:pt x="891" y="155"/>
                  </a:cubicBezTo>
                  <a:lnTo>
                    <a:pt x="910" y="174"/>
                  </a:lnTo>
                  <a:cubicBezTo>
                    <a:pt x="947" y="531"/>
                    <a:pt x="985" y="907"/>
                    <a:pt x="1023" y="1283"/>
                  </a:cubicBezTo>
                  <a:cubicBezTo>
                    <a:pt x="1054" y="1596"/>
                    <a:pt x="1007" y="2430"/>
                    <a:pt x="611" y="2430"/>
                  </a:cubicBezTo>
                  <a:cubicBezTo>
                    <a:pt x="531" y="2430"/>
                    <a:pt x="437" y="2396"/>
                    <a:pt x="327" y="2317"/>
                  </a:cubicBezTo>
                  <a:cubicBezTo>
                    <a:pt x="297" y="2299"/>
                    <a:pt x="267" y="2291"/>
                    <a:pt x="239" y="2291"/>
                  </a:cubicBezTo>
                  <a:cubicBezTo>
                    <a:pt x="94" y="2291"/>
                    <a:pt x="0" y="2504"/>
                    <a:pt x="158" y="2599"/>
                  </a:cubicBezTo>
                  <a:cubicBezTo>
                    <a:pt x="284" y="2687"/>
                    <a:pt x="428" y="2729"/>
                    <a:pt x="569" y="2729"/>
                  </a:cubicBezTo>
                  <a:cubicBezTo>
                    <a:pt x="849" y="2729"/>
                    <a:pt x="1123" y="2566"/>
                    <a:pt x="1248" y="2279"/>
                  </a:cubicBezTo>
                  <a:cubicBezTo>
                    <a:pt x="1549" y="1678"/>
                    <a:pt x="1286" y="794"/>
                    <a:pt x="1229" y="155"/>
                  </a:cubicBezTo>
                  <a:cubicBezTo>
                    <a:pt x="1220" y="52"/>
                    <a:pt x="1131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7946076" y="2846946"/>
              <a:ext cx="56772" cy="53903"/>
            </a:xfrm>
            <a:custGeom>
              <a:rect b="b" l="l" r="r" t="t"/>
              <a:pathLst>
                <a:path extrusionOk="0" h="1768" w="1862">
                  <a:moveTo>
                    <a:pt x="1" y="1"/>
                  </a:moveTo>
                  <a:lnTo>
                    <a:pt x="1" y="828"/>
                  </a:lnTo>
                  <a:cubicBezTo>
                    <a:pt x="1" y="1354"/>
                    <a:pt x="414" y="1768"/>
                    <a:pt x="941" y="1768"/>
                  </a:cubicBezTo>
                  <a:cubicBezTo>
                    <a:pt x="1448" y="1749"/>
                    <a:pt x="1862" y="1335"/>
                    <a:pt x="1862" y="828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7946655" y="2870940"/>
              <a:ext cx="55613" cy="29909"/>
            </a:xfrm>
            <a:custGeom>
              <a:rect b="b" l="l" r="r" t="t"/>
              <a:pathLst>
                <a:path extrusionOk="0" h="981" w="1824">
                  <a:moveTo>
                    <a:pt x="964" y="0"/>
                  </a:moveTo>
                  <a:cubicBezTo>
                    <a:pt x="637" y="0"/>
                    <a:pt x="308" y="71"/>
                    <a:pt x="1" y="210"/>
                  </a:cubicBezTo>
                  <a:cubicBezTo>
                    <a:pt x="76" y="661"/>
                    <a:pt x="471" y="981"/>
                    <a:pt x="922" y="981"/>
                  </a:cubicBezTo>
                  <a:cubicBezTo>
                    <a:pt x="1373" y="981"/>
                    <a:pt x="1767" y="642"/>
                    <a:pt x="1824" y="172"/>
                  </a:cubicBezTo>
                  <a:cubicBezTo>
                    <a:pt x="1549" y="57"/>
                    <a:pt x="1257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8214844" y="2730055"/>
              <a:ext cx="126106" cy="126098"/>
            </a:xfrm>
            <a:custGeom>
              <a:rect b="b" l="l" r="r" t="t"/>
              <a:pathLst>
                <a:path extrusionOk="0" h="4136" w="4136">
                  <a:moveTo>
                    <a:pt x="2068" y="0"/>
                  </a:moveTo>
                  <a:cubicBezTo>
                    <a:pt x="941" y="0"/>
                    <a:pt x="1" y="921"/>
                    <a:pt x="1" y="2068"/>
                  </a:cubicBezTo>
                  <a:cubicBezTo>
                    <a:pt x="1" y="3214"/>
                    <a:pt x="941" y="4135"/>
                    <a:pt x="2068" y="4135"/>
                  </a:cubicBezTo>
                  <a:cubicBezTo>
                    <a:pt x="3215" y="4135"/>
                    <a:pt x="4136" y="3214"/>
                    <a:pt x="4136" y="2068"/>
                  </a:cubicBezTo>
                  <a:cubicBezTo>
                    <a:pt x="4136" y="921"/>
                    <a:pt x="3215" y="0"/>
                    <a:pt x="2068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8272744" y="2759842"/>
              <a:ext cx="38996" cy="67653"/>
            </a:xfrm>
            <a:custGeom>
              <a:rect b="b" l="l" r="r" t="t"/>
              <a:pathLst>
                <a:path extrusionOk="0" h="2219" w="1279">
                  <a:moveTo>
                    <a:pt x="169" y="1"/>
                  </a:moveTo>
                  <a:cubicBezTo>
                    <a:pt x="75" y="1"/>
                    <a:pt x="0" y="76"/>
                    <a:pt x="0" y="170"/>
                  </a:cubicBezTo>
                  <a:cubicBezTo>
                    <a:pt x="0" y="283"/>
                    <a:pt x="75" y="358"/>
                    <a:pt x="169" y="358"/>
                  </a:cubicBezTo>
                  <a:cubicBezTo>
                    <a:pt x="1166" y="358"/>
                    <a:pt x="1166" y="1862"/>
                    <a:pt x="169" y="1862"/>
                  </a:cubicBezTo>
                  <a:cubicBezTo>
                    <a:pt x="75" y="1862"/>
                    <a:pt x="0" y="1937"/>
                    <a:pt x="0" y="2031"/>
                  </a:cubicBezTo>
                  <a:cubicBezTo>
                    <a:pt x="0" y="2144"/>
                    <a:pt x="75" y="2219"/>
                    <a:pt x="169" y="2219"/>
                  </a:cubicBezTo>
                  <a:cubicBezTo>
                    <a:pt x="790" y="2219"/>
                    <a:pt x="1278" y="1711"/>
                    <a:pt x="1278" y="1110"/>
                  </a:cubicBezTo>
                  <a:cubicBezTo>
                    <a:pt x="1278" y="490"/>
                    <a:pt x="79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8272744" y="2787921"/>
              <a:ext cx="31526" cy="39573"/>
            </a:xfrm>
            <a:custGeom>
              <a:rect b="b" l="l" r="r" t="t"/>
              <a:pathLst>
                <a:path extrusionOk="0" h="1298" w="1034">
                  <a:moveTo>
                    <a:pt x="169" y="1"/>
                  </a:moveTo>
                  <a:cubicBezTo>
                    <a:pt x="75" y="1"/>
                    <a:pt x="0" y="76"/>
                    <a:pt x="0" y="189"/>
                  </a:cubicBezTo>
                  <a:cubicBezTo>
                    <a:pt x="0" y="283"/>
                    <a:pt x="75" y="358"/>
                    <a:pt x="169" y="358"/>
                  </a:cubicBezTo>
                  <a:cubicBezTo>
                    <a:pt x="545" y="358"/>
                    <a:pt x="545" y="941"/>
                    <a:pt x="169" y="941"/>
                  </a:cubicBezTo>
                  <a:cubicBezTo>
                    <a:pt x="75" y="941"/>
                    <a:pt x="0" y="1016"/>
                    <a:pt x="0" y="1110"/>
                  </a:cubicBezTo>
                  <a:cubicBezTo>
                    <a:pt x="0" y="1223"/>
                    <a:pt x="75" y="1298"/>
                    <a:pt x="169" y="1298"/>
                  </a:cubicBezTo>
                  <a:cubicBezTo>
                    <a:pt x="1034" y="1298"/>
                    <a:pt x="1034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7654960" y="2393681"/>
              <a:ext cx="634432" cy="272227"/>
            </a:xfrm>
            <a:custGeom>
              <a:rect b="b" l="l" r="r" t="t"/>
              <a:pathLst>
                <a:path extrusionOk="0" h="8929" w="20808">
                  <a:moveTo>
                    <a:pt x="12368" y="1"/>
                  </a:moveTo>
                  <a:cubicBezTo>
                    <a:pt x="4906" y="1"/>
                    <a:pt x="3121" y="1297"/>
                    <a:pt x="3121" y="1297"/>
                  </a:cubicBezTo>
                  <a:cubicBezTo>
                    <a:pt x="3252" y="1579"/>
                    <a:pt x="3384" y="1843"/>
                    <a:pt x="3553" y="2106"/>
                  </a:cubicBezTo>
                  <a:cubicBezTo>
                    <a:pt x="1" y="4887"/>
                    <a:pt x="358" y="8440"/>
                    <a:pt x="358" y="8440"/>
                  </a:cubicBezTo>
                  <a:cubicBezTo>
                    <a:pt x="2670" y="8026"/>
                    <a:pt x="3873" y="5357"/>
                    <a:pt x="4455" y="3365"/>
                  </a:cubicBezTo>
                  <a:cubicBezTo>
                    <a:pt x="5827" y="4981"/>
                    <a:pt x="8384" y="6974"/>
                    <a:pt x="12688" y="6974"/>
                  </a:cubicBezTo>
                  <a:cubicBezTo>
                    <a:pt x="19999" y="6974"/>
                    <a:pt x="20807" y="8928"/>
                    <a:pt x="20807" y="8928"/>
                  </a:cubicBezTo>
                  <a:cubicBezTo>
                    <a:pt x="20807" y="8928"/>
                    <a:pt x="19849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7830306" y="2686610"/>
              <a:ext cx="76224" cy="30397"/>
            </a:xfrm>
            <a:custGeom>
              <a:rect b="b" l="l" r="r" t="t"/>
              <a:pathLst>
                <a:path extrusionOk="0" h="997" w="2500">
                  <a:moveTo>
                    <a:pt x="2029" y="0"/>
                  </a:moveTo>
                  <a:cubicBezTo>
                    <a:pt x="1994" y="0"/>
                    <a:pt x="1957" y="5"/>
                    <a:pt x="1918" y="16"/>
                  </a:cubicBezTo>
                  <a:lnTo>
                    <a:pt x="452" y="298"/>
                  </a:lnTo>
                  <a:cubicBezTo>
                    <a:pt x="0" y="334"/>
                    <a:pt x="53" y="996"/>
                    <a:pt x="476" y="996"/>
                  </a:cubicBezTo>
                  <a:cubicBezTo>
                    <a:pt x="492" y="996"/>
                    <a:pt x="510" y="995"/>
                    <a:pt x="527" y="993"/>
                  </a:cubicBezTo>
                  <a:lnTo>
                    <a:pt x="584" y="993"/>
                  </a:lnTo>
                  <a:lnTo>
                    <a:pt x="2050" y="711"/>
                  </a:lnTo>
                  <a:cubicBezTo>
                    <a:pt x="2499" y="642"/>
                    <a:pt x="2424" y="0"/>
                    <a:pt x="2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3"/>
            <p:cNvSpPr/>
            <p:nvPr/>
          </p:nvSpPr>
          <p:spPr>
            <a:xfrm>
              <a:off x="8052729" y="2687189"/>
              <a:ext cx="76224" cy="30397"/>
            </a:xfrm>
            <a:custGeom>
              <a:rect b="b" l="l" r="r" t="t"/>
              <a:pathLst>
                <a:path extrusionOk="0" h="997" w="2500">
                  <a:moveTo>
                    <a:pt x="475" y="0"/>
                  </a:moveTo>
                  <a:cubicBezTo>
                    <a:pt x="92" y="0"/>
                    <a:pt x="0" y="640"/>
                    <a:pt x="450" y="692"/>
                  </a:cubicBezTo>
                  <a:lnTo>
                    <a:pt x="1916" y="974"/>
                  </a:lnTo>
                  <a:lnTo>
                    <a:pt x="1991" y="974"/>
                  </a:lnTo>
                  <a:lnTo>
                    <a:pt x="1991" y="993"/>
                  </a:lnTo>
                  <a:cubicBezTo>
                    <a:pt x="2008" y="995"/>
                    <a:pt x="2025" y="996"/>
                    <a:pt x="2041" y="996"/>
                  </a:cubicBezTo>
                  <a:cubicBezTo>
                    <a:pt x="2447" y="996"/>
                    <a:pt x="2500" y="334"/>
                    <a:pt x="2047" y="298"/>
                  </a:cubicBezTo>
                  <a:lnTo>
                    <a:pt x="581" y="16"/>
                  </a:lnTo>
                  <a:cubicBezTo>
                    <a:pt x="544" y="5"/>
                    <a:pt x="508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7623464" y="2730055"/>
              <a:ext cx="125526" cy="126098"/>
            </a:xfrm>
            <a:custGeom>
              <a:rect b="b" l="l" r="r" t="t"/>
              <a:pathLst>
                <a:path extrusionOk="0" h="4136" w="4117">
                  <a:moveTo>
                    <a:pt x="2068" y="0"/>
                  </a:moveTo>
                  <a:cubicBezTo>
                    <a:pt x="921" y="0"/>
                    <a:pt x="0" y="921"/>
                    <a:pt x="0" y="2068"/>
                  </a:cubicBezTo>
                  <a:cubicBezTo>
                    <a:pt x="0" y="3214"/>
                    <a:pt x="921" y="4135"/>
                    <a:pt x="2068" y="4135"/>
                  </a:cubicBezTo>
                  <a:cubicBezTo>
                    <a:pt x="3195" y="4135"/>
                    <a:pt x="4116" y="3214"/>
                    <a:pt x="4116" y="2068"/>
                  </a:cubicBezTo>
                  <a:cubicBezTo>
                    <a:pt x="4116" y="921"/>
                    <a:pt x="3195" y="0"/>
                    <a:pt x="2068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7641788" y="2759842"/>
              <a:ext cx="50461" cy="67653"/>
            </a:xfrm>
            <a:custGeom>
              <a:rect b="b" l="l" r="r" t="t"/>
              <a:pathLst>
                <a:path extrusionOk="0" h="2219" w="1655">
                  <a:moveTo>
                    <a:pt x="1485" y="1"/>
                  </a:moveTo>
                  <a:cubicBezTo>
                    <a:pt x="0" y="1"/>
                    <a:pt x="0" y="2219"/>
                    <a:pt x="1485" y="2219"/>
                  </a:cubicBezTo>
                  <a:cubicBezTo>
                    <a:pt x="1579" y="2219"/>
                    <a:pt x="1654" y="2144"/>
                    <a:pt x="1654" y="2031"/>
                  </a:cubicBezTo>
                  <a:cubicBezTo>
                    <a:pt x="1654" y="1937"/>
                    <a:pt x="1579" y="1862"/>
                    <a:pt x="1485" y="1862"/>
                  </a:cubicBezTo>
                  <a:cubicBezTo>
                    <a:pt x="470" y="1862"/>
                    <a:pt x="470" y="358"/>
                    <a:pt x="1485" y="358"/>
                  </a:cubicBezTo>
                  <a:cubicBezTo>
                    <a:pt x="1579" y="358"/>
                    <a:pt x="1654" y="283"/>
                    <a:pt x="1654" y="170"/>
                  </a:cubicBezTo>
                  <a:cubicBezTo>
                    <a:pt x="1654" y="76"/>
                    <a:pt x="1579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7660692" y="2787921"/>
              <a:ext cx="31557" cy="39573"/>
            </a:xfrm>
            <a:custGeom>
              <a:rect b="b" l="l" r="r" t="t"/>
              <a:pathLst>
                <a:path extrusionOk="0" h="1298" w="1035">
                  <a:moveTo>
                    <a:pt x="865" y="1"/>
                  </a:moveTo>
                  <a:cubicBezTo>
                    <a:pt x="1" y="1"/>
                    <a:pt x="1" y="1298"/>
                    <a:pt x="865" y="1298"/>
                  </a:cubicBezTo>
                  <a:cubicBezTo>
                    <a:pt x="959" y="1298"/>
                    <a:pt x="1034" y="1223"/>
                    <a:pt x="1034" y="1110"/>
                  </a:cubicBezTo>
                  <a:cubicBezTo>
                    <a:pt x="1034" y="1016"/>
                    <a:pt x="959" y="941"/>
                    <a:pt x="865" y="941"/>
                  </a:cubicBezTo>
                  <a:cubicBezTo>
                    <a:pt x="471" y="941"/>
                    <a:pt x="471" y="358"/>
                    <a:pt x="865" y="358"/>
                  </a:cubicBezTo>
                  <a:cubicBezTo>
                    <a:pt x="959" y="358"/>
                    <a:pt x="1034" y="283"/>
                    <a:pt x="1034" y="189"/>
                  </a:cubicBezTo>
                  <a:cubicBezTo>
                    <a:pt x="1034" y="76"/>
                    <a:pt x="959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4"/>
          <p:cNvSpPr txBox="1"/>
          <p:nvPr/>
        </p:nvSpPr>
        <p:spPr>
          <a:xfrm>
            <a:off x="720002" y="463800"/>
            <a:ext cx="10297186" cy="8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/>
          </a:p>
        </p:txBody>
      </p:sp>
      <p:grpSp>
        <p:nvGrpSpPr>
          <p:cNvPr id="1568" name="Google Shape;1568;p44"/>
          <p:cNvGrpSpPr/>
          <p:nvPr/>
        </p:nvGrpSpPr>
        <p:grpSpPr>
          <a:xfrm>
            <a:off x="676275" y="1471613"/>
            <a:ext cx="6791325" cy="4567238"/>
            <a:chOff x="1493" y="721"/>
            <a:chExt cx="4278" cy="2877"/>
          </a:xfrm>
        </p:grpSpPr>
        <p:sp>
          <p:nvSpPr>
            <p:cNvPr id="1569" name="Google Shape;1569;p44"/>
            <p:cNvSpPr/>
            <p:nvPr/>
          </p:nvSpPr>
          <p:spPr>
            <a:xfrm>
              <a:off x="4524" y="721"/>
              <a:ext cx="1238" cy="1341"/>
            </a:xfrm>
            <a:custGeom>
              <a:rect b="b" l="l" r="r" t="t"/>
              <a:pathLst>
                <a:path extrusionOk="0" h="1096" w="1012">
                  <a:moveTo>
                    <a:pt x="1012" y="941"/>
                  </a:moveTo>
                  <a:cubicBezTo>
                    <a:pt x="986" y="957"/>
                    <a:pt x="960" y="973"/>
                    <a:pt x="934" y="989"/>
                  </a:cubicBezTo>
                  <a:cubicBezTo>
                    <a:pt x="951" y="1022"/>
                    <a:pt x="968" y="1056"/>
                    <a:pt x="986" y="1090"/>
                  </a:cubicBezTo>
                  <a:cubicBezTo>
                    <a:pt x="984" y="1092"/>
                    <a:pt x="983" y="1093"/>
                    <a:pt x="982" y="1095"/>
                  </a:cubicBezTo>
                  <a:cubicBezTo>
                    <a:pt x="944" y="1080"/>
                    <a:pt x="907" y="1066"/>
                    <a:pt x="869" y="1051"/>
                  </a:cubicBezTo>
                  <a:cubicBezTo>
                    <a:pt x="867" y="1054"/>
                    <a:pt x="866" y="1055"/>
                    <a:pt x="866" y="1056"/>
                  </a:cubicBezTo>
                  <a:cubicBezTo>
                    <a:pt x="860" y="1088"/>
                    <a:pt x="860" y="1088"/>
                    <a:pt x="827" y="1082"/>
                  </a:cubicBezTo>
                  <a:cubicBezTo>
                    <a:pt x="755" y="1070"/>
                    <a:pt x="682" y="1056"/>
                    <a:pt x="608" y="1057"/>
                  </a:cubicBezTo>
                  <a:cubicBezTo>
                    <a:pt x="549" y="1057"/>
                    <a:pt x="490" y="1053"/>
                    <a:pt x="431" y="1054"/>
                  </a:cubicBezTo>
                  <a:cubicBezTo>
                    <a:pt x="348" y="1057"/>
                    <a:pt x="265" y="1067"/>
                    <a:pt x="184" y="1084"/>
                  </a:cubicBezTo>
                  <a:cubicBezTo>
                    <a:pt x="180" y="1085"/>
                    <a:pt x="175" y="1085"/>
                    <a:pt x="170" y="1086"/>
                  </a:cubicBezTo>
                  <a:cubicBezTo>
                    <a:pt x="166" y="1086"/>
                    <a:pt x="163" y="1085"/>
                    <a:pt x="159" y="1085"/>
                  </a:cubicBezTo>
                  <a:cubicBezTo>
                    <a:pt x="158" y="1083"/>
                    <a:pt x="157" y="1082"/>
                    <a:pt x="156" y="1081"/>
                  </a:cubicBezTo>
                  <a:cubicBezTo>
                    <a:pt x="152" y="1049"/>
                    <a:pt x="152" y="1049"/>
                    <a:pt x="122" y="1061"/>
                  </a:cubicBezTo>
                  <a:cubicBezTo>
                    <a:pt x="99" y="1069"/>
                    <a:pt x="76" y="1080"/>
                    <a:pt x="54" y="1089"/>
                  </a:cubicBezTo>
                  <a:cubicBezTo>
                    <a:pt x="47" y="1091"/>
                    <a:pt x="41" y="1093"/>
                    <a:pt x="28" y="1096"/>
                  </a:cubicBezTo>
                  <a:cubicBezTo>
                    <a:pt x="49" y="1057"/>
                    <a:pt x="66" y="1023"/>
                    <a:pt x="84" y="989"/>
                  </a:cubicBezTo>
                  <a:cubicBezTo>
                    <a:pt x="59" y="974"/>
                    <a:pt x="32" y="957"/>
                    <a:pt x="0" y="938"/>
                  </a:cubicBezTo>
                  <a:cubicBezTo>
                    <a:pt x="62" y="909"/>
                    <a:pt x="118" y="879"/>
                    <a:pt x="185" y="881"/>
                  </a:cubicBezTo>
                  <a:cubicBezTo>
                    <a:pt x="186" y="884"/>
                    <a:pt x="188" y="885"/>
                    <a:pt x="188" y="887"/>
                  </a:cubicBezTo>
                  <a:cubicBezTo>
                    <a:pt x="188" y="910"/>
                    <a:pt x="198" y="918"/>
                    <a:pt x="220" y="910"/>
                  </a:cubicBezTo>
                  <a:cubicBezTo>
                    <a:pt x="223" y="909"/>
                    <a:pt x="227" y="909"/>
                    <a:pt x="230" y="909"/>
                  </a:cubicBezTo>
                  <a:cubicBezTo>
                    <a:pt x="264" y="908"/>
                    <a:pt x="291" y="902"/>
                    <a:pt x="304" y="861"/>
                  </a:cubicBezTo>
                  <a:cubicBezTo>
                    <a:pt x="316" y="825"/>
                    <a:pt x="351" y="807"/>
                    <a:pt x="388" y="796"/>
                  </a:cubicBezTo>
                  <a:cubicBezTo>
                    <a:pt x="407" y="791"/>
                    <a:pt x="427" y="789"/>
                    <a:pt x="446" y="784"/>
                  </a:cubicBezTo>
                  <a:cubicBezTo>
                    <a:pt x="452" y="782"/>
                    <a:pt x="462" y="777"/>
                    <a:pt x="462" y="772"/>
                  </a:cubicBezTo>
                  <a:cubicBezTo>
                    <a:pt x="464" y="762"/>
                    <a:pt x="459" y="754"/>
                    <a:pt x="445" y="753"/>
                  </a:cubicBezTo>
                  <a:cubicBezTo>
                    <a:pt x="431" y="752"/>
                    <a:pt x="416" y="750"/>
                    <a:pt x="402" y="747"/>
                  </a:cubicBezTo>
                  <a:cubicBezTo>
                    <a:pt x="354" y="738"/>
                    <a:pt x="317" y="710"/>
                    <a:pt x="284" y="677"/>
                  </a:cubicBezTo>
                  <a:cubicBezTo>
                    <a:pt x="241" y="633"/>
                    <a:pt x="200" y="586"/>
                    <a:pt x="179" y="526"/>
                  </a:cubicBezTo>
                  <a:cubicBezTo>
                    <a:pt x="174" y="511"/>
                    <a:pt x="170" y="495"/>
                    <a:pt x="164" y="477"/>
                  </a:cubicBezTo>
                  <a:cubicBezTo>
                    <a:pt x="151" y="500"/>
                    <a:pt x="133" y="512"/>
                    <a:pt x="111" y="507"/>
                  </a:cubicBezTo>
                  <a:cubicBezTo>
                    <a:pt x="97" y="504"/>
                    <a:pt x="85" y="492"/>
                    <a:pt x="74" y="482"/>
                  </a:cubicBezTo>
                  <a:cubicBezTo>
                    <a:pt x="49" y="457"/>
                    <a:pt x="37" y="426"/>
                    <a:pt x="45" y="390"/>
                  </a:cubicBezTo>
                  <a:cubicBezTo>
                    <a:pt x="54" y="350"/>
                    <a:pt x="91" y="335"/>
                    <a:pt x="126" y="355"/>
                  </a:cubicBezTo>
                  <a:cubicBezTo>
                    <a:pt x="130" y="358"/>
                    <a:pt x="134" y="360"/>
                    <a:pt x="139" y="364"/>
                  </a:cubicBezTo>
                  <a:cubicBezTo>
                    <a:pt x="131" y="300"/>
                    <a:pt x="150" y="243"/>
                    <a:pt x="180" y="190"/>
                  </a:cubicBezTo>
                  <a:cubicBezTo>
                    <a:pt x="193" y="168"/>
                    <a:pt x="210" y="149"/>
                    <a:pt x="234" y="139"/>
                  </a:cubicBezTo>
                  <a:cubicBezTo>
                    <a:pt x="254" y="131"/>
                    <a:pt x="269" y="120"/>
                    <a:pt x="267" y="93"/>
                  </a:cubicBezTo>
                  <a:cubicBezTo>
                    <a:pt x="266" y="76"/>
                    <a:pt x="270" y="57"/>
                    <a:pt x="276" y="40"/>
                  </a:cubicBezTo>
                  <a:cubicBezTo>
                    <a:pt x="278" y="33"/>
                    <a:pt x="289" y="27"/>
                    <a:pt x="295" y="21"/>
                  </a:cubicBezTo>
                  <a:cubicBezTo>
                    <a:pt x="301" y="29"/>
                    <a:pt x="308" y="35"/>
                    <a:pt x="311" y="44"/>
                  </a:cubicBezTo>
                  <a:cubicBezTo>
                    <a:pt x="315" y="51"/>
                    <a:pt x="314" y="60"/>
                    <a:pt x="319" y="68"/>
                  </a:cubicBezTo>
                  <a:cubicBezTo>
                    <a:pt x="324" y="53"/>
                    <a:pt x="327" y="37"/>
                    <a:pt x="333" y="23"/>
                  </a:cubicBezTo>
                  <a:cubicBezTo>
                    <a:pt x="335" y="17"/>
                    <a:pt x="343" y="9"/>
                    <a:pt x="346" y="9"/>
                  </a:cubicBezTo>
                  <a:cubicBezTo>
                    <a:pt x="352" y="11"/>
                    <a:pt x="359" y="17"/>
                    <a:pt x="362" y="23"/>
                  </a:cubicBezTo>
                  <a:cubicBezTo>
                    <a:pt x="366" y="29"/>
                    <a:pt x="366" y="37"/>
                    <a:pt x="369" y="47"/>
                  </a:cubicBezTo>
                  <a:cubicBezTo>
                    <a:pt x="376" y="30"/>
                    <a:pt x="382" y="15"/>
                    <a:pt x="388" y="1"/>
                  </a:cubicBezTo>
                  <a:cubicBezTo>
                    <a:pt x="390" y="1"/>
                    <a:pt x="393" y="0"/>
                    <a:pt x="396" y="0"/>
                  </a:cubicBezTo>
                  <a:cubicBezTo>
                    <a:pt x="399" y="12"/>
                    <a:pt x="404" y="24"/>
                    <a:pt x="406" y="36"/>
                  </a:cubicBezTo>
                  <a:cubicBezTo>
                    <a:pt x="409" y="48"/>
                    <a:pt x="408" y="61"/>
                    <a:pt x="413" y="74"/>
                  </a:cubicBezTo>
                  <a:cubicBezTo>
                    <a:pt x="416" y="64"/>
                    <a:pt x="418" y="53"/>
                    <a:pt x="423" y="44"/>
                  </a:cubicBezTo>
                  <a:cubicBezTo>
                    <a:pt x="428" y="34"/>
                    <a:pt x="435" y="25"/>
                    <a:pt x="441" y="16"/>
                  </a:cubicBezTo>
                  <a:cubicBezTo>
                    <a:pt x="450" y="22"/>
                    <a:pt x="458" y="28"/>
                    <a:pt x="464" y="33"/>
                  </a:cubicBezTo>
                  <a:cubicBezTo>
                    <a:pt x="471" y="25"/>
                    <a:pt x="479" y="15"/>
                    <a:pt x="488" y="6"/>
                  </a:cubicBezTo>
                  <a:cubicBezTo>
                    <a:pt x="497" y="15"/>
                    <a:pt x="506" y="24"/>
                    <a:pt x="515" y="33"/>
                  </a:cubicBezTo>
                  <a:cubicBezTo>
                    <a:pt x="537" y="8"/>
                    <a:pt x="537" y="8"/>
                    <a:pt x="563" y="49"/>
                  </a:cubicBezTo>
                  <a:cubicBezTo>
                    <a:pt x="569" y="35"/>
                    <a:pt x="575" y="21"/>
                    <a:pt x="580" y="7"/>
                  </a:cubicBezTo>
                  <a:cubicBezTo>
                    <a:pt x="583" y="7"/>
                    <a:pt x="587" y="8"/>
                    <a:pt x="590" y="8"/>
                  </a:cubicBezTo>
                  <a:cubicBezTo>
                    <a:pt x="594" y="24"/>
                    <a:pt x="597" y="41"/>
                    <a:pt x="602" y="61"/>
                  </a:cubicBezTo>
                  <a:cubicBezTo>
                    <a:pt x="611" y="42"/>
                    <a:pt x="619" y="25"/>
                    <a:pt x="626" y="9"/>
                  </a:cubicBezTo>
                  <a:cubicBezTo>
                    <a:pt x="628" y="9"/>
                    <a:pt x="631" y="9"/>
                    <a:pt x="633" y="8"/>
                  </a:cubicBezTo>
                  <a:cubicBezTo>
                    <a:pt x="638" y="26"/>
                    <a:pt x="647" y="43"/>
                    <a:pt x="647" y="60"/>
                  </a:cubicBezTo>
                  <a:cubicBezTo>
                    <a:pt x="647" y="98"/>
                    <a:pt x="672" y="120"/>
                    <a:pt x="697" y="138"/>
                  </a:cubicBezTo>
                  <a:cubicBezTo>
                    <a:pt x="759" y="183"/>
                    <a:pt x="782" y="243"/>
                    <a:pt x="784" y="315"/>
                  </a:cubicBezTo>
                  <a:cubicBezTo>
                    <a:pt x="785" y="318"/>
                    <a:pt x="784" y="322"/>
                    <a:pt x="784" y="327"/>
                  </a:cubicBezTo>
                  <a:cubicBezTo>
                    <a:pt x="789" y="325"/>
                    <a:pt x="793" y="323"/>
                    <a:pt x="795" y="321"/>
                  </a:cubicBezTo>
                  <a:cubicBezTo>
                    <a:pt x="826" y="292"/>
                    <a:pt x="876" y="305"/>
                    <a:pt x="890" y="345"/>
                  </a:cubicBezTo>
                  <a:cubicBezTo>
                    <a:pt x="905" y="388"/>
                    <a:pt x="885" y="444"/>
                    <a:pt x="846" y="466"/>
                  </a:cubicBezTo>
                  <a:cubicBezTo>
                    <a:pt x="838" y="470"/>
                    <a:pt x="824" y="465"/>
                    <a:pt x="813" y="462"/>
                  </a:cubicBezTo>
                  <a:cubicBezTo>
                    <a:pt x="808" y="461"/>
                    <a:pt x="804" y="456"/>
                    <a:pt x="798" y="451"/>
                  </a:cubicBezTo>
                  <a:cubicBezTo>
                    <a:pt x="796" y="474"/>
                    <a:pt x="796" y="495"/>
                    <a:pt x="792" y="515"/>
                  </a:cubicBezTo>
                  <a:cubicBezTo>
                    <a:pt x="781" y="567"/>
                    <a:pt x="753" y="611"/>
                    <a:pt x="722" y="653"/>
                  </a:cubicBezTo>
                  <a:cubicBezTo>
                    <a:pt x="697" y="686"/>
                    <a:pt x="671" y="720"/>
                    <a:pt x="631" y="737"/>
                  </a:cubicBezTo>
                  <a:cubicBezTo>
                    <a:pt x="617" y="743"/>
                    <a:pt x="602" y="748"/>
                    <a:pt x="587" y="749"/>
                  </a:cubicBezTo>
                  <a:cubicBezTo>
                    <a:pt x="566" y="749"/>
                    <a:pt x="564" y="761"/>
                    <a:pt x="566" y="778"/>
                  </a:cubicBezTo>
                  <a:cubicBezTo>
                    <a:pt x="592" y="783"/>
                    <a:pt x="619" y="787"/>
                    <a:pt x="645" y="793"/>
                  </a:cubicBezTo>
                  <a:cubicBezTo>
                    <a:pt x="695" y="805"/>
                    <a:pt x="730" y="836"/>
                    <a:pt x="745" y="886"/>
                  </a:cubicBezTo>
                  <a:cubicBezTo>
                    <a:pt x="749" y="899"/>
                    <a:pt x="755" y="908"/>
                    <a:pt x="771" y="906"/>
                  </a:cubicBezTo>
                  <a:cubicBezTo>
                    <a:pt x="779" y="906"/>
                    <a:pt x="788" y="908"/>
                    <a:pt x="796" y="910"/>
                  </a:cubicBezTo>
                  <a:cubicBezTo>
                    <a:pt x="815" y="915"/>
                    <a:pt x="829" y="915"/>
                    <a:pt x="829" y="890"/>
                  </a:cubicBezTo>
                  <a:cubicBezTo>
                    <a:pt x="829" y="887"/>
                    <a:pt x="839" y="881"/>
                    <a:pt x="843" y="881"/>
                  </a:cubicBezTo>
                  <a:cubicBezTo>
                    <a:pt x="869" y="885"/>
                    <a:pt x="894" y="888"/>
                    <a:pt x="919" y="896"/>
                  </a:cubicBezTo>
                  <a:cubicBezTo>
                    <a:pt x="951" y="907"/>
                    <a:pt x="981" y="921"/>
                    <a:pt x="1012" y="934"/>
                  </a:cubicBezTo>
                  <a:cubicBezTo>
                    <a:pt x="1012" y="936"/>
                    <a:pt x="1012" y="938"/>
                    <a:pt x="1012" y="941"/>
                  </a:cubicBezTo>
                  <a:close/>
                  <a:moveTo>
                    <a:pt x="158" y="441"/>
                  </a:moveTo>
                  <a:cubicBezTo>
                    <a:pt x="159" y="441"/>
                    <a:pt x="160" y="440"/>
                    <a:pt x="162" y="440"/>
                  </a:cubicBezTo>
                  <a:cubicBezTo>
                    <a:pt x="167" y="458"/>
                    <a:pt x="174" y="477"/>
                    <a:pt x="178" y="496"/>
                  </a:cubicBezTo>
                  <a:cubicBezTo>
                    <a:pt x="195" y="561"/>
                    <a:pt x="234" y="612"/>
                    <a:pt x="279" y="660"/>
                  </a:cubicBezTo>
                  <a:cubicBezTo>
                    <a:pt x="315" y="697"/>
                    <a:pt x="354" y="732"/>
                    <a:pt x="407" y="739"/>
                  </a:cubicBezTo>
                  <a:cubicBezTo>
                    <a:pt x="459" y="745"/>
                    <a:pt x="511" y="746"/>
                    <a:pt x="562" y="744"/>
                  </a:cubicBezTo>
                  <a:cubicBezTo>
                    <a:pt x="600" y="742"/>
                    <a:pt x="638" y="734"/>
                    <a:pt x="666" y="704"/>
                  </a:cubicBezTo>
                  <a:cubicBezTo>
                    <a:pt x="684" y="684"/>
                    <a:pt x="703" y="664"/>
                    <a:pt x="719" y="642"/>
                  </a:cubicBezTo>
                  <a:cubicBezTo>
                    <a:pt x="761" y="585"/>
                    <a:pt x="794" y="523"/>
                    <a:pt x="787" y="448"/>
                  </a:cubicBezTo>
                  <a:cubicBezTo>
                    <a:pt x="786" y="435"/>
                    <a:pt x="788" y="423"/>
                    <a:pt x="790" y="404"/>
                  </a:cubicBezTo>
                  <a:cubicBezTo>
                    <a:pt x="794" y="417"/>
                    <a:pt x="795" y="423"/>
                    <a:pt x="798" y="429"/>
                  </a:cubicBezTo>
                  <a:cubicBezTo>
                    <a:pt x="801" y="436"/>
                    <a:pt x="805" y="442"/>
                    <a:pt x="810" y="448"/>
                  </a:cubicBezTo>
                  <a:cubicBezTo>
                    <a:pt x="821" y="463"/>
                    <a:pt x="836" y="465"/>
                    <a:pt x="849" y="453"/>
                  </a:cubicBezTo>
                  <a:cubicBezTo>
                    <a:pt x="880" y="427"/>
                    <a:pt x="891" y="393"/>
                    <a:pt x="883" y="353"/>
                  </a:cubicBezTo>
                  <a:cubicBezTo>
                    <a:pt x="879" y="333"/>
                    <a:pt x="865" y="322"/>
                    <a:pt x="846" y="316"/>
                  </a:cubicBezTo>
                  <a:cubicBezTo>
                    <a:pt x="829" y="311"/>
                    <a:pt x="813" y="311"/>
                    <a:pt x="803" y="327"/>
                  </a:cubicBezTo>
                  <a:cubicBezTo>
                    <a:pt x="794" y="341"/>
                    <a:pt x="789" y="357"/>
                    <a:pt x="782" y="373"/>
                  </a:cubicBezTo>
                  <a:cubicBezTo>
                    <a:pt x="784" y="373"/>
                    <a:pt x="786" y="373"/>
                    <a:pt x="788" y="373"/>
                  </a:cubicBezTo>
                  <a:cubicBezTo>
                    <a:pt x="782" y="361"/>
                    <a:pt x="779" y="345"/>
                    <a:pt x="770" y="336"/>
                  </a:cubicBezTo>
                  <a:cubicBezTo>
                    <a:pt x="729" y="296"/>
                    <a:pt x="692" y="254"/>
                    <a:pt x="672" y="200"/>
                  </a:cubicBezTo>
                  <a:cubicBezTo>
                    <a:pt x="659" y="165"/>
                    <a:pt x="619" y="143"/>
                    <a:pt x="583" y="153"/>
                  </a:cubicBezTo>
                  <a:cubicBezTo>
                    <a:pt x="509" y="173"/>
                    <a:pt x="435" y="166"/>
                    <a:pt x="361" y="160"/>
                  </a:cubicBezTo>
                  <a:cubicBezTo>
                    <a:pt x="322" y="157"/>
                    <a:pt x="294" y="167"/>
                    <a:pt x="271" y="196"/>
                  </a:cubicBezTo>
                  <a:cubicBezTo>
                    <a:pt x="256" y="215"/>
                    <a:pt x="243" y="236"/>
                    <a:pt x="230" y="257"/>
                  </a:cubicBezTo>
                  <a:cubicBezTo>
                    <a:pt x="211" y="287"/>
                    <a:pt x="195" y="319"/>
                    <a:pt x="175" y="349"/>
                  </a:cubicBezTo>
                  <a:cubicBezTo>
                    <a:pt x="163" y="367"/>
                    <a:pt x="139" y="378"/>
                    <a:pt x="150" y="407"/>
                  </a:cubicBezTo>
                  <a:cubicBezTo>
                    <a:pt x="144" y="397"/>
                    <a:pt x="141" y="389"/>
                    <a:pt x="137" y="381"/>
                  </a:cubicBezTo>
                  <a:cubicBezTo>
                    <a:pt x="124" y="357"/>
                    <a:pt x="95" y="348"/>
                    <a:pt x="72" y="361"/>
                  </a:cubicBezTo>
                  <a:cubicBezTo>
                    <a:pt x="54" y="371"/>
                    <a:pt x="53" y="389"/>
                    <a:pt x="52" y="406"/>
                  </a:cubicBezTo>
                  <a:cubicBezTo>
                    <a:pt x="48" y="443"/>
                    <a:pt x="71" y="467"/>
                    <a:pt x="95" y="490"/>
                  </a:cubicBezTo>
                  <a:cubicBezTo>
                    <a:pt x="112" y="507"/>
                    <a:pt x="141" y="501"/>
                    <a:pt x="151" y="479"/>
                  </a:cubicBezTo>
                  <a:cubicBezTo>
                    <a:pt x="155" y="467"/>
                    <a:pt x="156" y="454"/>
                    <a:pt x="158" y="441"/>
                  </a:cubicBezTo>
                  <a:close/>
                  <a:moveTo>
                    <a:pt x="842" y="1075"/>
                  </a:moveTo>
                  <a:cubicBezTo>
                    <a:pt x="845" y="1071"/>
                    <a:pt x="853" y="1066"/>
                    <a:pt x="854" y="1059"/>
                  </a:cubicBezTo>
                  <a:cubicBezTo>
                    <a:pt x="861" y="1027"/>
                    <a:pt x="866" y="995"/>
                    <a:pt x="872" y="963"/>
                  </a:cubicBezTo>
                  <a:cubicBezTo>
                    <a:pt x="877" y="935"/>
                    <a:pt x="877" y="933"/>
                    <a:pt x="850" y="930"/>
                  </a:cubicBezTo>
                  <a:cubicBezTo>
                    <a:pt x="768" y="920"/>
                    <a:pt x="685" y="909"/>
                    <a:pt x="603" y="904"/>
                  </a:cubicBezTo>
                  <a:cubicBezTo>
                    <a:pt x="454" y="896"/>
                    <a:pt x="306" y="903"/>
                    <a:pt x="160" y="930"/>
                  </a:cubicBezTo>
                  <a:cubicBezTo>
                    <a:pt x="147" y="932"/>
                    <a:pt x="140" y="937"/>
                    <a:pt x="143" y="953"/>
                  </a:cubicBezTo>
                  <a:cubicBezTo>
                    <a:pt x="150" y="985"/>
                    <a:pt x="156" y="1018"/>
                    <a:pt x="162" y="1050"/>
                  </a:cubicBezTo>
                  <a:cubicBezTo>
                    <a:pt x="168" y="1076"/>
                    <a:pt x="170" y="1076"/>
                    <a:pt x="196" y="1072"/>
                  </a:cubicBezTo>
                  <a:cubicBezTo>
                    <a:pt x="254" y="1064"/>
                    <a:pt x="312" y="1056"/>
                    <a:pt x="370" y="1049"/>
                  </a:cubicBezTo>
                  <a:cubicBezTo>
                    <a:pt x="391" y="1047"/>
                    <a:pt x="412" y="1048"/>
                    <a:pt x="433" y="1047"/>
                  </a:cubicBezTo>
                  <a:cubicBezTo>
                    <a:pt x="466" y="1046"/>
                    <a:pt x="499" y="1043"/>
                    <a:pt x="532" y="1043"/>
                  </a:cubicBezTo>
                  <a:cubicBezTo>
                    <a:pt x="553" y="1042"/>
                    <a:pt x="573" y="1046"/>
                    <a:pt x="594" y="1048"/>
                  </a:cubicBezTo>
                  <a:cubicBezTo>
                    <a:pt x="653" y="1053"/>
                    <a:pt x="712" y="1057"/>
                    <a:pt x="771" y="1062"/>
                  </a:cubicBezTo>
                  <a:cubicBezTo>
                    <a:pt x="793" y="1065"/>
                    <a:pt x="815" y="1070"/>
                    <a:pt x="842" y="1075"/>
                  </a:cubicBezTo>
                  <a:close/>
                  <a:moveTo>
                    <a:pt x="729" y="203"/>
                  </a:moveTo>
                  <a:cubicBezTo>
                    <a:pt x="748" y="168"/>
                    <a:pt x="708" y="192"/>
                    <a:pt x="705" y="179"/>
                  </a:cubicBezTo>
                  <a:cubicBezTo>
                    <a:pt x="708" y="175"/>
                    <a:pt x="712" y="171"/>
                    <a:pt x="717" y="164"/>
                  </a:cubicBezTo>
                  <a:cubicBezTo>
                    <a:pt x="704" y="162"/>
                    <a:pt x="695" y="161"/>
                    <a:pt x="686" y="160"/>
                  </a:cubicBezTo>
                  <a:cubicBezTo>
                    <a:pt x="693" y="143"/>
                    <a:pt x="690" y="140"/>
                    <a:pt x="664" y="134"/>
                  </a:cubicBezTo>
                  <a:cubicBezTo>
                    <a:pt x="662" y="127"/>
                    <a:pt x="661" y="122"/>
                    <a:pt x="659" y="117"/>
                  </a:cubicBezTo>
                  <a:cubicBezTo>
                    <a:pt x="654" y="105"/>
                    <a:pt x="646" y="94"/>
                    <a:pt x="642" y="81"/>
                  </a:cubicBezTo>
                  <a:cubicBezTo>
                    <a:pt x="637" y="65"/>
                    <a:pt x="634" y="49"/>
                    <a:pt x="630" y="32"/>
                  </a:cubicBezTo>
                  <a:cubicBezTo>
                    <a:pt x="628" y="32"/>
                    <a:pt x="625" y="32"/>
                    <a:pt x="623" y="32"/>
                  </a:cubicBezTo>
                  <a:cubicBezTo>
                    <a:pt x="617" y="59"/>
                    <a:pt x="612" y="86"/>
                    <a:pt x="607" y="112"/>
                  </a:cubicBezTo>
                  <a:cubicBezTo>
                    <a:pt x="606" y="113"/>
                    <a:pt x="605" y="113"/>
                    <a:pt x="604" y="113"/>
                  </a:cubicBezTo>
                  <a:cubicBezTo>
                    <a:pt x="597" y="84"/>
                    <a:pt x="591" y="54"/>
                    <a:pt x="584" y="25"/>
                  </a:cubicBezTo>
                  <a:cubicBezTo>
                    <a:pt x="583" y="25"/>
                    <a:pt x="581" y="25"/>
                    <a:pt x="579" y="25"/>
                  </a:cubicBezTo>
                  <a:cubicBezTo>
                    <a:pt x="575" y="54"/>
                    <a:pt x="570" y="83"/>
                    <a:pt x="565" y="112"/>
                  </a:cubicBezTo>
                  <a:cubicBezTo>
                    <a:pt x="559" y="97"/>
                    <a:pt x="558" y="82"/>
                    <a:pt x="554" y="68"/>
                  </a:cubicBezTo>
                  <a:cubicBezTo>
                    <a:pt x="550" y="53"/>
                    <a:pt x="544" y="39"/>
                    <a:pt x="538" y="22"/>
                  </a:cubicBezTo>
                  <a:cubicBezTo>
                    <a:pt x="513" y="52"/>
                    <a:pt x="520" y="85"/>
                    <a:pt x="512" y="115"/>
                  </a:cubicBezTo>
                  <a:cubicBezTo>
                    <a:pt x="503" y="82"/>
                    <a:pt x="515" y="45"/>
                    <a:pt x="488" y="16"/>
                  </a:cubicBezTo>
                  <a:cubicBezTo>
                    <a:pt x="467" y="45"/>
                    <a:pt x="468" y="77"/>
                    <a:pt x="472" y="110"/>
                  </a:cubicBezTo>
                  <a:cubicBezTo>
                    <a:pt x="470" y="110"/>
                    <a:pt x="467" y="110"/>
                    <a:pt x="465" y="110"/>
                  </a:cubicBezTo>
                  <a:cubicBezTo>
                    <a:pt x="459" y="82"/>
                    <a:pt x="454" y="54"/>
                    <a:pt x="449" y="26"/>
                  </a:cubicBezTo>
                  <a:cubicBezTo>
                    <a:pt x="445" y="26"/>
                    <a:pt x="441" y="26"/>
                    <a:pt x="438" y="25"/>
                  </a:cubicBezTo>
                  <a:cubicBezTo>
                    <a:pt x="430" y="55"/>
                    <a:pt x="422" y="86"/>
                    <a:pt x="414" y="116"/>
                  </a:cubicBezTo>
                  <a:cubicBezTo>
                    <a:pt x="413" y="116"/>
                    <a:pt x="411" y="116"/>
                    <a:pt x="409" y="116"/>
                  </a:cubicBezTo>
                  <a:cubicBezTo>
                    <a:pt x="403" y="84"/>
                    <a:pt x="397" y="51"/>
                    <a:pt x="391" y="19"/>
                  </a:cubicBezTo>
                  <a:cubicBezTo>
                    <a:pt x="390" y="19"/>
                    <a:pt x="390" y="19"/>
                    <a:pt x="389" y="19"/>
                  </a:cubicBezTo>
                  <a:cubicBezTo>
                    <a:pt x="382" y="47"/>
                    <a:pt x="375" y="75"/>
                    <a:pt x="367" y="106"/>
                  </a:cubicBezTo>
                  <a:cubicBezTo>
                    <a:pt x="362" y="75"/>
                    <a:pt x="356" y="46"/>
                    <a:pt x="351" y="18"/>
                  </a:cubicBezTo>
                  <a:cubicBezTo>
                    <a:pt x="348" y="18"/>
                    <a:pt x="346" y="19"/>
                    <a:pt x="344" y="19"/>
                  </a:cubicBezTo>
                  <a:cubicBezTo>
                    <a:pt x="335" y="51"/>
                    <a:pt x="326" y="83"/>
                    <a:pt x="317" y="116"/>
                  </a:cubicBezTo>
                  <a:cubicBezTo>
                    <a:pt x="315" y="115"/>
                    <a:pt x="313" y="115"/>
                    <a:pt x="312" y="115"/>
                  </a:cubicBezTo>
                  <a:cubicBezTo>
                    <a:pt x="307" y="88"/>
                    <a:pt x="303" y="60"/>
                    <a:pt x="299" y="32"/>
                  </a:cubicBezTo>
                  <a:cubicBezTo>
                    <a:pt x="296" y="32"/>
                    <a:pt x="294" y="32"/>
                    <a:pt x="291" y="32"/>
                  </a:cubicBezTo>
                  <a:cubicBezTo>
                    <a:pt x="288" y="39"/>
                    <a:pt x="284" y="46"/>
                    <a:pt x="282" y="54"/>
                  </a:cubicBezTo>
                  <a:cubicBezTo>
                    <a:pt x="276" y="81"/>
                    <a:pt x="271" y="107"/>
                    <a:pt x="265" y="134"/>
                  </a:cubicBezTo>
                  <a:cubicBezTo>
                    <a:pt x="265" y="136"/>
                    <a:pt x="267" y="139"/>
                    <a:pt x="268" y="139"/>
                  </a:cubicBezTo>
                  <a:cubicBezTo>
                    <a:pt x="249" y="147"/>
                    <a:pt x="232" y="154"/>
                    <a:pt x="215" y="162"/>
                  </a:cubicBezTo>
                  <a:cubicBezTo>
                    <a:pt x="220" y="170"/>
                    <a:pt x="224" y="175"/>
                    <a:pt x="227" y="179"/>
                  </a:cubicBezTo>
                  <a:cubicBezTo>
                    <a:pt x="217" y="191"/>
                    <a:pt x="193" y="170"/>
                    <a:pt x="190" y="196"/>
                  </a:cubicBezTo>
                  <a:cubicBezTo>
                    <a:pt x="195" y="200"/>
                    <a:pt x="199" y="204"/>
                    <a:pt x="205" y="208"/>
                  </a:cubicBezTo>
                  <a:cubicBezTo>
                    <a:pt x="167" y="219"/>
                    <a:pt x="164" y="226"/>
                    <a:pt x="183" y="245"/>
                  </a:cubicBezTo>
                  <a:cubicBezTo>
                    <a:pt x="176" y="250"/>
                    <a:pt x="165" y="253"/>
                    <a:pt x="161" y="260"/>
                  </a:cubicBezTo>
                  <a:cubicBezTo>
                    <a:pt x="159" y="264"/>
                    <a:pt x="169" y="274"/>
                    <a:pt x="174" y="282"/>
                  </a:cubicBezTo>
                  <a:cubicBezTo>
                    <a:pt x="166" y="288"/>
                    <a:pt x="145" y="284"/>
                    <a:pt x="151" y="306"/>
                  </a:cubicBezTo>
                  <a:cubicBezTo>
                    <a:pt x="157" y="308"/>
                    <a:pt x="162" y="309"/>
                    <a:pt x="174" y="313"/>
                  </a:cubicBezTo>
                  <a:cubicBezTo>
                    <a:pt x="143" y="322"/>
                    <a:pt x="145" y="339"/>
                    <a:pt x="153" y="359"/>
                  </a:cubicBezTo>
                  <a:cubicBezTo>
                    <a:pt x="169" y="340"/>
                    <a:pt x="184" y="320"/>
                    <a:pt x="196" y="298"/>
                  </a:cubicBezTo>
                  <a:cubicBezTo>
                    <a:pt x="220" y="257"/>
                    <a:pt x="238" y="212"/>
                    <a:pt x="274" y="179"/>
                  </a:cubicBezTo>
                  <a:cubicBezTo>
                    <a:pt x="293" y="162"/>
                    <a:pt x="312" y="147"/>
                    <a:pt x="341" y="149"/>
                  </a:cubicBezTo>
                  <a:cubicBezTo>
                    <a:pt x="370" y="152"/>
                    <a:pt x="400" y="151"/>
                    <a:pt x="430" y="153"/>
                  </a:cubicBezTo>
                  <a:cubicBezTo>
                    <a:pt x="480" y="156"/>
                    <a:pt x="530" y="156"/>
                    <a:pt x="579" y="145"/>
                  </a:cubicBezTo>
                  <a:cubicBezTo>
                    <a:pt x="624" y="134"/>
                    <a:pt x="663" y="156"/>
                    <a:pt x="682" y="199"/>
                  </a:cubicBezTo>
                  <a:cubicBezTo>
                    <a:pt x="692" y="221"/>
                    <a:pt x="704" y="244"/>
                    <a:pt x="719" y="264"/>
                  </a:cubicBezTo>
                  <a:cubicBezTo>
                    <a:pt x="734" y="286"/>
                    <a:pt x="753" y="305"/>
                    <a:pt x="770" y="326"/>
                  </a:cubicBezTo>
                  <a:cubicBezTo>
                    <a:pt x="773" y="324"/>
                    <a:pt x="775" y="323"/>
                    <a:pt x="778" y="321"/>
                  </a:cubicBezTo>
                  <a:cubicBezTo>
                    <a:pt x="772" y="307"/>
                    <a:pt x="766" y="292"/>
                    <a:pt x="760" y="278"/>
                  </a:cubicBezTo>
                  <a:cubicBezTo>
                    <a:pt x="762" y="275"/>
                    <a:pt x="766" y="270"/>
                    <a:pt x="770" y="265"/>
                  </a:cubicBezTo>
                  <a:cubicBezTo>
                    <a:pt x="763" y="261"/>
                    <a:pt x="756" y="257"/>
                    <a:pt x="749" y="253"/>
                  </a:cubicBezTo>
                  <a:cubicBezTo>
                    <a:pt x="766" y="242"/>
                    <a:pt x="766" y="242"/>
                    <a:pt x="743" y="229"/>
                  </a:cubicBezTo>
                  <a:cubicBezTo>
                    <a:pt x="746" y="223"/>
                    <a:pt x="751" y="213"/>
                    <a:pt x="749" y="212"/>
                  </a:cubicBezTo>
                  <a:cubicBezTo>
                    <a:pt x="744" y="207"/>
                    <a:pt x="736" y="206"/>
                    <a:pt x="729" y="203"/>
                  </a:cubicBezTo>
                  <a:close/>
                  <a:moveTo>
                    <a:pt x="178" y="892"/>
                  </a:moveTo>
                  <a:cubicBezTo>
                    <a:pt x="143" y="886"/>
                    <a:pt x="59" y="912"/>
                    <a:pt x="19" y="939"/>
                  </a:cubicBezTo>
                  <a:cubicBezTo>
                    <a:pt x="48" y="958"/>
                    <a:pt x="72" y="982"/>
                    <a:pt x="114" y="982"/>
                  </a:cubicBezTo>
                  <a:cubicBezTo>
                    <a:pt x="73" y="1006"/>
                    <a:pt x="64" y="1046"/>
                    <a:pt x="45" y="1083"/>
                  </a:cubicBezTo>
                  <a:cubicBezTo>
                    <a:pt x="77" y="1070"/>
                    <a:pt x="105" y="1059"/>
                    <a:pt x="134" y="1049"/>
                  </a:cubicBezTo>
                  <a:cubicBezTo>
                    <a:pt x="146" y="1045"/>
                    <a:pt x="150" y="1039"/>
                    <a:pt x="147" y="1026"/>
                  </a:cubicBezTo>
                  <a:cubicBezTo>
                    <a:pt x="142" y="1000"/>
                    <a:pt x="138" y="973"/>
                    <a:pt x="132" y="946"/>
                  </a:cubicBezTo>
                  <a:cubicBezTo>
                    <a:pt x="128" y="930"/>
                    <a:pt x="133" y="919"/>
                    <a:pt x="148" y="911"/>
                  </a:cubicBezTo>
                  <a:cubicBezTo>
                    <a:pt x="157" y="905"/>
                    <a:pt x="166" y="899"/>
                    <a:pt x="178" y="892"/>
                  </a:cubicBezTo>
                  <a:close/>
                  <a:moveTo>
                    <a:pt x="843" y="893"/>
                  </a:moveTo>
                  <a:cubicBezTo>
                    <a:pt x="855" y="901"/>
                    <a:pt x="867" y="907"/>
                    <a:pt x="878" y="916"/>
                  </a:cubicBezTo>
                  <a:cubicBezTo>
                    <a:pt x="883" y="921"/>
                    <a:pt x="888" y="930"/>
                    <a:pt x="887" y="936"/>
                  </a:cubicBezTo>
                  <a:cubicBezTo>
                    <a:pt x="883" y="964"/>
                    <a:pt x="877" y="993"/>
                    <a:pt x="870" y="1021"/>
                  </a:cubicBezTo>
                  <a:cubicBezTo>
                    <a:pt x="866" y="1038"/>
                    <a:pt x="869" y="1047"/>
                    <a:pt x="888" y="1050"/>
                  </a:cubicBezTo>
                  <a:cubicBezTo>
                    <a:pt x="903" y="1052"/>
                    <a:pt x="917" y="1060"/>
                    <a:pt x="931" y="1066"/>
                  </a:cubicBezTo>
                  <a:cubicBezTo>
                    <a:pt x="943" y="1071"/>
                    <a:pt x="955" y="1076"/>
                    <a:pt x="973" y="1083"/>
                  </a:cubicBezTo>
                  <a:cubicBezTo>
                    <a:pt x="952" y="1044"/>
                    <a:pt x="943" y="1006"/>
                    <a:pt x="906" y="984"/>
                  </a:cubicBezTo>
                  <a:cubicBezTo>
                    <a:pt x="953" y="971"/>
                    <a:pt x="984" y="954"/>
                    <a:pt x="995" y="935"/>
                  </a:cubicBezTo>
                  <a:cubicBezTo>
                    <a:pt x="946" y="916"/>
                    <a:pt x="900" y="889"/>
                    <a:pt x="843" y="893"/>
                  </a:cubicBezTo>
                  <a:close/>
                  <a:moveTo>
                    <a:pt x="564" y="820"/>
                  </a:moveTo>
                  <a:cubicBezTo>
                    <a:pt x="562" y="820"/>
                    <a:pt x="560" y="820"/>
                    <a:pt x="558" y="820"/>
                  </a:cubicBezTo>
                  <a:cubicBezTo>
                    <a:pt x="558" y="799"/>
                    <a:pt x="558" y="777"/>
                    <a:pt x="558" y="755"/>
                  </a:cubicBezTo>
                  <a:cubicBezTo>
                    <a:pt x="527" y="755"/>
                    <a:pt x="498" y="755"/>
                    <a:pt x="470" y="755"/>
                  </a:cubicBezTo>
                  <a:cubicBezTo>
                    <a:pt x="471" y="767"/>
                    <a:pt x="472" y="779"/>
                    <a:pt x="473" y="790"/>
                  </a:cubicBezTo>
                  <a:cubicBezTo>
                    <a:pt x="474" y="800"/>
                    <a:pt x="473" y="811"/>
                    <a:pt x="473" y="821"/>
                  </a:cubicBezTo>
                  <a:cubicBezTo>
                    <a:pt x="471" y="821"/>
                    <a:pt x="470" y="821"/>
                    <a:pt x="468" y="821"/>
                  </a:cubicBezTo>
                  <a:cubicBezTo>
                    <a:pt x="468" y="816"/>
                    <a:pt x="468" y="810"/>
                    <a:pt x="467" y="805"/>
                  </a:cubicBezTo>
                  <a:cubicBezTo>
                    <a:pt x="466" y="801"/>
                    <a:pt x="463" y="796"/>
                    <a:pt x="461" y="791"/>
                  </a:cubicBezTo>
                  <a:cubicBezTo>
                    <a:pt x="447" y="812"/>
                    <a:pt x="450" y="828"/>
                    <a:pt x="471" y="831"/>
                  </a:cubicBezTo>
                  <a:cubicBezTo>
                    <a:pt x="498" y="835"/>
                    <a:pt x="526" y="834"/>
                    <a:pt x="554" y="834"/>
                  </a:cubicBezTo>
                  <a:cubicBezTo>
                    <a:pt x="561" y="834"/>
                    <a:pt x="572" y="832"/>
                    <a:pt x="576" y="827"/>
                  </a:cubicBezTo>
                  <a:cubicBezTo>
                    <a:pt x="581" y="819"/>
                    <a:pt x="584" y="808"/>
                    <a:pt x="584" y="797"/>
                  </a:cubicBezTo>
                  <a:cubicBezTo>
                    <a:pt x="585" y="795"/>
                    <a:pt x="574" y="792"/>
                    <a:pt x="566" y="788"/>
                  </a:cubicBezTo>
                  <a:cubicBezTo>
                    <a:pt x="565" y="802"/>
                    <a:pt x="564" y="811"/>
                    <a:pt x="564" y="820"/>
                  </a:cubicBezTo>
                  <a:close/>
                  <a:moveTo>
                    <a:pt x="183" y="895"/>
                  </a:moveTo>
                  <a:cubicBezTo>
                    <a:pt x="169" y="904"/>
                    <a:pt x="157" y="913"/>
                    <a:pt x="144" y="922"/>
                  </a:cubicBezTo>
                  <a:cubicBezTo>
                    <a:pt x="145" y="923"/>
                    <a:pt x="146" y="924"/>
                    <a:pt x="146" y="926"/>
                  </a:cubicBezTo>
                  <a:cubicBezTo>
                    <a:pt x="160" y="923"/>
                    <a:pt x="174" y="920"/>
                    <a:pt x="189" y="917"/>
                  </a:cubicBezTo>
                  <a:cubicBezTo>
                    <a:pt x="186" y="908"/>
                    <a:pt x="185" y="902"/>
                    <a:pt x="183" y="895"/>
                  </a:cubicBezTo>
                  <a:close/>
                  <a:moveTo>
                    <a:pt x="870" y="925"/>
                  </a:moveTo>
                  <a:cubicBezTo>
                    <a:pt x="870" y="923"/>
                    <a:pt x="871" y="921"/>
                    <a:pt x="871" y="920"/>
                  </a:cubicBezTo>
                  <a:cubicBezTo>
                    <a:pt x="859" y="912"/>
                    <a:pt x="847" y="905"/>
                    <a:pt x="834" y="897"/>
                  </a:cubicBezTo>
                  <a:cubicBezTo>
                    <a:pt x="833" y="904"/>
                    <a:pt x="832" y="910"/>
                    <a:pt x="831" y="917"/>
                  </a:cubicBezTo>
                  <a:cubicBezTo>
                    <a:pt x="840" y="919"/>
                    <a:pt x="847" y="921"/>
                    <a:pt x="855" y="923"/>
                  </a:cubicBezTo>
                  <a:cubicBezTo>
                    <a:pt x="860" y="924"/>
                    <a:pt x="865" y="924"/>
                    <a:pt x="870" y="9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3014" y="826"/>
              <a:ext cx="1238" cy="1235"/>
            </a:xfrm>
            <a:custGeom>
              <a:rect b="b" l="l" r="r" t="t"/>
              <a:pathLst>
                <a:path extrusionOk="0" h="1009" w="1012">
                  <a:moveTo>
                    <a:pt x="790" y="443"/>
                  </a:moveTo>
                  <a:cubicBezTo>
                    <a:pt x="773" y="504"/>
                    <a:pt x="758" y="563"/>
                    <a:pt x="712" y="607"/>
                  </a:cubicBezTo>
                  <a:cubicBezTo>
                    <a:pt x="675" y="641"/>
                    <a:pt x="630" y="656"/>
                    <a:pt x="582" y="662"/>
                  </a:cubicBezTo>
                  <a:cubicBezTo>
                    <a:pt x="562" y="665"/>
                    <a:pt x="558" y="674"/>
                    <a:pt x="561" y="692"/>
                  </a:cubicBezTo>
                  <a:cubicBezTo>
                    <a:pt x="584" y="696"/>
                    <a:pt x="607" y="699"/>
                    <a:pt x="630" y="704"/>
                  </a:cubicBezTo>
                  <a:cubicBezTo>
                    <a:pt x="684" y="716"/>
                    <a:pt x="723" y="745"/>
                    <a:pt x="740" y="800"/>
                  </a:cubicBezTo>
                  <a:cubicBezTo>
                    <a:pt x="745" y="813"/>
                    <a:pt x="750" y="821"/>
                    <a:pt x="766" y="820"/>
                  </a:cubicBezTo>
                  <a:cubicBezTo>
                    <a:pt x="778" y="820"/>
                    <a:pt x="790" y="822"/>
                    <a:pt x="802" y="826"/>
                  </a:cubicBezTo>
                  <a:cubicBezTo>
                    <a:pt x="816" y="830"/>
                    <a:pt x="823" y="826"/>
                    <a:pt x="822" y="811"/>
                  </a:cubicBezTo>
                  <a:cubicBezTo>
                    <a:pt x="822" y="796"/>
                    <a:pt x="830" y="794"/>
                    <a:pt x="843" y="795"/>
                  </a:cubicBezTo>
                  <a:cubicBezTo>
                    <a:pt x="889" y="796"/>
                    <a:pt x="930" y="816"/>
                    <a:pt x="972" y="833"/>
                  </a:cubicBezTo>
                  <a:cubicBezTo>
                    <a:pt x="984" y="838"/>
                    <a:pt x="995" y="844"/>
                    <a:pt x="1012" y="851"/>
                  </a:cubicBezTo>
                  <a:cubicBezTo>
                    <a:pt x="981" y="871"/>
                    <a:pt x="955" y="887"/>
                    <a:pt x="929" y="903"/>
                  </a:cubicBezTo>
                  <a:cubicBezTo>
                    <a:pt x="946" y="937"/>
                    <a:pt x="964" y="971"/>
                    <a:pt x="981" y="1004"/>
                  </a:cubicBezTo>
                  <a:cubicBezTo>
                    <a:pt x="980" y="1006"/>
                    <a:pt x="978" y="1008"/>
                    <a:pt x="977" y="1009"/>
                  </a:cubicBezTo>
                  <a:cubicBezTo>
                    <a:pt x="939" y="994"/>
                    <a:pt x="902" y="980"/>
                    <a:pt x="862" y="964"/>
                  </a:cubicBezTo>
                  <a:cubicBezTo>
                    <a:pt x="859" y="978"/>
                    <a:pt x="857" y="988"/>
                    <a:pt x="854" y="1002"/>
                  </a:cubicBezTo>
                  <a:cubicBezTo>
                    <a:pt x="621" y="955"/>
                    <a:pt x="388" y="955"/>
                    <a:pt x="154" y="1002"/>
                  </a:cubicBezTo>
                  <a:cubicBezTo>
                    <a:pt x="151" y="989"/>
                    <a:pt x="149" y="979"/>
                    <a:pt x="146" y="964"/>
                  </a:cubicBezTo>
                  <a:cubicBezTo>
                    <a:pt x="107" y="979"/>
                    <a:pt x="69" y="994"/>
                    <a:pt x="32" y="1009"/>
                  </a:cubicBezTo>
                  <a:cubicBezTo>
                    <a:pt x="30" y="1007"/>
                    <a:pt x="29" y="1006"/>
                    <a:pt x="27" y="1004"/>
                  </a:cubicBezTo>
                  <a:cubicBezTo>
                    <a:pt x="44" y="970"/>
                    <a:pt x="61" y="937"/>
                    <a:pt x="79" y="903"/>
                  </a:cubicBezTo>
                  <a:cubicBezTo>
                    <a:pt x="54" y="888"/>
                    <a:pt x="27" y="871"/>
                    <a:pt x="0" y="854"/>
                  </a:cubicBezTo>
                  <a:cubicBezTo>
                    <a:pt x="21" y="829"/>
                    <a:pt x="139" y="792"/>
                    <a:pt x="182" y="796"/>
                  </a:cubicBezTo>
                  <a:cubicBezTo>
                    <a:pt x="184" y="806"/>
                    <a:pt x="187" y="816"/>
                    <a:pt x="190" y="827"/>
                  </a:cubicBezTo>
                  <a:cubicBezTo>
                    <a:pt x="218" y="824"/>
                    <a:pt x="246" y="820"/>
                    <a:pt x="274" y="816"/>
                  </a:cubicBezTo>
                  <a:cubicBezTo>
                    <a:pt x="277" y="816"/>
                    <a:pt x="282" y="811"/>
                    <a:pt x="283" y="807"/>
                  </a:cubicBezTo>
                  <a:cubicBezTo>
                    <a:pt x="307" y="733"/>
                    <a:pt x="366" y="707"/>
                    <a:pt x="437" y="699"/>
                  </a:cubicBezTo>
                  <a:cubicBezTo>
                    <a:pt x="442" y="698"/>
                    <a:pt x="446" y="698"/>
                    <a:pt x="451" y="697"/>
                  </a:cubicBezTo>
                  <a:cubicBezTo>
                    <a:pt x="453" y="696"/>
                    <a:pt x="454" y="695"/>
                    <a:pt x="457" y="693"/>
                  </a:cubicBezTo>
                  <a:cubicBezTo>
                    <a:pt x="456" y="686"/>
                    <a:pt x="455" y="679"/>
                    <a:pt x="454" y="668"/>
                  </a:cubicBezTo>
                  <a:cubicBezTo>
                    <a:pt x="319" y="661"/>
                    <a:pt x="208" y="614"/>
                    <a:pt x="162" y="469"/>
                  </a:cubicBezTo>
                  <a:cubicBezTo>
                    <a:pt x="156" y="478"/>
                    <a:pt x="152" y="485"/>
                    <a:pt x="148" y="490"/>
                  </a:cubicBezTo>
                  <a:cubicBezTo>
                    <a:pt x="130" y="510"/>
                    <a:pt x="101" y="510"/>
                    <a:pt x="81" y="491"/>
                  </a:cubicBezTo>
                  <a:cubicBezTo>
                    <a:pt x="50" y="461"/>
                    <a:pt x="31" y="429"/>
                    <a:pt x="41" y="383"/>
                  </a:cubicBezTo>
                  <a:cubicBezTo>
                    <a:pt x="48" y="347"/>
                    <a:pt x="89" y="333"/>
                    <a:pt x="121" y="352"/>
                  </a:cubicBezTo>
                  <a:cubicBezTo>
                    <a:pt x="124" y="354"/>
                    <a:pt x="128" y="357"/>
                    <a:pt x="135" y="362"/>
                  </a:cubicBezTo>
                  <a:cubicBezTo>
                    <a:pt x="131" y="316"/>
                    <a:pt x="134" y="275"/>
                    <a:pt x="151" y="237"/>
                  </a:cubicBezTo>
                  <a:cubicBezTo>
                    <a:pt x="164" y="209"/>
                    <a:pt x="182" y="182"/>
                    <a:pt x="200" y="157"/>
                  </a:cubicBezTo>
                  <a:cubicBezTo>
                    <a:pt x="207" y="147"/>
                    <a:pt x="220" y="141"/>
                    <a:pt x="231" y="135"/>
                  </a:cubicBezTo>
                  <a:cubicBezTo>
                    <a:pt x="250" y="126"/>
                    <a:pt x="263" y="114"/>
                    <a:pt x="263" y="89"/>
                  </a:cubicBezTo>
                  <a:cubicBezTo>
                    <a:pt x="263" y="68"/>
                    <a:pt x="270" y="46"/>
                    <a:pt x="278" y="26"/>
                  </a:cubicBezTo>
                  <a:cubicBezTo>
                    <a:pt x="284" y="11"/>
                    <a:pt x="295" y="12"/>
                    <a:pt x="302" y="28"/>
                  </a:cubicBezTo>
                  <a:cubicBezTo>
                    <a:pt x="307" y="40"/>
                    <a:pt x="309" y="52"/>
                    <a:pt x="313" y="68"/>
                  </a:cubicBezTo>
                  <a:cubicBezTo>
                    <a:pt x="319" y="50"/>
                    <a:pt x="322" y="35"/>
                    <a:pt x="327" y="21"/>
                  </a:cubicBezTo>
                  <a:cubicBezTo>
                    <a:pt x="330" y="14"/>
                    <a:pt x="337" y="10"/>
                    <a:pt x="342" y="4"/>
                  </a:cubicBezTo>
                  <a:cubicBezTo>
                    <a:pt x="347" y="10"/>
                    <a:pt x="354" y="15"/>
                    <a:pt x="358" y="21"/>
                  </a:cubicBezTo>
                  <a:cubicBezTo>
                    <a:pt x="362" y="28"/>
                    <a:pt x="361" y="36"/>
                    <a:pt x="366" y="44"/>
                  </a:cubicBezTo>
                  <a:cubicBezTo>
                    <a:pt x="369" y="33"/>
                    <a:pt x="372" y="21"/>
                    <a:pt x="377" y="11"/>
                  </a:cubicBezTo>
                  <a:cubicBezTo>
                    <a:pt x="378" y="6"/>
                    <a:pt x="383" y="3"/>
                    <a:pt x="387" y="0"/>
                  </a:cubicBezTo>
                  <a:cubicBezTo>
                    <a:pt x="390" y="3"/>
                    <a:pt x="395" y="7"/>
                    <a:pt x="396" y="11"/>
                  </a:cubicBezTo>
                  <a:cubicBezTo>
                    <a:pt x="399" y="24"/>
                    <a:pt x="400" y="37"/>
                    <a:pt x="402" y="50"/>
                  </a:cubicBezTo>
                  <a:cubicBezTo>
                    <a:pt x="403" y="57"/>
                    <a:pt x="404" y="64"/>
                    <a:pt x="406" y="77"/>
                  </a:cubicBezTo>
                  <a:cubicBezTo>
                    <a:pt x="412" y="58"/>
                    <a:pt x="415" y="44"/>
                    <a:pt x="421" y="32"/>
                  </a:cubicBezTo>
                  <a:cubicBezTo>
                    <a:pt x="424" y="24"/>
                    <a:pt x="432" y="13"/>
                    <a:pt x="438" y="13"/>
                  </a:cubicBezTo>
                  <a:cubicBezTo>
                    <a:pt x="445" y="13"/>
                    <a:pt x="452" y="23"/>
                    <a:pt x="459" y="28"/>
                  </a:cubicBezTo>
                  <a:cubicBezTo>
                    <a:pt x="466" y="21"/>
                    <a:pt x="475" y="12"/>
                    <a:pt x="484" y="3"/>
                  </a:cubicBezTo>
                  <a:cubicBezTo>
                    <a:pt x="493" y="12"/>
                    <a:pt x="502" y="22"/>
                    <a:pt x="509" y="30"/>
                  </a:cubicBezTo>
                  <a:cubicBezTo>
                    <a:pt x="516" y="25"/>
                    <a:pt x="524" y="18"/>
                    <a:pt x="533" y="11"/>
                  </a:cubicBezTo>
                  <a:cubicBezTo>
                    <a:pt x="541" y="23"/>
                    <a:pt x="550" y="34"/>
                    <a:pt x="559" y="47"/>
                  </a:cubicBezTo>
                  <a:cubicBezTo>
                    <a:pt x="562" y="39"/>
                    <a:pt x="564" y="29"/>
                    <a:pt x="567" y="20"/>
                  </a:cubicBezTo>
                  <a:cubicBezTo>
                    <a:pt x="569" y="15"/>
                    <a:pt x="575" y="11"/>
                    <a:pt x="578" y="7"/>
                  </a:cubicBezTo>
                  <a:cubicBezTo>
                    <a:pt x="582" y="11"/>
                    <a:pt x="589" y="15"/>
                    <a:pt x="590" y="20"/>
                  </a:cubicBezTo>
                  <a:cubicBezTo>
                    <a:pt x="594" y="30"/>
                    <a:pt x="594" y="41"/>
                    <a:pt x="599" y="53"/>
                  </a:cubicBezTo>
                  <a:cubicBezTo>
                    <a:pt x="607" y="38"/>
                    <a:pt x="614" y="22"/>
                    <a:pt x="622" y="6"/>
                  </a:cubicBezTo>
                  <a:cubicBezTo>
                    <a:pt x="624" y="6"/>
                    <a:pt x="626" y="6"/>
                    <a:pt x="628" y="5"/>
                  </a:cubicBezTo>
                  <a:cubicBezTo>
                    <a:pt x="634" y="29"/>
                    <a:pt x="640" y="52"/>
                    <a:pt x="647" y="75"/>
                  </a:cubicBezTo>
                  <a:cubicBezTo>
                    <a:pt x="650" y="86"/>
                    <a:pt x="656" y="98"/>
                    <a:pt x="664" y="106"/>
                  </a:cubicBezTo>
                  <a:cubicBezTo>
                    <a:pt x="683" y="126"/>
                    <a:pt x="705" y="143"/>
                    <a:pt x="725" y="163"/>
                  </a:cubicBezTo>
                  <a:cubicBezTo>
                    <a:pt x="764" y="203"/>
                    <a:pt x="778" y="252"/>
                    <a:pt x="779" y="307"/>
                  </a:cubicBezTo>
                  <a:cubicBezTo>
                    <a:pt x="779" y="312"/>
                    <a:pt x="779" y="317"/>
                    <a:pt x="779" y="319"/>
                  </a:cubicBezTo>
                  <a:cubicBezTo>
                    <a:pt x="797" y="313"/>
                    <a:pt x="814" y="304"/>
                    <a:pt x="832" y="304"/>
                  </a:cubicBezTo>
                  <a:cubicBezTo>
                    <a:pt x="863" y="303"/>
                    <a:pt x="881" y="322"/>
                    <a:pt x="887" y="353"/>
                  </a:cubicBezTo>
                  <a:cubicBezTo>
                    <a:pt x="896" y="396"/>
                    <a:pt x="880" y="430"/>
                    <a:pt x="849" y="458"/>
                  </a:cubicBezTo>
                  <a:cubicBezTo>
                    <a:pt x="835" y="470"/>
                    <a:pt x="821" y="468"/>
                    <a:pt x="807" y="459"/>
                  </a:cubicBezTo>
                  <a:cubicBezTo>
                    <a:pt x="801" y="455"/>
                    <a:pt x="796" y="449"/>
                    <a:pt x="790" y="443"/>
                  </a:cubicBezTo>
                  <a:close/>
                  <a:moveTo>
                    <a:pt x="143" y="403"/>
                  </a:moveTo>
                  <a:cubicBezTo>
                    <a:pt x="141" y="396"/>
                    <a:pt x="138" y="390"/>
                    <a:pt x="136" y="383"/>
                  </a:cubicBezTo>
                  <a:cubicBezTo>
                    <a:pt x="128" y="364"/>
                    <a:pt x="107" y="350"/>
                    <a:pt x="87" y="352"/>
                  </a:cubicBezTo>
                  <a:cubicBezTo>
                    <a:pt x="66" y="354"/>
                    <a:pt x="55" y="366"/>
                    <a:pt x="49" y="387"/>
                  </a:cubicBezTo>
                  <a:cubicBezTo>
                    <a:pt x="39" y="429"/>
                    <a:pt x="60" y="457"/>
                    <a:pt x="86" y="484"/>
                  </a:cubicBezTo>
                  <a:cubicBezTo>
                    <a:pt x="97" y="495"/>
                    <a:pt x="109" y="500"/>
                    <a:pt x="124" y="495"/>
                  </a:cubicBezTo>
                  <a:cubicBezTo>
                    <a:pt x="140" y="489"/>
                    <a:pt x="150" y="477"/>
                    <a:pt x="151" y="459"/>
                  </a:cubicBezTo>
                  <a:cubicBezTo>
                    <a:pt x="152" y="452"/>
                    <a:pt x="151" y="446"/>
                    <a:pt x="151" y="439"/>
                  </a:cubicBezTo>
                  <a:cubicBezTo>
                    <a:pt x="162" y="452"/>
                    <a:pt x="167" y="464"/>
                    <a:pt x="173" y="477"/>
                  </a:cubicBezTo>
                  <a:cubicBezTo>
                    <a:pt x="199" y="542"/>
                    <a:pt x="236" y="599"/>
                    <a:pt x="305" y="626"/>
                  </a:cubicBezTo>
                  <a:cubicBezTo>
                    <a:pt x="416" y="669"/>
                    <a:pt x="529" y="673"/>
                    <a:pt x="642" y="638"/>
                  </a:cubicBezTo>
                  <a:cubicBezTo>
                    <a:pt x="685" y="625"/>
                    <a:pt x="717" y="597"/>
                    <a:pt x="739" y="557"/>
                  </a:cubicBezTo>
                  <a:cubicBezTo>
                    <a:pt x="765" y="510"/>
                    <a:pt x="779" y="460"/>
                    <a:pt x="785" y="409"/>
                  </a:cubicBezTo>
                  <a:cubicBezTo>
                    <a:pt x="792" y="422"/>
                    <a:pt x="799" y="437"/>
                    <a:pt x="809" y="448"/>
                  </a:cubicBezTo>
                  <a:cubicBezTo>
                    <a:pt x="815" y="454"/>
                    <a:pt x="830" y="458"/>
                    <a:pt x="837" y="454"/>
                  </a:cubicBezTo>
                  <a:cubicBezTo>
                    <a:pt x="873" y="438"/>
                    <a:pt x="892" y="374"/>
                    <a:pt x="875" y="337"/>
                  </a:cubicBezTo>
                  <a:cubicBezTo>
                    <a:pt x="863" y="314"/>
                    <a:pt x="811" y="297"/>
                    <a:pt x="796" y="326"/>
                  </a:cubicBezTo>
                  <a:cubicBezTo>
                    <a:pt x="788" y="340"/>
                    <a:pt x="784" y="358"/>
                    <a:pt x="778" y="374"/>
                  </a:cubicBezTo>
                  <a:cubicBezTo>
                    <a:pt x="780" y="374"/>
                    <a:pt x="782" y="374"/>
                    <a:pt x="784" y="374"/>
                  </a:cubicBezTo>
                  <a:cubicBezTo>
                    <a:pt x="778" y="360"/>
                    <a:pt x="776" y="344"/>
                    <a:pt x="766" y="334"/>
                  </a:cubicBezTo>
                  <a:cubicBezTo>
                    <a:pt x="725" y="295"/>
                    <a:pt x="690" y="253"/>
                    <a:pt x="668" y="201"/>
                  </a:cubicBezTo>
                  <a:cubicBezTo>
                    <a:pt x="651" y="158"/>
                    <a:pt x="616" y="142"/>
                    <a:pt x="570" y="151"/>
                  </a:cubicBezTo>
                  <a:cubicBezTo>
                    <a:pt x="536" y="158"/>
                    <a:pt x="501" y="160"/>
                    <a:pt x="466" y="162"/>
                  </a:cubicBezTo>
                  <a:cubicBezTo>
                    <a:pt x="441" y="163"/>
                    <a:pt x="415" y="161"/>
                    <a:pt x="390" y="159"/>
                  </a:cubicBezTo>
                  <a:cubicBezTo>
                    <a:pt x="372" y="159"/>
                    <a:pt x="354" y="156"/>
                    <a:pt x="336" y="157"/>
                  </a:cubicBezTo>
                  <a:cubicBezTo>
                    <a:pt x="323" y="157"/>
                    <a:pt x="307" y="160"/>
                    <a:pt x="296" y="167"/>
                  </a:cubicBezTo>
                  <a:cubicBezTo>
                    <a:pt x="265" y="186"/>
                    <a:pt x="246" y="216"/>
                    <a:pt x="228" y="247"/>
                  </a:cubicBezTo>
                  <a:cubicBezTo>
                    <a:pt x="207" y="284"/>
                    <a:pt x="193" y="327"/>
                    <a:pt x="159" y="357"/>
                  </a:cubicBezTo>
                  <a:cubicBezTo>
                    <a:pt x="146" y="370"/>
                    <a:pt x="138" y="384"/>
                    <a:pt x="143" y="403"/>
                  </a:cubicBezTo>
                  <a:close/>
                  <a:moveTo>
                    <a:pt x="502" y="816"/>
                  </a:moveTo>
                  <a:cubicBezTo>
                    <a:pt x="388" y="812"/>
                    <a:pt x="272" y="824"/>
                    <a:pt x="156" y="844"/>
                  </a:cubicBezTo>
                  <a:cubicBezTo>
                    <a:pt x="141" y="846"/>
                    <a:pt x="134" y="853"/>
                    <a:pt x="138" y="869"/>
                  </a:cubicBezTo>
                  <a:cubicBezTo>
                    <a:pt x="145" y="900"/>
                    <a:pt x="150" y="932"/>
                    <a:pt x="157" y="963"/>
                  </a:cubicBezTo>
                  <a:cubicBezTo>
                    <a:pt x="163" y="990"/>
                    <a:pt x="165" y="990"/>
                    <a:pt x="192" y="986"/>
                  </a:cubicBezTo>
                  <a:cubicBezTo>
                    <a:pt x="249" y="977"/>
                    <a:pt x="306" y="970"/>
                    <a:pt x="364" y="963"/>
                  </a:cubicBezTo>
                  <a:cubicBezTo>
                    <a:pt x="389" y="960"/>
                    <a:pt x="415" y="960"/>
                    <a:pt x="441" y="959"/>
                  </a:cubicBezTo>
                  <a:cubicBezTo>
                    <a:pt x="470" y="958"/>
                    <a:pt x="499" y="956"/>
                    <a:pt x="528" y="957"/>
                  </a:cubicBezTo>
                  <a:cubicBezTo>
                    <a:pt x="550" y="957"/>
                    <a:pt x="571" y="960"/>
                    <a:pt x="593" y="962"/>
                  </a:cubicBezTo>
                  <a:cubicBezTo>
                    <a:pt x="625" y="963"/>
                    <a:pt x="657" y="962"/>
                    <a:pt x="688" y="966"/>
                  </a:cubicBezTo>
                  <a:cubicBezTo>
                    <a:pt x="734" y="971"/>
                    <a:pt x="779" y="980"/>
                    <a:pt x="824" y="987"/>
                  </a:cubicBezTo>
                  <a:cubicBezTo>
                    <a:pt x="835" y="989"/>
                    <a:pt x="848" y="992"/>
                    <a:pt x="850" y="973"/>
                  </a:cubicBezTo>
                  <a:cubicBezTo>
                    <a:pt x="855" y="939"/>
                    <a:pt x="859" y="906"/>
                    <a:pt x="868" y="873"/>
                  </a:cubicBezTo>
                  <a:cubicBezTo>
                    <a:pt x="874" y="849"/>
                    <a:pt x="862" y="846"/>
                    <a:pt x="845" y="843"/>
                  </a:cubicBezTo>
                  <a:cubicBezTo>
                    <a:pt x="733" y="823"/>
                    <a:pt x="620" y="813"/>
                    <a:pt x="502" y="816"/>
                  </a:cubicBezTo>
                  <a:close/>
                  <a:moveTo>
                    <a:pt x="146" y="356"/>
                  </a:moveTo>
                  <a:cubicBezTo>
                    <a:pt x="180" y="328"/>
                    <a:pt x="195" y="286"/>
                    <a:pt x="216" y="250"/>
                  </a:cubicBezTo>
                  <a:cubicBezTo>
                    <a:pt x="234" y="218"/>
                    <a:pt x="252" y="186"/>
                    <a:pt x="282" y="164"/>
                  </a:cubicBezTo>
                  <a:cubicBezTo>
                    <a:pt x="299" y="151"/>
                    <a:pt x="316" y="142"/>
                    <a:pt x="339" y="146"/>
                  </a:cubicBezTo>
                  <a:cubicBezTo>
                    <a:pt x="362" y="150"/>
                    <a:pt x="386" y="150"/>
                    <a:pt x="410" y="150"/>
                  </a:cubicBezTo>
                  <a:cubicBezTo>
                    <a:pt x="467" y="150"/>
                    <a:pt x="523" y="154"/>
                    <a:pt x="579" y="141"/>
                  </a:cubicBezTo>
                  <a:cubicBezTo>
                    <a:pt x="622" y="131"/>
                    <a:pt x="662" y="154"/>
                    <a:pt x="676" y="193"/>
                  </a:cubicBezTo>
                  <a:cubicBezTo>
                    <a:pt x="692" y="241"/>
                    <a:pt x="727" y="275"/>
                    <a:pt x="757" y="314"/>
                  </a:cubicBezTo>
                  <a:cubicBezTo>
                    <a:pt x="760" y="316"/>
                    <a:pt x="763" y="318"/>
                    <a:pt x="767" y="320"/>
                  </a:cubicBezTo>
                  <a:cubicBezTo>
                    <a:pt x="769" y="319"/>
                    <a:pt x="771" y="317"/>
                    <a:pt x="773" y="316"/>
                  </a:cubicBezTo>
                  <a:cubicBezTo>
                    <a:pt x="767" y="302"/>
                    <a:pt x="760" y="288"/>
                    <a:pt x="754" y="273"/>
                  </a:cubicBezTo>
                  <a:cubicBezTo>
                    <a:pt x="757" y="272"/>
                    <a:pt x="762" y="269"/>
                    <a:pt x="772" y="264"/>
                  </a:cubicBezTo>
                  <a:cubicBezTo>
                    <a:pt x="760" y="258"/>
                    <a:pt x="752" y="254"/>
                    <a:pt x="744" y="250"/>
                  </a:cubicBezTo>
                  <a:cubicBezTo>
                    <a:pt x="749" y="246"/>
                    <a:pt x="754" y="243"/>
                    <a:pt x="763" y="237"/>
                  </a:cubicBezTo>
                  <a:cubicBezTo>
                    <a:pt x="751" y="232"/>
                    <a:pt x="744" y="229"/>
                    <a:pt x="737" y="227"/>
                  </a:cubicBezTo>
                  <a:cubicBezTo>
                    <a:pt x="740" y="220"/>
                    <a:pt x="743" y="214"/>
                    <a:pt x="745" y="208"/>
                  </a:cubicBezTo>
                  <a:cubicBezTo>
                    <a:pt x="738" y="206"/>
                    <a:pt x="730" y="203"/>
                    <a:pt x="722" y="201"/>
                  </a:cubicBezTo>
                  <a:cubicBezTo>
                    <a:pt x="750" y="163"/>
                    <a:pt x="702" y="189"/>
                    <a:pt x="701" y="173"/>
                  </a:cubicBezTo>
                  <a:cubicBezTo>
                    <a:pt x="703" y="171"/>
                    <a:pt x="707" y="168"/>
                    <a:pt x="715" y="161"/>
                  </a:cubicBezTo>
                  <a:cubicBezTo>
                    <a:pt x="700" y="159"/>
                    <a:pt x="691" y="158"/>
                    <a:pt x="681" y="157"/>
                  </a:cubicBezTo>
                  <a:cubicBezTo>
                    <a:pt x="688" y="139"/>
                    <a:pt x="686" y="137"/>
                    <a:pt x="658" y="131"/>
                  </a:cubicBezTo>
                  <a:cubicBezTo>
                    <a:pt x="657" y="125"/>
                    <a:pt x="658" y="116"/>
                    <a:pt x="654" y="114"/>
                  </a:cubicBezTo>
                  <a:cubicBezTo>
                    <a:pt x="638" y="102"/>
                    <a:pt x="638" y="85"/>
                    <a:pt x="635" y="68"/>
                  </a:cubicBezTo>
                  <a:cubicBezTo>
                    <a:pt x="633" y="55"/>
                    <a:pt x="629" y="42"/>
                    <a:pt x="626" y="29"/>
                  </a:cubicBezTo>
                  <a:cubicBezTo>
                    <a:pt x="601" y="52"/>
                    <a:pt x="612" y="84"/>
                    <a:pt x="600" y="109"/>
                  </a:cubicBezTo>
                  <a:cubicBezTo>
                    <a:pt x="593" y="81"/>
                    <a:pt x="586" y="53"/>
                    <a:pt x="580" y="24"/>
                  </a:cubicBezTo>
                  <a:cubicBezTo>
                    <a:pt x="578" y="24"/>
                    <a:pt x="576" y="24"/>
                    <a:pt x="574" y="24"/>
                  </a:cubicBezTo>
                  <a:cubicBezTo>
                    <a:pt x="569" y="53"/>
                    <a:pt x="564" y="82"/>
                    <a:pt x="559" y="111"/>
                  </a:cubicBezTo>
                  <a:cubicBezTo>
                    <a:pt x="551" y="81"/>
                    <a:pt x="552" y="49"/>
                    <a:pt x="530" y="22"/>
                  </a:cubicBezTo>
                  <a:cubicBezTo>
                    <a:pt x="507" y="48"/>
                    <a:pt x="517" y="82"/>
                    <a:pt x="508" y="114"/>
                  </a:cubicBezTo>
                  <a:cubicBezTo>
                    <a:pt x="491" y="80"/>
                    <a:pt x="512" y="40"/>
                    <a:pt x="482" y="12"/>
                  </a:cubicBezTo>
                  <a:cubicBezTo>
                    <a:pt x="464" y="43"/>
                    <a:pt x="462" y="74"/>
                    <a:pt x="466" y="107"/>
                  </a:cubicBezTo>
                  <a:cubicBezTo>
                    <a:pt x="444" y="83"/>
                    <a:pt x="463" y="45"/>
                    <a:pt x="434" y="18"/>
                  </a:cubicBezTo>
                  <a:cubicBezTo>
                    <a:pt x="425" y="52"/>
                    <a:pt x="417" y="81"/>
                    <a:pt x="409" y="110"/>
                  </a:cubicBezTo>
                  <a:cubicBezTo>
                    <a:pt x="407" y="111"/>
                    <a:pt x="405" y="111"/>
                    <a:pt x="403" y="111"/>
                  </a:cubicBezTo>
                  <a:cubicBezTo>
                    <a:pt x="398" y="80"/>
                    <a:pt x="393" y="48"/>
                    <a:pt x="387" y="17"/>
                  </a:cubicBezTo>
                  <a:cubicBezTo>
                    <a:pt x="386" y="17"/>
                    <a:pt x="385" y="17"/>
                    <a:pt x="384" y="16"/>
                  </a:cubicBezTo>
                  <a:cubicBezTo>
                    <a:pt x="377" y="44"/>
                    <a:pt x="370" y="72"/>
                    <a:pt x="364" y="100"/>
                  </a:cubicBezTo>
                  <a:cubicBezTo>
                    <a:pt x="363" y="99"/>
                    <a:pt x="362" y="99"/>
                    <a:pt x="361" y="99"/>
                  </a:cubicBezTo>
                  <a:cubicBezTo>
                    <a:pt x="356" y="71"/>
                    <a:pt x="351" y="43"/>
                    <a:pt x="347" y="15"/>
                  </a:cubicBezTo>
                  <a:cubicBezTo>
                    <a:pt x="344" y="15"/>
                    <a:pt x="342" y="15"/>
                    <a:pt x="339" y="15"/>
                  </a:cubicBezTo>
                  <a:cubicBezTo>
                    <a:pt x="330" y="47"/>
                    <a:pt x="320" y="80"/>
                    <a:pt x="311" y="112"/>
                  </a:cubicBezTo>
                  <a:cubicBezTo>
                    <a:pt x="309" y="111"/>
                    <a:pt x="308" y="111"/>
                    <a:pt x="306" y="111"/>
                  </a:cubicBezTo>
                  <a:cubicBezTo>
                    <a:pt x="302" y="83"/>
                    <a:pt x="298" y="56"/>
                    <a:pt x="294" y="28"/>
                  </a:cubicBezTo>
                  <a:cubicBezTo>
                    <a:pt x="291" y="28"/>
                    <a:pt x="288" y="28"/>
                    <a:pt x="285" y="28"/>
                  </a:cubicBezTo>
                  <a:cubicBezTo>
                    <a:pt x="282" y="39"/>
                    <a:pt x="279" y="50"/>
                    <a:pt x="275" y="61"/>
                  </a:cubicBezTo>
                  <a:cubicBezTo>
                    <a:pt x="268" y="83"/>
                    <a:pt x="279" y="109"/>
                    <a:pt x="260" y="129"/>
                  </a:cubicBezTo>
                  <a:cubicBezTo>
                    <a:pt x="259" y="130"/>
                    <a:pt x="263" y="135"/>
                    <a:pt x="263" y="135"/>
                  </a:cubicBezTo>
                  <a:cubicBezTo>
                    <a:pt x="252" y="140"/>
                    <a:pt x="242" y="145"/>
                    <a:pt x="233" y="150"/>
                  </a:cubicBezTo>
                  <a:cubicBezTo>
                    <a:pt x="233" y="151"/>
                    <a:pt x="234" y="151"/>
                    <a:pt x="234" y="152"/>
                  </a:cubicBezTo>
                  <a:cubicBezTo>
                    <a:pt x="228" y="154"/>
                    <a:pt x="221" y="155"/>
                    <a:pt x="214" y="157"/>
                  </a:cubicBezTo>
                  <a:cubicBezTo>
                    <a:pt x="216" y="163"/>
                    <a:pt x="218" y="170"/>
                    <a:pt x="220" y="177"/>
                  </a:cubicBezTo>
                  <a:cubicBezTo>
                    <a:pt x="212" y="178"/>
                    <a:pt x="200" y="177"/>
                    <a:pt x="192" y="182"/>
                  </a:cubicBezTo>
                  <a:cubicBezTo>
                    <a:pt x="189" y="183"/>
                    <a:pt x="193" y="198"/>
                    <a:pt x="193" y="204"/>
                  </a:cubicBezTo>
                  <a:cubicBezTo>
                    <a:pt x="185" y="210"/>
                    <a:pt x="175" y="215"/>
                    <a:pt x="169" y="223"/>
                  </a:cubicBezTo>
                  <a:cubicBezTo>
                    <a:pt x="167" y="226"/>
                    <a:pt x="176" y="237"/>
                    <a:pt x="179" y="240"/>
                  </a:cubicBezTo>
                  <a:cubicBezTo>
                    <a:pt x="172" y="246"/>
                    <a:pt x="163" y="253"/>
                    <a:pt x="154" y="260"/>
                  </a:cubicBezTo>
                  <a:cubicBezTo>
                    <a:pt x="160" y="266"/>
                    <a:pt x="165" y="271"/>
                    <a:pt x="172" y="276"/>
                  </a:cubicBezTo>
                  <a:cubicBezTo>
                    <a:pt x="166" y="286"/>
                    <a:pt x="140" y="278"/>
                    <a:pt x="146" y="302"/>
                  </a:cubicBezTo>
                  <a:cubicBezTo>
                    <a:pt x="151" y="303"/>
                    <a:pt x="156" y="305"/>
                    <a:pt x="167" y="307"/>
                  </a:cubicBezTo>
                  <a:cubicBezTo>
                    <a:pt x="143" y="319"/>
                    <a:pt x="138" y="336"/>
                    <a:pt x="146" y="356"/>
                  </a:cubicBezTo>
                  <a:close/>
                  <a:moveTo>
                    <a:pt x="39" y="997"/>
                  </a:moveTo>
                  <a:cubicBezTo>
                    <a:pt x="76" y="983"/>
                    <a:pt x="107" y="972"/>
                    <a:pt x="137" y="959"/>
                  </a:cubicBezTo>
                  <a:cubicBezTo>
                    <a:pt x="141" y="958"/>
                    <a:pt x="143" y="947"/>
                    <a:pt x="142" y="941"/>
                  </a:cubicBezTo>
                  <a:cubicBezTo>
                    <a:pt x="138" y="912"/>
                    <a:pt x="133" y="884"/>
                    <a:pt x="126" y="855"/>
                  </a:cubicBezTo>
                  <a:cubicBezTo>
                    <a:pt x="123" y="843"/>
                    <a:pt x="126" y="837"/>
                    <a:pt x="135" y="831"/>
                  </a:cubicBezTo>
                  <a:cubicBezTo>
                    <a:pt x="147" y="823"/>
                    <a:pt x="159" y="815"/>
                    <a:pt x="170" y="807"/>
                  </a:cubicBezTo>
                  <a:cubicBezTo>
                    <a:pt x="112" y="802"/>
                    <a:pt x="65" y="830"/>
                    <a:pt x="15" y="850"/>
                  </a:cubicBezTo>
                  <a:cubicBezTo>
                    <a:pt x="15" y="852"/>
                    <a:pt x="14" y="854"/>
                    <a:pt x="14" y="857"/>
                  </a:cubicBezTo>
                  <a:cubicBezTo>
                    <a:pt x="43" y="872"/>
                    <a:pt x="72" y="887"/>
                    <a:pt x="100" y="901"/>
                  </a:cubicBezTo>
                  <a:cubicBezTo>
                    <a:pt x="68" y="921"/>
                    <a:pt x="59" y="959"/>
                    <a:pt x="39" y="997"/>
                  </a:cubicBezTo>
                  <a:close/>
                  <a:moveTo>
                    <a:pt x="839" y="807"/>
                  </a:moveTo>
                  <a:cubicBezTo>
                    <a:pt x="848" y="814"/>
                    <a:pt x="857" y="820"/>
                    <a:pt x="867" y="826"/>
                  </a:cubicBezTo>
                  <a:cubicBezTo>
                    <a:pt x="879" y="833"/>
                    <a:pt x="885" y="841"/>
                    <a:pt x="881" y="856"/>
                  </a:cubicBezTo>
                  <a:cubicBezTo>
                    <a:pt x="874" y="885"/>
                    <a:pt x="870" y="913"/>
                    <a:pt x="866" y="942"/>
                  </a:cubicBezTo>
                  <a:cubicBezTo>
                    <a:pt x="865" y="948"/>
                    <a:pt x="869" y="958"/>
                    <a:pt x="873" y="960"/>
                  </a:cubicBezTo>
                  <a:cubicBezTo>
                    <a:pt x="902" y="972"/>
                    <a:pt x="933" y="983"/>
                    <a:pt x="968" y="996"/>
                  </a:cubicBezTo>
                  <a:cubicBezTo>
                    <a:pt x="947" y="959"/>
                    <a:pt x="939" y="920"/>
                    <a:pt x="907" y="901"/>
                  </a:cubicBezTo>
                  <a:cubicBezTo>
                    <a:pt x="935" y="887"/>
                    <a:pt x="964" y="872"/>
                    <a:pt x="993" y="856"/>
                  </a:cubicBezTo>
                  <a:cubicBezTo>
                    <a:pt x="992" y="854"/>
                    <a:pt x="992" y="852"/>
                    <a:pt x="991" y="849"/>
                  </a:cubicBezTo>
                  <a:cubicBezTo>
                    <a:pt x="942" y="830"/>
                    <a:pt x="895" y="803"/>
                    <a:pt x="839" y="807"/>
                  </a:cubicBezTo>
                  <a:close/>
                  <a:moveTo>
                    <a:pt x="559" y="734"/>
                  </a:moveTo>
                  <a:cubicBezTo>
                    <a:pt x="557" y="734"/>
                    <a:pt x="555" y="734"/>
                    <a:pt x="553" y="734"/>
                  </a:cubicBezTo>
                  <a:cubicBezTo>
                    <a:pt x="553" y="712"/>
                    <a:pt x="553" y="690"/>
                    <a:pt x="553" y="669"/>
                  </a:cubicBezTo>
                  <a:cubicBezTo>
                    <a:pt x="521" y="669"/>
                    <a:pt x="493" y="669"/>
                    <a:pt x="466" y="669"/>
                  </a:cubicBezTo>
                  <a:cubicBezTo>
                    <a:pt x="463" y="691"/>
                    <a:pt x="477" y="713"/>
                    <a:pt x="465" y="739"/>
                  </a:cubicBezTo>
                  <a:cubicBezTo>
                    <a:pt x="462" y="725"/>
                    <a:pt x="460" y="716"/>
                    <a:pt x="458" y="705"/>
                  </a:cubicBezTo>
                  <a:cubicBezTo>
                    <a:pt x="442" y="723"/>
                    <a:pt x="445" y="743"/>
                    <a:pt x="465" y="745"/>
                  </a:cubicBezTo>
                  <a:cubicBezTo>
                    <a:pt x="492" y="749"/>
                    <a:pt x="521" y="748"/>
                    <a:pt x="548" y="748"/>
                  </a:cubicBezTo>
                  <a:cubicBezTo>
                    <a:pt x="556" y="748"/>
                    <a:pt x="567" y="745"/>
                    <a:pt x="572" y="740"/>
                  </a:cubicBezTo>
                  <a:cubicBezTo>
                    <a:pt x="577" y="733"/>
                    <a:pt x="579" y="722"/>
                    <a:pt x="579" y="712"/>
                  </a:cubicBezTo>
                  <a:cubicBezTo>
                    <a:pt x="579" y="709"/>
                    <a:pt x="569" y="706"/>
                    <a:pt x="561" y="701"/>
                  </a:cubicBezTo>
                  <a:cubicBezTo>
                    <a:pt x="560" y="716"/>
                    <a:pt x="559" y="725"/>
                    <a:pt x="559" y="734"/>
                  </a:cubicBezTo>
                  <a:close/>
                  <a:moveTo>
                    <a:pt x="140" y="834"/>
                  </a:moveTo>
                  <a:cubicBezTo>
                    <a:pt x="140" y="836"/>
                    <a:pt x="141" y="838"/>
                    <a:pt x="141" y="840"/>
                  </a:cubicBezTo>
                  <a:cubicBezTo>
                    <a:pt x="155" y="837"/>
                    <a:pt x="169" y="834"/>
                    <a:pt x="184" y="831"/>
                  </a:cubicBezTo>
                  <a:cubicBezTo>
                    <a:pt x="182" y="823"/>
                    <a:pt x="180" y="816"/>
                    <a:pt x="178" y="809"/>
                  </a:cubicBezTo>
                  <a:cubicBezTo>
                    <a:pt x="164" y="819"/>
                    <a:pt x="152" y="827"/>
                    <a:pt x="140" y="834"/>
                  </a:cubicBezTo>
                  <a:close/>
                  <a:moveTo>
                    <a:pt x="827" y="832"/>
                  </a:moveTo>
                  <a:cubicBezTo>
                    <a:pt x="841" y="835"/>
                    <a:pt x="853" y="837"/>
                    <a:pt x="865" y="839"/>
                  </a:cubicBezTo>
                  <a:cubicBezTo>
                    <a:pt x="865" y="837"/>
                    <a:pt x="866" y="835"/>
                    <a:pt x="866" y="834"/>
                  </a:cubicBezTo>
                  <a:cubicBezTo>
                    <a:pt x="855" y="826"/>
                    <a:pt x="843" y="819"/>
                    <a:pt x="829" y="810"/>
                  </a:cubicBezTo>
                  <a:cubicBezTo>
                    <a:pt x="828" y="818"/>
                    <a:pt x="827" y="824"/>
                    <a:pt x="827" y="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1497" y="818"/>
              <a:ext cx="1239" cy="1243"/>
            </a:xfrm>
            <a:custGeom>
              <a:rect b="b" l="l" r="r" t="t"/>
              <a:pathLst>
                <a:path extrusionOk="0" h="1016" w="1013">
                  <a:moveTo>
                    <a:pt x="929" y="911"/>
                  </a:moveTo>
                  <a:cubicBezTo>
                    <a:pt x="947" y="944"/>
                    <a:pt x="964" y="977"/>
                    <a:pt x="981" y="1011"/>
                  </a:cubicBezTo>
                  <a:cubicBezTo>
                    <a:pt x="980" y="1012"/>
                    <a:pt x="978" y="1014"/>
                    <a:pt x="977" y="1016"/>
                  </a:cubicBezTo>
                  <a:cubicBezTo>
                    <a:pt x="939" y="1001"/>
                    <a:pt x="901" y="986"/>
                    <a:pt x="863" y="972"/>
                  </a:cubicBezTo>
                  <a:cubicBezTo>
                    <a:pt x="853" y="1008"/>
                    <a:pt x="852" y="1010"/>
                    <a:pt x="817" y="1003"/>
                  </a:cubicBezTo>
                  <a:cubicBezTo>
                    <a:pt x="740" y="987"/>
                    <a:pt x="662" y="978"/>
                    <a:pt x="584" y="975"/>
                  </a:cubicBezTo>
                  <a:cubicBezTo>
                    <a:pt x="525" y="974"/>
                    <a:pt x="466" y="977"/>
                    <a:pt x="407" y="978"/>
                  </a:cubicBezTo>
                  <a:cubicBezTo>
                    <a:pt x="378" y="979"/>
                    <a:pt x="348" y="980"/>
                    <a:pt x="319" y="983"/>
                  </a:cubicBezTo>
                  <a:cubicBezTo>
                    <a:pt x="273" y="989"/>
                    <a:pt x="226" y="998"/>
                    <a:pt x="180" y="1005"/>
                  </a:cubicBezTo>
                  <a:cubicBezTo>
                    <a:pt x="171" y="1006"/>
                    <a:pt x="163" y="1006"/>
                    <a:pt x="154" y="1007"/>
                  </a:cubicBezTo>
                  <a:cubicBezTo>
                    <a:pt x="151" y="996"/>
                    <a:pt x="149" y="985"/>
                    <a:pt x="146" y="971"/>
                  </a:cubicBezTo>
                  <a:cubicBezTo>
                    <a:pt x="106" y="987"/>
                    <a:pt x="68" y="1002"/>
                    <a:pt x="30" y="1016"/>
                  </a:cubicBezTo>
                  <a:cubicBezTo>
                    <a:pt x="29" y="1015"/>
                    <a:pt x="28" y="1013"/>
                    <a:pt x="26" y="1012"/>
                  </a:cubicBezTo>
                  <a:cubicBezTo>
                    <a:pt x="44" y="978"/>
                    <a:pt x="61" y="944"/>
                    <a:pt x="79" y="910"/>
                  </a:cubicBezTo>
                  <a:cubicBezTo>
                    <a:pt x="55" y="895"/>
                    <a:pt x="28" y="879"/>
                    <a:pt x="0" y="861"/>
                  </a:cubicBezTo>
                  <a:cubicBezTo>
                    <a:pt x="4" y="857"/>
                    <a:pt x="5" y="853"/>
                    <a:pt x="8" y="853"/>
                  </a:cubicBezTo>
                  <a:cubicBezTo>
                    <a:pt x="54" y="836"/>
                    <a:pt x="100" y="819"/>
                    <a:pt x="146" y="803"/>
                  </a:cubicBezTo>
                  <a:cubicBezTo>
                    <a:pt x="152" y="801"/>
                    <a:pt x="160" y="802"/>
                    <a:pt x="167" y="802"/>
                  </a:cubicBezTo>
                  <a:cubicBezTo>
                    <a:pt x="179" y="800"/>
                    <a:pt x="186" y="805"/>
                    <a:pt x="186" y="817"/>
                  </a:cubicBezTo>
                  <a:cubicBezTo>
                    <a:pt x="186" y="834"/>
                    <a:pt x="194" y="836"/>
                    <a:pt x="209" y="832"/>
                  </a:cubicBezTo>
                  <a:cubicBezTo>
                    <a:pt x="228" y="828"/>
                    <a:pt x="248" y="828"/>
                    <a:pt x="268" y="824"/>
                  </a:cubicBezTo>
                  <a:cubicBezTo>
                    <a:pt x="275" y="823"/>
                    <a:pt x="283" y="816"/>
                    <a:pt x="285" y="810"/>
                  </a:cubicBezTo>
                  <a:cubicBezTo>
                    <a:pt x="303" y="757"/>
                    <a:pt x="341" y="727"/>
                    <a:pt x="394" y="714"/>
                  </a:cubicBezTo>
                  <a:cubicBezTo>
                    <a:pt x="410" y="711"/>
                    <a:pt x="426" y="709"/>
                    <a:pt x="442" y="705"/>
                  </a:cubicBezTo>
                  <a:cubicBezTo>
                    <a:pt x="448" y="703"/>
                    <a:pt x="457" y="697"/>
                    <a:pt x="458" y="692"/>
                  </a:cubicBezTo>
                  <a:cubicBezTo>
                    <a:pt x="459" y="683"/>
                    <a:pt x="454" y="676"/>
                    <a:pt x="442" y="674"/>
                  </a:cubicBezTo>
                  <a:cubicBezTo>
                    <a:pt x="404" y="668"/>
                    <a:pt x="365" y="661"/>
                    <a:pt x="327" y="651"/>
                  </a:cubicBezTo>
                  <a:cubicBezTo>
                    <a:pt x="258" y="631"/>
                    <a:pt x="211" y="584"/>
                    <a:pt x="180" y="520"/>
                  </a:cubicBezTo>
                  <a:cubicBezTo>
                    <a:pt x="173" y="507"/>
                    <a:pt x="168" y="494"/>
                    <a:pt x="160" y="478"/>
                  </a:cubicBezTo>
                  <a:cubicBezTo>
                    <a:pt x="157" y="484"/>
                    <a:pt x="154" y="488"/>
                    <a:pt x="151" y="492"/>
                  </a:cubicBezTo>
                  <a:cubicBezTo>
                    <a:pt x="136" y="516"/>
                    <a:pt x="103" y="519"/>
                    <a:pt x="82" y="498"/>
                  </a:cubicBezTo>
                  <a:cubicBezTo>
                    <a:pt x="62" y="478"/>
                    <a:pt x="43" y="458"/>
                    <a:pt x="39" y="428"/>
                  </a:cubicBezTo>
                  <a:cubicBezTo>
                    <a:pt x="36" y="402"/>
                    <a:pt x="38" y="377"/>
                    <a:pt x="60" y="360"/>
                  </a:cubicBezTo>
                  <a:cubicBezTo>
                    <a:pt x="85" y="342"/>
                    <a:pt x="110" y="348"/>
                    <a:pt x="136" y="370"/>
                  </a:cubicBezTo>
                  <a:cubicBezTo>
                    <a:pt x="136" y="345"/>
                    <a:pt x="133" y="323"/>
                    <a:pt x="136" y="302"/>
                  </a:cubicBezTo>
                  <a:cubicBezTo>
                    <a:pt x="146" y="247"/>
                    <a:pt x="163" y="195"/>
                    <a:pt x="207" y="157"/>
                  </a:cubicBezTo>
                  <a:cubicBezTo>
                    <a:pt x="219" y="147"/>
                    <a:pt x="235" y="142"/>
                    <a:pt x="247" y="132"/>
                  </a:cubicBezTo>
                  <a:cubicBezTo>
                    <a:pt x="254" y="126"/>
                    <a:pt x="258" y="115"/>
                    <a:pt x="260" y="106"/>
                  </a:cubicBezTo>
                  <a:cubicBezTo>
                    <a:pt x="265" y="85"/>
                    <a:pt x="266" y="64"/>
                    <a:pt x="271" y="43"/>
                  </a:cubicBezTo>
                  <a:cubicBezTo>
                    <a:pt x="274" y="35"/>
                    <a:pt x="284" y="30"/>
                    <a:pt x="291" y="23"/>
                  </a:cubicBezTo>
                  <a:cubicBezTo>
                    <a:pt x="296" y="30"/>
                    <a:pt x="302" y="37"/>
                    <a:pt x="305" y="45"/>
                  </a:cubicBezTo>
                  <a:cubicBezTo>
                    <a:pt x="309" y="53"/>
                    <a:pt x="310" y="63"/>
                    <a:pt x="313" y="77"/>
                  </a:cubicBezTo>
                  <a:cubicBezTo>
                    <a:pt x="319" y="58"/>
                    <a:pt x="322" y="43"/>
                    <a:pt x="327" y="29"/>
                  </a:cubicBezTo>
                  <a:cubicBezTo>
                    <a:pt x="330" y="22"/>
                    <a:pt x="337" y="17"/>
                    <a:pt x="343" y="11"/>
                  </a:cubicBezTo>
                  <a:cubicBezTo>
                    <a:pt x="348" y="18"/>
                    <a:pt x="354" y="24"/>
                    <a:pt x="358" y="31"/>
                  </a:cubicBezTo>
                  <a:cubicBezTo>
                    <a:pt x="361" y="36"/>
                    <a:pt x="362" y="42"/>
                    <a:pt x="364" y="53"/>
                  </a:cubicBezTo>
                  <a:cubicBezTo>
                    <a:pt x="369" y="40"/>
                    <a:pt x="371" y="32"/>
                    <a:pt x="375" y="24"/>
                  </a:cubicBezTo>
                  <a:cubicBezTo>
                    <a:pt x="378" y="18"/>
                    <a:pt x="383" y="13"/>
                    <a:pt x="388" y="7"/>
                  </a:cubicBezTo>
                  <a:cubicBezTo>
                    <a:pt x="391" y="13"/>
                    <a:pt x="398" y="19"/>
                    <a:pt x="399" y="26"/>
                  </a:cubicBezTo>
                  <a:cubicBezTo>
                    <a:pt x="402" y="43"/>
                    <a:pt x="403" y="60"/>
                    <a:pt x="408" y="77"/>
                  </a:cubicBezTo>
                  <a:cubicBezTo>
                    <a:pt x="411" y="68"/>
                    <a:pt x="414" y="58"/>
                    <a:pt x="418" y="49"/>
                  </a:cubicBezTo>
                  <a:cubicBezTo>
                    <a:pt x="423" y="39"/>
                    <a:pt x="427" y="26"/>
                    <a:pt x="436" y="21"/>
                  </a:cubicBezTo>
                  <a:cubicBezTo>
                    <a:pt x="440" y="19"/>
                    <a:pt x="453" y="30"/>
                    <a:pt x="460" y="35"/>
                  </a:cubicBezTo>
                  <a:cubicBezTo>
                    <a:pt x="466" y="27"/>
                    <a:pt x="474" y="18"/>
                    <a:pt x="482" y="10"/>
                  </a:cubicBezTo>
                  <a:cubicBezTo>
                    <a:pt x="492" y="19"/>
                    <a:pt x="501" y="28"/>
                    <a:pt x="511" y="37"/>
                  </a:cubicBezTo>
                  <a:cubicBezTo>
                    <a:pt x="537" y="0"/>
                    <a:pt x="536" y="16"/>
                    <a:pt x="559" y="56"/>
                  </a:cubicBezTo>
                  <a:cubicBezTo>
                    <a:pt x="562" y="45"/>
                    <a:pt x="563" y="36"/>
                    <a:pt x="567" y="29"/>
                  </a:cubicBezTo>
                  <a:cubicBezTo>
                    <a:pt x="570" y="23"/>
                    <a:pt x="575" y="19"/>
                    <a:pt x="580" y="14"/>
                  </a:cubicBezTo>
                  <a:cubicBezTo>
                    <a:pt x="584" y="19"/>
                    <a:pt x="589" y="24"/>
                    <a:pt x="591" y="31"/>
                  </a:cubicBezTo>
                  <a:cubicBezTo>
                    <a:pt x="594" y="40"/>
                    <a:pt x="595" y="51"/>
                    <a:pt x="597" y="67"/>
                  </a:cubicBezTo>
                  <a:cubicBezTo>
                    <a:pt x="607" y="45"/>
                    <a:pt x="614" y="29"/>
                    <a:pt x="621" y="13"/>
                  </a:cubicBezTo>
                  <a:cubicBezTo>
                    <a:pt x="623" y="13"/>
                    <a:pt x="624" y="13"/>
                    <a:pt x="626" y="12"/>
                  </a:cubicBezTo>
                  <a:cubicBezTo>
                    <a:pt x="631" y="27"/>
                    <a:pt x="640" y="41"/>
                    <a:pt x="641" y="55"/>
                  </a:cubicBezTo>
                  <a:cubicBezTo>
                    <a:pt x="642" y="93"/>
                    <a:pt x="664" y="116"/>
                    <a:pt x="689" y="140"/>
                  </a:cubicBezTo>
                  <a:cubicBezTo>
                    <a:pt x="768" y="215"/>
                    <a:pt x="772" y="223"/>
                    <a:pt x="781" y="334"/>
                  </a:cubicBezTo>
                  <a:cubicBezTo>
                    <a:pt x="795" y="317"/>
                    <a:pt x="811" y="307"/>
                    <a:pt x="833" y="309"/>
                  </a:cubicBezTo>
                  <a:cubicBezTo>
                    <a:pt x="862" y="313"/>
                    <a:pt x="882" y="329"/>
                    <a:pt x="888" y="358"/>
                  </a:cubicBezTo>
                  <a:cubicBezTo>
                    <a:pt x="895" y="400"/>
                    <a:pt x="882" y="435"/>
                    <a:pt x="850" y="464"/>
                  </a:cubicBezTo>
                  <a:cubicBezTo>
                    <a:pt x="836" y="476"/>
                    <a:pt x="821" y="475"/>
                    <a:pt x="806" y="465"/>
                  </a:cubicBezTo>
                  <a:cubicBezTo>
                    <a:pt x="801" y="462"/>
                    <a:pt x="797" y="457"/>
                    <a:pt x="791" y="452"/>
                  </a:cubicBezTo>
                  <a:cubicBezTo>
                    <a:pt x="781" y="481"/>
                    <a:pt x="773" y="508"/>
                    <a:pt x="763" y="534"/>
                  </a:cubicBezTo>
                  <a:cubicBezTo>
                    <a:pt x="736" y="609"/>
                    <a:pt x="680" y="649"/>
                    <a:pt x="604" y="666"/>
                  </a:cubicBezTo>
                  <a:cubicBezTo>
                    <a:pt x="595" y="668"/>
                    <a:pt x="586" y="670"/>
                    <a:pt x="577" y="670"/>
                  </a:cubicBezTo>
                  <a:cubicBezTo>
                    <a:pt x="563" y="671"/>
                    <a:pt x="561" y="679"/>
                    <a:pt x="560" y="690"/>
                  </a:cubicBezTo>
                  <a:cubicBezTo>
                    <a:pt x="559" y="704"/>
                    <a:pt x="570" y="701"/>
                    <a:pt x="578" y="702"/>
                  </a:cubicBezTo>
                  <a:cubicBezTo>
                    <a:pt x="607" y="709"/>
                    <a:pt x="638" y="714"/>
                    <a:pt x="666" y="724"/>
                  </a:cubicBezTo>
                  <a:cubicBezTo>
                    <a:pt x="705" y="737"/>
                    <a:pt x="728" y="767"/>
                    <a:pt x="739" y="805"/>
                  </a:cubicBezTo>
                  <a:cubicBezTo>
                    <a:pt x="744" y="820"/>
                    <a:pt x="751" y="827"/>
                    <a:pt x="768" y="828"/>
                  </a:cubicBezTo>
                  <a:cubicBezTo>
                    <a:pt x="785" y="828"/>
                    <a:pt x="801" y="832"/>
                    <a:pt x="817" y="835"/>
                  </a:cubicBezTo>
                  <a:cubicBezTo>
                    <a:pt x="818" y="832"/>
                    <a:pt x="820" y="830"/>
                    <a:pt x="820" y="828"/>
                  </a:cubicBezTo>
                  <a:cubicBezTo>
                    <a:pt x="825" y="800"/>
                    <a:pt x="825" y="798"/>
                    <a:pt x="854" y="802"/>
                  </a:cubicBezTo>
                  <a:cubicBezTo>
                    <a:pt x="909" y="809"/>
                    <a:pt x="957" y="834"/>
                    <a:pt x="1013" y="858"/>
                  </a:cubicBezTo>
                  <a:cubicBezTo>
                    <a:pt x="982" y="877"/>
                    <a:pt x="956" y="894"/>
                    <a:pt x="929" y="911"/>
                  </a:cubicBezTo>
                  <a:close/>
                  <a:moveTo>
                    <a:pt x="139" y="838"/>
                  </a:moveTo>
                  <a:cubicBezTo>
                    <a:pt x="142" y="841"/>
                    <a:pt x="146" y="846"/>
                    <a:pt x="149" y="845"/>
                  </a:cubicBezTo>
                  <a:cubicBezTo>
                    <a:pt x="160" y="844"/>
                    <a:pt x="171" y="841"/>
                    <a:pt x="183" y="838"/>
                  </a:cubicBezTo>
                  <a:cubicBezTo>
                    <a:pt x="181" y="829"/>
                    <a:pt x="179" y="823"/>
                    <a:pt x="178" y="818"/>
                  </a:cubicBezTo>
                  <a:cubicBezTo>
                    <a:pt x="164" y="825"/>
                    <a:pt x="151" y="832"/>
                    <a:pt x="138" y="839"/>
                  </a:cubicBezTo>
                  <a:cubicBezTo>
                    <a:pt x="149" y="830"/>
                    <a:pt x="159" y="821"/>
                    <a:pt x="174" y="810"/>
                  </a:cubicBezTo>
                  <a:cubicBezTo>
                    <a:pt x="113" y="809"/>
                    <a:pt x="65" y="836"/>
                    <a:pt x="16" y="857"/>
                  </a:cubicBezTo>
                  <a:cubicBezTo>
                    <a:pt x="16" y="859"/>
                    <a:pt x="15" y="861"/>
                    <a:pt x="15" y="864"/>
                  </a:cubicBezTo>
                  <a:cubicBezTo>
                    <a:pt x="44" y="879"/>
                    <a:pt x="72" y="894"/>
                    <a:pt x="100" y="908"/>
                  </a:cubicBezTo>
                  <a:cubicBezTo>
                    <a:pt x="69" y="928"/>
                    <a:pt x="59" y="966"/>
                    <a:pt x="40" y="1004"/>
                  </a:cubicBezTo>
                  <a:cubicBezTo>
                    <a:pt x="76" y="990"/>
                    <a:pt x="108" y="979"/>
                    <a:pt x="138" y="966"/>
                  </a:cubicBezTo>
                  <a:cubicBezTo>
                    <a:pt x="142" y="964"/>
                    <a:pt x="143" y="952"/>
                    <a:pt x="142" y="946"/>
                  </a:cubicBezTo>
                  <a:cubicBezTo>
                    <a:pt x="138" y="916"/>
                    <a:pt x="131" y="886"/>
                    <a:pt x="127" y="856"/>
                  </a:cubicBezTo>
                  <a:cubicBezTo>
                    <a:pt x="127" y="851"/>
                    <a:pt x="135" y="844"/>
                    <a:pt x="139" y="838"/>
                  </a:cubicBezTo>
                  <a:close/>
                  <a:moveTo>
                    <a:pt x="151" y="444"/>
                  </a:moveTo>
                  <a:cubicBezTo>
                    <a:pt x="152" y="444"/>
                    <a:pt x="154" y="444"/>
                    <a:pt x="155" y="443"/>
                  </a:cubicBezTo>
                  <a:cubicBezTo>
                    <a:pt x="163" y="462"/>
                    <a:pt x="171" y="481"/>
                    <a:pt x="179" y="500"/>
                  </a:cubicBezTo>
                  <a:cubicBezTo>
                    <a:pt x="213" y="579"/>
                    <a:pt x="271" y="631"/>
                    <a:pt x="357" y="651"/>
                  </a:cubicBezTo>
                  <a:cubicBezTo>
                    <a:pt x="439" y="671"/>
                    <a:pt x="521" y="673"/>
                    <a:pt x="603" y="657"/>
                  </a:cubicBezTo>
                  <a:cubicBezTo>
                    <a:pt x="663" y="645"/>
                    <a:pt x="713" y="616"/>
                    <a:pt x="742" y="560"/>
                  </a:cubicBezTo>
                  <a:cubicBezTo>
                    <a:pt x="765" y="515"/>
                    <a:pt x="778" y="467"/>
                    <a:pt x="786" y="420"/>
                  </a:cubicBezTo>
                  <a:cubicBezTo>
                    <a:pt x="794" y="431"/>
                    <a:pt x="801" y="445"/>
                    <a:pt x="810" y="456"/>
                  </a:cubicBezTo>
                  <a:cubicBezTo>
                    <a:pt x="819" y="466"/>
                    <a:pt x="831" y="468"/>
                    <a:pt x="842" y="459"/>
                  </a:cubicBezTo>
                  <a:cubicBezTo>
                    <a:pt x="874" y="432"/>
                    <a:pt x="888" y="398"/>
                    <a:pt x="879" y="356"/>
                  </a:cubicBezTo>
                  <a:cubicBezTo>
                    <a:pt x="874" y="338"/>
                    <a:pt x="863" y="326"/>
                    <a:pt x="845" y="321"/>
                  </a:cubicBezTo>
                  <a:cubicBezTo>
                    <a:pt x="827" y="317"/>
                    <a:pt x="809" y="312"/>
                    <a:pt x="798" y="331"/>
                  </a:cubicBezTo>
                  <a:cubicBezTo>
                    <a:pt x="789" y="346"/>
                    <a:pt x="784" y="364"/>
                    <a:pt x="778" y="380"/>
                  </a:cubicBezTo>
                  <a:cubicBezTo>
                    <a:pt x="780" y="380"/>
                    <a:pt x="782" y="380"/>
                    <a:pt x="784" y="380"/>
                  </a:cubicBezTo>
                  <a:cubicBezTo>
                    <a:pt x="778" y="366"/>
                    <a:pt x="774" y="350"/>
                    <a:pt x="764" y="340"/>
                  </a:cubicBezTo>
                  <a:cubicBezTo>
                    <a:pt x="724" y="300"/>
                    <a:pt x="688" y="258"/>
                    <a:pt x="668" y="206"/>
                  </a:cubicBezTo>
                  <a:cubicBezTo>
                    <a:pt x="655" y="173"/>
                    <a:pt x="628" y="155"/>
                    <a:pt x="594" y="156"/>
                  </a:cubicBezTo>
                  <a:cubicBezTo>
                    <a:pt x="577" y="156"/>
                    <a:pt x="561" y="162"/>
                    <a:pt x="545" y="163"/>
                  </a:cubicBezTo>
                  <a:cubicBezTo>
                    <a:pt x="493" y="165"/>
                    <a:pt x="441" y="166"/>
                    <a:pt x="390" y="166"/>
                  </a:cubicBezTo>
                  <a:cubicBezTo>
                    <a:pt x="372" y="167"/>
                    <a:pt x="354" y="163"/>
                    <a:pt x="336" y="163"/>
                  </a:cubicBezTo>
                  <a:cubicBezTo>
                    <a:pt x="324" y="164"/>
                    <a:pt x="311" y="165"/>
                    <a:pt x="301" y="171"/>
                  </a:cubicBezTo>
                  <a:cubicBezTo>
                    <a:pt x="265" y="191"/>
                    <a:pt x="245" y="225"/>
                    <a:pt x="226" y="259"/>
                  </a:cubicBezTo>
                  <a:cubicBezTo>
                    <a:pt x="207" y="291"/>
                    <a:pt x="189" y="323"/>
                    <a:pt x="169" y="354"/>
                  </a:cubicBezTo>
                  <a:cubicBezTo>
                    <a:pt x="158" y="371"/>
                    <a:pt x="136" y="381"/>
                    <a:pt x="144" y="408"/>
                  </a:cubicBezTo>
                  <a:cubicBezTo>
                    <a:pt x="139" y="401"/>
                    <a:pt x="138" y="395"/>
                    <a:pt x="135" y="389"/>
                  </a:cubicBezTo>
                  <a:cubicBezTo>
                    <a:pt x="127" y="370"/>
                    <a:pt x="106" y="357"/>
                    <a:pt x="87" y="359"/>
                  </a:cubicBezTo>
                  <a:cubicBezTo>
                    <a:pt x="69" y="362"/>
                    <a:pt x="54" y="369"/>
                    <a:pt x="49" y="396"/>
                  </a:cubicBezTo>
                  <a:cubicBezTo>
                    <a:pt x="41" y="437"/>
                    <a:pt x="61" y="464"/>
                    <a:pt x="86" y="491"/>
                  </a:cubicBezTo>
                  <a:cubicBezTo>
                    <a:pt x="98" y="503"/>
                    <a:pt x="110" y="506"/>
                    <a:pt x="126" y="501"/>
                  </a:cubicBezTo>
                  <a:cubicBezTo>
                    <a:pt x="142" y="495"/>
                    <a:pt x="150" y="483"/>
                    <a:pt x="151" y="466"/>
                  </a:cubicBezTo>
                  <a:cubicBezTo>
                    <a:pt x="151" y="459"/>
                    <a:pt x="151" y="452"/>
                    <a:pt x="151" y="444"/>
                  </a:cubicBezTo>
                  <a:close/>
                  <a:moveTo>
                    <a:pt x="501" y="823"/>
                  </a:moveTo>
                  <a:cubicBezTo>
                    <a:pt x="388" y="819"/>
                    <a:pt x="273" y="831"/>
                    <a:pt x="158" y="850"/>
                  </a:cubicBezTo>
                  <a:cubicBezTo>
                    <a:pt x="144" y="853"/>
                    <a:pt x="135" y="857"/>
                    <a:pt x="139" y="873"/>
                  </a:cubicBezTo>
                  <a:cubicBezTo>
                    <a:pt x="145" y="906"/>
                    <a:pt x="151" y="939"/>
                    <a:pt x="157" y="971"/>
                  </a:cubicBezTo>
                  <a:cubicBezTo>
                    <a:pt x="162" y="997"/>
                    <a:pt x="165" y="997"/>
                    <a:pt x="192" y="993"/>
                  </a:cubicBezTo>
                  <a:cubicBezTo>
                    <a:pt x="249" y="985"/>
                    <a:pt x="307" y="977"/>
                    <a:pt x="365" y="970"/>
                  </a:cubicBezTo>
                  <a:cubicBezTo>
                    <a:pt x="391" y="967"/>
                    <a:pt x="417" y="967"/>
                    <a:pt x="444" y="966"/>
                  </a:cubicBezTo>
                  <a:cubicBezTo>
                    <a:pt x="474" y="965"/>
                    <a:pt x="505" y="964"/>
                    <a:pt x="535" y="964"/>
                  </a:cubicBezTo>
                  <a:cubicBezTo>
                    <a:pt x="556" y="964"/>
                    <a:pt x="577" y="966"/>
                    <a:pt x="598" y="967"/>
                  </a:cubicBezTo>
                  <a:cubicBezTo>
                    <a:pt x="628" y="969"/>
                    <a:pt x="658" y="969"/>
                    <a:pt x="688" y="972"/>
                  </a:cubicBezTo>
                  <a:cubicBezTo>
                    <a:pt x="733" y="978"/>
                    <a:pt x="778" y="986"/>
                    <a:pt x="823" y="994"/>
                  </a:cubicBezTo>
                  <a:cubicBezTo>
                    <a:pt x="841" y="997"/>
                    <a:pt x="849" y="992"/>
                    <a:pt x="851" y="972"/>
                  </a:cubicBezTo>
                  <a:cubicBezTo>
                    <a:pt x="854" y="943"/>
                    <a:pt x="861" y="915"/>
                    <a:pt x="867" y="886"/>
                  </a:cubicBezTo>
                  <a:cubicBezTo>
                    <a:pt x="874" y="856"/>
                    <a:pt x="873" y="856"/>
                    <a:pt x="844" y="850"/>
                  </a:cubicBezTo>
                  <a:cubicBezTo>
                    <a:pt x="732" y="830"/>
                    <a:pt x="619" y="820"/>
                    <a:pt x="501" y="823"/>
                  </a:cubicBezTo>
                  <a:close/>
                  <a:moveTo>
                    <a:pt x="626" y="35"/>
                  </a:moveTo>
                  <a:cubicBezTo>
                    <a:pt x="624" y="35"/>
                    <a:pt x="621" y="35"/>
                    <a:pt x="618" y="35"/>
                  </a:cubicBezTo>
                  <a:cubicBezTo>
                    <a:pt x="613" y="62"/>
                    <a:pt x="607" y="89"/>
                    <a:pt x="600" y="120"/>
                  </a:cubicBezTo>
                  <a:cubicBezTo>
                    <a:pt x="593" y="87"/>
                    <a:pt x="586" y="58"/>
                    <a:pt x="580" y="30"/>
                  </a:cubicBezTo>
                  <a:cubicBezTo>
                    <a:pt x="578" y="30"/>
                    <a:pt x="576" y="30"/>
                    <a:pt x="575" y="30"/>
                  </a:cubicBezTo>
                  <a:cubicBezTo>
                    <a:pt x="570" y="58"/>
                    <a:pt x="565" y="87"/>
                    <a:pt x="559" y="121"/>
                  </a:cubicBezTo>
                  <a:cubicBezTo>
                    <a:pt x="549" y="88"/>
                    <a:pt x="554" y="54"/>
                    <a:pt x="530" y="29"/>
                  </a:cubicBezTo>
                  <a:cubicBezTo>
                    <a:pt x="508" y="56"/>
                    <a:pt x="513" y="88"/>
                    <a:pt x="508" y="118"/>
                  </a:cubicBezTo>
                  <a:cubicBezTo>
                    <a:pt x="495" y="87"/>
                    <a:pt x="513" y="48"/>
                    <a:pt x="482" y="20"/>
                  </a:cubicBezTo>
                  <a:cubicBezTo>
                    <a:pt x="463" y="50"/>
                    <a:pt x="465" y="82"/>
                    <a:pt x="465" y="113"/>
                  </a:cubicBezTo>
                  <a:cubicBezTo>
                    <a:pt x="446" y="88"/>
                    <a:pt x="460" y="53"/>
                    <a:pt x="439" y="30"/>
                  </a:cubicBezTo>
                  <a:cubicBezTo>
                    <a:pt x="437" y="30"/>
                    <a:pt x="435" y="30"/>
                    <a:pt x="432" y="30"/>
                  </a:cubicBezTo>
                  <a:cubicBezTo>
                    <a:pt x="425" y="59"/>
                    <a:pt x="417" y="89"/>
                    <a:pt x="410" y="118"/>
                  </a:cubicBezTo>
                  <a:cubicBezTo>
                    <a:pt x="408" y="118"/>
                    <a:pt x="406" y="118"/>
                    <a:pt x="404" y="118"/>
                  </a:cubicBezTo>
                  <a:cubicBezTo>
                    <a:pt x="398" y="86"/>
                    <a:pt x="393" y="55"/>
                    <a:pt x="386" y="18"/>
                  </a:cubicBezTo>
                  <a:cubicBezTo>
                    <a:pt x="377" y="51"/>
                    <a:pt x="370" y="79"/>
                    <a:pt x="362" y="108"/>
                  </a:cubicBezTo>
                  <a:cubicBezTo>
                    <a:pt x="357" y="78"/>
                    <a:pt x="352" y="50"/>
                    <a:pt x="347" y="22"/>
                  </a:cubicBezTo>
                  <a:cubicBezTo>
                    <a:pt x="344" y="22"/>
                    <a:pt x="342" y="22"/>
                    <a:pt x="340" y="23"/>
                  </a:cubicBezTo>
                  <a:cubicBezTo>
                    <a:pt x="330" y="55"/>
                    <a:pt x="321" y="87"/>
                    <a:pt x="311" y="119"/>
                  </a:cubicBezTo>
                  <a:cubicBezTo>
                    <a:pt x="310" y="118"/>
                    <a:pt x="308" y="118"/>
                    <a:pt x="307" y="118"/>
                  </a:cubicBezTo>
                  <a:cubicBezTo>
                    <a:pt x="303" y="90"/>
                    <a:pt x="299" y="63"/>
                    <a:pt x="295" y="35"/>
                  </a:cubicBezTo>
                  <a:cubicBezTo>
                    <a:pt x="292" y="35"/>
                    <a:pt x="290" y="35"/>
                    <a:pt x="287" y="34"/>
                  </a:cubicBezTo>
                  <a:cubicBezTo>
                    <a:pt x="283" y="43"/>
                    <a:pt x="279" y="52"/>
                    <a:pt x="276" y="61"/>
                  </a:cubicBezTo>
                  <a:cubicBezTo>
                    <a:pt x="268" y="86"/>
                    <a:pt x="278" y="115"/>
                    <a:pt x="260" y="139"/>
                  </a:cubicBezTo>
                  <a:cubicBezTo>
                    <a:pt x="260" y="139"/>
                    <a:pt x="263" y="143"/>
                    <a:pt x="265" y="146"/>
                  </a:cubicBezTo>
                  <a:cubicBezTo>
                    <a:pt x="238" y="148"/>
                    <a:pt x="238" y="148"/>
                    <a:pt x="237" y="159"/>
                  </a:cubicBezTo>
                  <a:cubicBezTo>
                    <a:pt x="228" y="161"/>
                    <a:pt x="219" y="162"/>
                    <a:pt x="207" y="165"/>
                  </a:cubicBezTo>
                  <a:cubicBezTo>
                    <a:pt x="215" y="173"/>
                    <a:pt x="219" y="177"/>
                    <a:pt x="223" y="182"/>
                  </a:cubicBezTo>
                  <a:cubicBezTo>
                    <a:pt x="181" y="192"/>
                    <a:pt x="181" y="192"/>
                    <a:pt x="195" y="209"/>
                  </a:cubicBezTo>
                  <a:cubicBezTo>
                    <a:pt x="186" y="217"/>
                    <a:pt x="176" y="224"/>
                    <a:pt x="168" y="232"/>
                  </a:cubicBezTo>
                  <a:cubicBezTo>
                    <a:pt x="167" y="234"/>
                    <a:pt x="177" y="244"/>
                    <a:pt x="179" y="247"/>
                  </a:cubicBezTo>
                  <a:cubicBezTo>
                    <a:pt x="173" y="253"/>
                    <a:pt x="164" y="260"/>
                    <a:pt x="155" y="267"/>
                  </a:cubicBezTo>
                  <a:cubicBezTo>
                    <a:pt x="160" y="272"/>
                    <a:pt x="166" y="278"/>
                    <a:pt x="171" y="283"/>
                  </a:cubicBezTo>
                  <a:cubicBezTo>
                    <a:pt x="167" y="294"/>
                    <a:pt x="138" y="284"/>
                    <a:pt x="147" y="309"/>
                  </a:cubicBezTo>
                  <a:cubicBezTo>
                    <a:pt x="152" y="311"/>
                    <a:pt x="157" y="312"/>
                    <a:pt x="163" y="314"/>
                  </a:cubicBezTo>
                  <a:cubicBezTo>
                    <a:pt x="140" y="339"/>
                    <a:pt x="140" y="341"/>
                    <a:pt x="150" y="367"/>
                  </a:cubicBezTo>
                  <a:cubicBezTo>
                    <a:pt x="166" y="340"/>
                    <a:pt x="182" y="317"/>
                    <a:pt x="196" y="292"/>
                  </a:cubicBezTo>
                  <a:cubicBezTo>
                    <a:pt x="221" y="250"/>
                    <a:pt x="241" y="203"/>
                    <a:pt x="282" y="171"/>
                  </a:cubicBezTo>
                  <a:cubicBezTo>
                    <a:pt x="301" y="156"/>
                    <a:pt x="320" y="152"/>
                    <a:pt x="346" y="154"/>
                  </a:cubicBezTo>
                  <a:cubicBezTo>
                    <a:pt x="419" y="159"/>
                    <a:pt x="492" y="164"/>
                    <a:pt x="565" y="150"/>
                  </a:cubicBezTo>
                  <a:cubicBezTo>
                    <a:pt x="627" y="138"/>
                    <a:pt x="660" y="156"/>
                    <a:pt x="683" y="215"/>
                  </a:cubicBezTo>
                  <a:cubicBezTo>
                    <a:pt x="700" y="259"/>
                    <a:pt x="733" y="291"/>
                    <a:pt x="763" y="326"/>
                  </a:cubicBezTo>
                  <a:cubicBezTo>
                    <a:pt x="764" y="327"/>
                    <a:pt x="766" y="327"/>
                    <a:pt x="768" y="328"/>
                  </a:cubicBezTo>
                  <a:cubicBezTo>
                    <a:pt x="770" y="327"/>
                    <a:pt x="772" y="326"/>
                    <a:pt x="774" y="325"/>
                  </a:cubicBezTo>
                  <a:cubicBezTo>
                    <a:pt x="767" y="310"/>
                    <a:pt x="761" y="296"/>
                    <a:pt x="755" y="281"/>
                  </a:cubicBezTo>
                  <a:cubicBezTo>
                    <a:pt x="757" y="279"/>
                    <a:pt x="761" y="274"/>
                    <a:pt x="765" y="270"/>
                  </a:cubicBezTo>
                  <a:cubicBezTo>
                    <a:pt x="758" y="265"/>
                    <a:pt x="752" y="261"/>
                    <a:pt x="746" y="257"/>
                  </a:cubicBezTo>
                  <a:cubicBezTo>
                    <a:pt x="750" y="252"/>
                    <a:pt x="753" y="247"/>
                    <a:pt x="756" y="242"/>
                  </a:cubicBezTo>
                  <a:cubicBezTo>
                    <a:pt x="750" y="239"/>
                    <a:pt x="743" y="236"/>
                    <a:pt x="737" y="233"/>
                  </a:cubicBezTo>
                  <a:cubicBezTo>
                    <a:pt x="740" y="227"/>
                    <a:pt x="743" y="222"/>
                    <a:pt x="746" y="216"/>
                  </a:cubicBezTo>
                  <a:cubicBezTo>
                    <a:pt x="738" y="213"/>
                    <a:pt x="731" y="210"/>
                    <a:pt x="723" y="207"/>
                  </a:cubicBezTo>
                  <a:cubicBezTo>
                    <a:pt x="747" y="172"/>
                    <a:pt x="702" y="195"/>
                    <a:pt x="701" y="181"/>
                  </a:cubicBezTo>
                  <a:cubicBezTo>
                    <a:pt x="704" y="178"/>
                    <a:pt x="707" y="176"/>
                    <a:pt x="711" y="173"/>
                  </a:cubicBezTo>
                  <a:cubicBezTo>
                    <a:pt x="711" y="171"/>
                    <a:pt x="711" y="169"/>
                    <a:pt x="711" y="168"/>
                  </a:cubicBezTo>
                  <a:cubicBezTo>
                    <a:pt x="701" y="166"/>
                    <a:pt x="691" y="165"/>
                    <a:pt x="681" y="164"/>
                  </a:cubicBezTo>
                  <a:cubicBezTo>
                    <a:pt x="688" y="146"/>
                    <a:pt x="685" y="144"/>
                    <a:pt x="659" y="138"/>
                  </a:cubicBezTo>
                  <a:cubicBezTo>
                    <a:pt x="657" y="131"/>
                    <a:pt x="656" y="125"/>
                    <a:pt x="654" y="120"/>
                  </a:cubicBezTo>
                  <a:cubicBezTo>
                    <a:pt x="649" y="110"/>
                    <a:pt x="642" y="101"/>
                    <a:pt x="639" y="91"/>
                  </a:cubicBezTo>
                  <a:cubicBezTo>
                    <a:pt x="633" y="73"/>
                    <a:pt x="630" y="54"/>
                    <a:pt x="626" y="35"/>
                  </a:cubicBezTo>
                  <a:close/>
                  <a:moveTo>
                    <a:pt x="993" y="864"/>
                  </a:moveTo>
                  <a:cubicBezTo>
                    <a:pt x="992" y="861"/>
                    <a:pt x="992" y="859"/>
                    <a:pt x="991" y="856"/>
                  </a:cubicBezTo>
                  <a:cubicBezTo>
                    <a:pt x="942" y="837"/>
                    <a:pt x="895" y="810"/>
                    <a:pt x="839" y="813"/>
                  </a:cubicBezTo>
                  <a:cubicBezTo>
                    <a:pt x="849" y="821"/>
                    <a:pt x="860" y="828"/>
                    <a:pt x="871" y="835"/>
                  </a:cubicBezTo>
                  <a:cubicBezTo>
                    <a:pt x="881" y="841"/>
                    <a:pt x="885" y="848"/>
                    <a:pt x="882" y="861"/>
                  </a:cubicBezTo>
                  <a:cubicBezTo>
                    <a:pt x="875" y="890"/>
                    <a:pt x="870" y="921"/>
                    <a:pt x="864" y="950"/>
                  </a:cubicBezTo>
                  <a:cubicBezTo>
                    <a:pt x="862" y="961"/>
                    <a:pt x="866" y="966"/>
                    <a:pt x="876" y="969"/>
                  </a:cubicBezTo>
                  <a:cubicBezTo>
                    <a:pt x="890" y="973"/>
                    <a:pt x="904" y="978"/>
                    <a:pt x="917" y="983"/>
                  </a:cubicBezTo>
                  <a:cubicBezTo>
                    <a:pt x="932" y="989"/>
                    <a:pt x="947" y="995"/>
                    <a:pt x="962" y="1002"/>
                  </a:cubicBezTo>
                  <a:cubicBezTo>
                    <a:pt x="948" y="965"/>
                    <a:pt x="938" y="927"/>
                    <a:pt x="907" y="908"/>
                  </a:cubicBezTo>
                  <a:cubicBezTo>
                    <a:pt x="936" y="894"/>
                    <a:pt x="964" y="879"/>
                    <a:pt x="993" y="864"/>
                  </a:cubicBezTo>
                  <a:close/>
                  <a:moveTo>
                    <a:pt x="466" y="676"/>
                  </a:moveTo>
                  <a:cubicBezTo>
                    <a:pt x="467" y="699"/>
                    <a:pt x="469" y="721"/>
                    <a:pt x="470" y="742"/>
                  </a:cubicBezTo>
                  <a:cubicBezTo>
                    <a:pt x="468" y="742"/>
                    <a:pt x="466" y="742"/>
                    <a:pt x="464" y="742"/>
                  </a:cubicBezTo>
                  <a:cubicBezTo>
                    <a:pt x="462" y="733"/>
                    <a:pt x="460" y="723"/>
                    <a:pt x="457" y="712"/>
                  </a:cubicBezTo>
                  <a:cubicBezTo>
                    <a:pt x="442" y="732"/>
                    <a:pt x="444" y="746"/>
                    <a:pt x="462" y="751"/>
                  </a:cubicBezTo>
                  <a:cubicBezTo>
                    <a:pt x="498" y="762"/>
                    <a:pt x="534" y="762"/>
                    <a:pt x="569" y="749"/>
                  </a:cubicBezTo>
                  <a:cubicBezTo>
                    <a:pt x="583" y="744"/>
                    <a:pt x="586" y="731"/>
                    <a:pt x="579" y="718"/>
                  </a:cubicBezTo>
                  <a:cubicBezTo>
                    <a:pt x="578" y="714"/>
                    <a:pt x="571" y="712"/>
                    <a:pt x="567" y="712"/>
                  </a:cubicBezTo>
                  <a:cubicBezTo>
                    <a:pt x="564" y="712"/>
                    <a:pt x="561" y="718"/>
                    <a:pt x="560" y="722"/>
                  </a:cubicBezTo>
                  <a:cubicBezTo>
                    <a:pt x="559" y="728"/>
                    <a:pt x="559" y="734"/>
                    <a:pt x="559" y="741"/>
                  </a:cubicBezTo>
                  <a:cubicBezTo>
                    <a:pt x="557" y="741"/>
                    <a:pt x="555" y="741"/>
                    <a:pt x="553" y="741"/>
                  </a:cubicBezTo>
                  <a:cubicBezTo>
                    <a:pt x="553" y="719"/>
                    <a:pt x="553" y="697"/>
                    <a:pt x="553" y="676"/>
                  </a:cubicBezTo>
                  <a:cubicBezTo>
                    <a:pt x="522" y="676"/>
                    <a:pt x="494" y="676"/>
                    <a:pt x="466" y="676"/>
                  </a:cubicBezTo>
                  <a:close/>
                  <a:moveTo>
                    <a:pt x="865" y="847"/>
                  </a:moveTo>
                  <a:cubicBezTo>
                    <a:pt x="866" y="845"/>
                    <a:pt x="867" y="843"/>
                    <a:pt x="867" y="841"/>
                  </a:cubicBezTo>
                  <a:cubicBezTo>
                    <a:pt x="855" y="834"/>
                    <a:pt x="844" y="827"/>
                    <a:pt x="830" y="818"/>
                  </a:cubicBezTo>
                  <a:cubicBezTo>
                    <a:pt x="829" y="826"/>
                    <a:pt x="828" y="831"/>
                    <a:pt x="827" y="838"/>
                  </a:cubicBezTo>
                  <a:cubicBezTo>
                    <a:pt x="840" y="841"/>
                    <a:pt x="853" y="844"/>
                    <a:pt x="865" y="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526" y="2402"/>
              <a:ext cx="1245" cy="1196"/>
            </a:xfrm>
            <a:custGeom>
              <a:rect b="b" l="l" r="r" t="t"/>
              <a:pathLst>
                <a:path extrusionOk="0" h="977" w="1018">
                  <a:moveTo>
                    <a:pt x="565" y="659"/>
                  </a:moveTo>
                  <a:cubicBezTo>
                    <a:pt x="593" y="665"/>
                    <a:pt x="621" y="669"/>
                    <a:pt x="649" y="676"/>
                  </a:cubicBezTo>
                  <a:cubicBezTo>
                    <a:pt x="698" y="688"/>
                    <a:pt x="729" y="720"/>
                    <a:pt x="744" y="768"/>
                  </a:cubicBezTo>
                  <a:cubicBezTo>
                    <a:pt x="748" y="781"/>
                    <a:pt x="755" y="787"/>
                    <a:pt x="769" y="787"/>
                  </a:cubicBezTo>
                  <a:cubicBezTo>
                    <a:pt x="778" y="787"/>
                    <a:pt x="787" y="789"/>
                    <a:pt x="795" y="791"/>
                  </a:cubicBezTo>
                  <a:cubicBezTo>
                    <a:pt x="813" y="796"/>
                    <a:pt x="828" y="797"/>
                    <a:pt x="828" y="771"/>
                  </a:cubicBezTo>
                  <a:cubicBezTo>
                    <a:pt x="828" y="768"/>
                    <a:pt x="838" y="762"/>
                    <a:pt x="842" y="763"/>
                  </a:cubicBezTo>
                  <a:cubicBezTo>
                    <a:pt x="866" y="766"/>
                    <a:pt x="891" y="769"/>
                    <a:pt x="914" y="776"/>
                  </a:cubicBezTo>
                  <a:cubicBezTo>
                    <a:pt x="947" y="787"/>
                    <a:pt x="979" y="802"/>
                    <a:pt x="1018" y="817"/>
                  </a:cubicBezTo>
                  <a:cubicBezTo>
                    <a:pt x="985" y="838"/>
                    <a:pt x="959" y="855"/>
                    <a:pt x="933" y="871"/>
                  </a:cubicBezTo>
                  <a:cubicBezTo>
                    <a:pt x="950" y="903"/>
                    <a:pt x="967" y="937"/>
                    <a:pt x="985" y="971"/>
                  </a:cubicBezTo>
                  <a:cubicBezTo>
                    <a:pt x="983" y="973"/>
                    <a:pt x="982" y="975"/>
                    <a:pt x="981" y="976"/>
                  </a:cubicBezTo>
                  <a:cubicBezTo>
                    <a:pt x="943" y="962"/>
                    <a:pt x="906" y="947"/>
                    <a:pt x="866" y="931"/>
                  </a:cubicBezTo>
                  <a:cubicBezTo>
                    <a:pt x="864" y="945"/>
                    <a:pt x="861" y="955"/>
                    <a:pt x="858" y="971"/>
                  </a:cubicBezTo>
                  <a:cubicBezTo>
                    <a:pt x="742" y="944"/>
                    <a:pt x="626" y="934"/>
                    <a:pt x="508" y="934"/>
                  </a:cubicBezTo>
                  <a:cubicBezTo>
                    <a:pt x="391" y="934"/>
                    <a:pt x="274" y="943"/>
                    <a:pt x="158" y="971"/>
                  </a:cubicBezTo>
                  <a:cubicBezTo>
                    <a:pt x="155" y="956"/>
                    <a:pt x="153" y="945"/>
                    <a:pt x="149" y="931"/>
                  </a:cubicBezTo>
                  <a:cubicBezTo>
                    <a:pt x="110" y="947"/>
                    <a:pt x="72" y="962"/>
                    <a:pt x="34" y="977"/>
                  </a:cubicBezTo>
                  <a:cubicBezTo>
                    <a:pt x="33" y="975"/>
                    <a:pt x="31" y="974"/>
                    <a:pt x="30" y="972"/>
                  </a:cubicBezTo>
                  <a:cubicBezTo>
                    <a:pt x="48" y="938"/>
                    <a:pt x="65" y="904"/>
                    <a:pt x="83" y="870"/>
                  </a:cubicBezTo>
                  <a:cubicBezTo>
                    <a:pt x="58" y="855"/>
                    <a:pt x="31" y="838"/>
                    <a:pt x="0" y="819"/>
                  </a:cubicBezTo>
                  <a:cubicBezTo>
                    <a:pt x="62" y="790"/>
                    <a:pt x="118" y="760"/>
                    <a:pt x="183" y="762"/>
                  </a:cubicBezTo>
                  <a:cubicBezTo>
                    <a:pt x="185" y="765"/>
                    <a:pt x="186" y="765"/>
                    <a:pt x="186" y="766"/>
                  </a:cubicBezTo>
                  <a:cubicBezTo>
                    <a:pt x="193" y="794"/>
                    <a:pt x="193" y="794"/>
                    <a:pt x="221" y="791"/>
                  </a:cubicBezTo>
                  <a:cubicBezTo>
                    <a:pt x="223" y="791"/>
                    <a:pt x="225" y="790"/>
                    <a:pt x="227" y="790"/>
                  </a:cubicBezTo>
                  <a:cubicBezTo>
                    <a:pt x="264" y="790"/>
                    <a:pt x="290" y="779"/>
                    <a:pt x="306" y="739"/>
                  </a:cubicBezTo>
                  <a:cubicBezTo>
                    <a:pt x="322" y="696"/>
                    <a:pt x="365" y="681"/>
                    <a:pt x="408" y="672"/>
                  </a:cubicBezTo>
                  <a:cubicBezTo>
                    <a:pt x="421" y="669"/>
                    <a:pt x="434" y="668"/>
                    <a:pt x="446" y="665"/>
                  </a:cubicBezTo>
                  <a:cubicBezTo>
                    <a:pt x="452" y="663"/>
                    <a:pt x="457" y="658"/>
                    <a:pt x="462" y="654"/>
                  </a:cubicBezTo>
                  <a:cubicBezTo>
                    <a:pt x="457" y="647"/>
                    <a:pt x="453" y="637"/>
                    <a:pt x="446" y="635"/>
                  </a:cubicBezTo>
                  <a:cubicBezTo>
                    <a:pt x="412" y="627"/>
                    <a:pt x="376" y="626"/>
                    <a:pt x="343" y="615"/>
                  </a:cubicBezTo>
                  <a:cubicBezTo>
                    <a:pt x="295" y="598"/>
                    <a:pt x="246" y="599"/>
                    <a:pt x="198" y="597"/>
                  </a:cubicBezTo>
                  <a:cubicBezTo>
                    <a:pt x="177" y="596"/>
                    <a:pt x="155" y="600"/>
                    <a:pt x="134" y="603"/>
                  </a:cubicBezTo>
                  <a:cubicBezTo>
                    <a:pt x="110" y="606"/>
                    <a:pt x="99" y="598"/>
                    <a:pt x="99" y="573"/>
                  </a:cubicBezTo>
                  <a:cubicBezTo>
                    <a:pt x="100" y="545"/>
                    <a:pt x="104" y="516"/>
                    <a:pt x="105" y="488"/>
                  </a:cubicBezTo>
                  <a:cubicBezTo>
                    <a:pt x="105" y="482"/>
                    <a:pt x="101" y="473"/>
                    <a:pt x="97" y="469"/>
                  </a:cubicBezTo>
                  <a:cubicBezTo>
                    <a:pt x="52" y="429"/>
                    <a:pt x="34" y="401"/>
                    <a:pt x="45" y="353"/>
                  </a:cubicBezTo>
                  <a:cubicBezTo>
                    <a:pt x="52" y="321"/>
                    <a:pt x="67" y="310"/>
                    <a:pt x="100" y="311"/>
                  </a:cubicBezTo>
                  <a:cubicBezTo>
                    <a:pt x="104" y="311"/>
                    <a:pt x="108" y="311"/>
                    <a:pt x="113" y="311"/>
                  </a:cubicBezTo>
                  <a:cubicBezTo>
                    <a:pt x="122" y="280"/>
                    <a:pt x="130" y="249"/>
                    <a:pt x="139" y="218"/>
                  </a:cubicBezTo>
                  <a:cubicBezTo>
                    <a:pt x="172" y="105"/>
                    <a:pt x="249" y="41"/>
                    <a:pt x="364" y="20"/>
                  </a:cubicBezTo>
                  <a:cubicBezTo>
                    <a:pt x="451" y="4"/>
                    <a:pt x="536" y="6"/>
                    <a:pt x="620" y="31"/>
                  </a:cubicBezTo>
                  <a:cubicBezTo>
                    <a:pt x="701" y="55"/>
                    <a:pt x="752" y="110"/>
                    <a:pt x="787" y="183"/>
                  </a:cubicBezTo>
                  <a:cubicBezTo>
                    <a:pt x="797" y="206"/>
                    <a:pt x="805" y="230"/>
                    <a:pt x="816" y="253"/>
                  </a:cubicBezTo>
                  <a:cubicBezTo>
                    <a:pt x="819" y="259"/>
                    <a:pt x="825" y="267"/>
                    <a:pt x="831" y="268"/>
                  </a:cubicBezTo>
                  <a:cubicBezTo>
                    <a:pt x="885" y="281"/>
                    <a:pt x="907" y="318"/>
                    <a:pt x="888" y="372"/>
                  </a:cubicBezTo>
                  <a:cubicBezTo>
                    <a:pt x="883" y="388"/>
                    <a:pt x="871" y="402"/>
                    <a:pt x="860" y="416"/>
                  </a:cubicBezTo>
                  <a:cubicBezTo>
                    <a:pt x="853" y="425"/>
                    <a:pt x="852" y="432"/>
                    <a:pt x="855" y="443"/>
                  </a:cubicBezTo>
                  <a:cubicBezTo>
                    <a:pt x="865" y="481"/>
                    <a:pt x="875" y="519"/>
                    <a:pt x="881" y="557"/>
                  </a:cubicBezTo>
                  <a:cubicBezTo>
                    <a:pt x="887" y="591"/>
                    <a:pt x="873" y="601"/>
                    <a:pt x="839" y="596"/>
                  </a:cubicBezTo>
                  <a:cubicBezTo>
                    <a:pt x="775" y="587"/>
                    <a:pt x="712" y="598"/>
                    <a:pt x="650" y="614"/>
                  </a:cubicBezTo>
                  <a:cubicBezTo>
                    <a:pt x="629" y="619"/>
                    <a:pt x="608" y="628"/>
                    <a:pt x="587" y="630"/>
                  </a:cubicBezTo>
                  <a:cubicBezTo>
                    <a:pt x="564" y="631"/>
                    <a:pt x="562" y="642"/>
                    <a:pt x="565" y="659"/>
                  </a:cubicBezTo>
                  <a:close/>
                  <a:moveTo>
                    <a:pt x="531" y="756"/>
                  </a:moveTo>
                  <a:cubicBezTo>
                    <a:pt x="527" y="754"/>
                    <a:pt x="522" y="751"/>
                    <a:pt x="518" y="749"/>
                  </a:cubicBezTo>
                  <a:cubicBezTo>
                    <a:pt x="509" y="755"/>
                    <a:pt x="501" y="762"/>
                    <a:pt x="491" y="768"/>
                  </a:cubicBezTo>
                  <a:cubicBezTo>
                    <a:pt x="484" y="759"/>
                    <a:pt x="478" y="751"/>
                    <a:pt x="472" y="744"/>
                  </a:cubicBezTo>
                  <a:cubicBezTo>
                    <a:pt x="464" y="746"/>
                    <a:pt x="455" y="748"/>
                    <a:pt x="447" y="749"/>
                  </a:cubicBezTo>
                  <a:cubicBezTo>
                    <a:pt x="439" y="750"/>
                    <a:pt x="431" y="750"/>
                    <a:pt x="424" y="751"/>
                  </a:cubicBezTo>
                  <a:cubicBezTo>
                    <a:pt x="424" y="739"/>
                    <a:pt x="429" y="725"/>
                    <a:pt x="424" y="718"/>
                  </a:cubicBezTo>
                  <a:cubicBezTo>
                    <a:pt x="419" y="710"/>
                    <a:pt x="404" y="708"/>
                    <a:pt x="394" y="704"/>
                  </a:cubicBezTo>
                  <a:cubicBezTo>
                    <a:pt x="397" y="698"/>
                    <a:pt x="400" y="692"/>
                    <a:pt x="403" y="684"/>
                  </a:cubicBezTo>
                  <a:cubicBezTo>
                    <a:pt x="351" y="690"/>
                    <a:pt x="305" y="733"/>
                    <a:pt x="299" y="776"/>
                  </a:cubicBezTo>
                  <a:cubicBezTo>
                    <a:pt x="372" y="775"/>
                    <a:pt x="445" y="772"/>
                    <a:pt x="518" y="773"/>
                  </a:cubicBezTo>
                  <a:cubicBezTo>
                    <a:pt x="591" y="773"/>
                    <a:pt x="664" y="776"/>
                    <a:pt x="737" y="778"/>
                  </a:cubicBezTo>
                  <a:cubicBezTo>
                    <a:pt x="724" y="725"/>
                    <a:pt x="687" y="689"/>
                    <a:pt x="634" y="683"/>
                  </a:cubicBezTo>
                  <a:cubicBezTo>
                    <a:pt x="639" y="689"/>
                    <a:pt x="642" y="693"/>
                    <a:pt x="648" y="701"/>
                  </a:cubicBezTo>
                  <a:cubicBezTo>
                    <a:pt x="633" y="708"/>
                    <a:pt x="620" y="714"/>
                    <a:pt x="607" y="720"/>
                  </a:cubicBezTo>
                  <a:cubicBezTo>
                    <a:pt x="606" y="728"/>
                    <a:pt x="605" y="738"/>
                    <a:pt x="604" y="750"/>
                  </a:cubicBezTo>
                  <a:cubicBezTo>
                    <a:pt x="588" y="748"/>
                    <a:pt x="574" y="746"/>
                    <a:pt x="562" y="744"/>
                  </a:cubicBezTo>
                  <a:cubicBezTo>
                    <a:pt x="555" y="751"/>
                    <a:pt x="548" y="756"/>
                    <a:pt x="542" y="762"/>
                  </a:cubicBezTo>
                  <a:cubicBezTo>
                    <a:pt x="532" y="770"/>
                    <a:pt x="531" y="764"/>
                    <a:pt x="531" y="755"/>
                  </a:cubicBezTo>
                  <a:cubicBezTo>
                    <a:pt x="549" y="754"/>
                    <a:pt x="553" y="743"/>
                    <a:pt x="553" y="725"/>
                  </a:cubicBezTo>
                  <a:cubicBezTo>
                    <a:pt x="542" y="726"/>
                    <a:pt x="532" y="727"/>
                    <a:pt x="520" y="728"/>
                  </a:cubicBezTo>
                  <a:cubicBezTo>
                    <a:pt x="524" y="739"/>
                    <a:pt x="528" y="747"/>
                    <a:pt x="531" y="756"/>
                  </a:cubicBezTo>
                  <a:close/>
                  <a:moveTo>
                    <a:pt x="148" y="370"/>
                  </a:moveTo>
                  <a:cubicBezTo>
                    <a:pt x="142" y="359"/>
                    <a:pt x="137" y="347"/>
                    <a:pt x="130" y="337"/>
                  </a:cubicBezTo>
                  <a:cubicBezTo>
                    <a:pt x="119" y="321"/>
                    <a:pt x="103" y="317"/>
                    <a:pt x="84" y="320"/>
                  </a:cubicBezTo>
                  <a:cubicBezTo>
                    <a:pt x="67" y="323"/>
                    <a:pt x="58" y="335"/>
                    <a:pt x="53" y="352"/>
                  </a:cubicBezTo>
                  <a:cubicBezTo>
                    <a:pt x="42" y="394"/>
                    <a:pt x="63" y="422"/>
                    <a:pt x="89" y="450"/>
                  </a:cubicBezTo>
                  <a:cubicBezTo>
                    <a:pt x="101" y="463"/>
                    <a:pt x="113" y="467"/>
                    <a:pt x="129" y="461"/>
                  </a:cubicBezTo>
                  <a:cubicBezTo>
                    <a:pt x="147" y="455"/>
                    <a:pt x="154" y="441"/>
                    <a:pt x="155" y="424"/>
                  </a:cubicBezTo>
                  <a:cubicBezTo>
                    <a:pt x="155" y="417"/>
                    <a:pt x="155" y="410"/>
                    <a:pt x="155" y="403"/>
                  </a:cubicBezTo>
                  <a:cubicBezTo>
                    <a:pt x="164" y="415"/>
                    <a:pt x="170" y="427"/>
                    <a:pt x="175" y="440"/>
                  </a:cubicBezTo>
                  <a:cubicBezTo>
                    <a:pt x="206" y="525"/>
                    <a:pt x="262" y="587"/>
                    <a:pt x="353" y="610"/>
                  </a:cubicBezTo>
                  <a:cubicBezTo>
                    <a:pt x="445" y="633"/>
                    <a:pt x="538" y="636"/>
                    <a:pt x="630" y="611"/>
                  </a:cubicBezTo>
                  <a:cubicBezTo>
                    <a:pt x="676" y="598"/>
                    <a:pt x="713" y="573"/>
                    <a:pt x="738" y="532"/>
                  </a:cubicBezTo>
                  <a:cubicBezTo>
                    <a:pt x="768" y="483"/>
                    <a:pt x="782" y="429"/>
                    <a:pt x="789" y="376"/>
                  </a:cubicBezTo>
                  <a:cubicBezTo>
                    <a:pt x="796" y="388"/>
                    <a:pt x="804" y="403"/>
                    <a:pt x="814" y="416"/>
                  </a:cubicBezTo>
                  <a:cubicBezTo>
                    <a:pt x="822" y="427"/>
                    <a:pt x="834" y="428"/>
                    <a:pt x="846" y="418"/>
                  </a:cubicBezTo>
                  <a:cubicBezTo>
                    <a:pt x="878" y="392"/>
                    <a:pt x="890" y="358"/>
                    <a:pt x="882" y="317"/>
                  </a:cubicBezTo>
                  <a:cubicBezTo>
                    <a:pt x="879" y="298"/>
                    <a:pt x="866" y="286"/>
                    <a:pt x="847" y="281"/>
                  </a:cubicBezTo>
                  <a:cubicBezTo>
                    <a:pt x="830" y="276"/>
                    <a:pt x="811" y="274"/>
                    <a:pt x="801" y="292"/>
                  </a:cubicBezTo>
                  <a:cubicBezTo>
                    <a:pt x="792" y="306"/>
                    <a:pt x="788" y="322"/>
                    <a:pt x="784" y="334"/>
                  </a:cubicBezTo>
                  <a:cubicBezTo>
                    <a:pt x="779" y="310"/>
                    <a:pt x="779" y="310"/>
                    <a:pt x="756" y="288"/>
                  </a:cubicBezTo>
                  <a:cubicBezTo>
                    <a:pt x="747" y="280"/>
                    <a:pt x="741" y="270"/>
                    <a:pt x="735" y="260"/>
                  </a:cubicBezTo>
                  <a:cubicBezTo>
                    <a:pt x="717" y="232"/>
                    <a:pt x="701" y="202"/>
                    <a:pt x="682" y="175"/>
                  </a:cubicBezTo>
                  <a:cubicBezTo>
                    <a:pt x="652" y="135"/>
                    <a:pt x="611" y="127"/>
                    <a:pt x="563" y="133"/>
                  </a:cubicBezTo>
                  <a:cubicBezTo>
                    <a:pt x="536" y="136"/>
                    <a:pt x="507" y="150"/>
                    <a:pt x="481" y="127"/>
                  </a:cubicBezTo>
                  <a:cubicBezTo>
                    <a:pt x="479" y="126"/>
                    <a:pt x="474" y="128"/>
                    <a:pt x="472" y="129"/>
                  </a:cubicBezTo>
                  <a:cubicBezTo>
                    <a:pt x="446" y="145"/>
                    <a:pt x="418" y="142"/>
                    <a:pt x="390" y="139"/>
                  </a:cubicBezTo>
                  <a:cubicBezTo>
                    <a:pt x="345" y="133"/>
                    <a:pt x="304" y="142"/>
                    <a:pt x="272" y="176"/>
                  </a:cubicBezTo>
                  <a:cubicBezTo>
                    <a:pt x="254" y="195"/>
                    <a:pt x="238" y="217"/>
                    <a:pt x="223" y="238"/>
                  </a:cubicBezTo>
                  <a:cubicBezTo>
                    <a:pt x="202" y="267"/>
                    <a:pt x="184" y="298"/>
                    <a:pt x="162" y="326"/>
                  </a:cubicBezTo>
                  <a:cubicBezTo>
                    <a:pt x="151" y="340"/>
                    <a:pt x="144" y="351"/>
                    <a:pt x="148" y="370"/>
                  </a:cubicBezTo>
                  <a:close/>
                  <a:moveTo>
                    <a:pt x="508" y="779"/>
                  </a:moveTo>
                  <a:cubicBezTo>
                    <a:pt x="424" y="785"/>
                    <a:pt x="342" y="789"/>
                    <a:pt x="259" y="796"/>
                  </a:cubicBezTo>
                  <a:cubicBezTo>
                    <a:pt x="227" y="799"/>
                    <a:pt x="195" y="807"/>
                    <a:pt x="163" y="811"/>
                  </a:cubicBezTo>
                  <a:cubicBezTo>
                    <a:pt x="145" y="813"/>
                    <a:pt x="139" y="821"/>
                    <a:pt x="143" y="839"/>
                  </a:cubicBezTo>
                  <a:cubicBezTo>
                    <a:pt x="150" y="870"/>
                    <a:pt x="155" y="901"/>
                    <a:pt x="162" y="932"/>
                  </a:cubicBezTo>
                  <a:cubicBezTo>
                    <a:pt x="167" y="958"/>
                    <a:pt x="167" y="957"/>
                    <a:pt x="194" y="953"/>
                  </a:cubicBezTo>
                  <a:cubicBezTo>
                    <a:pt x="243" y="945"/>
                    <a:pt x="292" y="935"/>
                    <a:pt x="341" y="932"/>
                  </a:cubicBezTo>
                  <a:cubicBezTo>
                    <a:pt x="416" y="927"/>
                    <a:pt x="491" y="926"/>
                    <a:pt x="566" y="927"/>
                  </a:cubicBezTo>
                  <a:cubicBezTo>
                    <a:pt x="625" y="928"/>
                    <a:pt x="683" y="934"/>
                    <a:pt x="741" y="939"/>
                  </a:cubicBezTo>
                  <a:cubicBezTo>
                    <a:pt x="771" y="942"/>
                    <a:pt x="801" y="949"/>
                    <a:pt x="831" y="954"/>
                  </a:cubicBezTo>
                  <a:cubicBezTo>
                    <a:pt x="842" y="956"/>
                    <a:pt x="851" y="957"/>
                    <a:pt x="854" y="942"/>
                  </a:cubicBezTo>
                  <a:cubicBezTo>
                    <a:pt x="860" y="906"/>
                    <a:pt x="867" y="870"/>
                    <a:pt x="873" y="835"/>
                  </a:cubicBezTo>
                  <a:cubicBezTo>
                    <a:pt x="876" y="823"/>
                    <a:pt x="874" y="816"/>
                    <a:pt x="860" y="814"/>
                  </a:cubicBezTo>
                  <a:cubicBezTo>
                    <a:pt x="827" y="808"/>
                    <a:pt x="794" y="799"/>
                    <a:pt x="760" y="796"/>
                  </a:cubicBezTo>
                  <a:cubicBezTo>
                    <a:pt x="676" y="789"/>
                    <a:pt x="592" y="785"/>
                    <a:pt x="508" y="779"/>
                  </a:cubicBezTo>
                  <a:close/>
                  <a:moveTo>
                    <a:pt x="145" y="333"/>
                  </a:moveTo>
                  <a:cubicBezTo>
                    <a:pt x="158" y="316"/>
                    <a:pt x="173" y="299"/>
                    <a:pt x="186" y="281"/>
                  </a:cubicBezTo>
                  <a:cubicBezTo>
                    <a:pt x="206" y="252"/>
                    <a:pt x="224" y="222"/>
                    <a:pt x="244" y="194"/>
                  </a:cubicBezTo>
                  <a:cubicBezTo>
                    <a:pt x="276" y="151"/>
                    <a:pt x="317" y="127"/>
                    <a:pt x="372" y="131"/>
                  </a:cubicBezTo>
                  <a:cubicBezTo>
                    <a:pt x="396" y="132"/>
                    <a:pt x="420" y="133"/>
                    <a:pt x="443" y="130"/>
                  </a:cubicBezTo>
                  <a:cubicBezTo>
                    <a:pt x="454" y="129"/>
                    <a:pt x="472" y="121"/>
                    <a:pt x="474" y="113"/>
                  </a:cubicBezTo>
                  <a:cubicBezTo>
                    <a:pt x="479" y="88"/>
                    <a:pt x="479" y="61"/>
                    <a:pt x="480" y="35"/>
                  </a:cubicBezTo>
                  <a:cubicBezTo>
                    <a:pt x="480" y="24"/>
                    <a:pt x="474" y="17"/>
                    <a:pt x="462" y="19"/>
                  </a:cubicBezTo>
                  <a:cubicBezTo>
                    <a:pt x="419" y="25"/>
                    <a:pt x="375" y="27"/>
                    <a:pt x="333" y="37"/>
                  </a:cubicBezTo>
                  <a:cubicBezTo>
                    <a:pt x="261" y="53"/>
                    <a:pt x="203" y="94"/>
                    <a:pt x="172" y="162"/>
                  </a:cubicBezTo>
                  <a:cubicBezTo>
                    <a:pt x="153" y="204"/>
                    <a:pt x="143" y="250"/>
                    <a:pt x="127" y="293"/>
                  </a:cubicBezTo>
                  <a:cubicBezTo>
                    <a:pt x="122" y="310"/>
                    <a:pt x="122" y="323"/>
                    <a:pt x="145" y="333"/>
                  </a:cubicBezTo>
                  <a:close/>
                  <a:moveTo>
                    <a:pt x="487" y="21"/>
                  </a:moveTo>
                  <a:cubicBezTo>
                    <a:pt x="487" y="33"/>
                    <a:pt x="487" y="43"/>
                    <a:pt x="487" y="54"/>
                  </a:cubicBezTo>
                  <a:cubicBezTo>
                    <a:pt x="486" y="65"/>
                    <a:pt x="484" y="76"/>
                    <a:pt x="483" y="88"/>
                  </a:cubicBezTo>
                  <a:cubicBezTo>
                    <a:pt x="479" y="120"/>
                    <a:pt x="491" y="134"/>
                    <a:pt x="524" y="131"/>
                  </a:cubicBezTo>
                  <a:cubicBezTo>
                    <a:pt x="537" y="130"/>
                    <a:pt x="550" y="127"/>
                    <a:pt x="563" y="125"/>
                  </a:cubicBezTo>
                  <a:cubicBezTo>
                    <a:pt x="620" y="116"/>
                    <a:pt x="666" y="134"/>
                    <a:pt x="698" y="183"/>
                  </a:cubicBezTo>
                  <a:cubicBezTo>
                    <a:pt x="706" y="195"/>
                    <a:pt x="713" y="207"/>
                    <a:pt x="721" y="219"/>
                  </a:cubicBezTo>
                  <a:cubicBezTo>
                    <a:pt x="733" y="239"/>
                    <a:pt x="744" y="260"/>
                    <a:pt x="758" y="279"/>
                  </a:cubicBezTo>
                  <a:cubicBezTo>
                    <a:pt x="773" y="298"/>
                    <a:pt x="779" y="298"/>
                    <a:pt x="797" y="282"/>
                  </a:cubicBezTo>
                  <a:cubicBezTo>
                    <a:pt x="802" y="278"/>
                    <a:pt x="807" y="274"/>
                    <a:pt x="812" y="270"/>
                  </a:cubicBezTo>
                  <a:cubicBezTo>
                    <a:pt x="766" y="102"/>
                    <a:pt x="634" y="0"/>
                    <a:pt x="487" y="21"/>
                  </a:cubicBezTo>
                  <a:close/>
                  <a:moveTo>
                    <a:pt x="792" y="414"/>
                  </a:moveTo>
                  <a:cubicBezTo>
                    <a:pt x="774" y="479"/>
                    <a:pt x="757" y="548"/>
                    <a:pt x="698" y="588"/>
                  </a:cubicBezTo>
                  <a:cubicBezTo>
                    <a:pt x="747" y="588"/>
                    <a:pt x="798" y="588"/>
                    <a:pt x="849" y="588"/>
                  </a:cubicBezTo>
                  <a:cubicBezTo>
                    <a:pt x="872" y="588"/>
                    <a:pt x="877" y="584"/>
                    <a:pt x="873" y="561"/>
                  </a:cubicBezTo>
                  <a:cubicBezTo>
                    <a:pt x="865" y="518"/>
                    <a:pt x="855" y="475"/>
                    <a:pt x="846" y="433"/>
                  </a:cubicBezTo>
                  <a:cubicBezTo>
                    <a:pt x="844" y="434"/>
                    <a:pt x="842" y="436"/>
                    <a:pt x="840" y="437"/>
                  </a:cubicBezTo>
                  <a:cubicBezTo>
                    <a:pt x="825" y="430"/>
                    <a:pt x="810" y="423"/>
                    <a:pt x="792" y="414"/>
                  </a:cubicBezTo>
                  <a:close/>
                  <a:moveTo>
                    <a:pt x="167" y="442"/>
                  </a:moveTo>
                  <a:cubicBezTo>
                    <a:pt x="149" y="455"/>
                    <a:pt x="133" y="467"/>
                    <a:pt x="113" y="481"/>
                  </a:cubicBezTo>
                  <a:cubicBezTo>
                    <a:pt x="112" y="506"/>
                    <a:pt x="109" y="537"/>
                    <a:pt x="108" y="569"/>
                  </a:cubicBezTo>
                  <a:cubicBezTo>
                    <a:pt x="107" y="593"/>
                    <a:pt x="110" y="595"/>
                    <a:pt x="134" y="594"/>
                  </a:cubicBezTo>
                  <a:cubicBezTo>
                    <a:pt x="166" y="592"/>
                    <a:pt x="197" y="589"/>
                    <a:pt x="229" y="588"/>
                  </a:cubicBezTo>
                  <a:cubicBezTo>
                    <a:pt x="245" y="588"/>
                    <a:pt x="262" y="590"/>
                    <a:pt x="278" y="592"/>
                  </a:cubicBezTo>
                  <a:cubicBezTo>
                    <a:pt x="221" y="554"/>
                    <a:pt x="189" y="499"/>
                    <a:pt x="167" y="442"/>
                  </a:cubicBezTo>
                  <a:close/>
                  <a:moveTo>
                    <a:pt x="42" y="965"/>
                  </a:moveTo>
                  <a:cubicBezTo>
                    <a:pt x="76" y="952"/>
                    <a:pt x="104" y="939"/>
                    <a:pt x="133" y="930"/>
                  </a:cubicBezTo>
                  <a:cubicBezTo>
                    <a:pt x="148" y="925"/>
                    <a:pt x="148" y="918"/>
                    <a:pt x="146" y="905"/>
                  </a:cubicBezTo>
                  <a:cubicBezTo>
                    <a:pt x="140" y="877"/>
                    <a:pt x="136" y="849"/>
                    <a:pt x="130" y="821"/>
                  </a:cubicBezTo>
                  <a:cubicBezTo>
                    <a:pt x="128" y="809"/>
                    <a:pt x="131" y="802"/>
                    <a:pt x="141" y="796"/>
                  </a:cubicBezTo>
                  <a:cubicBezTo>
                    <a:pt x="153" y="789"/>
                    <a:pt x="164" y="781"/>
                    <a:pt x="175" y="773"/>
                  </a:cubicBezTo>
                  <a:cubicBezTo>
                    <a:pt x="117" y="770"/>
                    <a:pt x="69" y="796"/>
                    <a:pt x="20" y="817"/>
                  </a:cubicBezTo>
                  <a:cubicBezTo>
                    <a:pt x="19" y="819"/>
                    <a:pt x="19" y="821"/>
                    <a:pt x="18" y="824"/>
                  </a:cubicBezTo>
                  <a:cubicBezTo>
                    <a:pt x="47" y="839"/>
                    <a:pt x="76" y="854"/>
                    <a:pt x="102" y="867"/>
                  </a:cubicBezTo>
                  <a:cubicBezTo>
                    <a:pt x="94" y="878"/>
                    <a:pt x="82" y="892"/>
                    <a:pt x="72" y="908"/>
                  </a:cubicBezTo>
                  <a:cubicBezTo>
                    <a:pt x="62" y="924"/>
                    <a:pt x="54" y="942"/>
                    <a:pt x="42" y="965"/>
                  </a:cubicBezTo>
                  <a:close/>
                  <a:moveTo>
                    <a:pt x="843" y="775"/>
                  </a:moveTo>
                  <a:cubicBezTo>
                    <a:pt x="853" y="781"/>
                    <a:pt x="863" y="788"/>
                    <a:pt x="873" y="794"/>
                  </a:cubicBezTo>
                  <a:cubicBezTo>
                    <a:pt x="885" y="801"/>
                    <a:pt x="889" y="808"/>
                    <a:pt x="885" y="823"/>
                  </a:cubicBezTo>
                  <a:cubicBezTo>
                    <a:pt x="877" y="851"/>
                    <a:pt x="873" y="880"/>
                    <a:pt x="868" y="909"/>
                  </a:cubicBezTo>
                  <a:cubicBezTo>
                    <a:pt x="868" y="914"/>
                    <a:pt x="870" y="924"/>
                    <a:pt x="873" y="926"/>
                  </a:cubicBezTo>
                  <a:cubicBezTo>
                    <a:pt x="904" y="938"/>
                    <a:pt x="936" y="950"/>
                    <a:pt x="971" y="963"/>
                  </a:cubicBezTo>
                  <a:cubicBezTo>
                    <a:pt x="952" y="926"/>
                    <a:pt x="943" y="888"/>
                    <a:pt x="906" y="866"/>
                  </a:cubicBezTo>
                  <a:cubicBezTo>
                    <a:pt x="963" y="845"/>
                    <a:pt x="980" y="836"/>
                    <a:pt x="995" y="817"/>
                  </a:cubicBezTo>
                  <a:cubicBezTo>
                    <a:pt x="946" y="796"/>
                    <a:pt x="899" y="771"/>
                    <a:pt x="843" y="775"/>
                  </a:cubicBezTo>
                  <a:close/>
                  <a:moveTo>
                    <a:pt x="462" y="673"/>
                  </a:moveTo>
                  <a:cubicBezTo>
                    <a:pt x="451" y="685"/>
                    <a:pt x="444" y="700"/>
                    <a:pt x="459" y="707"/>
                  </a:cubicBezTo>
                  <a:cubicBezTo>
                    <a:pt x="497" y="725"/>
                    <a:pt x="537" y="724"/>
                    <a:pt x="575" y="707"/>
                  </a:cubicBezTo>
                  <a:cubicBezTo>
                    <a:pt x="581" y="705"/>
                    <a:pt x="584" y="690"/>
                    <a:pt x="584" y="680"/>
                  </a:cubicBezTo>
                  <a:cubicBezTo>
                    <a:pt x="584" y="677"/>
                    <a:pt x="573" y="673"/>
                    <a:pt x="564" y="668"/>
                  </a:cubicBezTo>
                  <a:cubicBezTo>
                    <a:pt x="564" y="683"/>
                    <a:pt x="563" y="693"/>
                    <a:pt x="563" y="702"/>
                  </a:cubicBezTo>
                  <a:cubicBezTo>
                    <a:pt x="561" y="702"/>
                    <a:pt x="559" y="702"/>
                    <a:pt x="557" y="702"/>
                  </a:cubicBezTo>
                  <a:cubicBezTo>
                    <a:pt x="557" y="679"/>
                    <a:pt x="557" y="657"/>
                    <a:pt x="557" y="636"/>
                  </a:cubicBezTo>
                  <a:cubicBezTo>
                    <a:pt x="525" y="636"/>
                    <a:pt x="497" y="636"/>
                    <a:pt x="471" y="636"/>
                  </a:cubicBezTo>
                  <a:cubicBezTo>
                    <a:pt x="471" y="659"/>
                    <a:pt x="471" y="680"/>
                    <a:pt x="471" y="701"/>
                  </a:cubicBezTo>
                  <a:cubicBezTo>
                    <a:pt x="470" y="701"/>
                    <a:pt x="469" y="701"/>
                    <a:pt x="468" y="701"/>
                  </a:cubicBezTo>
                  <a:cubicBezTo>
                    <a:pt x="466" y="692"/>
                    <a:pt x="464" y="682"/>
                    <a:pt x="462" y="673"/>
                  </a:cubicBezTo>
                  <a:close/>
                  <a:moveTo>
                    <a:pt x="593" y="703"/>
                  </a:moveTo>
                  <a:cubicBezTo>
                    <a:pt x="608" y="708"/>
                    <a:pt x="623" y="714"/>
                    <a:pt x="635" y="697"/>
                  </a:cubicBezTo>
                  <a:cubicBezTo>
                    <a:pt x="620" y="674"/>
                    <a:pt x="620" y="674"/>
                    <a:pt x="593" y="675"/>
                  </a:cubicBezTo>
                  <a:cubicBezTo>
                    <a:pt x="593" y="684"/>
                    <a:pt x="593" y="692"/>
                    <a:pt x="593" y="703"/>
                  </a:cubicBezTo>
                  <a:close/>
                  <a:moveTo>
                    <a:pt x="441" y="677"/>
                  </a:moveTo>
                  <a:cubicBezTo>
                    <a:pt x="414" y="674"/>
                    <a:pt x="408" y="678"/>
                    <a:pt x="408" y="703"/>
                  </a:cubicBezTo>
                  <a:cubicBezTo>
                    <a:pt x="436" y="713"/>
                    <a:pt x="443" y="709"/>
                    <a:pt x="441" y="677"/>
                  </a:cubicBezTo>
                  <a:close/>
                  <a:moveTo>
                    <a:pt x="471" y="719"/>
                  </a:moveTo>
                  <a:cubicBezTo>
                    <a:pt x="459" y="718"/>
                    <a:pt x="448" y="713"/>
                    <a:pt x="439" y="715"/>
                  </a:cubicBezTo>
                  <a:cubicBezTo>
                    <a:pt x="434" y="717"/>
                    <a:pt x="433" y="730"/>
                    <a:pt x="429" y="741"/>
                  </a:cubicBezTo>
                  <a:cubicBezTo>
                    <a:pt x="448" y="742"/>
                    <a:pt x="464" y="746"/>
                    <a:pt x="471" y="719"/>
                  </a:cubicBezTo>
                  <a:close/>
                  <a:moveTo>
                    <a:pt x="595" y="744"/>
                  </a:moveTo>
                  <a:cubicBezTo>
                    <a:pt x="597" y="742"/>
                    <a:pt x="599" y="740"/>
                    <a:pt x="601" y="738"/>
                  </a:cubicBezTo>
                  <a:cubicBezTo>
                    <a:pt x="599" y="729"/>
                    <a:pt x="597" y="720"/>
                    <a:pt x="594" y="712"/>
                  </a:cubicBezTo>
                  <a:cubicBezTo>
                    <a:pt x="583" y="715"/>
                    <a:pt x="572" y="719"/>
                    <a:pt x="561" y="723"/>
                  </a:cubicBezTo>
                  <a:cubicBezTo>
                    <a:pt x="561" y="726"/>
                    <a:pt x="561" y="729"/>
                    <a:pt x="561" y="731"/>
                  </a:cubicBezTo>
                  <a:cubicBezTo>
                    <a:pt x="572" y="736"/>
                    <a:pt x="583" y="740"/>
                    <a:pt x="595" y="744"/>
                  </a:cubicBezTo>
                  <a:close/>
                  <a:moveTo>
                    <a:pt x="493" y="718"/>
                  </a:moveTo>
                  <a:cubicBezTo>
                    <a:pt x="486" y="727"/>
                    <a:pt x="479" y="733"/>
                    <a:pt x="480" y="735"/>
                  </a:cubicBezTo>
                  <a:cubicBezTo>
                    <a:pt x="484" y="743"/>
                    <a:pt x="490" y="749"/>
                    <a:pt x="495" y="756"/>
                  </a:cubicBezTo>
                  <a:cubicBezTo>
                    <a:pt x="501" y="750"/>
                    <a:pt x="510" y="745"/>
                    <a:pt x="511" y="739"/>
                  </a:cubicBezTo>
                  <a:cubicBezTo>
                    <a:pt x="511" y="733"/>
                    <a:pt x="501" y="727"/>
                    <a:pt x="493" y="718"/>
                  </a:cubicBezTo>
                  <a:close/>
                  <a:moveTo>
                    <a:pt x="143" y="802"/>
                  </a:moveTo>
                  <a:cubicBezTo>
                    <a:pt x="144" y="804"/>
                    <a:pt x="145" y="805"/>
                    <a:pt x="145" y="807"/>
                  </a:cubicBezTo>
                  <a:cubicBezTo>
                    <a:pt x="159" y="804"/>
                    <a:pt x="173" y="801"/>
                    <a:pt x="187" y="797"/>
                  </a:cubicBezTo>
                  <a:cubicBezTo>
                    <a:pt x="185" y="790"/>
                    <a:pt x="184" y="784"/>
                    <a:pt x="182" y="776"/>
                  </a:cubicBezTo>
                  <a:cubicBezTo>
                    <a:pt x="168" y="785"/>
                    <a:pt x="156" y="793"/>
                    <a:pt x="143" y="802"/>
                  </a:cubicBezTo>
                  <a:close/>
                  <a:moveTo>
                    <a:pt x="869" y="807"/>
                  </a:moveTo>
                  <a:cubicBezTo>
                    <a:pt x="870" y="805"/>
                    <a:pt x="871" y="803"/>
                    <a:pt x="871" y="801"/>
                  </a:cubicBezTo>
                  <a:cubicBezTo>
                    <a:pt x="859" y="794"/>
                    <a:pt x="847" y="786"/>
                    <a:pt x="833" y="778"/>
                  </a:cubicBezTo>
                  <a:cubicBezTo>
                    <a:pt x="832" y="786"/>
                    <a:pt x="831" y="792"/>
                    <a:pt x="831" y="798"/>
                  </a:cubicBezTo>
                  <a:cubicBezTo>
                    <a:pt x="844" y="801"/>
                    <a:pt x="857" y="804"/>
                    <a:pt x="869" y="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1493" y="2407"/>
              <a:ext cx="1238" cy="1191"/>
            </a:xfrm>
            <a:custGeom>
              <a:rect b="b" l="l" r="r" t="t"/>
              <a:pathLst>
                <a:path extrusionOk="0" h="973" w="1012">
                  <a:moveTo>
                    <a:pt x="820" y="791"/>
                  </a:moveTo>
                  <a:cubicBezTo>
                    <a:pt x="830" y="754"/>
                    <a:pt x="831" y="751"/>
                    <a:pt x="868" y="761"/>
                  </a:cubicBezTo>
                  <a:cubicBezTo>
                    <a:pt x="914" y="774"/>
                    <a:pt x="959" y="793"/>
                    <a:pt x="1005" y="809"/>
                  </a:cubicBezTo>
                  <a:cubicBezTo>
                    <a:pt x="1007" y="810"/>
                    <a:pt x="1008" y="813"/>
                    <a:pt x="1012" y="816"/>
                  </a:cubicBezTo>
                  <a:cubicBezTo>
                    <a:pt x="984" y="834"/>
                    <a:pt x="958" y="851"/>
                    <a:pt x="932" y="867"/>
                  </a:cubicBezTo>
                  <a:cubicBezTo>
                    <a:pt x="949" y="900"/>
                    <a:pt x="967" y="934"/>
                    <a:pt x="984" y="967"/>
                  </a:cubicBezTo>
                  <a:cubicBezTo>
                    <a:pt x="983" y="969"/>
                    <a:pt x="981" y="971"/>
                    <a:pt x="980" y="972"/>
                  </a:cubicBezTo>
                  <a:cubicBezTo>
                    <a:pt x="942" y="957"/>
                    <a:pt x="904" y="942"/>
                    <a:pt x="865" y="927"/>
                  </a:cubicBezTo>
                  <a:cubicBezTo>
                    <a:pt x="862" y="941"/>
                    <a:pt x="860" y="951"/>
                    <a:pt x="858" y="966"/>
                  </a:cubicBezTo>
                  <a:cubicBezTo>
                    <a:pt x="624" y="918"/>
                    <a:pt x="391" y="917"/>
                    <a:pt x="157" y="966"/>
                  </a:cubicBezTo>
                  <a:cubicBezTo>
                    <a:pt x="154" y="952"/>
                    <a:pt x="152" y="941"/>
                    <a:pt x="149" y="927"/>
                  </a:cubicBezTo>
                  <a:cubicBezTo>
                    <a:pt x="108" y="943"/>
                    <a:pt x="71" y="958"/>
                    <a:pt x="33" y="973"/>
                  </a:cubicBezTo>
                  <a:cubicBezTo>
                    <a:pt x="32" y="971"/>
                    <a:pt x="31" y="969"/>
                    <a:pt x="29" y="968"/>
                  </a:cubicBezTo>
                  <a:cubicBezTo>
                    <a:pt x="47" y="934"/>
                    <a:pt x="64" y="900"/>
                    <a:pt x="82" y="866"/>
                  </a:cubicBezTo>
                  <a:cubicBezTo>
                    <a:pt x="58" y="851"/>
                    <a:pt x="31" y="835"/>
                    <a:pt x="0" y="815"/>
                  </a:cubicBezTo>
                  <a:cubicBezTo>
                    <a:pt x="14" y="808"/>
                    <a:pt x="23" y="802"/>
                    <a:pt x="33" y="799"/>
                  </a:cubicBezTo>
                  <a:cubicBezTo>
                    <a:pt x="72" y="785"/>
                    <a:pt x="111" y="770"/>
                    <a:pt x="151" y="760"/>
                  </a:cubicBezTo>
                  <a:cubicBezTo>
                    <a:pt x="177" y="753"/>
                    <a:pt x="180" y="757"/>
                    <a:pt x="191" y="782"/>
                  </a:cubicBezTo>
                  <a:cubicBezTo>
                    <a:pt x="192" y="786"/>
                    <a:pt x="201" y="790"/>
                    <a:pt x="205" y="789"/>
                  </a:cubicBezTo>
                  <a:cubicBezTo>
                    <a:pt x="228" y="787"/>
                    <a:pt x="250" y="784"/>
                    <a:pt x="272" y="779"/>
                  </a:cubicBezTo>
                  <a:cubicBezTo>
                    <a:pt x="278" y="778"/>
                    <a:pt x="286" y="773"/>
                    <a:pt x="288" y="768"/>
                  </a:cubicBezTo>
                  <a:cubicBezTo>
                    <a:pt x="310" y="698"/>
                    <a:pt x="365" y="673"/>
                    <a:pt x="431" y="663"/>
                  </a:cubicBezTo>
                  <a:cubicBezTo>
                    <a:pt x="437" y="662"/>
                    <a:pt x="443" y="663"/>
                    <a:pt x="447" y="661"/>
                  </a:cubicBezTo>
                  <a:cubicBezTo>
                    <a:pt x="453" y="658"/>
                    <a:pt x="461" y="652"/>
                    <a:pt x="461" y="649"/>
                  </a:cubicBezTo>
                  <a:cubicBezTo>
                    <a:pt x="458" y="643"/>
                    <a:pt x="453" y="633"/>
                    <a:pt x="447" y="632"/>
                  </a:cubicBezTo>
                  <a:cubicBezTo>
                    <a:pt x="413" y="624"/>
                    <a:pt x="377" y="622"/>
                    <a:pt x="344" y="611"/>
                  </a:cubicBezTo>
                  <a:cubicBezTo>
                    <a:pt x="295" y="594"/>
                    <a:pt x="245" y="594"/>
                    <a:pt x="195" y="593"/>
                  </a:cubicBezTo>
                  <a:cubicBezTo>
                    <a:pt x="175" y="592"/>
                    <a:pt x="154" y="597"/>
                    <a:pt x="134" y="599"/>
                  </a:cubicBezTo>
                  <a:cubicBezTo>
                    <a:pt x="111" y="602"/>
                    <a:pt x="98" y="593"/>
                    <a:pt x="98" y="569"/>
                  </a:cubicBezTo>
                  <a:cubicBezTo>
                    <a:pt x="99" y="542"/>
                    <a:pt x="102" y="515"/>
                    <a:pt x="105" y="488"/>
                  </a:cubicBezTo>
                  <a:cubicBezTo>
                    <a:pt x="106" y="477"/>
                    <a:pt x="104" y="471"/>
                    <a:pt x="95" y="463"/>
                  </a:cubicBezTo>
                  <a:cubicBezTo>
                    <a:pt x="72" y="445"/>
                    <a:pt x="51" y="423"/>
                    <a:pt x="44" y="393"/>
                  </a:cubicBezTo>
                  <a:cubicBezTo>
                    <a:pt x="34" y="347"/>
                    <a:pt x="48" y="298"/>
                    <a:pt x="111" y="307"/>
                  </a:cubicBezTo>
                  <a:cubicBezTo>
                    <a:pt x="124" y="267"/>
                    <a:pt x="135" y="227"/>
                    <a:pt x="149" y="188"/>
                  </a:cubicBezTo>
                  <a:cubicBezTo>
                    <a:pt x="181" y="94"/>
                    <a:pt x="250" y="41"/>
                    <a:pt x="344" y="20"/>
                  </a:cubicBezTo>
                  <a:cubicBezTo>
                    <a:pt x="427" y="1"/>
                    <a:pt x="511" y="0"/>
                    <a:pt x="595" y="19"/>
                  </a:cubicBezTo>
                  <a:cubicBezTo>
                    <a:pt x="685" y="40"/>
                    <a:pt x="747" y="95"/>
                    <a:pt x="785" y="178"/>
                  </a:cubicBezTo>
                  <a:cubicBezTo>
                    <a:pt x="796" y="200"/>
                    <a:pt x="805" y="224"/>
                    <a:pt x="814" y="247"/>
                  </a:cubicBezTo>
                  <a:cubicBezTo>
                    <a:pt x="818" y="258"/>
                    <a:pt x="823" y="264"/>
                    <a:pt x="836" y="266"/>
                  </a:cubicBezTo>
                  <a:cubicBezTo>
                    <a:pt x="872" y="270"/>
                    <a:pt x="889" y="290"/>
                    <a:pt x="892" y="326"/>
                  </a:cubicBezTo>
                  <a:cubicBezTo>
                    <a:pt x="895" y="359"/>
                    <a:pt x="886" y="388"/>
                    <a:pt x="861" y="411"/>
                  </a:cubicBezTo>
                  <a:cubicBezTo>
                    <a:pt x="852" y="419"/>
                    <a:pt x="851" y="427"/>
                    <a:pt x="855" y="439"/>
                  </a:cubicBezTo>
                  <a:cubicBezTo>
                    <a:pt x="865" y="474"/>
                    <a:pt x="874" y="509"/>
                    <a:pt x="880" y="545"/>
                  </a:cubicBezTo>
                  <a:cubicBezTo>
                    <a:pt x="888" y="586"/>
                    <a:pt x="876" y="597"/>
                    <a:pt x="835" y="592"/>
                  </a:cubicBezTo>
                  <a:cubicBezTo>
                    <a:pt x="761" y="583"/>
                    <a:pt x="690" y="597"/>
                    <a:pt x="619" y="618"/>
                  </a:cubicBezTo>
                  <a:cubicBezTo>
                    <a:pt x="606" y="622"/>
                    <a:pt x="592" y="626"/>
                    <a:pt x="579" y="627"/>
                  </a:cubicBezTo>
                  <a:cubicBezTo>
                    <a:pt x="564" y="627"/>
                    <a:pt x="562" y="637"/>
                    <a:pt x="564" y="647"/>
                  </a:cubicBezTo>
                  <a:cubicBezTo>
                    <a:pt x="565" y="652"/>
                    <a:pt x="574" y="657"/>
                    <a:pt x="579" y="658"/>
                  </a:cubicBezTo>
                  <a:cubicBezTo>
                    <a:pt x="618" y="664"/>
                    <a:pt x="657" y="668"/>
                    <a:pt x="691" y="691"/>
                  </a:cubicBezTo>
                  <a:cubicBezTo>
                    <a:pt x="718" y="708"/>
                    <a:pt x="734" y="732"/>
                    <a:pt x="742" y="762"/>
                  </a:cubicBezTo>
                  <a:cubicBezTo>
                    <a:pt x="747" y="776"/>
                    <a:pt x="754" y="783"/>
                    <a:pt x="770" y="783"/>
                  </a:cubicBezTo>
                  <a:cubicBezTo>
                    <a:pt x="787" y="784"/>
                    <a:pt x="803" y="788"/>
                    <a:pt x="820" y="791"/>
                  </a:cubicBezTo>
                  <a:close/>
                  <a:moveTo>
                    <a:pt x="167" y="778"/>
                  </a:moveTo>
                  <a:cubicBezTo>
                    <a:pt x="159" y="785"/>
                    <a:pt x="151" y="793"/>
                    <a:pt x="142" y="800"/>
                  </a:cubicBezTo>
                  <a:cubicBezTo>
                    <a:pt x="143" y="801"/>
                    <a:pt x="144" y="802"/>
                    <a:pt x="144" y="804"/>
                  </a:cubicBezTo>
                  <a:cubicBezTo>
                    <a:pt x="158" y="800"/>
                    <a:pt x="171" y="797"/>
                    <a:pt x="186" y="793"/>
                  </a:cubicBezTo>
                  <a:cubicBezTo>
                    <a:pt x="184" y="786"/>
                    <a:pt x="183" y="780"/>
                    <a:pt x="181" y="774"/>
                  </a:cubicBezTo>
                  <a:cubicBezTo>
                    <a:pt x="176" y="776"/>
                    <a:pt x="171" y="777"/>
                    <a:pt x="167" y="779"/>
                  </a:cubicBezTo>
                  <a:cubicBezTo>
                    <a:pt x="169" y="775"/>
                    <a:pt x="171" y="771"/>
                    <a:pt x="174" y="766"/>
                  </a:cubicBezTo>
                  <a:cubicBezTo>
                    <a:pt x="116" y="767"/>
                    <a:pt x="68" y="791"/>
                    <a:pt x="19" y="814"/>
                  </a:cubicBezTo>
                  <a:cubicBezTo>
                    <a:pt x="19" y="816"/>
                    <a:pt x="18" y="818"/>
                    <a:pt x="18" y="820"/>
                  </a:cubicBezTo>
                  <a:cubicBezTo>
                    <a:pt x="47" y="835"/>
                    <a:pt x="75" y="850"/>
                    <a:pt x="104" y="865"/>
                  </a:cubicBezTo>
                  <a:cubicBezTo>
                    <a:pt x="71" y="884"/>
                    <a:pt x="61" y="922"/>
                    <a:pt x="43" y="960"/>
                  </a:cubicBezTo>
                  <a:cubicBezTo>
                    <a:pt x="76" y="947"/>
                    <a:pt x="104" y="935"/>
                    <a:pt x="133" y="926"/>
                  </a:cubicBezTo>
                  <a:cubicBezTo>
                    <a:pt x="148" y="921"/>
                    <a:pt x="149" y="914"/>
                    <a:pt x="146" y="901"/>
                  </a:cubicBezTo>
                  <a:cubicBezTo>
                    <a:pt x="139" y="872"/>
                    <a:pt x="135" y="843"/>
                    <a:pt x="130" y="813"/>
                  </a:cubicBezTo>
                  <a:cubicBezTo>
                    <a:pt x="129" y="808"/>
                    <a:pt x="130" y="800"/>
                    <a:pt x="134" y="798"/>
                  </a:cubicBezTo>
                  <a:cubicBezTo>
                    <a:pt x="144" y="790"/>
                    <a:pt x="156" y="785"/>
                    <a:pt x="167" y="778"/>
                  </a:cubicBezTo>
                  <a:close/>
                  <a:moveTo>
                    <a:pt x="530" y="752"/>
                  </a:moveTo>
                  <a:cubicBezTo>
                    <a:pt x="526" y="750"/>
                    <a:pt x="521" y="747"/>
                    <a:pt x="518" y="745"/>
                  </a:cubicBezTo>
                  <a:cubicBezTo>
                    <a:pt x="508" y="752"/>
                    <a:pt x="499" y="758"/>
                    <a:pt x="490" y="764"/>
                  </a:cubicBezTo>
                  <a:cubicBezTo>
                    <a:pt x="483" y="754"/>
                    <a:pt x="477" y="746"/>
                    <a:pt x="473" y="741"/>
                  </a:cubicBezTo>
                  <a:cubicBezTo>
                    <a:pt x="455" y="743"/>
                    <a:pt x="439" y="745"/>
                    <a:pt x="422" y="747"/>
                  </a:cubicBezTo>
                  <a:cubicBezTo>
                    <a:pt x="423" y="734"/>
                    <a:pt x="425" y="723"/>
                    <a:pt x="426" y="713"/>
                  </a:cubicBezTo>
                  <a:cubicBezTo>
                    <a:pt x="414" y="708"/>
                    <a:pt x="404" y="704"/>
                    <a:pt x="394" y="700"/>
                  </a:cubicBezTo>
                  <a:cubicBezTo>
                    <a:pt x="397" y="693"/>
                    <a:pt x="399" y="688"/>
                    <a:pt x="402" y="681"/>
                  </a:cubicBezTo>
                  <a:cubicBezTo>
                    <a:pt x="349" y="683"/>
                    <a:pt x="299" y="737"/>
                    <a:pt x="299" y="772"/>
                  </a:cubicBezTo>
                  <a:cubicBezTo>
                    <a:pt x="372" y="771"/>
                    <a:pt x="445" y="768"/>
                    <a:pt x="517" y="769"/>
                  </a:cubicBezTo>
                  <a:cubicBezTo>
                    <a:pt x="591" y="769"/>
                    <a:pt x="664" y="772"/>
                    <a:pt x="737" y="774"/>
                  </a:cubicBezTo>
                  <a:cubicBezTo>
                    <a:pt x="724" y="721"/>
                    <a:pt x="688" y="686"/>
                    <a:pt x="634" y="678"/>
                  </a:cubicBezTo>
                  <a:cubicBezTo>
                    <a:pt x="638" y="685"/>
                    <a:pt x="642" y="690"/>
                    <a:pt x="647" y="698"/>
                  </a:cubicBezTo>
                  <a:cubicBezTo>
                    <a:pt x="632" y="704"/>
                    <a:pt x="619" y="710"/>
                    <a:pt x="606" y="716"/>
                  </a:cubicBezTo>
                  <a:cubicBezTo>
                    <a:pt x="605" y="724"/>
                    <a:pt x="604" y="734"/>
                    <a:pt x="603" y="746"/>
                  </a:cubicBezTo>
                  <a:cubicBezTo>
                    <a:pt x="588" y="744"/>
                    <a:pt x="574" y="742"/>
                    <a:pt x="557" y="739"/>
                  </a:cubicBezTo>
                  <a:cubicBezTo>
                    <a:pt x="551" y="746"/>
                    <a:pt x="543" y="754"/>
                    <a:pt x="534" y="764"/>
                  </a:cubicBezTo>
                  <a:cubicBezTo>
                    <a:pt x="532" y="758"/>
                    <a:pt x="531" y="755"/>
                    <a:pt x="529" y="751"/>
                  </a:cubicBezTo>
                  <a:cubicBezTo>
                    <a:pt x="548" y="750"/>
                    <a:pt x="552" y="739"/>
                    <a:pt x="552" y="721"/>
                  </a:cubicBezTo>
                  <a:cubicBezTo>
                    <a:pt x="540" y="722"/>
                    <a:pt x="530" y="723"/>
                    <a:pt x="518" y="724"/>
                  </a:cubicBezTo>
                  <a:cubicBezTo>
                    <a:pt x="523" y="735"/>
                    <a:pt x="526" y="744"/>
                    <a:pt x="530" y="752"/>
                  </a:cubicBezTo>
                  <a:close/>
                  <a:moveTo>
                    <a:pt x="789" y="377"/>
                  </a:moveTo>
                  <a:cubicBezTo>
                    <a:pt x="797" y="388"/>
                    <a:pt x="804" y="401"/>
                    <a:pt x="813" y="412"/>
                  </a:cubicBezTo>
                  <a:cubicBezTo>
                    <a:pt x="822" y="423"/>
                    <a:pt x="834" y="424"/>
                    <a:pt x="845" y="414"/>
                  </a:cubicBezTo>
                  <a:cubicBezTo>
                    <a:pt x="877" y="388"/>
                    <a:pt x="891" y="354"/>
                    <a:pt x="882" y="312"/>
                  </a:cubicBezTo>
                  <a:cubicBezTo>
                    <a:pt x="877" y="288"/>
                    <a:pt x="850" y="271"/>
                    <a:pt x="821" y="274"/>
                  </a:cubicBezTo>
                  <a:cubicBezTo>
                    <a:pt x="803" y="276"/>
                    <a:pt x="787" y="296"/>
                    <a:pt x="786" y="318"/>
                  </a:cubicBezTo>
                  <a:cubicBezTo>
                    <a:pt x="786" y="322"/>
                    <a:pt x="787" y="325"/>
                    <a:pt x="786" y="328"/>
                  </a:cubicBezTo>
                  <a:cubicBezTo>
                    <a:pt x="786" y="332"/>
                    <a:pt x="785" y="335"/>
                    <a:pt x="785" y="338"/>
                  </a:cubicBezTo>
                  <a:cubicBezTo>
                    <a:pt x="785" y="315"/>
                    <a:pt x="775" y="300"/>
                    <a:pt x="757" y="286"/>
                  </a:cubicBezTo>
                  <a:cubicBezTo>
                    <a:pt x="747" y="278"/>
                    <a:pt x="740" y="265"/>
                    <a:pt x="732" y="253"/>
                  </a:cubicBezTo>
                  <a:cubicBezTo>
                    <a:pt x="716" y="227"/>
                    <a:pt x="702" y="200"/>
                    <a:pt x="684" y="175"/>
                  </a:cubicBezTo>
                  <a:cubicBezTo>
                    <a:pt x="659" y="140"/>
                    <a:pt x="624" y="123"/>
                    <a:pt x="579" y="128"/>
                  </a:cubicBezTo>
                  <a:cubicBezTo>
                    <a:pt x="556" y="131"/>
                    <a:pt x="531" y="140"/>
                    <a:pt x="510" y="134"/>
                  </a:cubicBezTo>
                  <a:cubicBezTo>
                    <a:pt x="483" y="125"/>
                    <a:pt x="459" y="130"/>
                    <a:pt x="434" y="136"/>
                  </a:cubicBezTo>
                  <a:cubicBezTo>
                    <a:pt x="428" y="138"/>
                    <a:pt x="420" y="138"/>
                    <a:pt x="414" y="137"/>
                  </a:cubicBezTo>
                  <a:cubicBezTo>
                    <a:pt x="340" y="122"/>
                    <a:pt x="281" y="145"/>
                    <a:pt x="239" y="209"/>
                  </a:cubicBezTo>
                  <a:cubicBezTo>
                    <a:pt x="215" y="246"/>
                    <a:pt x="190" y="283"/>
                    <a:pt x="164" y="319"/>
                  </a:cubicBezTo>
                  <a:cubicBezTo>
                    <a:pt x="153" y="333"/>
                    <a:pt x="143" y="344"/>
                    <a:pt x="148" y="364"/>
                  </a:cubicBezTo>
                  <a:cubicBezTo>
                    <a:pt x="143" y="358"/>
                    <a:pt x="141" y="352"/>
                    <a:pt x="138" y="346"/>
                  </a:cubicBezTo>
                  <a:cubicBezTo>
                    <a:pt x="126" y="317"/>
                    <a:pt x="91" y="305"/>
                    <a:pt x="67" y="324"/>
                  </a:cubicBezTo>
                  <a:cubicBezTo>
                    <a:pt x="48" y="338"/>
                    <a:pt x="49" y="361"/>
                    <a:pt x="51" y="382"/>
                  </a:cubicBezTo>
                  <a:cubicBezTo>
                    <a:pt x="53" y="409"/>
                    <a:pt x="72" y="427"/>
                    <a:pt x="89" y="446"/>
                  </a:cubicBezTo>
                  <a:cubicBezTo>
                    <a:pt x="100" y="459"/>
                    <a:pt x="112" y="463"/>
                    <a:pt x="128" y="458"/>
                  </a:cubicBezTo>
                  <a:cubicBezTo>
                    <a:pt x="144" y="452"/>
                    <a:pt x="154" y="440"/>
                    <a:pt x="154" y="422"/>
                  </a:cubicBezTo>
                  <a:cubicBezTo>
                    <a:pt x="154" y="414"/>
                    <a:pt x="154" y="407"/>
                    <a:pt x="154" y="399"/>
                  </a:cubicBezTo>
                  <a:cubicBezTo>
                    <a:pt x="166" y="418"/>
                    <a:pt x="174" y="437"/>
                    <a:pt x="182" y="455"/>
                  </a:cubicBezTo>
                  <a:cubicBezTo>
                    <a:pt x="214" y="532"/>
                    <a:pt x="269" y="584"/>
                    <a:pt x="350" y="605"/>
                  </a:cubicBezTo>
                  <a:cubicBezTo>
                    <a:pt x="443" y="629"/>
                    <a:pt x="538" y="633"/>
                    <a:pt x="632" y="606"/>
                  </a:cubicBezTo>
                  <a:cubicBezTo>
                    <a:pt x="676" y="594"/>
                    <a:pt x="713" y="568"/>
                    <a:pt x="738" y="528"/>
                  </a:cubicBezTo>
                  <a:cubicBezTo>
                    <a:pt x="767" y="480"/>
                    <a:pt x="779" y="428"/>
                    <a:pt x="789" y="377"/>
                  </a:cubicBezTo>
                  <a:close/>
                  <a:moveTo>
                    <a:pt x="141" y="827"/>
                  </a:moveTo>
                  <a:cubicBezTo>
                    <a:pt x="147" y="861"/>
                    <a:pt x="153" y="894"/>
                    <a:pt x="160" y="927"/>
                  </a:cubicBezTo>
                  <a:cubicBezTo>
                    <a:pt x="165" y="954"/>
                    <a:pt x="166" y="953"/>
                    <a:pt x="194" y="949"/>
                  </a:cubicBezTo>
                  <a:cubicBezTo>
                    <a:pt x="242" y="941"/>
                    <a:pt x="291" y="931"/>
                    <a:pt x="340" y="928"/>
                  </a:cubicBezTo>
                  <a:cubicBezTo>
                    <a:pt x="416" y="923"/>
                    <a:pt x="492" y="922"/>
                    <a:pt x="568" y="923"/>
                  </a:cubicBezTo>
                  <a:cubicBezTo>
                    <a:pt x="626" y="924"/>
                    <a:pt x="684" y="930"/>
                    <a:pt x="741" y="935"/>
                  </a:cubicBezTo>
                  <a:cubicBezTo>
                    <a:pt x="771" y="938"/>
                    <a:pt x="800" y="945"/>
                    <a:pt x="829" y="950"/>
                  </a:cubicBezTo>
                  <a:cubicBezTo>
                    <a:pt x="840" y="952"/>
                    <a:pt x="850" y="953"/>
                    <a:pt x="853" y="937"/>
                  </a:cubicBezTo>
                  <a:cubicBezTo>
                    <a:pt x="859" y="902"/>
                    <a:pt x="866" y="867"/>
                    <a:pt x="873" y="832"/>
                  </a:cubicBezTo>
                  <a:cubicBezTo>
                    <a:pt x="876" y="818"/>
                    <a:pt x="872" y="811"/>
                    <a:pt x="857" y="809"/>
                  </a:cubicBezTo>
                  <a:cubicBezTo>
                    <a:pt x="790" y="801"/>
                    <a:pt x="723" y="787"/>
                    <a:pt x="656" y="783"/>
                  </a:cubicBezTo>
                  <a:cubicBezTo>
                    <a:pt x="580" y="778"/>
                    <a:pt x="503" y="780"/>
                    <a:pt x="427" y="780"/>
                  </a:cubicBezTo>
                  <a:cubicBezTo>
                    <a:pt x="336" y="779"/>
                    <a:pt x="247" y="793"/>
                    <a:pt x="158" y="808"/>
                  </a:cubicBezTo>
                  <a:cubicBezTo>
                    <a:pt x="147" y="809"/>
                    <a:pt x="138" y="813"/>
                    <a:pt x="141" y="827"/>
                  </a:cubicBezTo>
                  <a:close/>
                  <a:moveTo>
                    <a:pt x="141" y="328"/>
                  </a:moveTo>
                  <a:cubicBezTo>
                    <a:pt x="146" y="324"/>
                    <a:pt x="153" y="320"/>
                    <a:pt x="157" y="314"/>
                  </a:cubicBezTo>
                  <a:cubicBezTo>
                    <a:pt x="180" y="281"/>
                    <a:pt x="202" y="247"/>
                    <a:pt x="225" y="214"/>
                  </a:cubicBezTo>
                  <a:cubicBezTo>
                    <a:pt x="252" y="175"/>
                    <a:pt x="281" y="137"/>
                    <a:pt x="332" y="130"/>
                  </a:cubicBezTo>
                  <a:cubicBezTo>
                    <a:pt x="360" y="125"/>
                    <a:pt x="390" y="129"/>
                    <a:pt x="419" y="128"/>
                  </a:cubicBezTo>
                  <a:cubicBezTo>
                    <a:pt x="435" y="127"/>
                    <a:pt x="451" y="123"/>
                    <a:pt x="466" y="118"/>
                  </a:cubicBezTo>
                  <a:cubicBezTo>
                    <a:pt x="470" y="117"/>
                    <a:pt x="475" y="109"/>
                    <a:pt x="475" y="104"/>
                  </a:cubicBezTo>
                  <a:cubicBezTo>
                    <a:pt x="477" y="93"/>
                    <a:pt x="476" y="81"/>
                    <a:pt x="477" y="69"/>
                  </a:cubicBezTo>
                  <a:cubicBezTo>
                    <a:pt x="477" y="52"/>
                    <a:pt x="477" y="34"/>
                    <a:pt x="477" y="16"/>
                  </a:cubicBezTo>
                  <a:cubicBezTo>
                    <a:pt x="412" y="12"/>
                    <a:pt x="351" y="23"/>
                    <a:pt x="293" y="45"/>
                  </a:cubicBezTo>
                  <a:cubicBezTo>
                    <a:pt x="234" y="68"/>
                    <a:pt x="190" y="110"/>
                    <a:pt x="166" y="169"/>
                  </a:cubicBezTo>
                  <a:cubicBezTo>
                    <a:pt x="151" y="207"/>
                    <a:pt x="142" y="248"/>
                    <a:pt x="128" y="286"/>
                  </a:cubicBezTo>
                  <a:cubicBezTo>
                    <a:pt x="122" y="304"/>
                    <a:pt x="120" y="318"/>
                    <a:pt x="141" y="328"/>
                  </a:cubicBezTo>
                  <a:close/>
                  <a:moveTo>
                    <a:pt x="488" y="16"/>
                  </a:moveTo>
                  <a:cubicBezTo>
                    <a:pt x="486" y="41"/>
                    <a:pt x="482" y="64"/>
                    <a:pt x="482" y="87"/>
                  </a:cubicBezTo>
                  <a:cubicBezTo>
                    <a:pt x="482" y="117"/>
                    <a:pt x="487" y="129"/>
                    <a:pt x="521" y="127"/>
                  </a:cubicBezTo>
                  <a:cubicBezTo>
                    <a:pt x="535" y="126"/>
                    <a:pt x="549" y="123"/>
                    <a:pt x="563" y="121"/>
                  </a:cubicBezTo>
                  <a:cubicBezTo>
                    <a:pt x="618" y="113"/>
                    <a:pt x="664" y="128"/>
                    <a:pt x="696" y="176"/>
                  </a:cubicBezTo>
                  <a:cubicBezTo>
                    <a:pt x="709" y="197"/>
                    <a:pt x="721" y="219"/>
                    <a:pt x="735" y="241"/>
                  </a:cubicBezTo>
                  <a:cubicBezTo>
                    <a:pt x="743" y="254"/>
                    <a:pt x="751" y="268"/>
                    <a:pt x="762" y="280"/>
                  </a:cubicBezTo>
                  <a:cubicBezTo>
                    <a:pt x="771" y="291"/>
                    <a:pt x="783" y="298"/>
                    <a:pt x="795" y="280"/>
                  </a:cubicBezTo>
                  <a:cubicBezTo>
                    <a:pt x="798" y="274"/>
                    <a:pt x="805" y="271"/>
                    <a:pt x="810" y="267"/>
                  </a:cubicBezTo>
                  <a:cubicBezTo>
                    <a:pt x="762" y="100"/>
                    <a:pt x="673" y="17"/>
                    <a:pt x="488" y="16"/>
                  </a:cubicBezTo>
                  <a:close/>
                  <a:moveTo>
                    <a:pt x="696" y="589"/>
                  </a:moveTo>
                  <a:cubicBezTo>
                    <a:pt x="699" y="589"/>
                    <a:pt x="703" y="589"/>
                    <a:pt x="707" y="589"/>
                  </a:cubicBezTo>
                  <a:cubicBezTo>
                    <a:pt x="752" y="588"/>
                    <a:pt x="797" y="585"/>
                    <a:pt x="842" y="584"/>
                  </a:cubicBezTo>
                  <a:cubicBezTo>
                    <a:pt x="872" y="584"/>
                    <a:pt x="878" y="579"/>
                    <a:pt x="873" y="550"/>
                  </a:cubicBezTo>
                  <a:cubicBezTo>
                    <a:pt x="865" y="513"/>
                    <a:pt x="855" y="476"/>
                    <a:pt x="846" y="440"/>
                  </a:cubicBezTo>
                  <a:cubicBezTo>
                    <a:pt x="845" y="436"/>
                    <a:pt x="842" y="431"/>
                    <a:pt x="838" y="429"/>
                  </a:cubicBezTo>
                  <a:cubicBezTo>
                    <a:pt x="823" y="423"/>
                    <a:pt x="808" y="418"/>
                    <a:pt x="791" y="412"/>
                  </a:cubicBezTo>
                  <a:cubicBezTo>
                    <a:pt x="774" y="476"/>
                    <a:pt x="756" y="543"/>
                    <a:pt x="696" y="589"/>
                  </a:cubicBezTo>
                  <a:close/>
                  <a:moveTo>
                    <a:pt x="277" y="588"/>
                  </a:moveTo>
                  <a:cubicBezTo>
                    <a:pt x="219" y="550"/>
                    <a:pt x="190" y="494"/>
                    <a:pt x="166" y="439"/>
                  </a:cubicBezTo>
                  <a:cubicBezTo>
                    <a:pt x="149" y="451"/>
                    <a:pt x="133" y="462"/>
                    <a:pt x="113" y="477"/>
                  </a:cubicBezTo>
                  <a:cubicBezTo>
                    <a:pt x="111" y="500"/>
                    <a:pt x="108" y="529"/>
                    <a:pt x="107" y="559"/>
                  </a:cubicBezTo>
                  <a:cubicBezTo>
                    <a:pt x="106" y="589"/>
                    <a:pt x="109" y="592"/>
                    <a:pt x="140" y="590"/>
                  </a:cubicBezTo>
                  <a:cubicBezTo>
                    <a:pt x="168" y="588"/>
                    <a:pt x="197" y="585"/>
                    <a:pt x="225" y="584"/>
                  </a:cubicBezTo>
                  <a:cubicBezTo>
                    <a:pt x="242" y="584"/>
                    <a:pt x="260" y="587"/>
                    <a:pt x="277" y="588"/>
                  </a:cubicBezTo>
                  <a:close/>
                  <a:moveTo>
                    <a:pt x="910" y="865"/>
                  </a:moveTo>
                  <a:cubicBezTo>
                    <a:pt x="938" y="850"/>
                    <a:pt x="967" y="834"/>
                    <a:pt x="996" y="819"/>
                  </a:cubicBezTo>
                  <a:cubicBezTo>
                    <a:pt x="946" y="793"/>
                    <a:pt x="899" y="767"/>
                    <a:pt x="844" y="769"/>
                  </a:cubicBezTo>
                  <a:cubicBezTo>
                    <a:pt x="853" y="777"/>
                    <a:pt x="862" y="784"/>
                    <a:pt x="872" y="790"/>
                  </a:cubicBezTo>
                  <a:cubicBezTo>
                    <a:pt x="884" y="797"/>
                    <a:pt x="888" y="805"/>
                    <a:pt x="884" y="819"/>
                  </a:cubicBezTo>
                  <a:cubicBezTo>
                    <a:pt x="877" y="848"/>
                    <a:pt x="873" y="878"/>
                    <a:pt x="867" y="907"/>
                  </a:cubicBezTo>
                  <a:cubicBezTo>
                    <a:pt x="865" y="916"/>
                    <a:pt x="867" y="923"/>
                    <a:pt x="878" y="924"/>
                  </a:cubicBezTo>
                  <a:cubicBezTo>
                    <a:pt x="883" y="924"/>
                    <a:pt x="887" y="927"/>
                    <a:pt x="891" y="928"/>
                  </a:cubicBezTo>
                  <a:cubicBezTo>
                    <a:pt x="916" y="938"/>
                    <a:pt x="941" y="948"/>
                    <a:pt x="965" y="957"/>
                  </a:cubicBezTo>
                  <a:cubicBezTo>
                    <a:pt x="949" y="922"/>
                    <a:pt x="943" y="883"/>
                    <a:pt x="910" y="865"/>
                  </a:cubicBezTo>
                  <a:close/>
                  <a:moveTo>
                    <a:pt x="461" y="666"/>
                  </a:moveTo>
                  <a:cubicBezTo>
                    <a:pt x="446" y="686"/>
                    <a:pt x="447" y="699"/>
                    <a:pt x="460" y="704"/>
                  </a:cubicBezTo>
                  <a:cubicBezTo>
                    <a:pt x="498" y="719"/>
                    <a:pt x="537" y="720"/>
                    <a:pt x="574" y="703"/>
                  </a:cubicBezTo>
                  <a:cubicBezTo>
                    <a:pt x="580" y="701"/>
                    <a:pt x="583" y="686"/>
                    <a:pt x="583" y="677"/>
                  </a:cubicBezTo>
                  <a:cubicBezTo>
                    <a:pt x="583" y="673"/>
                    <a:pt x="573" y="669"/>
                    <a:pt x="564" y="664"/>
                  </a:cubicBezTo>
                  <a:cubicBezTo>
                    <a:pt x="563" y="679"/>
                    <a:pt x="563" y="688"/>
                    <a:pt x="562" y="698"/>
                  </a:cubicBezTo>
                  <a:cubicBezTo>
                    <a:pt x="560" y="698"/>
                    <a:pt x="558" y="698"/>
                    <a:pt x="556" y="697"/>
                  </a:cubicBezTo>
                  <a:cubicBezTo>
                    <a:pt x="556" y="675"/>
                    <a:pt x="556" y="653"/>
                    <a:pt x="556" y="632"/>
                  </a:cubicBezTo>
                  <a:cubicBezTo>
                    <a:pt x="524" y="632"/>
                    <a:pt x="497" y="632"/>
                    <a:pt x="469" y="632"/>
                  </a:cubicBezTo>
                  <a:cubicBezTo>
                    <a:pt x="470" y="654"/>
                    <a:pt x="471" y="676"/>
                    <a:pt x="473" y="698"/>
                  </a:cubicBezTo>
                  <a:cubicBezTo>
                    <a:pt x="471" y="698"/>
                    <a:pt x="469" y="698"/>
                    <a:pt x="467" y="698"/>
                  </a:cubicBezTo>
                  <a:cubicBezTo>
                    <a:pt x="465" y="688"/>
                    <a:pt x="463" y="679"/>
                    <a:pt x="461" y="666"/>
                  </a:cubicBezTo>
                  <a:close/>
                  <a:moveTo>
                    <a:pt x="593" y="664"/>
                  </a:moveTo>
                  <a:cubicBezTo>
                    <a:pt x="593" y="680"/>
                    <a:pt x="593" y="689"/>
                    <a:pt x="593" y="699"/>
                  </a:cubicBezTo>
                  <a:cubicBezTo>
                    <a:pt x="609" y="705"/>
                    <a:pt x="623" y="709"/>
                    <a:pt x="639" y="688"/>
                  </a:cubicBezTo>
                  <a:cubicBezTo>
                    <a:pt x="623" y="680"/>
                    <a:pt x="610" y="673"/>
                    <a:pt x="593" y="664"/>
                  </a:cubicBezTo>
                  <a:close/>
                  <a:moveTo>
                    <a:pt x="441" y="672"/>
                  </a:moveTo>
                  <a:cubicBezTo>
                    <a:pt x="424" y="671"/>
                    <a:pt x="408" y="672"/>
                    <a:pt x="407" y="692"/>
                  </a:cubicBezTo>
                  <a:cubicBezTo>
                    <a:pt x="407" y="696"/>
                    <a:pt x="419" y="703"/>
                    <a:pt x="425" y="703"/>
                  </a:cubicBezTo>
                  <a:cubicBezTo>
                    <a:pt x="446" y="703"/>
                    <a:pt x="442" y="687"/>
                    <a:pt x="441" y="672"/>
                  </a:cubicBezTo>
                  <a:close/>
                  <a:moveTo>
                    <a:pt x="470" y="715"/>
                  </a:moveTo>
                  <a:cubicBezTo>
                    <a:pt x="459" y="713"/>
                    <a:pt x="447" y="709"/>
                    <a:pt x="438" y="711"/>
                  </a:cubicBezTo>
                  <a:cubicBezTo>
                    <a:pt x="434" y="712"/>
                    <a:pt x="433" y="727"/>
                    <a:pt x="431" y="737"/>
                  </a:cubicBezTo>
                  <a:cubicBezTo>
                    <a:pt x="450" y="739"/>
                    <a:pt x="464" y="740"/>
                    <a:pt x="470" y="715"/>
                  </a:cubicBezTo>
                  <a:close/>
                  <a:moveTo>
                    <a:pt x="595" y="702"/>
                  </a:moveTo>
                  <a:cubicBezTo>
                    <a:pt x="579" y="711"/>
                    <a:pt x="570" y="716"/>
                    <a:pt x="559" y="722"/>
                  </a:cubicBezTo>
                  <a:cubicBezTo>
                    <a:pt x="570" y="736"/>
                    <a:pt x="582" y="742"/>
                    <a:pt x="594" y="735"/>
                  </a:cubicBezTo>
                  <a:cubicBezTo>
                    <a:pt x="599" y="732"/>
                    <a:pt x="595" y="716"/>
                    <a:pt x="595" y="702"/>
                  </a:cubicBezTo>
                  <a:close/>
                  <a:moveTo>
                    <a:pt x="484" y="718"/>
                  </a:moveTo>
                  <a:cubicBezTo>
                    <a:pt x="481" y="721"/>
                    <a:pt x="478" y="724"/>
                    <a:pt x="475" y="727"/>
                  </a:cubicBezTo>
                  <a:cubicBezTo>
                    <a:pt x="481" y="735"/>
                    <a:pt x="487" y="744"/>
                    <a:pt x="493" y="752"/>
                  </a:cubicBezTo>
                  <a:cubicBezTo>
                    <a:pt x="499" y="746"/>
                    <a:pt x="505" y="739"/>
                    <a:pt x="511" y="732"/>
                  </a:cubicBezTo>
                  <a:cubicBezTo>
                    <a:pt x="502" y="727"/>
                    <a:pt x="493" y="722"/>
                    <a:pt x="484" y="718"/>
                  </a:cubicBezTo>
                  <a:close/>
                  <a:moveTo>
                    <a:pt x="829" y="794"/>
                  </a:moveTo>
                  <a:cubicBezTo>
                    <a:pt x="844" y="797"/>
                    <a:pt x="857" y="800"/>
                    <a:pt x="870" y="803"/>
                  </a:cubicBezTo>
                  <a:cubicBezTo>
                    <a:pt x="870" y="801"/>
                    <a:pt x="871" y="799"/>
                    <a:pt x="871" y="797"/>
                  </a:cubicBezTo>
                  <a:cubicBezTo>
                    <a:pt x="859" y="790"/>
                    <a:pt x="847" y="783"/>
                    <a:pt x="833" y="775"/>
                  </a:cubicBezTo>
                  <a:cubicBezTo>
                    <a:pt x="832" y="782"/>
                    <a:pt x="831" y="786"/>
                    <a:pt x="829" y="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3014" y="2407"/>
              <a:ext cx="1238" cy="1190"/>
            </a:xfrm>
            <a:custGeom>
              <a:rect b="b" l="l" r="r" t="t"/>
              <a:pathLst>
                <a:path extrusionOk="0" h="972" w="1012">
                  <a:moveTo>
                    <a:pt x="561" y="631"/>
                  </a:moveTo>
                  <a:cubicBezTo>
                    <a:pt x="561" y="638"/>
                    <a:pt x="560" y="646"/>
                    <a:pt x="559" y="654"/>
                  </a:cubicBezTo>
                  <a:cubicBezTo>
                    <a:pt x="590" y="660"/>
                    <a:pt x="620" y="665"/>
                    <a:pt x="649" y="673"/>
                  </a:cubicBezTo>
                  <a:cubicBezTo>
                    <a:pt x="695" y="685"/>
                    <a:pt x="725" y="715"/>
                    <a:pt x="738" y="760"/>
                  </a:cubicBezTo>
                  <a:cubicBezTo>
                    <a:pt x="743" y="775"/>
                    <a:pt x="750" y="784"/>
                    <a:pt x="767" y="783"/>
                  </a:cubicBezTo>
                  <a:cubicBezTo>
                    <a:pt x="776" y="783"/>
                    <a:pt x="784" y="785"/>
                    <a:pt x="793" y="787"/>
                  </a:cubicBezTo>
                  <a:cubicBezTo>
                    <a:pt x="811" y="792"/>
                    <a:pt x="824" y="792"/>
                    <a:pt x="824" y="768"/>
                  </a:cubicBezTo>
                  <a:cubicBezTo>
                    <a:pt x="824" y="765"/>
                    <a:pt x="835" y="758"/>
                    <a:pt x="840" y="759"/>
                  </a:cubicBezTo>
                  <a:cubicBezTo>
                    <a:pt x="876" y="767"/>
                    <a:pt x="911" y="774"/>
                    <a:pt x="946" y="785"/>
                  </a:cubicBezTo>
                  <a:cubicBezTo>
                    <a:pt x="967" y="791"/>
                    <a:pt x="987" y="803"/>
                    <a:pt x="1012" y="814"/>
                  </a:cubicBezTo>
                  <a:cubicBezTo>
                    <a:pt x="981" y="834"/>
                    <a:pt x="955" y="850"/>
                    <a:pt x="929" y="867"/>
                  </a:cubicBezTo>
                  <a:cubicBezTo>
                    <a:pt x="946" y="899"/>
                    <a:pt x="963" y="933"/>
                    <a:pt x="981" y="967"/>
                  </a:cubicBezTo>
                  <a:cubicBezTo>
                    <a:pt x="980" y="969"/>
                    <a:pt x="978" y="971"/>
                    <a:pt x="977" y="972"/>
                  </a:cubicBezTo>
                  <a:cubicBezTo>
                    <a:pt x="939" y="958"/>
                    <a:pt x="902" y="943"/>
                    <a:pt x="862" y="927"/>
                  </a:cubicBezTo>
                  <a:cubicBezTo>
                    <a:pt x="859" y="941"/>
                    <a:pt x="857" y="952"/>
                    <a:pt x="854" y="966"/>
                  </a:cubicBezTo>
                  <a:cubicBezTo>
                    <a:pt x="621" y="917"/>
                    <a:pt x="388" y="918"/>
                    <a:pt x="154" y="966"/>
                  </a:cubicBezTo>
                  <a:cubicBezTo>
                    <a:pt x="151" y="952"/>
                    <a:pt x="149" y="941"/>
                    <a:pt x="145" y="927"/>
                  </a:cubicBezTo>
                  <a:cubicBezTo>
                    <a:pt x="106" y="943"/>
                    <a:pt x="69" y="957"/>
                    <a:pt x="32" y="972"/>
                  </a:cubicBezTo>
                  <a:cubicBezTo>
                    <a:pt x="31" y="970"/>
                    <a:pt x="29" y="969"/>
                    <a:pt x="27" y="967"/>
                  </a:cubicBezTo>
                  <a:cubicBezTo>
                    <a:pt x="44" y="933"/>
                    <a:pt x="62" y="899"/>
                    <a:pt x="78" y="867"/>
                  </a:cubicBezTo>
                  <a:cubicBezTo>
                    <a:pt x="54" y="851"/>
                    <a:pt x="27" y="834"/>
                    <a:pt x="0" y="817"/>
                  </a:cubicBezTo>
                  <a:cubicBezTo>
                    <a:pt x="25" y="791"/>
                    <a:pt x="133" y="757"/>
                    <a:pt x="182" y="759"/>
                  </a:cubicBezTo>
                  <a:cubicBezTo>
                    <a:pt x="184" y="768"/>
                    <a:pt x="187" y="778"/>
                    <a:pt x="190" y="790"/>
                  </a:cubicBezTo>
                  <a:cubicBezTo>
                    <a:pt x="218" y="787"/>
                    <a:pt x="247" y="783"/>
                    <a:pt x="275" y="779"/>
                  </a:cubicBezTo>
                  <a:cubicBezTo>
                    <a:pt x="279" y="778"/>
                    <a:pt x="282" y="771"/>
                    <a:pt x="284" y="767"/>
                  </a:cubicBezTo>
                  <a:cubicBezTo>
                    <a:pt x="308" y="697"/>
                    <a:pt x="362" y="671"/>
                    <a:pt x="430" y="662"/>
                  </a:cubicBezTo>
                  <a:cubicBezTo>
                    <a:pt x="436" y="662"/>
                    <a:pt x="442" y="660"/>
                    <a:pt x="448" y="659"/>
                  </a:cubicBezTo>
                  <a:cubicBezTo>
                    <a:pt x="450" y="659"/>
                    <a:pt x="453" y="657"/>
                    <a:pt x="455" y="657"/>
                  </a:cubicBezTo>
                  <a:cubicBezTo>
                    <a:pt x="455" y="629"/>
                    <a:pt x="455" y="631"/>
                    <a:pt x="429" y="627"/>
                  </a:cubicBezTo>
                  <a:cubicBezTo>
                    <a:pt x="394" y="622"/>
                    <a:pt x="358" y="615"/>
                    <a:pt x="322" y="605"/>
                  </a:cubicBezTo>
                  <a:cubicBezTo>
                    <a:pt x="268" y="591"/>
                    <a:pt x="214" y="590"/>
                    <a:pt x="159" y="595"/>
                  </a:cubicBezTo>
                  <a:cubicBezTo>
                    <a:pt x="148" y="596"/>
                    <a:pt x="137" y="598"/>
                    <a:pt x="125" y="598"/>
                  </a:cubicBezTo>
                  <a:cubicBezTo>
                    <a:pt x="103" y="599"/>
                    <a:pt x="95" y="593"/>
                    <a:pt x="95" y="569"/>
                  </a:cubicBezTo>
                  <a:cubicBezTo>
                    <a:pt x="95" y="537"/>
                    <a:pt x="98" y="505"/>
                    <a:pt x="100" y="474"/>
                  </a:cubicBezTo>
                  <a:cubicBezTo>
                    <a:pt x="84" y="456"/>
                    <a:pt x="68" y="438"/>
                    <a:pt x="52" y="420"/>
                  </a:cubicBezTo>
                  <a:cubicBezTo>
                    <a:pt x="34" y="398"/>
                    <a:pt x="36" y="372"/>
                    <a:pt x="40" y="348"/>
                  </a:cubicBezTo>
                  <a:cubicBezTo>
                    <a:pt x="45" y="317"/>
                    <a:pt x="62" y="306"/>
                    <a:pt x="94" y="307"/>
                  </a:cubicBezTo>
                  <a:cubicBezTo>
                    <a:pt x="98" y="307"/>
                    <a:pt x="103" y="307"/>
                    <a:pt x="108" y="307"/>
                  </a:cubicBezTo>
                  <a:cubicBezTo>
                    <a:pt x="119" y="268"/>
                    <a:pt x="130" y="229"/>
                    <a:pt x="143" y="191"/>
                  </a:cubicBezTo>
                  <a:cubicBezTo>
                    <a:pt x="178" y="89"/>
                    <a:pt x="253" y="36"/>
                    <a:pt x="356" y="16"/>
                  </a:cubicBezTo>
                  <a:cubicBezTo>
                    <a:pt x="439" y="0"/>
                    <a:pt x="521" y="1"/>
                    <a:pt x="602" y="22"/>
                  </a:cubicBezTo>
                  <a:cubicBezTo>
                    <a:pt x="679" y="43"/>
                    <a:pt x="735" y="88"/>
                    <a:pt x="771" y="157"/>
                  </a:cubicBezTo>
                  <a:cubicBezTo>
                    <a:pt x="787" y="188"/>
                    <a:pt x="799" y="220"/>
                    <a:pt x="813" y="252"/>
                  </a:cubicBezTo>
                  <a:cubicBezTo>
                    <a:pt x="816" y="257"/>
                    <a:pt x="824" y="264"/>
                    <a:pt x="830" y="264"/>
                  </a:cubicBezTo>
                  <a:cubicBezTo>
                    <a:pt x="874" y="269"/>
                    <a:pt x="890" y="298"/>
                    <a:pt x="889" y="339"/>
                  </a:cubicBezTo>
                  <a:cubicBezTo>
                    <a:pt x="889" y="365"/>
                    <a:pt x="880" y="390"/>
                    <a:pt x="859" y="408"/>
                  </a:cubicBezTo>
                  <a:cubicBezTo>
                    <a:pt x="850" y="417"/>
                    <a:pt x="847" y="425"/>
                    <a:pt x="851" y="438"/>
                  </a:cubicBezTo>
                  <a:cubicBezTo>
                    <a:pt x="860" y="474"/>
                    <a:pt x="871" y="510"/>
                    <a:pt x="875" y="546"/>
                  </a:cubicBezTo>
                  <a:cubicBezTo>
                    <a:pt x="881" y="591"/>
                    <a:pt x="871" y="596"/>
                    <a:pt x="834" y="591"/>
                  </a:cubicBezTo>
                  <a:cubicBezTo>
                    <a:pt x="778" y="584"/>
                    <a:pt x="723" y="592"/>
                    <a:pt x="668" y="603"/>
                  </a:cubicBezTo>
                  <a:cubicBezTo>
                    <a:pt x="633" y="610"/>
                    <a:pt x="599" y="621"/>
                    <a:pt x="561" y="631"/>
                  </a:cubicBezTo>
                  <a:close/>
                  <a:moveTo>
                    <a:pt x="519" y="744"/>
                  </a:moveTo>
                  <a:cubicBezTo>
                    <a:pt x="508" y="750"/>
                    <a:pt x="497" y="756"/>
                    <a:pt x="485" y="763"/>
                  </a:cubicBezTo>
                  <a:cubicBezTo>
                    <a:pt x="479" y="754"/>
                    <a:pt x="473" y="746"/>
                    <a:pt x="468" y="740"/>
                  </a:cubicBezTo>
                  <a:cubicBezTo>
                    <a:pt x="450" y="742"/>
                    <a:pt x="434" y="745"/>
                    <a:pt x="416" y="748"/>
                  </a:cubicBezTo>
                  <a:cubicBezTo>
                    <a:pt x="426" y="715"/>
                    <a:pt x="426" y="715"/>
                    <a:pt x="391" y="699"/>
                  </a:cubicBezTo>
                  <a:cubicBezTo>
                    <a:pt x="393" y="693"/>
                    <a:pt x="395" y="687"/>
                    <a:pt x="397" y="681"/>
                  </a:cubicBezTo>
                  <a:cubicBezTo>
                    <a:pt x="349" y="683"/>
                    <a:pt x="305" y="723"/>
                    <a:pt x="293" y="775"/>
                  </a:cubicBezTo>
                  <a:cubicBezTo>
                    <a:pt x="440" y="765"/>
                    <a:pt x="587" y="764"/>
                    <a:pt x="734" y="777"/>
                  </a:cubicBezTo>
                  <a:cubicBezTo>
                    <a:pt x="719" y="723"/>
                    <a:pt x="655" y="662"/>
                    <a:pt x="631" y="679"/>
                  </a:cubicBezTo>
                  <a:cubicBezTo>
                    <a:pt x="634" y="684"/>
                    <a:pt x="637" y="689"/>
                    <a:pt x="642" y="696"/>
                  </a:cubicBezTo>
                  <a:cubicBezTo>
                    <a:pt x="628" y="703"/>
                    <a:pt x="616" y="709"/>
                    <a:pt x="601" y="716"/>
                  </a:cubicBezTo>
                  <a:cubicBezTo>
                    <a:pt x="601" y="724"/>
                    <a:pt x="600" y="734"/>
                    <a:pt x="599" y="746"/>
                  </a:cubicBezTo>
                  <a:cubicBezTo>
                    <a:pt x="583" y="743"/>
                    <a:pt x="569" y="741"/>
                    <a:pt x="554" y="738"/>
                  </a:cubicBezTo>
                  <a:cubicBezTo>
                    <a:pt x="547" y="745"/>
                    <a:pt x="539" y="753"/>
                    <a:pt x="531" y="762"/>
                  </a:cubicBezTo>
                  <a:cubicBezTo>
                    <a:pt x="526" y="755"/>
                    <a:pt x="522" y="749"/>
                    <a:pt x="518" y="743"/>
                  </a:cubicBezTo>
                  <a:cubicBezTo>
                    <a:pt x="523" y="746"/>
                    <a:pt x="528" y="748"/>
                    <a:pt x="535" y="752"/>
                  </a:cubicBezTo>
                  <a:cubicBezTo>
                    <a:pt x="541" y="743"/>
                    <a:pt x="546" y="734"/>
                    <a:pt x="554" y="720"/>
                  </a:cubicBezTo>
                  <a:cubicBezTo>
                    <a:pt x="538" y="721"/>
                    <a:pt x="529" y="722"/>
                    <a:pt x="519" y="722"/>
                  </a:cubicBezTo>
                  <a:cubicBezTo>
                    <a:pt x="519" y="731"/>
                    <a:pt x="519" y="738"/>
                    <a:pt x="519" y="744"/>
                  </a:cubicBezTo>
                  <a:close/>
                  <a:moveTo>
                    <a:pt x="785" y="369"/>
                  </a:moveTo>
                  <a:cubicBezTo>
                    <a:pt x="789" y="379"/>
                    <a:pt x="794" y="391"/>
                    <a:pt x="800" y="401"/>
                  </a:cubicBezTo>
                  <a:cubicBezTo>
                    <a:pt x="813" y="423"/>
                    <a:pt x="832" y="424"/>
                    <a:pt x="850" y="406"/>
                  </a:cubicBezTo>
                  <a:cubicBezTo>
                    <a:pt x="875" y="381"/>
                    <a:pt x="883" y="351"/>
                    <a:pt x="878" y="317"/>
                  </a:cubicBezTo>
                  <a:cubicBezTo>
                    <a:pt x="875" y="292"/>
                    <a:pt x="859" y="281"/>
                    <a:pt x="837" y="274"/>
                  </a:cubicBezTo>
                  <a:cubicBezTo>
                    <a:pt x="817" y="267"/>
                    <a:pt x="802" y="276"/>
                    <a:pt x="792" y="290"/>
                  </a:cubicBezTo>
                  <a:cubicBezTo>
                    <a:pt x="784" y="303"/>
                    <a:pt x="783" y="319"/>
                    <a:pt x="778" y="334"/>
                  </a:cubicBezTo>
                  <a:cubicBezTo>
                    <a:pt x="780" y="334"/>
                    <a:pt x="782" y="334"/>
                    <a:pt x="784" y="334"/>
                  </a:cubicBezTo>
                  <a:cubicBezTo>
                    <a:pt x="778" y="321"/>
                    <a:pt x="773" y="307"/>
                    <a:pt x="766" y="296"/>
                  </a:cubicBezTo>
                  <a:cubicBezTo>
                    <a:pt x="753" y="278"/>
                    <a:pt x="737" y="263"/>
                    <a:pt x="725" y="246"/>
                  </a:cubicBezTo>
                  <a:cubicBezTo>
                    <a:pt x="713" y="229"/>
                    <a:pt x="704" y="210"/>
                    <a:pt x="694" y="193"/>
                  </a:cubicBezTo>
                  <a:cubicBezTo>
                    <a:pt x="664" y="144"/>
                    <a:pt x="623" y="118"/>
                    <a:pt x="564" y="128"/>
                  </a:cubicBezTo>
                  <a:cubicBezTo>
                    <a:pt x="556" y="129"/>
                    <a:pt x="547" y="131"/>
                    <a:pt x="538" y="131"/>
                  </a:cubicBezTo>
                  <a:cubicBezTo>
                    <a:pt x="516" y="133"/>
                    <a:pt x="493" y="140"/>
                    <a:pt x="474" y="120"/>
                  </a:cubicBezTo>
                  <a:cubicBezTo>
                    <a:pt x="447" y="139"/>
                    <a:pt x="418" y="136"/>
                    <a:pt x="388" y="133"/>
                  </a:cubicBezTo>
                  <a:cubicBezTo>
                    <a:pt x="344" y="129"/>
                    <a:pt x="301" y="135"/>
                    <a:pt x="269" y="170"/>
                  </a:cubicBezTo>
                  <a:cubicBezTo>
                    <a:pt x="251" y="189"/>
                    <a:pt x="235" y="210"/>
                    <a:pt x="219" y="232"/>
                  </a:cubicBezTo>
                  <a:cubicBezTo>
                    <a:pt x="198" y="260"/>
                    <a:pt x="181" y="291"/>
                    <a:pt x="159" y="318"/>
                  </a:cubicBezTo>
                  <a:cubicBezTo>
                    <a:pt x="147" y="333"/>
                    <a:pt x="139" y="347"/>
                    <a:pt x="145" y="367"/>
                  </a:cubicBezTo>
                  <a:cubicBezTo>
                    <a:pt x="140" y="361"/>
                    <a:pt x="138" y="354"/>
                    <a:pt x="135" y="347"/>
                  </a:cubicBezTo>
                  <a:cubicBezTo>
                    <a:pt x="126" y="325"/>
                    <a:pt x="107" y="313"/>
                    <a:pt x="84" y="315"/>
                  </a:cubicBezTo>
                  <a:cubicBezTo>
                    <a:pt x="64" y="317"/>
                    <a:pt x="52" y="329"/>
                    <a:pt x="47" y="354"/>
                  </a:cubicBezTo>
                  <a:cubicBezTo>
                    <a:pt x="40" y="391"/>
                    <a:pt x="58" y="419"/>
                    <a:pt x="83" y="444"/>
                  </a:cubicBezTo>
                  <a:cubicBezTo>
                    <a:pt x="94" y="455"/>
                    <a:pt x="105" y="464"/>
                    <a:pt x="121" y="458"/>
                  </a:cubicBezTo>
                  <a:cubicBezTo>
                    <a:pt x="140" y="452"/>
                    <a:pt x="149" y="438"/>
                    <a:pt x="151" y="420"/>
                  </a:cubicBezTo>
                  <a:cubicBezTo>
                    <a:pt x="152" y="414"/>
                    <a:pt x="152" y="409"/>
                    <a:pt x="152" y="403"/>
                  </a:cubicBezTo>
                  <a:cubicBezTo>
                    <a:pt x="162" y="417"/>
                    <a:pt x="169" y="431"/>
                    <a:pt x="175" y="446"/>
                  </a:cubicBezTo>
                  <a:cubicBezTo>
                    <a:pt x="205" y="523"/>
                    <a:pt x="257" y="578"/>
                    <a:pt x="338" y="602"/>
                  </a:cubicBezTo>
                  <a:cubicBezTo>
                    <a:pt x="425" y="627"/>
                    <a:pt x="513" y="631"/>
                    <a:pt x="602" y="613"/>
                  </a:cubicBezTo>
                  <a:cubicBezTo>
                    <a:pt x="654" y="602"/>
                    <a:pt x="699" y="580"/>
                    <a:pt x="729" y="534"/>
                  </a:cubicBezTo>
                  <a:cubicBezTo>
                    <a:pt x="763" y="484"/>
                    <a:pt x="778" y="428"/>
                    <a:pt x="785" y="369"/>
                  </a:cubicBezTo>
                  <a:close/>
                  <a:moveTo>
                    <a:pt x="504" y="775"/>
                  </a:moveTo>
                  <a:cubicBezTo>
                    <a:pt x="503" y="777"/>
                    <a:pt x="503" y="778"/>
                    <a:pt x="503" y="780"/>
                  </a:cubicBezTo>
                  <a:cubicBezTo>
                    <a:pt x="388" y="775"/>
                    <a:pt x="274" y="786"/>
                    <a:pt x="160" y="807"/>
                  </a:cubicBezTo>
                  <a:cubicBezTo>
                    <a:pt x="137" y="811"/>
                    <a:pt x="135" y="814"/>
                    <a:pt x="139" y="837"/>
                  </a:cubicBezTo>
                  <a:cubicBezTo>
                    <a:pt x="146" y="870"/>
                    <a:pt x="153" y="903"/>
                    <a:pt x="158" y="937"/>
                  </a:cubicBezTo>
                  <a:cubicBezTo>
                    <a:pt x="160" y="949"/>
                    <a:pt x="166" y="953"/>
                    <a:pt x="177" y="951"/>
                  </a:cubicBezTo>
                  <a:cubicBezTo>
                    <a:pt x="196" y="947"/>
                    <a:pt x="215" y="942"/>
                    <a:pt x="234" y="940"/>
                  </a:cubicBezTo>
                  <a:cubicBezTo>
                    <a:pt x="301" y="934"/>
                    <a:pt x="369" y="926"/>
                    <a:pt x="436" y="923"/>
                  </a:cubicBezTo>
                  <a:cubicBezTo>
                    <a:pt x="507" y="921"/>
                    <a:pt x="578" y="922"/>
                    <a:pt x="649" y="927"/>
                  </a:cubicBezTo>
                  <a:cubicBezTo>
                    <a:pt x="708" y="931"/>
                    <a:pt x="766" y="942"/>
                    <a:pt x="824" y="950"/>
                  </a:cubicBezTo>
                  <a:cubicBezTo>
                    <a:pt x="841" y="953"/>
                    <a:pt x="849" y="949"/>
                    <a:pt x="851" y="932"/>
                  </a:cubicBezTo>
                  <a:cubicBezTo>
                    <a:pt x="856" y="897"/>
                    <a:pt x="862" y="862"/>
                    <a:pt x="869" y="828"/>
                  </a:cubicBezTo>
                  <a:cubicBezTo>
                    <a:pt x="872" y="816"/>
                    <a:pt x="869" y="812"/>
                    <a:pt x="858" y="810"/>
                  </a:cubicBezTo>
                  <a:cubicBezTo>
                    <a:pt x="824" y="804"/>
                    <a:pt x="790" y="795"/>
                    <a:pt x="756" y="792"/>
                  </a:cubicBezTo>
                  <a:cubicBezTo>
                    <a:pt x="672" y="785"/>
                    <a:pt x="588" y="781"/>
                    <a:pt x="504" y="775"/>
                  </a:cubicBezTo>
                  <a:close/>
                  <a:moveTo>
                    <a:pt x="141" y="328"/>
                  </a:moveTo>
                  <a:cubicBezTo>
                    <a:pt x="154" y="311"/>
                    <a:pt x="169" y="293"/>
                    <a:pt x="182" y="275"/>
                  </a:cubicBezTo>
                  <a:cubicBezTo>
                    <a:pt x="207" y="241"/>
                    <a:pt x="229" y="206"/>
                    <a:pt x="254" y="173"/>
                  </a:cubicBezTo>
                  <a:cubicBezTo>
                    <a:pt x="282" y="137"/>
                    <a:pt x="322" y="126"/>
                    <a:pt x="365" y="124"/>
                  </a:cubicBezTo>
                  <a:cubicBezTo>
                    <a:pt x="388" y="123"/>
                    <a:pt x="411" y="127"/>
                    <a:pt x="434" y="127"/>
                  </a:cubicBezTo>
                  <a:cubicBezTo>
                    <a:pt x="449" y="126"/>
                    <a:pt x="467" y="123"/>
                    <a:pt x="470" y="105"/>
                  </a:cubicBezTo>
                  <a:cubicBezTo>
                    <a:pt x="474" y="81"/>
                    <a:pt x="473" y="56"/>
                    <a:pt x="475" y="32"/>
                  </a:cubicBezTo>
                  <a:cubicBezTo>
                    <a:pt x="476" y="18"/>
                    <a:pt x="470" y="12"/>
                    <a:pt x="456" y="14"/>
                  </a:cubicBezTo>
                  <a:cubicBezTo>
                    <a:pt x="417" y="19"/>
                    <a:pt x="377" y="21"/>
                    <a:pt x="338" y="29"/>
                  </a:cubicBezTo>
                  <a:cubicBezTo>
                    <a:pt x="261" y="46"/>
                    <a:pt x="198" y="86"/>
                    <a:pt x="166" y="161"/>
                  </a:cubicBezTo>
                  <a:cubicBezTo>
                    <a:pt x="147" y="203"/>
                    <a:pt x="137" y="248"/>
                    <a:pt x="122" y="292"/>
                  </a:cubicBezTo>
                  <a:cubicBezTo>
                    <a:pt x="116" y="309"/>
                    <a:pt x="120" y="320"/>
                    <a:pt x="141" y="328"/>
                  </a:cubicBezTo>
                  <a:close/>
                  <a:moveTo>
                    <a:pt x="807" y="264"/>
                  </a:moveTo>
                  <a:cubicBezTo>
                    <a:pt x="774" y="164"/>
                    <a:pt x="735" y="95"/>
                    <a:pt x="664" y="56"/>
                  </a:cubicBezTo>
                  <a:cubicBezTo>
                    <a:pt x="608" y="25"/>
                    <a:pt x="546" y="14"/>
                    <a:pt x="483" y="15"/>
                  </a:cubicBezTo>
                  <a:cubicBezTo>
                    <a:pt x="482" y="44"/>
                    <a:pt x="479" y="70"/>
                    <a:pt x="479" y="97"/>
                  </a:cubicBezTo>
                  <a:cubicBezTo>
                    <a:pt x="479" y="118"/>
                    <a:pt x="488" y="128"/>
                    <a:pt x="510" y="127"/>
                  </a:cubicBezTo>
                  <a:cubicBezTo>
                    <a:pt x="530" y="126"/>
                    <a:pt x="550" y="122"/>
                    <a:pt x="571" y="119"/>
                  </a:cubicBezTo>
                  <a:cubicBezTo>
                    <a:pt x="617" y="114"/>
                    <a:pt x="657" y="128"/>
                    <a:pt x="684" y="167"/>
                  </a:cubicBezTo>
                  <a:cubicBezTo>
                    <a:pt x="703" y="194"/>
                    <a:pt x="718" y="223"/>
                    <a:pt x="737" y="251"/>
                  </a:cubicBezTo>
                  <a:cubicBezTo>
                    <a:pt x="748" y="266"/>
                    <a:pt x="761" y="280"/>
                    <a:pt x="774" y="295"/>
                  </a:cubicBezTo>
                  <a:cubicBezTo>
                    <a:pt x="788" y="282"/>
                    <a:pt x="797" y="273"/>
                    <a:pt x="807" y="264"/>
                  </a:cubicBezTo>
                  <a:close/>
                  <a:moveTo>
                    <a:pt x="788" y="409"/>
                  </a:moveTo>
                  <a:cubicBezTo>
                    <a:pt x="770" y="474"/>
                    <a:pt x="753" y="542"/>
                    <a:pt x="691" y="587"/>
                  </a:cubicBezTo>
                  <a:cubicBezTo>
                    <a:pt x="706" y="587"/>
                    <a:pt x="719" y="584"/>
                    <a:pt x="732" y="584"/>
                  </a:cubicBezTo>
                  <a:cubicBezTo>
                    <a:pt x="770" y="583"/>
                    <a:pt x="809" y="584"/>
                    <a:pt x="847" y="584"/>
                  </a:cubicBezTo>
                  <a:cubicBezTo>
                    <a:pt x="862" y="585"/>
                    <a:pt x="870" y="580"/>
                    <a:pt x="867" y="564"/>
                  </a:cubicBezTo>
                  <a:cubicBezTo>
                    <a:pt x="859" y="519"/>
                    <a:pt x="851" y="473"/>
                    <a:pt x="843" y="428"/>
                  </a:cubicBezTo>
                  <a:cubicBezTo>
                    <a:pt x="841" y="430"/>
                    <a:pt x="838" y="431"/>
                    <a:pt x="836" y="433"/>
                  </a:cubicBezTo>
                  <a:cubicBezTo>
                    <a:pt x="820" y="425"/>
                    <a:pt x="804" y="417"/>
                    <a:pt x="788" y="409"/>
                  </a:cubicBezTo>
                  <a:close/>
                  <a:moveTo>
                    <a:pt x="277" y="584"/>
                  </a:moveTo>
                  <a:cubicBezTo>
                    <a:pt x="215" y="550"/>
                    <a:pt x="186" y="494"/>
                    <a:pt x="162" y="438"/>
                  </a:cubicBezTo>
                  <a:cubicBezTo>
                    <a:pt x="145" y="450"/>
                    <a:pt x="130" y="461"/>
                    <a:pt x="109" y="477"/>
                  </a:cubicBezTo>
                  <a:cubicBezTo>
                    <a:pt x="107" y="502"/>
                    <a:pt x="105" y="535"/>
                    <a:pt x="103" y="568"/>
                  </a:cubicBezTo>
                  <a:cubicBezTo>
                    <a:pt x="102" y="584"/>
                    <a:pt x="109" y="592"/>
                    <a:pt x="126" y="590"/>
                  </a:cubicBezTo>
                  <a:cubicBezTo>
                    <a:pt x="141" y="588"/>
                    <a:pt x="156" y="585"/>
                    <a:pt x="171" y="584"/>
                  </a:cubicBezTo>
                  <a:cubicBezTo>
                    <a:pt x="205" y="584"/>
                    <a:pt x="239" y="584"/>
                    <a:pt x="277" y="584"/>
                  </a:cubicBezTo>
                  <a:close/>
                  <a:moveTo>
                    <a:pt x="100" y="865"/>
                  </a:moveTo>
                  <a:cubicBezTo>
                    <a:pt x="68" y="885"/>
                    <a:pt x="59" y="923"/>
                    <a:pt x="39" y="960"/>
                  </a:cubicBezTo>
                  <a:cubicBezTo>
                    <a:pt x="73" y="947"/>
                    <a:pt x="101" y="935"/>
                    <a:pt x="130" y="926"/>
                  </a:cubicBezTo>
                  <a:cubicBezTo>
                    <a:pt x="143" y="921"/>
                    <a:pt x="145" y="915"/>
                    <a:pt x="143" y="904"/>
                  </a:cubicBezTo>
                  <a:cubicBezTo>
                    <a:pt x="137" y="875"/>
                    <a:pt x="133" y="846"/>
                    <a:pt x="126" y="818"/>
                  </a:cubicBezTo>
                  <a:cubicBezTo>
                    <a:pt x="123" y="807"/>
                    <a:pt x="125" y="800"/>
                    <a:pt x="134" y="794"/>
                  </a:cubicBezTo>
                  <a:cubicBezTo>
                    <a:pt x="147" y="786"/>
                    <a:pt x="159" y="777"/>
                    <a:pt x="176" y="766"/>
                  </a:cubicBezTo>
                  <a:cubicBezTo>
                    <a:pt x="113" y="766"/>
                    <a:pt x="65" y="792"/>
                    <a:pt x="16" y="814"/>
                  </a:cubicBezTo>
                  <a:cubicBezTo>
                    <a:pt x="15" y="816"/>
                    <a:pt x="15" y="818"/>
                    <a:pt x="14" y="820"/>
                  </a:cubicBezTo>
                  <a:cubicBezTo>
                    <a:pt x="43" y="835"/>
                    <a:pt x="72" y="850"/>
                    <a:pt x="100" y="865"/>
                  </a:cubicBezTo>
                  <a:close/>
                  <a:moveTo>
                    <a:pt x="993" y="820"/>
                  </a:moveTo>
                  <a:cubicBezTo>
                    <a:pt x="992" y="818"/>
                    <a:pt x="992" y="816"/>
                    <a:pt x="992" y="813"/>
                  </a:cubicBezTo>
                  <a:cubicBezTo>
                    <a:pt x="943" y="793"/>
                    <a:pt x="896" y="767"/>
                    <a:pt x="840" y="769"/>
                  </a:cubicBezTo>
                  <a:cubicBezTo>
                    <a:pt x="847" y="776"/>
                    <a:pt x="854" y="782"/>
                    <a:pt x="863" y="786"/>
                  </a:cubicBezTo>
                  <a:cubicBezTo>
                    <a:pt x="882" y="794"/>
                    <a:pt x="885" y="807"/>
                    <a:pt x="880" y="826"/>
                  </a:cubicBezTo>
                  <a:cubicBezTo>
                    <a:pt x="874" y="852"/>
                    <a:pt x="870" y="879"/>
                    <a:pt x="866" y="906"/>
                  </a:cubicBezTo>
                  <a:cubicBezTo>
                    <a:pt x="865" y="911"/>
                    <a:pt x="868" y="921"/>
                    <a:pt x="872" y="922"/>
                  </a:cubicBezTo>
                  <a:cubicBezTo>
                    <a:pt x="902" y="935"/>
                    <a:pt x="933" y="946"/>
                    <a:pt x="967" y="959"/>
                  </a:cubicBezTo>
                  <a:cubicBezTo>
                    <a:pt x="948" y="923"/>
                    <a:pt x="939" y="884"/>
                    <a:pt x="907" y="864"/>
                  </a:cubicBezTo>
                  <a:cubicBezTo>
                    <a:pt x="935" y="850"/>
                    <a:pt x="964" y="835"/>
                    <a:pt x="993" y="820"/>
                  </a:cubicBezTo>
                  <a:close/>
                  <a:moveTo>
                    <a:pt x="458" y="667"/>
                  </a:moveTo>
                  <a:cubicBezTo>
                    <a:pt x="441" y="683"/>
                    <a:pt x="441" y="699"/>
                    <a:pt x="459" y="705"/>
                  </a:cubicBezTo>
                  <a:cubicBezTo>
                    <a:pt x="495" y="718"/>
                    <a:pt x="533" y="718"/>
                    <a:pt x="569" y="704"/>
                  </a:cubicBezTo>
                  <a:cubicBezTo>
                    <a:pt x="575" y="701"/>
                    <a:pt x="579" y="687"/>
                    <a:pt x="580" y="678"/>
                  </a:cubicBezTo>
                  <a:cubicBezTo>
                    <a:pt x="580" y="673"/>
                    <a:pt x="569" y="669"/>
                    <a:pt x="559" y="661"/>
                  </a:cubicBezTo>
                  <a:cubicBezTo>
                    <a:pt x="559" y="678"/>
                    <a:pt x="559" y="688"/>
                    <a:pt x="559" y="697"/>
                  </a:cubicBezTo>
                  <a:cubicBezTo>
                    <a:pt x="556" y="698"/>
                    <a:pt x="554" y="698"/>
                    <a:pt x="552" y="698"/>
                  </a:cubicBezTo>
                  <a:cubicBezTo>
                    <a:pt x="551" y="675"/>
                    <a:pt x="550" y="652"/>
                    <a:pt x="549" y="632"/>
                  </a:cubicBezTo>
                  <a:cubicBezTo>
                    <a:pt x="520" y="632"/>
                    <a:pt x="492" y="632"/>
                    <a:pt x="465" y="632"/>
                  </a:cubicBezTo>
                  <a:cubicBezTo>
                    <a:pt x="466" y="656"/>
                    <a:pt x="468" y="677"/>
                    <a:pt x="469" y="698"/>
                  </a:cubicBezTo>
                  <a:cubicBezTo>
                    <a:pt x="467" y="698"/>
                    <a:pt x="466" y="698"/>
                    <a:pt x="464" y="698"/>
                  </a:cubicBezTo>
                  <a:cubicBezTo>
                    <a:pt x="462" y="688"/>
                    <a:pt x="460" y="678"/>
                    <a:pt x="458" y="667"/>
                  </a:cubicBezTo>
                  <a:close/>
                  <a:moveTo>
                    <a:pt x="634" y="689"/>
                  </a:moveTo>
                  <a:cubicBezTo>
                    <a:pt x="620" y="680"/>
                    <a:pt x="607" y="673"/>
                    <a:pt x="590" y="662"/>
                  </a:cubicBezTo>
                  <a:cubicBezTo>
                    <a:pt x="590" y="679"/>
                    <a:pt x="590" y="688"/>
                    <a:pt x="590" y="698"/>
                  </a:cubicBezTo>
                  <a:cubicBezTo>
                    <a:pt x="605" y="706"/>
                    <a:pt x="619" y="708"/>
                    <a:pt x="634" y="689"/>
                  </a:cubicBezTo>
                  <a:close/>
                  <a:moveTo>
                    <a:pt x="439" y="671"/>
                  </a:moveTo>
                  <a:cubicBezTo>
                    <a:pt x="418" y="670"/>
                    <a:pt x="402" y="672"/>
                    <a:pt x="401" y="697"/>
                  </a:cubicBezTo>
                  <a:cubicBezTo>
                    <a:pt x="429" y="710"/>
                    <a:pt x="436" y="705"/>
                    <a:pt x="439" y="671"/>
                  </a:cubicBezTo>
                  <a:close/>
                  <a:moveTo>
                    <a:pt x="428" y="737"/>
                  </a:moveTo>
                  <a:cubicBezTo>
                    <a:pt x="444" y="738"/>
                    <a:pt x="459" y="741"/>
                    <a:pt x="462" y="724"/>
                  </a:cubicBezTo>
                  <a:cubicBezTo>
                    <a:pt x="463" y="720"/>
                    <a:pt x="449" y="708"/>
                    <a:pt x="442" y="708"/>
                  </a:cubicBezTo>
                  <a:cubicBezTo>
                    <a:pt x="424" y="708"/>
                    <a:pt x="429" y="724"/>
                    <a:pt x="428" y="737"/>
                  </a:cubicBezTo>
                  <a:close/>
                  <a:moveTo>
                    <a:pt x="510" y="722"/>
                  </a:moveTo>
                  <a:cubicBezTo>
                    <a:pt x="494" y="722"/>
                    <a:pt x="485" y="722"/>
                    <a:pt x="471" y="722"/>
                  </a:cubicBezTo>
                  <a:cubicBezTo>
                    <a:pt x="476" y="733"/>
                    <a:pt x="479" y="741"/>
                    <a:pt x="484" y="749"/>
                  </a:cubicBezTo>
                  <a:cubicBezTo>
                    <a:pt x="485" y="751"/>
                    <a:pt x="495" y="750"/>
                    <a:pt x="497" y="748"/>
                  </a:cubicBezTo>
                  <a:cubicBezTo>
                    <a:pt x="502" y="741"/>
                    <a:pt x="505" y="733"/>
                    <a:pt x="510" y="722"/>
                  </a:cubicBezTo>
                  <a:close/>
                  <a:moveTo>
                    <a:pt x="596" y="735"/>
                  </a:moveTo>
                  <a:cubicBezTo>
                    <a:pt x="593" y="724"/>
                    <a:pt x="591" y="716"/>
                    <a:pt x="589" y="707"/>
                  </a:cubicBezTo>
                  <a:cubicBezTo>
                    <a:pt x="579" y="711"/>
                    <a:pt x="568" y="714"/>
                    <a:pt x="557" y="719"/>
                  </a:cubicBezTo>
                  <a:cubicBezTo>
                    <a:pt x="564" y="739"/>
                    <a:pt x="577" y="736"/>
                    <a:pt x="596" y="735"/>
                  </a:cubicBezTo>
                  <a:close/>
                  <a:moveTo>
                    <a:pt x="139" y="798"/>
                  </a:moveTo>
                  <a:cubicBezTo>
                    <a:pt x="140" y="800"/>
                    <a:pt x="140" y="802"/>
                    <a:pt x="141" y="803"/>
                  </a:cubicBezTo>
                  <a:cubicBezTo>
                    <a:pt x="155" y="800"/>
                    <a:pt x="168" y="797"/>
                    <a:pt x="184" y="794"/>
                  </a:cubicBezTo>
                  <a:cubicBezTo>
                    <a:pt x="182" y="786"/>
                    <a:pt x="180" y="780"/>
                    <a:pt x="178" y="772"/>
                  </a:cubicBezTo>
                  <a:cubicBezTo>
                    <a:pt x="164" y="782"/>
                    <a:pt x="151" y="790"/>
                    <a:pt x="139" y="798"/>
                  </a:cubicBezTo>
                  <a:close/>
                  <a:moveTo>
                    <a:pt x="865" y="803"/>
                  </a:moveTo>
                  <a:cubicBezTo>
                    <a:pt x="866" y="801"/>
                    <a:pt x="866" y="799"/>
                    <a:pt x="867" y="797"/>
                  </a:cubicBezTo>
                  <a:cubicBezTo>
                    <a:pt x="855" y="790"/>
                    <a:pt x="843" y="782"/>
                    <a:pt x="829" y="774"/>
                  </a:cubicBezTo>
                  <a:cubicBezTo>
                    <a:pt x="828" y="782"/>
                    <a:pt x="828" y="787"/>
                    <a:pt x="827" y="793"/>
                  </a:cubicBezTo>
                  <a:cubicBezTo>
                    <a:pt x="834" y="795"/>
                    <a:pt x="841" y="797"/>
                    <a:pt x="847" y="799"/>
                  </a:cubicBezTo>
                  <a:cubicBezTo>
                    <a:pt x="853" y="800"/>
                    <a:pt x="859" y="801"/>
                    <a:pt x="865" y="8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5053" y="2193"/>
              <a:ext cx="52" cy="196"/>
            </a:xfrm>
            <a:custGeom>
              <a:rect b="b" l="l" r="r" t="t"/>
              <a:pathLst>
                <a:path extrusionOk="0" h="160" w="43">
                  <a:moveTo>
                    <a:pt x="28" y="52"/>
                  </a:moveTo>
                  <a:cubicBezTo>
                    <a:pt x="23" y="48"/>
                    <a:pt x="18" y="44"/>
                    <a:pt x="13" y="40"/>
                  </a:cubicBezTo>
                  <a:cubicBezTo>
                    <a:pt x="4" y="31"/>
                    <a:pt x="2" y="24"/>
                    <a:pt x="14" y="16"/>
                  </a:cubicBezTo>
                  <a:cubicBezTo>
                    <a:pt x="19" y="12"/>
                    <a:pt x="21" y="5"/>
                    <a:pt x="24" y="0"/>
                  </a:cubicBezTo>
                  <a:cubicBezTo>
                    <a:pt x="34" y="14"/>
                    <a:pt x="34" y="15"/>
                    <a:pt x="16" y="28"/>
                  </a:cubicBezTo>
                  <a:cubicBezTo>
                    <a:pt x="24" y="36"/>
                    <a:pt x="36" y="43"/>
                    <a:pt x="37" y="52"/>
                  </a:cubicBezTo>
                  <a:cubicBezTo>
                    <a:pt x="38" y="60"/>
                    <a:pt x="26" y="69"/>
                    <a:pt x="18" y="79"/>
                  </a:cubicBezTo>
                  <a:cubicBezTo>
                    <a:pt x="22" y="81"/>
                    <a:pt x="27" y="84"/>
                    <a:pt x="31" y="88"/>
                  </a:cubicBezTo>
                  <a:cubicBezTo>
                    <a:pt x="40" y="97"/>
                    <a:pt x="43" y="108"/>
                    <a:pt x="32" y="116"/>
                  </a:cubicBezTo>
                  <a:cubicBezTo>
                    <a:pt x="15" y="127"/>
                    <a:pt x="10" y="137"/>
                    <a:pt x="25" y="153"/>
                  </a:cubicBezTo>
                  <a:cubicBezTo>
                    <a:pt x="26" y="154"/>
                    <a:pt x="26" y="157"/>
                    <a:pt x="26" y="158"/>
                  </a:cubicBezTo>
                  <a:cubicBezTo>
                    <a:pt x="26" y="159"/>
                    <a:pt x="25" y="159"/>
                    <a:pt x="24" y="160"/>
                  </a:cubicBezTo>
                  <a:cubicBezTo>
                    <a:pt x="1" y="146"/>
                    <a:pt x="0" y="131"/>
                    <a:pt x="19" y="114"/>
                  </a:cubicBezTo>
                  <a:cubicBezTo>
                    <a:pt x="23" y="110"/>
                    <a:pt x="25" y="99"/>
                    <a:pt x="23" y="95"/>
                  </a:cubicBezTo>
                  <a:cubicBezTo>
                    <a:pt x="6" y="75"/>
                    <a:pt x="6" y="76"/>
                    <a:pt x="25" y="57"/>
                  </a:cubicBezTo>
                  <a:cubicBezTo>
                    <a:pt x="26" y="56"/>
                    <a:pt x="27" y="54"/>
                    <a:pt x="28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811" y="2262"/>
              <a:ext cx="55" cy="166"/>
            </a:xfrm>
            <a:custGeom>
              <a:rect b="b" l="l" r="r" t="t"/>
              <a:pathLst>
                <a:path extrusionOk="0" h="136" w="45">
                  <a:moveTo>
                    <a:pt x="14" y="41"/>
                  </a:moveTo>
                  <a:cubicBezTo>
                    <a:pt x="36" y="58"/>
                    <a:pt x="36" y="58"/>
                    <a:pt x="14" y="90"/>
                  </a:cubicBezTo>
                  <a:cubicBezTo>
                    <a:pt x="35" y="107"/>
                    <a:pt x="35" y="107"/>
                    <a:pt x="14" y="136"/>
                  </a:cubicBezTo>
                  <a:cubicBezTo>
                    <a:pt x="16" y="128"/>
                    <a:pt x="18" y="120"/>
                    <a:pt x="20" y="111"/>
                  </a:cubicBezTo>
                  <a:cubicBezTo>
                    <a:pt x="0" y="92"/>
                    <a:pt x="0" y="92"/>
                    <a:pt x="22" y="64"/>
                  </a:cubicBezTo>
                  <a:cubicBezTo>
                    <a:pt x="16" y="56"/>
                    <a:pt x="6" y="47"/>
                    <a:pt x="7" y="40"/>
                  </a:cubicBezTo>
                  <a:cubicBezTo>
                    <a:pt x="8" y="33"/>
                    <a:pt x="19" y="27"/>
                    <a:pt x="26" y="21"/>
                  </a:cubicBezTo>
                  <a:cubicBezTo>
                    <a:pt x="20" y="14"/>
                    <a:pt x="15" y="7"/>
                    <a:pt x="10" y="0"/>
                  </a:cubicBezTo>
                  <a:cubicBezTo>
                    <a:pt x="45" y="19"/>
                    <a:pt x="45" y="25"/>
                    <a:pt x="1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5279" y="2224"/>
              <a:ext cx="62" cy="195"/>
            </a:xfrm>
            <a:custGeom>
              <a:rect b="b" l="l" r="r" t="t"/>
              <a:pathLst>
                <a:path extrusionOk="0" h="160" w="51">
                  <a:moveTo>
                    <a:pt x="32" y="2"/>
                  </a:moveTo>
                  <a:cubicBezTo>
                    <a:pt x="21" y="16"/>
                    <a:pt x="25" y="26"/>
                    <a:pt x="36" y="36"/>
                  </a:cubicBezTo>
                  <a:cubicBezTo>
                    <a:pt x="51" y="51"/>
                    <a:pt x="40" y="61"/>
                    <a:pt x="27" y="70"/>
                  </a:cubicBezTo>
                  <a:cubicBezTo>
                    <a:pt x="30" y="75"/>
                    <a:pt x="32" y="79"/>
                    <a:pt x="34" y="82"/>
                  </a:cubicBezTo>
                  <a:cubicBezTo>
                    <a:pt x="51" y="102"/>
                    <a:pt x="51" y="106"/>
                    <a:pt x="31" y="121"/>
                  </a:cubicBezTo>
                  <a:cubicBezTo>
                    <a:pt x="17" y="131"/>
                    <a:pt x="11" y="140"/>
                    <a:pt x="23" y="155"/>
                  </a:cubicBezTo>
                  <a:cubicBezTo>
                    <a:pt x="23" y="155"/>
                    <a:pt x="21" y="158"/>
                    <a:pt x="21" y="160"/>
                  </a:cubicBezTo>
                  <a:cubicBezTo>
                    <a:pt x="1" y="145"/>
                    <a:pt x="0" y="131"/>
                    <a:pt x="21" y="117"/>
                  </a:cubicBezTo>
                  <a:cubicBezTo>
                    <a:pt x="35" y="107"/>
                    <a:pt x="41" y="100"/>
                    <a:pt x="25" y="85"/>
                  </a:cubicBezTo>
                  <a:cubicBezTo>
                    <a:pt x="14" y="75"/>
                    <a:pt x="17" y="68"/>
                    <a:pt x="32" y="53"/>
                  </a:cubicBezTo>
                  <a:cubicBezTo>
                    <a:pt x="26" y="39"/>
                    <a:pt x="20" y="27"/>
                    <a:pt x="16" y="14"/>
                  </a:cubicBezTo>
                  <a:cubicBezTo>
                    <a:pt x="15" y="11"/>
                    <a:pt x="22" y="5"/>
                    <a:pt x="25" y="0"/>
                  </a:cubicBezTo>
                  <a:cubicBezTo>
                    <a:pt x="27" y="1"/>
                    <a:pt x="30" y="1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5185" y="2210"/>
              <a:ext cx="51" cy="183"/>
            </a:xfrm>
            <a:custGeom>
              <a:rect b="b" l="l" r="r" t="t"/>
              <a:pathLst>
                <a:path extrusionOk="0" h="149" w="42">
                  <a:moveTo>
                    <a:pt x="26" y="50"/>
                  </a:moveTo>
                  <a:cubicBezTo>
                    <a:pt x="2" y="30"/>
                    <a:pt x="1" y="23"/>
                    <a:pt x="20" y="0"/>
                  </a:cubicBezTo>
                  <a:cubicBezTo>
                    <a:pt x="20" y="5"/>
                    <a:pt x="22" y="9"/>
                    <a:pt x="20" y="12"/>
                  </a:cubicBezTo>
                  <a:cubicBezTo>
                    <a:pt x="15" y="23"/>
                    <a:pt x="16" y="30"/>
                    <a:pt x="27" y="38"/>
                  </a:cubicBezTo>
                  <a:cubicBezTo>
                    <a:pt x="42" y="48"/>
                    <a:pt x="39" y="55"/>
                    <a:pt x="17" y="73"/>
                  </a:cubicBezTo>
                  <a:cubicBezTo>
                    <a:pt x="20" y="76"/>
                    <a:pt x="23" y="80"/>
                    <a:pt x="27" y="82"/>
                  </a:cubicBezTo>
                  <a:cubicBezTo>
                    <a:pt x="40" y="89"/>
                    <a:pt x="37" y="97"/>
                    <a:pt x="30" y="106"/>
                  </a:cubicBezTo>
                  <a:cubicBezTo>
                    <a:pt x="13" y="127"/>
                    <a:pt x="13" y="127"/>
                    <a:pt x="15" y="147"/>
                  </a:cubicBezTo>
                  <a:cubicBezTo>
                    <a:pt x="13" y="148"/>
                    <a:pt x="11" y="148"/>
                    <a:pt x="9" y="149"/>
                  </a:cubicBezTo>
                  <a:cubicBezTo>
                    <a:pt x="7" y="139"/>
                    <a:pt x="0" y="127"/>
                    <a:pt x="3" y="120"/>
                  </a:cubicBezTo>
                  <a:cubicBezTo>
                    <a:pt x="6" y="110"/>
                    <a:pt x="18" y="103"/>
                    <a:pt x="27" y="95"/>
                  </a:cubicBezTo>
                  <a:cubicBezTo>
                    <a:pt x="6" y="74"/>
                    <a:pt x="6" y="74"/>
                    <a:pt x="26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915" y="2222"/>
              <a:ext cx="62" cy="175"/>
            </a:xfrm>
            <a:custGeom>
              <a:rect b="b" l="l" r="r" t="t"/>
              <a:pathLst>
                <a:path extrusionOk="0" h="143" w="51">
                  <a:moveTo>
                    <a:pt x="25" y="5"/>
                  </a:moveTo>
                  <a:cubicBezTo>
                    <a:pt x="22" y="9"/>
                    <a:pt x="17" y="12"/>
                    <a:pt x="16" y="16"/>
                  </a:cubicBezTo>
                  <a:cubicBezTo>
                    <a:pt x="16" y="22"/>
                    <a:pt x="17" y="33"/>
                    <a:pt x="21" y="35"/>
                  </a:cubicBezTo>
                  <a:cubicBezTo>
                    <a:pt x="45" y="47"/>
                    <a:pt x="45" y="46"/>
                    <a:pt x="29" y="68"/>
                  </a:cubicBezTo>
                  <a:cubicBezTo>
                    <a:pt x="28" y="70"/>
                    <a:pt x="27" y="72"/>
                    <a:pt x="25" y="74"/>
                  </a:cubicBezTo>
                  <a:cubicBezTo>
                    <a:pt x="51" y="98"/>
                    <a:pt x="51" y="98"/>
                    <a:pt x="32" y="126"/>
                  </a:cubicBezTo>
                  <a:cubicBezTo>
                    <a:pt x="30" y="129"/>
                    <a:pt x="30" y="132"/>
                    <a:pt x="29" y="135"/>
                  </a:cubicBezTo>
                  <a:cubicBezTo>
                    <a:pt x="28" y="138"/>
                    <a:pt x="28" y="140"/>
                    <a:pt x="27" y="143"/>
                  </a:cubicBezTo>
                  <a:cubicBezTo>
                    <a:pt x="20" y="135"/>
                    <a:pt x="20" y="135"/>
                    <a:pt x="41" y="100"/>
                  </a:cubicBezTo>
                  <a:cubicBezTo>
                    <a:pt x="16" y="79"/>
                    <a:pt x="16" y="79"/>
                    <a:pt x="29" y="48"/>
                  </a:cubicBezTo>
                  <a:cubicBezTo>
                    <a:pt x="16" y="44"/>
                    <a:pt x="0" y="41"/>
                    <a:pt x="5" y="22"/>
                  </a:cubicBezTo>
                  <a:cubicBezTo>
                    <a:pt x="7" y="14"/>
                    <a:pt x="14" y="8"/>
                    <a:pt x="19" y="0"/>
                  </a:cubicBezTo>
                  <a:cubicBezTo>
                    <a:pt x="21" y="2"/>
                    <a:pt x="23" y="3"/>
                    <a:pt x="2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34" y="1043"/>
              <a:ext cx="124" cy="57"/>
            </a:xfrm>
            <a:custGeom>
              <a:rect b="b" l="l" r="r" t="t"/>
              <a:pathLst>
                <a:path extrusionOk="0" h="47" w="101">
                  <a:moveTo>
                    <a:pt x="101" y="8"/>
                  </a:moveTo>
                  <a:cubicBezTo>
                    <a:pt x="82" y="19"/>
                    <a:pt x="64" y="31"/>
                    <a:pt x="45" y="42"/>
                  </a:cubicBezTo>
                  <a:cubicBezTo>
                    <a:pt x="39" y="45"/>
                    <a:pt x="30" y="47"/>
                    <a:pt x="24" y="45"/>
                  </a:cubicBezTo>
                  <a:cubicBezTo>
                    <a:pt x="15" y="41"/>
                    <a:pt x="8" y="32"/>
                    <a:pt x="0" y="26"/>
                  </a:cubicBezTo>
                  <a:cubicBezTo>
                    <a:pt x="6" y="18"/>
                    <a:pt x="11" y="8"/>
                    <a:pt x="19" y="4"/>
                  </a:cubicBezTo>
                  <a:cubicBezTo>
                    <a:pt x="27" y="0"/>
                    <a:pt x="39" y="2"/>
                    <a:pt x="49" y="2"/>
                  </a:cubicBezTo>
                  <a:cubicBezTo>
                    <a:pt x="65" y="2"/>
                    <a:pt x="82" y="2"/>
                    <a:pt x="99" y="2"/>
                  </a:cubicBezTo>
                  <a:cubicBezTo>
                    <a:pt x="100" y="4"/>
                    <a:pt x="100" y="6"/>
                    <a:pt x="101" y="8"/>
                  </a:cubicBezTo>
                  <a:close/>
                  <a:moveTo>
                    <a:pt x="74" y="16"/>
                  </a:moveTo>
                  <a:cubicBezTo>
                    <a:pt x="73" y="14"/>
                    <a:pt x="73" y="12"/>
                    <a:pt x="72" y="10"/>
                  </a:cubicBezTo>
                  <a:cubicBezTo>
                    <a:pt x="57" y="10"/>
                    <a:pt x="43" y="9"/>
                    <a:pt x="29" y="11"/>
                  </a:cubicBezTo>
                  <a:cubicBezTo>
                    <a:pt x="21" y="12"/>
                    <a:pt x="15" y="21"/>
                    <a:pt x="8" y="26"/>
                  </a:cubicBezTo>
                  <a:cubicBezTo>
                    <a:pt x="16" y="30"/>
                    <a:pt x="26" y="38"/>
                    <a:pt x="32" y="36"/>
                  </a:cubicBezTo>
                  <a:cubicBezTo>
                    <a:pt x="47" y="32"/>
                    <a:pt x="60" y="23"/>
                    <a:pt x="7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5510" y="813"/>
              <a:ext cx="114" cy="72"/>
            </a:xfrm>
            <a:custGeom>
              <a:rect b="b" l="l" r="r" t="t"/>
              <a:pathLst>
                <a:path extrusionOk="0" h="59" w="93">
                  <a:moveTo>
                    <a:pt x="0" y="59"/>
                  </a:moveTo>
                  <a:cubicBezTo>
                    <a:pt x="13" y="29"/>
                    <a:pt x="28" y="9"/>
                    <a:pt x="55" y="3"/>
                  </a:cubicBezTo>
                  <a:cubicBezTo>
                    <a:pt x="68" y="0"/>
                    <a:pt x="81" y="2"/>
                    <a:pt x="87" y="15"/>
                  </a:cubicBezTo>
                  <a:cubicBezTo>
                    <a:pt x="93" y="30"/>
                    <a:pt x="87" y="45"/>
                    <a:pt x="72" y="49"/>
                  </a:cubicBezTo>
                  <a:cubicBezTo>
                    <a:pt x="50" y="55"/>
                    <a:pt x="27" y="55"/>
                    <a:pt x="0" y="59"/>
                  </a:cubicBezTo>
                  <a:close/>
                  <a:moveTo>
                    <a:pt x="14" y="41"/>
                  </a:moveTo>
                  <a:cubicBezTo>
                    <a:pt x="16" y="44"/>
                    <a:pt x="17" y="48"/>
                    <a:pt x="18" y="51"/>
                  </a:cubicBezTo>
                  <a:cubicBezTo>
                    <a:pt x="34" y="49"/>
                    <a:pt x="51" y="50"/>
                    <a:pt x="65" y="44"/>
                  </a:cubicBezTo>
                  <a:cubicBezTo>
                    <a:pt x="72" y="42"/>
                    <a:pt x="74" y="28"/>
                    <a:pt x="78" y="19"/>
                  </a:cubicBezTo>
                  <a:cubicBezTo>
                    <a:pt x="69" y="17"/>
                    <a:pt x="57" y="10"/>
                    <a:pt x="51" y="13"/>
                  </a:cubicBezTo>
                  <a:cubicBezTo>
                    <a:pt x="37" y="19"/>
                    <a:pt x="26" y="31"/>
                    <a:pt x="1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5544" y="1421"/>
              <a:ext cx="80" cy="78"/>
            </a:xfrm>
            <a:custGeom>
              <a:rect b="b" l="l" r="r" t="t"/>
              <a:pathLst>
                <a:path extrusionOk="0" h="64" w="65">
                  <a:moveTo>
                    <a:pt x="0" y="0"/>
                  </a:moveTo>
                  <a:cubicBezTo>
                    <a:pt x="19" y="8"/>
                    <a:pt x="35" y="12"/>
                    <a:pt x="49" y="20"/>
                  </a:cubicBezTo>
                  <a:cubicBezTo>
                    <a:pt x="62" y="27"/>
                    <a:pt x="65" y="41"/>
                    <a:pt x="58" y="52"/>
                  </a:cubicBezTo>
                  <a:cubicBezTo>
                    <a:pt x="54" y="59"/>
                    <a:pt x="41" y="64"/>
                    <a:pt x="31" y="63"/>
                  </a:cubicBezTo>
                  <a:cubicBezTo>
                    <a:pt x="25" y="63"/>
                    <a:pt x="17" y="54"/>
                    <a:pt x="14" y="47"/>
                  </a:cubicBezTo>
                  <a:cubicBezTo>
                    <a:pt x="9" y="34"/>
                    <a:pt x="6" y="19"/>
                    <a:pt x="0" y="0"/>
                  </a:cubicBezTo>
                  <a:close/>
                  <a:moveTo>
                    <a:pt x="14" y="17"/>
                  </a:moveTo>
                  <a:cubicBezTo>
                    <a:pt x="22" y="33"/>
                    <a:pt x="15" y="54"/>
                    <a:pt x="38" y="55"/>
                  </a:cubicBezTo>
                  <a:cubicBezTo>
                    <a:pt x="43" y="55"/>
                    <a:pt x="51" y="46"/>
                    <a:pt x="51" y="42"/>
                  </a:cubicBezTo>
                  <a:cubicBezTo>
                    <a:pt x="50" y="21"/>
                    <a:pt x="33" y="21"/>
                    <a:pt x="1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550" y="815"/>
              <a:ext cx="110" cy="59"/>
            </a:xfrm>
            <a:custGeom>
              <a:rect b="b" l="l" r="r" t="t"/>
              <a:pathLst>
                <a:path extrusionOk="0" h="48" w="90">
                  <a:moveTo>
                    <a:pt x="90" y="48"/>
                  </a:moveTo>
                  <a:cubicBezTo>
                    <a:pt x="68" y="48"/>
                    <a:pt x="46" y="48"/>
                    <a:pt x="24" y="48"/>
                  </a:cubicBezTo>
                  <a:cubicBezTo>
                    <a:pt x="9" y="48"/>
                    <a:pt x="0" y="39"/>
                    <a:pt x="0" y="25"/>
                  </a:cubicBezTo>
                  <a:cubicBezTo>
                    <a:pt x="0" y="11"/>
                    <a:pt x="10" y="0"/>
                    <a:pt x="26" y="1"/>
                  </a:cubicBezTo>
                  <a:cubicBezTo>
                    <a:pt x="35" y="2"/>
                    <a:pt x="47" y="4"/>
                    <a:pt x="53" y="10"/>
                  </a:cubicBezTo>
                  <a:cubicBezTo>
                    <a:pt x="67" y="22"/>
                    <a:pt x="79" y="36"/>
                    <a:pt x="90" y="48"/>
                  </a:cubicBezTo>
                  <a:close/>
                  <a:moveTo>
                    <a:pt x="72" y="45"/>
                  </a:moveTo>
                  <a:cubicBezTo>
                    <a:pt x="59" y="24"/>
                    <a:pt x="48" y="8"/>
                    <a:pt x="27" y="9"/>
                  </a:cubicBezTo>
                  <a:cubicBezTo>
                    <a:pt x="21" y="10"/>
                    <a:pt x="13" y="18"/>
                    <a:pt x="11" y="25"/>
                  </a:cubicBezTo>
                  <a:cubicBezTo>
                    <a:pt x="10" y="28"/>
                    <a:pt x="18" y="38"/>
                    <a:pt x="24" y="39"/>
                  </a:cubicBezTo>
                  <a:cubicBezTo>
                    <a:pt x="38" y="43"/>
                    <a:pt x="52" y="43"/>
                    <a:pt x="72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5631" y="1096"/>
              <a:ext cx="114" cy="68"/>
            </a:xfrm>
            <a:custGeom>
              <a:rect b="b" l="l" r="r" t="t"/>
              <a:pathLst>
                <a:path extrusionOk="0" h="56" w="93">
                  <a:moveTo>
                    <a:pt x="0" y="9"/>
                  </a:moveTo>
                  <a:cubicBezTo>
                    <a:pt x="25" y="1"/>
                    <a:pt x="49" y="0"/>
                    <a:pt x="71" y="15"/>
                  </a:cubicBezTo>
                  <a:cubicBezTo>
                    <a:pt x="81" y="21"/>
                    <a:pt x="93" y="29"/>
                    <a:pt x="83" y="43"/>
                  </a:cubicBezTo>
                  <a:cubicBezTo>
                    <a:pt x="74" y="56"/>
                    <a:pt x="61" y="54"/>
                    <a:pt x="50" y="46"/>
                  </a:cubicBezTo>
                  <a:cubicBezTo>
                    <a:pt x="34" y="34"/>
                    <a:pt x="18" y="22"/>
                    <a:pt x="0" y="9"/>
                  </a:cubicBezTo>
                  <a:close/>
                  <a:moveTo>
                    <a:pt x="26" y="10"/>
                  </a:moveTo>
                  <a:cubicBezTo>
                    <a:pt x="26" y="12"/>
                    <a:pt x="25" y="14"/>
                    <a:pt x="25" y="16"/>
                  </a:cubicBezTo>
                  <a:cubicBezTo>
                    <a:pt x="34" y="24"/>
                    <a:pt x="43" y="33"/>
                    <a:pt x="54" y="39"/>
                  </a:cubicBezTo>
                  <a:cubicBezTo>
                    <a:pt x="60" y="42"/>
                    <a:pt x="69" y="39"/>
                    <a:pt x="76" y="38"/>
                  </a:cubicBezTo>
                  <a:cubicBezTo>
                    <a:pt x="74" y="32"/>
                    <a:pt x="72" y="23"/>
                    <a:pt x="68" y="21"/>
                  </a:cubicBezTo>
                  <a:cubicBezTo>
                    <a:pt x="55" y="16"/>
                    <a:pt x="40" y="14"/>
                    <a:pt x="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00" y="1447"/>
              <a:ext cx="85" cy="63"/>
            </a:xfrm>
            <a:custGeom>
              <a:rect b="b" l="l" r="r" t="t"/>
              <a:pathLst>
                <a:path extrusionOk="0" h="52" w="69">
                  <a:moveTo>
                    <a:pt x="69" y="3"/>
                  </a:moveTo>
                  <a:cubicBezTo>
                    <a:pt x="55" y="21"/>
                    <a:pt x="48" y="36"/>
                    <a:pt x="36" y="46"/>
                  </a:cubicBezTo>
                  <a:cubicBezTo>
                    <a:pt x="30" y="51"/>
                    <a:pt x="17" y="52"/>
                    <a:pt x="9" y="49"/>
                  </a:cubicBezTo>
                  <a:cubicBezTo>
                    <a:pt x="4" y="47"/>
                    <a:pt x="0" y="32"/>
                    <a:pt x="3" y="26"/>
                  </a:cubicBezTo>
                  <a:cubicBezTo>
                    <a:pt x="8" y="17"/>
                    <a:pt x="18" y="7"/>
                    <a:pt x="28" y="4"/>
                  </a:cubicBezTo>
                  <a:cubicBezTo>
                    <a:pt x="39" y="0"/>
                    <a:pt x="53" y="3"/>
                    <a:pt x="69" y="3"/>
                  </a:cubicBezTo>
                  <a:close/>
                  <a:moveTo>
                    <a:pt x="50" y="12"/>
                  </a:moveTo>
                  <a:cubicBezTo>
                    <a:pt x="34" y="5"/>
                    <a:pt x="22" y="10"/>
                    <a:pt x="15" y="22"/>
                  </a:cubicBezTo>
                  <a:cubicBezTo>
                    <a:pt x="11" y="27"/>
                    <a:pt x="14" y="36"/>
                    <a:pt x="14" y="43"/>
                  </a:cubicBezTo>
                  <a:cubicBezTo>
                    <a:pt x="21" y="41"/>
                    <a:pt x="29" y="41"/>
                    <a:pt x="34" y="37"/>
                  </a:cubicBezTo>
                  <a:cubicBezTo>
                    <a:pt x="40" y="31"/>
                    <a:pt x="44" y="21"/>
                    <a:pt x="5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557" y="2612"/>
              <a:ext cx="86" cy="55"/>
            </a:xfrm>
            <a:custGeom>
              <a:rect b="b" l="l" r="r" t="t"/>
              <a:pathLst>
                <a:path extrusionOk="0" h="45" w="70">
                  <a:moveTo>
                    <a:pt x="70" y="45"/>
                  </a:moveTo>
                  <a:cubicBezTo>
                    <a:pt x="51" y="43"/>
                    <a:pt x="33" y="43"/>
                    <a:pt x="16" y="40"/>
                  </a:cubicBezTo>
                  <a:cubicBezTo>
                    <a:pt x="10" y="38"/>
                    <a:pt x="5" y="29"/>
                    <a:pt x="0" y="23"/>
                  </a:cubicBezTo>
                  <a:cubicBezTo>
                    <a:pt x="6" y="17"/>
                    <a:pt x="11" y="8"/>
                    <a:pt x="19" y="6"/>
                  </a:cubicBezTo>
                  <a:cubicBezTo>
                    <a:pt x="41" y="0"/>
                    <a:pt x="64" y="17"/>
                    <a:pt x="70" y="45"/>
                  </a:cubicBezTo>
                  <a:close/>
                  <a:moveTo>
                    <a:pt x="56" y="33"/>
                  </a:moveTo>
                  <a:cubicBezTo>
                    <a:pt x="48" y="13"/>
                    <a:pt x="33" y="13"/>
                    <a:pt x="17" y="15"/>
                  </a:cubicBezTo>
                  <a:cubicBezTo>
                    <a:pt x="14" y="15"/>
                    <a:pt x="9" y="20"/>
                    <a:pt x="9" y="23"/>
                  </a:cubicBezTo>
                  <a:cubicBezTo>
                    <a:pt x="9" y="27"/>
                    <a:pt x="13" y="32"/>
                    <a:pt x="17" y="33"/>
                  </a:cubicBezTo>
                  <a:cubicBezTo>
                    <a:pt x="29" y="34"/>
                    <a:pt x="42" y="33"/>
                    <a:pt x="56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24" y="3031"/>
              <a:ext cx="74" cy="41"/>
            </a:xfrm>
            <a:custGeom>
              <a:rect b="b" l="l" r="r" t="t"/>
              <a:pathLst>
                <a:path extrusionOk="0" h="33" w="60">
                  <a:moveTo>
                    <a:pt x="60" y="3"/>
                  </a:moveTo>
                  <a:cubicBezTo>
                    <a:pt x="48" y="13"/>
                    <a:pt x="39" y="21"/>
                    <a:pt x="30" y="27"/>
                  </a:cubicBezTo>
                  <a:cubicBezTo>
                    <a:pt x="24" y="30"/>
                    <a:pt x="15" y="33"/>
                    <a:pt x="9" y="32"/>
                  </a:cubicBezTo>
                  <a:cubicBezTo>
                    <a:pt x="5" y="30"/>
                    <a:pt x="0" y="19"/>
                    <a:pt x="1" y="14"/>
                  </a:cubicBezTo>
                  <a:cubicBezTo>
                    <a:pt x="4" y="8"/>
                    <a:pt x="12" y="2"/>
                    <a:pt x="18" y="1"/>
                  </a:cubicBezTo>
                  <a:cubicBezTo>
                    <a:pt x="31" y="0"/>
                    <a:pt x="44" y="2"/>
                    <a:pt x="6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583" y="896"/>
              <a:ext cx="1031" cy="738"/>
            </a:xfrm>
            <a:custGeom>
              <a:rect b="b" l="l" r="r" t="t"/>
              <a:pathLst>
                <a:path extrusionOk="0" h="603" w="843">
                  <a:moveTo>
                    <a:pt x="110" y="298"/>
                  </a:moveTo>
                  <a:cubicBezTo>
                    <a:pt x="108" y="311"/>
                    <a:pt x="107" y="324"/>
                    <a:pt x="103" y="336"/>
                  </a:cubicBezTo>
                  <a:cubicBezTo>
                    <a:pt x="93" y="358"/>
                    <a:pt x="64" y="364"/>
                    <a:pt x="47" y="347"/>
                  </a:cubicBezTo>
                  <a:cubicBezTo>
                    <a:pt x="23" y="324"/>
                    <a:pt x="0" y="300"/>
                    <a:pt x="4" y="263"/>
                  </a:cubicBezTo>
                  <a:cubicBezTo>
                    <a:pt x="5" y="246"/>
                    <a:pt x="6" y="228"/>
                    <a:pt x="24" y="218"/>
                  </a:cubicBezTo>
                  <a:cubicBezTo>
                    <a:pt x="47" y="205"/>
                    <a:pt x="76" y="214"/>
                    <a:pt x="89" y="238"/>
                  </a:cubicBezTo>
                  <a:cubicBezTo>
                    <a:pt x="93" y="246"/>
                    <a:pt x="96" y="254"/>
                    <a:pt x="102" y="264"/>
                  </a:cubicBezTo>
                  <a:cubicBezTo>
                    <a:pt x="91" y="235"/>
                    <a:pt x="115" y="224"/>
                    <a:pt x="127" y="206"/>
                  </a:cubicBezTo>
                  <a:cubicBezTo>
                    <a:pt x="147" y="176"/>
                    <a:pt x="163" y="144"/>
                    <a:pt x="182" y="114"/>
                  </a:cubicBezTo>
                  <a:cubicBezTo>
                    <a:pt x="195" y="93"/>
                    <a:pt x="208" y="72"/>
                    <a:pt x="223" y="53"/>
                  </a:cubicBezTo>
                  <a:cubicBezTo>
                    <a:pt x="246" y="24"/>
                    <a:pt x="274" y="14"/>
                    <a:pt x="313" y="17"/>
                  </a:cubicBezTo>
                  <a:cubicBezTo>
                    <a:pt x="387" y="23"/>
                    <a:pt x="461" y="30"/>
                    <a:pt x="535" y="10"/>
                  </a:cubicBezTo>
                  <a:cubicBezTo>
                    <a:pt x="571" y="0"/>
                    <a:pt x="611" y="22"/>
                    <a:pt x="624" y="57"/>
                  </a:cubicBezTo>
                  <a:cubicBezTo>
                    <a:pt x="644" y="111"/>
                    <a:pt x="681" y="153"/>
                    <a:pt x="722" y="193"/>
                  </a:cubicBezTo>
                  <a:cubicBezTo>
                    <a:pt x="731" y="202"/>
                    <a:pt x="734" y="218"/>
                    <a:pt x="740" y="230"/>
                  </a:cubicBezTo>
                  <a:cubicBezTo>
                    <a:pt x="738" y="230"/>
                    <a:pt x="736" y="230"/>
                    <a:pt x="734" y="230"/>
                  </a:cubicBezTo>
                  <a:cubicBezTo>
                    <a:pt x="741" y="214"/>
                    <a:pt x="746" y="198"/>
                    <a:pt x="755" y="184"/>
                  </a:cubicBezTo>
                  <a:cubicBezTo>
                    <a:pt x="765" y="168"/>
                    <a:pt x="781" y="168"/>
                    <a:pt x="798" y="173"/>
                  </a:cubicBezTo>
                  <a:cubicBezTo>
                    <a:pt x="817" y="179"/>
                    <a:pt x="831" y="190"/>
                    <a:pt x="835" y="210"/>
                  </a:cubicBezTo>
                  <a:cubicBezTo>
                    <a:pt x="843" y="250"/>
                    <a:pt x="832" y="284"/>
                    <a:pt x="801" y="310"/>
                  </a:cubicBezTo>
                  <a:cubicBezTo>
                    <a:pt x="788" y="322"/>
                    <a:pt x="773" y="320"/>
                    <a:pt x="762" y="305"/>
                  </a:cubicBezTo>
                  <a:cubicBezTo>
                    <a:pt x="757" y="299"/>
                    <a:pt x="753" y="293"/>
                    <a:pt x="750" y="286"/>
                  </a:cubicBezTo>
                  <a:cubicBezTo>
                    <a:pt x="747" y="280"/>
                    <a:pt x="746" y="274"/>
                    <a:pt x="742" y="261"/>
                  </a:cubicBezTo>
                  <a:cubicBezTo>
                    <a:pt x="740" y="280"/>
                    <a:pt x="738" y="292"/>
                    <a:pt x="739" y="305"/>
                  </a:cubicBezTo>
                  <a:cubicBezTo>
                    <a:pt x="746" y="380"/>
                    <a:pt x="713" y="442"/>
                    <a:pt x="671" y="499"/>
                  </a:cubicBezTo>
                  <a:cubicBezTo>
                    <a:pt x="655" y="521"/>
                    <a:pt x="636" y="541"/>
                    <a:pt x="618" y="561"/>
                  </a:cubicBezTo>
                  <a:cubicBezTo>
                    <a:pt x="590" y="591"/>
                    <a:pt x="552" y="599"/>
                    <a:pt x="514" y="601"/>
                  </a:cubicBezTo>
                  <a:cubicBezTo>
                    <a:pt x="463" y="603"/>
                    <a:pt x="411" y="602"/>
                    <a:pt x="359" y="596"/>
                  </a:cubicBezTo>
                  <a:cubicBezTo>
                    <a:pt x="306" y="589"/>
                    <a:pt x="267" y="554"/>
                    <a:pt x="231" y="517"/>
                  </a:cubicBezTo>
                  <a:cubicBezTo>
                    <a:pt x="186" y="469"/>
                    <a:pt x="147" y="418"/>
                    <a:pt x="130" y="353"/>
                  </a:cubicBezTo>
                  <a:cubicBezTo>
                    <a:pt x="126" y="334"/>
                    <a:pt x="119" y="315"/>
                    <a:pt x="114" y="297"/>
                  </a:cubicBezTo>
                  <a:cubicBezTo>
                    <a:pt x="112" y="297"/>
                    <a:pt x="111" y="298"/>
                    <a:pt x="110" y="298"/>
                  </a:cubicBezTo>
                  <a:close/>
                  <a:moveTo>
                    <a:pt x="505" y="567"/>
                  </a:moveTo>
                  <a:cubicBezTo>
                    <a:pt x="514" y="567"/>
                    <a:pt x="522" y="566"/>
                    <a:pt x="531" y="567"/>
                  </a:cubicBezTo>
                  <a:cubicBezTo>
                    <a:pt x="552" y="571"/>
                    <a:pt x="561" y="560"/>
                    <a:pt x="567" y="542"/>
                  </a:cubicBezTo>
                  <a:cubicBezTo>
                    <a:pt x="585" y="488"/>
                    <a:pt x="570" y="439"/>
                    <a:pt x="550" y="390"/>
                  </a:cubicBezTo>
                  <a:cubicBezTo>
                    <a:pt x="547" y="383"/>
                    <a:pt x="538" y="376"/>
                    <a:pt x="531" y="375"/>
                  </a:cubicBezTo>
                  <a:cubicBezTo>
                    <a:pt x="510" y="374"/>
                    <a:pt x="488" y="376"/>
                    <a:pt x="466" y="376"/>
                  </a:cubicBezTo>
                  <a:cubicBezTo>
                    <a:pt x="437" y="376"/>
                    <a:pt x="408" y="378"/>
                    <a:pt x="379" y="375"/>
                  </a:cubicBezTo>
                  <a:cubicBezTo>
                    <a:pt x="345" y="371"/>
                    <a:pt x="334" y="381"/>
                    <a:pt x="339" y="415"/>
                  </a:cubicBezTo>
                  <a:cubicBezTo>
                    <a:pt x="342" y="436"/>
                    <a:pt x="345" y="457"/>
                    <a:pt x="345" y="478"/>
                  </a:cubicBezTo>
                  <a:cubicBezTo>
                    <a:pt x="345" y="497"/>
                    <a:pt x="342" y="515"/>
                    <a:pt x="342" y="534"/>
                  </a:cubicBezTo>
                  <a:cubicBezTo>
                    <a:pt x="342" y="560"/>
                    <a:pt x="357" y="575"/>
                    <a:pt x="382" y="574"/>
                  </a:cubicBezTo>
                  <a:cubicBezTo>
                    <a:pt x="423" y="573"/>
                    <a:pt x="464" y="570"/>
                    <a:pt x="505" y="567"/>
                  </a:cubicBezTo>
                  <a:close/>
                  <a:moveTo>
                    <a:pt x="263" y="188"/>
                  </a:moveTo>
                  <a:cubicBezTo>
                    <a:pt x="263" y="233"/>
                    <a:pt x="290" y="260"/>
                    <a:pt x="339" y="258"/>
                  </a:cubicBezTo>
                  <a:cubicBezTo>
                    <a:pt x="381" y="257"/>
                    <a:pt x="414" y="237"/>
                    <a:pt x="414" y="201"/>
                  </a:cubicBezTo>
                  <a:cubicBezTo>
                    <a:pt x="413" y="158"/>
                    <a:pt x="380" y="124"/>
                    <a:pt x="338" y="124"/>
                  </a:cubicBezTo>
                  <a:cubicBezTo>
                    <a:pt x="292" y="124"/>
                    <a:pt x="263" y="149"/>
                    <a:pt x="263" y="188"/>
                  </a:cubicBezTo>
                  <a:close/>
                  <a:moveTo>
                    <a:pt x="531" y="255"/>
                  </a:moveTo>
                  <a:cubicBezTo>
                    <a:pt x="564" y="255"/>
                    <a:pt x="595" y="231"/>
                    <a:pt x="602" y="202"/>
                  </a:cubicBezTo>
                  <a:cubicBezTo>
                    <a:pt x="607" y="180"/>
                    <a:pt x="587" y="140"/>
                    <a:pt x="561" y="130"/>
                  </a:cubicBezTo>
                  <a:cubicBezTo>
                    <a:pt x="538" y="120"/>
                    <a:pt x="515" y="104"/>
                    <a:pt x="488" y="121"/>
                  </a:cubicBezTo>
                  <a:cubicBezTo>
                    <a:pt x="458" y="138"/>
                    <a:pt x="449" y="165"/>
                    <a:pt x="460" y="206"/>
                  </a:cubicBezTo>
                  <a:cubicBezTo>
                    <a:pt x="470" y="242"/>
                    <a:pt x="489" y="255"/>
                    <a:pt x="531" y="255"/>
                  </a:cubicBezTo>
                  <a:close/>
                  <a:moveTo>
                    <a:pt x="599" y="119"/>
                  </a:moveTo>
                  <a:cubicBezTo>
                    <a:pt x="609" y="92"/>
                    <a:pt x="604" y="69"/>
                    <a:pt x="587" y="50"/>
                  </a:cubicBezTo>
                  <a:cubicBezTo>
                    <a:pt x="572" y="33"/>
                    <a:pt x="552" y="25"/>
                    <a:pt x="528" y="33"/>
                  </a:cubicBezTo>
                  <a:cubicBezTo>
                    <a:pt x="501" y="43"/>
                    <a:pt x="471" y="51"/>
                    <a:pt x="462" y="84"/>
                  </a:cubicBezTo>
                  <a:cubicBezTo>
                    <a:pt x="489" y="81"/>
                    <a:pt x="514" y="77"/>
                    <a:pt x="539" y="75"/>
                  </a:cubicBezTo>
                  <a:cubicBezTo>
                    <a:pt x="569" y="73"/>
                    <a:pt x="586" y="93"/>
                    <a:pt x="599" y="119"/>
                  </a:cubicBezTo>
                  <a:close/>
                  <a:moveTo>
                    <a:pt x="383" y="92"/>
                  </a:moveTo>
                  <a:cubicBezTo>
                    <a:pt x="376" y="62"/>
                    <a:pt x="333" y="37"/>
                    <a:pt x="301" y="43"/>
                  </a:cubicBezTo>
                  <a:cubicBezTo>
                    <a:pt x="264" y="50"/>
                    <a:pt x="238" y="89"/>
                    <a:pt x="243" y="127"/>
                  </a:cubicBezTo>
                  <a:cubicBezTo>
                    <a:pt x="263" y="114"/>
                    <a:pt x="282" y="94"/>
                    <a:pt x="304" y="89"/>
                  </a:cubicBezTo>
                  <a:cubicBezTo>
                    <a:pt x="329" y="83"/>
                    <a:pt x="356" y="90"/>
                    <a:pt x="383" y="92"/>
                  </a:cubicBezTo>
                  <a:close/>
                  <a:moveTo>
                    <a:pt x="428" y="232"/>
                  </a:moveTo>
                  <a:cubicBezTo>
                    <a:pt x="418" y="262"/>
                    <a:pt x="408" y="291"/>
                    <a:pt x="400" y="321"/>
                  </a:cubicBezTo>
                  <a:cubicBezTo>
                    <a:pt x="398" y="328"/>
                    <a:pt x="403" y="342"/>
                    <a:pt x="408" y="344"/>
                  </a:cubicBezTo>
                  <a:cubicBezTo>
                    <a:pt x="430" y="354"/>
                    <a:pt x="454" y="358"/>
                    <a:pt x="477" y="346"/>
                  </a:cubicBezTo>
                  <a:cubicBezTo>
                    <a:pt x="487" y="340"/>
                    <a:pt x="488" y="327"/>
                    <a:pt x="479" y="321"/>
                  </a:cubicBezTo>
                  <a:cubicBezTo>
                    <a:pt x="467" y="313"/>
                    <a:pt x="446" y="319"/>
                    <a:pt x="439" y="332"/>
                  </a:cubicBezTo>
                  <a:cubicBezTo>
                    <a:pt x="451" y="331"/>
                    <a:pt x="463" y="329"/>
                    <a:pt x="474" y="328"/>
                  </a:cubicBezTo>
                  <a:cubicBezTo>
                    <a:pt x="463" y="345"/>
                    <a:pt x="451" y="347"/>
                    <a:pt x="429" y="343"/>
                  </a:cubicBezTo>
                  <a:cubicBezTo>
                    <a:pt x="406" y="339"/>
                    <a:pt x="403" y="333"/>
                    <a:pt x="412" y="311"/>
                  </a:cubicBezTo>
                  <a:cubicBezTo>
                    <a:pt x="423" y="286"/>
                    <a:pt x="433" y="260"/>
                    <a:pt x="428" y="232"/>
                  </a:cubicBezTo>
                  <a:close/>
                  <a:moveTo>
                    <a:pt x="611" y="333"/>
                  </a:moveTo>
                  <a:cubicBezTo>
                    <a:pt x="613" y="353"/>
                    <a:pt x="613" y="369"/>
                    <a:pt x="617" y="385"/>
                  </a:cubicBezTo>
                  <a:cubicBezTo>
                    <a:pt x="618" y="392"/>
                    <a:pt x="628" y="400"/>
                    <a:pt x="635" y="401"/>
                  </a:cubicBezTo>
                  <a:cubicBezTo>
                    <a:pt x="639" y="402"/>
                    <a:pt x="650" y="392"/>
                    <a:pt x="651" y="386"/>
                  </a:cubicBezTo>
                  <a:cubicBezTo>
                    <a:pt x="652" y="377"/>
                    <a:pt x="649" y="366"/>
                    <a:pt x="644" y="359"/>
                  </a:cubicBezTo>
                  <a:cubicBezTo>
                    <a:pt x="636" y="349"/>
                    <a:pt x="624" y="343"/>
                    <a:pt x="611" y="333"/>
                  </a:cubicBezTo>
                  <a:close/>
                  <a:moveTo>
                    <a:pt x="49" y="307"/>
                  </a:moveTo>
                  <a:cubicBezTo>
                    <a:pt x="48" y="304"/>
                    <a:pt x="48" y="305"/>
                    <a:pt x="49" y="306"/>
                  </a:cubicBezTo>
                  <a:cubicBezTo>
                    <a:pt x="63" y="317"/>
                    <a:pt x="75" y="313"/>
                    <a:pt x="79" y="296"/>
                  </a:cubicBezTo>
                  <a:cubicBezTo>
                    <a:pt x="84" y="278"/>
                    <a:pt x="80" y="262"/>
                    <a:pt x="64" y="252"/>
                  </a:cubicBezTo>
                  <a:cubicBezTo>
                    <a:pt x="58" y="248"/>
                    <a:pt x="47" y="250"/>
                    <a:pt x="39" y="249"/>
                  </a:cubicBezTo>
                  <a:cubicBezTo>
                    <a:pt x="39" y="251"/>
                    <a:pt x="39" y="252"/>
                    <a:pt x="39" y="254"/>
                  </a:cubicBezTo>
                  <a:cubicBezTo>
                    <a:pt x="60" y="259"/>
                    <a:pt x="72" y="274"/>
                    <a:pt x="67" y="293"/>
                  </a:cubicBezTo>
                  <a:cubicBezTo>
                    <a:pt x="66" y="298"/>
                    <a:pt x="56" y="302"/>
                    <a:pt x="49" y="307"/>
                  </a:cubicBezTo>
                  <a:close/>
                  <a:moveTo>
                    <a:pt x="798" y="216"/>
                  </a:moveTo>
                  <a:cubicBezTo>
                    <a:pt x="767" y="210"/>
                    <a:pt x="757" y="220"/>
                    <a:pt x="760" y="253"/>
                  </a:cubicBezTo>
                  <a:cubicBezTo>
                    <a:pt x="760" y="260"/>
                    <a:pt x="768" y="272"/>
                    <a:pt x="773" y="273"/>
                  </a:cubicBezTo>
                  <a:cubicBezTo>
                    <a:pt x="784" y="274"/>
                    <a:pt x="794" y="267"/>
                    <a:pt x="792" y="251"/>
                  </a:cubicBezTo>
                  <a:cubicBezTo>
                    <a:pt x="787" y="256"/>
                    <a:pt x="783" y="261"/>
                    <a:pt x="778" y="265"/>
                  </a:cubicBezTo>
                  <a:cubicBezTo>
                    <a:pt x="762" y="246"/>
                    <a:pt x="768" y="229"/>
                    <a:pt x="798" y="216"/>
                  </a:cubicBezTo>
                  <a:close/>
                  <a:moveTo>
                    <a:pt x="219" y="298"/>
                  </a:moveTo>
                  <a:cubicBezTo>
                    <a:pt x="210" y="299"/>
                    <a:pt x="200" y="298"/>
                    <a:pt x="196" y="302"/>
                  </a:cubicBezTo>
                  <a:cubicBezTo>
                    <a:pt x="189" y="309"/>
                    <a:pt x="184" y="319"/>
                    <a:pt x="182" y="329"/>
                  </a:cubicBezTo>
                  <a:cubicBezTo>
                    <a:pt x="181" y="333"/>
                    <a:pt x="194" y="344"/>
                    <a:pt x="196" y="343"/>
                  </a:cubicBezTo>
                  <a:cubicBezTo>
                    <a:pt x="204" y="338"/>
                    <a:pt x="211" y="332"/>
                    <a:pt x="215" y="324"/>
                  </a:cubicBezTo>
                  <a:cubicBezTo>
                    <a:pt x="218" y="317"/>
                    <a:pt x="218" y="308"/>
                    <a:pt x="219" y="298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6" y="1817"/>
              <a:ext cx="901" cy="221"/>
            </a:xfrm>
            <a:custGeom>
              <a:rect b="b" l="l" r="r" t="t"/>
              <a:pathLst>
                <a:path extrusionOk="0" h="180" w="737">
                  <a:moveTo>
                    <a:pt x="702" y="179"/>
                  </a:moveTo>
                  <a:cubicBezTo>
                    <a:pt x="675" y="174"/>
                    <a:pt x="653" y="169"/>
                    <a:pt x="631" y="166"/>
                  </a:cubicBezTo>
                  <a:cubicBezTo>
                    <a:pt x="572" y="161"/>
                    <a:pt x="513" y="157"/>
                    <a:pt x="454" y="152"/>
                  </a:cubicBezTo>
                  <a:cubicBezTo>
                    <a:pt x="433" y="150"/>
                    <a:pt x="413" y="146"/>
                    <a:pt x="392" y="147"/>
                  </a:cubicBezTo>
                  <a:cubicBezTo>
                    <a:pt x="359" y="147"/>
                    <a:pt x="326" y="150"/>
                    <a:pt x="293" y="151"/>
                  </a:cubicBezTo>
                  <a:cubicBezTo>
                    <a:pt x="272" y="152"/>
                    <a:pt x="251" y="151"/>
                    <a:pt x="230" y="153"/>
                  </a:cubicBezTo>
                  <a:cubicBezTo>
                    <a:pt x="172" y="160"/>
                    <a:pt x="114" y="168"/>
                    <a:pt x="56" y="176"/>
                  </a:cubicBezTo>
                  <a:cubicBezTo>
                    <a:pt x="30" y="180"/>
                    <a:pt x="28" y="180"/>
                    <a:pt x="22" y="154"/>
                  </a:cubicBezTo>
                  <a:cubicBezTo>
                    <a:pt x="16" y="122"/>
                    <a:pt x="10" y="89"/>
                    <a:pt x="3" y="57"/>
                  </a:cubicBezTo>
                  <a:cubicBezTo>
                    <a:pt x="0" y="41"/>
                    <a:pt x="7" y="36"/>
                    <a:pt x="20" y="34"/>
                  </a:cubicBezTo>
                  <a:cubicBezTo>
                    <a:pt x="166" y="7"/>
                    <a:pt x="314" y="0"/>
                    <a:pt x="463" y="8"/>
                  </a:cubicBezTo>
                  <a:cubicBezTo>
                    <a:pt x="545" y="13"/>
                    <a:pt x="628" y="24"/>
                    <a:pt x="710" y="34"/>
                  </a:cubicBezTo>
                  <a:cubicBezTo>
                    <a:pt x="737" y="37"/>
                    <a:pt x="737" y="39"/>
                    <a:pt x="732" y="67"/>
                  </a:cubicBezTo>
                  <a:cubicBezTo>
                    <a:pt x="726" y="99"/>
                    <a:pt x="721" y="131"/>
                    <a:pt x="714" y="163"/>
                  </a:cubicBezTo>
                  <a:cubicBezTo>
                    <a:pt x="713" y="170"/>
                    <a:pt x="705" y="175"/>
                    <a:pt x="702" y="179"/>
                  </a:cubicBezTo>
                  <a:close/>
                  <a:moveTo>
                    <a:pt x="535" y="107"/>
                  </a:moveTo>
                  <a:cubicBezTo>
                    <a:pt x="536" y="110"/>
                    <a:pt x="539" y="124"/>
                    <a:pt x="541" y="124"/>
                  </a:cubicBezTo>
                  <a:cubicBezTo>
                    <a:pt x="559" y="124"/>
                    <a:pt x="578" y="124"/>
                    <a:pt x="595" y="118"/>
                  </a:cubicBezTo>
                  <a:cubicBezTo>
                    <a:pt x="607" y="114"/>
                    <a:pt x="611" y="84"/>
                    <a:pt x="605" y="69"/>
                  </a:cubicBezTo>
                  <a:cubicBezTo>
                    <a:pt x="599" y="53"/>
                    <a:pt x="575" y="41"/>
                    <a:pt x="551" y="44"/>
                  </a:cubicBezTo>
                  <a:cubicBezTo>
                    <a:pt x="532" y="46"/>
                    <a:pt x="542" y="64"/>
                    <a:pt x="539" y="74"/>
                  </a:cubicBezTo>
                  <a:cubicBezTo>
                    <a:pt x="536" y="82"/>
                    <a:pt x="537" y="92"/>
                    <a:pt x="535" y="107"/>
                  </a:cubicBezTo>
                  <a:close/>
                  <a:moveTo>
                    <a:pt x="700" y="94"/>
                  </a:moveTo>
                  <a:cubicBezTo>
                    <a:pt x="700" y="71"/>
                    <a:pt x="685" y="57"/>
                    <a:pt x="660" y="58"/>
                  </a:cubicBezTo>
                  <a:cubicBezTo>
                    <a:pt x="639" y="58"/>
                    <a:pt x="621" y="80"/>
                    <a:pt x="622" y="104"/>
                  </a:cubicBezTo>
                  <a:cubicBezTo>
                    <a:pt x="622" y="125"/>
                    <a:pt x="639" y="142"/>
                    <a:pt x="660" y="142"/>
                  </a:cubicBezTo>
                  <a:cubicBezTo>
                    <a:pt x="682" y="142"/>
                    <a:pt x="701" y="120"/>
                    <a:pt x="700" y="94"/>
                  </a:cubicBezTo>
                  <a:close/>
                  <a:moveTo>
                    <a:pt x="272" y="41"/>
                  </a:moveTo>
                  <a:cubicBezTo>
                    <a:pt x="269" y="42"/>
                    <a:pt x="267" y="42"/>
                    <a:pt x="264" y="42"/>
                  </a:cubicBezTo>
                  <a:cubicBezTo>
                    <a:pt x="264" y="50"/>
                    <a:pt x="264" y="57"/>
                    <a:pt x="264" y="65"/>
                  </a:cubicBezTo>
                  <a:cubicBezTo>
                    <a:pt x="264" y="74"/>
                    <a:pt x="264" y="82"/>
                    <a:pt x="264" y="91"/>
                  </a:cubicBezTo>
                  <a:cubicBezTo>
                    <a:pt x="263" y="104"/>
                    <a:pt x="256" y="110"/>
                    <a:pt x="243" y="109"/>
                  </a:cubicBezTo>
                  <a:cubicBezTo>
                    <a:pt x="230" y="109"/>
                    <a:pt x="223" y="104"/>
                    <a:pt x="223" y="90"/>
                  </a:cubicBezTo>
                  <a:cubicBezTo>
                    <a:pt x="223" y="78"/>
                    <a:pt x="224" y="66"/>
                    <a:pt x="223" y="54"/>
                  </a:cubicBezTo>
                  <a:cubicBezTo>
                    <a:pt x="223" y="51"/>
                    <a:pt x="219" y="47"/>
                    <a:pt x="217" y="44"/>
                  </a:cubicBezTo>
                  <a:cubicBezTo>
                    <a:pt x="215" y="47"/>
                    <a:pt x="210" y="51"/>
                    <a:pt x="210" y="55"/>
                  </a:cubicBezTo>
                  <a:cubicBezTo>
                    <a:pt x="210" y="69"/>
                    <a:pt x="211" y="84"/>
                    <a:pt x="212" y="98"/>
                  </a:cubicBezTo>
                  <a:cubicBezTo>
                    <a:pt x="214" y="116"/>
                    <a:pt x="227" y="127"/>
                    <a:pt x="245" y="126"/>
                  </a:cubicBezTo>
                  <a:cubicBezTo>
                    <a:pt x="263" y="126"/>
                    <a:pt x="274" y="115"/>
                    <a:pt x="274" y="96"/>
                  </a:cubicBezTo>
                  <a:cubicBezTo>
                    <a:pt x="274" y="87"/>
                    <a:pt x="274" y="79"/>
                    <a:pt x="274" y="70"/>
                  </a:cubicBezTo>
                  <a:cubicBezTo>
                    <a:pt x="274" y="60"/>
                    <a:pt x="273" y="51"/>
                    <a:pt x="272" y="41"/>
                  </a:cubicBezTo>
                  <a:close/>
                  <a:moveTo>
                    <a:pt x="514" y="123"/>
                  </a:moveTo>
                  <a:cubicBezTo>
                    <a:pt x="515" y="121"/>
                    <a:pt x="516" y="120"/>
                    <a:pt x="517" y="118"/>
                  </a:cubicBezTo>
                  <a:cubicBezTo>
                    <a:pt x="509" y="95"/>
                    <a:pt x="501" y="71"/>
                    <a:pt x="492" y="47"/>
                  </a:cubicBezTo>
                  <a:cubicBezTo>
                    <a:pt x="491" y="44"/>
                    <a:pt x="488" y="40"/>
                    <a:pt x="486" y="39"/>
                  </a:cubicBezTo>
                  <a:cubicBezTo>
                    <a:pt x="483" y="39"/>
                    <a:pt x="479" y="42"/>
                    <a:pt x="477" y="45"/>
                  </a:cubicBezTo>
                  <a:cubicBezTo>
                    <a:pt x="468" y="65"/>
                    <a:pt x="459" y="85"/>
                    <a:pt x="451" y="105"/>
                  </a:cubicBezTo>
                  <a:cubicBezTo>
                    <a:pt x="449" y="109"/>
                    <a:pt x="451" y="115"/>
                    <a:pt x="451" y="126"/>
                  </a:cubicBezTo>
                  <a:cubicBezTo>
                    <a:pt x="474" y="92"/>
                    <a:pt x="494" y="112"/>
                    <a:pt x="514" y="123"/>
                  </a:cubicBezTo>
                  <a:close/>
                  <a:moveTo>
                    <a:pt x="127" y="135"/>
                  </a:moveTo>
                  <a:cubicBezTo>
                    <a:pt x="128" y="133"/>
                    <a:pt x="128" y="130"/>
                    <a:pt x="129" y="127"/>
                  </a:cubicBezTo>
                  <a:cubicBezTo>
                    <a:pt x="114" y="103"/>
                    <a:pt x="99" y="79"/>
                    <a:pt x="83" y="55"/>
                  </a:cubicBezTo>
                  <a:cubicBezTo>
                    <a:pt x="81" y="55"/>
                    <a:pt x="79" y="55"/>
                    <a:pt x="77" y="55"/>
                  </a:cubicBezTo>
                  <a:cubicBezTo>
                    <a:pt x="74" y="69"/>
                    <a:pt x="69" y="82"/>
                    <a:pt x="66" y="96"/>
                  </a:cubicBezTo>
                  <a:cubicBezTo>
                    <a:pt x="62" y="110"/>
                    <a:pt x="61" y="125"/>
                    <a:pt x="57" y="148"/>
                  </a:cubicBezTo>
                  <a:cubicBezTo>
                    <a:pt x="79" y="121"/>
                    <a:pt x="101" y="113"/>
                    <a:pt x="127" y="135"/>
                  </a:cubicBezTo>
                  <a:close/>
                  <a:moveTo>
                    <a:pt x="343" y="50"/>
                  </a:moveTo>
                  <a:cubicBezTo>
                    <a:pt x="334" y="34"/>
                    <a:pt x="320" y="34"/>
                    <a:pt x="308" y="41"/>
                  </a:cubicBezTo>
                  <a:cubicBezTo>
                    <a:pt x="300" y="44"/>
                    <a:pt x="293" y="55"/>
                    <a:pt x="293" y="63"/>
                  </a:cubicBezTo>
                  <a:cubicBezTo>
                    <a:pt x="292" y="78"/>
                    <a:pt x="307" y="79"/>
                    <a:pt x="318" y="83"/>
                  </a:cubicBezTo>
                  <a:cubicBezTo>
                    <a:pt x="325" y="86"/>
                    <a:pt x="332" y="90"/>
                    <a:pt x="341" y="93"/>
                  </a:cubicBezTo>
                  <a:cubicBezTo>
                    <a:pt x="326" y="117"/>
                    <a:pt x="309" y="107"/>
                    <a:pt x="291" y="106"/>
                  </a:cubicBezTo>
                  <a:cubicBezTo>
                    <a:pt x="295" y="113"/>
                    <a:pt x="300" y="121"/>
                    <a:pt x="305" y="121"/>
                  </a:cubicBezTo>
                  <a:cubicBezTo>
                    <a:pt x="320" y="122"/>
                    <a:pt x="338" y="128"/>
                    <a:pt x="348" y="109"/>
                  </a:cubicBezTo>
                  <a:cubicBezTo>
                    <a:pt x="356" y="91"/>
                    <a:pt x="346" y="80"/>
                    <a:pt x="319" y="73"/>
                  </a:cubicBezTo>
                  <a:cubicBezTo>
                    <a:pt x="312" y="71"/>
                    <a:pt x="307" y="64"/>
                    <a:pt x="302" y="60"/>
                  </a:cubicBezTo>
                  <a:cubicBezTo>
                    <a:pt x="309" y="55"/>
                    <a:pt x="315" y="49"/>
                    <a:pt x="323" y="46"/>
                  </a:cubicBezTo>
                  <a:cubicBezTo>
                    <a:pt x="329" y="45"/>
                    <a:pt x="337" y="48"/>
                    <a:pt x="343" y="50"/>
                  </a:cubicBezTo>
                  <a:close/>
                  <a:moveTo>
                    <a:pt x="187" y="53"/>
                  </a:moveTo>
                  <a:cubicBezTo>
                    <a:pt x="187" y="50"/>
                    <a:pt x="187" y="47"/>
                    <a:pt x="187" y="45"/>
                  </a:cubicBezTo>
                  <a:cubicBezTo>
                    <a:pt x="177" y="45"/>
                    <a:pt x="166" y="42"/>
                    <a:pt x="158" y="45"/>
                  </a:cubicBezTo>
                  <a:cubicBezTo>
                    <a:pt x="150" y="50"/>
                    <a:pt x="138" y="60"/>
                    <a:pt x="138" y="68"/>
                  </a:cubicBezTo>
                  <a:cubicBezTo>
                    <a:pt x="138" y="75"/>
                    <a:pt x="151" y="83"/>
                    <a:pt x="159" y="89"/>
                  </a:cubicBezTo>
                  <a:cubicBezTo>
                    <a:pt x="164" y="92"/>
                    <a:pt x="171" y="91"/>
                    <a:pt x="176" y="93"/>
                  </a:cubicBezTo>
                  <a:cubicBezTo>
                    <a:pt x="181" y="95"/>
                    <a:pt x="184" y="99"/>
                    <a:pt x="187" y="102"/>
                  </a:cubicBezTo>
                  <a:cubicBezTo>
                    <a:pt x="183" y="106"/>
                    <a:pt x="180" y="112"/>
                    <a:pt x="175" y="113"/>
                  </a:cubicBezTo>
                  <a:cubicBezTo>
                    <a:pt x="165" y="115"/>
                    <a:pt x="155" y="114"/>
                    <a:pt x="144" y="114"/>
                  </a:cubicBezTo>
                  <a:cubicBezTo>
                    <a:pt x="148" y="130"/>
                    <a:pt x="165" y="135"/>
                    <a:pt x="184" y="125"/>
                  </a:cubicBezTo>
                  <a:cubicBezTo>
                    <a:pt x="190" y="122"/>
                    <a:pt x="197" y="113"/>
                    <a:pt x="197" y="106"/>
                  </a:cubicBezTo>
                  <a:cubicBezTo>
                    <a:pt x="198" y="99"/>
                    <a:pt x="192" y="90"/>
                    <a:pt x="186" y="85"/>
                  </a:cubicBezTo>
                  <a:cubicBezTo>
                    <a:pt x="180" y="81"/>
                    <a:pt x="170" y="82"/>
                    <a:pt x="162" y="78"/>
                  </a:cubicBezTo>
                  <a:cubicBezTo>
                    <a:pt x="157" y="76"/>
                    <a:pt x="153" y="71"/>
                    <a:pt x="148" y="67"/>
                  </a:cubicBezTo>
                  <a:cubicBezTo>
                    <a:pt x="153" y="62"/>
                    <a:pt x="157" y="55"/>
                    <a:pt x="162" y="53"/>
                  </a:cubicBezTo>
                  <a:cubicBezTo>
                    <a:pt x="170" y="51"/>
                    <a:pt x="179" y="53"/>
                    <a:pt x="187" y="53"/>
                  </a:cubicBezTo>
                  <a:close/>
                  <a:moveTo>
                    <a:pt x="409" y="119"/>
                  </a:moveTo>
                  <a:cubicBezTo>
                    <a:pt x="409" y="96"/>
                    <a:pt x="409" y="72"/>
                    <a:pt x="409" y="49"/>
                  </a:cubicBezTo>
                  <a:cubicBezTo>
                    <a:pt x="419" y="48"/>
                    <a:pt x="427" y="47"/>
                    <a:pt x="436" y="45"/>
                  </a:cubicBezTo>
                  <a:cubicBezTo>
                    <a:pt x="436" y="44"/>
                    <a:pt x="436" y="43"/>
                    <a:pt x="436" y="41"/>
                  </a:cubicBezTo>
                  <a:cubicBezTo>
                    <a:pt x="413" y="41"/>
                    <a:pt x="391" y="41"/>
                    <a:pt x="369" y="41"/>
                  </a:cubicBezTo>
                  <a:cubicBezTo>
                    <a:pt x="369" y="43"/>
                    <a:pt x="369" y="44"/>
                    <a:pt x="369" y="46"/>
                  </a:cubicBezTo>
                  <a:cubicBezTo>
                    <a:pt x="377" y="47"/>
                    <a:pt x="386" y="48"/>
                    <a:pt x="397" y="49"/>
                  </a:cubicBezTo>
                  <a:cubicBezTo>
                    <a:pt x="396" y="69"/>
                    <a:pt x="395" y="88"/>
                    <a:pt x="394" y="107"/>
                  </a:cubicBezTo>
                  <a:cubicBezTo>
                    <a:pt x="393" y="119"/>
                    <a:pt x="396" y="125"/>
                    <a:pt x="409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99" y="741"/>
              <a:ext cx="777" cy="419"/>
            </a:xfrm>
            <a:custGeom>
              <a:rect b="b" l="l" r="r" t="t"/>
              <a:pathLst>
                <a:path extrusionOk="0" h="343" w="635">
                  <a:moveTo>
                    <a:pt x="586" y="187"/>
                  </a:moveTo>
                  <a:cubicBezTo>
                    <a:pt x="593" y="190"/>
                    <a:pt x="601" y="191"/>
                    <a:pt x="606" y="196"/>
                  </a:cubicBezTo>
                  <a:cubicBezTo>
                    <a:pt x="608" y="197"/>
                    <a:pt x="603" y="207"/>
                    <a:pt x="600" y="213"/>
                  </a:cubicBezTo>
                  <a:cubicBezTo>
                    <a:pt x="623" y="226"/>
                    <a:pt x="623" y="226"/>
                    <a:pt x="606" y="237"/>
                  </a:cubicBezTo>
                  <a:cubicBezTo>
                    <a:pt x="613" y="241"/>
                    <a:pt x="620" y="245"/>
                    <a:pt x="627" y="249"/>
                  </a:cubicBezTo>
                  <a:cubicBezTo>
                    <a:pt x="623" y="254"/>
                    <a:pt x="619" y="259"/>
                    <a:pt x="617" y="262"/>
                  </a:cubicBezTo>
                  <a:cubicBezTo>
                    <a:pt x="623" y="276"/>
                    <a:pt x="629" y="291"/>
                    <a:pt x="635" y="305"/>
                  </a:cubicBezTo>
                  <a:cubicBezTo>
                    <a:pt x="632" y="307"/>
                    <a:pt x="630" y="308"/>
                    <a:pt x="627" y="310"/>
                  </a:cubicBezTo>
                  <a:cubicBezTo>
                    <a:pt x="610" y="289"/>
                    <a:pt x="591" y="270"/>
                    <a:pt x="576" y="248"/>
                  </a:cubicBezTo>
                  <a:cubicBezTo>
                    <a:pt x="561" y="228"/>
                    <a:pt x="549" y="205"/>
                    <a:pt x="539" y="183"/>
                  </a:cubicBezTo>
                  <a:cubicBezTo>
                    <a:pt x="520" y="140"/>
                    <a:pt x="481" y="118"/>
                    <a:pt x="436" y="129"/>
                  </a:cubicBezTo>
                  <a:cubicBezTo>
                    <a:pt x="387" y="140"/>
                    <a:pt x="337" y="140"/>
                    <a:pt x="287" y="137"/>
                  </a:cubicBezTo>
                  <a:cubicBezTo>
                    <a:pt x="257" y="135"/>
                    <a:pt x="227" y="136"/>
                    <a:pt x="198" y="133"/>
                  </a:cubicBezTo>
                  <a:cubicBezTo>
                    <a:pt x="169" y="131"/>
                    <a:pt x="150" y="146"/>
                    <a:pt x="131" y="163"/>
                  </a:cubicBezTo>
                  <a:cubicBezTo>
                    <a:pt x="95" y="196"/>
                    <a:pt x="77" y="241"/>
                    <a:pt x="53" y="282"/>
                  </a:cubicBezTo>
                  <a:cubicBezTo>
                    <a:pt x="41" y="304"/>
                    <a:pt x="26" y="324"/>
                    <a:pt x="10" y="343"/>
                  </a:cubicBezTo>
                  <a:cubicBezTo>
                    <a:pt x="2" y="323"/>
                    <a:pt x="0" y="306"/>
                    <a:pt x="31" y="297"/>
                  </a:cubicBezTo>
                  <a:cubicBezTo>
                    <a:pt x="19" y="293"/>
                    <a:pt x="14" y="292"/>
                    <a:pt x="8" y="290"/>
                  </a:cubicBezTo>
                  <a:cubicBezTo>
                    <a:pt x="2" y="268"/>
                    <a:pt x="23" y="272"/>
                    <a:pt x="31" y="266"/>
                  </a:cubicBezTo>
                  <a:cubicBezTo>
                    <a:pt x="26" y="258"/>
                    <a:pt x="16" y="248"/>
                    <a:pt x="18" y="244"/>
                  </a:cubicBezTo>
                  <a:cubicBezTo>
                    <a:pt x="22" y="237"/>
                    <a:pt x="33" y="234"/>
                    <a:pt x="40" y="229"/>
                  </a:cubicBezTo>
                  <a:cubicBezTo>
                    <a:pt x="21" y="210"/>
                    <a:pt x="24" y="203"/>
                    <a:pt x="62" y="192"/>
                  </a:cubicBezTo>
                  <a:cubicBezTo>
                    <a:pt x="56" y="188"/>
                    <a:pt x="52" y="184"/>
                    <a:pt x="47" y="180"/>
                  </a:cubicBezTo>
                  <a:cubicBezTo>
                    <a:pt x="50" y="154"/>
                    <a:pt x="74" y="175"/>
                    <a:pt x="84" y="163"/>
                  </a:cubicBezTo>
                  <a:cubicBezTo>
                    <a:pt x="81" y="159"/>
                    <a:pt x="77" y="154"/>
                    <a:pt x="72" y="146"/>
                  </a:cubicBezTo>
                  <a:cubicBezTo>
                    <a:pt x="89" y="138"/>
                    <a:pt x="106" y="131"/>
                    <a:pt x="125" y="123"/>
                  </a:cubicBezTo>
                  <a:cubicBezTo>
                    <a:pt x="124" y="123"/>
                    <a:pt x="122" y="120"/>
                    <a:pt x="122" y="118"/>
                  </a:cubicBezTo>
                  <a:cubicBezTo>
                    <a:pt x="128" y="91"/>
                    <a:pt x="133" y="65"/>
                    <a:pt x="139" y="38"/>
                  </a:cubicBezTo>
                  <a:cubicBezTo>
                    <a:pt x="141" y="30"/>
                    <a:pt x="145" y="23"/>
                    <a:pt x="148" y="16"/>
                  </a:cubicBezTo>
                  <a:cubicBezTo>
                    <a:pt x="151" y="16"/>
                    <a:pt x="153" y="16"/>
                    <a:pt x="156" y="16"/>
                  </a:cubicBezTo>
                  <a:cubicBezTo>
                    <a:pt x="160" y="44"/>
                    <a:pt x="164" y="72"/>
                    <a:pt x="169" y="99"/>
                  </a:cubicBezTo>
                  <a:cubicBezTo>
                    <a:pt x="170" y="99"/>
                    <a:pt x="172" y="99"/>
                    <a:pt x="174" y="100"/>
                  </a:cubicBezTo>
                  <a:cubicBezTo>
                    <a:pt x="183" y="67"/>
                    <a:pt x="192" y="35"/>
                    <a:pt x="201" y="3"/>
                  </a:cubicBezTo>
                  <a:cubicBezTo>
                    <a:pt x="203" y="3"/>
                    <a:pt x="205" y="2"/>
                    <a:pt x="208" y="2"/>
                  </a:cubicBezTo>
                  <a:cubicBezTo>
                    <a:pt x="213" y="30"/>
                    <a:pt x="219" y="59"/>
                    <a:pt x="224" y="90"/>
                  </a:cubicBezTo>
                  <a:cubicBezTo>
                    <a:pt x="232" y="59"/>
                    <a:pt x="239" y="31"/>
                    <a:pt x="246" y="3"/>
                  </a:cubicBezTo>
                  <a:cubicBezTo>
                    <a:pt x="247" y="3"/>
                    <a:pt x="247" y="3"/>
                    <a:pt x="248" y="3"/>
                  </a:cubicBezTo>
                  <a:cubicBezTo>
                    <a:pt x="254" y="35"/>
                    <a:pt x="260" y="68"/>
                    <a:pt x="266" y="100"/>
                  </a:cubicBezTo>
                  <a:cubicBezTo>
                    <a:pt x="268" y="100"/>
                    <a:pt x="270" y="100"/>
                    <a:pt x="271" y="100"/>
                  </a:cubicBezTo>
                  <a:cubicBezTo>
                    <a:pt x="279" y="70"/>
                    <a:pt x="287" y="39"/>
                    <a:pt x="295" y="9"/>
                  </a:cubicBezTo>
                  <a:cubicBezTo>
                    <a:pt x="298" y="10"/>
                    <a:pt x="302" y="10"/>
                    <a:pt x="306" y="10"/>
                  </a:cubicBezTo>
                  <a:cubicBezTo>
                    <a:pt x="311" y="38"/>
                    <a:pt x="316" y="66"/>
                    <a:pt x="322" y="94"/>
                  </a:cubicBezTo>
                  <a:cubicBezTo>
                    <a:pt x="324" y="94"/>
                    <a:pt x="327" y="94"/>
                    <a:pt x="329" y="94"/>
                  </a:cubicBezTo>
                  <a:cubicBezTo>
                    <a:pt x="325" y="61"/>
                    <a:pt x="324" y="29"/>
                    <a:pt x="345" y="0"/>
                  </a:cubicBezTo>
                  <a:cubicBezTo>
                    <a:pt x="372" y="29"/>
                    <a:pt x="360" y="66"/>
                    <a:pt x="369" y="99"/>
                  </a:cubicBezTo>
                  <a:cubicBezTo>
                    <a:pt x="377" y="69"/>
                    <a:pt x="370" y="36"/>
                    <a:pt x="395" y="6"/>
                  </a:cubicBezTo>
                  <a:cubicBezTo>
                    <a:pt x="401" y="23"/>
                    <a:pt x="407" y="37"/>
                    <a:pt x="411" y="52"/>
                  </a:cubicBezTo>
                  <a:cubicBezTo>
                    <a:pt x="415" y="66"/>
                    <a:pt x="416" y="81"/>
                    <a:pt x="422" y="96"/>
                  </a:cubicBezTo>
                  <a:cubicBezTo>
                    <a:pt x="427" y="67"/>
                    <a:pt x="432" y="38"/>
                    <a:pt x="436" y="9"/>
                  </a:cubicBezTo>
                  <a:cubicBezTo>
                    <a:pt x="438" y="9"/>
                    <a:pt x="440" y="9"/>
                    <a:pt x="441" y="9"/>
                  </a:cubicBezTo>
                  <a:cubicBezTo>
                    <a:pt x="448" y="38"/>
                    <a:pt x="454" y="68"/>
                    <a:pt x="461" y="97"/>
                  </a:cubicBezTo>
                  <a:cubicBezTo>
                    <a:pt x="462" y="97"/>
                    <a:pt x="463" y="97"/>
                    <a:pt x="464" y="96"/>
                  </a:cubicBezTo>
                  <a:cubicBezTo>
                    <a:pt x="469" y="70"/>
                    <a:pt x="474" y="43"/>
                    <a:pt x="480" y="16"/>
                  </a:cubicBezTo>
                  <a:cubicBezTo>
                    <a:pt x="482" y="16"/>
                    <a:pt x="485" y="16"/>
                    <a:pt x="487" y="16"/>
                  </a:cubicBezTo>
                  <a:cubicBezTo>
                    <a:pt x="491" y="33"/>
                    <a:pt x="494" y="49"/>
                    <a:pt x="499" y="65"/>
                  </a:cubicBezTo>
                  <a:cubicBezTo>
                    <a:pt x="503" y="78"/>
                    <a:pt x="511" y="89"/>
                    <a:pt x="516" y="101"/>
                  </a:cubicBezTo>
                  <a:cubicBezTo>
                    <a:pt x="518" y="106"/>
                    <a:pt x="519" y="111"/>
                    <a:pt x="521" y="118"/>
                  </a:cubicBezTo>
                  <a:cubicBezTo>
                    <a:pt x="547" y="124"/>
                    <a:pt x="550" y="127"/>
                    <a:pt x="543" y="144"/>
                  </a:cubicBezTo>
                  <a:cubicBezTo>
                    <a:pt x="552" y="145"/>
                    <a:pt x="561" y="146"/>
                    <a:pt x="574" y="148"/>
                  </a:cubicBezTo>
                  <a:cubicBezTo>
                    <a:pt x="569" y="155"/>
                    <a:pt x="565" y="159"/>
                    <a:pt x="562" y="163"/>
                  </a:cubicBezTo>
                  <a:cubicBezTo>
                    <a:pt x="565" y="176"/>
                    <a:pt x="605" y="152"/>
                    <a:pt x="586" y="187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548" y="1805"/>
              <a:ext cx="194" cy="241"/>
            </a:xfrm>
            <a:custGeom>
              <a:rect b="b" l="l" r="r" t="t"/>
              <a:pathLst>
                <a:path extrusionOk="0" h="197" w="159">
                  <a:moveTo>
                    <a:pt x="159" y="6"/>
                  </a:moveTo>
                  <a:cubicBezTo>
                    <a:pt x="147" y="13"/>
                    <a:pt x="138" y="19"/>
                    <a:pt x="129" y="25"/>
                  </a:cubicBezTo>
                  <a:cubicBezTo>
                    <a:pt x="114" y="33"/>
                    <a:pt x="109" y="44"/>
                    <a:pt x="113" y="60"/>
                  </a:cubicBezTo>
                  <a:cubicBezTo>
                    <a:pt x="119" y="87"/>
                    <a:pt x="123" y="114"/>
                    <a:pt x="128" y="140"/>
                  </a:cubicBezTo>
                  <a:cubicBezTo>
                    <a:pt x="131" y="153"/>
                    <a:pt x="127" y="159"/>
                    <a:pt x="115" y="163"/>
                  </a:cubicBezTo>
                  <a:cubicBezTo>
                    <a:pt x="86" y="173"/>
                    <a:pt x="58" y="184"/>
                    <a:pt x="26" y="197"/>
                  </a:cubicBezTo>
                  <a:cubicBezTo>
                    <a:pt x="45" y="160"/>
                    <a:pt x="54" y="120"/>
                    <a:pt x="95" y="96"/>
                  </a:cubicBezTo>
                  <a:cubicBezTo>
                    <a:pt x="53" y="96"/>
                    <a:pt x="29" y="72"/>
                    <a:pt x="0" y="53"/>
                  </a:cubicBezTo>
                  <a:cubicBezTo>
                    <a:pt x="40" y="26"/>
                    <a:pt x="124" y="0"/>
                    <a:pt x="1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5556" y="1809"/>
              <a:ext cx="185" cy="237"/>
            </a:xfrm>
            <a:custGeom>
              <a:rect b="b" l="l" r="r" t="t"/>
              <a:pathLst>
                <a:path extrusionOk="0" h="194" w="152">
                  <a:moveTo>
                    <a:pt x="0" y="4"/>
                  </a:moveTo>
                  <a:cubicBezTo>
                    <a:pt x="57" y="0"/>
                    <a:pt x="103" y="27"/>
                    <a:pt x="152" y="46"/>
                  </a:cubicBezTo>
                  <a:cubicBezTo>
                    <a:pt x="141" y="65"/>
                    <a:pt x="110" y="82"/>
                    <a:pt x="63" y="95"/>
                  </a:cubicBezTo>
                  <a:cubicBezTo>
                    <a:pt x="100" y="117"/>
                    <a:pt x="109" y="155"/>
                    <a:pt x="130" y="194"/>
                  </a:cubicBezTo>
                  <a:cubicBezTo>
                    <a:pt x="112" y="187"/>
                    <a:pt x="100" y="182"/>
                    <a:pt x="88" y="177"/>
                  </a:cubicBezTo>
                  <a:cubicBezTo>
                    <a:pt x="74" y="171"/>
                    <a:pt x="60" y="163"/>
                    <a:pt x="45" y="161"/>
                  </a:cubicBezTo>
                  <a:cubicBezTo>
                    <a:pt x="26" y="158"/>
                    <a:pt x="23" y="149"/>
                    <a:pt x="27" y="132"/>
                  </a:cubicBezTo>
                  <a:cubicBezTo>
                    <a:pt x="34" y="104"/>
                    <a:pt x="40" y="75"/>
                    <a:pt x="44" y="47"/>
                  </a:cubicBezTo>
                  <a:cubicBezTo>
                    <a:pt x="45" y="41"/>
                    <a:pt x="40" y="32"/>
                    <a:pt x="35" y="27"/>
                  </a:cubicBezTo>
                  <a:cubicBezTo>
                    <a:pt x="24" y="18"/>
                    <a:pt x="12" y="1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5071" y="1645"/>
              <a:ext cx="169" cy="98"/>
            </a:xfrm>
            <a:custGeom>
              <a:rect b="b" l="l" r="r" t="t"/>
              <a:pathLst>
                <a:path extrusionOk="0" h="80" w="138">
                  <a:moveTo>
                    <a:pt x="117" y="65"/>
                  </a:moveTo>
                  <a:cubicBezTo>
                    <a:pt x="117" y="56"/>
                    <a:pt x="118" y="47"/>
                    <a:pt x="119" y="33"/>
                  </a:cubicBezTo>
                  <a:cubicBezTo>
                    <a:pt x="127" y="37"/>
                    <a:pt x="138" y="40"/>
                    <a:pt x="137" y="42"/>
                  </a:cubicBezTo>
                  <a:cubicBezTo>
                    <a:pt x="137" y="53"/>
                    <a:pt x="134" y="64"/>
                    <a:pt x="129" y="72"/>
                  </a:cubicBezTo>
                  <a:cubicBezTo>
                    <a:pt x="125" y="77"/>
                    <a:pt x="114" y="79"/>
                    <a:pt x="107" y="79"/>
                  </a:cubicBezTo>
                  <a:cubicBezTo>
                    <a:pt x="79" y="79"/>
                    <a:pt x="51" y="80"/>
                    <a:pt x="24" y="76"/>
                  </a:cubicBezTo>
                  <a:cubicBezTo>
                    <a:pt x="3" y="73"/>
                    <a:pt x="0" y="57"/>
                    <a:pt x="14" y="36"/>
                  </a:cubicBezTo>
                  <a:cubicBezTo>
                    <a:pt x="16" y="41"/>
                    <a:pt x="19" y="46"/>
                    <a:pt x="20" y="50"/>
                  </a:cubicBezTo>
                  <a:cubicBezTo>
                    <a:pt x="21" y="55"/>
                    <a:pt x="21" y="61"/>
                    <a:pt x="21" y="66"/>
                  </a:cubicBezTo>
                  <a:cubicBezTo>
                    <a:pt x="23" y="66"/>
                    <a:pt x="24" y="66"/>
                    <a:pt x="26" y="66"/>
                  </a:cubicBezTo>
                  <a:cubicBezTo>
                    <a:pt x="26" y="56"/>
                    <a:pt x="27" y="45"/>
                    <a:pt x="26" y="35"/>
                  </a:cubicBezTo>
                  <a:cubicBezTo>
                    <a:pt x="25" y="24"/>
                    <a:pt x="24" y="12"/>
                    <a:pt x="23" y="0"/>
                  </a:cubicBezTo>
                  <a:cubicBezTo>
                    <a:pt x="51" y="0"/>
                    <a:pt x="80" y="0"/>
                    <a:pt x="111" y="0"/>
                  </a:cubicBezTo>
                  <a:cubicBezTo>
                    <a:pt x="111" y="22"/>
                    <a:pt x="111" y="44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700" y="1816"/>
              <a:ext cx="55" cy="38"/>
            </a:xfrm>
            <a:custGeom>
              <a:rect b="b" l="l" r="r" t="t"/>
              <a:pathLst>
                <a:path extrusionOk="0" h="31" w="45">
                  <a:moveTo>
                    <a:pt x="39" y="0"/>
                  </a:moveTo>
                  <a:cubicBezTo>
                    <a:pt x="41" y="7"/>
                    <a:pt x="42" y="13"/>
                    <a:pt x="45" y="22"/>
                  </a:cubicBezTo>
                  <a:cubicBezTo>
                    <a:pt x="30" y="25"/>
                    <a:pt x="16" y="28"/>
                    <a:pt x="2" y="31"/>
                  </a:cubicBezTo>
                  <a:cubicBezTo>
                    <a:pt x="2" y="29"/>
                    <a:pt x="1" y="28"/>
                    <a:pt x="0" y="27"/>
                  </a:cubicBezTo>
                  <a:cubicBezTo>
                    <a:pt x="13" y="18"/>
                    <a:pt x="25" y="9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5541" y="1819"/>
              <a:ext cx="49" cy="34"/>
            </a:xfrm>
            <a:custGeom>
              <a:rect b="b" l="l" r="r" t="t"/>
              <a:pathLst>
                <a:path extrusionOk="0" h="28" w="40">
                  <a:moveTo>
                    <a:pt x="39" y="28"/>
                  </a:moveTo>
                  <a:cubicBezTo>
                    <a:pt x="34" y="27"/>
                    <a:pt x="29" y="27"/>
                    <a:pt x="24" y="26"/>
                  </a:cubicBezTo>
                  <a:cubicBezTo>
                    <a:pt x="16" y="24"/>
                    <a:pt x="9" y="22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ubicBezTo>
                    <a:pt x="16" y="8"/>
                    <a:pt x="28" y="15"/>
                    <a:pt x="40" y="23"/>
                  </a:cubicBezTo>
                  <a:cubicBezTo>
                    <a:pt x="40" y="24"/>
                    <a:pt x="39" y="26"/>
                    <a:pt x="3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3061" y="1000"/>
              <a:ext cx="1044" cy="650"/>
            </a:xfrm>
            <a:custGeom>
              <a:rect b="b" l="l" r="r" t="t"/>
              <a:pathLst>
                <a:path extrusionOk="0" h="531" w="853">
                  <a:moveTo>
                    <a:pt x="104" y="261"/>
                  </a:moveTo>
                  <a:cubicBezTo>
                    <a:pt x="99" y="242"/>
                    <a:pt x="107" y="228"/>
                    <a:pt x="120" y="215"/>
                  </a:cubicBezTo>
                  <a:cubicBezTo>
                    <a:pt x="154" y="185"/>
                    <a:pt x="168" y="142"/>
                    <a:pt x="189" y="105"/>
                  </a:cubicBezTo>
                  <a:cubicBezTo>
                    <a:pt x="207" y="74"/>
                    <a:pt x="226" y="44"/>
                    <a:pt x="257" y="25"/>
                  </a:cubicBezTo>
                  <a:cubicBezTo>
                    <a:pt x="268" y="18"/>
                    <a:pt x="284" y="15"/>
                    <a:pt x="297" y="15"/>
                  </a:cubicBezTo>
                  <a:cubicBezTo>
                    <a:pt x="315" y="14"/>
                    <a:pt x="333" y="17"/>
                    <a:pt x="351" y="17"/>
                  </a:cubicBezTo>
                  <a:cubicBezTo>
                    <a:pt x="376" y="19"/>
                    <a:pt x="402" y="21"/>
                    <a:pt x="427" y="20"/>
                  </a:cubicBezTo>
                  <a:cubicBezTo>
                    <a:pt x="462" y="18"/>
                    <a:pt x="497" y="16"/>
                    <a:pt x="531" y="9"/>
                  </a:cubicBezTo>
                  <a:cubicBezTo>
                    <a:pt x="577" y="0"/>
                    <a:pt x="612" y="16"/>
                    <a:pt x="629" y="59"/>
                  </a:cubicBezTo>
                  <a:cubicBezTo>
                    <a:pt x="651" y="111"/>
                    <a:pt x="686" y="153"/>
                    <a:pt x="727" y="192"/>
                  </a:cubicBezTo>
                  <a:cubicBezTo>
                    <a:pt x="737" y="202"/>
                    <a:pt x="739" y="218"/>
                    <a:pt x="745" y="232"/>
                  </a:cubicBezTo>
                  <a:cubicBezTo>
                    <a:pt x="743" y="232"/>
                    <a:pt x="741" y="232"/>
                    <a:pt x="739" y="232"/>
                  </a:cubicBezTo>
                  <a:cubicBezTo>
                    <a:pt x="745" y="216"/>
                    <a:pt x="749" y="198"/>
                    <a:pt x="757" y="184"/>
                  </a:cubicBezTo>
                  <a:cubicBezTo>
                    <a:pt x="772" y="155"/>
                    <a:pt x="824" y="172"/>
                    <a:pt x="836" y="195"/>
                  </a:cubicBezTo>
                  <a:cubicBezTo>
                    <a:pt x="853" y="232"/>
                    <a:pt x="834" y="296"/>
                    <a:pt x="798" y="312"/>
                  </a:cubicBezTo>
                  <a:cubicBezTo>
                    <a:pt x="791" y="316"/>
                    <a:pt x="776" y="312"/>
                    <a:pt x="770" y="306"/>
                  </a:cubicBezTo>
                  <a:cubicBezTo>
                    <a:pt x="760" y="295"/>
                    <a:pt x="753" y="280"/>
                    <a:pt x="746" y="267"/>
                  </a:cubicBezTo>
                  <a:cubicBezTo>
                    <a:pt x="740" y="318"/>
                    <a:pt x="726" y="368"/>
                    <a:pt x="700" y="415"/>
                  </a:cubicBezTo>
                  <a:cubicBezTo>
                    <a:pt x="678" y="455"/>
                    <a:pt x="646" y="483"/>
                    <a:pt x="603" y="496"/>
                  </a:cubicBezTo>
                  <a:cubicBezTo>
                    <a:pt x="490" y="531"/>
                    <a:pt x="377" y="527"/>
                    <a:pt x="266" y="484"/>
                  </a:cubicBezTo>
                  <a:cubicBezTo>
                    <a:pt x="197" y="457"/>
                    <a:pt x="160" y="400"/>
                    <a:pt x="134" y="335"/>
                  </a:cubicBezTo>
                  <a:cubicBezTo>
                    <a:pt x="128" y="322"/>
                    <a:pt x="123" y="310"/>
                    <a:pt x="112" y="297"/>
                  </a:cubicBezTo>
                  <a:cubicBezTo>
                    <a:pt x="112" y="304"/>
                    <a:pt x="113" y="310"/>
                    <a:pt x="112" y="317"/>
                  </a:cubicBezTo>
                  <a:cubicBezTo>
                    <a:pt x="111" y="335"/>
                    <a:pt x="101" y="347"/>
                    <a:pt x="85" y="353"/>
                  </a:cubicBezTo>
                  <a:cubicBezTo>
                    <a:pt x="70" y="358"/>
                    <a:pt x="58" y="353"/>
                    <a:pt x="47" y="342"/>
                  </a:cubicBezTo>
                  <a:cubicBezTo>
                    <a:pt x="21" y="315"/>
                    <a:pt x="0" y="287"/>
                    <a:pt x="10" y="245"/>
                  </a:cubicBezTo>
                  <a:cubicBezTo>
                    <a:pt x="16" y="224"/>
                    <a:pt x="27" y="212"/>
                    <a:pt x="48" y="210"/>
                  </a:cubicBezTo>
                  <a:cubicBezTo>
                    <a:pt x="68" y="208"/>
                    <a:pt x="89" y="222"/>
                    <a:pt x="97" y="241"/>
                  </a:cubicBezTo>
                  <a:cubicBezTo>
                    <a:pt x="99" y="248"/>
                    <a:pt x="102" y="254"/>
                    <a:pt x="104" y="261"/>
                  </a:cubicBezTo>
                  <a:close/>
                  <a:moveTo>
                    <a:pt x="595" y="156"/>
                  </a:moveTo>
                  <a:cubicBezTo>
                    <a:pt x="601" y="116"/>
                    <a:pt x="587" y="98"/>
                    <a:pt x="551" y="96"/>
                  </a:cubicBezTo>
                  <a:cubicBezTo>
                    <a:pt x="541" y="96"/>
                    <a:pt x="532" y="96"/>
                    <a:pt x="523" y="96"/>
                  </a:cubicBezTo>
                  <a:cubicBezTo>
                    <a:pt x="501" y="95"/>
                    <a:pt x="479" y="93"/>
                    <a:pt x="457" y="92"/>
                  </a:cubicBezTo>
                  <a:cubicBezTo>
                    <a:pt x="459" y="117"/>
                    <a:pt x="480" y="134"/>
                    <a:pt x="510" y="129"/>
                  </a:cubicBezTo>
                  <a:cubicBezTo>
                    <a:pt x="543" y="124"/>
                    <a:pt x="570" y="133"/>
                    <a:pt x="595" y="156"/>
                  </a:cubicBezTo>
                  <a:close/>
                  <a:moveTo>
                    <a:pt x="266" y="154"/>
                  </a:moveTo>
                  <a:cubicBezTo>
                    <a:pt x="281" y="147"/>
                    <a:pt x="294" y="138"/>
                    <a:pt x="309" y="134"/>
                  </a:cubicBezTo>
                  <a:cubicBezTo>
                    <a:pt x="328" y="130"/>
                    <a:pt x="348" y="131"/>
                    <a:pt x="368" y="130"/>
                  </a:cubicBezTo>
                  <a:cubicBezTo>
                    <a:pt x="389" y="129"/>
                    <a:pt x="404" y="113"/>
                    <a:pt x="403" y="93"/>
                  </a:cubicBezTo>
                  <a:cubicBezTo>
                    <a:pt x="388" y="94"/>
                    <a:pt x="373" y="96"/>
                    <a:pt x="357" y="96"/>
                  </a:cubicBezTo>
                  <a:cubicBezTo>
                    <a:pt x="340" y="97"/>
                    <a:pt x="323" y="97"/>
                    <a:pt x="305" y="98"/>
                  </a:cubicBezTo>
                  <a:cubicBezTo>
                    <a:pt x="273" y="100"/>
                    <a:pt x="261" y="121"/>
                    <a:pt x="266" y="154"/>
                  </a:cubicBezTo>
                  <a:close/>
                  <a:moveTo>
                    <a:pt x="427" y="251"/>
                  </a:moveTo>
                  <a:cubicBezTo>
                    <a:pt x="425" y="251"/>
                    <a:pt x="424" y="251"/>
                    <a:pt x="423" y="251"/>
                  </a:cubicBezTo>
                  <a:cubicBezTo>
                    <a:pt x="414" y="283"/>
                    <a:pt x="404" y="314"/>
                    <a:pt x="396" y="345"/>
                  </a:cubicBezTo>
                  <a:cubicBezTo>
                    <a:pt x="395" y="351"/>
                    <a:pt x="400" y="360"/>
                    <a:pt x="405" y="364"/>
                  </a:cubicBezTo>
                  <a:cubicBezTo>
                    <a:pt x="416" y="374"/>
                    <a:pt x="460" y="374"/>
                    <a:pt x="473" y="365"/>
                  </a:cubicBezTo>
                  <a:cubicBezTo>
                    <a:pt x="483" y="359"/>
                    <a:pt x="484" y="346"/>
                    <a:pt x="476" y="340"/>
                  </a:cubicBezTo>
                  <a:cubicBezTo>
                    <a:pt x="464" y="333"/>
                    <a:pt x="442" y="339"/>
                    <a:pt x="434" y="354"/>
                  </a:cubicBezTo>
                  <a:cubicBezTo>
                    <a:pt x="443" y="351"/>
                    <a:pt x="451" y="347"/>
                    <a:pt x="459" y="346"/>
                  </a:cubicBezTo>
                  <a:cubicBezTo>
                    <a:pt x="463" y="345"/>
                    <a:pt x="467" y="349"/>
                    <a:pt x="472" y="351"/>
                  </a:cubicBezTo>
                  <a:cubicBezTo>
                    <a:pt x="469" y="355"/>
                    <a:pt x="466" y="360"/>
                    <a:pt x="463" y="360"/>
                  </a:cubicBezTo>
                  <a:cubicBezTo>
                    <a:pt x="448" y="361"/>
                    <a:pt x="433" y="362"/>
                    <a:pt x="418" y="360"/>
                  </a:cubicBezTo>
                  <a:cubicBezTo>
                    <a:pt x="405" y="359"/>
                    <a:pt x="401" y="350"/>
                    <a:pt x="406" y="337"/>
                  </a:cubicBezTo>
                  <a:cubicBezTo>
                    <a:pt x="413" y="319"/>
                    <a:pt x="420" y="301"/>
                    <a:pt x="424" y="282"/>
                  </a:cubicBezTo>
                  <a:cubicBezTo>
                    <a:pt x="427" y="272"/>
                    <a:pt x="426" y="262"/>
                    <a:pt x="427" y="251"/>
                  </a:cubicBezTo>
                  <a:close/>
                  <a:moveTo>
                    <a:pt x="592" y="196"/>
                  </a:moveTo>
                  <a:cubicBezTo>
                    <a:pt x="573" y="220"/>
                    <a:pt x="551" y="235"/>
                    <a:pt x="522" y="235"/>
                  </a:cubicBezTo>
                  <a:cubicBezTo>
                    <a:pt x="489" y="234"/>
                    <a:pt x="483" y="204"/>
                    <a:pt x="470" y="175"/>
                  </a:cubicBezTo>
                  <a:cubicBezTo>
                    <a:pt x="468" y="213"/>
                    <a:pt x="492" y="242"/>
                    <a:pt x="520" y="244"/>
                  </a:cubicBezTo>
                  <a:cubicBezTo>
                    <a:pt x="552" y="247"/>
                    <a:pt x="589" y="223"/>
                    <a:pt x="592" y="196"/>
                  </a:cubicBezTo>
                  <a:close/>
                  <a:moveTo>
                    <a:pt x="404" y="192"/>
                  </a:moveTo>
                  <a:cubicBezTo>
                    <a:pt x="360" y="265"/>
                    <a:pt x="318" y="244"/>
                    <a:pt x="273" y="190"/>
                  </a:cubicBezTo>
                  <a:cubicBezTo>
                    <a:pt x="284" y="227"/>
                    <a:pt x="316" y="251"/>
                    <a:pt x="355" y="246"/>
                  </a:cubicBezTo>
                  <a:cubicBezTo>
                    <a:pt x="382" y="242"/>
                    <a:pt x="401" y="224"/>
                    <a:pt x="404" y="192"/>
                  </a:cubicBezTo>
                  <a:close/>
                  <a:moveTo>
                    <a:pt x="49" y="299"/>
                  </a:moveTo>
                  <a:cubicBezTo>
                    <a:pt x="66" y="314"/>
                    <a:pt x="80" y="312"/>
                    <a:pt x="83" y="296"/>
                  </a:cubicBezTo>
                  <a:cubicBezTo>
                    <a:pt x="87" y="280"/>
                    <a:pt x="86" y="263"/>
                    <a:pt x="71" y="251"/>
                  </a:cubicBezTo>
                  <a:cubicBezTo>
                    <a:pt x="61" y="242"/>
                    <a:pt x="51" y="244"/>
                    <a:pt x="40" y="251"/>
                  </a:cubicBezTo>
                  <a:cubicBezTo>
                    <a:pt x="69" y="258"/>
                    <a:pt x="77" y="272"/>
                    <a:pt x="69" y="301"/>
                  </a:cubicBezTo>
                  <a:cubicBezTo>
                    <a:pt x="63" y="300"/>
                    <a:pt x="58" y="300"/>
                    <a:pt x="49" y="299"/>
                  </a:cubicBezTo>
                  <a:close/>
                  <a:moveTo>
                    <a:pt x="311" y="296"/>
                  </a:moveTo>
                  <a:cubicBezTo>
                    <a:pt x="304" y="306"/>
                    <a:pt x="293" y="315"/>
                    <a:pt x="291" y="326"/>
                  </a:cubicBezTo>
                  <a:cubicBezTo>
                    <a:pt x="288" y="335"/>
                    <a:pt x="292" y="349"/>
                    <a:pt x="298" y="357"/>
                  </a:cubicBezTo>
                  <a:cubicBezTo>
                    <a:pt x="305" y="367"/>
                    <a:pt x="321" y="367"/>
                    <a:pt x="327" y="355"/>
                  </a:cubicBezTo>
                  <a:cubicBezTo>
                    <a:pt x="331" y="347"/>
                    <a:pt x="330" y="333"/>
                    <a:pt x="327" y="323"/>
                  </a:cubicBezTo>
                  <a:cubicBezTo>
                    <a:pt x="325" y="314"/>
                    <a:pt x="317" y="306"/>
                    <a:pt x="311" y="296"/>
                  </a:cubicBezTo>
                  <a:close/>
                  <a:moveTo>
                    <a:pt x="791" y="207"/>
                  </a:moveTo>
                  <a:cubicBezTo>
                    <a:pt x="794" y="209"/>
                    <a:pt x="796" y="212"/>
                    <a:pt x="799" y="215"/>
                  </a:cubicBezTo>
                  <a:cubicBezTo>
                    <a:pt x="798" y="214"/>
                    <a:pt x="797" y="213"/>
                    <a:pt x="796" y="212"/>
                  </a:cubicBezTo>
                  <a:cubicBezTo>
                    <a:pt x="773" y="206"/>
                    <a:pt x="763" y="217"/>
                    <a:pt x="764" y="249"/>
                  </a:cubicBezTo>
                  <a:cubicBezTo>
                    <a:pt x="764" y="259"/>
                    <a:pt x="762" y="270"/>
                    <a:pt x="777" y="270"/>
                  </a:cubicBezTo>
                  <a:cubicBezTo>
                    <a:pt x="791" y="270"/>
                    <a:pt x="796" y="264"/>
                    <a:pt x="796" y="252"/>
                  </a:cubicBezTo>
                  <a:cubicBezTo>
                    <a:pt x="790" y="255"/>
                    <a:pt x="785" y="257"/>
                    <a:pt x="779" y="260"/>
                  </a:cubicBezTo>
                  <a:cubicBezTo>
                    <a:pt x="778" y="252"/>
                    <a:pt x="774" y="243"/>
                    <a:pt x="776" y="236"/>
                  </a:cubicBezTo>
                  <a:cubicBezTo>
                    <a:pt x="778" y="226"/>
                    <a:pt x="785" y="216"/>
                    <a:pt x="791" y="207"/>
                  </a:cubicBezTo>
                  <a:close/>
                  <a:moveTo>
                    <a:pt x="517" y="436"/>
                  </a:moveTo>
                  <a:cubicBezTo>
                    <a:pt x="497" y="400"/>
                    <a:pt x="430" y="403"/>
                    <a:pt x="413" y="443"/>
                  </a:cubicBezTo>
                  <a:cubicBezTo>
                    <a:pt x="448" y="412"/>
                    <a:pt x="482" y="411"/>
                    <a:pt x="517" y="436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3178" y="1820"/>
              <a:ext cx="905" cy="220"/>
            </a:xfrm>
            <a:custGeom>
              <a:rect b="b" l="l" r="r" t="t"/>
              <a:pathLst>
                <a:path extrusionOk="0" h="180" w="740">
                  <a:moveTo>
                    <a:pt x="368" y="4"/>
                  </a:moveTo>
                  <a:cubicBezTo>
                    <a:pt x="486" y="1"/>
                    <a:pt x="599" y="11"/>
                    <a:pt x="711" y="31"/>
                  </a:cubicBezTo>
                  <a:cubicBezTo>
                    <a:pt x="728" y="34"/>
                    <a:pt x="740" y="37"/>
                    <a:pt x="734" y="61"/>
                  </a:cubicBezTo>
                  <a:cubicBezTo>
                    <a:pt x="725" y="94"/>
                    <a:pt x="721" y="127"/>
                    <a:pt x="716" y="161"/>
                  </a:cubicBezTo>
                  <a:cubicBezTo>
                    <a:pt x="714" y="180"/>
                    <a:pt x="701" y="177"/>
                    <a:pt x="690" y="175"/>
                  </a:cubicBezTo>
                  <a:cubicBezTo>
                    <a:pt x="645" y="168"/>
                    <a:pt x="600" y="159"/>
                    <a:pt x="554" y="154"/>
                  </a:cubicBezTo>
                  <a:cubicBezTo>
                    <a:pt x="523" y="150"/>
                    <a:pt x="491" y="151"/>
                    <a:pt x="459" y="150"/>
                  </a:cubicBezTo>
                  <a:cubicBezTo>
                    <a:pt x="437" y="148"/>
                    <a:pt x="416" y="145"/>
                    <a:pt x="394" y="145"/>
                  </a:cubicBezTo>
                  <a:cubicBezTo>
                    <a:pt x="365" y="144"/>
                    <a:pt x="336" y="146"/>
                    <a:pt x="307" y="147"/>
                  </a:cubicBezTo>
                  <a:cubicBezTo>
                    <a:pt x="281" y="148"/>
                    <a:pt x="255" y="148"/>
                    <a:pt x="230" y="151"/>
                  </a:cubicBezTo>
                  <a:cubicBezTo>
                    <a:pt x="172" y="158"/>
                    <a:pt x="115" y="165"/>
                    <a:pt x="58" y="174"/>
                  </a:cubicBezTo>
                  <a:cubicBezTo>
                    <a:pt x="31" y="178"/>
                    <a:pt x="29" y="178"/>
                    <a:pt x="23" y="151"/>
                  </a:cubicBezTo>
                  <a:cubicBezTo>
                    <a:pt x="16" y="120"/>
                    <a:pt x="11" y="88"/>
                    <a:pt x="4" y="57"/>
                  </a:cubicBezTo>
                  <a:cubicBezTo>
                    <a:pt x="0" y="41"/>
                    <a:pt x="7" y="34"/>
                    <a:pt x="22" y="32"/>
                  </a:cubicBezTo>
                  <a:cubicBezTo>
                    <a:pt x="138" y="12"/>
                    <a:pt x="254" y="0"/>
                    <a:pt x="368" y="4"/>
                  </a:cubicBezTo>
                  <a:close/>
                  <a:moveTo>
                    <a:pt x="543" y="54"/>
                  </a:moveTo>
                  <a:cubicBezTo>
                    <a:pt x="556" y="54"/>
                    <a:pt x="569" y="54"/>
                    <a:pt x="582" y="54"/>
                  </a:cubicBezTo>
                  <a:cubicBezTo>
                    <a:pt x="582" y="52"/>
                    <a:pt x="582" y="51"/>
                    <a:pt x="582" y="49"/>
                  </a:cubicBezTo>
                  <a:cubicBezTo>
                    <a:pt x="577" y="48"/>
                    <a:pt x="571" y="48"/>
                    <a:pt x="566" y="47"/>
                  </a:cubicBezTo>
                  <a:cubicBezTo>
                    <a:pt x="533" y="46"/>
                    <a:pt x="533" y="46"/>
                    <a:pt x="529" y="78"/>
                  </a:cubicBezTo>
                  <a:cubicBezTo>
                    <a:pt x="524" y="125"/>
                    <a:pt x="524" y="125"/>
                    <a:pt x="569" y="131"/>
                  </a:cubicBezTo>
                  <a:cubicBezTo>
                    <a:pt x="571" y="131"/>
                    <a:pt x="573" y="131"/>
                    <a:pt x="576" y="131"/>
                  </a:cubicBezTo>
                  <a:cubicBezTo>
                    <a:pt x="576" y="127"/>
                    <a:pt x="577" y="120"/>
                    <a:pt x="577" y="119"/>
                  </a:cubicBezTo>
                  <a:cubicBezTo>
                    <a:pt x="564" y="115"/>
                    <a:pt x="551" y="112"/>
                    <a:pt x="537" y="108"/>
                  </a:cubicBezTo>
                  <a:cubicBezTo>
                    <a:pt x="537" y="102"/>
                    <a:pt x="538" y="96"/>
                    <a:pt x="539" y="88"/>
                  </a:cubicBezTo>
                  <a:cubicBezTo>
                    <a:pt x="552" y="88"/>
                    <a:pt x="565" y="88"/>
                    <a:pt x="580" y="88"/>
                  </a:cubicBezTo>
                  <a:cubicBezTo>
                    <a:pt x="566" y="75"/>
                    <a:pt x="532" y="93"/>
                    <a:pt x="543" y="54"/>
                  </a:cubicBezTo>
                  <a:close/>
                  <a:moveTo>
                    <a:pt x="368" y="102"/>
                  </a:moveTo>
                  <a:cubicBezTo>
                    <a:pt x="366" y="103"/>
                    <a:pt x="364" y="105"/>
                    <a:pt x="363" y="106"/>
                  </a:cubicBezTo>
                  <a:cubicBezTo>
                    <a:pt x="367" y="111"/>
                    <a:pt x="370" y="118"/>
                    <a:pt x="375" y="119"/>
                  </a:cubicBezTo>
                  <a:cubicBezTo>
                    <a:pt x="384" y="122"/>
                    <a:pt x="396" y="123"/>
                    <a:pt x="404" y="119"/>
                  </a:cubicBezTo>
                  <a:cubicBezTo>
                    <a:pt x="412" y="116"/>
                    <a:pt x="422" y="106"/>
                    <a:pt x="422" y="98"/>
                  </a:cubicBezTo>
                  <a:cubicBezTo>
                    <a:pt x="423" y="92"/>
                    <a:pt x="414" y="82"/>
                    <a:pt x="407" y="76"/>
                  </a:cubicBezTo>
                  <a:cubicBezTo>
                    <a:pt x="402" y="73"/>
                    <a:pt x="394" y="74"/>
                    <a:pt x="388" y="71"/>
                  </a:cubicBezTo>
                  <a:cubicBezTo>
                    <a:pt x="383" y="68"/>
                    <a:pt x="380" y="62"/>
                    <a:pt x="376" y="57"/>
                  </a:cubicBezTo>
                  <a:cubicBezTo>
                    <a:pt x="381" y="54"/>
                    <a:pt x="385" y="47"/>
                    <a:pt x="391" y="46"/>
                  </a:cubicBezTo>
                  <a:cubicBezTo>
                    <a:pt x="399" y="45"/>
                    <a:pt x="408" y="47"/>
                    <a:pt x="417" y="48"/>
                  </a:cubicBezTo>
                  <a:cubicBezTo>
                    <a:pt x="417" y="46"/>
                    <a:pt x="417" y="44"/>
                    <a:pt x="418" y="42"/>
                  </a:cubicBezTo>
                  <a:cubicBezTo>
                    <a:pt x="410" y="40"/>
                    <a:pt x="403" y="37"/>
                    <a:pt x="395" y="37"/>
                  </a:cubicBezTo>
                  <a:cubicBezTo>
                    <a:pt x="381" y="37"/>
                    <a:pt x="368" y="42"/>
                    <a:pt x="366" y="58"/>
                  </a:cubicBezTo>
                  <a:cubicBezTo>
                    <a:pt x="363" y="74"/>
                    <a:pt x="375" y="78"/>
                    <a:pt x="389" y="82"/>
                  </a:cubicBezTo>
                  <a:cubicBezTo>
                    <a:pt x="397" y="84"/>
                    <a:pt x="405" y="89"/>
                    <a:pt x="415" y="94"/>
                  </a:cubicBezTo>
                  <a:cubicBezTo>
                    <a:pt x="399" y="114"/>
                    <a:pt x="384" y="108"/>
                    <a:pt x="368" y="102"/>
                  </a:cubicBezTo>
                  <a:close/>
                  <a:moveTo>
                    <a:pt x="250" y="37"/>
                  </a:moveTo>
                  <a:cubicBezTo>
                    <a:pt x="251" y="70"/>
                    <a:pt x="253" y="97"/>
                    <a:pt x="254" y="125"/>
                  </a:cubicBezTo>
                  <a:cubicBezTo>
                    <a:pt x="276" y="118"/>
                    <a:pt x="257" y="97"/>
                    <a:pt x="268" y="89"/>
                  </a:cubicBezTo>
                  <a:cubicBezTo>
                    <a:pt x="287" y="89"/>
                    <a:pt x="287" y="89"/>
                    <a:pt x="297" y="109"/>
                  </a:cubicBezTo>
                  <a:cubicBezTo>
                    <a:pt x="300" y="114"/>
                    <a:pt x="306" y="117"/>
                    <a:pt x="310" y="121"/>
                  </a:cubicBezTo>
                  <a:cubicBezTo>
                    <a:pt x="312" y="119"/>
                    <a:pt x="313" y="118"/>
                    <a:pt x="315" y="116"/>
                  </a:cubicBezTo>
                  <a:cubicBezTo>
                    <a:pt x="308" y="105"/>
                    <a:pt x="301" y="94"/>
                    <a:pt x="294" y="82"/>
                  </a:cubicBezTo>
                  <a:cubicBezTo>
                    <a:pt x="298" y="71"/>
                    <a:pt x="302" y="54"/>
                    <a:pt x="297" y="51"/>
                  </a:cubicBezTo>
                  <a:cubicBezTo>
                    <a:pt x="284" y="43"/>
                    <a:pt x="267" y="42"/>
                    <a:pt x="250" y="37"/>
                  </a:cubicBezTo>
                  <a:close/>
                  <a:moveTo>
                    <a:pt x="471" y="49"/>
                  </a:moveTo>
                  <a:cubicBezTo>
                    <a:pt x="470" y="74"/>
                    <a:pt x="469" y="98"/>
                    <a:pt x="468" y="121"/>
                  </a:cubicBezTo>
                  <a:cubicBezTo>
                    <a:pt x="472" y="122"/>
                    <a:pt x="475" y="122"/>
                    <a:pt x="478" y="123"/>
                  </a:cubicBezTo>
                  <a:cubicBezTo>
                    <a:pt x="484" y="99"/>
                    <a:pt x="476" y="74"/>
                    <a:pt x="486" y="50"/>
                  </a:cubicBezTo>
                  <a:cubicBezTo>
                    <a:pt x="494" y="50"/>
                    <a:pt x="502" y="49"/>
                    <a:pt x="511" y="49"/>
                  </a:cubicBezTo>
                  <a:cubicBezTo>
                    <a:pt x="511" y="46"/>
                    <a:pt x="511" y="44"/>
                    <a:pt x="511" y="42"/>
                  </a:cubicBezTo>
                  <a:cubicBezTo>
                    <a:pt x="489" y="42"/>
                    <a:pt x="466" y="42"/>
                    <a:pt x="444" y="42"/>
                  </a:cubicBezTo>
                  <a:cubicBezTo>
                    <a:pt x="444" y="43"/>
                    <a:pt x="443" y="44"/>
                    <a:pt x="443" y="46"/>
                  </a:cubicBezTo>
                  <a:cubicBezTo>
                    <a:pt x="452" y="46"/>
                    <a:pt x="460" y="47"/>
                    <a:pt x="471" y="49"/>
                  </a:cubicBezTo>
                  <a:close/>
                  <a:moveTo>
                    <a:pt x="162" y="49"/>
                  </a:moveTo>
                  <a:cubicBezTo>
                    <a:pt x="162" y="51"/>
                    <a:pt x="162" y="53"/>
                    <a:pt x="162" y="55"/>
                  </a:cubicBezTo>
                  <a:cubicBezTo>
                    <a:pt x="171" y="55"/>
                    <a:pt x="181" y="55"/>
                    <a:pt x="193" y="55"/>
                  </a:cubicBezTo>
                  <a:cubicBezTo>
                    <a:pt x="193" y="70"/>
                    <a:pt x="193" y="83"/>
                    <a:pt x="193" y="96"/>
                  </a:cubicBezTo>
                  <a:cubicBezTo>
                    <a:pt x="193" y="121"/>
                    <a:pt x="195" y="125"/>
                    <a:pt x="209" y="126"/>
                  </a:cubicBezTo>
                  <a:cubicBezTo>
                    <a:pt x="207" y="102"/>
                    <a:pt x="204" y="77"/>
                    <a:pt x="202" y="54"/>
                  </a:cubicBezTo>
                  <a:cubicBezTo>
                    <a:pt x="212" y="52"/>
                    <a:pt x="220" y="50"/>
                    <a:pt x="228" y="47"/>
                  </a:cubicBezTo>
                  <a:cubicBezTo>
                    <a:pt x="228" y="46"/>
                    <a:pt x="228" y="44"/>
                    <a:pt x="227" y="42"/>
                  </a:cubicBezTo>
                  <a:cubicBezTo>
                    <a:pt x="205" y="45"/>
                    <a:pt x="184" y="47"/>
                    <a:pt x="162" y="49"/>
                  </a:cubicBezTo>
                  <a:close/>
                  <a:moveTo>
                    <a:pt x="338" y="122"/>
                  </a:moveTo>
                  <a:cubicBezTo>
                    <a:pt x="342" y="119"/>
                    <a:pt x="347" y="117"/>
                    <a:pt x="347" y="115"/>
                  </a:cubicBezTo>
                  <a:cubicBezTo>
                    <a:pt x="346" y="90"/>
                    <a:pt x="345" y="65"/>
                    <a:pt x="344" y="39"/>
                  </a:cubicBezTo>
                  <a:cubicBezTo>
                    <a:pt x="342" y="40"/>
                    <a:pt x="340" y="40"/>
                    <a:pt x="338" y="40"/>
                  </a:cubicBezTo>
                  <a:cubicBezTo>
                    <a:pt x="338" y="66"/>
                    <a:pt x="338" y="92"/>
                    <a:pt x="33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3182" y="841"/>
              <a:ext cx="777" cy="421"/>
            </a:xfrm>
            <a:custGeom>
              <a:rect b="b" l="l" r="r" t="t"/>
              <a:pathLst>
                <a:path extrusionOk="0" h="344" w="635">
                  <a:moveTo>
                    <a:pt x="8" y="344"/>
                  </a:moveTo>
                  <a:cubicBezTo>
                    <a:pt x="0" y="324"/>
                    <a:pt x="5" y="307"/>
                    <a:pt x="29" y="295"/>
                  </a:cubicBezTo>
                  <a:cubicBezTo>
                    <a:pt x="18" y="293"/>
                    <a:pt x="13" y="291"/>
                    <a:pt x="8" y="290"/>
                  </a:cubicBezTo>
                  <a:cubicBezTo>
                    <a:pt x="2" y="266"/>
                    <a:pt x="28" y="274"/>
                    <a:pt x="34" y="264"/>
                  </a:cubicBezTo>
                  <a:cubicBezTo>
                    <a:pt x="27" y="259"/>
                    <a:pt x="22" y="254"/>
                    <a:pt x="16" y="248"/>
                  </a:cubicBezTo>
                  <a:cubicBezTo>
                    <a:pt x="25" y="241"/>
                    <a:pt x="34" y="234"/>
                    <a:pt x="41" y="228"/>
                  </a:cubicBezTo>
                  <a:cubicBezTo>
                    <a:pt x="38" y="225"/>
                    <a:pt x="29" y="214"/>
                    <a:pt x="31" y="211"/>
                  </a:cubicBezTo>
                  <a:cubicBezTo>
                    <a:pt x="37" y="203"/>
                    <a:pt x="47" y="198"/>
                    <a:pt x="55" y="192"/>
                  </a:cubicBezTo>
                  <a:cubicBezTo>
                    <a:pt x="55" y="186"/>
                    <a:pt x="51" y="171"/>
                    <a:pt x="54" y="170"/>
                  </a:cubicBezTo>
                  <a:cubicBezTo>
                    <a:pt x="62" y="165"/>
                    <a:pt x="74" y="166"/>
                    <a:pt x="82" y="165"/>
                  </a:cubicBezTo>
                  <a:cubicBezTo>
                    <a:pt x="80" y="158"/>
                    <a:pt x="78" y="151"/>
                    <a:pt x="76" y="145"/>
                  </a:cubicBezTo>
                  <a:cubicBezTo>
                    <a:pt x="83" y="143"/>
                    <a:pt x="90" y="142"/>
                    <a:pt x="96" y="140"/>
                  </a:cubicBezTo>
                  <a:cubicBezTo>
                    <a:pt x="96" y="139"/>
                    <a:pt x="95" y="139"/>
                    <a:pt x="95" y="138"/>
                  </a:cubicBezTo>
                  <a:cubicBezTo>
                    <a:pt x="104" y="133"/>
                    <a:pt x="114" y="128"/>
                    <a:pt x="125" y="123"/>
                  </a:cubicBezTo>
                  <a:cubicBezTo>
                    <a:pt x="125" y="123"/>
                    <a:pt x="121" y="118"/>
                    <a:pt x="122" y="117"/>
                  </a:cubicBezTo>
                  <a:cubicBezTo>
                    <a:pt x="141" y="97"/>
                    <a:pt x="130" y="71"/>
                    <a:pt x="137" y="49"/>
                  </a:cubicBezTo>
                  <a:cubicBezTo>
                    <a:pt x="141" y="38"/>
                    <a:pt x="144" y="27"/>
                    <a:pt x="147" y="16"/>
                  </a:cubicBezTo>
                  <a:cubicBezTo>
                    <a:pt x="150" y="16"/>
                    <a:pt x="153" y="16"/>
                    <a:pt x="156" y="16"/>
                  </a:cubicBezTo>
                  <a:cubicBezTo>
                    <a:pt x="160" y="44"/>
                    <a:pt x="164" y="71"/>
                    <a:pt x="168" y="99"/>
                  </a:cubicBezTo>
                  <a:cubicBezTo>
                    <a:pt x="170" y="99"/>
                    <a:pt x="171" y="99"/>
                    <a:pt x="173" y="100"/>
                  </a:cubicBezTo>
                  <a:cubicBezTo>
                    <a:pt x="182" y="68"/>
                    <a:pt x="192" y="35"/>
                    <a:pt x="201" y="3"/>
                  </a:cubicBezTo>
                  <a:cubicBezTo>
                    <a:pt x="204" y="3"/>
                    <a:pt x="206" y="3"/>
                    <a:pt x="209" y="3"/>
                  </a:cubicBezTo>
                  <a:cubicBezTo>
                    <a:pt x="213" y="31"/>
                    <a:pt x="218" y="59"/>
                    <a:pt x="223" y="87"/>
                  </a:cubicBezTo>
                  <a:cubicBezTo>
                    <a:pt x="224" y="87"/>
                    <a:pt x="225" y="87"/>
                    <a:pt x="226" y="88"/>
                  </a:cubicBezTo>
                  <a:cubicBezTo>
                    <a:pt x="232" y="60"/>
                    <a:pt x="239" y="32"/>
                    <a:pt x="246" y="4"/>
                  </a:cubicBezTo>
                  <a:cubicBezTo>
                    <a:pt x="247" y="5"/>
                    <a:pt x="248" y="5"/>
                    <a:pt x="249" y="5"/>
                  </a:cubicBezTo>
                  <a:cubicBezTo>
                    <a:pt x="255" y="36"/>
                    <a:pt x="260" y="68"/>
                    <a:pt x="265" y="99"/>
                  </a:cubicBezTo>
                  <a:cubicBezTo>
                    <a:pt x="267" y="99"/>
                    <a:pt x="269" y="99"/>
                    <a:pt x="271" y="98"/>
                  </a:cubicBezTo>
                  <a:cubicBezTo>
                    <a:pt x="279" y="69"/>
                    <a:pt x="287" y="40"/>
                    <a:pt x="296" y="6"/>
                  </a:cubicBezTo>
                  <a:cubicBezTo>
                    <a:pt x="325" y="33"/>
                    <a:pt x="306" y="71"/>
                    <a:pt x="328" y="95"/>
                  </a:cubicBezTo>
                  <a:cubicBezTo>
                    <a:pt x="324" y="62"/>
                    <a:pt x="326" y="31"/>
                    <a:pt x="344" y="0"/>
                  </a:cubicBezTo>
                  <a:cubicBezTo>
                    <a:pt x="374" y="28"/>
                    <a:pt x="353" y="68"/>
                    <a:pt x="370" y="102"/>
                  </a:cubicBezTo>
                  <a:cubicBezTo>
                    <a:pt x="379" y="70"/>
                    <a:pt x="369" y="36"/>
                    <a:pt x="392" y="10"/>
                  </a:cubicBezTo>
                  <a:cubicBezTo>
                    <a:pt x="414" y="37"/>
                    <a:pt x="413" y="69"/>
                    <a:pt x="421" y="99"/>
                  </a:cubicBezTo>
                  <a:cubicBezTo>
                    <a:pt x="426" y="70"/>
                    <a:pt x="431" y="41"/>
                    <a:pt x="436" y="12"/>
                  </a:cubicBezTo>
                  <a:cubicBezTo>
                    <a:pt x="438" y="12"/>
                    <a:pt x="440" y="12"/>
                    <a:pt x="442" y="12"/>
                  </a:cubicBezTo>
                  <a:cubicBezTo>
                    <a:pt x="448" y="41"/>
                    <a:pt x="455" y="69"/>
                    <a:pt x="462" y="97"/>
                  </a:cubicBezTo>
                  <a:cubicBezTo>
                    <a:pt x="474" y="72"/>
                    <a:pt x="463" y="40"/>
                    <a:pt x="488" y="17"/>
                  </a:cubicBezTo>
                  <a:cubicBezTo>
                    <a:pt x="491" y="30"/>
                    <a:pt x="495" y="43"/>
                    <a:pt x="497" y="56"/>
                  </a:cubicBezTo>
                  <a:cubicBezTo>
                    <a:pt x="500" y="73"/>
                    <a:pt x="500" y="90"/>
                    <a:pt x="516" y="102"/>
                  </a:cubicBezTo>
                  <a:cubicBezTo>
                    <a:pt x="520" y="104"/>
                    <a:pt x="519" y="113"/>
                    <a:pt x="520" y="119"/>
                  </a:cubicBezTo>
                  <a:cubicBezTo>
                    <a:pt x="548" y="125"/>
                    <a:pt x="550" y="127"/>
                    <a:pt x="543" y="145"/>
                  </a:cubicBezTo>
                  <a:cubicBezTo>
                    <a:pt x="553" y="146"/>
                    <a:pt x="562" y="147"/>
                    <a:pt x="577" y="149"/>
                  </a:cubicBezTo>
                  <a:cubicBezTo>
                    <a:pt x="569" y="156"/>
                    <a:pt x="565" y="159"/>
                    <a:pt x="563" y="161"/>
                  </a:cubicBezTo>
                  <a:cubicBezTo>
                    <a:pt x="564" y="177"/>
                    <a:pt x="612" y="151"/>
                    <a:pt x="584" y="189"/>
                  </a:cubicBezTo>
                  <a:cubicBezTo>
                    <a:pt x="592" y="191"/>
                    <a:pt x="600" y="194"/>
                    <a:pt x="607" y="196"/>
                  </a:cubicBezTo>
                  <a:cubicBezTo>
                    <a:pt x="605" y="202"/>
                    <a:pt x="602" y="208"/>
                    <a:pt x="599" y="215"/>
                  </a:cubicBezTo>
                  <a:cubicBezTo>
                    <a:pt x="606" y="217"/>
                    <a:pt x="613" y="220"/>
                    <a:pt x="625" y="225"/>
                  </a:cubicBezTo>
                  <a:cubicBezTo>
                    <a:pt x="616" y="231"/>
                    <a:pt x="611" y="234"/>
                    <a:pt x="606" y="238"/>
                  </a:cubicBezTo>
                  <a:cubicBezTo>
                    <a:pt x="614" y="242"/>
                    <a:pt x="622" y="246"/>
                    <a:pt x="634" y="252"/>
                  </a:cubicBezTo>
                  <a:cubicBezTo>
                    <a:pt x="624" y="257"/>
                    <a:pt x="619" y="260"/>
                    <a:pt x="616" y="261"/>
                  </a:cubicBezTo>
                  <a:cubicBezTo>
                    <a:pt x="622" y="276"/>
                    <a:pt x="629" y="290"/>
                    <a:pt x="635" y="304"/>
                  </a:cubicBezTo>
                  <a:cubicBezTo>
                    <a:pt x="633" y="305"/>
                    <a:pt x="631" y="307"/>
                    <a:pt x="629" y="308"/>
                  </a:cubicBezTo>
                  <a:cubicBezTo>
                    <a:pt x="625" y="306"/>
                    <a:pt x="622" y="304"/>
                    <a:pt x="619" y="302"/>
                  </a:cubicBezTo>
                  <a:cubicBezTo>
                    <a:pt x="589" y="263"/>
                    <a:pt x="554" y="229"/>
                    <a:pt x="538" y="181"/>
                  </a:cubicBezTo>
                  <a:cubicBezTo>
                    <a:pt x="524" y="142"/>
                    <a:pt x="484" y="119"/>
                    <a:pt x="441" y="129"/>
                  </a:cubicBezTo>
                  <a:cubicBezTo>
                    <a:pt x="385" y="142"/>
                    <a:pt x="329" y="138"/>
                    <a:pt x="272" y="138"/>
                  </a:cubicBezTo>
                  <a:cubicBezTo>
                    <a:pt x="248" y="138"/>
                    <a:pt x="224" y="138"/>
                    <a:pt x="201" y="134"/>
                  </a:cubicBezTo>
                  <a:cubicBezTo>
                    <a:pt x="178" y="130"/>
                    <a:pt x="161" y="139"/>
                    <a:pt x="144" y="152"/>
                  </a:cubicBezTo>
                  <a:cubicBezTo>
                    <a:pt x="114" y="174"/>
                    <a:pt x="96" y="206"/>
                    <a:pt x="78" y="238"/>
                  </a:cubicBezTo>
                  <a:cubicBezTo>
                    <a:pt x="57" y="274"/>
                    <a:pt x="42" y="316"/>
                    <a:pt x="8" y="344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3031" y="1808"/>
              <a:ext cx="191" cy="238"/>
            </a:xfrm>
            <a:custGeom>
              <a:rect b="b" l="l" r="r" t="t"/>
              <a:pathLst>
                <a:path extrusionOk="0" h="195" w="156">
                  <a:moveTo>
                    <a:pt x="25" y="195"/>
                  </a:moveTo>
                  <a:cubicBezTo>
                    <a:pt x="45" y="157"/>
                    <a:pt x="54" y="119"/>
                    <a:pt x="86" y="99"/>
                  </a:cubicBezTo>
                  <a:cubicBezTo>
                    <a:pt x="58" y="85"/>
                    <a:pt x="29" y="70"/>
                    <a:pt x="0" y="55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1" y="28"/>
                    <a:pt x="98" y="0"/>
                    <a:pt x="156" y="5"/>
                  </a:cubicBezTo>
                  <a:cubicBezTo>
                    <a:pt x="145" y="13"/>
                    <a:pt x="133" y="21"/>
                    <a:pt x="121" y="29"/>
                  </a:cubicBezTo>
                  <a:cubicBezTo>
                    <a:pt x="112" y="35"/>
                    <a:pt x="109" y="41"/>
                    <a:pt x="112" y="53"/>
                  </a:cubicBezTo>
                  <a:cubicBezTo>
                    <a:pt x="119" y="82"/>
                    <a:pt x="124" y="110"/>
                    <a:pt x="128" y="139"/>
                  </a:cubicBezTo>
                  <a:cubicBezTo>
                    <a:pt x="129" y="145"/>
                    <a:pt x="127" y="156"/>
                    <a:pt x="123" y="157"/>
                  </a:cubicBezTo>
                  <a:cubicBezTo>
                    <a:pt x="93" y="170"/>
                    <a:pt x="62" y="181"/>
                    <a:pt x="25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040" y="1809"/>
              <a:ext cx="188" cy="236"/>
            </a:xfrm>
            <a:custGeom>
              <a:rect b="b" l="l" r="r" t="t"/>
              <a:pathLst>
                <a:path extrusionOk="0" h="193" w="154">
                  <a:moveTo>
                    <a:pt x="0" y="4"/>
                  </a:moveTo>
                  <a:cubicBezTo>
                    <a:pt x="56" y="0"/>
                    <a:pt x="103" y="27"/>
                    <a:pt x="152" y="46"/>
                  </a:cubicBezTo>
                  <a:cubicBezTo>
                    <a:pt x="153" y="49"/>
                    <a:pt x="153" y="51"/>
                    <a:pt x="154" y="53"/>
                  </a:cubicBezTo>
                  <a:cubicBezTo>
                    <a:pt x="125" y="69"/>
                    <a:pt x="96" y="84"/>
                    <a:pt x="68" y="98"/>
                  </a:cubicBezTo>
                  <a:cubicBezTo>
                    <a:pt x="100" y="117"/>
                    <a:pt x="108" y="156"/>
                    <a:pt x="129" y="193"/>
                  </a:cubicBezTo>
                  <a:cubicBezTo>
                    <a:pt x="94" y="180"/>
                    <a:pt x="63" y="169"/>
                    <a:pt x="34" y="157"/>
                  </a:cubicBezTo>
                  <a:cubicBezTo>
                    <a:pt x="30" y="155"/>
                    <a:pt x="26" y="145"/>
                    <a:pt x="27" y="139"/>
                  </a:cubicBezTo>
                  <a:cubicBezTo>
                    <a:pt x="31" y="110"/>
                    <a:pt x="35" y="82"/>
                    <a:pt x="42" y="53"/>
                  </a:cubicBezTo>
                  <a:cubicBezTo>
                    <a:pt x="46" y="38"/>
                    <a:pt x="40" y="30"/>
                    <a:pt x="28" y="23"/>
                  </a:cubicBezTo>
                  <a:cubicBezTo>
                    <a:pt x="18" y="17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3554" y="1645"/>
              <a:ext cx="168" cy="98"/>
            </a:xfrm>
            <a:custGeom>
              <a:rect b="b" l="l" r="r" t="t"/>
              <a:pathLst>
                <a:path extrusionOk="0" h="80" w="137">
                  <a:moveTo>
                    <a:pt x="117" y="65"/>
                  </a:moveTo>
                  <a:cubicBezTo>
                    <a:pt x="117" y="56"/>
                    <a:pt x="118" y="47"/>
                    <a:pt x="119" y="32"/>
                  </a:cubicBezTo>
                  <a:cubicBezTo>
                    <a:pt x="127" y="37"/>
                    <a:pt x="137" y="40"/>
                    <a:pt x="137" y="43"/>
                  </a:cubicBezTo>
                  <a:cubicBezTo>
                    <a:pt x="137" y="53"/>
                    <a:pt x="135" y="64"/>
                    <a:pt x="130" y="71"/>
                  </a:cubicBezTo>
                  <a:cubicBezTo>
                    <a:pt x="125" y="76"/>
                    <a:pt x="114" y="79"/>
                    <a:pt x="106" y="79"/>
                  </a:cubicBezTo>
                  <a:cubicBezTo>
                    <a:pt x="79" y="79"/>
                    <a:pt x="50" y="80"/>
                    <a:pt x="23" y="76"/>
                  </a:cubicBezTo>
                  <a:cubicBezTo>
                    <a:pt x="3" y="74"/>
                    <a:pt x="0" y="54"/>
                    <a:pt x="16" y="36"/>
                  </a:cubicBezTo>
                  <a:cubicBezTo>
                    <a:pt x="18" y="47"/>
                    <a:pt x="20" y="56"/>
                    <a:pt x="23" y="70"/>
                  </a:cubicBezTo>
                  <a:cubicBezTo>
                    <a:pt x="35" y="44"/>
                    <a:pt x="21" y="22"/>
                    <a:pt x="24" y="0"/>
                  </a:cubicBezTo>
                  <a:cubicBezTo>
                    <a:pt x="51" y="0"/>
                    <a:pt x="79" y="0"/>
                    <a:pt x="111" y="0"/>
                  </a:cubicBezTo>
                  <a:cubicBezTo>
                    <a:pt x="111" y="21"/>
                    <a:pt x="111" y="43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3185" y="1816"/>
              <a:ext cx="54" cy="38"/>
            </a:xfrm>
            <a:custGeom>
              <a:rect b="b" l="l" r="r" t="t"/>
              <a:pathLst>
                <a:path extrusionOk="0" h="31" w="44">
                  <a:moveTo>
                    <a:pt x="0" y="25"/>
                  </a:moveTo>
                  <a:cubicBezTo>
                    <a:pt x="12" y="18"/>
                    <a:pt x="24" y="10"/>
                    <a:pt x="38" y="0"/>
                  </a:cubicBezTo>
                  <a:cubicBezTo>
                    <a:pt x="40" y="7"/>
                    <a:pt x="42" y="14"/>
                    <a:pt x="44" y="22"/>
                  </a:cubicBezTo>
                  <a:cubicBezTo>
                    <a:pt x="29" y="25"/>
                    <a:pt x="15" y="28"/>
                    <a:pt x="1" y="31"/>
                  </a:cubicBezTo>
                  <a:cubicBezTo>
                    <a:pt x="1" y="29"/>
                    <a:pt x="0" y="27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025" y="1817"/>
              <a:ext cx="48" cy="36"/>
            </a:xfrm>
            <a:custGeom>
              <a:rect b="b" l="l" r="r" t="t"/>
              <a:pathLst>
                <a:path extrusionOk="0" h="29" w="39">
                  <a:moveTo>
                    <a:pt x="0" y="22"/>
                  </a:moveTo>
                  <a:cubicBezTo>
                    <a:pt x="0" y="14"/>
                    <a:pt x="1" y="8"/>
                    <a:pt x="2" y="0"/>
                  </a:cubicBezTo>
                  <a:cubicBezTo>
                    <a:pt x="16" y="9"/>
                    <a:pt x="28" y="16"/>
                    <a:pt x="39" y="24"/>
                  </a:cubicBezTo>
                  <a:cubicBezTo>
                    <a:pt x="39" y="25"/>
                    <a:pt x="38" y="27"/>
                    <a:pt x="38" y="29"/>
                  </a:cubicBezTo>
                  <a:cubicBezTo>
                    <a:pt x="26" y="27"/>
                    <a:pt x="14" y="25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1547" y="1007"/>
              <a:ext cx="1036" cy="634"/>
            </a:xfrm>
            <a:custGeom>
              <a:rect b="b" l="l" r="r" t="t"/>
              <a:pathLst>
                <a:path extrusionOk="0" h="518" w="847">
                  <a:moveTo>
                    <a:pt x="110" y="289"/>
                  </a:moveTo>
                  <a:cubicBezTo>
                    <a:pt x="110" y="297"/>
                    <a:pt x="110" y="304"/>
                    <a:pt x="110" y="311"/>
                  </a:cubicBezTo>
                  <a:cubicBezTo>
                    <a:pt x="109" y="328"/>
                    <a:pt x="101" y="340"/>
                    <a:pt x="85" y="346"/>
                  </a:cubicBezTo>
                  <a:cubicBezTo>
                    <a:pt x="69" y="351"/>
                    <a:pt x="57" y="348"/>
                    <a:pt x="45" y="336"/>
                  </a:cubicBezTo>
                  <a:cubicBezTo>
                    <a:pt x="20" y="309"/>
                    <a:pt x="0" y="282"/>
                    <a:pt x="8" y="241"/>
                  </a:cubicBezTo>
                  <a:cubicBezTo>
                    <a:pt x="13" y="214"/>
                    <a:pt x="28" y="207"/>
                    <a:pt x="46" y="204"/>
                  </a:cubicBezTo>
                  <a:cubicBezTo>
                    <a:pt x="65" y="202"/>
                    <a:pt x="86" y="215"/>
                    <a:pt x="94" y="234"/>
                  </a:cubicBezTo>
                  <a:cubicBezTo>
                    <a:pt x="97" y="240"/>
                    <a:pt x="98" y="246"/>
                    <a:pt x="103" y="253"/>
                  </a:cubicBezTo>
                  <a:cubicBezTo>
                    <a:pt x="95" y="226"/>
                    <a:pt x="117" y="216"/>
                    <a:pt x="128" y="199"/>
                  </a:cubicBezTo>
                  <a:cubicBezTo>
                    <a:pt x="148" y="168"/>
                    <a:pt x="166" y="136"/>
                    <a:pt x="185" y="104"/>
                  </a:cubicBezTo>
                  <a:cubicBezTo>
                    <a:pt x="204" y="70"/>
                    <a:pt x="224" y="36"/>
                    <a:pt x="260" y="16"/>
                  </a:cubicBezTo>
                  <a:cubicBezTo>
                    <a:pt x="270" y="10"/>
                    <a:pt x="283" y="9"/>
                    <a:pt x="295" y="8"/>
                  </a:cubicBezTo>
                  <a:cubicBezTo>
                    <a:pt x="313" y="8"/>
                    <a:pt x="331" y="12"/>
                    <a:pt x="349" y="11"/>
                  </a:cubicBezTo>
                  <a:cubicBezTo>
                    <a:pt x="400" y="11"/>
                    <a:pt x="452" y="10"/>
                    <a:pt x="504" y="8"/>
                  </a:cubicBezTo>
                  <a:cubicBezTo>
                    <a:pt x="520" y="7"/>
                    <a:pt x="536" y="1"/>
                    <a:pt x="553" y="1"/>
                  </a:cubicBezTo>
                  <a:cubicBezTo>
                    <a:pt x="587" y="0"/>
                    <a:pt x="614" y="18"/>
                    <a:pt x="627" y="51"/>
                  </a:cubicBezTo>
                  <a:cubicBezTo>
                    <a:pt x="647" y="103"/>
                    <a:pt x="683" y="145"/>
                    <a:pt x="723" y="185"/>
                  </a:cubicBezTo>
                  <a:cubicBezTo>
                    <a:pt x="733" y="195"/>
                    <a:pt x="737" y="211"/>
                    <a:pt x="743" y="225"/>
                  </a:cubicBezTo>
                  <a:cubicBezTo>
                    <a:pt x="741" y="225"/>
                    <a:pt x="739" y="225"/>
                    <a:pt x="737" y="225"/>
                  </a:cubicBezTo>
                  <a:cubicBezTo>
                    <a:pt x="743" y="209"/>
                    <a:pt x="748" y="191"/>
                    <a:pt x="757" y="176"/>
                  </a:cubicBezTo>
                  <a:cubicBezTo>
                    <a:pt x="768" y="157"/>
                    <a:pt x="786" y="162"/>
                    <a:pt x="804" y="166"/>
                  </a:cubicBezTo>
                  <a:cubicBezTo>
                    <a:pt x="822" y="171"/>
                    <a:pt x="833" y="183"/>
                    <a:pt x="838" y="201"/>
                  </a:cubicBezTo>
                  <a:cubicBezTo>
                    <a:pt x="847" y="243"/>
                    <a:pt x="833" y="277"/>
                    <a:pt x="801" y="304"/>
                  </a:cubicBezTo>
                  <a:cubicBezTo>
                    <a:pt x="790" y="313"/>
                    <a:pt x="778" y="311"/>
                    <a:pt x="769" y="301"/>
                  </a:cubicBezTo>
                  <a:cubicBezTo>
                    <a:pt x="760" y="290"/>
                    <a:pt x="753" y="276"/>
                    <a:pt x="745" y="265"/>
                  </a:cubicBezTo>
                  <a:cubicBezTo>
                    <a:pt x="737" y="312"/>
                    <a:pt x="724" y="360"/>
                    <a:pt x="701" y="405"/>
                  </a:cubicBezTo>
                  <a:cubicBezTo>
                    <a:pt x="672" y="461"/>
                    <a:pt x="622" y="490"/>
                    <a:pt x="562" y="502"/>
                  </a:cubicBezTo>
                  <a:cubicBezTo>
                    <a:pt x="480" y="518"/>
                    <a:pt x="398" y="516"/>
                    <a:pt x="316" y="496"/>
                  </a:cubicBezTo>
                  <a:cubicBezTo>
                    <a:pt x="230" y="476"/>
                    <a:pt x="172" y="424"/>
                    <a:pt x="138" y="345"/>
                  </a:cubicBezTo>
                  <a:cubicBezTo>
                    <a:pt x="130" y="326"/>
                    <a:pt x="122" y="307"/>
                    <a:pt x="114" y="288"/>
                  </a:cubicBezTo>
                  <a:cubicBezTo>
                    <a:pt x="113" y="289"/>
                    <a:pt x="111" y="289"/>
                    <a:pt x="110" y="289"/>
                  </a:cubicBezTo>
                  <a:close/>
                  <a:moveTo>
                    <a:pt x="343" y="360"/>
                  </a:moveTo>
                  <a:cubicBezTo>
                    <a:pt x="342" y="362"/>
                    <a:pt x="341" y="364"/>
                    <a:pt x="340" y="365"/>
                  </a:cubicBezTo>
                  <a:cubicBezTo>
                    <a:pt x="341" y="373"/>
                    <a:pt x="341" y="380"/>
                    <a:pt x="342" y="387"/>
                  </a:cubicBezTo>
                  <a:cubicBezTo>
                    <a:pt x="348" y="435"/>
                    <a:pt x="370" y="458"/>
                    <a:pt x="418" y="461"/>
                  </a:cubicBezTo>
                  <a:cubicBezTo>
                    <a:pt x="444" y="462"/>
                    <a:pt x="471" y="458"/>
                    <a:pt x="496" y="451"/>
                  </a:cubicBezTo>
                  <a:cubicBezTo>
                    <a:pt x="538" y="438"/>
                    <a:pt x="552" y="389"/>
                    <a:pt x="528" y="348"/>
                  </a:cubicBezTo>
                  <a:cubicBezTo>
                    <a:pt x="512" y="391"/>
                    <a:pt x="476" y="394"/>
                    <a:pt x="439" y="396"/>
                  </a:cubicBezTo>
                  <a:cubicBezTo>
                    <a:pt x="403" y="397"/>
                    <a:pt x="367" y="398"/>
                    <a:pt x="343" y="360"/>
                  </a:cubicBezTo>
                  <a:close/>
                  <a:moveTo>
                    <a:pt x="487" y="112"/>
                  </a:moveTo>
                  <a:cubicBezTo>
                    <a:pt x="532" y="95"/>
                    <a:pt x="541" y="98"/>
                    <a:pt x="574" y="132"/>
                  </a:cubicBezTo>
                  <a:cubicBezTo>
                    <a:pt x="576" y="134"/>
                    <a:pt x="580" y="134"/>
                    <a:pt x="585" y="136"/>
                  </a:cubicBezTo>
                  <a:cubicBezTo>
                    <a:pt x="587" y="110"/>
                    <a:pt x="584" y="87"/>
                    <a:pt x="562" y="73"/>
                  </a:cubicBezTo>
                  <a:cubicBezTo>
                    <a:pt x="543" y="60"/>
                    <a:pt x="522" y="68"/>
                    <a:pt x="504" y="78"/>
                  </a:cubicBezTo>
                  <a:cubicBezTo>
                    <a:pt x="492" y="84"/>
                    <a:pt x="484" y="96"/>
                    <a:pt x="487" y="112"/>
                  </a:cubicBezTo>
                  <a:close/>
                  <a:moveTo>
                    <a:pt x="382" y="118"/>
                  </a:moveTo>
                  <a:cubicBezTo>
                    <a:pt x="382" y="98"/>
                    <a:pt x="374" y="85"/>
                    <a:pt x="359" y="79"/>
                  </a:cubicBezTo>
                  <a:cubicBezTo>
                    <a:pt x="340" y="70"/>
                    <a:pt x="320" y="64"/>
                    <a:pt x="301" y="80"/>
                  </a:cubicBezTo>
                  <a:cubicBezTo>
                    <a:pt x="283" y="96"/>
                    <a:pt x="282" y="117"/>
                    <a:pt x="283" y="146"/>
                  </a:cubicBezTo>
                  <a:cubicBezTo>
                    <a:pt x="313" y="114"/>
                    <a:pt x="340" y="90"/>
                    <a:pt x="382" y="118"/>
                  </a:cubicBezTo>
                  <a:close/>
                  <a:moveTo>
                    <a:pt x="474" y="329"/>
                  </a:moveTo>
                  <a:cubicBezTo>
                    <a:pt x="475" y="332"/>
                    <a:pt x="475" y="334"/>
                    <a:pt x="475" y="336"/>
                  </a:cubicBezTo>
                  <a:cubicBezTo>
                    <a:pt x="461" y="351"/>
                    <a:pt x="443" y="348"/>
                    <a:pt x="426" y="345"/>
                  </a:cubicBezTo>
                  <a:cubicBezTo>
                    <a:pt x="405" y="341"/>
                    <a:pt x="403" y="335"/>
                    <a:pt x="411" y="315"/>
                  </a:cubicBezTo>
                  <a:cubicBezTo>
                    <a:pt x="417" y="299"/>
                    <a:pt x="423" y="283"/>
                    <a:pt x="427" y="266"/>
                  </a:cubicBezTo>
                  <a:cubicBezTo>
                    <a:pt x="429" y="257"/>
                    <a:pt x="427" y="246"/>
                    <a:pt x="427" y="235"/>
                  </a:cubicBezTo>
                  <a:cubicBezTo>
                    <a:pt x="418" y="265"/>
                    <a:pt x="409" y="292"/>
                    <a:pt x="400" y="318"/>
                  </a:cubicBezTo>
                  <a:cubicBezTo>
                    <a:pt x="395" y="332"/>
                    <a:pt x="397" y="346"/>
                    <a:pt x="411" y="350"/>
                  </a:cubicBezTo>
                  <a:cubicBezTo>
                    <a:pt x="429" y="354"/>
                    <a:pt x="450" y="353"/>
                    <a:pt x="469" y="351"/>
                  </a:cubicBezTo>
                  <a:cubicBezTo>
                    <a:pt x="475" y="351"/>
                    <a:pt x="480" y="339"/>
                    <a:pt x="485" y="332"/>
                  </a:cubicBezTo>
                  <a:cubicBezTo>
                    <a:pt x="477" y="328"/>
                    <a:pt x="468" y="321"/>
                    <a:pt x="460" y="321"/>
                  </a:cubicBezTo>
                  <a:cubicBezTo>
                    <a:pt x="452" y="321"/>
                    <a:pt x="438" y="322"/>
                    <a:pt x="438" y="335"/>
                  </a:cubicBezTo>
                  <a:cubicBezTo>
                    <a:pt x="451" y="333"/>
                    <a:pt x="463" y="331"/>
                    <a:pt x="474" y="329"/>
                  </a:cubicBezTo>
                  <a:close/>
                  <a:moveTo>
                    <a:pt x="388" y="229"/>
                  </a:moveTo>
                  <a:cubicBezTo>
                    <a:pt x="398" y="214"/>
                    <a:pt x="396" y="202"/>
                    <a:pt x="380" y="185"/>
                  </a:cubicBezTo>
                  <a:cubicBezTo>
                    <a:pt x="362" y="165"/>
                    <a:pt x="319" y="157"/>
                    <a:pt x="299" y="170"/>
                  </a:cubicBezTo>
                  <a:cubicBezTo>
                    <a:pt x="283" y="181"/>
                    <a:pt x="272" y="206"/>
                    <a:pt x="279" y="227"/>
                  </a:cubicBezTo>
                  <a:cubicBezTo>
                    <a:pt x="287" y="195"/>
                    <a:pt x="296" y="167"/>
                    <a:pt x="336" y="173"/>
                  </a:cubicBezTo>
                  <a:cubicBezTo>
                    <a:pt x="367" y="179"/>
                    <a:pt x="385" y="195"/>
                    <a:pt x="388" y="229"/>
                  </a:cubicBezTo>
                  <a:close/>
                  <a:moveTo>
                    <a:pt x="480" y="226"/>
                  </a:moveTo>
                  <a:cubicBezTo>
                    <a:pt x="483" y="187"/>
                    <a:pt x="505" y="173"/>
                    <a:pt x="538" y="169"/>
                  </a:cubicBezTo>
                  <a:cubicBezTo>
                    <a:pt x="575" y="165"/>
                    <a:pt x="580" y="195"/>
                    <a:pt x="591" y="222"/>
                  </a:cubicBezTo>
                  <a:cubicBezTo>
                    <a:pt x="595" y="196"/>
                    <a:pt x="583" y="172"/>
                    <a:pt x="565" y="164"/>
                  </a:cubicBezTo>
                  <a:cubicBezTo>
                    <a:pt x="544" y="154"/>
                    <a:pt x="503" y="164"/>
                    <a:pt x="486" y="183"/>
                  </a:cubicBezTo>
                  <a:cubicBezTo>
                    <a:pt x="473" y="198"/>
                    <a:pt x="471" y="210"/>
                    <a:pt x="480" y="226"/>
                  </a:cubicBezTo>
                  <a:close/>
                  <a:moveTo>
                    <a:pt x="41" y="240"/>
                  </a:moveTo>
                  <a:cubicBezTo>
                    <a:pt x="41" y="242"/>
                    <a:pt x="41" y="244"/>
                    <a:pt x="40" y="246"/>
                  </a:cubicBezTo>
                  <a:cubicBezTo>
                    <a:pt x="63" y="250"/>
                    <a:pt x="71" y="261"/>
                    <a:pt x="70" y="283"/>
                  </a:cubicBezTo>
                  <a:cubicBezTo>
                    <a:pt x="70" y="301"/>
                    <a:pt x="57" y="293"/>
                    <a:pt x="48" y="293"/>
                  </a:cubicBezTo>
                  <a:cubicBezTo>
                    <a:pt x="64" y="309"/>
                    <a:pt x="76" y="306"/>
                    <a:pt x="82" y="287"/>
                  </a:cubicBezTo>
                  <a:cubicBezTo>
                    <a:pt x="87" y="270"/>
                    <a:pt x="81" y="255"/>
                    <a:pt x="68" y="245"/>
                  </a:cubicBezTo>
                  <a:cubicBezTo>
                    <a:pt x="61" y="240"/>
                    <a:pt x="50" y="241"/>
                    <a:pt x="41" y="240"/>
                  </a:cubicBezTo>
                  <a:close/>
                  <a:moveTo>
                    <a:pt x="797" y="244"/>
                  </a:moveTo>
                  <a:cubicBezTo>
                    <a:pt x="789" y="246"/>
                    <a:pt x="778" y="254"/>
                    <a:pt x="775" y="251"/>
                  </a:cubicBezTo>
                  <a:cubicBezTo>
                    <a:pt x="765" y="242"/>
                    <a:pt x="771" y="231"/>
                    <a:pt x="779" y="222"/>
                  </a:cubicBezTo>
                  <a:cubicBezTo>
                    <a:pt x="784" y="216"/>
                    <a:pt x="791" y="213"/>
                    <a:pt x="797" y="209"/>
                  </a:cubicBezTo>
                  <a:cubicBezTo>
                    <a:pt x="775" y="195"/>
                    <a:pt x="760" y="213"/>
                    <a:pt x="761" y="241"/>
                  </a:cubicBezTo>
                  <a:cubicBezTo>
                    <a:pt x="762" y="251"/>
                    <a:pt x="759" y="264"/>
                    <a:pt x="776" y="264"/>
                  </a:cubicBezTo>
                  <a:cubicBezTo>
                    <a:pt x="792" y="264"/>
                    <a:pt x="795" y="254"/>
                    <a:pt x="797" y="24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1662" y="1820"/>
              <a:ext cx="904" cy="218"/>
            </a:xfrm>
            <a:custGeom>
              <a:rect b="b" l="l" r="r" t="t"/>
              <a:pathLst>
                <a:path extrusionOk="0" h="178" w="739">
                  <a:moveTo>
                    <a:pt x="366" y="4"/>
                  </a:moveTo>
                  <a:cubicBezTo>
                    <a:pt x="484" y="1"/>
                    <a:pt x="597" y="11"/>
                    <a:pt x="709" y="31"/>
                  </a:cubicBezTo>
                  <a:cubicBezTo>
                    <a:pt x="738" y="37"/>
                    <a:pt x="739" y="37"/>
                    <a:pt x="732" y="67"/>
                  </a:cubicBezTo>
                  <a:cubicBezTo>
                    <a:pt x="726" y="96"/>
                    <a:pt x="719" y="124"/>
                    <a:pt x="716" y="153"/>
                  </a:cubicBezTo>
                  <a:cubicBezTo>
                    <a:pt x="714" y="173"/>
                    <a:pt x="706" y="178"/>
                    <a:pt x="688" y="175"/>
                  </a:cubicBezTo>
                  <a:cubicBezTo>
                    <a:pt x="643" y="167"/>
                    <a:pt x="598" y="159"/>
                    <a:pt x="553" y="153"/>
                  </a:cubicBezTo>
                  <a:cubicBezTo>
                    <a:pt x="523" y="150"/>
                    <a:pt x="493" y="150"/>
                    <a:pt x="463" y="148"/>
                  </a:cubicBezTo>
                  <a:cubicBezTo>
                    <a:pt x="442" y="147"/>
                    <a:pt x="421" y="145"/>
                    <a:pt x="400" y="145"/>
                  </a:cubicBezTo>
                  <a:cubicBezTo>
                    <a:pt x="370" y="145"/>
                    <a:pt x="339" y="146"/>
                    <a:pt x="309" y="147"/>
                  </a:cubicBezTo>
                  <a:cubicBezTo>
                    <a:pt x="282" y="148"/>
                    <a:pt x="256" y="148"/>
                    <a:pt x="230" y="151"/>
                  </a:cubicBezTo>
                  <a:cubicBezTo>
                    <a:pt x="172" y="158"/>
                    <a:pt x="114" y="166"/>
                    <a:pt x="57" y="174"/>
                  </a:cubicBezTo>
                  <a:cubicBezTo>
                    <a:pt x="30" y="178"/>
                    <a:pt x="27" y="178"/>
                    <a:pt x="22" y="152"/>
                  </a:cubicBezTo>
                  <a:cubicBezTo>
                    <a:pt x="16" y="120"/>
                    <a:pt x="10" y="87"/>
                    <a:pt x="4" y="54"/>
                  </a:cubicBezTo>
                  <a:cubicBezTo>
                    <a:pt x="0" y="38"/>
                    <a:pt x="9" y="34"/>
                    <a:pt x="23" y="31"/>
                  </a:cubicBezTo>
                  <a:cubicBezTo>
                    <a:pt x="138" y="12"/>
                    <a:pt x="253" y="0"/>
                    <a:pt x="366" y="4"/>
                  </a:cubicBezTo>
                  <a:close/>
                  <a:moveTo>
                    <a:pt x="277" y="42"/>
                  </a:moveTo>
                  <a:cubicBezTo>
                    <a:pt x="279" y="69"/>
                    <a:pt x="281" y="95"/>
                    <a:pt x="283" y="122"/>
                  </a:cubicBezTo>
                  <a:cubicBezTo>
                    <a:pt x="299" y="122"/>
                    <a:pt x="312" y="122"/>
                    <a:pt x="325" y="121"/>
                  </a:cubicBezTo>
                  <a:cubicBezTo>
                    <a:pt x="328" y="121"/>
                    <a:pt x="331" y="117"/>
                    <a:pt x="334" y="115"/>
                  </a:cubicBezTo>
                  <a:cubicBezTo>
                    <a:pt x="331" y="112"/>
                    <a:pt x="328" y="107"/>
                    <a:pt x="325" y="107"/>
                  </a:cubicBezTo>
                  <a:cubicBezTo>
                    <a:pt x="315" y="106"/>
                    <a:pt x="304" y="106"/>
                    <a:pt x="293" y="106"/>
                  </a:cubicBezTo>
                  <a:cubicBezTo>
                    <a:pt x="291" y="99"/>
                    <a:pt x="290" y="92"/>
                    <a:pt x="288" y="84"/>
                  </a:cubicBezTo>
                  <a:cubicBezTo>
                    <a:pt x="302" y="82"/>
                    <a:pt x="315" y="81"/>
                    <a:pt x="328" y="79"/>
                  </a:cubicBezTo>
                  <a:cubicBezTo>
                    <a:pt x="328" y="77"/>
                    <a:pt x="327" y="75"/>
                    <a:pt x="327" y="73"/>
                  </a:cubicBezTo>
                  <a:cubicBezTo>
                    <a:pt x="315" y="73"/>
                    <a:pt x="303" y="74"/>
                    <a:pt x="290" y="75"/>
                  </a:cubicBezTo>
                  <a:cubicBezTo>
                    <a:pt x="290" y="65"/>
                    <a:pt x="290" y="58"/>
                    <a:pt x="290" y="51"/>
                  </a:cubicBezTo>
                  <a:cubicBezTo>
                    <a:pt x="303" y="49"/>
                    <a:pt x="316" y="48"/>
                    <a:pt x="328" y="46"/>
                  </a:cubicBezTo>
                  <a:cubicBezTo>
                    <a:pt x="328" y="44"/>
                    <a:pt x="328" y="42"/>
                    <a:pt x="327" y="39"/>
                  </a:cubicBezTo>
                  <a:cubicBezTo>
                    <a:pt x="312" y="40"/>
                    <a:pt x="296" y="41"/>
                    <a:pt x="277" y="42"/>
                  </a:cubicBezTo>
                  <a:close/>
                  <a:moveTo>
                    <a:pt x="524" y="44"/>
                  </a:moveTo>
                  <a:cubicBezTo>
                    <a:pt x="501" y="44"/>
                    <a:pt x="480" y="44"/>
                    <a:pt x="459" y="44"/>
                  </a:cubicBezTo>
                  <a:cubicBezTo>
                    <a:pt x="459" y="45"/>
                    <a:pt x="459" y="47"/>
                    <a:pt x="459" y="48"/>
                  </a:cubicBezTo>
                  <a:cubicBezTo>
                    <a:pt x="474" y="49"/>
                    <a:pt x="490" y="51"/>
                    <a:pt x="505" y="52"/>
                  </a:cubicBezTo>
                  <a:cubicBezTo>
                    <a:pt x="491" y="79"/>
                    <a:pt x="457" y="88"/>
                    <a:pt x="450" y="122"/>
                  </a:cubicBezTo>
                  <a:cubicBezTo>
                    <a:pt x="471" y="123"/>
                    <a:pt x="489" y="124"/>
                    <a:pt x="507" y="125"/>
                  </a:cubicBezTo>
                  <a:cubicBezTo>
                    <a:pt x="510" y="125"/>
                    <a:pt x="513" y="121"/>
                    <a:pt x="517" y="118"/>
                  </a:cubicBezTo>
                  <a:cubicBezTo>
                    <a:pt x="514" y="116"/>
                    <a:pt x="511" y="112"/>
                    <a:pt x="507" y="111"/>
                  </a:cubicBezTo>
                  <a:cubicBezTo>
                    <a:pt x="495" y="109"/>
                    <a:pt x="482" y="108"/>
                    <a:pt x="469" y="107"/>
                  </a:cubicBezTo>
                  <a:cubicBezTo>
                    <a:pt x="468" y="105"/>
                    <a:pt x="467" y="103"/>
                    <a:pt x="466" y="101"/>
                  </a:cubicBezTo>
                  <a:cubicBezTo>
                    <a:pt x="485" y="83"/>
                    <a:pt x="503" y="65"/>
                    <a:pt x="524" y="44"/>
                  </a:cubicBezTo>
                  <a:close/>
                  <a:moveTo>
                    <a:pt x="351" y="122"/>
                  </a:moveTo>
                  <a:cubicBezTo>
                    <a:pt x="368" y="122"/>
                    <a:pt x="381" y="122"/>
                    <a:pt x="394" y="122"/>
                  </a:cubicBezTo>
                  <a:cubicBezTo>
                    <a:pt x="397" y="121"/>
                    <a:pt x="400" y="116"/>
                    <a:pt x="403" y="114"/>
                  </a:cubicBezTo>
                  <a:cubicBezTo>
                    <a:pt x="400" y="111"/>
                    <a:pt x="397" y="107"/>
                    <a:pt x="394" y="107"/>
                  </a:cubicBezTo>
                  <a:cubicBezTo>
                    <a:pt x="384" y="106"/>
                    <a:pt x="374" y="106"/>
                    <a:pt x="362" y="106"/>
                  </a:cubicBezTo>
                  <a:cubicBezTo>
                    <a:pt x="362" y="82"/>
                    <a:pt x="362" y="61"/>
                    <a:pt x="362" y="40"/>
                  </a:cubicBezTo>
                  <a:cubicBezTo>
                    <a:pt x="360" y="39"/>
                    <a:pt x="357" y="39"/>
                    <a:pt x="355" y="39"/>
                  </a:cubicBezTo>
                  <a:cubicBezTo>
                    <a:pt x="354" y="66"/>
                    <a:pt x="352" y="93"/>
                    <a:pt x="351" y="122"/>
                  </a:cubicBezTo>
                  <a:close/>
                  <a:moveTo>
                    <a:pt x="212" y="45"/>
                  </a:moveTo>
                  <a:cubicBezTo>
                    <a:pt x="214" y="71"/>
                    <a:pt x="215" y="94"/>
                    <a:pt x="217" y="117"/>
                  </a:cubicBezTo>
                  <a:cubicBezTo>
                    <a:pt x="218" y="120"/>
                    <a:pt x="220" y="124"/>
                    <a:pt x="221" y="127"/>
                  </a:cubicBezTo>
                  <a:cubicBezTo>
                    <a:pt x="223" y="127"/>
                    <a:pt x="224" y="127"/>
                    <a:pt x="226" y="127"/>
                  </a:cubicBezTo>
                  <a:cubicBezTo>
                    <a:pt x="226" y="114"/>
                    <a:pt x="226" y="102"/>
                    <a:pt x="226" y="90"/>
                  </a:cubicBezTo>
                  <a:cubicBezTo>
                    <a:pt x="237" y="82"/>
                    <a:pt x="253" y="95"/>
                    <a:pt x="257" y="76"/>
                  </a:cubicBezTo>
                  <a:cubicBezTo>
                    <a:pt x="245" y="76"/>
                    <a:pt x="235" y="76"/>
                    <a:pt x="225" y="76"/>
                  </a:cubicBezTo>
                  <a:cubicBezTo>
                    <a:pt x="225" y="67"/>
                    <a:pt x="225" y="60"/>
                    <a:pt x="225" y="53"/>
                  </a:cubicBezTo>
                  <a:cubicBezTo>
                    <a:pt x="236" y="52"/>
                    <a:pt x="246" y="50"/>
                    <a:pt x="256" y="49"/>
                  </a:cubicBezTo>
                  <a:cubicBezTo>
                    <a:pt x="256" y="46"/>
                    <a:pt x="255" y="44"/>
                    <a:pt x="255" y="41"/>
                  </a:cubicBezTo>
                  <a:cubicBezTo>
                    <a:pt x="242" y="42"/>
                    <a:pt x="228" y="43"/>
                    <a:pt x="212" y="45"/>
                  </a:cubicBezTo>
                  <a:close/>
                  <a:moveTo>
                    <a:pt x="433" y="40"/>
                  </a:moveTo>
                  <a:cubicBezTo>
                    <a:pt x="431" y="40"/>
                    <a:pt x="429" y="40"/>
                    <a:pt x="428" y="40"/>
                  </a:cubicBezTo>
                  <a:cubicBezTo>
                    <a:pt x="425" y="66"/>
                    <a:pt x="423" y="93"/>
                    <a:pt x="421" y="121"/>
                  </a:cubicBezTo>
                  <a:cubicBezTo>
                    <a:pt x="433" y="114"/>
                    <a:pt x="435" y="91"/>
                    <a:pt x="43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1666" y="840"/>
              <a:ext cx="778" cy="427"/>
            </a:xfrm>
            <a:custGeom>
              <a:rect b="b" l="l" r="r" t="t"/>
              <a:pathLst>
                <a:path extrusionOk="0" h="349" w="636">
                  <a:moveTo>
                    <a:pt x="488" y="17"/>
                  </a:moveTo>
                  <a:cubicBezTo>
                    <a:pt x="492" y="36"/>
                    <a:pt x="495" y="55"/>
                    <a:pt x="501" y="73"/>
                  </a:cubicBezTo>
                  <a:cubicBezTo>
                    <a:pt x="504" y="83"/>
                    <a:pt x="511" y="92"/>
                    <a:pt x="516" y="102"/>
                  </a:cubicBezTo>
                  <a:cubicBezTo>
                    <a:pt x="518" y="107"/>
                    <a:pt x="519" y="113"/>
                    <a:pt x="521" y="120"/>
                  </a:cubicBezTo>
                  <a:cubicBezTo>
                    <a:pt x="547" y="126"/>
                    <a:pt x="550" y="128"/>
                    <a:pt x="543" y="146"/>
                  </a:cubicBezTo>
                  <a:cubicBezTo>
                    <a:pt x="553" y="147"/>
                    <a:pt x="563" y="148"/>
                    <a:pt x="573" y="150"/>
                  </a:cubicBezTo>
                  <a:cubicBezTo>
                    <a:pt x="573" y="151"/>
                    <a:pt x="573" y="153"/>
                    <a:pt x="573" y="155"/>
                  </a:cubicBezTo>
                  <a:cubicBezTo>
                    <a:pt x="569" y="158"/>
                    <a:pt x="566" y="160"/>
                    <a:pt x="563" y="163"/>
                  </a:cubicBezTo>
                  <a:cubicBezTo>
                    <a:pt x="564" y="177"/>
                    <a:pt x="609" y="154"/>
                    <a:pt x="585" y="189"/>
                  </a:cubicBezTo>
                  <a:cubicBezTo>
                    <a:pt x="593" y="192"/>
                    <a:pt x="600" y="195"/>
                    <a:pt x="608" y="198"/>
                  </a:cubicBezTo>
                  <a:cubicBezTo>
                    <a:pt x="605" y="204"/>
                    <a:pt x="602" y="209"/>
                    <a:pt x="599" y="215"/>
                  </a:cubicBezTo>
                  <a:cubicBezTo>
                    <a:pt x="605" y="218"/>
                    <a:pt x="612" y="221"/>
                    <a:pt x="618" y="224"/>
                  </a:cubicBezTo>
                  <a:cubicBezTo>
                    <a:pt x="615" y="229"/>
                    <a:pt x="612" y="234"/>
                    <a:pt x="608" y="239"/>
                  </a:cubicBezTo>
                  <a:cubicBezTo>
                    <a:pt x="614" y="243"/>
                    <a:pt x="620" y="247"/>
                    <a:pt x="627" y="252"/>
                  </a:cubicBezTo>
                  <a:cubicBezTo>
                    <a:pt x="623" y="256"/>
                    <a:pt x="619" y="261"/>
                    <a:pt x="617" y="263"/>
                  </a:cubicBezTo>
                  <a:cubicBezTo>
                    <a:pt x="623" y="278"/>
                    <a:pt x="629" y="292"/>
                    <a:pt x="636" y="307"/>
                  </a:cubicBezTo>
                  <a:cubicBezTo>
                    <a:pt x="634" y="308"/>
                    <a:pt x="632" y="309"/>
                    <a:pt x="630" y="310"/>
                  </a:cubicBezTo>
                  <a:cubicBezTo>
                    <a:pt x="628" y="309"/>
                    <a:pt x="626" y="309"/>
                    <a:pt x="625" y="308"/>
                  </a:cubicBezTo>
                  <a:cubicBezTo>
                    <a:pt x="595" y="273"/>
                    <a:pt x="562" y="241"/>
                    <a:pt x="545" y="197"/>
                  </a:cubicBezTo>
                  <a:cubicBezTo>
                    <a:pt x="522" y="138"/>
                    <a:pt x="489" y="120"/>
                    <a:pt x="427" y="132"/>
                  </a:cubicBezTo>
                  <a:cubicBezTo>
                    <a:pt x="354" y="146"/>
                    <a:pt x="281" y="141"/>
                    <a:pt x="208" y="136"/>
                  </a:cubicBezTo>
                  <a:cubicBezTo>
                    <a:pt x="182" y="134"/>
                    <a:pt x="163" y="138"/>
                    <a:pt x="144" y="153"/>
                  </a:cubicBezTo>
                  <a:cubicBezTo>
                    <a:pt x="103" y="185"/>
                    <a:pt x="83" y="232"/>
                    <a:pt x="58" y="274"/>
                  </a:cubicBezTo>
                  <a:cubicBezTo>
                    <a:pt x="44" y="299"/>
                    <a:pt x="28" y="322"/>
                    <a:pt x="12" y="349"/>
                  </a:cubicBezTo>
                  <a:cubicBezTo>
                    <a:pt x="2" y="323"/>
                    <a:pt x="2" y="321"/>
                    <a:pt x="25" y="296"/>
                  </a:cubicBezTo>
                  <a:cubicBezTo>
                    <a:pt x="19" y="294"/>
                    <a:pt x="14" y="293"/>
                    <a:pt x="9" y="291"/>
                  </a:cubicBezTo>
                  <a:cubicBezTo>
                    <a:pt x="0" y="266"/>
                    <a:pt x="29" y="276"/>
                    <a:pt x="33" y="265"/>
                  </a:cubicBezTo>
                  <a:cubicBezTo>
                    <a:pt x="28" y="260"/>
                    <a:pt x="22" y="254"/>
                    <a:pt x="17" y="249"/>
                  </a:cubicBezTo>
                  <a:cubicBezTo>
                    <a:pt x="26" y="242"/>
                    <a:pt x="35" y="235"/>
                    <a:pt x="41" y="229"/>
                  </a:cubicBezTo>
                  <a:cubicBezTo>
                    <a:pt x="39" y="226"/>
                    <a:pt x="29" y="216"/>
                    <a:pt x="30" y="214"/>
                  </a:cubicBezTo>
                  <a:cubicBezTo>
                    <a:pt x="38" y="206"/>
                    <a:pt x="48" y="199"/>
                    <a:pt x="57" y="191"/>
                  </a:cubicBezTo>
                  <a:cubicBezTo>
                    <a:pt x="43" y="174"/>
                    <a:pt x="43" y="174"/>
                    <a:pt x="85" y="164"/>
                  </a:cubicBezTo>
                  <a:cubicBezTo>
                    <a:pt x="81" y="159"/>
                    <a:pt x="77" y="155"/>
                    <a:pt x="69" y="147"/>
                  </a:cubicBezTo>
                  <a:cubicBezTo>
                    <a:pt x="81" y="144"/>
                    <a:pt x="90" y="143"/>
                    <a:pt x="99" y="141"/>
                  </a:cubicBezTo>
                  <a:cubicBezTo>
                    <a:pt x="100" y="130"/>
                    <a:pt x="100" y="130"/>
                    <a:pt x="127" y="128"/>
                  </a:cubicBezTo>
                  <a:cubicBezTo>
                    <a:pt x="125" y="125"/>
                    <a:pt x="122" y="121"/>
                    <a:pt x="122" y="121"/>
                  </a:cubicBezTo>
                  <a:cubicBezTo>
                    <a:pt x="140" y="97"/>
                    <a:pt x="130" y="68"/>
                    <a:pt x="138" y="43"/>
                  </a:cubicBezTo>
                  <a:cubicBezTo>
                    <a:pt x="141" y="34"/>
                    <a:pt x="145" y="25"/>
                    <a:pt x="149" y="16"/>
                  </a:cubicBezTo>
                  <a:cubicBezTo>
                    <a:pt x="152" y="17"/>
                    <a:pt x="154" y="17"/>
                    <a:pt x="157" y="17"/>
                  </a:cubicBezTo>
                  <a:cubicBezTo>
                    <a:pt x="161" y="45"/>
                    <a:pt x="165" y="72"/>
                    <a:pt x="169" y="100"/>
                  </a:cubicBezTo>
                  <a:cubicBezTo>
                    <a:pt x="170" y="100"/>
                    <a:pt x="172" y="100"/>
                    <a:pt x="173" y="101"/>
                  </a:cubicBezTo>
                  <a:cubicBezTo>
                    <a:pt x="183" y="69"/>
                    <a:pt x="192" y="37"/>
                    <a:pt x="202" y="5"/>
                  </a:cubicBezTo>
                  <a:cubicBezTo>
                    <a:pt x="204" y="4"/>
                    <a:pt x="206" y="4"/>
                    <a:pt x="209" y="4"/>
                  </a:cubicBezTo>
                  <a:cubicBezTo>
                    <a:pt x="214" y="32"/>
                    <a:pt x="219" y="60"/>
                    <a:pt x="224" y="90"/>
                  </a:cubicBezTo>
                  <a:cubicBezTo>
                    <a:pt x="232" y="61"/>
                    <a:pt x="239" y="33"/>
                    <a:pt x="248" y="0"/>
                  </a:cubicBezTo>
                  <a:cubicBezTo>
                    <a:pt x="255" y="37"/>
                    <a:pt x="260" y="68"/>
                    <a:pt x="266" y="100"/>
                  </a:cubicBezTo>
                  <a:cubicBezTo>
                    <a:pt x="268" y="100"/>
                    <a:pt x="270" y="100"/>
                    <a:pt x="272" y="100"/>
                  </a:cubicBezTo>
                  <a:cubicBezTo>
                    <a:pt x="279" y="71"/>
                    <a:pt x="287" y="41"/>
                    <a:pt x="294" y="12"/>
                  </a:cubicBezTo>
                  <a:cubicBezTo>
                    <a:pt x="297" y="12"/>
                    <a:pt x="299" y="12"/>
                    <a:pt x="301" y="12"/>
                  </a:cubicBezTo>
                  <a:cubicBezTo>
                    <a:pt x="322" y="35"/>
                    <a:pt x="308" y="70"/>
                    <a:pt x="327" y="95"/>
                  </a:cubicBezTo>
                  <a:cubicBezTo>
                    <a:pt x="327" y="64"/>
                    <a:pt x="325" y="32"/>
                    <a:pt x="344" y="2"/>
                  </a:cubicBezTo>
                  <a:cubicBezTo>
                    <a:pt x="375" y="30"/>
                    <a:pt x="357" y="69"/>
                    <a:pt x="370" y="100"/>
                  </a:cubicBezTo>
                  <a:cubicBezTo>
                    <a:pt x="375" y="70"/>
                    <a:pt x="370" y="38"/>
                    <a:pt x="392" y="11"/>
                  </a:cubicBezTo>
                  <a:cubicBezTo>
                    <a:pt x="416" y="36"/>
                    <a:pt x="411" y="70"/>
                    <a:pt x="421" y="103"/>
                  </a:cubicBezTo>
                  <a:cubicBezTo>
                    <a:pt x="427" y="69"/>
                    <a:pt x="432" y="40"/>
                    <a:pt x="437" y="12"/>
                  </a:cubicBezTo>
                  <a:cubicBezTo>
                    <a:pt x="438" y="12"/>
                    <a:pt x="440" y="12"/>
                    <a:pt x="442" y="12"/>
                  </a:cubicBezTo>
                  <a:cubicBezTo>
                    <a:pt x="448" y="40"/>
                    <a:pt x="455" y="69"/>
                    <a:pt x="462" y="102"/>
                  </a:cubicBezTo>
                  <a:cubicBezTo>
                    <a:pt x="469" y="71"/>
                    <a:pt x="475" y="44"/>
                    <a:pt x="480" y="17"/>
                  </a:cubicBezTo>
                  <a:cubicBezTo>
                    <a:pt x="483" y="17"/>
                    <a:pt x="486" y="17"/>
                    <a:pt x="488" y="17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1515" y="1808"/>
              <a:ext cx="195" cy="238"/>
            </a:xfrm>
            <a:custGeom>
              <a:rect b="b" l="l" r="r" t="t"/>
              <a:pathLst>
                <a:path extrusionOk="0" h="195" w="159">
                  <a:moveTo>
                    <a:pt x="124" y="29"/>
                  </a:moveTo>
                  <a:cubicBezTo>
                    <a:pt x="120" y="35"/>
                    <a:pt x="112" y="42"/>
                    <a:pt x="112" y="47"/>
                  </a:cubicBezTo>
                  <a:cubicBezTo>
                    <a:pt x="116" y="77"/>
                    <a:pt x="123" y="107"/>
                    <a:pt x="127" y="137"/>
                  </a:cubicBezTo>
                  <a:cubicBezTo>
                    <a:pt x="128" y="143"/>
                    <a:pt x="127" y="155"/>
                    <a:pt x="123" y="157"/>
                  </a:cubicBezTo>
                  <a:cubicBezTo>
                    <a:pt x="93" y="170"/>
                    <a:pt x="61" y="181"/>
                    <a:pt x="25" y="195"/>
                  </a:cubicBezTo>
                  <a:cubicBezTo>
                    <a:pt x="44" y="157"/>
                    <a:pt x="54" y="119"/>
                    <a:pt x="85" y="99"/>
                  </a:cubicBezTo>
                  <a:cubicBezTo>
                    <a:pt x="57" y="85"/>
                    <a:pt x="29" y="70"/>
                    <a:pt x="0" y="55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0" y="27"/>
                    <a:pt x="98" y="0"/>
                    <a:pt x="159" y="1"/>
                  </a:cubicBezTo>
                  <a:cubicBezTo>
                    <a:pt x="144" y="12"/>
                    <a:pt x="134" y="21"/>
                    <a:pt x="123" y="30"/>
                  </a:cubicBezTo>
                  <a:lnTo>
                    <a:pt x="12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2523" y="1809"/>
              <a:ext cx="188" cy="235"/>
            </a:xfrm>
            <a:custGeom>
              <a:rect b="b" l="l" r="r" t="t"/>
              <a:pathLst>
                <a:path extrusionOk="0" h="192" w="154">
                  <a:moveTo>
                    <a:pt x="154" y="54"/>
                  </a:moveTo>
                  <a:cubicBezTo>
                    <a:pt x="125" y="69"/>
                    <a:pt x="97" y="84"/>
                    <a:pt x="68" y="98"/>
                  </a:cubicBezTo>
                  <a:cubicBezTo>
                    <a:pt x="99" y="117"/>
                    <a:pt x="109" y="155"/>
                    <a:pt x="123" y="192"/>
                  </a:cubicBezTo>
                  <a:cubicBezTo>
                    <a:pt x="108" y="185"/>
                    <a:pt x="93" y="179"/>
                    <a:pt x="78" y="173"/>
                  </a:cubicBezTo>
                  <a:cubicBezTo>
                    <a:pt x="65" y="168"/>
                    <a:pt x="51" y="163"/>
                    <a:pt x="37" y="159"/>
                  </a:cubicBezTo>
                  <a:cubicBezTo>
                    <a:pt x="27" y="156"/>
                    <a:pt x="23" y="151"/>
                    <a:pt x="25" y="140"/>
                  </a:cubicBezTo>
                  <a:cubicBezTo>
                    <a:pt x="31" y="111"/>
                    <a:pt x="36" y="80"/>
                    <a:pt x="43" y="51"/>
                  </a:cubicBezTo>
                  <a:cubicBezTo>
                    <a:pt x="46" y="38"/>
                    <a:pt x="42" y="31"/>
                    <a:pt x="32" y="25"/>
                  </a:cubicBezTo>
                  <a:cubicBezTo>
                    <a:pt x="21" y="18"/>
                    <a:pt x="10" y="11"/>
                    <a:pt x="0" y="3"/>
                  </a:cubicBezTo>
                  <a:cubicBezTo>
                    <a:pt x="56" y="0"/>
                    <a:pt x="103" y="27"/>
                    <a:pt x="152" y="46"/>
                  </a:cubicBezTo>
                  <a:cubicBezTo>
                    <a:pt x="153" y="49"/>
                    <a:pt x="153" y="51"/>
                    <a:pt x="15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2037" y="1645"/>
              <a:ext cx="177" cy="105"/>
            </a:xfrm>
            <a:custGeom>
              <a:rect b="b" l="l" r="r" t="t"/>
              <a:pathLst>
                <a:path extrusionOk="0" h="86" w="144">
                  <a:moveTo>
                    <a:pt x="24" y="0"/>
                  </a:moveTo>
                  <a:cubicBezTo>
                    <a:pt x="52" y="0"/>
                    <a:pt x="80" y="0"/>
                    <a:pt x="111" y="0"/>
                  </a:cubicBezTo>
                  <a:cubicBezTo>
                    <a:pt x="111" y="21"/>
                    <a:pt x="111" y="43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ubicBezTo>
                    <a:pt x="117" y="58"/>
                    <a:pt x="117" y="52"/>
                    <a:pt x="118" y="46"/>
                  </a:cubicBezTo>
                  <a:cubicBezTo>
                    <a:pt x="119" y="42"/>
                    <a:pt x="122" y="36"/>
                    <a:pt x="125" y="36"/>
                  </a:cubicBezTo>
                  <a:cubicBezTo>
                    <a:pt x="129" y="36"/>
                    <a:pt x="136" y="38"/>
                    <a:pt x="137" y="42"/>
                  </a:cubicBezTo>
                  <a:cubicBezTo>
                    <a:pt x="144" y="55"/>
                    <a:pt x="141" y="68"/>
                    <a:pt x="127" y="73"/>
                  </a:cubicBezTo>
                  <a:cubicBezTo>
                    <a:pt x="92" y="86"/>
                    <a:pt x="56" y="86"/>
                    <a:pt x="20" y="75"/>
                  </a:cubicBezTo>
                  <a:cubicBezTo>
                    <a:pt x="2" y="70"/>
                    <a:pt x="0" y="56"/>
                    <a:pt x="15" y="36"/>
                  </a:cubicBezTo>
                  <a:cubicBezTo>
                    <a:pt x="18" y="47"/>
                    <a:pt x="20" y="57"/>
                    <a:pt x="22" y="66"/>
                  </a:cubicBezTo>
                  <a:cubicBezTo>
                    <a:pt x="24" y="66"/>
                    <a:pt x="26" y="66"/>
                    <a:pt x="28" y="66"/>
                  </a:cubicBezTo>
                  <a:cubicBezTo>
                    <a:pt x="27" y="45"/>
                    <a:pt x="25" y="23"/>
                    <a:pt x="24" y="0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1666" y="1819"/>
              <a:ext cx="55" cy="34"/>
            </a:xfrm>
            <a:custGeom>
              <a:rect b="b" l="l" r="r" t="t"/>
              <a:pathLst>
                <a:path extrusionOk="0" h="28" w="45">
                  <a:moveTo>
                    <a:pt x="0" y="21"/>
                  </a:moveTo>
                  <a:cubicBezTo>
                    <a:pt x="13" y="14"/>
                    <a:pt x="26" y="7"/>
                    <a:pt x="40" y="0"/>
                  </a:cubicBezTo>
                  <a:cubicBezTo>
                    <a:pt x="41" y="5"/>
                    <a:pt x="43" y="11"/>
                    <a:pt x="45" y="20"/>
                  </a:cubicBezTo>
                  <a:cubicBezTo>
                    <a:pt x="33" y="23"/>
                    <a:pt x="22" y="26"/>
                    <a:pt x="11" y="27"/>
                  </a:cubicBezTo>
                  <a:cubicBezTo>
                    <a:pt x="8" y="28"/>
                    <a:pt x="4" y="23"/>
                    <a:pt x="1" y="20"/>
                  </a:cubicBezTo>
                  <a:cubicBezTo>
                    <a:pt x="1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2508" y="1819"/>
              <a:ext cx="49" cy="35"/>
            </a:xfrm>
            <a:custGeom>
              <a:rect b="b" l="l" r="r" t="t"/>
              <a:pathLst>
                <a:path extrusionOk="0" h="29" w="40">
                  <a:moveTo>
                    <a:pt x="38" y="29"/>
                  </a:moveTo>
                  <a:cubicBezTo>
                    <a:pt x="26" y="26"/>
                    <a:pt x="13" y="23"/>
                    <a:pt x="0" y="20"/>
                  </a:cubicBezTo>
                  <a:cubicBezTo>
                    <a:pt x="1" y="13"/>
                    <a:pt x="2" y="8"/>
                    <a:pt x="3" y="0"/>
                  </a:cubicBezTo>
                  <a:cubicBezTo>
                    <a:pt x="17" y="9"/>
                    <a:pt x="28" y="16"/>
                    <a:pt x="40" y="23"/>
                  </a:cubicBezTo>
                  <a:cubicBezTo>
                    <a:pt x="40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577" y="2556"/>
              <a:ext cx="1037" cy="625"/>
            </a:xfrm>
            <a:custGeom>
              <a:rect b="b" l="l" r="r" t="t"/>
              <a:pathLst>
                <a:path extrusionOk="0" h="510" w="848">
                  <a:moveTo>
                    <a:pt x="106" y="244"/>
                  </a:moveTo>
                  <a:cubicBezTo>
                    <a:pt x="102" y="225"/>
                    <a:pt x="109" y="214"/>
                    <a:pt x="120" y="200"/>
                  </a:cubicBezTo>
                  <a:cubicBezTo>
                    <a:pt x="142" y="172"/>
                    <a:pt x="160" y="141"/>
                    <a:pt x="181" y="112"/>
                  </a:cubicBezTo>
                  <a:cubicBezTo>
                    <a:pt x="196" y="91"/>
                    <a:pt x="212" y="69"/>
                    <a:pt x="230" y="50"/>
                  </a:cubicBezTo>
                  <a:cubicBezTo>
                    <a:pt x="262" y="16"/>
                    <a:pt x="303" y="7"/>
                    <a:pt x="348" y="13"/>
                  </a:cubicBezTo>
                  <a:cubicBezTo>
                    <a:pt x="376" y="16"/>
                    <a:pt x="404" y="19"/>
                    <a:pt x="430" y="3"/>
                  </a:cubicBezTo>
                  <a:cubicBezTo>
                    <a:pt x="432" y="2"/>
                    <a:pt x="437" y="0"/>
                    <a:pt x="439" y="1"/>
                  </a:cubicBezTo>
                  <a:cubicBezTo>
                    <a:pt x="465" y="24"/>
                    <a:pt x="494" y="10"/>
                    <a:pt x="521" y="7"/>
                  </a:cubicBezTo>
                  <a:cubicBezTo>
                    <a:pt x="569" y="1"/>
                    <a:pt x="610" y="9"/>
                    <a:pt x="640" y="49"/>
                  </a:cubicBezTo>
                  <a:cubicBezTo>
                    <a:pt x="659" y="76"/>
                    <a:pt x="675" y="106"/>
                    <a:pt x="693" y="134"/>
                  </a:cubicBezTo>
                  <a:cubicBezTo>
                    <a:pt x="699" y="144"/>
                    <a:pt x="705" y="154"/>
                    <a:pt x="714" y="162"/>
                  </a:cubicBezTo>
                  <a:cubicBezTo>
                    <a:pt x="737" y="184"/>
                    <a:pt x="737" y="184"/>
                    <a:pt x="742" y="208"/>
                  </a:cubicBezTo>
                  <a:cubicBezTo>
                    <a:pt x="746" y="196"/>
                    <a:pt x="750" y="180"/>
                    <a:pt x="759" y="166"/>
                  </a:cubicBezTo>
                  <a:cubicBezTo>
                    <a:pt x="769" y="148"/>
                    <a:pt x="788" y="150"/>
                    <a:pt x="805" y="155"/>
                  </a:cubicBezTo>
                  <a:cubicBezTo>
                    <a:pt x="824" y="160"/>
                    <a:pt x="837" y="172"/>
                    <a:pt x="840" y="191"/>
                  </a:cubicBezTo>
                  <a:cubicBezTo>
                    <a:pt x="848" y="232"/>
                    <a:pt x="836" y="266"/>
                    <a:pt x="804" y="292"/>
                  </a:cubicBezTo>
                  <a:cubicBezTo>
                    <a:pt x="792" y="302"/>
                    <a:pt x="780" y="301"/>
                    <a:pt x="772" y="290"/>
                  </a:cubicBezTo>
                  <a:cubicBezTo>
                    <a:pt x="762" y="277"/>
                    <a:pt x="754" y="262"/>
                    <a:pt x="747" y="250"/>
                  </a:cubicBezTo>
                  <a:cubicBezTo>
                    <a:pt x="740" y="303"/>
                    <a:pt x="726" y="357"/>
                    <a:pt x="696" y="406"/>
                  </a:cubicBezTo>
                  <a:cubicBezTo>
                    <a:pt x="671" y="447"/>
                    <a:pt x="634" y="472"/>
                    <a:pt x="588" y="485"/>
                  </a:cubicBezTo>
                  <a:cubicBezTo>
                    <a:pt x="496" y="510"/>
                    <a:pt x="403" y="507"/>
                    <a:pt x="311" y="484"/>
                  </a:cubicBezTo>
                  <a:cubicBezTo>
                    <a:pt x="220" y="461"/>
                    <a:pt x="164" y="399"/>
                    <a:pt x="133" y="314"/>
                  </a:cubicBezTo>
                  <a:cubicBezTo>
                    <a:pt x="128" y="301"/>
                    <a:pt x="122" y="289"/>
                    <a:pt x="113" y="277"/>
                  </a:cubicBezTo>
                  <a:cubicBezTo>
                    <a:pt x="113" y="284"/>
                    <a:pt x="113" y="291"/>
                    <a:pt x="113" y="298"/>
                  </a:cubicBezTo>
                  <a:cubicBezTo>
                    <a:pt x="112" y="315"/>
                    <a:pt x="105" y="329"/>
                    <a:pt x="87" y="335"/>
                  </a:cubicBezTo>
                  <a:cubicBezTo>
                    <a:pt x="71" y="341"/>
                    <a:pt x="59" y="337"/>
                    <a:pt x="47" y="324"/>
                  </a:cubicBezTo>
                  <a:cubicBezTo>
                    <a:pt x="21" y="296"/>
                    <a:pt x="0" y="268"/>
                    <a:pt x="11" y="226"/>
                  </a:cubicBezTo>
                  <a:cubicBezTo>
                    <a:pt x="16" y="209"/>
                    <a:pt x="25" y="197"/>
                    <a:pt x="42" y="194"/>
                  </a:cubicBezTo>
                  <a:cubicBezTo>
                    <a:pt x="61" y="191"/>
                    <a:pt x="77" y="195"/>
                    <a:pt x="88" y="211"/>
                  </a:cubicBezTo>
                  <a:cubicBezTo>
                    <a:pt x="95" y="221"/>
                    <a:pt x="100" y="233"/>
                    <a:pt x="106" y="244"/>
                  </a:cubicBezTo>
                  <a:close/>
                  <a:moveTo>
                    <a:pt x="385" y="401"/>
                  </a:moveTo>
                  <a:cubicBezTo>
                    <a:pt x="384" y="399"/>
                    <a:pt x="383" y="397"/>
                    <a:pt x="381" y="396"/>
                  </a:cubicBezTo>
                  <a:cubicBezTo>
                    <a:pt x="336" y="361"/>
                    <a:pt x="280" y="338"/>
                    <a:pt x="248" y="286"/>
                  </a:cubicBezTo>
                  <a:cubicBezTo>
                    <a:pt x="240" y="273"/>
                    <a:pt x="213" y="275"/>
                    <a:pt x="202" y="285"/>
                  </a:cubicBezTo>
                  <a:cubicBezTo>
                    <a:pt x="188" y="296"/>
                    <a:pt x="190" y="310"/>
                    <a:pt x="197" y="324"/>
                  </a:cubicBezTo>
                  <a:cubicBezTo>
                    <a:pt x="204" y="341"/>
                    <a:pt x="218" y="347"/>
                    <a:pt x="235" y="349"/>
                  </a:cubicBezTo>
                  <a:cubicBezTo>
                    <a:pt x="242" y="350"/>
                    <a:pt x="249" y="349"/>
                    <a:pt x="254" y="352"/>
                  </a:cubicBezTo>
                  <a:cubicBezTo>
                    <a:pt x="279" y="366"/>
                    <a:pt x="304" y="381"/>
                    <a:pt x="329" y="395"/>
                  </a:cubicBezTo>
                  <a:cubicBezTo>
                    <a:pt x="334" y="398"/>
                    <a:pt x="340" y="400"/>
                    <a:pt x="346" y="402"/>
                  </a:cubicBezTo>
                  <a:cubicBezTo>
                    <a:pt x="357" y="411"/>
                    <a:pt x="368" y="419"/>
                    <a:pt x="378" y="427"/>
                  </a:cubicBezTo>
                  <a:cubicBezTo>
                    <a:pt x="425" y="395"/>
                    <a:pt x="474" y="399"/>
                    <a:pt x="524" y="424"/>
                  </a:cubicBezTo>
                  <a:cubicBezTo>
                    <a:pt x="508" y="403"/>
                    <a:pt x="486" y="398"/>
                    <a:pt x="464" y="398"/>
                  </a:cubicBezTo>
                  <a:cubicBezTo>
                    <a:pt x="438" y="398"/>
                    <a:pt x="411" y="400"/>
                    <a:pt x="385" y="401"/>
                  </a:cubicBezTo>
                  <a:close/>
                  <a:moveTo>
                    <a:pt x="592" y="142"/>
                  </a:moveTo>
                  <a:cubicBezTo>
                    <a:pt x="595" y="104"/>
                    <a:pt x="569" y="73"/>
                    <a:pt x="537" y="73"/>
                  </a:cubicBezTo>
                  <a:cubicBezTo>
                    <a:pt x="511" y="72"/>
                    <a:pt x="474" y="89"/>
                    <a:pt x="479" y="123"/>
                  </a:cubicBezTo>
                  <a:cubicBezTo>
                    <a:pt x="519" y="108"/>
                    <a:pt x="554" y="114"/>
                    <a:pt x="592" y="142"/>
                  </a:cubicBezTo>
                  <a:close/>
                  <a:moveTo>
                    <a:pt x="542" y="153"/>
                  </a:moveTo>
                  <a:cubicBezTo>
                    <a:pt x="530" y="156"/>
                    <a:pt x="518" y="158"/>
                    <a:pt x="506" y="162"/>
                  </a:cubicBezTo>
                  <a:cubicBezTo>
                    <a:pt x="488" y="168"/>
                    <a:pt x="479" y="181"/>
                    <a:pt x="478" y="199"/>
                  </a:cubicBezTo>
                  <a:cubicBezTo>
                    <a:pt x="477" y="218"/>
                    <a:pt x="484" y="233"/>
                    <a:pt x="502" y="238"/>
                  </a:cubicBezTo>
                  <a:cubicBezTo>
                    <a:pt x="519" y="242"/>
                    <a:pt x="537" y="245"/>
                    <a:pt x="554" y="242"/>
                  </a:cubicBezTo>
                  <a:cubicBezTo>
                    <a:pt x="580" y="238"/>
                    <a:pt x="591" y="219"/>
                    <a:pt x="588" y="190"/>
                  </a:cubicBezTo>
                  <a:cubicBezTo>
                    <a:pt x="585" y="169"/>
                    <a:pt x="567" y="155"/>
                    <a:pt x="542" y="153"/>
                  </a:cubicBezTo>
                  <a:close/>
                  <a:moveTo>
                    <a:pt x="384" y="128"/>
                  </a:moveTo>
                  <a:cubicBezTo>
                    <a:pt x="388" y="99"/>
                    <a:pt x="358" y="75"/>
                    <a:pt x="321" y="78"/>
                  </a:cubicBezTo>
                  <a:cubicBezTo>
                    <a:pt x="290" y="81"/>
                    <a:pt x="267" y="111"/>
                    <a:pt x="271" y="145"/>
                  </a:cubicBezTo>
                  <a:cubicBezTo>
                    <a:pt x="306" y="124"/>
                    <a:pt x="341" y="105"/>
                    <a:pt x="384" y="128"/>
                  </a:cubicBezTo>
                  <a:close/>
                  <a:moveTo>
                    <a:pt x="351" y="252"/>
                  </a:moveTo>
                  <a:cubicBezTo>
                    <a:pt x="357" y="250"/>
                    <a:pt x="368" y="249"/>
                    <a:pt x="378" y="245"/>
                  </a:cubicBezTo>
                  <a:cubicBezTo>
                    <a:pt x="407" y="232"/>
                    <a:pt x="413" y="205"/>
                    <a:pt x="393" y="180"/>
                  </a:cubicBezTo>
                  <a:cubicBezTo>
                    <a:pt x="378" y="162"/>
                    <a:pt x="330" y="154"/>
                    <a:pt x="311" y="168"/>
                  </a:cubicBezTo>
                  <a:cubicBezTo>
                    <a:pt x="308" y="169"/>
                    <a:pt x="306" y="172"/>
                    <a:pt x="304" y="174"/>
                  </a:cubicBezTo>
                  <a:cubicBezTo>
                    <a:pt x="289" y="191"/>
                    <a:pt x="290" y="210"/>
                    <a:pt x="298" y="228"/>
                  </a:cubicBezTo>
                  <a:cubicBezTo>
                    <a:pt x="307" y="250"/>
                    <a:pt x="327" y="250"/>
                    <a:pt x="351" y="252"/>
                  </a:cubicBezTo>
                  <a:close/>
                  <a:moveTo>
                    <a:pt x="430" y="340"/>
                  </a:moveTo>
                  <a:cubicBezTo>
                    <a:pt x="441" y="332"/>
                    <a:pt x="448" y="326"/>
                    <a:pt x="457" y="322"/>
                  </a:cubicBezTo>
                  <a:cubicBezTo>
                    <a:pt x="460" y="321"/>
                    <a:pt x="466" y="328"/>
                    <a:pt x="470" y="331"/>
                  </a:cubicBezTo>
                  <a:cubicBezTo>
                    <a:pt x="467" y="334"/>
                    <a:pt x="464" y="340"/>
                    <a:pt x="460" y="341"/>
                  </a:cubicBezTo>
                  <a:cubicBezTo>
                    <a:pt x="449" y="345"/>
                    <a:pt x="438" y="348"/>
                    <a:pt x="427" y="349"/>
                  </a:cubicBezTo>
                  <a:cubicBezTo>
                    <a:pt x="401" y="350"/>
                    <a:pt x="395" y="341"/>
                    <a:pt x="404" y="316"/>
                  </a:cubicBezTo>
                  <a:cubicBezTo>
                    <a:pt x="410" y="300"/>
                    <a:pt x="414" y="284"/>
                    <a:pt x="419" y="267"/>
                  </a:cubicBezTo>
                  <a:cubicBezTo>
                    <a:pt x="417" y="267"/>
                    <a:pt x="415" y="266"/>
                    <a:pt x="412" y="265"/>
                  </a:cubicBezTo>
                  <a:cubicBezTo>
                    <a:pt x="405" y="287"/>
                    <a:pt x="396" y="308"/>
                    <a:pt x="391" y="330"/>
                  </a:cubicBezTo>
                  <a:cubicBezTo>
                    <a:pt x="387" y="347"/>
                    <a:pt x="401" y="356"/>
                    <a:pt x="416" y="357"/>
                  </a:cubicBezTo>
                  <a:cubicBezTo>
                    <a:pt x="431" y="357"/>
                    <a:pt x="447" y="353"/>
                    <a:pt x="463" y="350"/>
                  </a:cubicBezTo>
                  <a:cubicBezTo>
                    <a:pt x="476" y="347"/>
                    <a:pt x="484" y="337"/>
                    <a:pt x="478" y="326"/>
                  </a:cubicBezTo>
                  <a:cubicBezTo>
                    <a:pt x="474" y="319"/>
                    <a:pt x="458" y="313"/>
                    <a:pt x="450" y="315"/>
                  </a:cubicBezTo>
                  <a:cubicBezTo>
                    <a:pt x="441" y="318"/>
                    <a:pt x="435" y="330"/>
                    <a:pt x="427" y="338"/>
                  </a:cubicBezTo>
                  <a:cubicBezTo>
                    <a:pt x="430" y="339"/>
                    <a:pt x="432" y="341"/>
                    <a:pt x="430" y="340"/>
                  </a:cubicBezTo>
                  <a:close/>
                  <a:moveTo>
                    <a:pt x="39" y="234"/>
                  </a:moveTo>
                  <a:cubicBezTo>
                    <a:pt x="62" y="237"/>
                    <a:pt x="70" y="248"/>
                    <a:pt x="74" y="266"/>
                  </a:cubicBezTo>
                  <a:cubicBezTo>
                    <a:pt x="77" y="284"/>
                    <a:pt x="63" y="283"/>
                    <a:pt x="54" y="289"/>
                  </a:cubicBezTo>
                  <a:cubicBezTo>
                    <a:pt x="63" y="291"/>
                    <a:pt x="76" y="292"/>
                    <a:pt x="79" y="286"/>
                  </a:cubicBezTo>
                  <a:cubicBezTo>
                    <a:pt x="89" y="273"/>
                    <a:pt x="88" y="256"/>
                    <a:pt x="79" y="242"/>
                  </a:cubicBezTo>
                  <a:cubicBezTo>
                    <a:pt x="70" y="229"/>
                    <a:pt x="58" y="225"/>
                    <a:pt x="39" y="234"/>
                  </a:cubicBezTo>
                  <a:close/>
                  <a:moveTo>
                    <a:pt x="802" y="199"/>
                  </a:moveTo>
                  <a:cubicBezTo>
                    <a:pt x="776" y="187"/>
                    <a:pt x="763" y="199"/>
                    <a:pt x="764" y="233"/>
                  </a:cubicBezTo>
                  <a:cubicBezTo>
                    <a:pt x="764" y="243"/>
                    <a:pt x="765" y="253"/>
                    <a:pt x="779" y="253"/>
                  </a:cubicBezTo>
                  <a:cubicBezTo>
                    <a:pt x="792" y="252"/>
                    <a:pt x="796" y="247"/>
                    <a:pt x="796" y="232"/>
                  </a:cubicBezTo>
                  <a:cubicBezTo>
                    <a:pt x="792" y="236"/>
                    <a:pt x="788" y="241"/>
                    <a:pt x="784" y="246"/>
                  </a:cubicBezTo>
                  <a:cubicBezTo>
                    <a:pt x="766" y="227"/>
                    <a:pt x="774" y="208"/>
                    <a:pt x="802" y="199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96" y="3355"/>
              <a:ext cx="901" cy="219"/>
            </a:xfrm>
            <a:custGeom>
              <a:rect b="b" l="l" r="r" t="t"/>
              <a:pathLst>
                <a:path extrusionOk="0" h="179" w="737">
                  <a:moveTo>
                    <a:pt x="369" y="0"/>
                  </a:moveTo>
                  <a:cubicBezTo>
                    <a:pt x="453" y="6"/>
                    <a:pt x="537" y="10"/>
                    <a:pt x="621" y="17"/>
                  </a:cubicBezTo>
                  <a:cubicBezTo>
                    <a:pt x="655" y="20"/>
                    <a:pt x="688" y="29"/>
                    <a:pt x="721" y="35"/>
                  </a:cubicBezTo>
                  <a:cubicBezTo>
                    <a:pt x="735" y="37"/>
                    <a:pt x="737" y="44"/>
                    <a:pt x="734" y="56"/>
                  </a:cubicBezTo>
                  <a:cubicBezTo>
                    <a:pt x="728" y="91"/>
                    <a:pt x="721" y="127"/>
                    <a:pt x="715" y="163"/>
                  </a:cubicBezTo>
                  <a:cubicBezTo>
                    <a:pt x="712" y="178"/>
                    <a:pt x="703" y="177"/>
                    <a:pt x="692" y="175"/>
                  </a:cubicBezTo>
                  <a:cubicBezTo>
                    <a:pt x="662" y="170"/>
                    <a:pt x="632" y="163"/>
                    <a:pt x="602" y="160"/>
                  </a:cubicBezTo>
                  <a:cubicBezTo>
                    <a:pt x="544" y="155"/>
                    <a:pt x="486" y="149"/>
                    <a:pt x="427" y="148"/>
                  </a:cubicBezTo>
                  <a:cubicBezTo>
                    <a:pt x="352" y="147"/>
                    <a:pt x="277" y="148"/>
                    <a:pt x="202" y="153"/>
                  </a:cubicBezTo>
                  <a:cubicBezTo>
                    <a:pt x="153" y="156"/>
                    <a:pt x="104" y="166"/>
                    <a:pt x="55" y="174"/>
                  </a:cubicBezTo>
                  <a:cubicBezTo>
                    <a:pt x="28" y="178"/>
                    <a:pt x="28" y="179"/>
                    <a:pt x="23" y="153"/>
                  </a:cubicBezTo>
                  <a:cubicBezTo>
                    <a:pt x="16" y="122"/>
                    <a:pt x="11" y="91"/>
                    <a:pt x="4" y="60"/>
                  </a:cubicBezTo>
                  <a:cubicBezTo>
                    <a:pt x="0" y="42"/>
                    <a:pt x="6" y="34"/>
                    <a:pt x="24" y="32"/>
                  </a:cubicBezTo>
                  <a:cubicBezTo>
                    <a:pt x="56" y="28"/>
                    <a:pt x="88" y="20"/>
                    <a:pt x="120" y="17"/>
                  </a:cubicBezTo>
                  <a:cubicBezTo>
                    <a:pt x="203" y="10"/>
                    <a:pt x="285" y="6"/>
                    <a:pt x="369" y="0"/>
                  </a:cubicBezTo>
                  <a:close/>
                  <a:moveTo>
                    <a:pt x="509" y="88"/>
                  </a:moveTo>
                  <a:cubicBezTo>
                    <a:pt x="505" y="76"/>
                    <a:pt x="501" y="64"/>
                    <a:pt x="496" y="53"/>
                  </a:cubicBezTo>
                  <a:cubicBezTo>
                    <a:pt x="494" y="49"/>
                    <a:pt x="488" y="46"/>
                    <a:pt x="483" y="43"/>
                  </a:cubicBezTo>
                  <a:cubicBezTo>
                    <a:pt x="481" y="46"/>
                    <a:pt x="477" y="50"/>
                    <a:pt x="476" y="54"/>
                  </a:cubicBezTo>
                  <a:cubicBezTo>
                    <a:pt x="474" y="77"/>
                    <a:pt x="473" y="100"/>
                    <a:pt x="471" y="123"/>
                  </a:cubicBezTo>
                  <a:cubicBezTo>
                    <a:pt x="473" y="123"/>
                    <a:pt x="475" y="124"/>
                    <a:pt x="477" y="124"/>
                  </a:cubicBezTo>
                  <a:cubicBezTo>
                    <a:pt x="493" y="108"/>
                    <a:pt x="478" y="84"/>
                    <a:pt x="487" y="66"/>
                  </a:cubicBezTo>
                  <a:cubicBezTo>
                    <a:pt x="500" y="80"/>
                    <a:pt x="492" y="105"/>
                    <a:pt x="515" y="114"/>
                  </a:cubicBezTo>
                  <a:cubicBezTo>
                    <a:pt x="522" y="96"/>
                    <a:pt x="529" y="80"/>
                    <a:pt x="536" y="64"/>
                  </a:cubicBezTo>
                  <a:cubicBezTo>
                    <a:pt x="537" y="83"/>
                    <a:pt x="536" y="101"/>
                    <a:pt x="536" y="119"/>
                  </a:cubicBezTo>
                  <a:cubicBezTo>
                    <a:pt x="536" y="122"/>
                    <a:pt x="539" y="125"/>
                    <a:pt x="541" y="128"/>
                  </a:cubicBezTo>
                  <a:cubicBezTo>
                    <a:pt x="543" y="126"/>
                    <a:pt x="548" y="124"/>
                    <a:pt x="548" y="121"/>
                  </a:cubicBezTo>
                  <a:cubicBezTo>
                    <a:pt x="548" y="96"/>
                    <a:pt x="548" y="71"/>
                    <a:pt x="548" y="45"/>
                  </a:cubicBezTo>
                  <a:cubicBezTo>
                    <a:pt x="522" y="46"/>
                    <a:pt x="527" y="75"/>
                    <a:pt x="509" y="88"/>
                  </a:cubicBezTo>
                  <a:close/>
                  <a:moveTo>
                    <a:pt x="229" y="101"/>
                  </a:moveTo>
                  <a:cubicBezTo>
                    <a:pt x="207" y="85"/>
                    <a:pt x="207" y="53"/>
                    <a:pt x="175" y="42"/>
                  </a:cubicBezTo>
                  <a:cubicBezTo>
                    <a:pt x="177" y="73"/>
                    <a:pt x="179" y="99"/>
                    <a:pt x="180" y="124"/>
                  </a:cubicBezTo>
                  <a:cubicBezTo>
                    <a:pt x="183" y="125"/>
                    <a:pt x="186" y="125"/>
                    <a:pt x="188" y="125"/>
                  </a:cubicBezTo>
                  <a:cubicBezTo>
                    <a:pt x="197" y="107"/>
                    <a:pt x="181" y="85"/>
                    <a:pt x="189" y="67"/>
                  </a:cubicBezTo>
                  <a:cubicBezTo>
                    <a:pt x="210" y="80"/>
                    <a:pt x="209" y="116"/>
                    <a:pt x="243" y="122"/>
                  </a:cubicBezTo>
                  <a:cubicBezTo>
                    <a:pt x="240" y="92"/>
                    <a:pt x="238" y="66"/>
                    <a:pt x="236" y="40"/>
                  </a:cubicBezTo>
                  <a:cubicBezTo>
                    <a:pt x="233" y="40"/>
                    <a:pt x="231" y="41"/>
                    <a:pt x="229" y="41"/>
                  </a:cubicBezTo>
                  <a:cubicBezTo>
                    <a:pt x="229" y="60"/>
                    <a:pt x="229" y="80"/>
                    <a:pt x="229" y="101"/>
                  </a:cubicBezTo>
                  <a:close/>
                  <a:moveTo>
                    <a:pt x="455" y="119"/>
                  </a:moveTo>
                  <a:cubicBezTo>
                    <a:pt x="448" y="106"/>
                    <a:pt x="442" y="95"/>
                    <a:pt x="436" y="84"/>
                  </a:cubicBezTo>
                  <a:cubicBezTo>
                    <a:pt x="440" y="73"/>
                    <a:pt x="445" y="55"/>
                    <a:pt x="439" y="51"/>
                  </a:cubicBezTo>
                  <a:cubicBezTo>
                    <a:pt x="427" y="43"/>
                    <a:pt x="411" y="42"/>
                    <a:pt x="393" y="37"/>
                  </a:cubicBezTo>
                  <a:cubicBezTo>
                    <a:pt x="393" y="69"/>
                    <a:pt x="393" y="94"/>
                    <a:pt x="393" y="121"/>
                  </a:cubicBezTo>
                  <a:cubicBezTo>
                    <a:pt x="420" y="118"/>
                    <a:pt x="399" y="95"/>
                    <a:pt x="414" y="84"/>
                  </a:cubicBezTo>
                  <a:cubicBezTo>
                    <a:pt x="419" y="89"/>
                    <a:pt x="427" y="94"/>
                    <a:pt x="433" y="101"/>
                  </a:cubicBezTo>
                  <a:cubicBezTo>
                    <a:pt x="439" y="107"/>
                    <a:pt x="435" y="123"/>
                    <a:pt x="455" y="119"/>
                  </a:cubicBezTo>
                  <a:close/>
                  <a:moveTo>
                    <a:pt x="102" y="52"/>
                  </a:moveTo>
                  <a:cubicBezTo>
                    <a:pt x="105" y="81"/>
                    <a:pt x="108" y="107"/>
                    <a:pt x="112" y="134"/>
                  </a:cubicBezTo>
                  <a:cubicBezTo>
                    <a:pt x="131" y="131"/>
                    <a:pt x="147" y="129"/>
                    <a:pt x="163" y="127"/>
                  </a:cubicBezTo>
                  <a:cubicBezTo>
                    <a:pt x="163" y="123"/>
                    <a:pt x="163" y="119"/>
                    <a:pt x="163" y="115"/>
                  </a:cubicBezTo>
                  <a:cubicBezTo>
                    <a:pt x="149" y="115"/>
                    <a:pt x="135" y="115"/>
                    <a:pt x="121" y="115"/>
                  </a:cubicBezTo>
                  <a:cubicBezTo>
                    <a:pt x="119" y="107"/>
                    <a:pt x="118" y="101"/>
                    <a:pt x="117" y="95"/>
                  </a:cubicBezTo>
                  <a:cubicBezTo>
                    <a:pt x="131" y="91"/>
                    <a:pt x="143" y="89"/>
                    <a:pt x="155" y="86"/>
                  </a:cubicBezTo>
                  <a:cubicBezTo>
                    <a:pt x="155" y="84"/>
                    <a:pt x="154" y="83"/>
                    <a:pt x="154" y="81"/>
                  </a:cubicBezTo>
                  <a:cubicBezTo>
                    <a:pt x="145" y="82"/>
                    <a:pt x="136" y="84"/>
                    <a:pt x="127" y="83"/>
                  </a:cubicBezTo>
                  <a:cubicBezTo>
                    <a:pt x="122" y="82"/>
                    <a:pt x="115" y="75"/>
                    <a:pt x="114" y="71"/>
                  </a:cubicBezTo>
                  <a:cubicBezTo>
                    <a:pt x="114" y="67"/>
                    <a:pt x="120" y="59"/>
                    <a:pt x="125" y="57"/>
                  </a:cubicBezTo>
                  <a:cubicBezTo>
                    <a:pt x="134" y="54"/>
                    <a:pt x="144" y="54"/>
                    <a:pt x="154" y="53"/>
                  </a:cubicBezTo>
                  <a:cubicBezTo>
                    <a:pt x="153" y="50"/>
                    <a:pt x="153" y="48"/>
                    <a:pt x="153" y="45"/>
                  </a:cubicBezTo>
                  <a:cubicBezTo>
                    <a:pt x="137" y="48"/>
                    <a:pt x="121" y="50"/>
                    <a:pt x="102" y="52"/>
                  </a:cubicBezTo>
                  <a:close/>
                  <a:moveTo>
                    <a:pt x="565" y="126"/>
                  </a:moveTo>
                  <a:cubicBezTo>
                    <a:pt x="591" y="114"/>
                    <a:pt x="614" y="113"/>
                    <a:pt x="635" y="139"/>
                  </a:cubicBezTo>
                  <a:cubicBezTo>
                    <a:pt x="636" y="137"/>
                    <a:pt x="637" y="135"/>
                    <a:pt x="638" y="133"/>
                  </a:cubicBezTo>
                  <a:cubicBezTo>
                    <a:pt x="630" y="105"/>
                    <a:pt x="622" y="78"/>
                    <a:pt x="615" y="50"/>
                  </a:cubicBezTo>
                  <a:cubicBezTo>
                    <a:pt x="612" y="50"/>
                    <a:pt x="609" y="50"/>
                    <a:pt x="607" y="50"/>
                  </a:cubicBezTo>
                  <a:cubicBezTo>
                    <a:pt x="593" y="75"/>
                    <a:pt x="579" y="101"/>
                    <a:pt x="565" y="126"/>
                  </a:cubicBezTo>
                  <a:close/>
                  <a:moveTo>
                    <a:pt x="324" y="42"/>
                  </a:moveTo>
                  <a:cubicBezTo>
                    <a:pt x="324" y="69"/>
                    <a:pt x="324" y="94"/>
                    <a:pt x="324" y="120"/>
                  </a:cubicBezTo>
                  <a:cubicBezTo>
                    <a:pt x="342" y="120"/>
                    <a:pt x="358" y="120"/>
                    <a:pt x="379" y="120"/>
                  </a:cubicBezTo>
                  <a:cubicBezTo>
                    <a:pt x="368" y="95"/>
                    <a:pt x="346" y="112"/>
                    <a:pt x="333" y="102"/>
                  </a:cubicBezTo>
                  <a:cubicBezTo>
                    <a:pt x="333" y="97"/>
                    <a:pt x="333" y="91"/>
                    <a:pt x="333" y="83"/>
                  </a:cubicBezTo>
                  <a:cubicBezTo>
                    <a:pt x="346" y="82"/>
                    <a:pt x="358" y="82"/>
                    <a:pt x="371" y="81"/>
                  </a:cubicBezTo>
                  <a:cubicBezTo>
                    <a:pt x="371" y="79"/>
                    <a:pt x="371" y="78"/>
                    <a:pt x="371" y="77"/>
                  </a:cubicBezTo>
                  <a:cubicBezTo>
                    <a:pt x="358" y="76"/>
                    <a:pt x="346" y="75"/>
                    <a:pt x="334" y="74"/>
                  </a:cubicBezTo>
                  <a:cubicBezTo>
                    <a:pt x="334" y="64"/>
                    <a:pt x="334" y="57"/>
                    <a:pt x="334" y="50"/>
                  </a:cubicBezTo>
                  <a:cubicBezTo>
                    <a:pt x="347" y="49"/>
                    <a:pt x="359" y="48"/>
                    <a:pt x="371" y="47"/>
                  </a:cubicBezTo>
                  <a:cubicBezTo>
                    <a:pt x="371" y="46"/>
                    <a:pt x="371" y="44"/>
                    <a:pt x="371" y="42"/>
                  </a:cubicBezTo>
                  <a:cubicBezTo>
                    <a:pt x="356" y="42"/>
                    <a:pt x="341" y="42"/>
                    <a:pt x="324" y="42"/>
                  </a:cubicBezTo>
                  <a:close/>
                  <a:moveTo>
                    <a:pt x="259" y="42"/>
                  </a:moveTo>
                  <a:cubicBezTo>
                    <a:pt x="259" y="66"/>
                    <a:pt x="258" y="88"/>
                    <a:pt x="259" y="110"/>
                  </a:cubicBezTo>
                  <a:cubicBezTo>
                    <a:pt x="259" y="113"/>
                    <a:pt x="263" y="117"/>
                    <a:pt x="265" y="120"/>
                  </a:cubicBezTo>
                  <a:cubicBezTo>
                    <a:pt x="267" y="117"/>
                    <a:pt x="271" y="113"/>
                    <a:pt x="271" y="109"/>
                  </a:cubicBezTo>
                  <a:cubicBezTo>
                    <a:pt x="272" y="102"/>
                    <a:pt x="270" y="95"/>
                    <a:pt x="269" y="86"/>
                  </a:cubicBezTo>
                  <a:cubicBezTo>
                    <a:pt x="280" y="85"/>
                    <a:pt x="290" y="84"/>
                    <a:pt x="300" y="83"/>
                  </a:cubicBezTo>
                  <a:cubicBezTo>
                    <a:pt x="301" y="81"/>
                    <a:pt x="301" y="78"/>
                    <a:pt x="302" y="76"/>
                  </a:cubicBezTo>
                  <a:cubicBezTo>
                    <a:pt x="291" y="74"/>
                    <a:pt x="281" y="73"/>
                    <a:pt x="270" y="71"/>
                  </a:cubicBezTo>
                  <a:cubicBezTo>
                    <a:pt x="270" y="64"/>
                    <a:pt x="270" y="57"/>
                    <a:pt x="270" y="51"/>
                  </a:cubicBezTo>
                  <a:cubicBezTo>
                    <a:pt x="282" y="49"/>
                    <a:pt x="292" y="48"/>
                    <a:pt x="302" y="46"/>
                  </a:cubicBezTo>
                  <a:cubicBezTo>
                    <a:pt x="302" y="44"/>
                    <a:pt x="302" y="42"/>
                    <a:pt x="301" y="40"/>
                  </a:cubicBezTo>
                  <a:cubicBezTo>
                    <a:pt x="288" y="40"/>
                    <a:pt x="275" y="41"/>
                    <a:pt x="25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675" y="2423"/>
              <a:ext cx="438" cy="387"/>
            </a:xfrm>
            <a:custGeom>
              <a:rect b="b" l="l" r="r" t="t"/>
              <a:pathLst>
                <a:path extrusionOk="0" h="316" w="358">
                  <a:moveTo>
                    <a:pt x="23" y="316"/>
                  </a:moveTo>
                  <a:cubicBezTo>
                    <a:pt x="0" y="306"/>
                    <a:pt x="0" y="293"/>
                    <a:pt x="5" y="276"/>
                  </a:cubicBezTo>
                  <a:cubicBezTo>
                    <a:pt x="21" y="233"/>
                    <a:pt x="31" y="187"/>
                    <a:pt x="50" y="145"/>
                  </a:cubicBezTo>
                  <a:cubicBezTo>
                    <a:pt x="81" y="77"/>
                    <a:pt x="139" y="36"/>
                    <a:pt x="211" y="20"/>
                  </a:cubicBezTo>
                  <a:cubicBezTo>
                    <a:pt x="253" y="10"/>
                    <a:pt x="297" y="8"/>
                    <a:pt x="340" y="2"/>
                  </a:cubicBezTo>
                  <a:cubicBezTo>
                    <a:pt x="352" y="0"/>
                    <a:pt x="358" y="7"/>
                    <a:pt x="358" y="18"/>
                  </a:cubicBezTo>
                  <a:cubicBezTo>
                    <a:pt x="357" y="44"/>
                    <a:pt x="357" y="71"/>
                    <a:pt x="352" y="96"/>
                  </a:cubicBezTo>
                  <a:cubicBezTo>
                    <a:pt x="350" y="104"/>
                    <a:pt x="332" y="112"/>
                    <a:pt x="321" y="113"/>
                  </a:cubicBezTo>
                  <a:cubicBezTo>
                    <a:pt x="298" y="116"/>
                    <a:pt x="274" y="115"/>
                    <a:pt x="250" y="114"/>
                  </a:cubicBezTo>
                  <a:cubicBezTo>
                    <a:pt x="195" y="110"/>
                    <a:pt x="154" y="134"/>
                    <a:pt x="122" y="177"/>
                  </a:cubicBezTo>
                  <a:cubicBezTo>
                    <a:pt x="102" y="205"/>
                    <a:pt x="84" y="235"/>
                    <a:pt x="64" y="264"/>
                  </a:cubicBezTo>
                  <a:cubicBezTo>
                    <a:pt x="51" y="282"/>
                    <a:pt x="36" y="299"/>
                    <a:pt x="23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111" y="2402"/>
              <a:ext cx="408" cy="365"/>
            </a:xfrm>
            <a:custGeom>
              <a:rect b="b" l="l" r="r" t="t"/>
              <a:pathLst>
                <a:path extrusionOk="0" h="298" w="333">
                  <a:moveTo>
                    <a:pt x="8" y="21"/>
                  </a:moveTo>
                  <a:cubicBezTo>
                    <a:pt x="155" y="0"/>
                    <a:pt x="287" y="102"/>
                    <a:pt x="333" y="270"/>
                  </a:cubicBezTo>
                  <a:cubicBezTo>
                    <a:pt x="328" y="274"/>
                    <a:pt x="323" y="278"/>
                    <a:pt x="318" y="282"/>
                  </a:cubicBezTo>
                  <a:cubicBezTo>
                    <a:pt x="300" y="298"/>
                    <a:pt x="294" y="298"/>
                    <a:pt x="279" y="279"/>
                  </a:cubicBezTo>
                  <a:cubicBezTo>
                    <a:pt x="265" y="260"/>
                    <a:pt x="254" y="239"/>
                    <a:pt x="242" y="219"/>
                  </a:cubicBezTo>
                  <a:cubicBezTo>
                    <a:pt x="234" y="207"/>
                    <a:pt x="227" y="195"/>
                    <a:pt x="219" y="183"/>
                  </a:cubicBezTo>
                  <a:cubicBezTo>
                    <a:pt x="187" y="134"/>
                    <a:pt x="141" y="116"/>
                    <a:pt x="84" y="125"/>
                  </a:cubicBezTo>
                  <a:cubicBezTo>
                    <a:pt x="71" y="127"/>
                    <a:pt x="58" y="130"/>
                    <a:pt x="45" y="131"/>
                  </a:cubicBezTo>
                  <a:cubicBezTo>
                    <a:pt x="12" y="134"/>
                    <a:pt x="0" y="120"/>
                    <a:pt x="4" y="88"/>
                  </a:cubicBezTo>
                  <a:cubicBezTo>
                    <a:pt x="5" y="76"/>
                    <a:pt x="7" y="65"/>
                    <a:pt x="8" y="54"/>
                  </a:cubicBezTo>
                  <a:cubicBezTo>
                    <a:pt x="8" y="43"/>
                    <a:pt x="8" y="33"/>
                    <a:pt x="8" y="21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891" y="3238"/>
              <a:ext cx="536" cy="116"/>
            </a:xfrm>
            <a:custGeom>
              <a:rect b="b" l="l" r="r" t="t"/>
              <a:pathLst>
                <a:path extrusionOk="0" h="95" w="438">
                  <a:moveTo>
                    <a:pt x="232" y="72"/>
                  </a:moveTo>
                  <a:cubicBezTo>
                    <a:pt x="232" y="81"/>
                    <a:pt x="233" y="87"/>
                    <a:pt x="243" y="79"/>
                  </a:cubicBezTo>
                  <a:cubicBezTo>
                    <a:pt x="249" y="73"/>
                    <a:pt x="256" y="68"/>
                    <a:pt x="263" y="61"/>
                  </a:cubicBezTo>
                  <a:cubicBezTo>
                    <a:pt x="275" y="63"/>
                    <a:pt x="289" y="65"/>
                    <a:pt x="305" y="67"/>
                  </a:cubicBezTo>
                  <a:cubicBezTo>
                    <a:pt x="306" y="55"/>
                    <a:pt x="307" y="45"/>
                    <a:pt x="308" y="37"/>
                  </a:cubicBezTo>
                  <a:cubicBezTo>
                    <a:pt x="321" y="31"/>
                    <a:pt x="334" y="25"/>
                    <a:pt x="349" y="18"/>
                  </a:cubicBezTo>
                  <a:cubicBezTo>
                    <a:pt x="343" y="10"/>
                    <a:pt x="340" y="6"/>
                    <a:pt x="335" y="0"/>
                  </a:cubicBezTo>
                  <a:cubicBezTo>
                    <a:pt x="388" y="6"/>
                    <a:pt x="425" y="42"/>
                    <a:pt x="438" y="95"/>
                  </a:cubicBezTo>
                  <a:cubicBezTo>
                    <a:pt x="365" y="93"/>
                    <a:pt x="292" y="90"/>
                    <a:pt x="219" y="90"/>
                  </a:cubicBezTo>
                  <a:cubicBezTo>
                    <a:pt x="146" y="89"/>
                    <a:pt x="73" y="92"/>
                    <a:pt x="0" y="93"/>
                  </a:cubicBezTo>
                  <a:cubicBezTo>
                    <a:pt x="6" y="50"/>
                    <a:pt x="52" y="7"/>
                    <a:pt x="104" y="1"/>
                  </a:cubicBezTo>
                  <a:cubicBezTo>
                    <a:pt x="101" y="9"/>
                    <a:pt x="98" y="15"/>
                    <a:pt x="95" y="21"/>
                  </a:cubicBezTo>
                  <a:cubicBezTo>
                    <a:pt x="105" y="25"/>
                    <a:pt x="120" y="27"/>
                    <a:pt x="125" y="35"/>
                  </a:cubicBezTo>
                  <a:cubicBezTo>
                    <a:pt x="130" y="42"/>
                    <a:pt x="125" y="56"/>
                    <a:pt x="125" y="68"/>
                  </a:cubicBezTo>
                  <a:cubicBezTo>
                    <a:pt x="132" y="67"/>
                    <a:pt x="140" y="67"/>
                    <a:pt x="148" y="66"/>
                  </a:cubicBezTo>
                  <a:cubicBezTo>
                    <a:pt x="156" y="65"/>
                    <a:pt x="165" y="63"/>
                    <a:pt x="173" y="61"/>
                  </a:cubicBezTo>
                  <a:cubicBezTo>
                    <a:pt x="179" y="68"/>
                    <a:pt x="185" y="76"/>
                    <a:pt x="192" y="85"/>
                  </a:cubicBezTo>
                  <a:cubicBezTo>
                    <a:pt x="202" y="79"/>
                    <a:pt x="210" y="72"/>
                    <a:pt x="219" y="66"/>
                  </a:cubicBezTo>
                  <a:cubicBezTo>
                    <a:pt x="223" y="68"/>
                    <a:pt x="228" y="71"/>
                    <a:pt x="232" y="73"/>
                  </a:cubicBezTo>
                  <a:lnTo>
                    <a:pt x="232" y="72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5379" y="2909"/>
              <a:ext cx="219" cy="213"/>
            </a:xfrm>
            <a:custGeom>
              <a:rect b="b" l="l" r="r" t="t"/>
              <a:pathLst>
                <a:path extrusionOk="0" h="174" w="179">
                  <a:moveTo>
                    <a:pt x="94" y="0"/>
                  </a:moveTo>
                  <a:cubicBezTo>
                    <a:pt x="112" y="9"/>
                    <a:pt x="127" y="16"/>
                    <a:pt x="142" y="23"/>
                  </a:cubicBezTo>
                  <a:cubicBezTo>
                    <a:pt x="144" y="22"/>
                    <a:pt x="146" y="20"/>
                    <a:pt x="148" y="19"/>
                  </a:cubicBezTo>
                  <a:cubicBezTo>
                    <a:pt x="157" y="61"/>
                    <a:pt x="167" y="104"/>
                    <a:pt x="175" y="147"/>
                  </a:cubicBezTo>
                  <a:cubicBezTo>
                    <a:pt x="179" y="170"/>
                    <a:pt x="174" y="174"/>
                    <a:pt x="151" y="174"/>
                  </a:cubicBezTo>
                  <a:cubicBezTo>
                    <a:pt x="100" y="174"/>
                    <a:pt x="49" y="174"/>
                    <a:pt x="0" y="174"/>
                  </a:cubicBezTo>
                  <a:cubicBezTo>
                    <a:pt x="59" y="134"/>
                    <a:pt x="76" y="65"/>
                    <a:pt x="94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56" y="2943"/>
              <a:ext cx="210" cy="187"/>
            </a:xfrm>
            <a:custGeom>
              <a:rect b="b" l="l" r="r" t="t"/>
              <a:pathLst>
                <a:path extrusionOk="0" h="153" w="171">
                  <a:moveTo>
                    <a:pt x="60" y="0"/>
                  </a:moveTo>
                  <a:cubicBezTo>
                    <a:pt x="82" y="57"/>
                    <a:pt x="114" y="112"/>
                    <a:pt x="171" y="150"/>
                  </a:cubicBezTo>
                  <a:cubicBezTo>
                    <a:pt x="155" y="148"/>
                    <a:pt x="138" y="146"/>
                    <a:pt x="122" y="146"/>
                  </a:cubicBezTo>
                  <a:cubicBezTo>
                    <a:pt x="90" y="147"/>
                    <a:pt x="59" y="150"/>
                    <a:pt x="27" y="152"/>
                  </a:cubicBezTo>
                  <a:cubicBezTo>
                    <a:pt x="3" y="153"/>
                    <a:pt x="0" y="151"/>
                    <a:pt x="1" y="127"/>
                  </a:cubicBezTo>
                  <a:cubicBezTo>
                    <a:pt x="2" y="95"/>
                    <a:pt x="5" y="64"/>
                    <a:pt x="6" y="39"/>
                  </a:cubicBezTo>
                  <a:cubicBezTo>
                    <a:pt x="26" y="25"/>
                    <a:pt x="42" y="13"/>
                    <a:pt x="60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548" y="3344"/>
              <a:ext cx="192" cy="239"/>
            </a:xfrm>
            <a:custGeom>
              <a:rect b="b" l="l" r="r" t="t"/>
              <a:pathLst>
                <a:path extrusionOk="0" h="195" w="157">
                  <a:moveTo>
                    <a:pt x="24" y="195"/>
                  </a:moveTo>
                  <a:cubicBezTo>
                    <a:pt x="36" y="172"/>
                    <a:pt x="44" y="154"/>
                    <a:pt x="54" y="138"/>
                  </a:cubicBezTo>
                  <a:cubicBezTo>
                    <a:pt x="64" y="122"/>
                    <a:pt x="76" y="108"/>
                    <a:pt x="84" y="97"/>
                  </a:cubicBezTo>
                  <a:cubicBezTo>
                    <a:pt x="58" y="84"/>
                    <a:pt x="29" y="69"/>
                    <a:pt x="0" y="54"/>
                  </a:cubicBezTo>
                  <a:cubicBezTo>
                    <a:pt x="1" y="51"/>
                    <a:pt x="1" y="49"/>
                    <a:pt x="2" y="47"/>
                  </a:cubicBezTo>
                  <a:cubicBezTo>
                    <a:pt x="51" y="26"/>
                    <a:pt x="99" y="0"/>
                    <a:pt x="157" y="3"/>
                  </a:cubicBezTo>
                  <a:cubicBezTo>
                    <a:pt x="146" y="11"/>
                    <a:pt x="135" y="19"/>
                    <a:pt x="123" y="26"/>
                  </a:cubicBezTo>
                  <a:cubicBezTo>
                    <a:pt x="113" y="32"/>
                    <a:pt x="110" y="39"/>
                    <a:pt x="112" y="51"/>
                  </a:cubicBezTo>
                  <a:cubicBezTo>
                    <a:pt x="118" y="79"/>
                    <a:pt x="122" y="107"/>
                    <a:pt x="128" y="135"/>
                  </a:cubicBezTo>
                  <a:cubicBezTo>
                    <a:pt x="130" y="148"/>
                    <a:pt x="130" y="155"/>
                    <a:pt x="115" y="160"/>
                  </a:cubicBezTo>
                  <a:cubicBezTo>
                    <a:pt x="86" y="169"/>
                    <a:pt x="58" y="182"/>
                    <a:pt x="24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557" y="3346"/>
              <a:ext cx="186" cy="235"/>
            </a:xfrm>
            <a:custGeom>
              <a:rect b="b" l="l" r="r" t="t"/>
              <a:pathLst>
                <a:path extrusionOk="0" h="192" w="152">
                  <a:moveTo>
                    <a:pt x="0" y="4"/>
                  </a:moveTo>
                  <a:cubicBezTo>
                    <a:pt x="56" y="0"/>
                    <a:pt x="103" y="25"/>
                    <a:pt x="152" y="46"/>
                  </a:cubicBezTo>
                  <a:cubicBezTo>
                    <a:pt x="137" y="65"/>
                    <a:pt x="120" y="74"/>
                    <a:pt x="63" y="95"/>
                  </a:cubicBezTo>
                  <a:cubicBezTo>
                    <a:pt x="100" y="117"/>
                    <a:pt x="109" y="155"/>
                    <a:pt x="128" y="192"/>
                  </a:cubicBezTo>
                  <a:cubicBezTo>
                    <a:pt x="93" y="179"/>
                    <a:pt x="61" y="167"/>
                    <a:pt x="30" y="155"/>
                  </a:cubicBezTo>
                  <a:cubicBezTo>
                    <a:pt x="27" y="153"/>
                    <a:pt x="25" y="143"/>
                    <a:pt x="25" y="138"/>
                  </a:cubicBezTo>
                  <a:cubicBezTo>
                    <a:pt x="30" y="109"/>
                    <a:pt x="34" y="80"/>
                    <a:pt x="42" y="52"/>
                  </a:cubicBezTo>
                  <a:cubicBezTo>
                    <a:pt x="46" y="37"/>
                    <a:pt x="42" y="30"/>
                    <a:pt x="30" y="23"/>
                  </a:cubicBezTo>
                  <a:cubicBezTo>
                    <a:pt x="20" y="17"/>
                    <a:pt x="10" y="1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5069" y="3181"/>
              <a:ext cx="171" cy="108"/>
            </a:xfrm>
            <a:custGeom>
              <a:rect b="b" l="l" r="r" t="t"/>
              <a:pathLst>
                <a:path extrusionOk="0" h="89" w="140">
                  <a:moveTo>
                    <a:pt x="18" y="37"/>
                  </a:moveTo>
                  <a:cubicBezTo>
                    <a:pt x="20" y="46"/>
                    <a:pt x="22" y="56"/>
                    <a:pt x="24" y="65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7" y="44"/>
                    <a:pt x="27" y="23"/>
                    <a:pt x="27" y="0"/>
                  </a:cubicBezTo>
                  <a:cubicBezTo>
                    <a:pt x="53" y="0"/>
                    <a:pt x="81" y="0"/>
                    <a:pt x="113" y="0"/>
                  </a:cubicBezTo>
                  <a:cubicBezTo>
                    <a:pt x="113" y="21"/>
                    <a:pt x="113" y="43"/>
                    <a:pt x="113" y="66"/>
                  </a:cubicBezTo>
                  <a:cubicBezTo>
                    <a:pt x="115" y="66"/>
                    <a:pt x="117" y="66"/>
                    <a:pt x="119" y="66"/>
                  </a:cubicBezTo>
                  <a:cubicBezTo>
                    <a:pt x="119" y="57"/>
                    <a:pt x="120" y="47"/>
                    <a:pt x="120" y="32"/>
                  </a:cubicBezTo>
                  <a:cubicBezTo>
                    <a:pt x="129" y="37"/>
                    <a:pt x="140" y="41"/>
                    <a:pt x="140" y="44"/>
                  </a:cubicBezTo>
                  <a:cubicBezTo>
                    <a:pt x="140" y="54"/>
                    <a:pt x="137" y="69"/>
                    <a:pt x="131" y="71"/>
                  </a:cubicBezTo>
                  <a:cubicBezTo>
                    <a:pt x="93" y="88"/>
                    <a:pt x="53" y="89"/>
                    <a:pt x="15" y="71"/>
                  </a:cubicBezTo>
                  <a:cubicBezTo>
                    <a:pt x="0" y="64"/>
                    <a:pt x="7" y="49"/>
                    <a:pt x="18" y="37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251" y="3227"/>
              <a:ext cx="51" cy="49"/>
            </a:xfrm>
            <a:custGeom>
              <a:rect b="b" l="l" r="r" t="t"/>
              <a:pathLst>
                <a:path extrusionOk="0" h="40" w="42">
                  <a:moveTo>
                    <a:pt x="0" y="29"/>
                  </a:moveTo>
                  <a:cubicBezTo>
                    <a:pt x="0" y="18"/>
                    <a:pt x="0" y="10"/>
                    <a:pt x="0" y="1"/>
                  </a:cubicBezTo>
                  <a:cubicBezTo>
                    <a:pt x="27" y="0"/>
                    <a:pt x="27" y="0"/>
                    <a:pt x="42" y="23"/>
                  </a:cubicBezTo>
                  <a:cubicBezTo>
                    <a:pt x="30" y="40"/>
                    <a:pt x="15" y="3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5025" y="3227"/>
              <a:ext cx="42" cy="48"/>
            </a:xfrm>
            <a:custGeom>
              <a:rect b="b" l="l" r="r" t="t"/>
              <a:pathLst>
                <a:path extrusionOk="0" h="39" w="35">
                  <a:moveTo>
                    <a:pt x="33" y="3"/>
                  </a:moveTo>
                  <a:cubicBezTo>
                    <a:pt x="35" y="35"/>
                    <a:pt x="28" y="39"/>
                    <a:pt x="0" y="29"/>
                  </a:cubicBezTo>
                  <a:cubicBezTo>
                    <a:pt x="0" y="4"/>
                    <a:pt x="6" y="0"/>
                    <a:pt x="3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5050" y="3275"/>
              <a:ext cx="52" cy="40"/>
            </a:xfrm>
            <a:custGeom>
              <a:rect b="b" l="l" r="r" t="t"/>
              <a:pathLst>
                <a:path extrusionOk="0" h="33" w="42">
                  <a:moveTo>
                    <a:pt x="42" y="6"/>
                  </a:moveTo>
                  <a:cubicBezTo>
                    <a:pt x="35" y="33"/>
                    <a:pt x="19" y="29"/>
                    <a:pt x="0" y="28"/>
                  </a:cubicBezTo>
                  <a:cubicBezTo>
                    <a:pt x="4" y="17"/>
                    <a:pt x="5" y="4"/>
                    <a:pt x="10" y="2"/>
                  </a:cubicBezTo>
                  <a:cubicBezTo>
                    <a:pt x="19" y="0"/>
                    <a:pt x="30" y="5"/>
                    <a:pt x="4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5212" y="3273"/>
              <a:ext cx="49" cy="40"/>
            </a:xfrm>
            <a:custGeom>
              <a:rect b="b" l="l" r="r" t="t"/>
              <a:pathLst>
                <a:path extrusionOk="0" h="32" w="40">
                  <a:moveTo>
                    <a:pt x="34" y="32"/>
                  </a:moveTo>
                  <a:cubicBezTo>
                    <a:pt x="22" y="28"/>
                    <a:pt x="11" y="24"/>
                    <a:pt x="0" y="19"/>
                  </a:cubicBezTo>
                  <a:cubicBezTo>
                    <a:pt x="0" y="17"/>
                    <a:pt x="0" y="14"/>
                    <a:pt x="0" y="11"/>
                  </a:cubicBezTo>
                  <a:cubicBezTo>
                    <a:pt x="11" y="7"/>
                    <a:pt x="22" y="3"/>
                    <a:pt x="33" y="0"/>
                  </a:cubicBezTo>
                  <a:cubicBezTo>
                    <a:pt x="36" y="8"/>
                    <a:pt x="38" y="17"/>
                    <a:pt x="40" y="26"/>
                  </a:cubicBezTo>
                  <a:cubicBezTo>
                    <a:pt x="38" y="28"/>
                    <a:pt x="36" y="30"/>
                    <a:pt x="3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5111" y="3281"/>
              <a:ext cx="40" cy="46"/>
            </a:xfrm>
            <a:custGeom>
              <a:rect b="b" l="l" r="r" t="t"/>
              <a:pathLst>
                <a:path extrusionOk="0" h="38" w="32">
                  <a:moveTo>
                    <a:pt x="14" y="0"/>
                  </a:moveTo>
                  <a:cubicBezTo>
                    <a:pt x="22" y="9"/>
                    <a:pt x="32" y="15"/>
                    <a:pt x="32" y="21"/>
                  </a:cubicBezTo>
                  <a:cubicBezTo>
                    <a:pt x="31" y="27"/>
                    <a:pt x="22" y="32"/>
                    <a:pt x="16" y="38"/>
                  </a:cubicBezTo>
                  <a:cubicBezTo>
                    <a:pt x="11" y="31"/>
                    <a:pt x="5" y="25"/>
                    <a:pt x="1" y="17"/>
                  </a:cubicBezTo>
                  <a:cubicBezTo>
                    <a:pt x="0" y="15"/>
                    <a:pt x="7" y="9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5162" y="3289"/>
              <a:ext cx="40" cy="38"/>
            </a:xfrm>
            <a:custGeom>
              <a:rect b="b" l="l" r="r" t="t"/>
              <a:pathLst>
                <a:path extrusionOk="0" h="31" w="33">
                  <a:moveTo>
                    <a:pt x="11" y="31"/>
                  </a:moveTo>
                  <a:cubicBezTo>
                    <a:pt x="8" y="22"/>
                    <a:pt x="4" y="14"/>
                    <a:pt x="0" y="3"/>
                  </a:cubicBezTo>
                  <a:cubicBezTo>
                    <a:pt x="12" y="2"/>
                    <a:pt x="22" y="1"/>
                    <a:pt x="33" y="0"/>
                  </a:cubicBezTo>
                  <a:cubicBezTo>
                    <a:pt x="33" y="18"/>
                    <a:pt x="29" y="29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700" y="3352"/>
              <a:ext cx="54" cy="38"/>
            </a:xfrm>
            <a:custGeom>
              <a:rect b="b" l="l" r="r" t="t"/>
              <a:pathLst>
                <a:path extrusionOk="0" h="31" w="44">
                  <a:moveTo>
                    <a:pt x="0" y="26"/>
                  </a:moveTo>
                  <a:cubicBezTo>
                    <a:pt x="13" y="17"/>
                    <a:pt x="25" y="9"/>
                    <a:pt x="39" y="0"/>
                  </a:cubicBezTo>
                  <a:cubicBezTo>
                    <a:pt x="41" y="8"/>
                    <a:pt x="42" y="14"/>
                    <a:pt x="44" y="21"/>
                  </a:cubicBezTo>
                  <a:cubicBezTo>
                    <a:pt x="30" y="25"/>
                    <a:pt x="16" y="28"/>
                    <a:pt x="2" y="31"/>
                  </a:cubicBezTo>
                  <a:cubicBezTo>
                    <a:pt x="2" y="29"/>
                    <a:pt x="1" y="28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5542" y="3354"/>
              <a:ext cx="49" cy="36"/>
            </a:xfrm>
            <a:custGeom>
              <a:rect b="b" l="l" r="r" t="t"/>
              <a:pathLst>
                <a:path extrusionOk="0" h="29" w="40">
                  <a:moveTo>
                    <a:pt x="38" y="29"/>
                  </a:moveTo>
                  <a:cubicBezTo>
                    <a:pt x="26" y="26"/>
                    <a:pt x="13" y="23"/>
                    <a:pt x="0" y="20"/>
                  </a:cubicBezTo>
                  <a:cubicBezTo>
                    <a:pt x="0" y="14"/>
                    <a:pt x="1" y="8"/>
                    <a:pt x="2" y="0"/>
                  </a:cubicBezTo>
                  <a:cubicBezTo>
                    <a:pt x="16" y="8"/>
                    <a:pt x="28" y="16"/>
                    <a:pt x="40" y="23"/>
                  </a:cubicBezTo>
                  <a:cubicBezTo>
                    <a:pt x="40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1552" y="2556"/>
              <a:ext cx="1031" cy="626"/>
            </a:xfrm>
            <a:custGeom>
              <a:rect b="b" l="l" r="r" t="t"/>
              <a:pathLst>
                <a:path extrusionOk="0" h="511" w="843">
                  <a:moveTo>
                    <a:pt x="741" y="255"/>
                  </a:moveTo>
                  <a:cubicBezTo>
                    <a:pt x="731" y="306"/>
                    <a:pt x="719" y="358"/>
                    <a:pt x="690" y="406"/>
                  </a:cubicBezTo>
                  <a:cubicBezTo>
                    <a:pt x="665" y="446"/>
                    <a:pt x="628" y="472"/>
                    <a:pt x="584" y="484"/>
                  </a:cubicBezTo>
                  <a:cubicBezTo>
                    <a:pt x="490" y="511"/>
                    <a:pt x="395" y="507"/>
                    <a:pt x="302" y="483"/>
                  </a:cubicBezTo>
                  <a:cubicBezTo>
                    <a:pt x="221" y="462"/>
                    <a:pt x="166" y="410"/>
                    <a:pt x="134" y="333"/>
                  </a:cubicBezTo>
                  <a:cubicBezTo>
                    <a:pt x="126" y="315"/>
                    <a:pt x="118" y="296"/>
                    <a:pt x="106" y="277"/>
                  </a:cubicBezTo>
                  <a:cubicBezTo>
                    <a:pt x="106" y="285"/>
                    <a:pt x="106" y="292"/>
                    <a:pt x="106" y="300"/>
                  </a:cubicBezTo>
                  <a:cubicBezTo>
                    <a:pt x="106" y="318"/>
                    <a:pt x="96" y="330"/>
                    <a:pt x="80" y="336"/>
                  </a:cubicBezTo>
                  <a:cubicBezTo>
                    <a:pt x="64" y="341"/>
                    <a:pt x="52" y="337"/>
                    <a:pt x="41" y="324"/>
                  </a:cubicBezTo>
                  <a:cubicBezTo>
                    <a:pt x="24" y="305"/>
                    <a:pt x="5" y="287"/>
                    <a:pt x="3" y="260"/>
                  </a:cubicBezTo>
                  <a:cubicBezTo>
                    <a:pt x="1" y="239"/>
                    <a:pt x="0" y="216"/>
                    <a:pt x="19" y="202"/>
                  </a:cubicBezTo>
                  <a:cubicBezTo>
                    <a:pt x="43" y="183"/>
                    <a:pt x="78" y="195"/>
                    <a:pt x="90" y="224"/>
                  </a:cubicBezTo>
                  <a:cubicBezTo>
                    <a:pt x="93" y="230"/>
                    <a:pt x="95" y="236"/>
                    <a:pt x="100" y="242"/>
                  </a:cubicBezTo>
                  <a:cubicBezTo>
                    <a:pt x="95" y="222"/>
                    <a:pt x="105" y="211"/>
                    <a:pt x="116" y="197"/>
                  </a:cubicBezTo>
                  <a:cubicBezTo>
                    <a:pt x="142" y="161"/>
                    <a:pt x="167" y="124"/>
                    <a:pt x="191" y="87"/>
                  </a:cubicBezTo>
                  <a:cubicBezTo>
                    <a:pt x="233" y="23"/>
                    <a:pt x="292" y="0"/>
                    <a:pt x="366" y="15"/>
                  </a:cubicBezTo>
                  <a:cubicBezTo>
                    <a:pt x="372" y="16"/>
                    <a:pt x="380" y="16"/>
                    <a:pt x="386" y="14"/>
                  </a:cubicBezTo>
                  <a:cubicBezTo>
                    <a:pt x="411" y="8"/>
                    <a:pt x="435" y="3"/>
                    <a:pt x="462" y="12"/>
                  </a:cubicBezTo>
                  <a:cubicBezTo>
                    <a:pt x="483" y="18"/>
                    <a:pt x="508" y="9"/>
                    <a:pt x="531" y="6"/>
                  </a:cubicBezTo>
                  <a:cubicBezTo>
                    <a:pt x="576" y="1"/>
                    <a:pt x="611" y="18"/>
                    <a:pt x="636" y="53"/>
                  </a:cubicBezTo>
                  <a:cubicBezTo>
                    <a:pt x="654" y="78"/>
                    <a:pt x="668" y="105"/>
                    <a:pt x="684" y="131"/>
                  </a:cubicBezTo>
                  <a:cubicBezTo>
                    <a:pt x="692" y="143"/>
                    <a:pt x="699" y="156"/>
                    <a:pt x="709" y="164"/>
                  </a:cubicBezTo>
                  <a:cubicBezTo>
                    <a:pt x="727" y="178"/>
                    <a:pt x="737" y="193"/>
                    <a:pt x="737" y="216"/>
                  </a:cubicBezTo>
                  <a:cubicBezTo>
                    <a:pt x="737" y="213"/>
                    <a:pt x="738" y="210"/>
                    <a:pt x="738" y="206"/>
                  </a:cubicBezTo>
                  <a:cubicBezTo>
                    <a:pt x="739" y="203"/>
                    <a:pt x="738" y="200"/>
                    <a:pt x="738" y="196"/>
                  </a:cubicBezTo>
                  <a:cubicBezTo>
                    <a:pt x="739" y="174"/>
                    <a:pt x="755" y="154"/>
                    <a:pt x="773" y="152"/>
                  </a:cubicBezTo>
                  <a:cubicBezTo>
                    <a:pt x="802" y="149"/>
                    <a:pt x="829" y="166"/>
                    <a:pt x="834" y="190"/>
                  </a:cubicBezTo>
                  <a:cubicBezTo>
                    <a:pt x="843" y="232"/>
                    <a:pt x="829" y="266"/>
                    <a:pt x="797" y="292"/>
                  </a:cubicBezTo>
                  <a:cubicBezTo>
                    <a:pt x="786" y="302"/>
                    <a:pt x="774" y="301"/>
                    <a:pt x="765" y="290"/>
                  </a:cubicBezTo>
                  <a:cubicBezTo>
                    <a:pt x="756" y="279"/>
                    <a:pt x="749" y="266"/>
                    <a:pt x="741" y="255"/>
                  </a:cubicBezTo>
                  <a:close/>
                  <a:moveTo>
                    <a:pt x="463" y="141"/>
                  </a:moveTo>
                  <a:cubicBezTo>
                    <a:pt x="465" y="142"/>
                    <a:pt x="467" y="143"/>
                    <a:pt x="469" y="144"/>
                  </a:cubicBezTo>
                  <a:cubicBezTo>
                    <a:pt x="510" y="136"/>
                    <a:pt x="552" y="130"/>
                    <a:pt x="593" y="122"/>
                  </a:cubicBezTo>
                  <a:cubicBezTo>
                    <a:pt x="597" y="121"/>
                    <a:pt x="603" y="116"/>
                    <a:pt x="603" y="112"/>
                  </a:cubicBezTo>
                  <a:cubicBezTo>
                    <a:pt x="604" y="107"/>
                    <a:pt x="601" y="99"/>
                    <a:pt x="598" y="97"/>
                  </a:cubicBezTo>
                  <a:cubicBezTo>
                    <a:pt x="590" y="93"/>
                    <a:pt x="581" y="90"/>
                    <a:pt x="572" y="89"/>
                  </a:cubicBezTo>
                  <a:cubicBezTo>
                    <a:pt x="540" y="87"/>
                    <a:pt x="512" y="101"/>
                    <a:pt x="486" y="116"/>
                  </a:cubicBezTo>
                  <a:cubicBezTo>
                    <a:pt x="477" y="121"/>
                    <a:pt x="471" y="133"/>
                    <a:pt x="463" y="141"/>
                  </a:cubicBezTo>
                  <a:close/>
                  <a:moveTo>
                    <a:pt x="400" y="150"/>
                  </a:moveTo>
                  <a:cubicBezTo>
                    <a:pt x="402" y="148"/>
                    <a:pt x="404" y="146"/>
                    <a:pt x="405" y="144"/>
                  </a:cubicBezTo>
                  <a:cubicBezTo>
                    <a:pt x="402" y="139"/>
                    <a:pt x="399" y="131"/>
                    <a:pt x="394" y="128"/>
                  </a:cubicBezTo>
                  <a:cubicBezTo>
                    <a:pt x="375" y="117"/>
                    <a:pt x="356" y="105"/>
                    <a:pt x="335" y="98"/>
                  </a:cubicBezTo>
                  <a:cubicBezTo>
                    <a:pt x="319" y="93"/>
                    <a:pt x="300" y="95"/>
                    <a:pt x="283" y="97"/>
                  </a:cubicBezTo>
                  <a:cubicBezTo>
                    <a:pt x="277" y="97"/>
                    <a:pt x="272" y="109"/>
                    <a:pt x="266" y="115"/>
                  </a:cubicBezTo>
                  <a:cubicBezTo>
                    <a:pt x="273" y="119"/>
                    <a:pt x="279" y="126"/>
                    <a:pt x="287" y="127"/>
                  </a:cubicBezTo>
                  <a:cubicBezTo>
                    <a:pt x="313" y="133"/>
                    <a:pt x="340" y="136"/>
                    <a:pt x="367" y="141"/>
                  </a:cubicBezTo>
                  <a:cubicBezTo>
                    <a:pt x="378" y="143"/>
                    <a:pt x="389" y="147"/>
                    <a:pt x="400" y="150"/>
                  </a:cubicBezTo>
                  <a:close/>
                  <a:moveTo>
                    <a:pt x="539" y="147"/>
                  </a:moveTo>
                  <a:cubicBezTo>
                    <a:pt x="525" y="150"/>
                    <a:pt x="510" y="152"/>
                    <a:pt x="497" y="158"/>
                  </a:cubicBezTo>
                  <a:cubicBezTo>
                    <a:pt x="469" y="170"/>
                    <a:pt x="465" y="210"/>
                    <a:pt x="491" y="226"/>
                  </a:cubicBezTo>
                  <a:cubicBezTo>
                    <a:pt x="505" y="234"/>
                    <a:pt x="524" y="237"/>
                    <a:pt x="541" y="237"/>
                  </a:cubicBezTo>
                  <a:cubicBezTo>
                    <a:pt x="571" y="238"/>
                    <a:pt x="587" y="219"/>
                    <a:pt x="586" y="189"/>
                  </a:cubicBezTo>
                  <a:cubicBezTo>
                    <a:pt x="585" y="164"/>
                    <a:pt x="567" y="149"/>
                    <a:pt x="539" y="147"/>
                  </a:cubicBezTo>
                  <a:close/>
                  <a:moveTo>
                    <a:pt x="342" y="154"/>
                  </a:moveTo>
                  <a:cubicBezTo>
                    <a:pt x="306" y="152"/>
                    <a:pt x="285" y="175"/>
                    <a:pt x="291" y="206"/>
                  </a:cubicBezTo>
                  <a:cubicBezTo>
                    <a:pt x="298" y="242"/>
                    <a:pt x="334" y="256"/>
                    <a:pt x="374" y="239"/>
                  </a:cubicBezTo>
                  <a:cubicBezTo>
                    <a:pt x="391" y="231"/>
                    <a:pt x="402" y="219"/>
                    <a:pt x="401" y="199"/>
                  </a:cubicBezTo>
                  <a:cubicBezTo>
                    <a:pt x="400" y="181"/>
                    <a:pt x="389" y="167"/>
                    <a:pt x="372" y="161"/>
                  </a:cubicBezTo>
                  <a:cubicBezTo>
                    <a:pt x="360" y="157"/>
                    <a:pt x="349" y="155"/>
                    <a:pt x="342" y="154"/>
                  </a:cubicBezTo>
                  <a:close/>
                  <a:moveTo>
                    <a:pt x="417" y="260"/>
                  </a:moveTo>
                  <a:cubicBezTo>
                    <a:pt x="415" y="259"/>
                    <a:pt x="412" y="258"/>
                    <a:pt x="410" y="258"/>
                  </a:cubicBezTo>
                  <a:cubicBezTo>
                    <a:pt x="403" y="278"/>
                    <a:pt x="395" y="298"/>
                    <a:pt x="389" y="319"/>
                  </a:cubicBezTo>
                  <a:cubicBezTo>
                    <a:pt x="385" y="336"/>
                    <a:pt x="394" y="350"/>
                    <a:pt x="411" y="350"/>
                  </a:cubicBezTo>
                  <a:cubicBezTo>
                    <a:pt x="430" y="350"/>
                    <a:pt x="449" y="345"/>
                    <a:pt x="467" y="340"/>
                  </a:cubicBezTo>
                  <a:cubicBezTo>
                    <a:pt x="472" y="339"/>
                    <a:pt x="477" y="329"/>
                    <a:pt x="477" y="323"/>
                  </a:cubicBezTo>
                  <a:cubicBezTo>
                    <a:pt x="477" y="318"/>
                    <a:pt x="470" y="312"/>
                    <a:pt x="465" y="309"/>
                  </a:cubicBezTo>
                  <a:cubicBezTo>
                    <a:pt x="450" y="302"/>
                    <a:pt x="438" y="310"/>
                    <a:pt x="428" y="320"/>
                  </a:cubicBezTo>
                  <a:cubicBezTo>
                    <a:pt x="418" y="330"/>
                    <a:pt x="423" y="334"/>
                    <a:pt x="432" y="336"/>
                  </a:cubicBezTo>
                  <a:cubicBezTo>
                    <a:pt x="437" y="328"/>
                    <a:pt x="441" y="320"/>
                    <a:pt x="446" y="318"/>
                  </a:cubicBezTo>
                  <a:cubicBezTo>
                    <a:pt x="452" y="316"/>
                    <a:pt x="460" y="320"/>
                    <a:pt x="467" y="321"/>
                  </a:cubicBezTo>
                  <a:cubicBezTo>
                    <a:pt x="462" y="326"/>
                    <a:pt x="459" y="333"/>
                    <a:pt x="453" y="336"/>
                  </a:cubicBezTo>
                  <a:cubicBezTo>
                    <a:pt x="447" y="340"/>
                    <a:pt x="439" y="341"/>
                    <a:pt x="432" y="342"/>
                  </a:cubicBezTo>
                  <a:cubicBezTo>
                    <a:pt x="398" y="345"/>
                    <a:pt x="391" y="336"/>
                    <a:pt x="403" y="303"/>
                  </a:cubicBezTo>
                  <a:cubicBezTo>
                    <a:pt x="408" y="289"/>
                    <a:pt x="412" y="274"/>
                    <a:pt x="417" y="260"/>
                  </a:cubicBezTo>
                  <a:close/>
                  <a:moveTo>
                    <a:pt x="33" y="235"/>
                  </a:moveTo>
                  <a:cubicBezTo>
                    <a:pt x="63" y="240"/>
                    <a:pt x="70" y="253"/>
                    <a:pt x="63" y="283"/>
                  </a:cubicBezTo>
                  <a:cubicBezTo>
                    <a:pt x="58" y="283"/>
                    <a:pt x="52" y="283"/>
                    <a:pt x="47" y="283"/>
                  </a:cubicBezTo>
                  <a:cubicBezTo>
                    <a:pt x="47" y="285"/>
                    <a:pt x="46" y="287"/>
                    <a:pt x="46" y="289"/>
                  </a:cubicBezTo>
                  <a:cubicBezTo>
                    <a:pt x="55" y="289"/>
                    <a:pt x="65" y="292"/>
                    <a:pt x="71" y="289"/>
                  </a:cubicBezTo>
                  <a:cubicBezTo>
                    <a:pt x="81" y="283"/>
                    <a:pt x="82" y="255"/>
                    <a:pt x="73" y="243"/>
                  </a:cubicBezTo>
                  <a:cubicBezTo>
                    <a:pt x="64" y="230"/>
                    <a:pt x="52" y="224"/>
                    <a:pt x="33" y="235"/>
                  </a:cubicBezTo>
                  <a:close/>
                  <a:moveTo>
                    <a:pt x="529" y="415"/>
                  </a:moveTo>
                  <a:cubicBezTo>
                    <a:pt x="505" y="392"/>
                    <a:pt x="476" y="391"/>
                    <a:pt x="447" y="397"/>
                  </a:cubicBezTo>
                  <a:cubicBezTo>
                    <a:pt x="429" y="401"/>
                    <a:pt x="419" y="411"/>
                    <a:pt x="415" y="428"/>
                  </a:cubicBezTo>
                  <a:cubicBezTo>
                    <a:pt x="451" y="392"/>
                    <a:pt x="489" y="400"/>
                    <a:pt x="529" y="415"/>
                  </a:cubicBezTo>
                  <a:close/>
                  <a:moveTo>
                    <a:pt x="778" y="246"/>
                  </a:moveTo>
                  <a:cubicBezTo>
                    <a:pt x="759" y="228"/>
                    <a:pt x="766" y="209"/>
                    <a:pt x="795" y="199"/>
                  </a:cubicBezTo>
                  <a:cubicBezTo>
                    <a:pt x="770" y="187"/>
                    <a:pt x="757" y="198"/>
                    <a:pt x="757" y="230"/>
                  </a:cubicBezTo>
                  <a:cubicBezTo>
                    <a:pt x="758" y="241"/>
                    <a:pt x="756" y="253"/>
                    <a:pt x="773" y="253"/>
                  </a:cubicBezTo>
                  <a:cubicBezTo>
                    <a:pt x="786" y="252"/>
                    <a:pt x="790" y="247"/>
                    <a:pt x="791" y="229"/>
                  </a:cubicBezTo>
                  <a:cubicBezTo>
                    <a:pt x="787" y="235"/>
                    <a:pt x="782" y="240"/>
                    <a:pt x="778" y="246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1662" y="3359"/>
              <a:ext cx="903" cy="215"/>
            </a:xfrm>
            <a:custGeom>
              <a:rect b="b" l="l" r="r" t="t"/>
              <a:pathLst>
                <a:path extrusionOk="0" h="176" w="738">
                  <a:moveTo>
                    <a:pt x="3" y="49"/>
                  </a:moveTo>
                  <a:cubicBezTo>
                    <a:pt x="0" y="35"/>
                    <a:pt x="9" y="31"/>
                    <a:pt x="20" y="30"/>
                  </a:cubicBezTo>
                  <a:cubicBezTo>
                    <a:pt x="109" y="15"/>
                    <a:pt x="198" y="1"/>
                    <a:pt x="289" y="2"/>
                  </a:cubicBezTo>
                  <a:cubicBezTo>
                    <a:pt x="365" y="2"/>
                    <a:pt x="442" y="0"/>
                    <a:pt x="518" y="5"/>
                  </a:cubicBezTo>
                  <a:cubicBezTo>
                    <a:pt x="585" y="9"/>
                    <a:pt x="652" y="23"/>
                    <a:pt x="719" y="31"/>
                  </a:cubicBezTo>
                  <a:cubicBezTo>
                    <a:pt x="734" y="33"/>
                    <a:pt x="738" y="40"/>
                    <a:pt x="735" y="54"/>
                  </a:cubicBezTo>
                  <a:cubicBezTo>
                    <a:pt x="728" y="89"/>
                    <a:pt x="721" y="124"/>
                    <a:pt x="715" y="159"/>
                  </a:cubicBezTo>
                  <a:cubicBezTo>
                    <a:pt x="712" y="175"/>
                    <a:pt x="702" y="174"/>
                    <a:pt x="691" y="172"/>
                  </a:cubicBezTo>
                  <a:cubicBezTo>
                    <a:pt x="662" y="167"/>
                    <a:pt x="633" y="160"/>
                    <a:pt x="603" y="157"/>
                  </a:cubicBezTo>
                  <a:cubicBezTo>
                    <a:pt x="546" y="152"/>
                    <a:pt x="488" y="146"/>
                    <a:pt x="430" y="145"/>
                  </a:cubicBezTo>
                  <a:cubicBezTo>
                    <a:pt x="354" y="144"/>
                    <a:pt x="278" y="145"/>
                    <a:pt x="202" y="150"/>
                  </a:cubicBezTo>
                  <a:cubicBezTo>
                    <a:pt x="153" y="153"/>
                    <a:pt x="104" y="163"/>
                    <a:pt x="56" y="171"/>
                  </a:cubicBezTo>
                  <a:cubicBezTo>
                    <a:pt x="28" y="175"/>
                    <a:pt x="27" y="176"/>
                    <a:pt x="22" y="149"/>
                  </a:cubicBezTo>
                  <a:cubicBezTo>
                    <a:pt x="15" y="116"/>
                    <a:pt x="9" y="83"/>
                    <a:pt x="3" y="49"/>
                  </a:cubicBezTo>
                  <a:close/>
                  <a:moveTo>
                    <a:pt x="539" y="39"/>
                  </a:moveTo>
                  <a:cubicBezTo>
                    <a:pt x="536" y="67"/>
                    <a:pt x="534" y="93"/>
                    <a:pt x="531" y="120"/>
                  </a:cubicBezTo>
                  <a:cubicBezTo>
                    <a:pt x="556" y="122"/>
                    <a:pt x="579" y="130"/>
                    <a:pt x="596" y="110"/>
                  </a:cubicBezTo>
                  <a:cubicBezTo>
                    <a:pt x="608" y="95"/>
                    <a:pt x="609" y="77"/>
                    <a:pt x="600" y="61"/>
                  </a:cubicBezTo>
                  <a:cubicBezTo>
                    <a:pt x="587" y="38"/>
                    <a:pt x="563" y="42"/>
                    <a:pt x="539" y="39"/>
                  </a:cubicBezTo>
                  <a:close/>
                  <a:moveTo>
                    <a:pt x="362" y="118"/>
                  </a:moveTo>
                  <a:cubicBezTo>
                    <a:pt x="384" y="115"/>
                    <a:pt x="410" y="128"/>
                    <a:pt x="424" y="102"/>
                  </a:cubicBezTo>
                  <a:cubicBezTo>
                    <a:pt x="433" y="85"/>
                    <a:pt x="433" y="67"/>
                    <a:pt x="421" y="51"/>
                  </a:cubicBezTo>
                  <a:cubicBezTo>
                    <a:pt x="405" y="32"/>
                    <a:pt x="383" y="39"/>
                    <a:pt x="362" y="39"/>
                  </a:cubicBezTo>
                  <a:cubicBezTo>
                    <a:pt x="362" y="66"/>
                    <a:pt x="362" y="91"/>
                    <a:pt x="362" y="118"/>
                  </a:cubicBezTo>
                  <a:close/>
                  <a:moveTo>
                    <a:pt x="183" y="103"/>
                  </a:moveTo>
                  <a:cubicBezTo>
                    <a:pt x="182" y="104"/>
                    <a:pt x="181" y="104"/>
                    <a:pt x="179" y="105"/>
                  </a:cubicBezTo>
                  <a:cubicBezTo>
                    <a:pt x="168" y="89"/>
                    <a:pt x="158" y="74"/>
                    <a:pt x="146" y="59"/>
                  </a:cubicBezTo>
                  <a:cubicBezTo>
                    <a:pt x="143" y="55"/>
                    <a:pt x="137" y="53"/>
                    <a:pt x="132" y="51"/>
                  </a:cubicBezTo>
                  <a:cubicBezTo>
                    <a:pt x="131" y="55"/>
                    <a:pt x="128" y="60"/>
                    <a:pt x="128" y="64"/>
                  </a:cubicBezTo>
                  <a:cubicBezTo>
                    <a:pt x="130" y="84"/>
                    <a:pt x="131" y="103"/>
                    <a:pt x="133" y="122"/>
                  </a:cubicBezTo>
                  <a:cubicBezTo>
                    <a:pt x="134" y="126"/>
                    <a:pt x="139" y="129"/>
                    <a:pt x="141" y="132"/>
                  </a:cubicBezTo>
                  <a:cubicBezTo>
                    <a:pt x="143" y="128"/>
                    <a:pt x="145" y="124"/>
                    <a:pt x="145" y="120"/>
                  </a:cubicBezTo>
                  <a:cubicBezTo>
                    <a:pt x="143" y="104"/>
                    <a:pt x="140" y="87"/>
                    <a:pt x="138" y="70"/>
                  </a:cubicBezTo>
                  <a:cubicBezTo>
                    <a:pt x="149" y="80"/>
                    <a:pt x="156" y="92"/>
                    <a:pt x="165" y="102"/>
                  </a:cubicBezTo>
                  <a:cubicBezTo>
                    <a:pt x="173" y="112"/>
                    <a:pt x="176" y="130"/>
                    <a:pt x="197" y="124"/>
                  </a:cubicBezTo>
                  <a:cubicBezTo>
                    <a:pt x="193" y="97"/>
                    <a:pt x="190" y="70"/>
                    <a:pt x="187" y="43"/>
                  </a:cubicBezTo>
                  <a:cubicBezTo>
                    <a:pt x="184" y="43"/>
                    <a:pt x="182" y="43"/>
                    <a:pt x="179" y="43"/>
                  </a:cubicBezTo>
                  <a:cubicBezTo>
                    <a:pt x="180" y="63"/>
                    <a:pt x="182" y="83"/>
                    <a:pt x="183" y="103"/>
                  </a:cubicBezTo>
                  <a:close/>
                  <a:moveTo>
                    <a:pt x="71" y="103"/>
                  </a:moveTo>
                  <a:cubicBezTo>
                    <a:pt x="85" y="100"/>
                    <a:pt x="96" y="97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95" y="90"/>
                    <a:pt x="82" y="92"/>
                    <a:pt x="71" y="93"/>
                  </a:cubicBezTo>
                  <a:cubicBezTo>
                    <a:pt x="63" y="75"/>
                    <a:pt x="63" y="65"/>
                    <a:pt x="85" y="66"/>
                  </a:cubicBezTo>
                  <a:cubicBezTo>
                    <a:pt x="92" y="66"/>
                    <a:pt x="98" y="62"/>
                    <a:pt x="105" y="59"/>
                  </a:cubicBezTo>
                  <a:cubicBezTo>
                    <a:pt x="104" y="57"/>
                    <a:pt x="103" y="56"/>
                    <a:pt x="103" y="54"/>
                  </a:cubicBezTo>
                  <a:cubicBezTo>
                    <a:pt x="87" y="56"/>
                    <a:pt x="71" y="59"/>
                    <a:pt x="53" y="62"/>
                  </a:cubicBezTo>
                  <a:cubicBezTo>
                    <a:pt x="58" y="90"/>
                    <a:pt x="62" y="115"/>
                    <a:pt x="67" y="141"/>
                  </a:cubicBezTo>
                  <a:cubicBezTo>
                    <a:pt x="108" y="143"/>
                    <a:pt x="120" y="137"/>
                    <a:pt x="113" y="118"/>
                  </a:cubicBezTo>
                  <a:cubicBezTo>
                    <a:pt x="101" y="121"/>
                    <a:pt x="88" y="123"/>
                    <a:pt x="75" y="126"/>
                  </a:cubicBezTo>
                  <a:cubicBezTo>
                    <a:pt x="73" y="118"/>
                    <a:pt x="72" y="111"/>
                    <a:pt x="71" y="103"/>
                  </a:cubicBezTo>
                  <a:close/>
                  <a:moveTo>
                    <a:pt x="659" y="56"/>
                  </a:moveTo>
                  <a:cubicBezTo>
                    <a:pt x="656" y="55"/>
                    <a:pt x="654" y="54"/>
                    <a:pt x="651" y="53"/>
                  </a:cubicBezTo>
                  <a:cubicBezTo>
                    <a:pt x="635" y="78"/>
                    <a:pt x="619" y="104"/>
                    <a:pt x="604" y="129"/>
                  </a:cubicBezTo>
                  <a:cubicBezTo>
                    <a:pt x="604" y="132"/>
                    <a:pt x="604" y="136"/>
                    <a:pt x="605" y="139"/>
                  </a:cubicBezTo>
                  <a:cubicBezTo>
                    <a:pt x="632" y="106"/>
                    <a:pt x="653" y="127"/>
                    <a:pt x="678" y="145"/>
                  </a:cubicBezTo>
                  <a:cubicBezTo>
                    <a:pt x="671" y="111"/>
                    <a:pt x="665" y="84"/>
                    <a:pt x="659" y="56"/>
                  </a:cubicBezTo>
                  <a:close/>
                  <a:moveTo>
                    <a:pt x="339" y="121"/>
                  </a:moveTo>
                  <a:cubicBezTo>
                    <a:pt x="340" y="119"/>
                    <a:pt x="341" y="116"/>
                    <a:pt x="342" y="114"/>
                  </a:cubicBezTo>
                  <a:cubicBezTo>
                    <a:pt x="330" y="88"/>
                    <a:pt x="319" y="61"/>
                    <a:pt x="307" y="35"/>
                  </a:cubicBezTo>
                  <a:cubicBezTo>
                    <a:pt x="305" y="35"/>
                    <a:pt x="302" y="35"/>
                    <a:pt x="300" y="35"/>
                  </a:cubicBezTo>
                  <a:cubicBezTo>
                    <a:pt x="290" y="62"/>
                    <a:pt x="279" y="89"/>
                    <a:pt x="269" y="116"/>
                  </a:cubicBezTo>
                  <a:cubicBezTo>
                    <a:pt x="270" y="118"/>
                    <a:pt x="271" y="119"/>
                    <a:pt x="272" y="121"/>
                  </a:cubicBezTo>
                  <a:cubicBezTo>
                    <a:pt x="294" y="99"/>
                    <a:pt x="316" y="100"/>
                    <a:pt x="339" y="121"/>
                  </a:cubicBezTo>
                  <a:close/>
                  <a:moveTo>
                    <a:pt x="517" y="125"/>
                  </a:moveTo>
                  <a:cubicBezTo>
                    <a:pt x="506" y="95"/>
                    <a:pt x="498" y="72"/>
                    <a:pt x="489" y="48"/>
                  </a:cubicBezTo>
                  <a:cubicBezTo>
                    <a:pt x="488" y="44"/>
                    <a:pt x="484" y="41"/>
                    <a:pt x="480" y="39"/>
                  </a:cubicBezTo>
                  <a:cubicBezTo>
                    <a:pt x="479" y="38"/>
                    <a:pt x="473" y="42"/>
                    <a:pt x="472" y="45"/>
                  </a:cubicBezTo>
                  <a:cubicBezTo>
                    <a:pt x="462" y="68"/>
                    <a:pt x="452" y="92"/>
                    <a:pt x="443" y="115"/>
                  </a:cubicBezTo>
                  <a:cubicBezTo>
                    <a:pt x="443" y="117"/>
                    <a:pt x="444" y="119"/>
                    <a:pt x="445" y="122"/>
                  </a:cubicBezTo>
                  <a:cubicBezTo>
                    <a:pt x="469" y="95"/>
                    <a:pt x="492" y="107"/>
                    <a:pt x="517" y="125"/>
                  </a:cubicBezTo>
                  <a:close/>
                  <a:moveTo>
                    <a:pt x="222" y="49"/>
                  </a:moveTo>
                  <a:cubicBezTo>
                    <a:pt x="233" y="47"/>
                    <a:pt x="244" y="45"/>
                    <a:pt x="254" y="43"/>
                  </a:cubicBezTo>
                  <a:cubicBezTo>
                    <a:pt x="254" y="41"/>
                    <a:pt x="253" y="39"/>
                    <a:pt x="253" y="37"/>
                  </a:cubicBezTo>
                  <a:cubicBezTo>
                    <a:pt x="239" y="38"/>
                    <a:pt x="225" y="39"/>
                    <a:pt x="211" y="40"/>
                  </a:cubicBezTo>
                  <a:cubicBezTo>
                    <a:pt x="209" y="101"/>
                    <a:pt x="211" y="114"/>
                    <a:pt x="224" y="121"/>
                  </a:cubicBezTo>
                  <a:cubicBezTo>
                    <a:pt x="224" y="108"/>
                    <a:pt x="224" y="96"/>
                    <a:pt x="224" y="85"/>
                  </a:cubicBezTo>
                  <a:cubicBezTo>
                    <a:pt x="233" y="77"/>
                    <a:pt x="250" y="89"/>
                    <a:pt x="254" y="70"/>
                  </a:cubicBezTo>
                  <a:cubicBezTo>
                    <a:pt x="241" y="70"/>
                    <a:pt x="232" y="70"/>
                    <a:pt x="222" y="70"/>
                  </a:cubicBezTo>
                  <a:cubicBezTo>
                    <a:pt x="222" y="62"/>
                    <a:pt x="222" y="56"/>
                    <a:pt x="222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1640" y="2422"/>
              <a:ext cx="437" cy="387"/>
            </a:xfrm>
            <a:custGeom>
              <a:rect b="b" l="l" r="r" t="t"/>
              <a:pathLst>
                <a:path extrusionOk="0" h="316" w="357">
                  <a:moveTo>
                    <a:pt x="21" y="316"/>
                  </a:moveTo>
                  <a:cubicBezTo>
                    <a:pt x="0" y="306"/>
                    <a:pt x="2" y="292"/>
                    <a:pt x="8" y="274"/>
                  </a:cubicBezTo>
                  <a:cubicBezTo>
                    <a:pt x="22" y="236"/>
                    <a:pt x="31" y="195"/>
                    <a:pt x="46" y="157"/>
                  </a:cubicBezTo>
                  <a:cubicBezTo>
                    <a:pt x="70" y="98"/>
                    <a:pt x="114" y="56"/>
                    <a:pt x="173" y="33"/>
                  </a:cubicBezTo>
                  <a:cubicBezTo>
                    <a:pt x="231" y="11"/>
                    <a:pt x="292" y="0"/>
                    <a:pt x="357" y="4"/>
                  </a:cubicBezTo>
                  <a:cubicBezTo>
                    <a:pt x="357" y="22"/>
                    <a:pt x="357" y="40"/>
                    <a:pt x="357" y="57"/>
                  </a:cubicBezTo>
                  <a:cubicBezTo>
                    <a:pt x="356" y="69"/>
                    <a:pt x="357" y="81"/>
                    <a:pt x="355" y="92"/>
                  </a:cubicBezTo>
                  <a:cubicBezTo>
                    <a:pt x="355" y="97"/>
                    <a:pt x="350" y="105"/>
                    <a:pt x="346" y="106"/>
                  </a:cubicBezTo>
                  <a:cubicBezTo>
                    <a:pt x="331" y="111"/>
                    <a:pt x="315" y="115"/>
                    <a:pt x="299" y="116"/>
                  </a:cubicBezTo>
                  <a:cubicBezTo>
                    <a:pt x="270" y="117"/>
                    <a:pt x="240" y="113"/>
                    <a:pt x="212" y="118"/>
                  </a:cubicBezTo>
                  <a:cubicBezTo>
                    <a:pt x="161" y="125"/>
                    <a:pt x="132" y="163"/>
                    <a:pt x="105" y="202"/>
                  </a:cubicBezTo>
                  <a:cubicBezTo>
                    <a:pt x="82" y="235"/>
                    <a:pt x="60" y="269"/>
                    <a:pt x="37" y="302"/>
                  </a:cubicBezTo>
                  <a:cubicBezTo>
                    <a:pt x="33" y="308"/>
                    <a:pt x="26" y="312"/>
                    <a:pt x="21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2083" y="2427"/>
              <a:ext cx="401" cy="345"/>
            </a:xfrm>
            <a:custGeom>
              <a:rect b="b" l="l" r="r" t="t"/>
              <a:pathLst>
                <a:path extrusionOk="0" h="282" w="328">
                  <a:moveTo>
                    <a:pt x="6" y="0"/>
                  </a:moveTo>
                  <a:cubicBezTo>
                    <a:pt x="191" y="1"/>
                    <a:pt x="280" y="84"/>
                    <a:pt x="328" y="251"/>
                  </a:cubicBezTo>
                  <a:cubicBezTo>
                    <a:pt x="323" y="255"/>
                    <a:pt x="316" y="258"/>
                    <a:pt x="313" y="264"/>
                  </a:cubicBezTo>
                  <a:cubicBezTo>
                    <a:pt x="301" y="282"/>
                    <a:pt x="289" y="275"/>
                    <a:pt x="280" y="264"/>
                  </a:cubicBezTo>
                  <a:cubicBezTo>
                    <a:pt x="269" y="252"/>
                    <a:pt x="261" y="238"/>
                    <a:pt x="253" y="225"/>
                  </a:cubicBezTo>
                  <a:cubicBezTo>
                    <a:pt x="239" y="203"/>
                    <a:pt x="227" y="181"/>
                    <a:pt x="214" y="160"/>
                  </a:cubicBezTo>
                  <a:cubicBezTo>
                    <a:pt x="182" y="112"/>
                    <a:pt x="136" y="97"/>
                    <a:pt x="81" y="105"/>
                  </a:cubicBezTo>
                  <a:cubicBezTo>
                    <a:pt x="67" y="107"/>
                    <a:pt x="53" y="110"/>
                    <a:pt x="39" y="111"/>
                  </a:cubicBezTo>
                  <a:cubicBezTo>
                    <a:pt x="5" y="113"/>
                    <a:pt x="0" y="101"/>
                    <a:pt x="0" y="71"/>
                  </a:cubicBezTo>
                  <a:cubicBezTo>
                    <a:pt x="0" y="48"/>
                    <a:pt x="4" y="25"/>
                    <a:pt x="6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1859" y="3237"/>
              <a:ext cx="536" cy="117"/>
            </a:xfrm>
            <a:custGeom>
              <a:rect b="b" l="l" r="r" t="t"/>
              <a:pathLst>
                <a:path extrusionOk="0" h="96" w="438">
                  <a:moveTo>
                    <a:pt x="230" y="73"/>
                  </a:moveTo>
                  <a:cubicBezTo>
                    <a:pt x="232" y="77"/>
                    <a:pt x="233" y="80"/>
                    <a:pt x="235" y="86"/>
                  </a:cubicBezTo>
                  <a:cubicBezTo>
                    <a:pt x="244" y="76"/>
                    <a:pt x="252" y="68"/>
                    <a:pt x="258" y="61"/>
                  </a:cubicBezTo>
                  <a:cubicBezTo>
                    <a:pt x="275" y="64"/>
                    <a:pt x="289" y="66"/>
                    <a:pt x="304" y="68"/>
                  </a:cubicBezTo>
                  <a:cubicBezTo>
                    <a:pt x="305" y="56"/>
                    <a:pt x="306" y="46"/>
                    <a:pt x="307" y="38"/>
                  </a:cubicBezTo>
                  <a:cubicBezTo>
                    <a:pt x="320" y="32"/>
                    <a:pt x="333" y="26"/>
                    <a:pt x="348" y="20"/>
                  </a:cubicBezTo>
                  <a:cubicBezTo>
                    <a:pt x="343" y="12"/>
                    <a:pt x="339" y="7"/>
                    <a:pt x="335" y="0"/>
                  </a:cubicBezTo>
                  <a:cubicBezTo>
                    <a:pt x="389" y="8"/>
                    <a:pt x="425" y="43"/>
                    <a:pt x="438" y="96"/>
                  </a:cubicBezTo>
                  <a:cubicBezTo>
                    <a:pt x="365" y="94"/>
                    <a:pt x="292" y="91"/>
                    <a:pt x="218" y="91"/>
                  </a:cubicBezTo>
                  <a:cubicBezTo>
                    <a:pt x="146" y="90"/>
                    <a:pt x="73" y="93"/>
                    <a:pt x="0" y="94"/>
                  </a:cubicBezTo>
                  <a:cubicBezTo>
                    <a:pt x="0" y="59"/>
                    <a:pt x="50" y="5"/>
                    <a:pt x="103" y="3"/>
                  </a:cubicBezTo>
                  <a:cubicBezTo>
                    <a:pt x="100" y="10"/>
                    <a:pt x="98" y="15"/>
                    <a:pt x="95" y="22"/>
                  </a:cubicBezTo>
                  <a:cubicBezTo>
                    <a:pt x="105" y="26"/>
                    <a:pt x="115" y="30"/>
                    <a:pt x="127" y="35"/>
                  </a:cubicBezTo>
                  <a:cubicBezTo>
                    <a:pt x="126" y="45"/>
                    <a:pt x="124" y="56"/>
                    <a:pt x="123" y="69"/>
                  </a:cubicBezTo>
                  <a:cubicBezTo>
                    <a:pt x="140" y="67"/>
                    <a:pt x="156" y="65"/>
                    <a:pt x="174" y="63"/>
                  </a:cubicBezTo>
                  <a:cubicBezTo>
                    <a:pt x="178" y="68"/>
                    <a:pt x="184" y="76"/>
                    <a:pt x="191" y="86"/>
                  </a:cubicBezTo>
                  <a:cubicBezTo>
                    <a:pt x="200" y="80"/>
                    <a:pt x="209" y="74"/>
                    <a:pt x="219" y="67"/>
                  </a:cubicBezTo>
                  <a:cubicBezTo>
                    <a:pt x="222" y="69"/>
                    <a:pt x="227" y="72"/>
                    <a:pt x="231" y="74"/>
                  </a:cubicBezTo>
                  <a:lnTo>
                    <a:pt x="230" y="73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2344" y="2911"/>
              <a:ext cx="223" cy="217"/>
            </a:xfrm>
            <a:custGeom>
              <a:rect b="b" l="l" r="r" t="t"/>
              <a:pathLst>
                <a:path extrusionOk="0" h="177" w="182">
                  <a:moveTo>
                    <a:pt x="0" y="177"/>
                  </a:moveTo>
                  <a:cubicBezTo>
                    <a:pt x="60" y="131"/>
                    <a:pt x="78" y="64"/>
                    <a:pt x="95" y="0"/>
                  </a:cubicBezTo>
                  <a:cubicBezTo>
                    <a:pt x="112" y="6"/>
                    <a:pt x="127" y="11"/>
                    <a:pt x="142" y="17"/>
                  </a:cubicBezTo>
                  <a:cubicBezTo>
                    <a:pt x="146" y="19"/>
                    <a:pt x="149" y="24"/>
                    <a:pt x="150" y="28"/>
                  </a:cubicBezTo>
                  <a:cubicBezTo>
                    <a:pt x="159" y="64"/>
                    <a:pt x="169" y="101"/>
                    <a:pt x="177" y="138"/>
                  </a:cubicBezTo>
                  <a:cubicBezTo>
                    <a:pt x="182" y="167"/>
                    <a:pt x="176" y="172"/>
                    <a:pt x="146" y="172"/>
                  </a:cubicBezTo>
                  <a:cubicBezTo>
                    <a:pt x="101" y="173"/>
                    <a:pt x="56" y="176"/>
                    <a:pt x="11" y="177"/>
                  </a:cubicBezTo>
                  <a:cubicBezTo>
                    <a:pt x="7" y="177"/>
                    <a:pt x="3" y="177"/>
                    <a:pt x="0" y="177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1623" y="2944"/>
              <a:ext cx="209" cy="188"/>
            </a:xfrm>
            <a:custGeom>
              <a:rect b="b" l="l" r="r" t="t"/>
              <a:pathLst>
                <a:path extrusionOk="0" h="153" w="171">
                  <a:moveTo>
                    <a:pt x="171" y="149"/>
                  </a:moveTo>
                  <a:cubicBezTo>
                    <a:pt x="154" y="148"/>
                    <a:pt x="136" y="145"/>
                    <a:pt x="119" y="145"/>
                  </a:cubicBezTo>
                  <a:cubicBezTo>
                    <a:pt x="91" y="146"/>
                    <a:pt x="62" y="149"/>
                    <a:pt x="34" y="151"/>
                  </a:cubicBezTo>
                  <a:cubicBezTo>
                    <a:pt x="3" y="153"/>
                    <a:pt x="0" y="150"/>
                    <a:pt x="1" y="120"/>
                  </a:cubicBezTo>
                  <a:cubicBezTo>
                    <a:pt x="2" y="90"/>
                    <a:pt x="5" y="61"/>
                    <a:pt x="7" y="38"/>
                  </a:cubicBezTo>
                  <a:cubicBezTo>
                    <a:pt x="27" y="23"/>
                    <a:pt x="43" y="12"/>
                    <a:pt x="60" y="0"/>
                  </a:cubicBezTo>
                  <a:cubicBezTo>
                    <a:pt x="84" y="55"/>
                    <a:pt x="113" y="111"/>
                    <a:pt x="171" y="149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1515" y="3344"/>
              <a:ext cx="191" cy="238"/>
            </a:xfrm>
            <a:custGeom>
              <a:rect b="b" l="l" r="r" t="t"/>
              <a:pathLst>
                <a:path extrusionOk="0" h="194" w="156">
                  <a:moveTo>
                    <a:pt x="149" y="12"/>
                  </a:moveTo>
                  <a:cubicBezTo>
                    <a:pt x="138" y="19"/>
                    <a:pt x="126" y="24"/>
                    <a:pt x="116" y="32"/>
                  </a:cubicBezTo>
                  <a:cubicBezTo>
                    <a:pt x="112" y="34"/>
                    <a:pt x="111" y="42"/>
                    <a:pt x="112" y="47"/>
                  </a:cubicBezTo>
                  <a:cubicBezTo>
                    <a:pt x="117" y="77"/>
                    <a:pt x="121" y="106"/>
                    <a:pt x="128" y="135"/>
                  </a:cubicBezTo>
                  <a:cubicBezTo>
                    <a:pt x="131" y="148"/>
                    <a:pt x="130" y="155"/>
                    <a:pt x="115" y="160"/>
                  </a:cubicBezTo>
                  <a:cubicBezTo>
                    <a:pt x="86" y="169"/>
                    <a:pt x="58" y="181"/>
                    <a:pt x="25" y="194"/>
                  </a:cubicBezTo>
                  <a:cubicBezTo>
                    <a:pt x="43" y="156"/>
                    <a:pt x="53" y="118"/>
                    <a:pt x="86" y="99"/>
                  </a:cubicBezTo>
                  <a:cubicBezTo>
                    <a:pt x="57" y="84"/>
                    <a:pt x="29" y="69"/>
                    <a:pt x="0" y="54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0" y="25"/>
                    <a:pt x="98" y="1"/>
                    <a:pt x="156" y="0"/>
                  </a:cubicBezTo>
                  <a:cubicBezTo>
                    <a:pt x="153" y="5"/>
                    <a:pt x="151" y="9"/>
                    <a:pt x="149" y="13"/>
                  </a:cubicBezTo>
                  <a:lnTo>
                    <a:pt x="14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2526" y="3346"/>
              <a:ext cx="185" cy="232"/>
            </a:xfrm>
            <a:custGeom>
              <a:rect b="b" l="l" r="r" t="t"/>
              <a:pathLst>
                <a:path extrusionOk="0" h="190" w="152">
                  <a:moveTo>
                    <a:pt x="66" y="98"/>
                  </a:moveTo>
                  <a:cubicBezTo>
                    <a:pt x="99" y="116"/>
                    <a:pt x="105" y="155"/>
                    <a:pt x="121" y="190"/>
                  </a:cubicBezTo>
                  <a:cubicBezTo>
                    <a:pt x="97" y="181"/>
                    <a:pt x="72" y="171"/>
                    <a:pt x="47" y="161"/>
                  </a:cubicBezTo>
                  <a:cubicBezTo>
                    <a:pt x="43" y="160"/>
                    <a:pt x="39" y="157"/>
                    <a:pt x="34" y="157"/>
                  </a:cubicBezTo>
                  <a:cubicBezTo>
                    <a:pt x="23" y="156"/>
                    <a:pt x="21" y="149"/>
                    <a:pt x="23" y="140"/>
                  </a:cubicBezTo>
                  <a:cubicBezTo>
                    <a:pt x="29" y="111"/>
                    <a:pt x="33" y="81"/>
                    <a:pt x="40" y="52"/>
                  </a:cubicBezTo>
                  <a:cubicBezTo>
                    <a:pt x="44" y="38"/>
                    <a:pt x="40" y="30"/>
                    <a:pt x="28" y="23"/>
                  </a:cubicBezTo>
                  <a:cubicBezTo>
                    <a:pt x="18" y="17"/>
                    <a:pt x="9" y="10"/>
                    <a:pt x="0" y="2"/>
                  </a:cubicBezTo>
                  <a:cubicBezTo>
                    <a:pt x="55" y="0"/>
                    <a:pt x="102" y="26"/>
                    <a:pt x="152" y="52"/>
                  </a:cubicBezTo>
                  <a:cubicBezTo>
                    <a:pt x="123" y="67"/>
                    <a:pt x="94" y="83"/>
                    <a:pt x="66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2039" y="3181"/>
              <a:ext cx="167" cy="107"/>
            </a:xfrm>
            <a:custGeom>
              <a:rect b="b" l="l" r="r" t="t"/>
              <a:pathLst>
                <a:path extrusionOk="0" h="88" w="137">
                  <a:moveTo>
                    <a:pt x="15" y="34"/>
                  </a:moveTo>
                  <a:cubicBezTo>
                    <a:pt x="17" y="47"/>
                    <a:pt x="19" y="56"/>
                    <a:pt x="21" y="66"/>
                  </a:cubicBezTo>
                  <a:cubicBezTo>
                    <a:pt x="23" y="66"/>
                    <a:pt x="25" y="66"/>
                    <a:pt x="27" y="66"/>
                  </a:cubicBezTo>
                  <a:cubicBezTo>
                    <a:pt x="25" y="44"/>
                    <a:pt x="24" y="22"/>
                    <a:pt x="23" y="0"/>
                  </a:cubicBezTo>
                  <a:cubicBezTo>
                    <a:pt x="51" y="0"/>
                    <a:pt x="78" y="0"/>
                    <a:pt x="110" y="0"/>
                  </a:cubicBezTo>
                  <a:cubicBezTo>
                    <a:pt x="110" y="21"/>
                    <a:pt x="110" y="43"/>
                    <a:pt x="110" y="65"/>
                  </a:cubicBezTo>
                  <a:cubicBezTo>
                    <a:pt x="112" y="66"/>
                    <a:pt x="114" y="66"/>
                    <a:pt x="116" y="66"/>
                  </a:cubicBezTo>
                  <a:cubicBezTo>
                    <a:pt x="117" y="56"/>
                    <a:pt x="117" y="47"/>
                    <a:pt x="118" y="32"/>
                  </a:cubicBezTo>
                  <a:cubicBezTo>
                    <a:pt x="127" y="37"/>
                    <a:pt x="137" y="41"/>
                    <a:pt x="137" y="45"/>
                  </a:cubicBezTo>
                  <a:cubicBezTo>
                    <a:pt x="137" y="54"/>
                    <a:pt x="134" y="69"/>
                    <a:pt x="128" y="71"/>
                  </a:cubicBezTo>
                  <a:cubicBezTo>
                    <a:pt x="91" y="88"/>
                    <a:pt x="52" y="87"/>
                    <a:pt x="14" y="72"/>
                  </a:cubicBezTo>
                  <a:cubicBezTo>
                    <a:pt x="1" y="67"/>
                    <a:pt x="0" y="54"/>
                    <a:pt x="15" y="3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2218" y="3220"/>
              <a:ext cx="57" cy="55"/>
            </a:xfrm>
            <a:custGeom>
              <a:rect b="b" l="l" r="r" t="t"/>
              <a:pathLst>
                <a:path extrusionOk="0" h="45" w="46">
                  <a:moveTo>
                    <a:pt x="0" y="0"/>
                  </a:moveTo>
                  <a:cubicBezTo>
                    <a:pt x="17" y="9"/>
                    <a:pt x="30" y="16"/>
                    <a:pt x="46" y="24"/>
                  </a:cubicBezTo>
                  <a:cubicBezTo>
                    <a:pt x="30" y="45"/>
                    <a:pt x="16" y="41"/>
                    <a:pt x="0" y="35"/>
                  </a:cubicBezTo>
                  <a:cubicBezTo>
                    <a:pt x="0" y="25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1991" y="3228"/>
              <a:ext cx="48" cy="39"/>
            </a:xfrm>
            <a:custGeom>
              <a:rect b="b" l="l" r="r" t="t"/>
              <a:pathLst>
                <a:path extrusionOk="0" h="32" w="39">
                  <a:moveTo>
                    <a:pt x="34" y="1"/>
                  </a:moveTo>
                  <a:cubicBezTo>
                    <a:pt x="35" y="16"/>
                    <a:pt x="39" y="32"/>
                    <a:pt x="18" y="32"/>
                  </a:cubicBezTo>
                  <a:cubicBezTo>
                    <a:pt x="12" y="32"/>
                    <a:pt x="0" y="25"/>
                    <a:pt x="0" y="21"/>
                  </a:cubicBezTo>
                  <a:cubicBezTo>
                    <a:pt x="1" y="1"/>
                    <a:pt x="17" y="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2020" y="3275"/>
              <a:ext cx="48" cy="38"/>
            </a:xfrm>
            <a:custGeom>
              <a:rect b="b" l="l" r="r" t="t"/>
              <a:pathLst>
                <a:path extrusionOk="0" h="31" w="39">
                  <a:moveTo>
                    <a:pt x="39" y="6"/>
                  </a:moveTo>
                  <a:cubicBezTo>
                    <a:pt x="33" y="31"/>
                    <a:pt x="19" y="30"/>
                    <a:pt x="0" y="28"/>
                  </a:cubicBezTo>
                  <a:cubicBezTo>
                    <a:pt x="2" y="18"/>
                    <a:pt x="3" y="3"/>
                    <a:pt x="7" y="2"/>
                  </a:cubicBezTo>
                  <a:cubicBezTo>
                    <a:pt x="16" y="0"/>
                    <a:pt x="28" y="4"/>
                    <a:pt x="3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2177" y="3266"/>
              <a:ext cx="49" cy="49"/>
            </a:xfrm>
            <a:custGeom>
              <a:rect b="b" l="l" r="r" t="t"/>
              <a:pathLst>
                <a:path extrusionOk="0" h="40" w="40">
                  <a:moveTo>
                    <a:pt x="36" y="0"/>
                  </a:moveTo>
                  <a:cubicBezTo>
                    <a:pt x="36" y="14"/>
                    <a:pt x="40" y="30"/>
                    <a:pt x="35" y="33"/>
                  </a:cubicBezTo>
                  <a:cubicBezTo>
                    <a:pt x="23" y="40"/>
                    <a:pt x="11" y="34"/>
                    <a:pt x="0" y="20"/>
                  </a:cubicBezTo>
                  <a:cubicBezTo>
                    <a:pt x="11" y="14"/>
                    <a:pt x="20" y="9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2074" y="3286"/>
              <a:ext cx="44" cy="41"/>
            </a:xfrm>
            <a:custGeom>
              <a:rect b="b" l="l" r="r" t="t"/>
              <a:pathLst>
                <a:path extrusionOk="0" h="34" w="36">
                  <a:moveTo>
                    <a:pt x="9" y="0"/>
                  </a:moveTo>
                  <a:cubicBezTo>
                    <a:pt x="18" y="4"/>
                    <a:pt x="27" y="9"/>
                    <a:pt x="36" y="14"/>
                  </a:cubicBezTo>
                  <a:cubicBezTo>
                    <a:pt x="30" y="21"/>
                    <a:pt x="24" y="28"/>
                    <a:pt x="18" y="34"/>
                  </a:cubicBezTo>
                  <a:cubicBezTo>
                    <a:pt x="12" y="26"/>
                    <a:pt x="6" y="17"/>
                    <a:pt x="0" y="9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2127" y="3289"/>
              <a:ext cx="41" cy="38"/>
            </a:xfrm>
            <a:custGeom>
              <a:rect b="b" l="l" r="r" t="t"/>
              <a:pathLst>
                <a:path extrusionOk="0" h="31" w="34">
                  <a:moveTo>
                    <a:pt x="12" y="31"/>
                  </a:moveTo>
                  <a:cubicBezTo>
                    <a:pt x="8" y="23"/>
                    <a:pt x="5" y="14"/>
                    <a:pt x="0" y="3"/>
                  </a:cubicBezTo>
                  <a:cubicBezTo>
                    <a:pt x="12" y="2"/>
                    <a:pt x="22" y="1"/>
                    <a:pt x="34" y="0"/>
                  </a:cubicBezTo>
                  <a:cubicBezTo>
                    <a:pt x="34" y="18"/>
                    <a:pt x="30" y="29"/>
                    <a:pt x="11" y="30"/>
                  </a:cubicBezTo>
                  <a:cubicBezTo>
                    <a:pt x="11" y="30"/>
                    <a:pt x="12" y="31"/>
                    <a:pt x="1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1667" y="3354"/>
              <a:ext cx="54" cy="37"/>
            </a:xfrm>
            <a:custGeom>
              <a:rect b="b" l="l" r="r" t="t"/>
              <a:pathLst>
                <a:path extrusionOk="0" h="30" w="44">
                  <a:moveTo>
                    <a:pt x="25" y="5"/>
                  </a:moveTo>
                  <a:cubicBezTo>
                    <a:pt x="29" y="3"/>
                    <a:pt x="34" y="2"/>
                    <a:pt x="39" y="0"/>
                  </a:cubicBezTo>
                  <a:cubicBezTo>
                    <a:pt x="41" y="6"/>
                    <a:pt x="42" y="12"/>
                    <a:pt x="44" y="19"/>
                  </a:cubicBezTo>
                  <a:cubicBezTo>
                    <a:pt x="29" y="23"/>
                    <a:pt x="16" y="26"/>
                    <a:pt x="2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9"/>
                    <a:pt x="17" y="11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2507" y="3355"/>
              <a:ext cx="52" cy="35"/>
            </a:xfrm>
            <a:custGeom>
              <a:rect b="b" l="l" r="r" t="t"/>
              <a:pathLst>
                <a:path extrusionOk="0" h="28" w="42">
                  <a:moveTo>
                    <a:pt x="0" y="19"/>
                  </a:moveTo>
                  <a:cubicBezTo>
                    <a:pt x="2" y="11"/>
                    <a:pt x="3" y="7"/>
                    <a:pt x="4" y="0"/>
                  </a:cubicBezTo>
                  <a:cubicBezTo>
                    <a:pt x="18" y="8"/>
                    <a:pt x="30" y="15"/>
                    <a:pt x="42" y="22"/>
                  </a:cubicBezTo>
                  <a:cubicBezTo>
                    <a:pt x="42" y="24"/>
                    <a:pt x="41" y="26"/>
                    <a:pt x="41" y="28"/>
                  </a:cubicBezTo>
                  <a:cubicBezTo>
                    <a:pt x="28" y="25"/>
                    <a:pt x="15" y="22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063" y="2552"/>
              <a:ext cx="1031" cy="627"/>
            </a:xfrm>
            <a:custGeom>
              <a:rect b="b" l="l" r="r" t="t"/>
              <a:pathLst>
                <a:path extrusionOk="0" h="513" w="843">
                  <a:moveTo>
                    <a:pt x="745" y="251"/>
                  </a:moveTo>
                  <a:cubicBezTo>
                    <a:pt x="738" y="310"/>
                    <a:pt x="723" y="366"/>
                    <a:pt x="689" y="416"/>
                  </a:cubicBezTo>
                  <a:cubicBezTo>
                    <a:pt x="659" y="462"/>
                    <a:pt x="614" y="484"/>
                    <a:pt x="562" y="495"/>
                  </a:cubicBezTo>
                  <a:cubicBezTo>
                    <a:pt x="473" y="513"/>
                    <a:pt x="385" y="509"/>
                    <a:pt x="298" y="484"/>
                  </a:cubicBezTo>
                  <a:cubicBezTo>
                    <a:pt x="217" y="460"/>
                    <a:pt x="165" y="405"/>
                    <a:pt x="135" y="328"/>
                  </a:cubicBezTo>
                  <a:cubicBezTo>
                    <a:pt x="129" y="313"/>
                    <a:pt x="122" y="299"/>
                    <a:pt x="112" y="285"/>
                  </a:cubicBezTo>
                  <a:cubicBezTo>
                    <a:pt x="112" y="291"/>
                    <a:pt x="112" y="296"/>
                    <a:pt x="111" y="302"/>
                  </a:cubicBezTo>
                  <a:cubicBezTo>
                    <a:pt x="109" y="320"/>
                    <a:pt x="100" y="334"/>
                    <a:pt x="81" y="340"/>
                  </a:cubicBezTo>
                  <a:cubicBezTo>
                    <a:pt x="65" y="346"/>
                    <a:pt x="54" y="337"/>
                    <a:pt x="43" y="326"/>
                  </a:cubicBezTo>
                  <a:cubicBezTo>
                    <a:pt x="18" y="301"/>
                    <a:pt x="0" y="273"/>
                    <a:pt x="7" y="236"/>
                  </a:cubicBezTo>
                  <a:cubicBezTo>
                    <a:pt x="12" y="211"/>
                    <a:pt x="24" y="199"/>
                    <a:pt x="44" y="197"/>
                  </a:cubicBezTo>
                  <a:cubicBezTo>
                    <a:pt x="67" y="195"/>
                    <a:pt x="86" y="207"/>
                    <a:pt x="95" y="229"/>
                  </a:cubicBezTo>
                  <a:cubicBezTo>
                    <a:pt x="98" y="236"/>
                    <a:pt x="100" y="243"/>
                    <a:pt x="105" y="249"/>
                  </a:cubicBezTo>
                  <a:cubicBezTo>
                    <a:pt x="99" y="229"/>
                    <a:pt x="107" y="215"/>
                    <a:pt x="119" y="200"/>
                  </a:cubicBezTo>
                  <a:cubicBezTo>
                    <a:pt x="141" y="173"/>
                    <a:pt x="158" y="142"/>
                    <a:pt x="179" y="114"/>
                  </a:cubicBezTo>
                  <a:cubicBezTo>
                    <a:pt x="195" y="92"/>
                    <a:pt x="211" y="71"/>
                    <a:pt x="229" y="52"/>
                  </a:cubicBezTo>
                  <a:cubicBezTo>
                    <a:pt x="261" y="17"/>
                    <a:pt x="304" y="11"/>
                    <a:pt x="348" y="15"/>
                  </a:cubicBezTo>
                  <a:cubicBezTo>
                    <a:pt x="378" y="18"/>
                    <a:pt x="407" y="21"/>
                    <a:pt x="434" y="2"/>
                  </a:cubicBezTo>
                  <a:cubicBezTo>
                    <a:pt x="453" y="22"/>
                    <a:pt x="476" y="15"/>
                    <a:pt x="498" y="13"/>
                  </a:cubicBezTo>
                  <a:cubicBezTo>
                    <a:pt x="507" y="13"/>
                    <a:pt x="516" y="11"/>
                    <a:pt x="524" y="10"/>
                  </a:cubicBezTo>
                  <a:cubicBezTo>
                    <a:pt x="583" y="0"/>
                    <a:pt x="624" y="26"/>
                    <a:pt x="654" y="75"/>
                  </a:cubicBezTo>
                  <a:cubicBezTo>
                    <a:pt x="664" y="92"/>
                    <a:pt x="673" y="111"/>
                    <a:pt x="685" y="128"/>
                  </a:cubicBezTo>
                  <a:cubicBezTo>
                    <a:pt x="697" y="145"/>
                    <a:pt x="713" y="160"/>
                    <a:pt x="726" y="178"/>
                  </a:cubicBezTo>
                  <a:cubicBezTo>
                    <a:pt x="733" y="189"/>
                    <a:pt x="738" y="203"/>
                    <a:pt x="744" y="216"/>
                  </a:cubicBezTo>
                  <a:cubicBezTo>
                    <a:pt x="742" y="216"/>
                    <a:pt x="740" y="216"/>
                    <a:pt x="738" y="216"/>
                  </a:cubicBezTo>
                  <a:cubicBezTo>
                    <a:pt x="743" y="201"/>
                    <a:pt x="744" y="185"/>
                    <a:pt x="752" y="172"/>
                  </a:cubicBezTo>
                  <a:cubicBezTo>
                    <a:pt x="762" y="158"/>
                    <a:pt x="777" y="149"/>
                    <a:pt x="797" y="156"/>
                  </a:cubicBezTo>
                  <a:cubicBezTo>
                    <a:pt x="819" y="163"/>
                    <a:pt x="835" y="174"/>
                    <a:pt x="838" y="199"/>
                  </a:cubicBezTo>
                  <a:cubicBezTo>
                    <a:pt x="843" y="233"/>
                    <a:pt x="835" y="263"/>
                    <a:pt x="810" y="288"/>
                  </a:cubicBezTo>
                  <a:cubicBezTo>
                    <a:pt x="792" y="306"/>
                    <a:pt x="773" y="305"/>
                    <a:pt x="760" y="283"/>
                  </a:cubicBezTo>
                  <a:cubicBezTo>
                    <a:pt x="754" y="273"/>
                    <a:pt x="749" y="261"/>
                    <a:pt x="745" y="251"/>
                  </a:cubicBezTo>
                  <a:close/>
                  <a:moveTo>
                    <a:pt x="337" y="242"/>
                  </a:moveTo>
                  <a:cubicBezTo>
                    <a:pt x="372" y="242"/>
                    <a:pt x="393" y="228"/>
                    <a:pt x="395" y="203"/>
                  </a:cubicBezTo>
                  <a:cubicBezTo>
                    <a:pt x="396" y="185"/>
                    <a:pt x="390" y="170"/>
                    <a:pt x="373" y="162"/>
                  </a:cubicBezTo>
                  <a:cubicBezTo>
                    <a:pt x="351" y="152"/>
                    <a:pt x="326" y="146"/>
                    <a:pt x="303" y="159"/>
                  </a:cubicBezTo>
                  <a:cubicBezTo>
                    <a:pt x="283" y="171"/>
                    <a:pt x="279" y="192"/>
                    <a:pt x="287" y="217"/>
                  </a:cubicBezTo>
                  <a:cubicBezTo>
                    <a:pt x="292" y="233"/>
                    <a:pt x="310" y="242"/>
                    <a:pt x="337" y="242"/>
                  </a:cubicBezTo>
                  <a:close/>
                  <a:moveTo>
                    <a:pt x="470" y="118"/>
                  </a:moveTo>
                  <a:cubicBezTo>
                    <a:pt x="516" y="136"/>
                    <a:pt x="554" y="152"/>
                    <a:pt x="593" y="166"/>
                  </a:cubicBezTo>
                  <a:cubicBezTo>
                    <a:pt x="598" y="168"/>
                    <a:pt x="606" y="165"/>
                    <a:pt x="609" y="161"/>
                  </a:cubicBezTo>
                  <a:cubicBezTo>
                    <a:pt x="612" y="158"/>
                    <a:pt x="613" y="150"/>
                    <a:pt x="611" y="146"/>
                  </a:cubicBezTo>
                  <a:cubicBezTo>
                    <a:pt x="607" y="139"/>
                    <a:pt x="601" y="133"/>
                    <a:pt x="595" y="129"/>
                  </a:cubicBezTo>
                  <a:cubicBezTo>
                    <a:pt x="567" y="110"/>
                    <a:pt x="536" y="106"/>
                    <a:pt x="503" y="107"/>
                  </a:cubicBezTo>
                  <a:cubicBezTo>
                    <a:pt x="493" y="107"/>
                    <a:pt x="484" y="113"/>
                    <a:pt x="470" y="118"/>
                  </a:cubicBezTo>
                  <a:close/>
                  <a:moveTo>
                    <a:pt x="589" y="216"/>
                  </a:moveTo>
                  <a:cubicBezTo>
                    <a:pt x="589" y="186"/>
                    <a:pt x="571" y="173"/>
                    <a:pt x="533" y="174"/>
                  </a:cubicBezTo>
                  <a:cubicBezTo>
                    <a:pt x="500" y="174"/>
                    <a:pt x="476" y="192"/>
                    <a:pt x="478" y="218"/>
                  </a:cubicBezTo>
                  <a:cubicBezTo>
                    <a:pt x="480" y="250"/>
                    <a:pt x="507" y="264"/>
                    <a:pt x="542" y="264"/>
                  </a:cubicBezTo>
                  <a:cubicBezTo>
                    <a:pt x="574" y="264"/>
                    <a:pt x="588" y="249"/>
                    <a:pt x="589" y="216"/>
                  </a:cubicBezTo>
                  <a:close/>
                  <a:moveTo>
                    <a:pt x="386" y="101"/>
                  </a:moveTo>
                  <a:cubicBezTo>
                    <a:pt x="386" y="99"/>
                    <a:pt x="387" y="97"/>
                    <a:pt x="387" y="95"/>
                  </a:cubicBezTo>
                  <a:cubicBezTo>
                    <a:pt x="382" y="93"/>
                    <a:pt x="378" y="89"/>
                    <a:pt x="374" y="89"/>
                  </a:cubicBezTo>
                  <a:cubicBezTo>
                    <a:pt x="357" y="88"/>
                    <a:pt x="340" y="87"/>
                    <a:pt x="325" y="90"/>
                  </a:cubicBezTo>
                  <a:cubicBezTo>
                    <a:pt x="298" y="96"/>
                    <a:pt x="271" y="104"/>
                    <a:pt x="255" y="129"/>
                  </a:cubicBezTo>
                  <a:cubicBezTo>
                    <a:pt x="252" y="134"/>
                    <a:pt x="253" y="145"/>
                    <a:pt x="256" y="150"/>
                  </a:cubicBezTo>
                  <a:cubicBezTo>
                    <a:pt x="259" y="153"/>
                    <a:pt x="270" y="152"/>
                    <a:pt x="276" y="149"/>
                  </a:cubicBezTo>
                  <a:cubicBezTo>
                    <a:pt x="299" y="140"/>
                    <a:pt x="320" y="128"/>
                    <a:pt x="342" y="118"/>
                  </a:cubicBezTo>
                  <a:cubicBezTo>
                    <a:pt x="357" y="111"/>
                    <a:pt x="372" y="106"/>
                    <a:pt x="386" y="101"/>
                  </a:cubicBezTo>
                  <a:close/>
                  <a:moveTo>
                    <a:pt x="432" y="346"/>
                  </a:moveTo>
                  <a:cubicBezTo>
                    <a:pt x="433" y="343"/>
                    <a:pt x="434" y="341"/>
                    <a:pt x="435" y="339"/>
                  </a:cubicBezTo>
                  <a:cubicBezTo>
                    <a:pt x="435" y="325"/>
                    <a:pt x="445" y="323"/>
                    <a:pt x="456" y="325"/>
                  </a:cubicBezTo>
                  <a:cubicBezTo>
                    <a:pt x="460" y="325"/>
                    <a:pt x="463" y="330"/>
                    <a:pt x="467" y="333"/>
                  </a:cubicBezTo>
                  <a:cubicBezTo>
                    <a:pt x="460" y="337"/>
                    <a:pt x="454" y="341"/>
                    <a:pt x="447" y="346"/>
                  </a:cubicBezTo>
                  <a:cubicBezTo>
                    <a:pt x="445" y="347"/>
                    <a:pt x="443" y="347"/>
                    <a:pt x="441" y="347"/>
                  </a:cubicBezTo>
                  <a:cubicBezTo>
                    <a:pt x="427" y="346"/>
                    <a:pt x="414" y="345"/>
                    <a:pt x="400" y="344"/>
                  </a:cubicBezTo>
                  <a:cubicBezTo>
                    <a:pt x="401" y="331"/>
                    <a:pt x="402" y="318"/>
                    <a:pt x="405" y="305"/>
                  </a:cubicBezTo>
                  <a:cubicBezTo>
                    <a:pt x="407" y="292"/>
                    <a:pt x="412" y="280"/>
                    <a:pt x="416" y="267"/>
                  </a:cubicBezTo>
                  <a:cubicBezTo>
                    <a:pt x="414" y="267"/>
                    <a:pt x="411" y="266"/>
                    <a:pt x="409" y="265"/>
                  </a:cubicBezTo>
                  <a:cubicBezTo>
                    <a:pt x="401" y="288"/>
                    <a:pt x="393" y="310"/>
                    <a:pt x="388" y="334"/>
                  </a:cubicBezTo>
                  <a:cubicBezTo>
                    <a:pt x="387" y="340"/>
                    <a:pt x="398" y="355"/>
                    <a:pt x="405" y="356"/>
                  </a:cubicBezTo>
                  <a:cubicBezTo>
                    <a:pt x="423" y="357"/>
                    <a:pt x="442" y="353"/>
                    <a:pt x="461" y="350"/>
                  </a:cubicBezTo>
                  <a:cubicBezTo>
                    <a:pt x="474" y="348"/>
                    <a:pt x="479" y="337"/>
                    <a:pt x="474" y="326"/>
                  </a:cubicBezTo>
                  <a:cubicBezTo>
                    <a:pt x="469" y="314"/>
                    <a:pt x="457" y="310"/>
                    <a:pt x="445" y="316"/>
                  </a:cubicBezTo>
                  <a:cubicBezTo>
                    <a:pt x="434" y="321"/>
                    <a:pt x="419" y="324"/>
                    <a:pt x="425" y="342"/>
                  </a:cubicBezTo>
                  <a:cubicBezTo>
                    <a:pt x="426" y="343"/>
                    <a:pt x="428" y="344"/>
                    <a:pt x="432" y="346"/>
                  </a:cubicBezTo>
                  <a:close/>
                  <a:moveTo>
                    <a:pt x="50" y="291"/>
                  </a:moveTo>
                  <a:cubicBezTo>
                    <a:pt x="56" y="293"/>
                    <a:pt x="64" y="297"/>
                    <a:pt x="69" y="295"/>
                  </a:cubicBezTo>
                  <a:cubicBezTo>
                    <a:pt x="75" y="293"/>
                    <a:pt x="83" y="283"/>
                    <a:pt x="82" y="278"/>
                  </a:cubicBezTo>
                  <a:cubicBezTo>
                    <a:pt x="80" y="264"/>
                    <a:pt x="77" y="250"/>
                    <a:pt x="69" y="239"/>
                  </a:cubicBezTo>
                  <a:cubicBezTo>
                    <a:pt x="62" y="227"/>
                    <a:pt x="52" y="229"/>
                    <a:pt x="41" y="239"/>
                  </a:cubicBezTo>
                  <a:cubicBezTo>
                    <a:pt x="63" y="244"/>
                    <a:pt x="75" y="258"/>
                    <a:pt x="70" y="277"/>
                  </a:cubicBezTo>
                  <a:cubicBezTo>
                    <a:pt x="69" y="282"/>
                    <a:pt x="59" y="285"/>
                    <a:pt x="50" y="291"/>
                  </a:cubicBezTo>
                  <a:close/>
                  <a:moveTo>
                    <a:pt x="800" y="198"/>
                  </a:moveTo>
                  <a:cubicBezTo>
                    <a:pt x="790" y="199"/>
                    <a:pt x="776" y="197"/>
                    <a:pt x="773" y="202"/>
                  </a:cubicBezTo>
                  <a:cubicBezTo>
                    <a:pt x="766" y="213"/>
                    <a:pt x="764" y="227"/>
                    <a:pt x="762" y="239"/>
                  </a:cubicBezTo>
                  <a:cubicBezTo>
                    <a:pt x="761" y="249"/>
                    <a:pt x="765" y="260"/>
                    <a:pt x="778" y="256"/>
                  </a:cubicBezTo>
                  <a:cubicBezTo>
                    <a:pt x="785" y="254"/>
                    <a:pt x="791" y="246"/>
                    <a:pt x="797" y="241"/>
                  </a:cubicBezTo>
                  <a:cubicBezTo>
                    <a:pt x="796" y="240"/>
                    <a:pt x="795" y="240"/>
                    <a:pt x="794" y="239"/>
                  </a:cubicBezTo>
                  <a:cubicBezTo>
                    <a:pt x="788" y="241"/>
                    <a:pt x="782" y="243"/>
                    <a:pt x="776" y="246"/>
                  </a:cubicBezTo>
                  <a:cubicBezTo>
                    <a:pt x="775" y="238"/>
                    <a:pt x="771" y="229"/>
                    <a:pt x="774" y="224"/>
                  </a:cubicBezTo>
                  <a:cubicBezTo>
                    <a:pt x="779" y="215"/>
                    <a:pt x="789" y="208"/>
                    <a:pt x="800" y="198"/>
                  </a:cubicBezTo>
                  <a:close/>
                  <a:moveTo>
                    <a:pt x="404" y="404"/>
                  </a:moveTo>
                  <a:cubicBezTo>
                    <a:pt x="447" y="382"/>
                    <a:pt x="461" y="384"/>
                    <a:pt x="512" y="409"/>
                  </a:cubicBezTo>
                  <a:cubicBezTo>
                    <a:pt x="495" y="382"/>
                    <a:pt x="470" y="383"/>
                    <a:pt x="448" y="379"/>
                  </a:cubicBezTo>
                  <a:cubicBezTo>
                    <a:pt x="429" y="376"/>
                    <a:pt x="411" y="389"/>
                    <a:pt x="404" y="40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179" y="3355"/>
              <a:ext cx="901" cy="218"/>
            </a:xfrm>
            <a:custGeom>
              <a:rect b="b" l="l" r="r" t="t"/>
              <a:pathLst>
                <a:path extrusionOk="0" h="178" w="737">
                  <a:moveTo>
                    <a:pt x="369" y="0"/>
                  </a:moveTo>
                  <a:cubicBezTo>
                    <a:pt x="453" y="6"/>
                    <a:pt x="537" y="10"/>
                    <a:pt x="621" y="17"/>
                  </a:cubicBezTo>
                  <a:cubicBezTo>
                    <a:pt x="655" y="20"/>
                    <a:pt x="689" y="29"/>
                    <a:pt x="723" y="35"/>
                  </a:cubicBezTo>
                  <a:cubicBezTo>
                    <a:pt x="734" y="37"/>
                    <a:pt x="737" y="41"/>
                    <a:pt x="734" y="53"/>
                  </a:cubicBezTo>
                  <a:cubicBezTo>
                    <a:pt x="727" y="87"/>
                    <a:pt x="721" y="122"/>
                    <a:pt x="716" y="157"/>
                  </a:cubicBezTo>
                  <a:cubicBezTo>
                    <a:pt x="714" y="174"/>
                    <a:pt x="706" y="178"/>
                    <a:pt x="689" y="175"/>
                  </a:cubicBezTo>
                  <a:cubicBezTo>
                    <a:pt x="631" y="167"/>
                    <a:pt x="573" y="156"/>
                    <a:pt x="514" y="152"/>
                  </a:cubicBezTo>
                  <a:cubicBezTo>
                    <a:pt x="443" y="147"/>
                    <a:pt x="372" y="146"/>
                    <a:pt x="301" y="148"/>
                  </a:cubicBezTo>
                  <a:cubicBezTo>
                    <a:pt x="234" y="151"/>
                    <a:pt x="166" y="159"/>
                    <a:pt x="99" y="165"/>
                  </a:cubicBezTo>
                  <a:cubicBezTo>
                    <a:pt x="80" y="167"/>
                    <a:pt x="61" y="172"/>
                    <a:pt x="42" y="176"/>
                  </a:cubicBezTo>
                  <a:cubicBezTo>
                    <a:pt x="31" y="178"/>
                    <a:pt x="25" y="174"/>
                    <a:pt x="23" y="162"/>
                  </a:cubicBezTo>
                  <a:cubicBezTo>
                    <a:pt x="18" y="128"/>
                    <a:pt x="11" y="95"/>
                    <a:pt x="4" y="62"/>
                  </a:cubicBezTo>
                  <a:cubicBezTo>
                    <a:pt x="0" y="39"/>
                    <a:pt x="2" y="36"/>
                    <a:pt x="25" y="32"/>
                  </a:cubicBezTo>
                  <a:cubicBezTo>
                    <a:pt x="139" y="11"/>
                    <a:pt x="253" y="0"/>
                    <a:pt x="368" y="5"/>
                  </a:cubicBezTo>
                  <a:cubicBezTo>
                    <a:pt x="368" y="3"/>
                    <a:pt x="368" y="2"/>
                    <a:pt x="369" y="0"/>
                  </a:cubicBezTo>
                  <a:close/>
                  <a:moveTo>
                    <a:pt x="518" y="120"/>
                  </a:moveTo>
                  <a:cubicBezTo>
                    <a:pt x="543" y="122"/>
                    <a:pt x="567" y="132"/>
                    <a:pt x="584" y="106"/>
                  </a:cubicBezTo>
                  <a:cubicBezTo>
                    <a:pt x="594" y="92"/>
                    <a:pt x="595" y="75"/>
                    <a:pt x="585" y="60"/>
                  </a:cubicBezTo>
                  <a:cubicBezTo>
                    <a:pt x="570" y="37"/>
                    <a:pt x="547" y="43"/>
                    <a:pt x="524" y="41"/>
                  </a:cubicBezTo>
                  <a:cubicBezTo>
                    <a:pt x="522" y="68"/>
                    <a:pt x="520" y="93"/>
                    <a:pt x="518" y="120"/>
                  </a:cubicBezTo>
                  <a:close/>
                  <a:moveTo>
                    <a:pt x="174" y="130"/>
                  </a:moveTo>
                  <a:cubicBezTo>
                    <a:pt x="186" y="128"/>
                    <a:pt x="196" y="129"/>
                    <a:pt x="205" y="125"/>
                  </a:cubicBezTo>
                  <a:cubicBezTo>
                    <a:pt x="215" y="121"/>
                    <a:pt x="227" y="115"/>
                    <a:pt x="230" y="108"/>
                  </a:cubicBezTo>
                  <a:cubicBezTo>
                    <a:pt x="232" y="100"/>
                    <a:pt x="223" y="89"/>
                    <a:pt x="219" y="80"/>
                  </a:cubicBezTo>
                  <a:cubicBezTo>
                    <a:pt x="219" y="72"/>
                    <a:pt x="222" y="55"/>
                    <a:pt x="218" y="54"/>
                  </a:cubicBezTo>
                  <a:cubicBezTo>
                    <a:pt x="204" y="48"/>
                    <a:pt x="187" y="46"/>
                    <a:pt x="169" y="42"/>
                  </a:cubicBezTo>
                  <a:cubicBezTo>
                    <a:pt x="171" y="74"/>
                    <a:pt x="172" y="100"/>
                    <a:pt x="174" y="130"/>
                  </a:cubicBezTo>
                  <a:close/>
                  <a:moveTo>
                    <a:pt x="410" y="121"/>
                  </a:moveTo>
                  <a:cubicBezTo>
                    <a:pt x="433" y="116"/>
                    <a:pt x="417" y="96"/>
                    <a:pt x="426" y="86"/>
                  </a:cubicBezTo>
                  <a:cubicBezTo>
                    <a:pt x="455" y="76"/>
                    <a:pt x="446" y="122"/>
                    <a:pt x="474" y="120"/>
                  </a:cubicBezTo>
                  <a:cubicBezTo>
                    <a:pt x="466" y="106"/>
                    <a:pt x="460" y="95"/>
                    <a:pt x="456" y="88"/>
                  </a:cubicBezTo>
                  <a:cubicBezTo>
                    <a:pt x="456" y="71"/>
                    <a:pt x="461" y="52"/>
                    <a:pt x="455" y="48"/>
                  </a:cubicBezTo>
                  <a:cubicBezTo>
                    <a:pt x="444" y="40"/>
                    <a:pt x="427" y="40"/>
                    <a:pt x="410" y="36"/>
                  </a:cubicBezTo>
                  <a:cubicBezTo>
                    <a:pt x="410" y="67"/>
                    <a:pt x="410" y="93"/>
                    <a:pt x="410" y="121"/>
                  </a:cubicBezTo>
                  <a:close/>
                  <a:moveTo>
                    <a:pt x="637" y="49"/>
                  </a:moveTo>
                  <a:cubicBezTo>
                    <a:pt x="620" y="79"/>
                    <a:pt x="606" y="104"/>
                    <a:pt x="592" y="129"/>
                  </a:cubicBezTo>
                  <a:cubicBezTo>
                    <a:pt x="592" y="131"/>
                    <a:pt x="593" y="133"/>
                    <a:pt x="593" y="135"/>
                  </a:cubicBezTo>
                  <a:cubicBezTo>
                    <a:pt x="618" y="118"/>
                    <a:pt x="642" y="113"/>
                    <a:pt x="663" y="141"/>
                  </a:cubicBezTo>
                  <a:cubicBezTo>
                    <a:pt x="655" y="111"/>
                    <a:pt x="656" y="80"/>
                    <a:pt x="637" y="49"/>
                  </a:cubicBezTo>
                  <a:close/>
                  <a:moveTo>
                    <a:pt x="158" y="131"/>
                  </a:moveTo>
                  <a:cubicBezTo>
                    <a:pt x="159" y="129"/>
                    <a:pt x="159" y="127"/>
                    <a:pt x="160" y="126"/>
                  </a:cubicBezTo>
                  <a:cubicBezTo>
                    <a:pt x="145" y="101"/>
                    <a:pt x="130" y="76"/>
                    <a:pt x="114" y="51"/>
                  </a:cubicBezTo>
                  <a:cubicBezTo>
                    <a:pt x="112" y="51"/>
                    <a:pt x="110" y="52"/>
                    <a:pt x="107" y="52"/>
                  </a:cubicBezTo>
                  <a:cubicBezTo>
                    <a:pt x="101" y="81"/>
                    <a:pt x="94" y="110"/>
                    <a:pt x="88" y="138"/>
                  </a:cubicBezTo>
                  <a:cubicBezTo>
                    <a:pt x="89" y="140"/>
                    <a:pt x="91" y="143"/>
                    <a:pt x="92" y="145"/>
                  </a:cubicBezTo>
                  <a:cubicBezTo>
                    <a:pt x="109" y="111"/>
                    <a:pt x="133" y="117"/>
                    <a:pt x="158" y="131"/>
                  </a:cubicBezTo>
                  <a:close/>
                  <a:moveTo>
                    <a:pt x="391" y="120"/>
                  </a:moveTo>
                  <a:cubicBezTo>
                    <a:pt x="384" y="106"/>
                    <a:pt x="377" y="94"/>
                    <a:pt x="371" y="82"/>
                  </a:cubicBezTo>
                  <a:cubicBezTo>
                    <a:pt x="376" y="72"/>
                    <a:pt x="380" y="58"/>
                    <a:pt x="376" y="50"/>
                  </a:cubicBezTo>
                  <a:cubicBezTo>
                    <a:pt x="365" y="32"/>
                    <a:pt x="346" y="40"/>
                    <a:pt x="327" y="40"/>
                  </a:cubicBezTo>
                  <a:cubicBezTo>
                    <a:pt x="327" y="65"/>
                    <a:pt x="327" y="88"/>
                    <a:pt x="328" y="111"/>
                  </a:cubicBezTo>
                  <a:cubicBezTo>
                    <a:pt x="328" y="114"/>
                    <a:pt x="332" y="117"/>
                    <a:pt x="334" y="120"/>
                  </a:cubicBezTo>
                  <a:cubicBezTo>
                    <a:pt x="336" y="117"/>
                    <a:pt x="340" y="114"/>
                    <a:pt x="340" y="110"/>
                  </a:cubicBezTo>
                  <a:cubicBezTo>
                    <a:pt x="341" y="102"/>
                    <a:pt x="341" y="95"/>
                    <a:pt x="341" y="88"/>
                  </a:cubicBezTo>
                  <a:cubicBezTo>
                    <a:pt x="373" y="76"/>
                    <a:pt x="364" y="122"/>
                    <a:pt x="391" y="120"/>
                  </a:cubicBezTo>
                  <a:close/>
                  <a:moveTo>
                    <a:pt x="255" y="42"/>
                  </a:moveTo>
                  <a:cubicBezTo>
                    <a:pt x="253" y="42"/>
                    <a:pt x="250" y="42"/>
                    <a:pt x="248" y="42"/>
                  </a:cubicBezTo>
                  <a:cubicBezTo>
                    <a:pt x="248" y="63"/>
                    <a:pt x="246" y="85"/>
                    <a:pt x="249" y="106"/>
                  </a:cubicBezTo>
                  <a:cubicBezTo>
                    <a:pt x="250" y="113"/>
                    <a:pt x="264" y="122"/>
                    <a:pt x="272" y="123"/>
                  </a:cubicBezTo>
                  <a:cubicBezTo>
                    <a:pt x="282" y="124"/>
                    <a:pt x="302" y="118"/>
                    <a:pt x="303" y="113"/>
                  </a:cubicBezTo>
                  <a:cubicBezTo>
                    <a:pt x="306" y="90"/>
                    <a:pt x="304" y="66"/>
                    <a:pt x="305" y="42"/>
                  </a:cubicBezTo>
                  <a:cubicBezTo>
                    <a:pt x="303" y="42"/>
                    <a:pt x="302" y="42"/>
                    <a:pt x="300" y="42"/>
                  </a:cubicBezTo>
                  <a:cubicBezTo>
                    <a:pt x="300" y="51"/>
                    <a:pt x="300" y="59"/>
                    <a:pt x="300" y="67"/>
                  </a:cubicBezTo>
                  <a:cubicBezTo>
                    <a:pt x="300" y="100"/>
                    <a:pt x="295" y="110"/>
                    <a:pt x="277" y="109"/>
                  </a:cubicBezTo>
                  <a:cubicBezTo>
                    <a:pt x="260" y="109"/>
                    <a:pt x="256" y="101"/>
                    <a:pt x="256" y="68"/>
                  </a:cubicBezTo>
                  <a:cubicBezTo>
                    <a:pt x="256" y="59"/>
                    <a:pt x="255" y="50"/>
                    <a:pt x="255" y="42"/>
                  </a:cubicBezTo>
                  <a:close/>
                  <a:moveTo>
                    <a:pt x="491" y="120"/>
                  </a:moveTo>
                  <a:cubicBezTo>
                    <a:pt x="494" y="120"/>
                    <a:pt x="497" y="120"/>
                    <a:pt x="501" y="120"/>
                  </a:cubicBezTo>
                  <a:cubicBezTo>
                    <a:pt x="501" y="93"/>
                    <a:pt x="501" y="66"/>
                    <a:pt x="501" y="39"/>
                  </a:cubicBezTo>
                  <a:cubicBezTo>
                    <a:pt x="499" y="39"/>
                    <a:pt x="497" y="39"/>
                    <a:pt x="495" y="39"/>
                  </a:cubicBezTo>
                  <a:cubicBezTo>
                    <a:pt x="494" y="66"/>
                    <a:pt x="493" y="93"/>
                    <a:pt x="491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155" y="2422"/>
              <a:ext cx="441" cy="387"/>
            </a:xfrm>
            <a:custGeom>
              <a:rect b="b" l="l" r="r" t="t"/>
              <a:pathLst>
                <a:path extrusionOk="0" h="316" w="360">
                  <a:moveTo>
                    <a:pt x="25" y="316"/>
                  </a:moveTo>
                  <a:cubicBezTo>
                    <a:pt x="4" y="308"/>
                    <a:pt x="0" y="297"/>
                    <a:pt x="6" y="280"/>
                  </a:cubicBezTo>
                  <a:cubicBezTo>
                    <a:pt x="21" y="236"/>
                    <a:pt x="31" y="191"/>
                    <a:pt x="50" y="149"/>
                  </a:cubicBezTo>
                  <a:cubicBezTo>
                    <a:pt x="82" y="74"/>
                    <a:pt x="145" y="34"/>
                    <a:pt x="222" y="17"/>
                  </a:cubicBezTo>
                  <a:cubicBezTo>
                    <a:pt x="261" y="9"/>
                    <a:pt x="301" y="7"/>
                    <a:pt x="340" y="2"/>
                  </a:cubicBezTo>
                  <a:cubicBezTo>
                    <a:pt x="354" y="0"/>
                    <a:pt x="360" y="6"/>
                    <a:pt x="359" y="20"/>
                  </a:cubicBezTo>
                  <a:cubicBezTo>
                    <a:pt x="357" y="44"/>
                    <a:pt x="358" y="69"/>
                    <a:pt x="354" y="93"/>
                  </a:cubicBezTo>
                  <a:cubicBezTo>
                    <a:pt x="351" y="111"/>
                    <a:pt x="333" y="114"/>
                    <a:pt x="318" y="115"/>
                  </a:cubicBezTo>
                  <a:cubicBezTo>
                    <a:pt x="295" y="115"/>
                    <a:pt x="272" y="111"/>
                    <a:pt x="249" y="112"/>
                  </a:cubicBezTo>
                  <a:cubicBezTo>
                    <a:pt x="206" y="114"/>
                    <a:pt x="166" y="125"/>
                    <a:pt x="138" y="161"/>
                  </a:cubicBezTo>
                  <a:cubicBezTo>
                    <a:pt x="113" y="194"/>
                    <a:pt x="91" y="229"/>
                    <a:pt x="66" y="263"/>
                  </a:cubicBezTo>
                  <a:cubicBezTo>
                    <a:pt x="53" y="281"/>
                    <a:pt x="38" y="299"/>
                    <a:pt x="25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600" y="2424"/>
              <a:ext cx="401" cy="344"/>
            </a:xfrm>
            <a:custGeom>
              <a:rect b="b" l="l" r="r" t="t"/>
              <a:pathLst>
                <a:path extrusionOk="0" h="281" w="328">
                  <a:moveTo>
                    <a:pt x="328" y="250"/>
                  </a:moveTo>
                  <a:cubicBezTo>
                    <a:pt x="318" y="259"/>
                    <a:pt x="309" y="268"/>
                    <a:pt x="295" y="281"/>
                  </a:cubicBezTo>
                  <a:cubicBezTo>
                    <a:pt x="282" y="266"/>
                    <a:pt x="269" y="252"/>
                    <a:pt x="258" y="237"/>
                  </a:cubicBezTo>
                  <a:cubicBezTo>
                    <a:pt x="239" y="209"/>
                    <a:pt x="224" y="180"/>
                    <a:pt x="205" y="153"/>
                  </a:cubicBezTo>
                  <a:cubicBezTo>
                    <a:pt x="178" y="114"/>
                    <a:pt x="138" y="100"/>
                    <a:pt x="92" y="105"/>
                  </a:cubicBezTo>
                  <a:cubicBezTo>
                    <a:pt x="71" y="108"/>
                    <a:pt x="51" y="112"/>
                    <a:pt x="31" y="113"/>
                  </a:cubicBezTo>
                  <a:cubicBezTo>
                    <a:pt x="9" y="114"/>
                    <a:pt x="0" y="104"/>
                    <a:pt x="0" y="83"/>
                  </a:cubicBezTo>
                  <a:cubicBezTo>
                    <a:pt x="0" y="56"/>
                    <a:pt x="3" y="30"/>
                    <a:pt x="4" y="1"/>
                  </a:cubicBezTo>
                  <a:cubicBezTo>
                    <a:pt x="67" y="0"/>
                    <a:pt x="129" y="11"/>
                    <a:pt x="185" y="42"/>
                  </a:cubicBezTo>
                  <a:cubicBezTo>
                    <a:pt x="256" y="81"/>
                    <a:pt x="295" y="150"/>
                    <a:pt x="328" y="25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372" y="3217"/>
              <a:ext cx="539" cy="141"/>
            </a:xfrm>
            <a:custGeom>
              <a:rect b="b" l="l" r="r" t="t"/>
              <a:pathLst>
                <a:path extrusionOk="0" h="115" w="441">
                  <a:moveTo>
                    <a:pt x="225" y="81"/>
                  </a:moveTo>
                  <a:cubicBezTo>
                    <a:pt x="229" y="87"/>
                    <a:pt x="233" y="93"/>
                    <a:pt x="238" y="100"/>
                  </a:cubicBezTo>
                  <a:cubicBezTo>
                    <a:pt x="246" y="91"/>
                    <a:pt x="254" y="83"/>
                    <a:pt x="261" y="76"/>
                  </a:cubicBezTo>
                  <a:cubicBezTo>
                    <a:pt x="276" y="79"/>
                    <a:pt x="290" y="81"/>
                    <a:pt x="306" y="84"/>
                  </a:cubicBezTo>
                  <a:cubicBezTo>
                    <a:pt x="307" y="72"/>
                    <a:pt x="308" y="62"/>
                    <a:pt x="308" y="54"/>
                  </a:cubicBezTo>
                  <a:cubicBezTo>
                    <a:pt x="323" y="47"/>
                    <a:pt x="335" y="41"/>
                    <a:pt x="349" y="34"/>
                  </a:cubicBezTo>
                  <a:cubicBezTo>
                    <a:pt x="344" y="27"/>
                    <a:pt x="341" y="22"/>
                    <a:pt x="338" y="17"/>
                  </a:cubicBezTo>
                  <a:cubicBezTo>
                    <a:pt x="362" y="0"/>
                    <a:pt x="426" y="61"/>
                    <a:pt x="441" y="115"/>
                  </a:cubicBezTo>
                  <a:cubicBezTo>
                    <a:pt x="294" y="102"/>
                    <a:pt x="147" y="103"/>
                    <a:pt x="0" y="113"/>
                  </a:cubicBezTo>
                  <a:cubicBezTo>
                    <a:pt x="12" y="61"/>
                    <a:pt x="56" y="21"/>
                    <a:pt x="104" y="19"/>
                  </a:cubicBezTo>
                  <a:cubicBezTo>
                    <a:pt x="102" y="25"/>
                    <a:pt x="100" y="31"/>
                    <a:pt x="98" y="37"/>
                  </a:cubicBezTo>
                  <a:cubicBezTo>
                    <a:pt x="133" y="53"/>
                    <a:pt x="133" y="53"/>
                    <a:pt x="123" y="86"/>
                  </a:cubicBezTo>
                  <a:cubicBezTo>
                    <a:pt x="141" y="83"/>
                    <a:pt x="157" y="80"/>
                    <a:pt x="175" y="78"/>
                  </a:cubicBezTo>
                  <a:cubicBezTo>
                    <a:pt x="180" y="84"/>
                    <a:pt x="186" y="92"/>
                    <a:pt x="192" y="101"/>
                  </a:cubicBezTo>
                  <a:cubicBezTo>
                    <a:pt x="204" y="94"/>
                    <a:pt x="215" y="88"/>
                    <a:pt x="226" y="82"/>
                  </a:cubicBezTo>
                  <a:lnTo>
                    <a:pt x="225" y="81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859" y="2908"/>
              <a:ext cx="219" cy="217"/>
            </a:xfrm>
            <a:custGeom>
              <a:rect b="b" l="l" r="r" t="t"/>
              <a:pathLst>
                <a:path extrusionOk="0" h="178" w="179">
                  <a:moveTo>
                    <a:pt x="97" y="0"/>
                  </a:moveTo>
                  <a:cubicBezTo>
                    <a:pt x="113" y="8"/>
                    <a:pt x="129" y="16"/>
                    <a:pt x="145" y="24"/>
                  </a:cubicBezTo>
                  <a:cubicBezTo>
                    <a:pt x="147" y="22"/>
                    <a:pt x="150" y="21"/>
                    <a:pt x="152" y="19"/>
                  </a:cubicBezTo>
                  <a:cubicBezTo>
                    <a:pt x="160" y="64"/>
                    <a:pt x="168" y="110"/>
                    <a:pt x="176" y="155"/>
                  </a:cubicBezTo>
                  <a:cubicBezTo>
                    <a:pt x="179" y="171"/>
                    <a:pt x="171" y="176"/>
                    <a:pt x="156" y="175"/>
                  </a:cubicBezTo>
                  <a:cubicBezTo>
                    <a:pt x="118" y="175"/>
                    <a:pt x="79" y="174"/>
                    <a:pt x="41" y="175"/>
                  </a:cubicBezTo>
                  <a:cubicBezTo>
                    <a:pt x="28" y="175"/>
                    <a:pt x="15" y="178"/>
                    <a:pt x="0" y="178"/>
                  </a:cubicBezTo>
                  <a:cubicBezTo>
                    <a:pt x="62" y="133"/>
                    <a:pt x="79" y="65"/>
                    <a:pt x="97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138" y="2943"/>
              <a:ext cx="214" cy="189"/>
            </a:xfrm>
            <a:custGeom>
              <a:rect b="b" l="l" r="r" t="t"/>
              <a:pathLst>
                <a:path extrusionOk="0" h="154" w="175">
                  <a:moveTo>
                    <a:pt x="175" y="146"/>
                  </a:moveTo>
                  <a:cubicBezTo>
                    <a:pt x="137" y="146"/>
                    <a:pt x="103" y="146"/>
                    <a:pt x="69" y="146"/>
                  </a:cubicBezTo>
                  <a:cubicBezTo>
                    <a:pt x="54" y="147"/>
                    <a:pt x="39" y="150"/>
                    <a:pt x="24" y="152"/>
                  </a:cubicBezTo>
                  <a:cubicBezTo>
                    <a:pt x="7" y="154"/>
                    <a:pt x="0" y="146"/>
                    <a:pt x="1" y="130"/>
                  </a:cubicBezTo>
                  <a:cubicBezTo>
                    <a:pt x="3" y="97"/>
                    <a:pt x="5" y="64"/>
                    <a:pt x="7" y="39"/>
                  </a:cubicBezTo>
                  <a:cubicBezTo>
                    <a:pt x="28" y="23"/>
                    <a:pt x="43" y="12"/>
                    <a:pt x="60" y="0"/>
                  </a:cubicBezTo>
                  <a:cubicBezTo>
                    <a:pt x="84" y="56"/>
                    <a:pt x="113" y="112"/>
                    <a:pt x="175" y="14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031" y="3344"/>
              <a:ext cx="198" cy="238"/>
            </a:xfrm>
            <a:custGeom>
              <a:rect b="b" l="l" r="r" t="t"/>
              <a:pathLst>
                <a:path extrusionOk="0" h="194" w="162">
                  <a:moveTo>
                    <a:pt x="86" y="99"/>
                  </a:moveTo>
                  <a:cubicBezTo>
                    <a:pt x="58" y="84"/>
                    <a:pt x="29" y="69"/>
                    <a:pt x="0" y="54"/>
                  </a:cubicBezTo>
                  <a:cubicBezTo>
                    <a:pt x="1" y="52"/>
                    <a:pt x="1" y="50"/>
                    <a:pt x="2" y="48"/>
                  </a:cubicBezTo>
                  <a:cubicBezTo>
                    <a:pt x="51" y="26"/>
                    <a:pt x="99" y="0"/>
                    <a:pt x="162" y="0"/>
                  </a:cubicBezTo>
                  <a:cubicBezTo>
                    <a:pt x="145" y="11"/>
                    <a:pt x="133" y="20"/>
                    <a:pt x="120" y="28"/>
                  </a:cubicBezTo>
                  <a:cubicBezTo>
                    <a:pt x="111" y="34"/>
                    <a:pt x="109" y="41"/>
                    <a:pt x="112" y="52"/>
                  </a:cubicBezTo>
                  <a:cubicBezTo>
                    <a:pt x="119" y="80"/>
                    <a:pt x="123" y="109"/>
                    <a:pt x="129" y="138"/>
                  </a:cubicBezTo>
                  <a:cubicBezTo>
                    <a:pt x="131" y="149"/>
                    <a:pt x="129" y="155"/>
                    <a:pt x="116" y="160"/>
                  </a:cubicBezTo>
                  <a:cubicBezTo>
                    <a:pt x="87" y="169"/>
                    <a:pt x="59" y="181"/>
                    <a:pt x="25" y="194"/>
                  </a:cubicBezTo>
                  <a:cubicBezTo>
                    <a:pt x="45" y="157"/>
                    <a:pt x="54" y="119"/>
                    <a:pt x="8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4041" y="3346"/>
              <a:ext cx="187" cy="235"/>
            </a:xfrm>
            <a:custGeom>
              <a:rect b="b" l="l" r="r" t="t"/>
              <a:pathLst>
                <a:path extrusionOk="0" h="192" w="153">
                  <a:moveTo>
                    <a:pt x="153" y="53"/>
                  </a:moveTo>
                  <a:cubicBezTo>
                    <a:pt x="124" y="68"/>
                    <a:pt x="95" y="83"/>
                    <a:pt x="67" y="97"/>
                  </a:cubicBezTo>
                  <a:cubicBezTo>
                    <a:pt x="99" y="117"/>
                    <a:pt x="108" y="156"/>
                    <a:pt x="127" y="192"/>
                  </a:cubicBezTo>
                  <a:cubicBezTo>
                    <a:pt x="93" y="179"/>
                    <a:pt x="62" y="168"/>
                    <a:pt x="32" y="155"/>
                  </a:cubicBezTo>
                  <a:cubicBezTo>
                    <a:pt x="28" y="154"/>
                    <a:pt x="25" y="144"/>
                    <a:pt x="26" y="139"/>
                  </a:cubicBezTo>
                  <a:cubicBezTo>
                    <a:pt x="30" y="112"/>
                    <a:pt x="34" y="85"/>
                    <a:pt x="40" y="59"/>
                  </a:cubicBezTo>
                  <a:cubicBezTo>
                    <a:pt x="45" y="40"/>
                    <a:pt x="42" y="27"/>
                    <a:pt x="23" y="19"/>
                  </a:cubicBezTo>
                  <a:cubicBezTo>
                    <a:pt x="14" y="15"/>
                    <a:pt x="7" y="9"/>
                    <a:pt x="0" y="2"/>
                  </a:cubicBezTo>
                  <a:cubicBezTo>
                    <a:pt x="56" y="0"/>
                    <a:pt x="103" y="26"/>
                    <a:pt x="152" y="46"/>
                  </a:cubicBezTo>
                  <a:cubicBezTo>
                    <a:pt x="152" y="49"/>
                    <a:pt x="152" y="51"/>
                    <a:pt x="15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553" y="3181"/>
              <a:ext cx="170" cy="105"/>
            </a:xfrm>
            <a:custGeom>
              <a:rect b="b" l="l" r="r" t="t"/>
              <a:pathLst>
                <a:path extrusionOk="0" h="86" w="139">
                  <a:moveTo>
                    <a:pt x="17" y="35"/>
                  </a:moveTo>
                  <a:cubicBezTo>
                    <a:pt x="19" y="46"/>
                    <a:pt x="21" y="56"/>
                    <a:pt x="23" y="66"/>
                  </a:cubicBezTo>
                  <a:cubicBezTo>
                    <a:pt x="25" y="66"/>
                    <a:pt x="26" y="66"/>
                    <a:pt x="28" y="66"/>
                  </a:cubicBezTo>
                  <a:cubicBezTo>
                    <a:pt x="27" y="45"/>
                    <a:pt x="25" y="24"/>
                    <a:pt x="24" y="0"/>
                  </a:cubicBezTo>
                  <a:cubicBezTo>
                    <a:pt x="51" y="0"/>
                    <a:pt x="79" y="0"/>
                    <a:pt x="108" y="0"/>
                  </a:cubicBezTo>
                  <a:cubicBezTo>
                    <a:pt x="109" y="20"/>
                    <a:pt x="110" y="43"/>
                    <a:pt x="111" y="66"/>
                  </a:cubicBezTo>
                  <a:cubicBezTo>
                    <a:pt x="113" y="66"/>
                    <a:pt x="115" y="66"/>
                    <a:pt x="118" y="65"/>
                  </a:cubicBezTo>
                  <a:cubicBezTo>
                    <a:pt x="118" y="56"/>
                    <a:pt x="118" y="46"/>
                    <a:pt x="118" y="29"/>
                  </a:cubicBezTo>
                  <a:cubicBezTo>
                    <a:pt x="128" y="37"/>
                    <a:pt x="139" y="41"/>
                    <a:pt x="139" y="46"/>
                  </a:cubicBezTo>
                  <a:cubicBezTo>
                    <a:pt x="138" y="55"/>
                    <a:pt x="134" y="69"/>
                    <a:pt x="128" y="72"/>
                  </a:cubicBezTo>
                  <a:cubicBezTo>
                    <a:pt x="92" y="86"/>
                    <a:pt x="54" y="86"/>
                    <a:pt x="18" y="73"/>
                  </a:cubicBezTo>
                  <a:cubicBezTo>
                    <a:pt x="0" y="67"/>
                    <a:pt x="0" y="51"/>
                    <a:pt x="17" y="3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735" y="3217"/>
              <a:ext cx="54" cy="56"/>
            </a:xfrm>
            <a:custGeom>
              <a:rect b="b" l="l" r="r" t="t"/>
              <a:pathLst>
                <a:path extrusionOk="0" h="46" w="44">
                  <a:moveTo>
                    <a:pt x="44" y="27"/>
                  </a:moveTo>
                  <a:cubicBezTo>
                    <a:pt x="29" y="46"/>
                    <a:pt x="15" y="44"/>
                    <a:pt x="0" y="36"/>
                  </a:cubicBezTo>
                  <a:cubicBezTo>
                    <a:pt x="0" y="26"/>
                    <a:pt x="0" y="17"/>
                    <a:pt x="0" y="0"/>
                  </a:cubicBezTo>
                  <a:cubicBezTo>
                    <a:pt x="17" y="11"/>
                    <a:pt x="30" y="18"/>
                    <a:pt x="4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504" y="3227"/>
              <a:ext cx="47" cy="49"/>
            </a:xfrm>
            <a:custGeom>
              <a:rect b="b" l="l" r="r" t="t"/>
              <a:pathLst>
                <a:path extrusionOk="0" h="40" w="38">
                  <a:moveTo>
                    <a:pt x="38" y="1"/>
                  </a:moveTo>
                  <a:cubicBezTo>
                    <a:pt x="35" y="35"/>
                    <a:pt x="28" y="40"/>
                    <a:pt x="0" y="27"/>
                  </a:cubicBezTo>
                  <a:cubicBezTo>
                    <a:pt x="1" y="2"/>
                    <a:pt x="17" y="0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532" y="3273"/>
              <a:ext cx="48" cy="41"/>
            </a:xfrm>
            <a:custGeom>
              <a:rect b="b" l="l" r="r" t="t"/>
              <a:pathLst>
                <a:path extrusionOk="0" h="33" w="39">
                  <a:moveTo>
                    <a:pt x="4" y="29"/>
                  </a:moveTo>
                  <a:cubicBezTo>
                    <a:pt x="5" y="16"/>
                    <a:pt x="0" y="0"/>
                    <a:pt x="18" y="0"/>
                  </a:cubicBezTo>
                  <a:cubicBezTo>
                    <a:pt x="25" y="0"/>
                    <a:pt x="39" y="12"/>
                    <a:pt x="38" y="16"/>
                  </a:cubicBezTo>
                  <a:cubicBezTo>
                    <a:pt x="35" y="33"/>
                    <a:pt x="20" y="30"/>
                    <a:pt x="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590" y="3291"/>
              <a:ext cx="47" cy="35"/>
            </a:xfrm>
            <a:custGeom>
              <a:rect b="b" l="l" r="r" t="t"/>
              <a:pathLst>
                <a:path extrusionOk="0" h="29" w="39">
                  <a:moveTo>
                    <a:pt x="39" y="0"/>
                  </a:moveTo>
                  <a:cubicBezTo>
                    <a:pt x="34" y="11"/>
                    <a:pt x="31" y="19"/>
                    <a:pt x="26" y="26"/>
                  </a:cubicBezTo>
                  <a:cubicBezTo>
                    <a:pt x="24" y="28"/>
                    <a:pt x="14" y="29"/>
                    <a:pt x="13" y="27"/>
                  </a:cubicBezTo>
                  <a:cubicBezTo>
                    <a:pt x="8" y="19"/>
                    <a:pt x="5" y="11"/>
                    <a:pt x="0" y="0"/>
                  </a:cubicBezTo>
                  <a:cubicBezTo>
                    <a:pt x="14" y="0"/>
                    <a:pt x="23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695" y="3272"/>
              <a:ext cx="48" cy="39"/>
            </a:xfrm>
            <a:custGeom>
              <a:rect b="b" l="l" r="r" t="t"/>
              <a:pathLst>
                <a:path extrusionOk="0" h="32" w="39">
                  <a:moveTo>
                    <a:pt x="39" y="28"/>
                  </a:moveTo>
                  <a:cubicBezTo>
                    <a:pt x="20" y="29"/>
                    <a:pt x="7" y="32"/>
                    <a:pt x="0" y="12"/>
                  </a:cubicBezTo>
                  <a:cubicBezTo>
                    <a:pt x="11" y="7"/>
                    <a:pt x="22" y="4"/>
                    <a:pt x="32" y="0"/>
                  </a:cubicBezTo>
                  <a:cubicBezTo>
                    <a:pt x="34" y="9"/>
                    <a:pt x="36" y="17"/>
                    <a:pt x="3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647" y="3288"/>
              <a:ext cx="44" cy="39"/>
            </a:xfrm>
            <a:custGeom>
              <a:rect b="b" l="l" r="r" t="t"/>
              <a:pathLst>
                <a:path extrusionOk="0" h="32" w="36">
                  <a:moveTo>
                    <a:pt x="1" y="24"/>
                  </a:moveTo>
                  <a:cubicBezTo>
                    <a:pt x="1" y="18"/>
                    <a:pt x="1" y="11"/>
                    <a:pt x="1" y="2"/>
                  </a:cubicBezTo>
                  <a:cubicBezTo>
                    <a:pt x="11" y="2"/>
                    <a:pt x="20" y="1"/>
                    <a:pt x="36" y="0"/>
                  </a:cubicBezTo>
                  <a:cubicBezTo>
                    <a:pt x="28" y="14"/>
                    <a:pt x="23" y="23"/>
                    <a:pt x="17" y="32"/>
                  </a:cubicBezTo>
                  <a:cubicBezTo>
                    <a:pt x="10" y="28"/>
                    <a:pt x="5" y="26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184" y="3352"/>
              <a:ext cx="55" cy="38"/>
            </a:xfrm>
            <a:custGeom>
              <a:rect b="b" l="l" r="r" t="t"/>
              <a:pathLst>
                <a:path extrusionOk="0" h="31" w="45">
                  <a:moveTo>
                    <a:pt x="0" y="26"/>
                  </a:moveTo>
                  <a:cubicBezTo>
                    <a:pt x="12" y="18"/>
                    <a:pt x="25" y="10"/>
                    <a:pt x="39" y="0"/>
                  </a:cubicBezTo>
                  <a:cubicBezTo>
                    <a:pt x="41" y="8"/>
                    <a:pt x="43" y="14"/>
                    <a:pt x="45" y="22"/>
                  </a:cubicBezTo>
                  <a:cubicBezTo>
                    <a:pt x="29" y="25"/>
                    <a:pt x="16" y="28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025" y="3354"/>
              <a:ext cx="49" cy="36"/>
            </a:xfrm>
            <a:custGeom>
              <a:rect b="b" l="l" r="r" t="t"/>
              <a:pathLst>
                <a:path extrusionOk="0" h="29" w="40">
                  <a:moveTo>
                    <a:pt x="38" y="29"/>
                  </a:moveTo>
                  <a:cubicBezTo>
                    <a:pt x="32" y="27"/>
                    <a:pt x="26" y="26"/>
                    <a:pt x="20" y="25"/>
                  </a:cubicBezTo>
                  <a:cubicBezTo>
                    <a:pt x="14" y="23"/>
                    <a:pt x="7" y="21"/>
                    <a:pt x="0" y="19"/>
                  </a:cubicBezTo>
                  <a:cubicBezTo>
                    <a:pt x="1" y="13"/>
                    <a:pt x="1" y="8"/>
                    <a:pt x="2" y="0"/>
                  </a:cubicBezTo>
                  <a:cubicBezTo>
                    <a:pt x="16" y="8"/>
                    <a:pt x="28" y="16"/>
                    <a:pt x="40" y="23"/>
                  </a:cubicBezTo>
                  <a:cubicBezTo>
                    <a:pt x="39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4544" y="1054"/>
              <a:ext cx="81" cy="35"/>
            </a:xfrm>
            <a:custGeom>
              <a:rect b="b" l="l" r="r" t="t"/>
              <a:pathLst>
                <a:path extrusionOk="0" h="29" w="66">
                  <a:moveTo>
                    <a:pt x="66" y="7"/>
                  </a:moveTo>
                  <a:cubicBezTo>
                    <a:pt x="52" y="14"/>
                    <a:pt x="39" y="23"/>
                    <a:pt x="24" y="27"/>
                  </a:cubicBezTo>
                  <a:cubicBezTo>
                    <a:pt x="18" y="29"/>
                    <a:pt x="8" y="21"/>
                    <a:pt x="0" y="17"/>
                  </a:cubicBezTo>
                  <a:cubicBezTo>
                    <a:pt x="7" y="12"/>
                    <a:pt x="13" y="3"/>
                    <a:pt x="21" y="2"/>
                  </a:cubicBezTo>
                  <a:cubicBezTo>
                    <a:pt x="35" y="0"/>
                    <a:pt x="49" y="1"/>
                    <a:pt x="64" y="1"/>
                  </a:cubicBezTo>
                  <a:cubicBezTo>
                    <a:pt x="65" y="3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5527" y="825"/>
              <a:ext cx="79" cy="50"/>
            </a:xfrm>
            <a:custGeom>
              <a:rect b="b" l="l" r="r" t="t"/>
              <a:pathLst>
                <a:path extrusionOk="0" h="41" w="64">
                  <a:moveTo>
                    <a:pt x="0" y="31"/>
                  </a:moveTo>
                  <a:cubicBezTo>
                    <a:pt x="12" y="21"/>
                    <a:pt x="23" y="9"/>
                    <a:pt x="37" y="3"/>
                  </a:cubicBezTo>
                  <a:cubicBezTo>
                    <a:pt x="43" y="0"/>
                    <a:pt x="55" y="7"/>
                    <a:pt x="64" y="9"/>
                  </a:cubicBezTo>
                  <a:cubicBezTo>
                    <a:pt x="60" y="18"/>
                    <a:pt x="58" y="32"/>
                    <a:pt x="51" y="34"/>
                  </a:cubicBezTo>
                  <a:cubicBezTo>
                    <a:pt x="37" y="40"/>
                    <a:pt x="20" y="39"/>
                    <a:pt x="4" y="41"/>
                  </a:cubicBezTo>
                  <a:cubicBezTo>
                    <a:pt x="3" y="38"/>
                    <a:pt x="2" y="34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5562" y="1442"/>
              <a:ext cx="45" cy="46"/>
            </a:xfrm>
            <a:custGeom>
              <a:rect b="b" l="l" r="r" t="t"/>
              <a:pathLst>
                <a:path extrusionOk="0" h="38" w="37">
                  <a:moveTo>
                    <a:pt x="0" y="0"/>
                  </a:moveTo>
                  <a:cubicBezTo>
                    <a:pt x="19" y="4"/>
                    <a:pt x="36" y="4"/>
                    <a:pt x="37" y="25"/>
                  </a:cubicBezTo>
                  <a:cubicBezTo>
                    <a:pt x="37" y="29"/>
                    <a:pt x="29" y="38"/>
                    <a:pt x="24" y="38"/>
                  </a:cubicBezTo>
                  <a:cubicBezTo>
                    <a:pt x="1" y="37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4562" y="825"/>
              <a:ext cx="76" cy="45"/>
            </a:xfrm>
            <a:custGeom>
              <a:rect b="b" l="l" r="r" t="t"/>
              <a:pathLst>
                <a:path extrusionOk="0" h="37" w="62">
                  <a:moveTo>
                    <a:pt x="62" y="37"/>
                  </a:moveTo>
                  <a:cubicBezTo>
                    <a:pt x="42" y="35"/>
                    <a:pt x="28" y="35"/>
                    <a:pt x="14" y="31"/>
                  </a:cubicBezTo>
                  <a:cubicBezTo>
                    <a:pt x="8" y="30"/>
                    <a:pt x="0" y="20"/>
                    <a:pt x="1" y="17"/>
                  </a:cubicBezTo>
                  <a:cubicBezTo>
                    <a:pt x="3" y="10"/>
                    <a:pt x="11" y="2"/>
                    <a:pt x="17" y="1"/>
                  </a:cubicBezTo>
                  <a:cubicBezTo>
                    <a:pt x="38" y="0"/>
                    <a:pt x="49" y="16"/>
                    <a:pt x="6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5662" y="1108"/>
              <a:ext cx="62" cy="39"/>
            </a:xfrm>
            <a:custGeom>
              <a:rect b="b" l="l" r="r" t="t"/>
              <a:pathLst>
                <a:path extrusionOk="0" h="32" w="51">
                  <a:moveTo>
                    <a:pt x="1" y="0"/>
                  </a:moveTo>
                  <a:cubicBezTo>
                    <a:pt x="15" y="4"/>
                    <a:pt x="30" y="6"/>
                    <a:pt x="43" y="11"/>
                  </a:cubicBezTo>
                  <a:cubicBezTo>
                    <a:pt x="47" y="13"/>
                    <a:pt x="49" y="22"/>
                    <a:pt x="51" y="28"/>
                  </a:cubicBezTo>
                  <a:cubicBezTo>
                    <a:pt x="44" y="29"/>
                    <a:pt x="35" y="32"/>
                    <a:pt x="29" y="29"/>
                  </a:cubicBezTo>
                  <a:cubicBezTo>
                    <a:pt x="18" y="23"/>
                    <a:pt x="9" y="1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614" y="1453"/>
              <a:ext cx="47" cy="46"/>
            </a:xfrm>
            <a:custGeom>
              <a:rect b="b" l="l" r="r" t="t"/>
              <a:pathLst>
                <a:path extrusionOk="0" h="38" w="39">
                  <a:moveTo>
                    <a:pt x="39" y="7"/>
                  </a:moveTo>
                  <a:cubicBezTo>
                    <a:pt x="33" y="16"/>
                    <a:pt x="29" y="26"/>
                    <a:pt x="23" y="32"/>
                  </a:cubicBezTo>
                  <a:cubicBezTo>
                    <a:pt x="18" y="36"/>
                    <a:pt x="10" y="36"/>
                    <a:pt x="3" y="38"/>
                  </a:cubicBezTo>
                  <a:cubicBezTo>
                    <a:pt x="3" y="31"/>
                    <a:pt x="0" y="22"/>
                    <a:pt x="4" y="17"/>
                  </a:cubicBezTo>
                  <a:cubicBezTo>
                    <a:pt x="11" y="5"/>
                    <a:pt x="23" y="0"/>
                    <a:pt x="3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568" y="2627"/>
              <a:ext cx="58" cy="26"/>
            </a:xfrm>
            <a:custGeom>
              <a:rect b="b" l="l" r="r" t="t"/>
              <a:pathLst>
                <a:path extrusionOk="0" h="21" w="47">
                  <a:moveTo>
                    <a:pt x="47" y="20"/>
                  </a:moveTo>
                  <a:cubicBezTo>
                    <a:pt x="33" y="20"/>
                    <a:pt x="20" y="21"/>
                    <a:pt x="8" y="20"/>
                  </a:cubicBezTo>
                  <a:cubicBezTo>
                    <a:pt x="4" y="19"/>
                    <a:pt x="0" y="14"/>
                    <a:pt x="0" y="10"/>
                  </a:cubicBezTo>
                  <a:cubicBezTo>
                    <a:pt x="0" y="7"/>
                    <a:pt x="5" y="2"/>
                    <a:pt x="8" y="2"/>
                  </a:cubicBezTo>
                  <a:cubicBezTo>
                    <a:pt x="24" y="0"/>
                    <a:pt x="39" y="0"/>
                    <a:pt x="4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4992" y="1350"/>
              <a:ext cx="307" cy="250"/>
            </a:xfrm>
            <a:custGeom>
              <a:rect b="b" l="l" r="r" t="t"/>
              <a:pathLst>
                <a:path extrusionOk="0" h="204" w="251">
                  <a:moveTo>
                    <a:pt x="171" y="196"/>
                  </a:moveTo>
                  <a:cubicBezTo>
                    <a:pt x="130" y="199"/>
                    <a:pt x="89" y="202"/>
                    <a:pt x="48" y="203"/>
                  </a:cubicBezTo>
                  <a:cubicBezTo>
                    <a:pt x="23" y="204"/>
                    <a:pt x="8" y="189"/>
                    <a:pt x="8" y="163"/>
                  </a:cubicBezTo>
                  <a:cubicBezTo>
                    <a:pt x="8" y="144"/>
                    <a:pt x="11" y="126"/>
                    <a:pt x="11" y="107"/>
                  </a:cubicBezTo>
                  <a:cubicBezTo>
                    <a:pt x="11" y="86"/>
                    <a:pt x="8" y="65"/>
                    <a:pt x="5" y="44"/>
                  </a:cubicBezTo>
                  <a:cubicBezTo>
                    <a:pt x="0" y="10"/>
                    <a:pt x="11" y="0"/>
                    <a:pt x="45" y="4"/>
                  </a:cubicBezTo>
                  <a:cubicBezTo>
                    <a:pt x="74" y="7"/>
                    <a:pt x="103" y="5"/>
                    <a:pt x="132" y="5"/>
                  </a:cubicBezTo>
                  <a:cubicBezTo>
                    <a:pt x="154" y="5"/>
                    <a:pt x="176" y="3"/>
                    <a:pt x="197" y="4"/>
                  </a:cubicBezTo>
                  <a:cubicBezTo>
                    <a:pt x="204" y="5"/>
                    <a:pt x="213" y="12"/>
                    <a:pt x="216" y="19"/>
                  </a:cubicBezTo>
                  <a:cubicBezTo>
                    <a:pt x="236" y="68"/>
                    <a:pt x="251" y="117"/>
                    <a:pt x="233" y="171"/>
                  </a:cubicBezTo>
                  <a:cubicBezTo>
                    <a:pt x="227" y="189"/>
                    <a:pt x="218" y="200"/>
                    <a:pt x="197" y="196"/>
                  </a:cubicBezTo>
                  <a:cubicBezTo>
                    <a:pt x="188" y="195"/>
                    <a:pt x="180" y="196"/>
                    <a:pt x="171" y="196"/>
                  </a:cubicBezTo>
                  <a:close/>
                  <a:moveTo>
                    <a:pt x="22" y="132"/>
                  </a:moveTo>
                  <a:cubicBezTo>
                    <a:pt x="8" y="179"/>
                    <a:pt x="20" y="197"/>
                    <a:pt x="62" y="196"/>
                  </a:cubicBezTo>
                  <a:cubicBezTo>
                    <a:pt x="110" y="194"/>
                    <a:pt x="158" y="190"/>
                    <a:pt x="207" y="187"/>
                  </a:cubicBezTo>
                  <a:cubicBezTo>
                    <a:pt x="210" y="187"/>
                    <a:pt x="216" y="185"/>
                    <a:pt x="217" y="183"/>
                  </a:cubicBezTo>
                  <a:cubicBezTo>
                    <a:pt x="223" y="169"/>
                    <a:pt x="228" y="155"/>
                    <a:pt x="233" y="140"/>
                  </a:cubicBezTo>
                  <a:cubicBezTo>
                    <a:pt x="230" y="139"/>
                    <a:pt x="228" y="137"/>
                    <a:pt x="225" y="135"/>
                  </a:cubicBezTo>
                  <a:cubicBezTo>
                    <a:pt x="220" y="140"/>
                    <a:pt x="215" y="144"/>
                    <a:pt x="210" y="148"/>
                  </a:cubicBezTo>
                  <a:cubicBezTo>
                    <a:pt x="202" y="154"/>
                    <a:pt x="195" y="162"/>
                    <a:pt x="186" y="164"/>
                  </a:cubicBezTo>
                  <a:cubicBezTo>
                    <a:pt x="146" y="172"/>
                    <a:pt x="105" y="174"/>
                    <a:pt x="64" y="165"/>
                  </a:cubicBezTo>
                  <a:cubicBezTo>
                    <a:pt x="53" y="162"/>
                    <a:pt x="42" y="161"/>
                    <a:pt x="40" y="145"/>
                  </a:cubicBezTo>
                  <a:cubicBezTo>
                    <a:pt x="40" y="141"/>
                    <a:pt x="30" y="137"/>
                    <a:pt x="22" y="132"/>
                  </a:cubicBezTo>
                  <a:close/>
                  <a:moveTo>
                    <a:pt x="35" y="18"/>
                  </a:moveTo>
                  <a:cubicBezTo>
                    <a:pt x="41" y="27"/>
                    <a:pt x="45" y="41"/>
                    <a:pt x="51" y="42"/>
                  </a:cubicBezTo>
                  <a:cubicBezTo>
                    <a:pt x="93" y="51"/>
                    <a:pt x="136" y="56"/>
                    <a:pt x="177" y="36"/>
                  </a:cubicBezTo>
                  <a:cubicBezTo>
                    <a:pt x="184" y="33"/>
                    <a:pt x="189" y="24"/>
                    <a:pt x="194" y="17"/>
                  </a:cubicBezTo>
                  <a:cubicBezTo>
                    <a:pt x="193" y="16"/>
                    <a:pt x="191" y="14"/>
                    <a:pt x="190" y="12"/>
                  </a:cubicBezTo>
                  <a:cubicBezTo>
                    <a:pt x="140" y="14"/>
                    <a:pt x="90" y="16"/>
                    <a:pt x="35" y="18"/>
                  </a:cubicBezTo>
                  <a:close/>
                  <a:moveTo>
                    <a:pt x="127" y="147"/>
                  </a:moveTo>
                  <a:cubicBezTo>
                    <a:pt x="122" y="143"/>
                    <a:pt x="119" y="139"/>
                    <a:pt x="115" y="137"/>
                  </a:cubicBezTo>
                  <a:cubicBezTo>
                    <a:pt x="104" y="131"/>
                    <a:pt x="93" y="122"/>
                    <a:pt x="81" y="119"/>
                  </a:cubicBezTo>
                  <a:cubicBezTo>
                    <a:pt x="66" y="115"/>
                    <a:pt x="54" y="123"/>
                    <a:pt x="51" y="138"/>
                  </a:cubicBezTo>
                  <a:cubicBezTo>
                    <a:pt x="47" y="156"/>
                    <a:pt x="62" y="155"/>
                    <a:pt x="72" y="156"/>
                  </a:cubicBezTo>
                  <a:cubicBezTo>
                    <a:pt x="87" y="158"/>
                    <a:pt x="101" y="163"/>
                    <a:pt x="115" y="162"/>
                  </a:cubicBezTo>
                  <a:cubicBezTo>
                    <a:pt x="140" y="161"/>
                    <a:pt x="165" y="157"/>
                    <a:pt x="190" y="153"/>
                  </a:cubicBezTo>
                  <a:cubicBezTo>
                    <a:pt x="195" y="152"/>
                    <a:pt x="200" y="145"/>
                    <a:pt x="202" y="139"/>
                  </a:cubicBezTo>
                  <a:cubicBezTo>
                    <a:pt x="203" y="137"/>
                    <a:pt x="199" y="130"/>
                    <a:pt x="195" y="127"/>
                  </a:cubicBezTo>
                  <a:cubicBezTo>
                    <a:pt x="179" y="118"/>
                    <a:pt x="138" y="130"/>
                    <a:pt x="127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4905" y="1048"/>
              <a:ext cx="184" cy="166"/>
            </a:xfrm>
            <a:custGeom>
              <a:rect b="b" l="l" r="r" t="t"/>
              <a:pathLst>
                <a:path extrusionOk="0" h="136" w="151">
                  <a:moveTo>
                    <a:pt x="0" y="64"/>
                  </a:moveTo>
                  <a:cubicBezTo>
                    <a:pt x="0" y="25"/>
                    <a:pt x="29" y="0"/>
                    <a:pt x="75" y="0"/>
                  </a:cubicBezTo>
                  <a:cubicBezTo>
                    <a:pt x="117" y="0"/>
                    <a:pt x="150" y="34"/>
                    <a:pt x="151" y="77"/>
                  </a:cubicBezTo>
                  <a:cubicBezTo>
                    <a:pt x="151" y="113"/>
                    <a:pt x="118" y="133"/>
                    <a:pt x="76" y="134"/>
                  </a:cubicBezTo>
                  <a:cubicBezTo>
                    <a:pt x="27" y="136"/>
                    <a:pt x="0" y="109"/>
                    <a:pt x="0" y="64"/>
                  </a:cubicBezTo>
                  <a:close/>
                  <a:moveTo>
                    <a:pt x="74" y="9"/>
                  </a:moveTo>
                  <a:cubicBezTo>
                    <a:pt x="33" y="9"/>
                    <a:pt x="8" y="30"/>
                    <a:pt x="8" y="64"/>
                  </a:cubicBezTo>
                  <a:cubicBezTo>
                    <a:pt x="9" y="104"/>
                    <a:pt x="32" y="126"/>
                    <a:pt x="75" y="126"/>
                  </a:cubicBezTo>
                  <a:cubicBezTo>
                    <a:pt x="111" y="127"/>
                    <a:pt x="143" y="105"/>
                    <a:pt x="143" y="79"/>
                  </a:cubicBezTo>
                  <a:cubicBezTo>
                    <a:pt x="144" y="40"/>
                    <a:pt x="114" y="10"/>
                    <a:pt x="7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5132" y="1023"/>
              <a:ext cx="194" cy="185"/>
            </a:xfrm>
            <a:custGeom>
              <a:rect b="b" l="l" r="r" t="t"/>
              <a:pathLst>
                <a:path extrusionOk="0" h="151" w="158">
                  <a:moveTo>
                    <a:pt x="82" y="151"/>
                  </a:moveTo>
                  <a:cubicBezTo>
                    <a:pt x="40" y="151"/>
                    <a:pt x="21" y="138"/>
                    <a:pt x="11" y="102"/>
                  </a:cubicBezTo>
                  <a:cubicBezTo>
                    <a:pt x="0" y="61"/>
                    <a:pt x="9" y="34"/>
                    <a:pt x="39" y="17"/>
                  </a:cubicBezTo>
                  <a:cubicBezTo>
                    <a:pt x="66" y="0"/>
                    <a:pt x="89" y="16"/>
                    <a:pt x="112" y="26"/>
                  </a:cubicBezTo>
                  <a:cubicBezTo>
                    <a:pt x="138" y="36"/>
                    <a:pt x="158" y="76"/>
                    <a:pt x="153" y="98"/>
                  </a:cubicBezTo>
                  <a:cubicBezTo>
                    <a:pt x="146" y="127"/>
                    <a:pt x="115" y="151"/>
                    <a:pt x="82" y="151"/>
                  </a:cubicBezTo>
                  <a:close/>
                  <a:moveTo>
                    <a:pt x="15" y="71"/>
                  </a:moveTo>
                  <a:cubicBezTo>
                    <a:pt x="20" y="127"/>
                    <a:pt x="36" y="142"/>
                    <a:pt x="80" y="143"/>
                  </a:cubicBezTo>
                  <a:cubicBezTo>
                    <a:pt x="112" y="144"/>
                    <a:pt x="146" y="115"/>
                    <a:pt x="145" y="87"/>
                  </a:cubicBezTo>
                  <a:cubicBezTo>
                    <a:pt x="145" y="56"/>
                    <a:pt x="99" y="18"/>
                    <a:pt x="61" y="19"/>
                  </a:cubicBezTo>
                  <a:cubicBezTo>
                    <a:pt x="36" y="19"/>
                    <a:pt x="15" y="43"/>
                    <a:pt x="1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5148" y="927"/>
              <a:ext cx="180" cy="115"/>
            </a:xfrm>
            <a:custGeom>
              <a:rect b="b" l="l" r="r" t="t"/>
              <a:pathLst>
                <a:path extrusionOk="0" h="94" w="147">
                  <a:moveTo>
                    <a:pt x="137" y="94"/>
                  </a:moveTo>
                  <a:cubicBezTo>
                    <a:pt x="124" y="68"/>
                    <a:pt x="107" y="48"/>
                    <a:pt x="77" y="50"/>
                  </a:cubicBezTo>
                  <a:cubicBezTo>
                    <a:pt x="52" y="52"/>
                    <a:pt x="27" y="56"/>
                    <a:pt x="0" y="59"/>
                  </a:cubicBezTo>
                  <a:cubicBezTo>
                    <a:pt x="9" y="26"/>
                    <a:pt x="39" y="18"/>
                    <a:pt x="66" y="8"/>
                  </a:cubicBezTo>
                  <a:cubicBezTo>
                    <a:pt x="90" y="0"/>
                    <a:pt x="110" y="8"/>
                    <a:pt x="125" y="25"/>
                  </a:cubicBezTo>
                  <a:cubicBezTo>
                    <a:pt x="142" y="44"/>
                    <a:pt x="147" y="67"/>
                    <a:pt x="137" y="94"/>
                  </a:cubicBezTo>
                  <a:close/>
                  <a:moveTo>
                    <a:pt x="16" y="46"/>
                  </a:moveTo>
                  <a:cubicBezTo>
                    <a:pt x="60" y="34"/>
                    <a:pt x="97" y="32"/>
                    <a:pt x="132" y="65"/>
                  </a:cubicBezTo>
                  <a:cubicBezTo>
                    <a:pt x="119" y="8"/>
                    <a:pt x="72" y="0"/>
                    <a:pt x="16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4874" y="941"/>
              <a:ext cx="178" cy="110"/>
            </a:xfrm>
            <a:custGeom>
              <a:rect b="b" l="l" r="r" t="t"/>
              <a:pathLst>
                <a:path extrusionOk="0" h="90" w="145">
                  <a:moveTo>
                    <a:pt x="145" y="55"/>
                  </a:moveTo>
                  <a:cubicBezTo>
                    <a:pt x="118" y="53"/>
                    <a:pt x="91" y="46"/>
                    <a:pt x="66" y="52"/>
                  </a:cubicBezTo>
                  <a:cubicBezTo>
                    <a:pt x="44" y="57"/>
                    <a:pt x="25" y="77"/>
                    <a:pt x="5" y="90"/>
                  </a:cubicBezTo>
                  <a:cubicBezTo>
                    <a:pt x="0" y="52"/>
                    <a:pt x="26" y="13"/>
                    <a:pt x="63" y="6"/>
                  </a:cubicBezTo>
                  <a:cubicBezTo>
                    <a:pt x="95" y="0"/>
                    <a:pt x="138" y="25"/>
                    <a:pt x="145" y="55"/>
                  </a:cubicBezTo>
                  <a:close/>
                  <a:moveTo>
                    <a:pt x="19" y="64"/>
                  </a:moveTo>
                  <a:cubicBezTo>
                    <a:pt x="51" y="30"/>
                    <a:pt x="90" y="41"/>
                    <a:pt x="133" y="46"/>
                  </a:cubicBezTo>
                  <a:cubicBezTo>
                    <a:pt x="113" y="22"/>
                    <a:pt x="89" y="15"/>
                    <a:pt x="65" y="17"/>
                  </a:cubicBezTo>
                  <a:cubicBezTo>
                    <a:pt x="38" y="18"/>
                    <a:pt x="26" y="39"/>
                    <a:pt x="1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5070" y="1180"/>
              <a:ext cx="110" cy="154"/>
            </a:xfrm>
            <a:custGeom>
              <a:rect b="b" l="l" r="r" t="t"/>
              <a:pathLst>
                <a:path extrusionOk="0" h="126" w="90">
                  <a:moveTo>
                    <a:pt x="30" y="0"/>
                  </a:moveTo>
                  <a:cubicBezTo>
                    <a:pt x="35" y="28"/>
                    <a:pt x="25" y="54"/>
                    <a:pt x="14" y="79"/>
                  </a:cubicBezTo>
                  <a:cubicBezTo>
                    <a:pt x="5" y="101"/>
                    <a:pt x="8" y="107"/>
                    <a:pt x="31" y="111"/>
                  </a:cubicBezTo>
                  <a:cubicBezTo>
                    <a:pt x="53" y="115"/>
                    <a:pt x="65" y="113"/>
                    <a:pt x="76" y="96"/>
                  </a:cubicBezTo>
                  <a:cubicBezTo>
                    <a:pt x="65" y="97"/>
                    <a:pt x="53" y="99"/>
                    <a:pt x="41" y="100"/>
                  </a:cubicBezTo>
                  <a:cubicBezTo>
                    <a:pt x="48" y="87"/>
                    <a:pt x="69" y="81"/>
                    <a:pt x="81" y="89"/>
                  </a:cubicBezTo>
                  <a:cubicBezTo>
                    <a:pt x="90" y="95"/>
                    <a:pt x="89" y="108"/>
                    <a:pt x="79" y="114"/>
                  </a:cubicBezTo>
                  <a:cubicBezTo>
                    <a:pt x="56" y="126"/>
                    <a:pt x="32" y="122"/>
                    <a:pt x="10" y="112"/>
                  </a:cubicBezTo>
                  <a:cubicBezTo>
                    <a:pt x="5" y="110"/>
                    <a:pt x="0" y="96"/>
                    <a:pt x="2" y="89"/>
                  </a:cubicBezTo>
                  <a:cubicBezTo>
                    <a:pt x="10" y="59"/>
                    <a:pt x="20" y="3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5330" y="1304"/>
              <a:ext cx="51" cy="84"/>
            </a:xfrm>
            <a:custGeom>
              <a:rect b="b" l="l" r="r" t="t"/>
              <a:pathLst>
                <a:path extrusionOk="0" h="69" w="41">
                  <a:moveTo>
                    <a:pt x="0" y="0"/>
                  </a:moveTo>
                  <a:cubicBezTo>
                    <a:pt x="13" y="10"/>
                    <a:pt x="25" y="16"/>
                    <a:pt x="33" y="26"/>
                  </a:cubicBezTo>
                  <a:cubicBezTo>
                    <a:pt x="38" y="33"/>
                    <a:pt x="41" y="44"/>
                    <a:pt x="40" y="53"/>
                  </a:cubicBezTo>
                  <a:cubicBezTo>
                    <a:pt x="39" y="59"/>
                    <a:pt x="28" y="69"/>
                    <a:pt x="24" y="68"/>
                  </a:cubicBezTo>
                  <a:cubicBezTo>
                    <a:pt x="17" y="67"/>
                    <a:pt x="7" y="59"/>
                    <a:pt x="6" y="52"/>
                  </a:cubicBezTo>
                  <a:cubicBezTo>
                    <a:pt x="2" y="36"/>
                    <a:pt x="2" y="20"/>
                    <a:pt x="0" y="0"/>
                  </a:cubicBezTo>
                  <a:close/>
                  <a:moveTo>
                    <a:pt x="17" y="19"/>
                  </a:moveTo>
                  <a:cubicBezTo>
                    <a:pt x="16" y="20"/>
                    <a:pt x="14" y="21"/>
                    <a:pt x="12" y="22"/>
                  </a:cubicBezTo>
                  <a:cubicBezTo>
                    <a:pt x="12" y="31"/>
                    <a:pt x="11" y="41"/>
                    <a:pt x="13" y="50"/>
                  </a:cubicBezTo>
                  <a:cubicBezTo>
                    <a:pt x="14" y="54"/>
                    <a:pt x="22" y="57"/>
                    <a:pt x="26" y="61"/>
                  </a:cubicBezTo>
                  <a:cubicBezTo>
                    <a:pt x="29" y="56"/>
                    <a:pt x="35" y="49"/>
                    <a:pt x="34" y="46"/>
                  </a:cubicBezTo>
                  <a:cubicBezTo>
                    <a:pt x="30" y="36"/>
                    <a:pt x="23" y="28"/>
                    <a:pt x="1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4631" y="1200"/>
              <a:ext cx="55" cy="84"/>
            </a:xfrm>
            <a:custGeom>
              <a:rect b="b" l="l" r="r" t="t"/>
              <a:pathLst>
                <a:path extrusionOk="0" h="69" w="45">
                  <a:moveTo>
                    <a:pt x="10" y="59"/>
                  </a:moveTo>
                  <a:cubicBezTo>
                    <a:pt x="17" y="54"/>
                    <a:pt x="27" y="50"/>
                    <a:pt x="28" y="45"/>
                  </a:cubicBezTo>
                  <a:cubicBezTo>
                    <a:pt x="33" y="26"/>
                    <a:pt x="21" y="11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8" y="2"/>
                    <a:pt x="19" y="0"/>
                    <a:pt x="25" y="4"/>
                  </a:cubicBezTo>
                  <a:cubicBezTo>
                    <a:pt x="41" y="14"/>
                    <a:pt x="45" y="30"/>
                    <a:pt x="40" y="48"/>
                  </a:cubicBezTo>
                  <a:cubicBezTo>
                    <a:pt x="36" y="65"/>
                    <a:pt x="24" y="69"/>
                    <a:pt x="10" y="58"/>
                  </a:cubicBezTo>
                  <a:cubicBezTo>
                    <a:pt x="9" y="57"/>
                    <a:pt x="9" y="56"/>
                    <a:pt x="10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5509" y="1153"/>
              <a:ext cx="50" cy="78"/>
            </a:xfrm>
            <a:custGeom>
              <a:rect b="b" l="l" r="r" t="t"/>
              <a:pathLst>
                <a:path extrusionOk="0" h="64" w="41">
                  <a:moveTo>
                    <a:pt x="41" y="6"/>
                  </a:moveTo>
                  <a:cubicBezTo>
                    <a:pt x="11" y="19"/>
                    <a:pt x="5" y="36"/>
                    <a:pt x="21" y="55"/>
                  </a:cubicBezTo>
                  <a:cubicBezTo>
                    <a:pt x="26" y="51"/>
                    <a:pt x="30" y="46"/>
                    <a:pt x="35" y="41"/>
                  </a:cubicBezTo>
                  <a:cubicBezTo>
                    <a:pt x="37" y="57"/>
                    <a:pt x="27" y="64"/>
                    <a:pt x="16" y="63"/>
                  </a:cubicBezTo>
                  <a:cubicBezTo>
                    <a:pt x="11" y="62"/>
                    <a:pt x="3" y="50"/>
                    <a:pt x="3" y="43"/>
                  </a:cubicBezTo>
                  <a:cubicBezTo>
                    <a:pt x="0" y="10"/>
                    <a:pt x="10" y="0"/>
                    <a:pt x="4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4804" y="1261"/>
              <a:ext cx="47" cy="56"/>
            </a:xfrm>
            <a:custGeom>
              <a:rect b="b" l="l" r="r" t="t"/>
              <a:pathLst>
                <a:path extrusionOk="0" h="46" w="38">
                  <a:moveTo>
                    <a:pt x="38" y="0"/>
                  </a:moveTo>
                  <a:cubicBezTo>
                    <a:pt x="37" y="10"/>
                    <a:pt x="37" y="19"/>
                    <a:pt x="34" y="26"/>
                  </a:cubicBezTo>
                  <a:cubicBezTo>
                    <a:pt x="30" y="34"/>
                    <a:pt x="23" y="40"/>
                    <a:pt x="15" y="45"/>
                  </a:cubicBezTo>
                  <a:cubicBezTo>
                    <a:pt x="13" y="46"/>
                    <a:pt x="0" y="35"/>
                    <a:pt x="1" y="31"/>
                  </a:cubicBezTo>
                  <a:cubicBezTo>
                    <a:pt x="3" y="21"/>
                    <a:pt x="8" y="11"/>
                    <a:pt x="15" y="4"/>
                  </a:cubicBezTo>
                  <a:cubicBezTo>
                    <a:pt x="19" y="0"/>
                    <a:pt x="29" y="1"/>
                    <a:pt x="38" y="0"/>
                  </a:cubicBezTo>
                  <a:close/>
                  <a:moveTo>
                    <a:pt x="30" y="15"/>
                  </a:moveTo>
                  <a:cubicBezTo>
                    <a:pt x="27" y="13"/>
                    <a:pt x="24" y="11"/>
                    <a:pt x="20" y="8"/>
                  </a:cubicBezTo>
                  <a:cubicBezTo>
                    <a:pt x="15" y="15"/>
                    <a:pt x="10" y="21"/>
                    <a:pt x="6" y="28"/>
                  </a:cubicBezTo>
                  <a:cubicBezTo>
                    <a:pt x="6" y="29"/>
                    <a:pt x="13" y="34"/>
                    <a:pt x="17" y="38"/>
                  </a:cubicBezTo>
                  <a:cubicBezTo>
                    <a:pt x="21" y="30"/>
                    <a:pt x="26" y="23"/>
                    <a:pt x="3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5346" y="1868"/>
              <a:ext cx="97" cy="101"/>
            </a:xfrm>
            <a:custGeom>
              <a:rect b="b" l="l" r="r" t="t"/>
              <a:pathLst>
                <a:path extrusionOk="0" h="83" w="79">
                  <a:moveTo>
                    <a:pt x="3" y="66"/>
                  </a:moveTo>
                  <a:cubicBezTo>
                    <a:pt x="5" y="51"/>
                    <a:pt x="4" y="41"/>
                    <a:pt x="7" y="33"/>
                  </a:cubicBezTo>
                  <a:cubicBezTo>
                    <a:pt x="10" y="23"/>
                    <a:pt x="0" y="5"/>
                    <a:pt x="19" y="3"/>
                  </a:cubicBezTo>
                  <a:cubicBezTo>
                    <a:pt x="43" y="0"/>
                    <a:pt x="67" y="12"/>
                    <a:pt x="73" y="28"/>
                  </a:cubicBezTo>
                  <a:cubicBezTo>
                    <a:pt x="79" y="43"/>
                    <a:pt x="75" y="73"/>
                    <a:pt x="63" y="77"/>
                  </a:cubicBezTo>
                  <a:cubicBezTo>
                    <a:pt x="46" y="83"/>
                    <a:pt x="27" y="83"/>
                    <a:pt x="9" y="83"/>
                  </a:cubicBezTo>
                  <a:cubicBezTo>
                    <a:pt x="7" y="83"/>
                    <a:pt x="4" y="69"/>
                    <a:pt x="3" y="66"/>
                  </a:cubicBezTo>
                  <a:close/>
                  <a:moveTo>
                    <a:pt x="15" y="63"/>
                  </a:moveTo>
                  <a:cubicBezTo>
                    <a:pt x="32" y="68"/>
                    <a:pt x="48" y="72"/>
                    <a:pt x="59" y="58"/>
                  </a:cubicBezTo>
                  <a:cubicBezTo>
                    <a:pt x="64" y="50"/>
                    <a:pt x="65" y="36"/>
                    <a:pt x="62" y="28"/>
                  </a:cubicBezTo>
                  <a:cubicBezTo>
                    <a:pt x="54" y="12"/>
                    <a:pt x="38" y="11"/>
                    <a:pt x="21" y="12"/>
                  </a:cubicBezTo>
                  <a:cubicBezTo>
                    <a:pt x="19" y="29"/>
                    <a:pt x="17" y="45"/>
                    <a:pt x="15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5455" y="1887"/>
              <a:ext cx="98" cy="104"/>
            </a:xfrm>
            <a:custGeom>
              <a:rect b="b" l="l" r="r" t="t"/>
              <a:pathLst>
                <a:path extrusionOk="0" h="85" w="80">
                  <a:moveTo>
                    <a:pt x="79" y="37"/>
                  </a:moveTo>
                  <a:cubicBezTo>
                    <a:pt x="80" y="63"/>
                    <a:pt x="61" y="85"/>
                    <a:pt x="39" y="85"/>
                  </a:cubicBezTo>
                  <a:cubicBezTo>
                    <a:pt x="18" y="85"/>
                    <a:pt x="1" y="68"/>
                    <a:pt x="1" y="47"/>
                  </a:cubicBezTo>
                  <a:cubicBezTo>
                    <a:pt x="0" y="23"/>
                    <a:pt x="18" y="1"/>
                    <a:pt x="39" y="1"/>
                  </a:cubicBezTo>
                  <a:cubicBezTo>
                    <a:pt x="64" y="0"/>
                    <a:pt x="79" y="14"/>
                    <a:pt x="79" y="37"/>
                  </a:cubicBezTo>
                  <a:close/>
                  <a:moveTo>
                    <a:pt x="67" y="36"/>
                  </a:moveTo>
                  <a:cubicBezTo>
                    <a:pt x="67" y="18"/>
                    <a:pt x="57" y="7"/>
                    <a:pt x="41" y="8"/>
                  </a:cubicBezTo>
                  <a:cubicBezTo>
                    <a:pt x="28" y="8"/>
                    <a:pt x="13" y="25"/>
                    <a:pt x="13" y="41"/>
                  </a:cubicBezTo>
                  <a:cubicBezTo>
                    <a:pt x="12" y="54"/>
                    <a:pt x="26" y="65"/>
                    <a:pt x="44" y="65"/>
                  </a:cubicBezTo>
                  <a:cubicBezTo>
                    <a:pt x="60" y="65"/>
                    <a:pt x="68" y="56"/>
                    <a:pt x="67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4952" y="1868"/>
              <a:ext cx="79" cy="105"/>
            </a:xfrm>
            <a:custGeom>
              <a:rect b="b" l="l" r="r" t="t"/>
              <a:pathLst>
                <a:path extrusionOk="0" h="86" w="64">
                  <a:moveTo>
                    <a:pt x="62" y="0"/>
                  </a:moveTo>
                  <a:cubicBezTo>
                    <a:pt x="63" y="10"/>
                    <a:pt x="64" y="19"/>
                    <a:pt x="64" y="29"/>
                  </a:cubicBezTo>
                  <a:cubicBezTo>
                    <a:pt x="64" y="38"/>
                    <a:pt x="64" y="46"/>
                    <a:pt x="64" y="55"/>
                  </a:cubicBezTo>
                  <a:cubicBezTo>
                    <a:pt x="64" y="74"/>
                    <a:pt x="53" y="85"/>
                    <a:pt x="35" y="85"/>
                  </a:cubicBezTo>
                  <a:cubicBezTo>
                    <a:pt x="17" y="86"/>
                    <a:pt x="4" y="75"/>
                    <a:pt x="2" y="57"/>
                  </a:cubicBezTo>
                  <a:cubicBezTo>
                    <a:pt x="1" y="43"/>
                    <a:pt x="0" y="28"/>
                    <a:pt x="0" y="14"/>
                  </a:cubicBezTo>
                  <a:cubicBezTo>
                    <a:pt x="0" y="10"/>
                    <a:pt x="5" y="6"/>
                    <a:pt x="7" y="3"/>
                  </a:cubicBezTo>
                  <a:cubicBezTo>
                    <a:pt x="9" y="6"/>
                    <a:pt x="13" y="10"/>
                    <a:pt x="13" y="13"/>
                  </a:cubicBezTo>
                  <a:cubicBezTo>
                    <a:pt x="14" y="25"/>
                    <a:pt x="13" y="37"/>
                    <a:pt x="13" y="49"/>
                  </a:cubicBezTo>
                  <a:cubicBezTo>
                    <a:pt x="13" y="63"/>
                    <a:pt x="20" y="68"/>
                    <a:pt x="33" y="68"/>
                  </a:cubicBezTo>
                  <a:cubicBezTo>
                    <a:pt x="46" y="69"/>
                    <a:pt x="53" y="63"/>
                    <a:pt x="54" y="50"/>
                  </a:cubicBezTo>
                  <a:cubicBezTo>
                    <a:pt x="54" y="41"/>
                    <a:pt x="54" y="33"/>
                    <a:pt x="54" y="24"/>
                  </a:cubicBezTo>
                  <a:cubicBezTo>
                    <a:pt x="54" y="16"/>
                    <a:pt x="54" y="9"/>
                    <a:pt x="54" y="1"/>
                  </a:cubicBezTo>
                  <a:cubicBezTo>
                    <a:pt x="57" y="1"/>
                    <a:pt x="59" y="1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5245" y="1865"/>
              <a:ext cx="83" cy="107"/>
            </a:xfrm>
            <a:custGeom>
              <a:rect b="b" l="l" r="r" t="t"/>
              <a:pathLst>
                <a:path extrusionOk="0" h="87" w="68">
                  <a:moveTo>
                    <a:pt x="65" y="84"/>
                  </a:moveTo>
                  <a:cubicBezTo>
                    <a:pt x="45" y="73"/>
                    <a:pt x="25" y="53"/>
                    <a:pt x="2" y="87"/>
                  </a:cubicBezTo>
                  <a:cubicBezTo>
                    <a:pt x="2" y="76"/>
                    <a:pt x="0" y="70"/>
                    <a:pt x="2" y="66"/>
                  </a:cubicBezTo>
                  <a:cubicBezTo>
                    <a:pt x="10" y="46"/>
                    <a:pt x="19" y="26"/>
                    <a:pt x="28" y="6"/>
                  </a:cubicBezTo>
                  <a:cubicBezTo>
                    <a:pt x="30" y="3"/>
                    <a:pt x="34" y="0"/>
                    <a:pt x="37" y="0"/>
                  </a:cubicBezTo>
                  <a:cubicBezTo>
                    <a:pt x="39" y="1"/>
                    <a:pt x="42" y="5"/>
                    <a:pt x="43" y="8"/>
                  </a:cubicBezTo>
                  <a:cubicBezTo>
                    <a:pt x="52" y="32"/>
                    <a:pt x="60" y="56"/>
                    <a:pt x="68" y="79"/>
                  </a:cubicBezTo>
                  <a:cubicBezTo>
                    <a:pt x="67" y="81"/>
                    <a:pt x="66" y="82"/>
                    <a:pt x="65" y="84"/>
                  </a:cubicBezTo>
                  <a:close/>
                  <a:moveTo>
                    <a:pt x="49" y="56"/>
                  </a:moveTo>
                  <a:cubicBezTo>
                    <a:pt x="45" y="40"/>
                    <a:pt x="41" y="27"/>
                    <a:pt x="36" y="8"/>
                  </a:cubicBezTo>
                  <a:cubicBezTo>
                    <a:pt x="29" y="27"/>
                    <a:pt x="24" y="40"/>
                    <a:pt x="19" y="53"/>
                  </a:cubicBezTo>
                  <a:cubicBezTo>
                    <a:pt x="29" y="54"/>
                    <a:pt x="37" y="55"/>
                    <a:pt x="49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4765" y="1885"/>
              <a:ext cx="88" cy="114"/>
            </a:xfrm>
            <a:custGeom>
              <a:rect b="b" l="l" r="r" t="t"/>
              <a:pathLst>
                <a:path extrusionOk="0" h="93" w="72">
                  <a:moveTo>
                    <a:pt x="70" y="80"/>
                  </a:moveTo>
                  <a:cubicBezTo>
                    <a:pt x="44" y="58"/>
                    <a:pt x="22" y="66"/>
                    <a:pt x="0" y="93"/>
                  </a:cubicBezTo>
                  <a:cubicBezTo>
                    <a:pt x="4" y="70"/>
                    <a:pt x="5" y="55"/>
                    <a:pt x="9" y="41"/>
                  </a:cubicBezTo>
                  <a:cubicBezTo>
                    <a:pt x="12" y="27"/>
                    <a:pt x="17" y="14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42" y="24"/>
                    <a:pt x="57" y="48"/>
                    <a:pt x="72" y="72"/>
                  </a:cubicBezTo>
                  <a:cubicBezTo>
                    <a:pt x="71" y="75"/>
                    <a:pt x="71" y="78"/>
                    <a:pt x="70" y="80"/>
                  </a:cubicBezTo>
                  <a:close/>
                  <a:moveTo>
                    <a:pt x="25" y="10"/>
                  </a:moveTo>
                  <a:cubicBezTo>
                    <a:pt x="22" y="29"/>
                    <a:pt x="20" y="42"/>
                    <a:pt x="17" y="59"/>
                  </a:cubicBezTo>
                  <a:cubicBezTo>
                    <a:pt x="29" y="57"/>
                    <a:pt x="37" y="56"/>
                    <a:pt x="48" y="54"/>
                  </a:cubicBezTo>
                  <a:cubicBezTo>
                    <a:pt x="40" y="39"/>
                    <a:pt x="34" y="27"/>
                    <a:pt x="2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5052" y="1859"/>
              <a:ext cx="79" cy="115"/>
            </a:xfrm>
            <a:custGeom>
              <a:rect b="b" l="l" r="r" t="t"/>
              <a:pathLst>
                <a:path extrusionOk="0" h="94" w="65">
                  <a:moveTo>
                    <a:pt x="52" y="16"/>
                  </a:moveTo>
                  <a:cubicBezTo>
                    <a:pt x="46" y="14"/>
                    <a:pt x="38" y="11"/>
                    <a:pt x="32" y="12"/>
                  </a:cubicBezTo>
                  <a:cubicBezTo>
                    <a:pt x="24" y="15"/>
                    <a:pt x="18" y="21"/>
                    <a:pt x="11" y="26"/>
                  </a:cubicBezTo>
                  <a:cubicBezTo>
                    <a:pt x="16" y="30"/>
                    <a:pt x="21" y="37"/>
                    <a:pt x="28" y="39"/>
                  </a:cubicBezTo>
                  <a:cubicBezTo>
                    <a:pt x="55" y="46"/>
                    <a:pt x="65" y="57"/>
                    <a:pt x="57" y="75"/>
                  </a:cubicBezTo>
                  <a:cubicBezTo>
                    <a:pt x="47" y="94"/>
                    <a:pt x="29" y="88"/>
                    <a:pt x="14" y="87"/>
                  </a:cubicBezTo>
                  <a:cubicBezTo>
                    <a:pt x="9" y="87"/>
                    <a:pt x="4" y="79"/>
                    <a:pt x="0" y="72"/>
                  </a:cubicBezTo>
                  <a:cubicBezTo>
                    <a:pt x="18" y="73"/>
                    <a:pt x="35" y="83"/>
                    <a:pt x="50" y="59"/>
                  </a:cubicBezTo>
                  <a:cubicBezTo>
                    <a:pt x="41" y="56"/>
                    <a:pt x="34" y="52"/>
                    <a:pt x="27" y="49"/>
                  </a:cubicBezTo>
                  <a:cubicBezTo>
                    <a:pt x="16" y="45"/>
                    <a:pt x="1" y="44"/>
                    <a:pt x="2" y="29"/>
                  </a:cubicBezTo>
                  <a:cubicBezTo>
                    <a:pt x="2" y="21"/>
                    <a:pt x="9" y="10"/>
                    <a:pt x="17" y="7"/>
                  </a:cubicBezTo>
                  <a:cubicBezTo>
                    <a:pt x="29" y="0"/>
                    <a:pt x="43" y="0"/>
                    <a:pt x="5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4864" y="1869"/>
              <a:ext cx="74" cy="114"/>
            </a:xfrm>
            <a:custGeom>
              <a:rect b="b" l="l" r="r" t="t"/>
              <a:pathLst>
                <a:path extrusionOk="0" h="93" w="60">
                  <a:moveTo>
                    <a:pt x="49" y="11"/>
                  </a:moveTo>
                  <a:cubicBezTo>
                    <a:pt x="41" y="11"/>
                    <a:pt x="32" y="9"/>
                    <a:pt x="24" y="11"/>
                  </a:cubicBezTo>
                  <a:cubicBezTo>
                    <a:pt x="19" y="13"/>
                    <a:pt x="15" y="20"/>
                    <a:pt x="10" y="25"/>
                  </a:cubicBezTo>
                  <a:cubicBezTo>
                    <a:pt x="15" y="29"/>
                    <a:pt x="19" y="34"/>
                    <a:pt x="24" y="36"/>
                  </a:cubicBezTo>
                  <a:cubicBezTo>
                    <a:pt x="32" y="40"/>
                    <a:pt x="42" y="39"/>
                    <a:pt x="48" y="43"/>
                  </a:cubicBezTo>
                  <a:cubicBezTo>
                    <a:pt x="54" y="48"/>
                    <a:pt x="60" y="57"/>
                    <a:pt x="59" y="64"/>
                  </a:cubicBezTo>
                  <a:cubicBezTo>
                    <a:pt x="59" y="71"/>
                    <a:pt x="52" y="80"/>
                    <a:pt x="46" y="83"/>
                  </a:cubicBezTo>
                  <a:cubicBezTo>
                    <a:pt x="27" y="93"/>
                    <a:pt x="10" y="88"/>
                    <a:pt x="6" y="72"/>
                  </a:cubicBezTo>
                  <a:cubicBezTo>
                    <a:pt x="17" y="72"/>
                    <a:pt x="27" y="73"/>
                    <a:pt x="37" y="71"/>
                  </a:cubicBezTo>
                  <a:cubicBezTo>
                    <a:pt x="42" y="70"/>
                    <a:pt x="45" y="64"/>
                    <a:pt x="49" y="60"/>
                  </a:cubicBezTo>
                  <a:cubicBezTo>
                    <a:pt x="46" y="57"/>
                    <a:pt x="43" y="53"/>
                    <a:pt x="38" y="51"/>
                  </a:cubicBezTo>
                  <a:cubicBezTo>
                    <a:pt x="33" y="49"/>
                    <a:pt x="26" y="50"/>
                    <a:pt x="21" y="47"/>
                  </a:cubicBezTo>
                  <a:cubicBezTo>
                    <a:pt x="13" y="41"/>
                    <a:pt x="0" y="33"/>
                    <a:pt x="0" y="26"/>
                  </a:cubicBezTo>
                  <a:cubicBezTo>
                    <a:pt x="0" y="18"/>
                    <a:pt x="12" y="8"/>
                    <a:pt x="20" y="3"/>
                  </a:cubicBezTo>
                  <a:cubicBezTo>
                    <a:pt x="28" y="0"/>
                    <a:pt x="39" y="3"/>
                    <a:pt x="49" y="3"/>
                  </a:cubicBezTo>
                  <a:cubicBezTo>
                    <a:pt x="49" y="5"/>
                    <a:pt x="49" y="8"/>
                    <a:pt x="4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5147" y="1868"/>
              <a:ext cx="82" cy="102"/>
            </a:xfrm>
            <a:custGeom>
              <a:rect b="b" l="l" r="r" t="t"/>
              <a:pathLst>
                <a:path extrusionOk="0" h="84" w="67">
                  <a:moveTo>
                    <a:pt x="40" y="78"/>
                  </a:moveTo>
                  <a:cubicBezTo>
                    <a:pt x="27" y="84"/>
                    <a:pt x="24" y="78"/>
                    <a:pt x="25" y="66"/>
                  </a:cubicBezTo>
                  <a:cubicBezTo>
                    <a:pt x="26" y="47"/>
                    <a:pt x="27" y="28"/>
                    <a:pt x="28" y="8"/>
                  </a:cubicBezTo>
                  <a:cubicBezTo>
                    <a:pt x="17" y="7"/>
                    <a:pt x="8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7" y="2"/>
                    <a:pt x="67" y="3"/>
                    <a:pt x="67" y="4"/>
                  </a:cubicBezTo>
                  <a:cubicBezTo>
                    <a:pt x="58" y="6"/>
                    <a:pt x="50" y="7"/>
                    <a:pt x="40" y="8"/>
                  </a:cubicBezTo>
                  <a:cubicBezTo>
                    <a:pt x="40" y="31"/>
                    <a:pt x="40" y="55"/>
                    <a:pt x="4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620" y="1113"/>
              <a:ext cx="176" cy="78"/>
            </a:xfrm>
            <a:custGeom>
              <a:rect b="b" l="l" r="r" t="t"/>
              <a:pathLst>
                <a:path extrusionOk="0" h="64" w="144">
                  <a:moveTo>
                    <a:pt x="138" y="64"/>
                  </a:moveTo>
                  <a:cubicBezTo>
                    <a:pt x="113" y="41"/>
                    <a:pt x="86" y="32"/>
                    <a:pt x="53" y="37"/>
                  </a:cubicBezTo>
                  <a:cubicBezTo>
                    <a:pt x="23" y="42"/>
                    <a:pt x="2" y="25"/>
                    <a:pt x="0" y="0"/>
                  </a:cubicBezTo>
                  <a:cubicBezTo>
                    <a:pt x="22" y="1"/>
                    <a:pt x="44" y="3"/>
                    <a:pt x="66" y="4"/>
                  </a:cubicBezTo>
                  <a:cubicBezTo>
                    <a:pt x="75" y="4"/>
                    <a:pt x="84" y="4"/>
                    <a:pt x="94" y="4"/>
                  </a:cubicBezTo>
                  <a:cubicBezTo>
                    <a:pt x="130" y="6"/>
                    <a:pt x="144" y="24"/>
                    <a:pt x="138" y="64"/>
                  </a:cubicBezTo>
                  <a:close/>
                  <a:moveTo>
                    <a:pt x="132" y="35"/>
                  </a:moveTo>
                  <a:cubicBezTo>
                    <a:pt x="123" y="28"/>
                    <a:pt x="115" y="16"/>
                    <a:pt x="107" y="15"/>
                  </a:cubicBezTo>
                  <a:cubicBezTo>
                    <a:pt x="78" y="13"/>
                    <a:pt x="49" y="15"/>
                    <a:pt x="20" y="15"/>
                  </a:cubicBezTo>
                  <a:cubicBezTo>
                    <a:pt x="19" y="17"/>
                    <a:pt x="19" y="19"/>
                    <a:pt x="18" y="21"/>
                  </a:cubicBezTo>
                  <a:cubicBezTo>
                    <a:pt x="28" y="24"/>
                    <a:pt x="38" y="27"/>
                    <a:pt x="48" y="28"/>
                  </a:cubicBezTo>
                  <a:cubicBezTo>
                    <a:pt x="74" y="31"/>
                    <a:pt x="100" y="33"/>
                    <a:pt x="13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81" y="1114"/>
              <a:ext cx="174" cy="74"/>
            </a:xfrm>
            <a:custGeom>
              <a:rect b="b" l="l" r="r" t="t"/>
              <a:pathLst>
                <a:path extrusionOk="0" h="61" w="143">
                  <a:moveTo>
                    <a:pt x="5" y="61"/>
                  </a:moveTo>
                  <a:cubicBezTo>
                    <a:pt x="0" y="28"/>
                    <a:pt x="12" y="7"/>
                    <a:pt x="44" y="5"/>
                  </a:cubicBezTo>
                  <a:cubicBezTo>
                    <a:pt x="62" y="4"/>
                    <a:pt x="79" y="4"/>
                    <a:pt x="96" y="3"/>
                  </a:cubicBezTo>
                  <a:cubicBezTo>
                    <a:pt x="112" y="3"/>
                    <a:pt x="127" y="1"/>
                    <a:pt x="142" y="0"/>
                  </a:cubicBezTo>
                  <a:cubicBezTo>
                    <a:pt x="143" y="20"/>
                    <a:pt x="128" y="36"/>
                    <a:pt x="107" y="37"/>
                  </a:cubicBezTo>
                  <a:cubicBezTo>
                    <a:pt x="87" y="38"/>
                    <a:pt x="67" y="37"/>
                    <a:pt x="48" y="41"/>
                  </a:cubicBezTo>
                  <a:cubicBezTo>
                    <a:pt x="33" y="45"/>
                    <a:pt x="20" y="54"/>
                    <a:pt x="5" y="61"/>
                  </a:cubicBezTo>
                  <a:close/>
                  <a:moveTo>
                    <a:pt x="16" y="36"/>
                  </a:moveTo>
                  <a:cubicBezTo>
                    <a:pt x="45" y="33"/>
                    <a:pt x="74" y="31"/>
                    <a:pt x="103" y="27"/>
                  </a:cubicBezTo>
                  <a:cubicBezTo>
                    <a:pt x="111" y="26"/>
                    <a:pt x="118" y="22"/>
                    <a:pt x="126" y="19"/>
                  </a:cubicBezTo>
                  <a:cubicBezTo>
                    <a:pt x="125" y="17"/>
                    <a:pt x="124" y="15"/>
                    <a:pt x="124" y="13"/>
                  </a:cubicBezTo>
                  <a:cubicBezTo>
                    <a:pt x="99" y="13"/>
                    <a:pt x="74" y="13"/>
                    <a:pt x="48" y="13"/>
                  </a:cubicBezTo>
                  <a:cubicBezTo>
                    <a:pt x="32" y="14"/>
                    <a:pt x="18" y="20"/>
                    <a:pt x="1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544" y="1307"/>
              <a:ext cx="109" cy="151"/>
            </a:xfrm>
            <a:custGeom>
              <a:rect b="b" l="l" r="r" t="t"/>
              <a:pathLst>
                <a:path extrusionOk="0" h="123" w="89">
                  <a:moveTo>
                    <a:pt x="32" y="0"/>
                  </a:moveTo>
                  <a:cubicBezTo>
                    <a:pt x="31" y="11"/>
                    <a:pt x="32" y="21"/>
                    <a:pt x="29" y="31"/>
                  </a:cubicBezTo>
                  <a:cubicBezTo>
                    <a:pt x="25" y="50"/>
                    <a:pt x="18" y="68"/>
                    <a:pt x="11" y="86"/>
                  </a:cubicBezTo>
                  <a:cubicBezTo>
                    <a:pt x="6" y="99"/>
                    <a:pt x="10" y="108"/>
                    <a:pt x="23" y="109"/>
                  </a:cubicBezTo>
                  <a:cubicBezTo>
                    <a:pt x="38" y="111"/>
                    <a:pt x="53" y="110"/>
                    <a:pt x="68" y="109"/>
                  </a:cubicBezTo>
                  <a:cubicBezTo>
                    <a:pt x="71" y="109"/>
                    <a:pt x="74" y="104"/>
                    <a:pt x="77" y="100"/>
                  </a:cubicBezTo>
                  <a:cubicBezTo>
                    <a:pt x="72" y="98"/>
                    <a:pt x="68" y="94"/>
                    <a:pt x="64" y="95"/>
                  </a:cubicBezTo>
                  <a:cubicBezTo>
                    <a:pt x="56" y="96"/>
                    <a:pt x="48" y="100"/>
                    <a:pt x="39" y="103"/>
                  </a:cubicBezTo>
                  <a:cubicBezTo>
                    <a:pt x="47" y="88"/>
                    <a:pt x="69" y="82"/>
                    <a:pt x="81" y="89"/>
                  </a:cubicBezTo>
                  <a:cubicBezTo>
                    <a:pt x="89" y="95"/>
                    <a:pt x="88" y="108"/>
                    <a:pt x="78" y="114"/>
                  </a:cubicBezTo>
                  <a:cubicBezTo>
                    <a:pt x="65" y="123"/>
                    <a:pt x="21" y="123"/>
                    <a:pt x="10" y="113"/>
                  </a:cubicBezTo>
                  <a:cubicBezTo>
                    <a:pt x="5" y="109"/>
                    <a:pt x="0" y="100"/>
                    <a:pt x="1" y="94"/>
                  </a:cubicBezTo>
                  <a:cubicBezTo>
                    <a:pt x="9" y="63"/>
                    <a:pt x="19" y="32"/>
                    <a:pt x="28" y="0"/>
                  </a:cubicBezTo>
                  <a:cubicBezTo>
                    <a:pt x="29" y="0"/>
                    <a:pt x="30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634" y="1214"/>
              <a:ext cx="151" cy="88"/>
            </a:xfrm>
            <a:custGeom>
              <a:rect b="b" l="l" r="r" t="t"/>
              <a:pathLst>
                <a:path extrusionOk="0" h="72" w="124">
                  <a:moveTo>
                    <a:pt x="124" y="21"/>
                  </a:moveTo>
                  <a:cubicBezTo>
                    <a:pt x="121" y="48"/>
                    <a:pt x="84" y="72"/>
                    <a:pt x="52" y="69"/>
                  </a:cubicBezTo>
                  <a:cubicBezTo>
                    <a:pt x="24" y="67"/>
                    <a:pt x="0" y="38"/>
                    <a:pt x="2" y="0"/>
                  </a:cubicBezTo>
                  <a:cubicBezTo>
                    <a:pt x="15" y="29"/>
                    <a:pt x="21" y="59"/>
                    <a:pt x="54" y="60"/>
                  </a:cubicBezTo>
                  <a:cubicBezTo>
                    <a:pt x="83" y="60"/>
                    <a:pt x="105" y="45"/>
                    <a:pt x="124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95" y="1233"/>
              <a:ext cx="160" cy="91"/>
            </a:xfrm>
            <a:custGeom>
              <a:rect b="b" l="l" r="r" t="t"/>
              <a:pathLst>
                <a:path extrusionOk="0" h="75" w="131">
                  <a:moveTo>
                    <a:pt x="131" y="2"/>
                  </a:moveTo>
                  <a:cubicBezTo>
                    <a:pt x="128" y="34"/>
                    <a:pt x="109" y="52"/>
                    <a:pt x="82" y="56"/>
                  </a:cubicBezTo>
                  <a:cubicBezTo>
                    <a:pt x="43" y="61"/>
                    <a:pt x="11" y="37"/>
                    <a:pt x="0" y="0"/>
                  </a:cubicBezTo>
                  <a:cubicBezTo>
                    <a:pt x="45" y="54"/>
                    <a:pt x="87" y="75"/>
                    <a:pt x="13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110" y="1296"/>
              <a:ext cx="58" cy="88"/>
            </a:xfrm>
            <a:custGeom>
              <a:rect b="b" l="l" r="r" t="t"/>
              <a:pathLst>
                <a:path extrusionOk="0" h="72" w="47">
                  <a:moveTo>
                    <a:pt x="9" y="57"/>
                  </a:moveTo>
                  <a:cubicBezTo>
                    <a:pt x="18" y="58"/>
                    <a:pt x="23" y="58"/>
                    <a:pt x="29" y="59"/>
                  </a:cubicBezTo>
                  <a:cubicBezTo>
                    <a:pt x="37" y="30"/>
                    <a:pt x="29" y="16"/>
                    <a:pt x="0" y="9"/>
                  </a:cubicBezTo>
                  <a:cubicBezTo>
                    <a:pt x="11" y="2"/>
                    <a:pt x="21" y="0"/>
                    <a:pt x="31" y="9"/>
                  </a:cubicBezTo>
                  <a:cubicBezTo>
                    <a:pt x="46" y="21"/>
                    <a:pt x="47" y="38"/>
                    <a:pt x="43" y="54"/>
                  </a:cubicBezTo>
                  <a:cubicBezTo>
                    <a:pt x="40" y="70"/>
                    <a:pt x="26" y="72"/>
                    <a:pt x="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414" y="1362"/>
              <a:ext cx="52" cy="87"/>
            </a:xfrm>
            <a:custGeom>
              <a:rect b="b" l="l" r="r" t="t"/>
              <a:pathLst>
                <a:path extrusionOk="0" h="71" w="43">
                  <a:moveTo>
                    <a:pt x="23" y="0"/>
                  </a:moveTo>
                  <a:cubicBezTo>
                    <a:pt x="29" y="10"/>
                    <a:pt x="37" y="18"/>
                    <a:pt x="39" y="27"/>
                  </a:cubicBezTo>
                  <a:cubicBezTo>
                    <a:pt x="42" y="37"/>
                    <a:pt x="43" y="51"/>
                    <a:pt x="39" y="59"/>
                  </a:cubicBezTo>
                  <a:cubicBezTo>
                    <a:pt x="33" y="71"/>
                    <a:pt x="17" y="71"/>
                    <a:pt x="10" y="61"/>
                  </a:cubicBezTo>
                  <a:cubicBezTo>
                    <a:pt x="4" y="53"/>
                    <a:pt x="0" y="39"/>
                    <a:pt x="3" y="30"/>
                  </a:cubicBezTo>
                  <a:cubicBezTo>
                    <a:pt x="5" y="19"/>
                    <a:pt x="16" y="10"/>
                    <a:pt x="23" y="0"/>
                  </a:cubicBezTo>
                  <a:close/>
                  <a:moveTo>
                    <a:pt x="24" y="15"/>
                  </a:moveTo>
                  <a:cubicBezTo>
                    <a:pt x="22" y="15"/>
                    <a:pt x="19" y="15"/>
                    <a:pt x="17" y="15"/>
                  </a:cubicBezTo>
                  <a:cubicBezTo>
                    <a:pt x="14" y="25"/>
                    <a:pt x="8" y="35"/>
                    <a:pt x="9" y="45"/>
                  </a:cubicBezTo>
                  <a:cubicBezTo>
                    <a:pt x="9" y="50"/>
                    <a:pt x="20" y="54"/>
                    <a:pt x="26" y="59"/>
                  </a:cubicBezTo>
                  <a:cubicBezTo>
                    <a:pt x="29" y="53"/>
                    <a:pt x="36" y="48"/>
                    <a:pt x="35" y="43"/>
                  </a:cubicBezTo>
                  <a:cubicBezTo>
                    <a:pt x="33" y="33"/>
                    <a:pt x="28" y="24"/>
                    <a:pt x="2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993" y="1252"/>
              <a:ext cx="46" cy="78"/>
            </a:xfrm>
            <a:custGeom>
              <a:rect b="b" l="l" r="r" t="t"/>
              <a:pathLst>
                <a:path extrusionOk="0" h="64" w="37">
                  <a:moveTo>
                    <a:pt x="29" y="1"/>
                  </a:moveTo>
                  <a:cubicBezTo>
                    <a:pt x="23" y="10"/>
                    <a:pt x="16" y="20"/>
                    <a:pt x="14" y="30"/>
                  </a:cubicBezTo>
                  <a:cubicBezTo>
                    <a:pt x="12" y="37"/>
                    <a:pt x="16" y="46"/>
                    <a:pt x="17" y="54"/>
                  </a:cubicBezTo>
                  <a:cubicBezTo>
                    <a:pt x="23" y="51"/>
                    <a:pt x="28" y="49"/>
                    <a:pt x="34" y="46"/>
                  </a:cubicBezTo>
                  <a:cubicBezTo>
                    <a:pt x="34" y="58"/>
                    <a:pt x="29" y="64"/>
                    <a:pt x="15" y="64"/>
                  </a:cubicBezTo>
                  <a:cubicBezTo>
                    <a:pt x="0" y="64"/>
                    <a:pt x="2" y="53"/>
                    <a:pt x="2" y="43"/>
                  </a:cubicBezTo>
                  <a:cubicBezTo>
                    <a:pt x="1" y="11"/>
                    <a:pt x="11" y="0"/>
                    <a:pt x="34" y="6"/>
                  </a:cubicBezTo>
                  <a:cubicBezTo>
                    <a:pt x="35" y="7"/>
                    <a:pt x="36" y="8"/>
                    <a:pt x="37" y="9"/>
                  </a:cubicBezTo>
                  <a:cubicBezTo>
                    <a:pt x="34" y="6"/>
                    <a:pt x="32" y="3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566" y="1490"/>
              <a:ext cx="128" cy="52"/>
            </a:xfrm>
            <a:custGeom>
              <a:rect b="b" l="l" r="r" t="t"/>
              <a:pathLst>
                <a:path extrusionOk="0" h="43" w="104">
                  <a:moveTo>
                    <a:pt x="104" y="36"/>
                  </a:moveTo>
                  <a:cubicBezTo>
                    <a:pt x="69" y="11"/>
                    <a:pt x="35" y="12"/>
                    <a:pt x="0" y="43"/>
                  </a:cubicBezTo>
                  <a:cubicBezTo>
                    <a:pt x="17" y="3"/>
                    <a:pt x="84" y="0"/>
                    <a:pt x="10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818" y="1876"/>
              <a:ext cx="71" cy="104"/>
            </a:xfrm>
            <a:custGeom>
              <a:rect b="b" l="l" r="r" t="t"/>
              <a:pathLst>
                <a:path extrusionOk="0" h="85" w="58">
                  <a:moveTo>
                    <a:pt x="19" y="8"/>
                  </a:moveTo>
                  <a:cubicBezTo>
                    <a:pt x="8" y="47"/>
                    <a:pt x="42" y="29"/>
                    <a:pt x="56" y="42"/>
                  </a:cubicBezTo>
                  <a:cubicBezTo>
                    <a:pt x="41" y="42"/>
                    <a:pt x="28" y="42"/>
                    <a:pt x="15" y="42"/>
                  </a:cubicBezTo>
                  <a:cubicBezTo>
                    <a:pt x="14" y="50"/>
                    <a:pt x="13" y="56"/>
                    <a:pt x="13" y="62"/>
                  </a:cubicBezTo>
                  <a:cubicBezTo>
                    <a:pt x="27" y="66"/>
                    <a:pt x="40" y="69"/>
                    <a:pt x="53" y="73"/>
                  </a:cubicBezTo>
                  <a:cubicBezTo>
                    <a:pt x="53" y="74"/>
                    <a:pt x="52" y="81"/>
                    <a:pt x="52" y="85"/>
                  </a:cubicBezTo>
                  <a:cubicBezTo>
                    <a:pt x="49" y="85"/>
                    <a:pt x="47" y="85"/>
                    <a:pt x="45" y="85"/>
                  </a:cubicBezTo>
                  <a:cubicBezTo>
                    <a:pt x="0" y="79"/>
                    <a:pt x="0" y="79"/>
                    <a:pt x="5" y="32"/>
                  </a:cubicBezTo>
                  <a:cubicBezTo>
                    <a:pt x="9" y="0"/>
                    <a:pt x="9" y="0"/>
                    <a:pt x="42" y="1"/>
                  </a:cubicBezTo>
                  <a:cubicBezTo>
                    <a:pt x="47" y="2"/>
                    <a:pt x="53" y="2"/>
                    <a:pt x="58" y="3"/>
                  </a:cubicBezTo>
                  <a:cubicBezTo>
                    <a:pt x="58" y="5"/>
                    <a:pt x="58" y="6"/>
                    <a:pt x="58" y="8"/>
                  </a:cubicBezTo>
                  <a:cubicBezTo>
                    <a:pt x="45" y="8"/>
                    <a:pt x="32" y="8"/>
                    <a:pt x="1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622" y="1865"/>
              <a:ext cx="73" cy="105"/>
            </a:xfrm>
            <a:custGeom>
              <a:rect b="b" l="l" r="r" t="t"/>
              <a:pathLst>
                <a:path extrusionOk="0" h="86" w="60">
                  <a:moveTo>
                    <a:pt x="5" y="65"/>
                  </a:moveTo>
                  <a:cubicBezTo>
                    <a:pt x="21" y="71"/>
                    <a:pt x="36" y="77"/>
                    <a:pt x="52" y="57"/>
                  </a:cubicBezTo>
                  <a:cubicBezTo>
                    <a:pt x="42" y="52"/>
                    <a:pt x="34" y="47"/>
                    <a:pt x="26" y="45"/>
                  </a:cubicBezTo>
                  <a:cubicBezTo>
                    <a:pt x="12" y="41"/>
                    <a:pt x="0" y="37"/>
                    <a:pt x="3" y="21"/>
                  </a:cubicBezTo>
                  <a:cubicBezTo>
                    <a:pt x="5" y="5"/>
                    <a:pt x="18" y="0"/>
                    <a:pt x="32" y="0"/>
                  </a:cubicBezTo>
                  <a:cubicBezTo>
                    <a:pt x="40" y="0"/>
                    <a:pt x="47" y="3"/>
                    <a:pt x="55" y="5"/>
                  </a:cubicBezTo>
                  <a:cubicBezTo>
                    <a:pt x="54" y="7"/>
                    <a:pt x="54" y="9"/>
                    <a:pt x="54" y="11"/>
                  </a:cubicBezTo>
                  <a:cubicBezTo>
                    <a:pt x="45" y="10"/>
                    <a:pt x="36" y="8"/>
                    <a:pt x="28" y="9"/>
                  </a:cubicBezTo>
                  <a:cubicBezTo>
                    <a:pt x="22" y="10"/>
                    <a:pt x="18" y="17"/>
                    <a:pt x="13" y="20"/>
                  </a:cubicBezTo>
                  <a:cubicBezTo>
                    <a:pt x="17" y="25"/>
                    <a:pt x="20" y="31"/>
                    <a:pt x="25" y="34"/>
                  </a:cubicBezTo>
                  <a:cubicBezTo>
                    <a:pt x="31" y="37"/>
                    <a:pt x="39" y="36"/>
                    <a:pt x="44" y="39"/>
                  </a:cubicBezTo>
                  <a:cubicBezTo>
                    <a:pt x="51" y="45"/>
                    <a:pt x="60" y="55"/>
                    <a:pt x="59" y="61"/>
                  </a:cubicBezTo>
                  <a:cubicBezTo>
                    <a:pt x="59" y="69"/>
                    <a:pt x="49" y="79"/>
                    <a:pt x="41" y="82"/>
                  </a:cubicBezTo>
                  <a:cubicBezTo>
                    <a:pt x="33" y="86"/>
                    <a:pt x="21" y="85"/>
                    <a:pt x="12" y="82"/>
                  </a:cubicBezTo>
                  <a:cubicBezTo>
                    <a:pt x="7" y="81"/>
                    <a:pt x="4" y="74"/>
                    <a:pt x="0" y="69"/>
                  </a:cubicBezTo>
                  <a:cubicBezTo>
                    <a:pt x="1" y="68"/>
                    <a:pt x="3" y="66"/>
                    <a:pt x="5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483" y="1865"/>
              <a:ext cx="80" cy="108"/>
            </a:xfrm>
            <a:custGeom>
              <a:rect b="b" l="l" r="r" t="t"/>
              <a:pathLst>
                <a:path extrusionOk="0" h="88" w="65">
                  <a:moveTo>
                    <a:pt x="0" y="0"/>
                  </a:moveTo>
                  <a:cubicBezTo>
                    <a:pt x="17" y="5"/>
                    <a:pt x="34" y="6"/>
                    <a:pt x="47" y="14"/>
                  </a:cubicBezTo>
                  <a:cubicBezTo>
                    <a:pt x="52" y="17"/>
                    <a:pt x="48" y="34"/>
                    <a:pt x="44" y="45"/>
                  </a:cubicBezTo>
                  <a:cubicBezTo>
                    <a:pt x="51" y="57"/>
                    <a:pt x="58" y="68"/>
                    <a:pt x="65" y="79"/>
                  </a:cubicBezTo>
                  <a:cubicBezTo>
                    <a:pt x="63" y="81"/>
                    <a:pt x="62" y="82"/>
                    <a:pt x="60" y="84"/>
                  </a:cubicBezTo>
                  <a:cubicBezTo>
                    <a:pt x="56" y="80"/>
                    <a:pt x="50" y="77"/>
                    <a:pt x="47" y="72"/>
                  </a:cubicBezTo>
                  <a:cubicBezTo>
                    <a:pt x="37" y="52"/>
                    <a:pt x="37" y="52"/>
                    <a:pt x="18" y="52"/>
                  </a:cubicBezTo>
                  <a:cubicBezTo>
                    <a:pt x="7" y="60"/>
                    <a:pt x="26" y="81"/>
                    <a:pt x="4" y="88"/>
                  </a:cubicBezTo>
                  <a:cubicBezTo>
                    <a:pt x="3" y="60"/>
                    <a:pt x="1" y="33"/>
                    <a:pt x="0" y="0"/>
                  </a:cubicBezTo>
                  <a:close/>
                  <a:moveTo>
                    <a:pt x="13" y="42"/>
                  </a:moveTo>
                  <a:cubicBezTo>
                    <a:pt x="24" y="38"/>
                    <a:pt x="34" y="35"/>
                    <a:pt x="43" y="31"/>
                  </a:cubicBezTo>
                  <a:cubicBezTo>
                    <a:pt x="45" y="30"/>
                    <a:pt x="44" y="18"/>
                    <a:pt x="42" y="17"/>
                  </a:cubicBezTo>
                  <a:cubicBezTo>
                    <a:pt x="33" y="13"/>
                    <a:pt x="24" y="10"/>
                    <a:pt x="11" y="6"/>
                  </a:cubicBezTo>
                  <a:cubicBezTo>
                    <a:pt x="12" y="20"/>
                    <a:pt x="12" y="29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719" y="1871"/>
              <a:ext cx="84" cy="99"/>
            </a:xfrm>
            <a:custGeom>
              <a:rect b="b" l="l" r="r" t="t"/>
              <a:pathLst>
                <a:path extrusionOk="0" h="81" w="68">
                  <a:moveTo>
                    <a:pt x="28" y="7"/>
                  </a:moveTo>
                  <a:cubicBezTo>
                    <a:pt x="17" y="5"/>
                    <a:pt x="9" y="4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3" y="0"/>
                    <a:pt x="46" y="0"/>
                    <a:pt x="68" y="0"/>
                  </a:cubicBezTo>
                  <a:cubicBezTo>
                    <a:pt x="68" y="2"/>
                    <a:pt x="68" y="4"/>
                    <a:pt x="68" y="7"/>
                  </a:cubicBezTo>
                  <a:cubicBezTo>
                    <a:pt x="59" y="7"/>
                    <a:pt x="51" y="8"/>
                    <a:pt x="43" y="8"/>
                  </a:cubicBezTo>
                  <a:cubicBezTo>
                    <a:pt x="33" y="32"/>
                    <a:pt x="41" y="57"/>
                    <a:pt x="35" y="81"/>
                  </a:cubicBezTo>
                  <a:cubicBezTo>
                    <a:pt x="32" y="80"/>
                    <a:pt x="29" y="80"/>
                    <a:pt x="25" y="79"/>
                  </a:cubicBezTo>
                  <a:cubicBezTo>
                    <a:pt x="26" y="56"/>
                    <a:pt x="27" y="32"/>
                    <a:pt x="2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6" y="1871"/>
              <a:ext cx="80" cy="103"/>
            </a:xfrm>
            <a:custGeom>
              <a:rect b="b" l="l" r="r" t="t"/>
              <a:pathLst>
                <a:path extrusionOk="0" h="84" w="66">
                  <a:moveTo>
                    <a:pt x="0" y="7"/>
                  </a:moveTo>
                  <a:cubicBezTo>
                    <a:pt x="22" y="5"/>
                    <a:pt x="43" y="3"/>
                    <a:pt x="65" y="0"/>
                  </a:cubicBezTo>
                  <a:cubicBezTo>
                    <a:pt x="66" y="2"/>
                    <a:pt x="66" y="4"/>
                    <a:pt x="66" y="5"/>
                  </a:cubicBezTo>
                  <a:cubicBezTo>
                    <a:pt x="58" y="8"/>
                    <a:pt x="50" y="10"/>
                    <a:pt x="40" y="12"/>
                  </a:cubicBezTo>
                  <a:cubicBezTo>
                    <a:pt x="42" y="35"/>
                    <a:pt x="45" y="60"/>
                    <a:pt x="47" y="84"/>
                  </a:cubicBezTo>
                  <a:cubicBezTo>
                    <a:pt x="33" y="83"/>
                    <a:pt x="31" y="79"/>
                    <a:pt x="31" y="54"/>
                  </a:cubicBezTo>
                  <a:cubicBezTo>
                    <a:pt x="31" y="41"/>
                    <a:pt x="31" y="28"/>
                    <a:pt x="31" y="13"/>
                  </a:cubicBezTo>
                  <a:cubicBezTo>
                    <a:pt x="19" y="13"/>
                    <a:pt x="9" y="13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591" y="1868"/>
              <a:ext cx="11" cy="101"/>
            </a:xfrm>
            <a:custGeom>
              <a:rect b="b" l="l" r="r" t="t"/>
              <a:pathLst>
                <a:path extrusionOk="0" h="83" w="9">
                  <a:moveTo>
                    <a:pt x="0" y="83"/>
                  </a:moveTo>
                  <a:cubicBezTo>
                    <a:pt x="0" y="53"/>
                    <a:pt x="0" y="27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26"/>
                    <a:pt x="8" y="51"/>
                    <a:pt x="9" y="76"/>
                  </a:cubicBezTo>
                  <a:cubicBezTo>
                    <a:pt x="9" y="78"/>
                    <a:pt x="4" y="80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1963" y="1433"/>
              <a:ext cx="259" cy="140"/>
            </a:xfrm>
            <a:custGeom>
              <a:rect b="b" l="l" r="r" t="t"/>
              <a:pathLst>
                <a:path extrusionOk="0" h="114" w="212">
                  <a:moveTo>
                    <a:pt x="3" y="12"/>
                  </a:moveTo>
                  <a:cubicBezTo>
                    <a:pt x="27" y="50"/>
                    <a:pt x="63" y="49"/>
                    <a:pt x="99" y="48"/>
                  </a:cubicBezTo>
                  <a:cubicBezTo>
                    <a:pt x="136" y="46"/>
                    <a:pt x="172" y="43"/>
                    <a:pt x="188" y="0"/>
                  </a:cubicBezTo>
                  <a:cubicBezTo>
                    <a:pt x="212" y="41"/>
                    <a:pt x="198" y="90"/>
                    <a:pt x="156" y="103"/>
                  </a:cubicBezTo>
                  <a:cubicBezTo>
                    <a:pt x="131" y="110"/>
                    <a:pt x="104" y="114"/>
                    <a:pt x="78" y="113"/>
                  </a:cubicBezTo>
                  <a:cubicBezTo>
                    <a:pt x="30" y="110"/>
                    <a:pt x="8" y="87"/>
                    <a:pt x="2" y="39"/>
                  </a:cubicBezTo>
                  <a:cubicBezTo>
                    <a:pt x="1" y="32"/>
                    <a:pt x="1" y="25"/>
                    <a:pt x="0" y="17"/>
                  </a:cubicBezTo>
                  <a:cubicBezTo>
                    <a:pt x="1" y="16"/>
                    <a:pt x="2" y="14"/>
                    <a:pt x="3" y="12"/>
                  </a:cubicBezTo>
                  <a:close/>
                  <a:moveTo>
                    <a:pt x="187" y="28"/>
                  </a:moveTo>
                  <a:cubicBezTo>
                    <a:pt x="129" y="65"/>
                    <a:pt x="71" y="66"/>
                    <a:pt x="11" y="39"/>
                  </a:cubicBezTo>
                  <a:cubicBezTo>
                    <a:pt x="21" y="87"/>
                    <a:pt x="30" y="98"/>
                    <a:pt x="78" y="103"/>
                  </a:cubicBezTo>
                  <a:cubicBezTo>
                    <a:pt x="101" y="106"/>
                    <a:pt x="126" y="102"/>
                    <a:pt x="148" y="96"/>
                  </a:cubicBezTo>
                  <a:cubicBezTo>
                    <a:pt x="185" y="86"/>
                    <a:pt x="197" y="62"/>
                    <a:pt x="18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2139" y="1081"/>
              <a:ext cx="126" cy="93"/>
            </a:xfrm>
            <a:custGeom>
              <a:rect b="b" l="l" r="r" t="t"/>
              <a:pathLst>
                <a:path extrusionOk="0" h="76" w="103">
                  <a:moveTo>
                    <a:pt x="3" y="52"/>
                  </a:moveTo>
                  <a:cubicBezTo>
                    <a:pt x="0" y="36"/>
                    <a:pt x="8" y="24"/>
                    <a:pt x="20" y="18"/>
                  </a:cubicBezTo>
                  <a:cubicBezTo>
                    <a:pt x="38" y="8"/>
                    <a:pt x="59" y="0"/>
                    <a:pt x="78" y="13"/>
                  </a:cubicBezTo>
                  <a:cubicBezTo>
                    <a:pt x="100" y="27"/>
                    <a:pt x="103" y="50"/>
                    <a:pt x="101" y="76"/>
                  </a:cubicBezTo>
                  <a:cubicBezTo>
                    <a:pt x="96" y="74"/>
                    <a:pt x="92" y="74"/>
                    <a:pt x="90" y="72"/>
                  </a:cubicBezTo>
                  <a:cubicBezTo>
                    <a:pt x="57" y="38"/>
                    <a:pt x="48" y="35"/>
                    <a:pt x="3" y="52"/>
                  </a:cubicBezTo>
                  <a:close/>
                  <a:moveTo>
                    <a:pt x="90" y="48"/>
                  </a:moveTo>
                  <a:cubicBezTo>
                    <a:pt x="88" y="36"/>
                    <a:pt x="82" y="23"/>
                    <a:pt x="67" y="18"/>
                  </a:cubicBezTo>
                  <a:cubicBezTo>
                    <a:pt x="48" y="12"/>
                    <a:pt x="34" y="21"/>
                    <a:pt x="23" y="28"/>
                  </a:cubicBezTo>
                  <a:cubicBezTo>
                    <a:pt x="44" y="35"/>
                    <a:pt x="67" y="41"/>
                    <a:pt x="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1892" y="1086"/>
              <a:ext cx="122" cy="100"/>
            </a:xfrm>
            <a:custGeom>
              <a:rect b="b" l="l" r="r" t="t"/>
              <a:pathLst>
                <a:path extrusionOk="0" h="82" w="100">
                  <a:moveTo>
                    <a:pt x="100" y="54"/>
                  </a:moveTo>
                  <a:cubicBezTo>
                    <a:pt x="58" y="26"/>
                    <a:pt x="31" y="50"/>
                    <a:pt x="1" y="82"/>
                  </a:cubicBezTo>
                  <a:cubicBezTo>
                    <a:pt x="0" y="53"/>
                    <a:pt x="1" y="32"/>
                    <a:pt x="19" y="16"/>
                  </a:cubicBezTo>
                  <a:cubicBezTo>
                    <a:pt x="38" y="0"/>
                    <a:pt x="58" y="6"/>
                    <a:pt x="77" y="15"/>
                  </a:cubicBezTo>
                  <a:cubicBezTo>
                    <a:pt x="92" y="21"/>
                    <a:pt x="100" y="34"/>
                    <a:pt x="100" y="54"/>
                  </a:cubicBezTo>
                  <a:close/>
                  <a:moveTo>
                    <a:pt x="14" y="52"/>
                  </a:moveTo>
                  <a:cubicBezTo>
                    <a:pt x="25" y="46"/>
                    <a:pt x="35" y="40"/>
                    <a:pt x="46" y="36"/>
                  </a:cubicBezTo>
                  <a:cubicBezTo>
                    <a:pt x="56" y="32"/>
                    <a:pt x="68" y="32"/>
                    <a:pt x="79" y="29"/>
                  </a:cubicBezTo>
                  <a:cubicBezTo>
                    <a:pt x="45" y="4"/>
                    <a:pt x="18" y="14"/>
                    <a:pt x="1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2030" y="1295"/>
              <a:ext cx="110" cy="146"/>
            </a:xfrm>
            <a:custGeom>
              <a:rect b="b" l="l" r="r" t="t"/>
              <a:pathLst>
                <a:path extrusionOk="0" h="119" w="90">
                  <a:moveTo>
                    <a:pt x="79" y="94"/>
                  </a:moveTo>
                  <a:cubicBezTo>
                    <a:pt x="68" y="96"/>
                    <a:pt x="56" y="98"/>
                    <a:pt x="43" y="100"/>
                  </a:cubicBezTo>
                  <a:cubicBezTo>
                    <a:pt x="43" y="87"/>
                    <a:pt x="57" y="86"/>
                    <a:pt x="65" y="86"/>
                  </a:cubicBezTo>
                  <a:cubicBezTo>
                    <a:pt x="73" y="86"/>
                    <a:pt x="82" y="93"/>
                    <a:pt x="90" y="97"/>
                  </a:cubicBezTo>
                  <a:cubicBezTo>
                    <a:pt x="85" y="104"/>
                    <a:pt x="80" y="116"/>
                    <a:pt x="74" y="116"/>
                  </a:cubicBezTo>
                  <a:cubicBezTo>
                    <a:pt x="55" y="118"/>
                    <a:pt x="34" y="119"/>
                    <a:pt x="16" y="115"/>
                  </a:cubicBezTo>
                  <a:cubicBezTo>
                    <a:pt x="2" y="111"/>
                    <a:pt x="0" y="97"/>
                    <a:pt x="5" y="83"/>
                  </a:cubicBezTo>
                  <a:cubicBezTo>
                    <a:pt x="14" y="57"/>
                    <a:pt x="23" y="30"/>
                    <a:pt x="32" y="0"/>
                  </a:cubicBezTo>
                  <a:cubicBezTo>
                    <a:pt x="32" y="11"/>
                    <a:pt x="34" y="22"/>
                    <a:pt x="32" y="31"/>
                  </a:cubicBezTo>
                  <a:cubicBezTo>
                    <a:pt x="28" y="48"/>
                    <a:pt x="22" y="64"/>
                    <a:pt x="16" y="80"/>
                  </a:cubicBezTo>
                  <a:cubicBezTo>
                    <a:pt x="8" y="100"/>
                    <a:pt x="10" y="106"/>
                    <a:pt x="31" y="110"/>
                  </a:cubicBezTo>
                  <a:cubicBezTo>
                    <a:pt x="48" y="113"/>
                    <a:pt x="66" y="116"/>
                    <a:pt x="80" y="101"/>
                  </a:cubicBezTo>
                  <a:cubicBezTo>
                    <a:pt x="80" y="99"/>
                    <a:pt x="80" y="97"/>
                    <a:pt x="79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1880" y="1200"/>
              <a:ext cx="154" cy="88"/>
            </a:xfrm>
            <a:custGeom>
              <a:rect b="b" l="l" r="r" t="t"/>
              <a:pathLst>
                <a:path extrusionOk="0" h="72" w="126">
                  <a:moveTo>
                    <a:pt x="116" y="72"/>
                  </a:moveTo>
                  <a:cubicBezTo>
                    <a:pt x="113" y="38"/>
                    <a:pt x="95" y="22"/>
                    <a:pt x="64" y="16"/>
                  </a:cubicBezTo>
                  <a:cubicBezTo>
                    <a:pt x="24" y="10"/>
                    <a:pt x="15" y="38"/>
                    <a:pt x="7" y="70"/>
                  </a:cubicBezTo>
                  <a:cubicBezTo>
                    <a:pt x="0" y="49"/>
                    <a:pt x="11" y="24"/>
                    <a:pt x="27" y="13"/>
                  </a:cubicBezTo>
                  <a:cubicBezTo>
                    <a:pt x="47" y="0"/>
                    <a:pt x="90" y="8"/>
                    <a:pt x="108" y="28"/>
                  </a:cubicBezTo>
                  <a:cubicBezTo>
                    <a:pt x="124" y="45"/>
                    <a:pt x="126" y="57"/>
                    <a:pt x="116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2123" y="1196"/>
              <a:ext cx="152" cy="88"/>
            </a:xfrm>
            <a:custGeom>
              <a:rect b="b" l="l" r="r" t="t"/>
              <a:pathLst>
                <a:path extrusionOk="0" h="72" w="124">
                  <a:moveTo>
                    <a:pt x="9" y="72"/>
                  </a:moveTo>
                  <a:cubicBezTo>
                    <a:pt x="0" y="56"/>
                    <a:pt x="2" y="44"/>
                    <a:pt x="15" y="29"/>
                  </a:cubicBezTo>
                  <a:cubicBezTo>
                    <a:pt x="32" y="10"/>
                    <a:pt x="73" y="0"/>
                    <a:pt x="94" y="10"/>
                  </a:cubicBezTo>
                  <a:cubicBezTo>
                    <a:pt x="112" y="18"/>
                    <a:pt x="124" y="42"/>
                    <a:pt x="120" y="68"/>
                  </a:cubicBezTo>
                  <a:cubicBezTo>
                    <a:pt x="109" y="41"/>
                    <a:pt x="104" y="11"/>
                    <a:pt x="67" y="15"/>
                  </a:cubicBezTo>
                  <a:cubicBezTo>
                    <a:pt x="34" y="19"/>
                    <a:pt x="12" y="33"/>
                    <a:pt x="9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1596" y="1301"/>
              <a:ext cx="57" cy="84"/>
            </a:xfrm>
            <a:custGeom>
              <a:rect b="b" l="l" r="r" t="t"/>
              <a:pathLst>
                <a:path extrusionOk="0" h="69" w="47">
                  <a:moveTo>
                    <a:pt x="1" y="0"/>
                  </a:moveTo>
                  <a:cubicBezTo>
                    <a:pt x="10" y="1"/>
                    <a:pt x="21" y="0"/>
                    <a:pt x="28" y="5"/>
                  </a:cubicBezTo>
                  <a:cubicBezTo>
                    <a:pt x="41" y="15"/>
                    <a:pt x="47" y="30"/>
                    <a:pt x="42" y="47"/>
                  </a:cubicBezTo>
                  <a:cubicBezTo>
                    <a:pt x="36" y="66"/>
                    <a:pt x="24" y="69"/>
                    <a:pt x="8" y="53"/>
                  </a:cubicBezTo>
                  <a:cubicBezTo>
                    <a:pt x="17" y="53"/>
                    <a:pt x="30" y="61"/>
                    <a:pt x="30" y="43"/>
                  </a:cubicBezTo>
                  <a:cubicBezTo>
                    <a:pt x="31" y="21"/>
                    <a:pt x="23" y="10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2475" y="1246"/>
              <a:ext cx="47" cy="84"/>
            </a:xfrm>
            <a:custGeom>
              <a:rect b="b" l="l" r="r" t="t"/>
              <a:pathLst>
                <a:path extrusionOk="0" h="69" w="38">
                  <a:moveTo>
                    <a:pt x="38" y="49"/>
                  </a:moveTo>
                  <a:cubicBezTo>
                    <a:pt x="36" y="59"/>
                    <a:pt x="33" y="69"/>
                    <a:pt x="17" y="69"/>
                  </a:cubicBezTo>
                  <a:cubicBezTo>
                    <a:pt x="0" y="69"/>
                    <a:pt x="3" y="56"/>
                    <a:pt x="2" y="46"/>
                  </a:cubicBezTo>
                  <a:cubicBezTo>
                    <a:pt x="1" y="18"/>
                    <a:pt x="16" y="0"/>
                    <a:pt x="38" y="14"/>
                  </a:cubicBezTo>
                  <a:cubicBezTo>
                    <a:pt x="32" y="18"/>
                    <a:pt x="25" y="21"/>
                    <a:pt x="20" y="27"/>
                  </a:cubicBezTo>
                  <a:cubicBezTo>
                    <a:pt x="12" y="36"/>
                    <a:pt x="6" y="47"/>
                    <a:pt x="16" y="56"/>
                  </a:cubicBezTo>
                  <a:cubicBezTo>
                    <a:pt x="19" y="59"/>
                    <a:pt x="30" y="51"/>
                    <a:pt x="38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2001" y="1868"/>
              <a:ext cx="69" cy="101"/>
            </a:xfrm>
            <a:custGeom>
              <a:rect b="b" l="l" r="r" t="t"/>
              <a:pathLst>
                <a:path extrusionOk="0" h="83" w="57">
                  <a:moveTo>
                    <a:pt x="0" y="3"/>
                  </a:moveTo>
                  <a:cubicBezTo>
                    <a:pt x="19" y="2"/>
                    <a:pt x="35" y="1"/>
                    <a:pt x="50" y="0"/>
                  </a:cubicBezTo>
                  <a:cubicBezTo>
                    <a:pt x="51" y="3"/>
                    <a:pt x="51" y="5"/>
                    <a:pt x="51" y="7"/>
                  </a:cubicBezTo>
                  <a:cubicBezTo>
                    <a:pt x="39" y="9"/>
                    <a:pt x="26" y="10"/>
                    <a:pt x="13" y="12"/>
                  </a:cubicBezTo>
                  <a:cubicBezTo>
                    <a:pt x="13" y="19"/>
                    <a:pt x="13" y="26"/>
                    <a:pt x="13" y="36"/>
                  </a:cubicBezTo>
                  <a:cubicBezTo>
                    <a:pt x="26" y="35"/>
                    <a:pt x="38" y="34"/>
                    <a:pt x="50" y="34"/>
                  </a:cubicBezTo>
                  <a:cubicBezTo>
                    <a:pt x="50" y="36"/>
                    <a:pt x="51" y="38"/>
                    <a:pt x="51" y="40"/>
                  </a:cubicBezTo>
                  <a:cubicBezTo>
                    <a:pt x="38" y="42"/>
                    <a:pt x="25" y="43"/>
                    <a:pt x="11" y="45"/>
                  </a:cubicBezTo>
                  <a:cubicBezTo>
                    <a:pt x="13" y="53"/>
                    <a:pt x="14" y="60"/>
                    <a:pt x="16" y="67"/>
                  </a:cubicBezTo>
                  <a:cubicBezTo>
                    <a:pt x="27" y="67"/>
                    <a:pt x="38" y="67"/>
                    <a:pt x="48" y="68"/>
                  </a:cubicBezTo>
                  <a:cubicBezTo>
                    <a:pt x="51" y="68"/>
                    <a:pt x="54" y="73"/>
                    <a:pt x="57" y="76"/>
                  </a:cubicBezTo>
                  <a:cubicBezTo>
                    <a:pt x="54" y="78"/>
                    <a:pt x="51" y="82"/>
                    <a:pt x="48" y="82"/>
                  </a:cubicBezTo>
                  <a:cubicBezTo>
                    <a:pt x="35" y="83"/>
                    <a:pt x="22" y="83"/>
                    <a:pt x="6" y="83"/>
                  </a:cubicBezTo>
                  <a:cubicBezTo>
                    <a:pt x="4" y="56"/>
                    <a:pt x="2" y="3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212" y="1874"/>
              <a:ext cx="91" cy="99"/>
            </a:xfrm>
            <a:custGeom>
              <a:rect b="b" l="l" r="r" t="t"/>
              <a:pathLst>
                <a:path extrusionOk="0" h="81" w="74">
                  <a:moveTo>
                    <a:pt x="74" y="0"/>
                  </a:moveTo>
                  <a:cubicBezTo>
                    <a:pt x="53" y="21"/>
                    <a:pt x="35" y="39"/>
                    <a:pt x="16" y="57"/>
                  </a:cubicBezTo>
                  <a:cubicBezTo>
                    <a:pt x="17" y="59"/>
                    <a:pt x="18" y="61"/>
                    <a:pt x="19" y="63"/>
                  </a:cubicBezTo>
                  <a:cubicBezTo>
                    <a:pt x="32" y="64"/>
                    <a:pt x="45" y="65"/>
                    <a:pt x="57" y="67"/>
                  </a:cubicBezTo>
                  <a:cubicBezTo>
                    <a:pt x="61" y="68"/>
                    <a:pt x="64" y="72"/>
                    <a:pt x="67" y="74"/>
                  </a:cubicBezTo>
                  <a:cubicBezTo>
                    <a:pt x="63" y="77"/>
                    <a:pt x="60" y="81"/>
                    <a:pt x="57" y="81"/>
                  </a:cubicBezTo>
                  <a:cubicBezTo>
                    <a:pt x="39" y="80"/>
                    <a:pt x="21" y="79"/>
                    <a:pt x="0" y="78"/>
                  </a:cubicBezTo>
                  <a:cubicBezTo>
                    <a:pt x="7" y="44"/>
                    <a:pt x="41" y="35"/>
                    <a:pt x="55" y="8"/>
                  </a:cubicBezTo>
                  <a:cubicBezTo>
                    <a:pt x="40" y="7"/>
                    <a:pt x="24" y="5"/>
                    <a:pt x="9" y="4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30" y="0"/>
                    <a:pt x="51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2091" y="1868"/>
              <a:ext cx="64" cy="101"/>
            </a:xfrm>
            <a:custGeom>
              <a:rect b="b" l="l" r="r" t="t"/>
              <a:pathLst>
                <a:path extrusionOk="0" h="83" w="52">
                  <a:moveTo>
                    <a:pt x="0" y="83"/>
                  </a:moveTo>
                  <a:cubicBezTo>
                    <a:pt x="1" y="54"/>
                    <a:pt x="3" y="27"/>
                    <a:pt x="4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1" y="22"/>
                    <a:pt x="11" y="43"/>
                    <a:pt x="11" y="67"/>
                  </a:cubicBezTo>
                  <a:cubicBezTo>
                    <a:pt x="23" y="67"/>
                    <a:pt x="33" y="67"/>
                    <a:pt x="43" y="68"/>
                  </a:cubicBezTo>
                  <a:cubicBezTo>
                    <a:pt x="46" y="68"/>
                    <a:pt x="49" y="72"/>
                    <a:pt x="52" y="75"/>
                  </a:cubicBezTo>
                  <a:cubicBezTo>
                    <a:pt x="49" y="77"/>
                    <a:pt x="46" y="82"/>
                    <a:pt x="43" y="83"/>
                  </a:cubicBezTo>
                  <a:cubicBezTo>
                    <a:pt x="30" y="83"/>
                    <a:pt x="17" y="8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1921" y="1870"/>
              <a:ext cx="55" cy="105"/>
            </a:xfrm>
            <a:custGeom>
              <a:rect b="b" l="l" r="r" t="t"/>
              <a:pathLst>
                <a:path extrusionOk="0" h="86" w="45">
                  <a:moveTo>
                    <a:pt x="0" y="4"/>
                  </a:moveTo>
                  <a:cubicBezTo>
                    <a:pt x="16" y="2"/>
                    <a:pt x="30" y="1"/>
                    <a:pt x="43" y="0"/>
                  </a:cubicBezTo>
                  <a:cubicBezTo>
                    <a:pt x="43" y="3"/>
                    <a:pt x="44" y="5"/>
                    <a:pt x="44" y="8"/>
                  </a:cubicBezTo>
                  <a:cubicBezTo>
                    <a:pt x="34" y="9"/>
                    <a:pt x="24" y="11"/>
                    <a:pt x="13" y="12"/>
                  </a:cubicBezTo>
                  <a:cubicBezTo>
                    <a:pt x="13" y="19"/>
                    <a:pt x="13" y="26"/>
                    <a:pt x="13" y="35"/>
                  </a:cubicBezTo>
                  <a:cubicBezTo>
                    <a:pt x="23" y="35"/>
                    <a:pt x="33" y="35"/>
                    <a:pt x="45" y="35"/>
                  </a:cubicBezTo>
                  <a:cubicBezTo>
                    <a:pt x="41" y="54"/>
                    <a:pt x="25" y="41"/>
                    <a:pt x="14" y="49"/>
                  </a:cubicBezTo>
                  <a:cubicBezTo>
                    <a:pt x="14" y="61"/>
                    <a:pt x="14" y="73"/>
                    <a:pt x="14" y="86"/>
                  </a:cubicBezTo>
                  <a:cubicBezTo>
                    <a:pt x="12" y="86"/>
                    <a:pt x="11" y="86"/>
                    <a:pt x="9" y="86"/>
                  </a:cubicBezTo>
                  <a:cubicBezTo>
                    <a:pt x="8" y="83"/>
                    <a:pt x="6" y="79"/>
                    <a:pt x="5" y="76"/>
                  </a:cubicBezTo>
                  <a:cubicBezTo>
                    <a:pt x="3" y="53"/>
                    <a:pt x="2" y="3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177" y="1869"/>
              <a:ext cx="17" cy="99"/>
            </a:xfrm>
            <a:custGeom>
              <a:rect b="b" l="l" r="r" t="t"/>
              <a:pathLst>
                <a:path extrusionOk="0" h="81" w="14">
                  <a:moveTo>
                    <a:pt x="12" y="0"/>
                  </a:moveTo>
                  <a:cubicBezTo>
                    <a:pt x="14" y="51"/>
                    <a:pt x="12" y="74"/>
                    <a:pt x="0" y="81"/>
                  </a:cubicBezTo>
                  <a:cubicBezTo>
                    <a:pt x="2" y="53"/>
                    <a:pt x="4" y="26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4828" y="2915"/>
              <a:ext cx="390" cy="164"/>
            </a:xfrm>
            <a:custGeom>
              <a:rect b="b" l="l" r="r" t="t"/>
              <a:pathLst>
                <a:path extrusionOk="0" h="134" w="319">
                  <a:moveTo>
                    <a:pt x="180" y="108"/>
                  </a:moveTo>
                  <a:cubicBezTo>
                    <a:pt x="206" y="107"/>
                    <a:pt x="233" y="105"/>
                    <a:pt x="259" y="105"/>
                  </a:cubicBezTo>
                  <a:cubicBezTo>
                    <a:pt x="281" y="105"/>
                    <a:pt x="303" y="110"/>
                    <a:pt x="319" y="131"/>
                  </a:cubicBezTo>
                  <a:cubicBezTo>
                    <a:pt x="269" y="106"/>
                    <a:pt x="220" y="102"/>
                    <a:pt x="173" y="134"/>
                  </a:cubicBezTo>
                  <a:cubicBezTo>
                    <a:pt x="163" y="126"/>
                    <a:pt x="152" y="118"/>
                    <a:pt x="141" y="109"/>
                  </a:cubicBezTo>
                  <a:cubicBezTo>
                    <a:pt x="128" y="99"/>
                    <a:pt x="115" y="88"/>
                    <a:pt x="100" y="79"/>
                  </a:cubicBezTo>
                  <a:cubicBezTo>
                    <a:pt x="74" y="64"/>
                    <a:pt x="52" y="42"/>
                    <a:pt x="20" y="38"/>
                  </a:cubicBezTo>
                  <a:cubicBezTo>
                    <a:pt x="12" y="37"/>
                    <a:pt x="5" y="25"/>
                    <a:pt x="1" y="16"/>
                  </a:cubicBezTo>
                  <a:cubicBezTo>
                    <a:pt x="0" y="13"/>
                    <a:pt x="11" y="0"/>
                    <a:pt x="14" y="1"/>
                  </a:cubicBezTo>
                  <a:cubicBezTo>
                    <a:pt x="24" y="2"/>
                    <a:pt x="35" y="8"/>
                    <a:pt x="43" y="14"/>
                  </a:cubicBezTo>
                  <a:cubicBezTo>
                    <a:pt x="52" y="22"/>
                    <a:pt x="58" y="34"/>
                    <a:pt x="67" y="40"/>
                  </a:cubicBezTo>
                  <a:cubicBezTo>
                    <a:pt x="99" y="62"/>
                    <a:pt x="131" y="82"/>
                    <a:pt x="164" y="103"/>
                  </a:cubicBezTo>
                  <a:cubicBezTo>
                    <a:pt x="169" y="106"/>
                    <a:pt x="175" y="106"/>
                    <a:pt x="180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4807" y="2891"/>
              <a:ext cx="241" cy="157"/>
            </a:xfrm>
            <a:custGeom>
              <a:rect b="b" l="l" r="r" t="t"/>
              <a:pathLst>
                <a:path extrusionOk="0" h="129" w="197">
                  <a:moveTo>
                    <a:pt x="197" y="128"/>
                  </a:moveTo>
                  <a:cubicBezTo>
                    <a:pt x="192" y="126"/>
                    <a:pt x="186" y="126"/>
                    <a:pt x="181" y="123"/>
                  </a:cubicBezTo>
                  <a:cubicBezTo>
                    <a:pt x="148" y="102"/>
                    <a:pt x="116" y="82"/>
                    <a:pt x="84" y="60"/>
                  </a:cubicBezTo>
                  <a:cubicBezTo>
                    <a:pt x="75" y="54"/>
                    <a:pt x="69" y="42"/>
                    <a:pt x="60" y="34"/>
                  </a:cubicBezTo>
                  <a:cubicBezTo>
                    <a:pt x="52" y="28"/>
                    <a:pt x="41" y="22"/>
                    <a:pt x="31" y="21"/>
                  </a:cubicBezTo>
                  <a:cubicBezTo>
                    <a:pt x="28" y="20"/>
                    <a:pt x="17" y="33"/>
                    <a:pt x="18" y="36"/>
                  </a:cubicBezTo>
                  <a:cubicBezTo>
                    <a:pt x="22" y="45"/>
                    <a:pt x="29" y="57"/>
                    <a:pt x="37" y="58"/>
                  </a:cubicBezTo>
                  <a:cubicBezTo>
                    <a:pt x="69" y="62"/>
                    <a:pt x="91" y="84"/>
                    <a:pt x="117" y="99"/>
                  </a:cubicBezTo>
                  <a:cubicBezTo>
                    <a:pt x="132" y="108"/>
                    <a:pt x="145" y="119"/>
                    <a:pt x="158" y="129"/>
                  </a:cubicBezTo>
                  <a:cubicBezTo>
                    <a:pt x="152" y="127"/>
                    <a:pt x="146" y="125"/>
                    <a:pt x="141" y="122"/>
                  </a:cubicBezTo>
                  <a:cubicBezTo>
                    <a:pt x="116" y="108"/>
                    <a:pt x="91" y="93"/>
                    <a:pt x="66" y="79"/>
                  </a:cubicBezTo>
                  <a:cubicBezTo>
                    <a:pt x="61" y="76"/>
                    <a:pt x="54" y="77"/>
                    <a:pt x="47" y="76"/>
                  </a:cubicBezTo>
                  <a:cubicBezTo>
                    <a:pt x="30" y="74"/>
                    <a:pt x="16" y="68"/>
                    <a:pt x="9" y="51"/>
                  </a:cubicBezTo>
                  <a:cubicBezTo>
                    <a:pt x="2" y="37"/>
                    <a:pt x="0" y="23"/>
                    <a:pt x="14" y="12"/>
                  </a:cubicBezTo>
                  <a:cubicBezTo>
                    <a:pt x="25" y="2"/>
                    <a:pt x="52" y="0"/>
                    <a:pt x="60" y="13"/>
                  </a:cubicBezTo>
                  <a:cubicBezTo>
                    <a:pt x="92" y="65"/>
                    <a:pt x="148" y="88"/>
                    <a:pt x="193" y="123"/>
                  </a:cubicBezTo>
                  <a:cubicBezTo>
                    <a:pt x="195" y="124"/>
                    <a:pt x="196" y="126"/>
                    <a:pt x="19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5157" y="2645"/>
              <a:ext cx="148" cy="85"/>
            </a:xfrm>
            <a:custGeom>
              <a:rect b="b" l="l" r="r" t="t"/>
              <a:pathLst>
                <a:path extrusionOk="0" h="70" w="121">
                  <a:moveTo>
                    <a:pt x="118" y="70"/>
                  </a:moveTo>
                  <a:cubicBezTo>
                    <a:pt x="80" y="42"/>
                    <a:pt x="45" y="36"/>
                    <a:pt x="5" y="51"/>
                  </a:cubicBezTo>
                  <a:cubicBezTo>
                    <a:pt x="0" y="17"/>
                    <a:pt x="37" y="0"/>
                    <a:pt x="63" y="1"/>
                  </a:cubicBezTo>
                  <a:cubicBezTo>
                    <a:pt x="95" y="1"/>
                    <a:pt x="121" y="32"/>
                    <a:pt x="118" y="70"/>
                  </a:cubicBezTo>
                  <a:close/>
                  <a:moveTo>
                    <a:pt x="107" y="49"/>
                  </a:moveTo>
                  <a:cubicBezTo>
                    <a:pt x="100" y="27"/>
                    <a:pt x="88" y="12"/>
                    <a:pt x="66" y="11"/>
                  </a:cubicBezTo>
                  <a:cubicBezTo>
                    <a:pt x="48" y="9"/>
                    <a:pt x="30" y="12"/>
                    <a:pt x="20" y="30"/>
                  </a:cubicBezTo>
                  <a:cubicBezTo>
                    <a:pt x="35" y="32"/>
                    <a:pt x="49" y="32"/>
                    <a:pt x="63" y="35"/>
                  </a:cubicBezTo>
                  <a:cubicBezTo>
                    <a:pt x="77" y="39"/>
                    <a:pt x="91" y="44"/>
                    <a:pt x="107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5160" y="2744"/>
              <a:ext cx="140" cy="112"/>
            </a:xfrm>
            <a:custGeom>
              <a:rect b="b" l="l" r="r" t="t"/>
              <a:pathLst>
                <a:path extrusionOk="0" h="92" w="114">
                  <a:moveTo>
                    <a:pt x="65" y="0"/>
                  </a:moveTo>
                  <a:cubicBezTo>
                    <a:pt x="90" y="2"/>
                    <a:pt x="108" y="16"/>
                    <a:pt x="111" y="37"/>
                  </a:cubicBezTo>
                  <a:cubicBezTo>
                    <a:pt x="114" y="66"/>
                    <a:pt x="103" y="85"/>
                    <a:pt x="77" y="89"/>
                  </a:cubicBezTo>
                  <a:cubicBezTo>
                    <a:pt x="60" y="92"/>
                    <a:pt x="42" y="89"/>
                    <a:pt x="25" y="85"/>
                  </a:cubicBezTo>
                  <a:cubicBezTo>
                    <a:pt x="7" y="80"/>
                    <a:pt x="0" y="65"/>
                    <a:pt x="1" y="46"/>
                  </a:cubicBezTo>
                  <a:cubicBezTo>
                    <a:pt x="2" y="28"/>
                    <a:pt x="11" y="15"/>
                    <a:pt x="29" y="9"/>
                  </a:cubicBezTo>
                  <a:cubicBezTo>
                    <a:pt x="41" y="5"/>
                    <a:pt x="53" y="3"/>
                    <a:pt x="65" y="0"/>
                  </a:cubicBezTo>
                  <a:close/>
                  <a:moveTo>
                    <a:pt x="52" y="87"/>
                  </a:moveTo>
                  <a:cubicBezTo>
                    <a:pt x="64" y="84"/>
                    <a:pt x="73" y="83"/>
                    <a:pt x="81" y="80"/>
                  </a:cubicBezTo>
                  <a:cubicBezTo>
                    <a:pt x="99" y="75"/>
                    <a:pt x="105" y="59"/>
                    <a:pt x="102" y="45"/>
                  </a:cubicBezTo>
                  <a:cubicBezTo>
                    <a:pt x="100" y="33"/>
                    <a:pt x="90" y="17"/>
                    <a:pt x="80" y="13"/>
                  </a:cubicBezTo>
                  <a:cubicBezTo>
                    <a:pt x="61" y="5"/>
                    <a:pt x="40" y="9"/>
                    <a:pt x="22" y="22"/>
                  </a:cubicBezTo>
                  <a:cubicBezTo>
                    <a:pt x="4" y="35"/>
                    <a:pt x="3" y="59"/>
                    <a:pt x="20" y="71"/>
                  </a:cubicBezTo>
                  <a:cubicBezTo>
                    <a:pt x="30" y="79"/>
                    <a:pt x="43" y="82"/>
                    <a:pt x="52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4904" y="2648"/>
              <a:ext cx="148" cy="86"/>
            </a:xfrm>
            <a:custGeom>
              <a:rect b="b" l="l" r="r" t="t"/>
              <a:pathLst>
                <a:path extrusionOk="0" h="70" w="121">
                  <a:moveTo>
                    <a:pt x="117" y="53"/>
                  </a:moveTo>
                  <a:cubicBezTo>
                    <a:pt x="74" y="30"/>
                    <a:pt x="39" y="49"/>
                    <a:pt x="4" y="70"/>
                  </a:cubicBezTo>
                  <a:cubicBezTo>
                    <a:pt x="0" y="36"/>
                    <a:pt x="23" y="6"/>
                    <a:pt x="54" y="3"/>
                  </a:cubicBezTo>
                  <a:cubicBezTo>
                    <a:pt x="91" y="0"/>
                    <a:pt x="121" y="24"/>
                    <a:pt x="117" y="53"/>
                  </a:cubicBezTo>
                  <a:close/>
                  <a:moveTo>
                    <a:pt x="100" y="30"/>
                  </a:moveTo>
                  <a:cubicBezTo>
                    <a:pt x="88" y="14"/>
                    <a:pt x="68" y="6"/>
                    <a:pt x="49" y="12"/>
                  </a:cubicBezTo>
                  <a:cubicBezTo>
                    <a:pt x="30" y="18"/>
                    <a:pt x="18" y="33"/>
                    <a:pt x="18" y="46"/>
                  </a:cubicBezTo>
                  <a:cubicBezTo>
                    <a:pt x="45" y="41"/>
                    <a:pt x="72" y="36"/>
                    <a:pt x="10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4930" y="2745"/>
              <a:ext cx="152" cy="120"/>
            </a:xfrm>
            <a:custGeom>
              <a:rect b="b" l="l" r="r" t="t"/>
              <a:pathLst>
                <a:path extrusionOk="0" h="98" w="124">
                  <a:moveTo>
                    <a:pt x="62" y="98"/>
                  </a:moveTo>
                  <a:cubicBezTo>
                    <a:pt x="38" y="96"/>
                    <a:pt x="18" y="96"/>
                    <a:pt x="9" y="74"/>
                  </a:cubicBezTo>
                  <a:cubicBezTo>
                    <a:pt x="1" y="56"/>
                    <a:pt x="0" y="37"/>
                    <a:pt x="15" y="20"/>
                  </a:cubicBezTo>
                  <a:cubicBezTo>
                    <a:pt x="17" y="18"/>
                    <a:pt x="19" y="15"/>
                    <a:pt x="22" y="14"/>
                  </a:cubicBezTo>
                  <a:cubicBezTo>
                    <a:pt x="41" y="0"/>
                    <a:pt x="89" y="8"/>
                    <a:pt x="104" y="26"/>
                  </a:cubicBezTo>
                  <a:cubicBezTo>
                    <a:pt x="124" y="51"/>
                    <a:pt x="118" y="78"/>
                    <a:pt x="89" y="91"/>
                  </a:cubicBezTo>
                  <a:cubicBezTo>
                    <a:pt x="79" y="95"/>
                    <a:pt x="68" y="96"/>
                    <a:pt x="62" y="98"/>
                  </a:cubicBezTo>
                  <a:close/>
                  <a:moveTo>
                    <a:pt x="58" y="89"/>
                  </a:moveTo>
                  <a:cubicBezTo>
                    <a:pt x="85" y="90"/>
                    <a:pt x="108" y="73"/>
                    <a:pt x="107" y="53"/>
                  </a:cubicBezTo>
                  <a:cubicBezTo>
                    <a:pt x="107" y="32"/>
                    <a:pt x="83" y="16"/>
                    <a:pt x="51" y="15"/>
                  </a:cubicBezTo>
                  <a:cubicBezTo>
                    <a:pt x="28" y="14"/>
                    <a:pt x="13" y="28"/>
                    <a:pt x="12" y="48"/>
                  </a:cubicBezTo>
                  <a:cubicBezTo>
                    <a:pt x="12" y="76"/>
                    <a:pt x="26" y="89"/>
                    <a:pt x="5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5050" y="2881"/>
              <a:ext cx="119" cy="112"/>
            </a:xfrm>
            <a:custGeom>
              <a:rect b="b" l="l" r="r" t="t"/>
              <a:pathLst>
                <a:path extrusionOk="0" h="92" w="97">
                  <a:moveTo>
                    <a:pt x="43" y="75"/>
                  </a:moveTo>
                  <a:cubicBezTo>
                    <a:pt x="45" y="76"/>
                    <a:pt x="43" y="74"/>
                    <a:pt x="40" y="73"/>
                  </a:cubicBezTo>
                  <a:cubicBezTo>
                    <a:pt x="48" y="65"/>
                    <a:pt x="54" y="53"/>
                    <a:pt x="63" y="50"/>
                  </a:cubicBezTo>
                  <a:cubicBezTo>
                    <a:pt x="71" y="48"/>
                    <a:pt x="87" y="54"/>
                    <a:pt x="91" y="61"/>
                  </a:cubicBezTo>
                  <a:cubicBezTo>
                    <a:pt x="97" y="72"/>
                    <a:pt x="89" y="82"/>
                    <a:pt x="76" y="85"/>
                  </a:cubicBezTo>
                  <a:cubicBezTo>
                    <a:pt x="60" y="88"/>
                    <a:pt x="44" y="92"/>
                    <a:pt x="29" y="92"/>
                  </a:cubicBezTo>
                  <a:cubicBezTo>
                    <a:pt x="14" y="91"/>
                    <a:pt x="0" y="82"/>
                    <a:pt x="4" y="65"/>
                  </a:cubicBezTo>
                  <a:cubicBezTo>
                    <a:pt x="9" y="43"/>
                    <a:pt x="18" y="22"/>
                    <a:pt x="25" y="0"/>
                  </a:cubicBezTo>
                  <a:cubicBezTo>
                    <a:pt x="28" y="1"/>
                    <a:pt x="30" y="2"/>
                    <a:pt x="32" y="2"/>
                  </a:cubicBezTo>
                  <a:cubicBezTo>
                    <a:pt x="27" y="19"/>
                    <a:pt x="23" y="35"/>
                    <a:pt x="17" y="51"/>
                  </a:cubicBezTo>
                  <a:cubicBezTo>
                    <a:pt x="8" y="76"/>
                    <a:pt x="14" y="85"/>
                    <a:pt x="40" y="84"/>
                  </a:cubicBezTo>
                  <a:cubicBezTo>
                    <a:pt x="51" y="83"/>
                    <a:pt x="62" y="80"/>
                    <a:pt x="73" y="76"/>
                  </a:cubicBezTo>
                  <a:cubicBezTo>
                    <a:pt x="77" y="75"/>
                    <a:pt x="80" y="69"/>
                    <a:pt x="83" y="66"/>
                  </a:cubicBezTo>
                  <a:cubicBezTo>
                    <a:pt x="79" y="63"/>
                    <a:pt x="73" y="56"/>
                    <a:pt x="70" y="57"/>
                  </a:cubicBezTo>
                  <a:cubicBezTo>
                    <a:pt x="61" y="61"/>
                    <a:pt x="54" y="67"/>
                    <a:pt x="43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4625" y="2832"/>
              <a:ext cx="61" cy="82"/>
            </a:xfrm>
            <a:custGeom>
              <a:rect b="b" l="l" r="r" t="t"/>
              <a:pathLst>
                <a:path extrusionOk="0" h="67" w="50">
                  <a:moveTo>
                    <a:pt x="0" y="9"/>
                  </a:moveTo>
                  <a:cubicBezTo>
                    <a:pt x="19" y="0"/>
                    <a:pt x="31" y="4"/>
                    <a:pt x="40" y="17"/>
                  </a:cubicBezTo>
                  <a:cubicBezTo>
                    <a:pt x="49" y="31"/>
                    <a:pt x="50" y="48"/>
                    <a:pt x="40" y="61"/>
                  </a:cubicBezTo>
                  <a:cubicBezTo>
                    <a:pt x="37" y="67"/>
                    <a:pt x="24" y="66"/>
                    <a:pt x="15" y="64"/>
                  </a:cubicBezTo>
                  <a:cubicBezTo>
                    <a:pt x="24" y="58"/>
                    <a:pt x="38" y="59"/>
                    <a:pt x="35" y="41"/>
                  </a:cubicBezTo>
                  <a:cubicBezTo>
                    <a:pt x="31" y="23"/>
                    <a:pt x="23" y="12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5510" y="2785"/>
              <a:ext cx="48" cy="81"/>
            </a:xfrm>
            <a:custGeom>
              <a:rect b="b" l="l" r="r" t="t"/>
              <a:pathLst>
                <a:path extrusionOk="0" h="66" w="39">
                  <a:moveTo>
                    <a:pt x="39" y="12"/>
                  </a:moveTo>
                  <a:cubicBezTo>
                    <a:pt x="11" y="21"/>
                    <a:pt x="3" y="40"/>
                    <a:pt x="21" y="59"/>
                  </a:cubicBezTo>
                  <a:cubicBezTo>
                    <a:pt x="25" y="54"/>
                    <a:pt x="29" y="49"/>
                    <a:pt x="33" y="45"/>
                  </a:cubicBezTo>
                  <a:cubicBezTo>
                    <a:pt x="33" y="60"/>
                    <a:pt x="29" y="65"/>
                    <a:pt x="16" y="66"/>
                  </a:cubicBezTo>
                  <a:cubicBezTo>
                    <a:pt x="2" y="66"/>
                    <a:pt x="1" y="56"/>
                    <a:pt x="1" y="46"/>
                  </a:cubicBezTo>
                  <a:cubicBezTo>
                    <a:pt x="0" y="12"/>
                    <a:pt x="13" y="0"/>
                    <a:pt x="39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5272" y="3408"/>
              <a:ext cx="94" cy="104"/>
            </a:xfrm>
            <a:custGeom>
              <a:rect b="b" l="l" r="r" t="t"/>
              <a:pathLst>
                <a:path extrusionOk="0" h="85" w="77">
                  <a:moveTo>
                    <a:pt x="38" y="45"/>
                  </a:moveTo>
                  <a:cubicBezTo>
                    <a:pt x="56" y="32"/>
                    <a:pt x="51" y="3"/>
                    <a:pt x="77" y="2"/>
                  </a:cubicBezTo>
                  <a:cubicBezTo>
                    <a:pt x="77" y="28"/>
                    <a:pt x="77" y="53"/>
                    <a:pt x="77" y="78"/>
                  </a:cubicBezTo>
                  <a:cubicBezTo>
                    <a:pt x="77" y="81"/>
                    <a:pt x="72" y="83"/>
                    <a:pt x="70" y="85"/>
                  </a:cubicBezTo>
                  <a:cubicBezTo>
                    <a:pt x="68" y="82"/>
                    <a:pt x="65" y="79"/>
                    <a:pt x="65" y="76"/>
                  </a:cubicBezTo>
                  <a:cubicBezTo>
                    <a:pt x="65" y="58"/>
                    <a:pt x="66" y="40"/>
                    <a:pt x="65" y="21"/>
                  </a:cubicBezTo>
                  <a:cubicBezTo>
                    <a:pt x="58" y="37"/>
                    <a:pt x="51" y="53"/>
                    <a:pt x="44" y="71"/>
                  </a:cubicBezTo>
                  <a:cubicBezTo>
                    <a:pt x="21" y="62"/>
                    <a:pt x="29" y="37"/>
                    <a:pt x="16" y="23"/>
                  </a:cubicBezTo>
                  <a:cubicBezTo>
                    <a:pt x="7" y="41"/>
                    <a:pt x="22" y="65"/>
                    <a:pt x="6" y="81"/>
                  </a:cubicBezTo>
                  <a:cubicBezTo>
                    <a:pt x="4" y="81"/>
                    <a:pt x="2" y="80"/>
                    <a:pt x="0" y="80"/>
                  </a:cubicBezTo>
                  <a:cubicBezTo>
                    <a:pt x="2" y="57"/>
                    <a:pt x="3" y="34"/>
                    <a:pt x="5" y="11"/>
                  </a:cubicBezTo>
                  <a:cubicBezTo>
                    <a:pt x="6" y="7"/>
                    <a:pt x="10" y="3"/>
                    <a:pt x="12" y="0"/>
                  </a:cubicBezTo>
                  <a:cubicBezTo>
                    <a:pt x="17" y="3"/>
                    <a:pt x="23" y="6"/>
                    <a:pt x="25" y="10"/>
                  </a:cubicBezTo>
                  <a:cubicBezTo>
                    <a:pt x="30" y="21"/>
                    <a:pt x="34" y="33"/>
                    <a:pt x="38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4910" y="3404"/>
              <a:ext cx="83" cy="104"/>
            </a:xfrm>
            <a:custGeom>
              <a:rect b="b" l="l" r="r" t="t"/>
              <a:pathLst>
                <a:path extrusionOk="0" h="85" w="68">
                  <a:moveTo>
                    <a:pt x="54" y="61"/>
                  </a:moveTo>
                  <a:cubicBezTo>
                    <a:pt x="54" y="40"/>
                    <a:pt x="54" y="20"/>
                    <a:pt x="54" y="1"/>
                  </a:cubicBezTo>
                  <a:cubicBezTo>
                    <a:pt x="56" y="1"/>
                    <a:pt x="58" y="0"/>
                    <a:pt x="61" y="0"/>
                  </a:cubicBezTo>
                  <a:cubicBezTo>
                    <a:pt x="63" y="26"/>
                    <a:pt x="65" y="52"/>
                    <a:pt x="68" y="82"/>
                  </a:cubicBezTo>
                  <a:cubicBezTo>
                    <a:pt x="34" y="76"/>
                    <a:pt x="35" y="40"/>
                    <a:pt x="14" y="27"/>
                  </a:cubicBezTo>
                  <a:cubicBezTo>
                    <a:pt x="6" y="45"/>
                    <a:pt x="22" y="67"/>
                    <a:pt x="13" y="85"/>
                  </a:cubicBezTo>
                  <a:cubicBezTo>
                    <a:pt x="11" y="85"/>
                    <a:pt x="8" y="85"/>
                    <a:pt x="5" y="84"/>
                  </a:cubicBezTo>
                  <a:cubicBezTo>
                    <a:pt x="4" y="59"/>
                    <a:pt x="2" y="33"/>
                    <a:pt x="0" y="2"/>
                  </a:cubicBezTo>
                  <a:cubicBezTo>
                    <a:pt x="32" y="13"/>
                    <a:pt x="32" y="45"/>
                    <a:pt x="54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5176" y="3401"/>
              <a:ext cx="76" cy="105"/>
            </a:xfrm>
            <a:custGeom>
              <a:rect b="b" l="l" r="r" t="t"/>
              <a:pathLst>
                <a:path extrusionOk="0" h="86" w="62">
                  <a:moveTo>
                    <a:pt x="62" y="82"/>
                  </a:moveTo>
                  <a:cubicBezTo>
                    <a:pt x="42" y="86"/>
                    <a:pt x="46" y="70"/>
                    <a:pt x="40" y="64"/>
                  </a:cubicBezTo>
                  <a:cubicBezTo>
                    <a:pt x="34" y="57"/>
                    <a:pt x="26" y="52"/>
                    <a:pt x="21" y="47"/>
                  </a:cubicBezTo>
                  <a:cubicBezTo>
                    <a:pt x="6" y="58"/>
                    <a:pt x="27" y="81"/>
                    <a:pt x="0" y="84"/>
                  </a:cubicBezTo>
                  <a:cubicBezTo>
                    <a:pt x="0" y="57"/>
                    <a:pt x="0" y="32"/>
                    <a:pt x="0" y="0"/>
                  </a:cubicBezTo>
                  <a:cubicBezTo>
                    <a:pt x="18" y="5"/>
                    <a:pt x="34" y="6"/>
                    <a:pt x="46" y="14"/>
                  </a:cubicBezTo>
                  <a:cubicBezTo>
                    <a:pt x="52" y="18"/>
                    <a:pt x="47" y="36"/>
                    <a:pt x="43" y="47"/>
                  </a:cubicBezTo>
                  <a:cubicBezTo>
                    <a:pt x="49" y="58"/>
                    <a:pt x="55" y="69"/>
                    <a:pt x="62" y="82"/>
                  </a:cubicBezTo>
                  <a:close/>
                  <a:moveTo>
                    <a:pt x="13" y="8"/>
                  </a:moveTo>
                  <a:cubicBezTo>
                    <a:pt x="13" y="19"/>
                    <a:pt x="13" y="29"/>
                    <a:pt x="13" y="39"/>
                  </a:cubicBezTo>
                  <a:cubicBezTo>
                    <a:pt x="26" y="39"/>
                    <a:pt x="41" y="43"/>
                    <a:pt x="42" y="25"/>
                  </a:cubicBezTo>
                  <a:cubicBezTo>
                    <a:pt x="43" y="6"/>
                    <a:pt x="28" y="6"/>
                    <a:pt x="1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4820" y="3411"/>
              <a:ext cx="75" cy="108"/>
            </a:xfrm>
            <a:custGeom>
              <a:rect b="b" l="l" r="r" t="t"/>
              <a:pathLst>
                <a:path extrusionOk="0" h="89" w="61">
                  <a:moveTo>
                    <a:pt x="0" y="7"/>
                  </a:moveTo>
                  <a:cubicBezTo>
                    <a:pt x="19" y="5"/>
                    <a:pt x="35" y="3"/>
                    <a:pt x="51" y="0"/>
                  </a:cubicBezTo>
                  <a:cubicBezTo>
                    <a:pt x="51" y="3"/>
                    <a:pt x="51" y="5"/>
                    <a:pt x="52" y="8"/>
                  </a:cubicBezTo>
                  <a:cubicBezTo>
                    <a:pt x="42" y="9"/>
                    <a:pt x="32" y="9"/>
                    <a:pt x="23" y="12"/>
                  </a:cubicBezTo>
                  <a:cubicBezTo>
                    <a:pt x="18" y="14"/>
                    <a:pt x="12" y="22"/>
                    <a:pt x="12" y="26"/>
                  </a:cubicBezTo>
                  <a:cubicBezTo>
                    <a:pt x="13" y="30"/>
                    <a:pt x="20" y="37"/>
                    <a:pt x="25" y="38"/>
                  </a:cubicBezTo>
                  <a:cubicBezTo>
                    <a:pt x="34" y="39"/>
                    <a:pt x="43" y="37"/>
                    <a:pt x="52" y="36"/>
                  </a:cubicBezTo>
                  <a:cubicBezTo>
                    <a:pt x="52" y="38"/>
                    <a:pt x="53" y="39"/>
                    <a:pt x="53" y="41"/>
                  </a:cubicBezTo>
                  <a:cubicBezTo>
                    <a:pt x="41" y="44"/>
                    <a:pt x="29" y="46"/>
                    <a:pt x="15" y="50"/>
                  </a:cubicBezTo>
                  <a:cubicBezTo>
                    <a:pt x="16" y="56"/>
                    <a:pt x="17" y="62"/>
                    <a:pt x="19" y="70"/>
                  </a:cubicBezTo>
                  <a:cubicBezTo>
                    <a:pt x="33" y="70"/>
                    <a:pt x="47" y="70"/>
                    <a:pt x="61" y="70"/>
                  </a:cubicBezTo>
                  <a:cubicBezTo>
                    <a:pt x="61" y="74"/>
                    <a:pt x="61" y="78"/>
                    <a:pt x="61" y="82"/>
                  </a:cubicBezTo>
                  <a:cubicBezTo>
                    <a:pt x="45" y="84"/>
                    <a:pt x="29" y="86"/>
                    <a:pt x="10" y="89"/>
                  </a:cubicBezTo>
                  <a:cubicBezTo>
                    <a:pt x="6" y="62"/>
                    <a:pt x="3" y="3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5387" y="3417"/>
              <a:ext cx="89" cy="109"/>
            </a:xfrm>
            <a:custGeom>
              <a:rect b="b" l="l" r="r" t="t"/>
              <a:pathLst>
                <a:path extrusionOk="0" h="89" w="73">
                  <a:moveTo>
                    <a:pt x="0" y="76"/>
                  </a:moveTo>
                  <a:cubicBezTo>
                    <a:pt x="14" y="51"/>
                    <a:pt x="28" y="25"/>
                    <a:pt x="42" y="0"/>
                  </a:cubicBezTo>
                  <a:cubicBezTo>
                    <a:pt x="44" y="0"/>
                    <a:pt x="47" y="0"/>
                    <a:pt x="50" y="0"/>
                  </a:cubicBezTo>
                  <a:cubicBezTo>
                    <a:pt x="57" y="28"/>
                    <a:pt x="65" y="55"/>
                    <a:pt x="73" y="83"/>
                  </a:cubicBezTo>
                  <a:cubicBezTo>
                    <a:pt x="72" y="85"/>
                    <a:pt x="71" y="87"/>
                    <a:pt x="70" y="89"/>
                  </a:cubicBezTo>
                  <a:cubicBezTo>
                    <a:pt x="49" y="63"/>
                    <a:pt x="26" y="64"/>
                    <a:pt x="0" y="76"/>
                  </a:cubicBezTo>
                  <a:close/>
                  <a:moveTo>
                    <a:pt x="55" y="58"/>
                  </a:moveTo>
                  <a:cubicBezTo>
                    <a:pt x="51" y="42"/>
                    <a:pt x="49" y="29"/>
                    <a:pt x="44" y="11"/>
                  </a:cubicBezTo>
                  <a:cubicBezTo>
                    <a:pt x="37" y="28"/>
                    <a:pt x="31" y="40"/>
                    <a:pt x="24" y="54"/>
                  </a:cubicBezTo>
                  <a:cubicBezTo>
                    <a:pt x="35" y="56"/>
                    <a:pt x="44" y="57"/>
                    <a:pt x="55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5092" y="3407"/>
              <a:ext cx="67" cy="95"/>
            </a:xfrm>
            <a:custGeom>
              <a:rect b="b" l="l" r="r" t="t"/>
              <a:pathLst>
                <a:path extrusionOk="0" h="78" w="55">
                  <a:moveTo>
                    <a:pt x="0" y="0"/>
                  </a:moveTo>
                  <a:cubicBezTo>
                    <a:pt x="17" y="0"/>
                    <a:pt x="32" y="0"/>
                    <a:pt x="47" y="0"/>
                  </a:cubicBezTo>
                  <a:cubicBezTo>
                    <a:pt x="47" y="2"/>
                    <a:pt x="47" y="4"/>
                    <a:pt x="47" y="5"/>
                  </a:cubicBezTo>
                  <a:cubicBezTo>
                    <a:pt x="35" y="6"/>
                    <a:pt x="23" y="7"/>
                    <a:pt x="10" y="8"/>
                  </a:cubicBezTo>
                  <a:cubicBezTo>
                    <a:pt x="10" y="15"/>
                    <a:pt x="10" y="22"/>
                    <a:pt x="10" y="32"/>
                  </a:cubicBezTo>
                  <a:cubicBezTo>
                    <a:pt x="22" y="33"/>
                    <a:pt x="34" y="34"/>
                    <a:pt x="47" y="35"/>
                  </a:cubicBezTo>
                  <a:cubicBezTo>
                    <a:pt x="47" y="36"/>
                    <a:pt x="47" y="37"/>
                    <a:pt x="47" y="39"/>
                  </a:cubicBezTo>
                  <a:cubicBezTo>
                    <a:pt x="34" y="40"/>
                    <a:pt x="22" y="40"/>
                    <a:pt x="9" y="41"/>
                  </a:cubicBezTo>
                  <a:cubicBezTo>
                    <a:pt x="9" y="49"/>
                    <a:pt x="9" y="55"/>
                    <a:pt x="9" y="60"/>
                  </a:cubicBezTo>
                  <a:cubicBezTo>
                    <a:pt x="22" y="70"/>
                    <a:pt x="44" y="53"/>
                    <a:pt x="55" y="78"/>
                  </a:cubicBezTo>
                  <a:cubicBezTo>
                    <a:pt x="34" y="78"/>
                    <a:pt x="18" y="78"/>
                    <a:pt x="0" y="78"/>
                  </a:cubicBezTo>
                  <a:cubicBezTo>
                    <a:pt x="0" y="52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5011" y="3404"/>
              <a:ext cx="54" cy="98"/>
            </a:xfrm>
            <a:custGeom>
              <a:rect b="b" l="l" r="r" t="t"/>
              <a:pathLst>
                <a:path extrusionOk="0" h="80" w="44">
                  <a:moveTo>
                    <a:pt x="1" y="2"/>
                  </a:moveTo>
                  <a:cubicBezTo>
                    <a:pt x="17" y="1"/>
                    <a:pt x="30" y="0"/>
                    <a:pt x="43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34" y="8"/>
                    <a:pt x="24" y="9"/>
                    <a:pt x="12" y="11"/>
                  </a:cubicBezTo>
                  <a:cubicBezTo>
                    <a:pt x="12" y="17"/>
                    <a:pt x="12" y="24"/>
                    <a:pt x="12" y="31"/>
                  </a:cubicBezTo>
                  <a:cubicBezTo>
                    <a:pt x="23" y="33"/>
                    <a:pt x="33" y="34"/>
                    <a:pt x="44" y="36"/>
                  </a:cubicBezTo>
                  <a:cubicBezTo>
                    <a:pt x="43" y="38"/>
                    <a:pt x="43" y="41"/>
                    <a:pt x="42" y="43"/>
                  </a:cubicBezTo>
                  <a:cubicBezTo>
                    <a:pt x="32" y="44"/>
                    <a:pt x="22" y="45"/>
                    <a:pt x="11" y="46"/>
                  </a:cubicBezTo>
                  <a:cubicBezTo>
                    <a:pt x="12" y="55"/>
                    <a:pt x="14" y="62"/>
                    <a:pt x="13" y="69"/>
                  </a:cubicBezTo>
                  <a:cubicBezTo>
                    <a:pt x="13" y="73"/>
                    <a:pt x="9" y="77"/>
                    <a:pt x="7" y="80"/>
                  </a:cubicBezTo>
                  <a:cubicBezTo>
                    <a:pt x="5" y="77"/>
                    <a:pt x="1" y="73"/>
                    <a:pt x="1" y="70"/>
                  </a:cubicBezTo>
                  <a:cubicBezTo>
                    <a:pt x="0" y="48"/>
                    <a:pt x="1" y="26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2118" y="2663"/>
              <a:ext cx="173" cy="70"/>
            </a:xfrm>
            <a:custGeom>
              <a:rect b="b" l="l" r="r" t="t"/>
              <a:pathLst>
                <a:path extrusionOk="0" h="57" w="141">
                  <a:moveTo>
                    <a:pt x="0" y="54"/>
                  </a:moveTo>
                  <a:cubicBezTo>
                    <a:pt x="8" y="46"/>
                    <a:pt x="14" y="34"/>
                    <a:pt x="23" y="29"/>
                  </a:cubicBezTo>
                  <a:cubicBezTo>
                    <a:pt x="49" y="14"/>
                    <a:pt x="77" y="0"/>
                    <a:pt x="109" y="2"/>
                  </a:cubicBezTo>
                  <a:cubicBezTo>
                    <a:pt x="118" y="3"/>
                    <a:pt x="127" y="6"/>
                    <a:pt x="135" y="10"/>
                  </a:cubicBezTo>
                  <a:cubicBezTo>
                    <a:pt x="138" y="12"/>
                    <a:pt x="141" y="20"/>
                    <a:pt x="140" y="25"/>
                  </a:cubicBezTo>
                  <a:cubicBezTo>
                    <a:pt x="140" y="29"/>
                    <a:pt x="134" y="34"/>
                    <a:pt x="130" y="35"/>
                  </a:cubicBezTo>
                  <a:cubicBezTo>
                    <a:pt x="89" y="43"/>
                    <a:pt x="47" y="49"/>
                    <a:pt x="6" y="57"/>
                  </a:cubicBezTo>
                  <a:cubicBezTo>
                    <a:pt x="4" y="56"/>
                    <a:pt x="2" y="55"/>
                    <a:pt x="0" y="54"/>
                  </a:cubicBezTo>
                  <a:close/>
                  <a:moveTo>
                    <a:pt x="131" y="23"/>
                  </a:moveTo>
                  <a:cubicBezTo>
                    <a:pt x="112" y="0"/>
                    <a:pt x="45" y="14"/>
                    <a:pt x="22" y="45"/>
                  </a:cubicBezTo>
                  <a:cubicBezTo>
                    <a:pt x="57" y="38"/>
                    <a:pt x="94" y="30"/>
                    <a:pt x="131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1877" y="2670"/>
              <a:ext cx="170" cy="70"/>
            </a:xfrm>
            <a:custGeom>
              <a:rect b="b" l="l" r="r" t="t"/>
              <a:pathLst>
                <a:path extrusionOk="0" h="57" w="139">
                  <a:moveTo>
                    <a:pt x="134" y="57"/>
                  </a:moveTo>
                  <a:cubicBezTo>
                    <a:pt x="123" y="54"/>
                    <a:pt x="112" y="50"/>
                    <a:pt x="101" y="48"/>
                  </a:cubicBezTo>
                  <a:cubicBezTo>
                    <a:pt x="74" y="43"/>
                    <a:pt x="47" y="40"/>
                    <a:pt x="21" y="34"/>
                  </a:cubicBezTo>
                  <a:cubicBezTo>
                    <a:pt x="13" y="33"/>
                    <a:pt x="7" y="26"/>
                    <a:pt x="0" y="22"/>
                  </a:cubicBezTo>
                  <a:cubicBezTo>
                    <a:pt x="6" y="16"/>
                    <a:pt x="11" y="4"/>
                    <a:pt x="17" y="4"/>
                  </a:cubicBezTo>
                  <a:cubicBezTo>
                    <a:pt x="34" y="2"/>
                    <a:pt x="53" y="0"/>
                    <a:pt x="69" y="5"/>
                  </a:cubicBezTo>
                  <a:cubicBezTo>
                    <a:pt x="90" y="12"/>
                    <a:pt x="109" y="24"/>
                    <a:pt x="128" y="35"/>
                  </a:cubicBezTo>
                  <a:cubicBezTo>
                    <a:pt x="133" y="38"/>
                    <a:pt x="136" y="46"/>
                    <a:pt x="139" y="51"/>
                  </a:cubicBezTo>
                  <a:cubicBezTo>
                    <a:pt x="138" y="53"/>
                    <a:pt x="136" y="55"/>
                    <a:pt x="134" y="57"/>
                  </a:cubicBezTo>
                  <a:close/>
                  <a:moveTo>
                    <a:pt x="126" y="43"/>
                  </a:moveTo>
                  <a:cubicBezTo>
                    <a:pt x="97" y="20"/>
                    <a:pt x="66" y="10"/>
                    <a:pt x="33" y="7"/>
                  </a:cubicBezTo>
                  <a:cubicBezTo>
                    <a:pt x="26" y="6"/>
                    <a:pt x="19" y="14"/>
                    <a:pt x="7" y="20"/>
                  </a:cubicBezTo>
                  <a:cubicBezTo>
                    <a:pt x="50" y="28"/>
                    <a:pt x="85" y="35"/>
                    <a:pt x="12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2121" y="2736"/>
              <a:ext cx="149" cy="112"/>
            </a:xfrm>
            <a:custGeom>
              <a:rect b="b" l="l" r="r" t="t"/>
              <a:pathLst>
                <a:path extrusionOk="0" h="91" w="122">
                  <a:moveTo>
                    <a:pt x="74" y="0"/>
                  </a:moveTo>
                  <a:cubicBezTo>
                    <a:pt x="102" y="2"/>
                    <a:pt x="120" y="17"/>
                    <a:pt x="121" y="42"/>
                  </a:cubicBezTo>
                  <a:cubicBezTo>
                    <a:pt x="122" y="72"/>
                    <a:pt x="106" y="91"/>
                    <a:pt x="76" y="90"/>
                  </a:cubicBezTo>
                  <a:cubicBezTo>
                    <a:pt x="59" y="90"/>
                    <a:pt x="40" y="87"/>
                    <a:pt x="26" y="79"/>
                  </a:cubicBezTo>
                  <a:cubicBezTo>
                    <a:pt x="0" y="63"/>
                    <a:pt x="4" y="23"/>
                    <a:pt x="32" y="11"/>
                  </a:cubicBezTo>
                  <a:cubicBezTo>
                    <a:pt x="45" y="5"/>
                    <a:pt x="60" y="3"/>
                    <a:pt x="74" y="0"/>
                  </a:cubicBezTo>
                  <a:close/>
                  <a:moveTo>
                    <a:pt x="64" y="83"/>
                  </a:moveTo>
                  <a:cubicBezTo>
                    <a:pt x="71" y="82"/>
                    <a:pt x="78" y="83"/>
                    <a:pt x="85" y="81"/>
                  </a:cubicBezTo>
                  <a:cubicBezTo>
                    <a:pt x="105" y="77"/>
                    <a:pt x="114" y="63"/>
                    <a:pt x="112" y="39"/>
                  </a:cubicBezTo>
                  <a:cubicBezTo>
                    <a:pt x="110" y="21"/>
                    <a:pt x="97" y="10"/>
                    <a:pt x="78" y="11"/>
                  </a:cubicBezTo>
                  <a:cubicBezTo>
                    <a:pt x="67" y="11"/>
                    <a:pt x="56" y="12"/>
                    <a:pt x="46" y="14"/>
                  </a:cubicBezTo>
                  <a:cubicBezTo>
                    <a:pt x="29" y="18"/>
                    <a:pt x="18" y="31"/>
                    <a:pt x="17" y="48"/>
                  </a:cubicBezTo>
                  <a:cubicBezTo>
                    <a:pt x="17" y="67"/>
                    <a:pt x="31" y="76"/>
                    <a:pt x="47" y="81"/>
                  </a:cubicBezTo>
                  <a:cubicBezTo>
                    <a:pt x="53" y="83"/>
                    <a:pt x="59" y="82"/>
                    <a:pt x="6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1900" y="2742"/>
              <a:ext cx="144" cy="128"/>
            </a:xfrm>
            <a:custGeom>
              <a:rect b="b" l="l" r="r" t="t"/>
              <a:pathLst>
                <a:path extrusionOk="0" h="104" w="117">
                  <a:moveTo>
                    <a:pt x="57" y="2"/>
                  </a:moveTo>
                  <a:cubicBezTo>
                    <a:pt x="64" y="3"/>
                    <a:pt x="75" y="5"/>
                    <a:pt x="87" y="9"/>
                  </a:cubicBezTo>
                  <a:cubicBezTo>
                    <a:pt x="104" y="15"/>
                    <a:pt x="115" y="29"/>
                    <a:pt x="116" y="47"/>
                  </a:cubicBezTo>
                  <a:cubicBezTo>
                    <a:pt x="117" y="67"/>
                    <a:pt x="106" y="79"/>
                    <a:pt x="89" y="87"/>
                  </a:cubicBezTo>
                  <a:cubicBezTo>
                    <a:pt x="49" y="104"/>
                    <a:pt x="13" y="90"/>
                    <a:pt x="6" y="54"/>
                  </a:cubicBezTo>
                  <a:cubicBezTo>
                    <a:pt x="0" y="23"/>
                    <a:pt x="21" y="0"/>
                    <a:pt x="57" y="2"/>
                  </a:cubicBezTo>
                  <a:close/>
                  <a:moveTo>
                    <a:pt x="54" y="9"/>
                  </a:moveTo>
                  <a:cubicBezTo>
                    <a:pt x="26" y="11"/>
                    <a:pt x="12" y="24"/>
                    <a:pt x="13" y="48"/>
                  </a:cubicBezTo>
                  <a:cubicBezTo>
                    <a:pt x="15" y="80"/>
                    <a:pt x="52" y="97"/>
                    <a:pt x="85" y="78"/>
                  </a:cubicBezTo>
                  <a:cubicBezTo>
                    <a:pt x="95" y="72"/>
                    <a:pt x="108" y="58"/>
                    <a:pt x="107" y="49"/>
                  </a:cubicBezTo>
                  <a:cubicBezTo>
                    <a:pt x="106" y="38"/>
                    <a:pt x="94" y="26"/>
                    <a:pt x="84" y="18"/>
                  </a:cubicBezTo>
                  <a:cubicBezTo>
                    <a:pt x="76" y="12"/>
                    <a:pt x="64" y="12"/>
                    <a:pt x="5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2023" y="2872"/>
              <a:ext cx="112" cy="113"/>
            </a:xfrm>
            <a:custGeom>
              <a:rect b="b" l="l" r="r" t="t"/>
              <a:pathLst>
                <a:path extrusionOk="0" h="92" w="92">
                  <a:moveTo>
                    <a:pt x="32" y="2"/>
                  </a:moveTo>
                  <a:cubicBezTo>
                    <a:pt x="27" y="16"/>
                    <a:pt x="23" y="31"/>
                    <a:pt x="18" y="45"/>
                  </a:cubicBezTo>
                  <a:cubicBezTo>
                    <a:pt x="6" y="78"/>
                    <a:pt x="13" y="87"/>
                    <a:pt x="47" y="84"/>
                  </a:cubicBezTo>
                  <a:cubicBezTo>
                    <a:pt x="54" y="83"/>
                    <a:pt x="62" y="82"/>
                    <a:pt x="68" y="78"/>
                  </a:cubicBezTo>
                  <a:cubicBezTo>
                    <a:pt x="74" y="75"/>
                    <a:pt x="77" y="68"/>
                    <a:pt x="82" y="63"/>
                  </a:cubicBezTo>
                  <a:cubicBezTo>
                    <a:pt x="75" y="62"/>
                    <a:pt x="67" y="58"/>
                    <a:pt x="61" y="60"/>
                  </a:cubicBezTo>
                  <a:cubicBezTo>
                    <a:pt x="56" y="62"/>
                    <a:pt x="52" y="70"/>
                    <a:pt x="47" y="78"/>
                  </a:cubicBezTo>
                  <a:cubicBezTo>
                    <a:pt x="38" y="76"/>
                    <a:pt x="33" y="72"/>
                    <a:pt x="43" y="62"/>
                  </a:cubicBezTo>
                  <a:cubicBezTo>
                    <a:pt x="53" y="52"/>
                    <a:pt x="65" y="44"/>
                    <a:pt x="80" y="51"/>
                  </a:cubicBezTo>
                  <a:cubicBezTo>
                    <a:pt x="85" y="54"/>
                    <a:pt x="92" y="60"/>
                    <a:pt x="92" y="65"/>
                  </a:cubicBezTo>
                  <a:cubicBezTo>
                    <a:pt x="92" y="71"/>
                    <a:pt x="87" y="81"/>
                    <a:pt x="82" y="82"/>
                  </a:cubicBezTo>
                  <a:cubicBezTo>
                    <a:pt x="64" y="87"/>
                    <a:pt x="45" y="92"/>
                    <a:pt x="26" y="92"/>
                  </a:cubicBezTo>
                  <a:cubicBezTo>
                    <a:pt x="9" y="92"/>
                    <a:pt x="0" y="78"/>
                    <a:pt x="4" y="61"/>
                  </a:cubicBezTo>
                  <a:cubicBezTo>
                    <a:pt x="10" y="40"/>
                    <a:pt x="18" y="20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1592" y="2831"/>
              <a:ext cx="60" cy="83"/>
            </a:xfrm>
            <a:custGeom>
              <a:rect b="b" l="l" r="r" t="t"/>
              <a:pathLst>
                <a:path extrusionOk="0" h="68" w="49">
                  <a:moveTo>
                    <a:pt x="0" y="11"/>
                  </a:moveTo>
                  <a:cubicBezTo>
                    <a:pt x="19" y="0"/>
                    <a:pt x="31" y="6"/>
                    <a:pt x="40" y="19"/>
                  </a:cubicBezTo>
                  <a:cubicBezTo>
                    <a:pt x="49" y="31"/>
                    <a:pt x="48" y="59"/>
                    <a:pt x="38" y="65"/>
                  </a:cubicBezTo>
                  <a:cubicBezTo>
                    <a:pt x="32" y="68"/>
                    <a:pt x="22" y="65"/>
                    <a:pt x="13" y="65"/>
                  </a:cubicBezTo>
                  <a:cubicBezTo>
                    <a:pt x="13" y="63"/>
                    <a:pt x="14" y="61"/>
                    <a:pt x="14" y="59"/>
                  </a:cubicBezTo>
                  <a:cubicBezTo>
                    <a:pt x="19" y="59"/>
                    <a:pt x="25" y="59"/>
                    <a:pt x="30" y="59"/>
                  </a:cubicBezTo>
                  <a:cubicBezTo>
                    <a:pt x="37" y="29"/>
                    <a:pt x="30" y="16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2059" y="3035"/>
              <a:ext cx="140" cy="45"/>
            </a:xfrm>
            <a:custGeom>
              <a:rect b="b" l="l" r="r" t="t"/>
              <a:pathLst>
                <a:path extrusionOk="0" h="37" w="114">
                  <a:moveTo>
                    <a:pt x="114" y="24"/>
                  </a:moveTo>
                  <a:cubicBezTo>
                    <a:pt x="74" y="9"/>
                    <a:pt x="36" y="1"/>
                    <a:pt x="0" y="37"/>
                  </a:cubicBezTo>
                  <a:cubicBezTo>
                    <a:pt x="4" y="20"/>
                    <a:pt x="14" y="10"/>
                    <a:pt x="32" y="6"/>
                  </a:cubicBezTo>
                  <a:cubicBezTo>
                    <a:pt x="61" y="0"/>
                    <a:pt x="90" y="1"/>
                    <a:pt x="114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2477" y="2785"/>
              <a:ext cx="47" cy="81"/>
            </a:xfrm>
            <a:custGeom>
              <a:rect b="b" l="l" r="r" t="t"/>
              <a:pathLst>
                <a:path extrusionOk="0" h="66" w="39">
                  <a:moveTo>
                    <a:pt x="22" y="59"/>
                  </a:moveTo>
                  <a:cubicBezTo>
                    <a:pt x="26" y="53"/>
                    <a:pt x="31" y="48"/>
                    <a:pt x="35" y="42"/>
                  </a:cubicBezTo>
                  <a:cubicBezTo>
                    <a:pt x="34" y="60"/>
                    <a:pt x="30" y="65"/>
                    <a:pt x="17" y="66"/>
                  </a:cubicBezTo>
                  <a:cubicBezTo>
                    <a:pt x="0" y="66"/>
                    <a:pt x="2" y="54"/>
                    <a:pt x="1" y="43"/>
                  </a:cubicBezTo>
                  <a:cubicBezTo>
                    <a:pt x="1" y="11"/>
                    <a:pt x="14" y="0"/>
                    <a:pt x="39" y="12"/>
                  </a:cubicBezTo>
                  <a:cubicBezTo>
                    <a:pt x="10" y="22"/>
                    <a:pt x="3" y="41"/>
                    <a:pt x="22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2311" y="3406"/>
              <a:ext cx="96" cy="112"/>
            </a:xfrm>
            <a:custGeom>
              <a:rect b="b" l="l" r="r" t="t"/>
              <a:pathLst>
                <a:path extrusionOk="0" h="92" w="78">
                  <a:moveTo>
                    <a:pt x="8" y="1"/>
                  </a:moveTo>
                  <a:cubicBezTo>
                    <a:pt x="32" y="4"/>
                    <a:pt x="56" y="0"/>
                    <a:pt x="69" y="23"/>
                  </a:cubicBezTo>
                  <a:cubicBezTo>
                    <a:pt x="78" y="39"/>
                    <a:pt x="77" y="57"/>
                    <a:pt x="65" y="72"/>
                  </a:cubicBezTo>
                  <a:cubicBezTo>
                    <a:pt x="48" y="92"/>
                    <a:pt x="25" y="84"/>
                    <a:pt x="0" y="82"/>
                  </a:cubicBezTo>
                  <a:cubicBezTo>
                    <a:pt x="3" y="55"/>
                    <a:pt x="5" y="29"/>
                    <a:pt x="8" y="1"/>
                  </a:cubicBezTo>
                  <a:close/>
                  <a:moveTo>
                    <a:pt x="15" y="69"/>
                  </a:moveTo>
                  <a:cubicBezTo>
                    <a:pt x="32" y="64"/>
                    <a:pt x="47" y="63"/>
                    <a:pt x="58" y="55"/>
                  </a:cubicBezTo>
                  <a:cubicBezTo>
                    <a:pt x="63" y="51"/>
                    <a:pt x="64" y="30"/>
                    <a:pt x="59" y="25"/>
                  </a:cubicBezTo>
                  <a:cubicBezTo>
                    <a:pt x="50" y="16"/>
                    <a:pt x="35" y="13"/>
                    <a:pt x="20" y="6"/>
                  </a:cubicBezTo>
                  <a:cubicBezTo>
                    <a:pt x="18" y="22"/>
                    <a:pt x="16" y="33"/>
                    <a:pt x="15" y="43"/>
                  </a:cubicBezTo>
                  <a:cubicBezTo>
                    <a:pt x="15" y="49"/>
                    <a:pt x="15" y="55"/>
                    <a:pt x="1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2105" y="3398"/>
              <a:ext cx="87" cy="118"/>
            </a:xfrm>
            <a:custGeom>
              <a:rect b="b" l="l" r="r" t="t"/>
              <a:pathLst>
                <a:path extrusionOk="0" h="96" w="71">
                  <a:moveTo>
                    <a:pt x="0" y="86"/>
                  </a:moveTo>
                  <a:cubicBezTo>
                    <a:pt x="0" y="59"/>
                    <a:pt x="0" y="34"/>
                    <a:pt x="0" y="7"/>
                  </a:cubicBezTo>
                  <a:cubicBezTo>
                    <a:pt x="21" y="7"/>
                    <a:pt x="43" y="0"/>
                    <a:pt x="59" y="19"/>
                  </a:cubicBezTo>
                  <a:cubicBezTo>
                    <a:pt x="71" y="35"/>
                    <a:pt x="71" y="53"/>
                    <a:pt x="62" y="70"/>
                  </a:cubicBezTo>
                  <a:cubicBezTo>
                    <a:pt x="48" y="96"/>
                    <a:pt x="22" y="83"/>
                    <a:pt x="0" y="86"/>
                  </a:cubicBezTo>
                  <a:close/>
                  <a:moveTo>
                    <a:pt x="9" y="15"/>
                  </a:moveTo>
                  <a:cubicBezTo>
                    <a:pt x="9" y="26"/>
                    <a:pt x="8" y="37"/>
                    <a:pt x="9" y="47"/>
                  </a:cubicBezTo>
                  <a:cubicBezTo>
                    <a:pt x="10" y="55"/>
                    <a:pt x="3" y="69"/>
                    <a:pt x="19" y="68"/>
                  </a:cubicBezTo>
                  <a:cubicBezTo>
                    <a:pt x="33" y="67"/>
                    <a:pt x="51" y="70"/>
                    <a:pt x="56" y="49"/>
                  </a:cubicBezTo>
                  <a:cubicBezTo>
                    <a:pt x="61" y="25"/>
                    <a:pt x="46" y="13"/>
                    <a:pt x="9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1818" y="3412"/>
              <a:ext cx="85" cy="109"/>
            </a:xfrm>
            <a:custGeom>
              <a:rect b="b" l="l" r="r" t="t"/>
              <a:pathLst>
                <a:path extrusionOk="0" h="89" w="69">
                  <a:moveTo>
                    <a:pt x="55" y="60"/>
                  </a:moveTo>
                  <a:cubicBezTo>
                    <a:pt x="54" y="40"/>
                    <a:pt x="52" y="20"/>
                    <a:pt x="51" y="0"/>
                  </a:cubicBezTo>
                  <a:cubicBezTo>
                    <a:pt x="54" y="0"/>
                    <a:pt x="56" y="0"/>
                    <a:pt x="59" y="0"/>
                  </a:cubicBezTo>
                  <a:cubicBezTo>
                    <a:pt x="62" y="27"/>
                    <a:pt x="65" y="54"/>
                    <a:pt x="69" y="81"/>
                  </a:cubicBezTo>
                  <a:cubicBezTo>
                    <a:pt x="48" y="87"/>
                    <a:pt x="45" y="69"/>
                    <a:pt x="37" y="59"/>
                  </a:cubicBezTo>
                  <a:cubicBezTo>
                    <a:pt x="28" y="49"/>
                    <a:pt x="21" y="37"/>
                    <a:pt x="10" y="27"/>
                  </a:cubicBezTo>
                  <a:cubicBezTo>
                    <a:pt x="12" y="44"/>
                    <a:pt x="15" y="61"/>
                    <a:pt x="17" y="77"/>
                  </a:cubicBezTo>
                  <a:cubicBezTo>
                    <a:pt x="17" y="81"/>
                    <a:pt x="15" y="85"/>
                    <a:pt x="13" y="89"/>
                  </a:cubicBezTo>
                  <a:cubicBezTo>
                    <a:pt x="11" y="86"/>
                    <a:pt x="6" y="83"/>
                    <a:pt x="5" y="79"/>
                  </a:cubicBezTo>
                  <a:cubicBezTo>
                    <a:pt x="3" y="60"/>
                    <a:pt x="2" y="41"/>
                    <a:pt x="0" y="21"/>
                  </a:cubicBezTo>
                  <a:cubicBezTo>
                    <a:pt x="0" y="17"/>
                    <a:pt x="3" y="12"/>
                    <a:pt x="4" y="8"/>
                  </a:cubicBezTo>
                  <a:cubicBezTo>
                    <a:pt x="9" y="10"/>
                    <a:pt x="15" y="12"/>
                    <a:pt x="18" y="16"/>
                  </a:cubicBezTo>
                  <a:cubicBezTo>
                    <a:pt x="30" y="31"/>
                    <a:pt x="40" y="46"/>
                    <a:pt x="51" y="62"/>
                  </a:cubicBezTo>
                  <a:cubicBezTo>
                    <a:pt x="53" y="61"/>
                    <a:pt x="54" y="61"/>
                    <a:pt x="55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1727" y="3425"/>
              <a:ext cx="82" cy="109"/>
            </a:xfrm>
            <a:custGeom>
              <a:rect b="b" l="l" r="r" t="t"/>
              <a:pathLst>
                <a:path extrusionOk="0" h="89" w="67">
                  <a:moveTo>
                    <a:pt x="18" y="49"/>
                  </a:moveTo>
                  <a:cubicBezTo>
                    <a:pt x="19" y="57"/>
                    <a:pt x="20" y="64"/>
                    <a:pt x="22" y="72"/>
                  </a:cubicBezTo>
                  <a:cubicBezTo>
                    <a:pt x="35" y="69"/>
                    <a:pt x="48" y="67"/>
                    <a:pt x="60" y="64"/>
                  </a:cubicBezTo>
                  <a:cubicBezTo>
                    <a:pt x="67" y="83"/>
                    <a:pt x="55" y="89"/>
                    <a:pt x="14" y="87"/>
                  </a:cubicBezTo>
                  <a:cubicBezTo>
                    <a:pt x="9" y="61"/>
                    <a:pt x="5" y="36"/>
                    <a:pt x="0" y="8"/>
                  </a:cubicBezTo>
                  <a:cubicBezTo>
                    <a:pt x="18" y="5"/>
                    <a:pt x="34" y="2"/>
                    <a:pt x="50" y="0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45" y="8"/>
                    <a:pt x="39" y="12"/>
                    <a:pt x="32" y="12"/>
                  </a:cubicBezTo>
                  <a:cubicBezTo>
                    <a:pt x="10" y="11"/>
                    <a:pt x="10" y="21"/>
                    <a:pt x="18" y="39"/>
                  </a:cubicBezTo>
                  <a:cubicBezTo>
                    <a:pt x="29" y="38"/>
                    <a:pt x="42" y="36"/>
                    <a:pt x="54" y="35"/>
                  </a:cubicBezTo>
                  <a:cubicBezTo>
                    <a:pt x="54" y="37"/>
                    <a:pt x="55" y="39"/>
                    <a:pt x="55" y="41"/>
                  </a:cubicBezTo>
                  <a:cubicBezTo>
                    <a:pt x="43" y="43"/>
                    <a:pt x="32" y="46"/>
                    <a:pt x="18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2401" y="3424"/>
              <a:ext cx="90" cy="113"/>
            </a:xfrm>
            <a:custGeom>
              <a:rect b="b" l="l" r="r" t="t"/>
              <a:pathLst>
                <a:path extrusionOk="0" h="92" w="74">
                  <a:moveTo>
                    <a:pt x="55" y="3"/>
                  </a:moveTo>
                  <a:cubicBezTo>
                    <a:pt x="61" y="31"/>
                    <a:pt x="67" y="58"/>
                    <a:pt x="74" y="92"/>
                  </a:cubicBezTo>
                  <a:cubicBezTo>
                    <a:pt x="49" y="74"/>
                    <a:pt x="28" y="53"/>
                    <a:pt x="1" y="86"/>
                  </a:cubicBezTo>
                  <a:cubicBezTo>
                    <a:pt x="0" y="83"/>
                    <a:pt x="0" y="79"/>
                    <a:pt x="0" y="76"/>
                  </a:cubicBezTo>
                  <a:cubicBezTo>
                    <a:pt x="15" y="51"/>
                    <a:pt x="31" y="25"/>
                    <a:pt x="47" y="0"/>
                  </a:cubicBezTo>
                  <a:cubicBezTo>
                    <a:pt x="50" y="1"/>
                    <a:pt x="52" y="2"/>
                    <a:pt x="55" y="3"/>
                  </a:cubicBezTo>
                  <a:close/>
                  <a:moveTo>
                    <a:pt x="24" y="55"/>
                  </a:moveTo>
                  <a:cubicBezTo>
                    <a:pt x="37" y="57"/>
                    <a:pt x="45" y="58"/>
                    <a:pt x="55" y="60"/>
                  </a:cubicBezTo>
                  <a:cubicBezTo>
                    <a:pt x="53" y="44"/>
                    <a:pt x="52" y="31"/>
                    <a:pt x="50" y="17"/>
                  </a:cubicBezTo>
                  <a:cubicBezTo>
                    <a:pt x="49" y="17"/>
                    <a:pt x="48" y="17"/>
                    <a:pt x="46" y="17"/>
                  </a:cubicBezTo>
                  <a:cubicBezTo>
                    <a:pt x="40" y="28"/>
                    <a:pt x="33" y="40"/>
                    <a:pt x="2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1991" y="3402"/>
              <a:ext cx="89" cy="105"/>
            </a:xfrm>
            <a:custGeom>
              <a:rect b="b" l="l" r="r" t="t"/>
              <a:pathLst>
                <a:path extrusionOk="0" h="86" w="73">
                  <a:moveTo>
                    <a:pt x="70" y="86"/>
                  </a:moveTo>
                  <a:cubicBezTo>
                    <a:pt x="47" y="65"/>
                    <a:pt x="25" y="64"/>
                    <a:pt x="3" y="86"/>
                  </a:cubicBezTo>
                  <a:cubicBezTo>
                    <a:pt x="2" y="84"/>
                    <a:pt x="1" y="83"/>
                    <a:pt x="0" y="81"/>
                  </a:cubicBezTo>
                  <a:cubicBezTo>
                    <a:pt x="10" y="54"/>
                    <a:pt x="21" y="27"/>
                    <a:pt x="31" y="0"/>
                  </a:cubicBezTo>
                  <a:cubicBezTo>
                    <a:pt x="33" y="0"/>
                    <a:pt x="36" y="0"/>
                    <a:pt x="38" y="0"/>
                  </a:cubicBezTo>
                  <a:cubicBezTo>
                    <a:pt x="50" y="26"/>
                    <a:pt x="61" y="53"/>
                    <a:pt x="73" y="79"/>
                  </a:cubicBezTo>
                  <a:cubicBezTo>
                    <a:pt x="72" y="81"/>
                    <a:pt x="71" y="84"/>
                    <a:pt x="70" y="86"/>
                  </a:cubicBezTo>
                  <a:close/>
                  <a:moveTo>
                    <a:pt x="38" y="15"/>
                  </a:moveTo>
                  <a:cubicBezTo>
                    <a:pt x="36" y="15"/>
                    <a:pt x="35" y="15"/>
                    <a:pt x="34" y="15"/>
                  </a:cubicBezTo>
                  <a:cubicBezTo>
                    <a:pt x="29" y="29"/>
                    <a:pt x="25" y="43"/>
                    <a:pt x="20" y="58"/>
                  </a:cubicBezTo>
                  <a:cubicBezTo>
                    <a:pt x="32" y="58"/>
                    <a:pt x="41" y="58"/>
                    <a:pt x="51" y="58"/>
                  </a:cubicBezTo>
                  <a:cubicBezTo>
                    <a:pt x="47" y="42"/>
                    <a:pt x="42" y="29"/>
                    <a:pt x="3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2204" y="3406"/>
              <a:ext cx="90" cy="106"/>
            </a:xfrm>
            <a:custGeom>
              <a:rect b="b" l="l" r="r" t="t"/>
              <a:pathLst>
                <a:path extrusionOk="0" h="87" w="74">
                  <a:moveTo>
                    <a:pt x="74" y="87"/>
                  </a:moveTo>
                  <a:cubicBezTo>
                    <a:pt x="49" y="69"/>
                    <a:pt x="26" y="57"/>
                    <a:pt x="2" y="84"/>
                  </a:cubicBezTo>
                  <a:cubicBezTo>
                    <a:pt x="1" y="81"/>
                    <a:pt x="0" y="79"/>
                    <a:pt x="0" y="77"/>
                  </a:cubicBezTo>
                  <a:cubicBezTo>
                    <a:pt x="9" y="54"/>
                    <a:pt x="19" y="30"/>
                    <a:pt x="29" y="7"/>
                  </a:cubicBezTo>
                  <a:cubicBezTo>
                    <a:pt x="30" y="4"/>
                    <a:pt x="36" y="0"/>
                    <a:pt x="37" y="1"/>
                  </a:cubicBezTo>
                  <a:cubicBezTo>
                    <a:pt x="41" y="3"/>
                    <a:pt x="45" y="6"/>
                    <a:pt x="46" y="10"/>
                  </a:cubicBezTo>
                  <a:cubicBezTo>
                    <a:pt x="55" y="34"/>
                    <a:pt x="63" y="57"/>
                    <a:pt x="74" y="87"/>
                  </a:cubicBezTo>
                  <a:close/>
                  <a:moveTo>
                    <a:pt x="51" y="55"/>
                  </a:moveTo>
                  <a:cubicBezTo>
                    <a:pt x="47" y="40"/>
                    <a:pt x="43" y="26"/>
                    <a:pt x="37" y="7"/>
                  </a:cubicBezTo>
                  <a:cubicBezTo>
                    <a:pt x="30" y="26"/>
                    <a:pt x="26" y="40"/>
                    <a:pt x="21" y="55"/>
                  </a:cubicBezTo>
                  <a:cubicBezTo>
                    <a:pt x="32" y="55"/>
                    <a:pt x="40" y="55"/>
                    <a:pt x="51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1918" y="3404"/>
              <a:ext cx="55" cy="103"/>
            </a:xfrm>
            <a:custGeom>
              <a:rect b="b" l="l" r="r" t="t"/>
              <a:pathLst>
                <a:path extrusionOk="0" h="84" w="45">
                  <a:moveTo>
                    <a:pt x="13" y="12"/>
                  </a:moveTo>
                  <a:cubicBezTo>
                    <a:pt x="13" y="19"/>
                    <a:pt x="13" y="25"/>
                    <a:pt x="13" y="33"/>
                  </a:cubicBezTo>
                  <a:cubicBezTo>
                    <a:pt x="23" y="33"/>
                    <a:pt x="32" y="33"/>
                    <a:pt x="45" y="33"/>
                  </a:cubicBezTo>
                  <a:cubicBezTo>
                    <a:pt x="41" y="52"/>
                    <a:pt x="24" y="40"/>
                    <a:pt x="15" y="48"/>
                  </a:cubicBezTo>
                  <a:cubicBezTo>
                    <a:pt x="15" y="59"/>
                    <a:pt x="15" y="71"/>
                    <a:pt x="15" y="84"/>
                  </a:cubicBezTo>
                  <a:cubicBezTo>
                    <a:pt x="2" y="77"/>
                    <a:pt x="0" y="64"/>
                    <a:pt x="2" y="3"/>
                  </a:cubicBezTo>
                  <a:cubicBezTo>
                    <a:pt x="16" y="2"/>
                    <a:pt x="30" y="1"/>
                    <a:pt x="44" y="0"/>
                  </a:cubicBezTo>
                  <a:cubicBezTo>
                    <a:pt x="44" y="2"/>
                    <a:pt x="45" y="4"/>
                    <a:pt x="45" y="6"/>
                  </a:cubicBezTo>
                  <a:cubicBezTo>
                    <a:pt x="35" y="8"/>
                    <a:pt x="24" y="10"/>
                    <a:pt x="1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404" y="2730"/>
              <a:ext cx="143" cy="118"/>
            </a:xfrm>
            <a:custGeom>
              <a:rect b="b" l="l" r="r" t="t"/>
              <a:pathLst>
                <a:path extrusionOk="0" h="96" w="117">
                  <a:moveTo>
                    <a:pt x="58" y="96"/>
                  </a:moveTo>
                  <a:cubicBezTo>
                    <a:pt x="31" y="96"/>
                    <a:pt x="13" y="87"/>
                    <a:pt x="8" y="71"/>
                  </a:cubicBezTo>
                  <a:cubicBezTo>
                    <a:pt x="0" y="46"/>
                    <a:pt x="4" y="25"/>
                    <a:pt x="24" y="13"/>
                  </a:cubicBezTo>
                  <a:cubicBezTo>
                    <a:pt x="47" y="0"/>
                    <a:pt x="72" y="6"/>
                    <a:pt x="94" y="16"/>
                  </a:cubicBezTo>
                  <a:cubicBezTo>
                    <a:pt x="111" y="24"/>
                    <a:pt x="117" y="39"/>
                    <a:pt x="116" y="57"/>
                  </a:cubicBezTo>
                  <a:cubicBezTo>
                    <a:pt x="114" y="82"/>
                    <a:pt x="93" y="96"/>
                    <a:pt x="58" y="96"/>
                  </a:cubicBezTo>
                  <a:close/>
                  <a:moveTo>
                    <a:pt x="62" y="87"/>
                  </a:moveTo>
                  <a:cubicBezTo>
                    <a:pt x="64" y="87"/>
                    <a:pt x="70" y="88"/>
                    <a:pt x="76" y="87"/>
                  </a:cubicBezTo>
                  <a:cubicBezTo>
                    <a:pt x="94" y="84"/>
                    <a:pt x="107" y="70"/>
                    <a:pt x="108" y="55"/>
                  </a:cubicBezTo>
                  <a:cubicBezTo>
                    <a:pt x="108" y="36"/>
                    <a:pt x="97" y="25"/>
                    <a:pt x="81" y="20"/>
                  </a:cubicBezTo>
                  <a:cubicBezTo>
                    <a:pt x="70" y="17"/>
                    <a:pt x="57" y="16"/>
                    <a:pt x="46" y="15"/>
                  </a:cubicBezTo>
                  <a:cubicBezTo>
                    <a:pt x="30" y="14"/>
                    <a:pt x="20" y="23"/>
                    <a:pt x="16" y="37"/>
                  </a:cubicBezTo>
                  <a:cubicBezTo>
                    <a:pt x="7" y="63"/>
                    <a:pt x="20" y="90"/>
                    <a:pt x="62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637" y="2678"/>
              <a:ext cx="175" cy="79"/>
            </a:xfrm>
            <a:custGeom>
              <a:rect b="b" l="l" r="r" t="t"/>
              <a:pathLst>
                <a:path extrusionOk="0" h="65" w="143">
                  <a:moveTo>
                    <a:pt x="0" y="15"/>
                  </a:moveTo>
                  <a:cubicBezTo>
                    <a:pt x="14" y="10"/>
                    <a:pt x="23" y="4"/>
                    <a:pt x="33" y="4"/>
                  </a:cubicBezTo>
                  <a:cubicBezTo>
                    <a:pt x="66" y="3"/>
                    <a:pt x="97" y="7"/>
                    <a:pt x="125" y="26"/>
                  </a:cubicBezTo>
                  <a:cubicBezTo>
                    <a:pt x="131" y="30"/>
                    <a:pt x="137" y="36"/>
                    <a:pt x="141" y="43"/>
                  </a:cubicBezTo>
                  <a:cubicBezTo>
                    <a:pt x="143" y="47"/>
                    <a:pt x="142" y="55"/>
                    <a:pt x="139" y="58"/>
                  </a:cubicBezTo>
                  <a:cubicBezTo>
                    <a:pt x="136" y="62"/>
                    <a:pt x="128" y="65"/>
                    <a:pt x="123" y="63"/>
                  </a:cubicBezTo>
                  <a:cubicBezTo>
                    <a:pt x="84" y="49"/>
                    <a:pt x="46" y="33"/>
                    <a:pt x="0" y="15"/>
                  </a:cubicBezTo>
                  <a:close/>
                  <a:moveTo>
                    <a:pt x="26" y="16"/>
                  </a:moveTo>
                  <a:cubicBezTo>
                    <a:pt x="62" y="29"/>
                    <a:pt x="97" y="42"/>
                    <a:pt x="131" y="54"/>
                  </a:cubicBezTo>
                  <a:cubicBezTo>
                    <a:pt x="133" y="28"/>
                    <a:pt x="61" y="0"/>
                    <a:pt x="2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645" y="2763"/>
              <a:ext cx="138" cy="112"/>
            </a:xfrm>
            <a:custGeom>
              <a:rect b="b" l="l" r="r" t="t"/>
              <a:pathLst>
                <a:path extrusionOk="0" h="91" w="113">
                  <a:moveTo>
                    <a:pt x="113" y="43"/>
                  </a:moveTo>
                  <a:cubicBezTo>
                    <a:pt x="112" y="76"/>
                    <a:pt x="98" y="91"/>
                    <a:pt x="66" y="91"/>
                  </a:cubicBezTo>
                  <a:cubicBezTo>
                    <a:pt x="31" y="91"/>
                    <a:pt x="4" y="77"/>
                    <a:pt x="2" y="45"/>
                  </a:cubicBezTo>
                  <a:cubicBezTo>
                    <a:pt x="0" y="19"/>
                    <a:pt x="24" y="1"/>
                    <a:pt x="57" y="1"/>
                  </a:cubicBezTo>
                  <a:cubicBezTo>
                    <a:pt x="95" y="0"/>
                    <a:pt x="113" y="13"/>
                    <a:pt x="113" y="43"/>
                  </a:cubicBezTo>
                  <a:close/>
                  <a:moveTo>
                    <a:pt x="64" y="85"/>
                  </a:moveTo>
                  <a:cubicBezTo>
                    <a:pt x="76" y="79"/>
                    <a:pt x="90" y="77"/>
                    <a:pt x="97" y="68"/>
                  </a:cubicBezTo>
                  <a:cubicBezTo>
                    <a:pt x="108" y="55"/>
                    <a:pt x="109" y="38"/>
                    <a:pt x="99" y="23"/>
                  </a:cubicBezTo>
                  <a:cubicBezTo>
                    <a:pt x="85" y="2"/>
                    <a:pt x="63" y="8"/>
                    <a:pt x="44" y="10"/>
                  </a:cubicBezTo>
                  <a:cubicBezTo>
                    <a:pt x="28" y="11"/>
                    <a:pt x="17" y="20"/>
                    <a:pt x="12" y="36"/>
                  </a:cubicBezTo>
                  <a:cubicBezTo>
                    <a:pt x="11" y="38"/>
                    <a:pt x="11" y="41"/>
                    <a:pt x="11" y="44"/>
                  </a:cubicBezTo>
                  <a:cubicBezTo>
                    <a:pt x="11" y="67"/>
                    <a:pt x="31" y="81"/>
                    <a:pt x="64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371" y="2658"/>
              <a:ext cx="165" cy="81"/>
            </a:xfrm>
            <a:custGeom>
              <a:rect b="b" l="l" r="r" t="t"/>
              <a:pathLst>
                <a:path extrusionOk="0" h="66" w="135">
                  <a:moveTo>
                    <a:pt x="134" y="14"/>
                  </a:moveTo>
                  <a:cubicBezTo>
                    <a:pt x="120" y="19"/>
                    <a:pt x="105" y="24"/>
                    <a:pt x="90" y="31"/>
                  </a:cubicBezTo>
                  <a:cubicBezTo>
                    <a:pt x="68" y="41"/>
                    <a:pt x="47" y="53"/>
                    <a:pt x="24" y="62"/>
                  </a:cubicBezTo>
                  <a:cubicBezTo>
                    <a:pt x="18" y="65"/>
                    <a:pt x="7" y="66"/>
                    <a:pt x="4" y="63"/>
                  </a:cubicBezTo>
                  <a:cubicBezTo>
                    <a:pt x="1" y="58"/>
                    <a:pt x="0" y="47"/>
                    <a:pt x="3" y="42"/>
                  </a:cubicBezTo>
                  <a:cubicBezTo>
                    <a:pt x="19" y="17"/>
                    <a:pt x="46" y="9"/>
                    <a:pt x="73" y="3"/>
                  </a:cubicBezTo>
                  <a:cubicBezTo>
                    <a:pt x="88" y="0"/>
                    <a:pt x="105" y="1"/>
                    <a:pt x="122" y="2"/>
                  </a:cubicBezTo>
                  <a:cubicBezTo>
                    <a:pt x="126" y="2"/>
                    <a:pt x="130" y="6"/>
                    <a:pt x="135" y="8"/>
                  </a:cubicBezTo>
                  <a:cubicBezTo>
                    <a:pt x="135" y="10"/>
                    <a:pt x="134" y="12"/>
                    <a:pt x="134" y="14"/>
                  </a:cubicBezTo>
                  <a:close/>
                  <a:moveTo>
                    <a:pt x="7" y="55"/>
                  </a:moveTo>
                  <a:cubicBezTo>
                    <a:pt x="9" y="56"/>
                    <a:pt x="11" y="56"/>
                    <a:pt x="13" y="57"/>
                  </a:cubicBezTo>
                  <a:cubicBezTo>
                    <a:pt x="46" y="41"/>
                    <a:pt x="80" y="25"/>
                    <a:pt x="113" y="10"/>
                  </a:cubicBezTo>
                  <a:cubicBezTo>
                    <a:pt x="78" y="10"/>
                    <a:pt x="44" y="14"/>
                    <a:pt x="17" y="38"/>
                  </a:cubicBezTo>
                  <a:cubicBezTo>
                    <a:pt x="12" y="43"/>
                    <a:pt x="10" y="50"/>
                    <a:pt x="7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536" y="2876"/>
              <a:ext cx="112" cy="112"/>
            </a:xfrm>
            <a:custGeom>
              <a:rect b="b" l="l" r="r" t="t"/>
              <a:pathLst>
                <a:path extrusionOk="0" h="92" w="92">
                  <a:moveTo>
                    <a:pt x="45" y="81"/>
                  </a:moveTo>
                  <a:cubicBezTo>
                    <a:pt x="41" y="79"/>
                    <a:pt x="39" y="78"/>
                    <a:pt x="38" y="77"/>
                  </a:cubicBezTo>
                  <a:cubicBezTo>
                    <a:pt x="32" y="59"/>
                    <a:pt x="47" y="56"/>
                    <a:pt x="58" y="51"/>
                  </a:cubicBezTo>
                  <a:cubicBezTo>
                    <a:pt x="70" y="45"/>
                    <a:pt x="82" y="49"/>
                    <a:pt x="87" y="61"/>
                  </a:cubicBezTo>
                  <a:cubicBezTo>
                    <a:pt x="92" y="72"/>
                    <a:pt x="87" y="83"/>
                    <a:pt x="74" y="85"/>
                  </a:cubicBezTo>
                  <a:cubicBezTo>
                    <a:pt x="55" y="88"/>
                    <a:pt x="36" y="92"/>
                    <a:pt x="18" y="91"/>
                  </a:cubicBezTo>
                  <a:cubicBezTo>
                    <a:pt x="11" y="90"/>
                    <a:pt x="0" y="75"/>
                    <a:pt x="1" y="69"/>
                  </a:cubicBezTo>
                  <a:cubicBezTo>
                    <a:pt x="6" y="45"/>
                    <a:pt x="14" y="23"/>
                    <a:pt x="22" y="0"/>
                  </a:cubicBezTo>
                  <a:cubicBezTo>
                    <a:pt x="24" y="1"/>
                    <a:pt x="27" y="2"/>
                    <a:pt x="29" y="2"/>
                  </a:cubicBezTo>
                  <a:cubicBezTo>
                    <a:pt x="25" y="15"/>
                    <a:pt x="20" y="27"/>
                    <a:pt x="18" y="40"/>
                  </a:cubicBezTo>
                  <a:cubicBezTo>
                    <a:pt x="15" y="53"/>
                    <a:pt x="14" y="66"/>
                    <a:pt x="13" y="79"/>
                  </a:cubicBezTo>
                  <a:cubicBezTo>
                    <a:pt x="27" y="80"/>
                    <a:pt x="40" y="81"/>
                    <a:pt x="54" y="82"/>
                  </a:cubicBezTo>
                  <a:cubicBezTo>
                    <a:pt x="56" y="82"/>
                    <a:pt x="58" y="82"/>
                    <a:pt x="60" y="81"/>
                  </a:cubicBezTo>
                  <a:cubicBezTo>
                    <a:pt x="67" y="76"/>
                    <a:pt x="73" y="72"/>
                    <a:pt x="80" y="68"/>
                  </a:cubicBezTo>
                  <a:cubicBezTo>
                    <a:pt x="76" y="65"/>
                    <a:pt x="73" y="60"/>
                    <a:pt x="69" y="60"/>
                  </a:cubicBezTo>
                  <a:cubicBezTo>
                    <a:pt x="58" y="58"/>
                    <a:pt x="48" y="60"/>
                    <a:pt x="48" y="74"/>
                  </a:cubicBezTo>
                  <a:cubicBezTo>
                    <a:pt x="47" y="76"/>
                    <a:pt x="46" y="78"/>
                    <a:pt x="45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13" y="2829"/>
              <a:ext cx="51" cy="86"/>
            </a:xfrm>
            <a:custGeom>
              <a:rect b="b" l="l" r="r" t="t"/>
              <a:pathLst>
                <a:path extrusionOk="0" h="70" w="42">
                  <a:moveTo>
                    <a:pt x="9" y="64"/>
                  </a:moveTo>
                  <a:cubicBezTo>
                    <a:pt x="18" y="58"/>
                    <a:pt x="28" y="55"/>
                    <a:pt x="29" y="50"/>
                  </a:cubicBezTo>
                  <a:cubicBezTo>
                    <a:pt x="34" y="31"/>
                    <a:pt x="22" y="17"/>
                    <a:pt x="0" y="12"/>
                  </a:cubicBezTo>
                  <a:cubicBezTo>
                    <a:pt x="11" y="2"/>
                    <a:pt x="21" y="0"/>
                    <a:pt x="28" y="12"/>
                  </a:cubicBezTo>
                  <a:cubicBezTo>
                    <a:pt x="36" y="23"/>
                    <a:pt x="39" y="37"/>
                    <a:pt x="41" y="51"/>
                  </a:cubicBezTo>
                  <a:cubicBezTo>
                    <a:pt x="42" y="56"/>
                    <a:pt x="34" y="66"/>
                    <a:pt x="28" y="68"/>
                  </a:cubicBezTo>
                  <a:cubicBezTo>
                    <a:pt x="23" y="70"/>
                    <a:pt x="15" y="66"/>
                    <a:pt x="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993" y="2793"/>
              <a:ext cx="48" cy="77"/>
            </a:xfrm>
            <a:custGeom>
              <a:rect b="b" l="l" r="r" t="t"/>
              <a:pathLst>
                <a:path extrusionOk="0" h="63" w="39">
                  <a:moveTo>
                    <a:pt x="39" y="1"/>
                  </a:moveTo>
                  <a:cubicBezTo>
                    <a:pt x="28" y="11"/>
                    <a:pt x="18" y="18"/>
                    <a:pt x="13" y="27"/>
                  </a:cubicBezTo>
                  <a:cubicBezTo>
                    <a:pt x="10" y="32"/>
                    <a:pt x="14" y="41"/>
                    <a:pt x="15" y="49"/>
                  </a:cubicBezTo>
                  <a:cubicBezTo>
                    <a:pt x="21" y="46"/>
                    <a:pt x="27" y="44"/>
                    <a:pt x="33" y="42"/>
                  </a:cubicBezTo>
                  <a:cubicBezTo>
                    <a:pt x="34" y="43"/>
                    <a:pt x="35" y="43"/>
                    <a:pt x="36" y="44"/>
                  </a:cubicBezTo>
                  <a:cubicBezTo>
                    <a:pt x="30" y="49"/>
                    <a:pt x="24" y="57"/>
                    <a:pt x="17" y="59"/>
                  </a:cubicBezTo>
                  <a:cubicBezTo>
                    <a:pt x="4" y="63"/>
                    <a:pt x="0" y="52"/>
                    <a:pt x="1" y="42"/>
                  </a:cubicBezTo>
                  <a:cubicBezTo>
                    <a:pt x="3" y="30"/>
                    <a:pt x="5" y="16"/>
                    <a:pt x="12" y="5"/>
                  </a:cubicBezTo>
                  <a:cubicBezTo>
                    <a:pt x="15" y="0"/>
                    <a:pt x="29" y="2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557" y="3012"/>
              <a:ext cx="132" cy="40"/>
            </a:xfrm>
            <a:custGeom>
              <a:rect b="b" l="l" r="r" t="t"/>
              <a:pathLst>
                <a:path extrusionOk="0" h="33" w="108">
                  <a:moveTo>
                    <a:pt x="0" y="28"/>
                  </a:moveTo>
                  <a:cubicBezTo>
                    <a:pt x="7" y="13"/>
                    <a:pt x="25" y="0"/>
                    <a:pt x="44" y="3"/>
                  </a:cubicBezTo>
                  <a:cubicBezTo>
                    <a:pt x="66" y="7"/>
                    <a:pt x="91" y="6"/>
                    <a:pt x="108" y="33"/>
                  </a:cubicBezTo>
                  <a:cubicBezTo>
                    <a:pt x="57" y="8"/>
                    <a:pt x="43" y="6"/>
                    <a:pt x="0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812" y="3401"/>
              <a:ext cx="95" cy="116"/>
            </a:xfrm>
            <a:custGeom>
              <a:rect b="b" l="l" r="r" t="t"/>
              <a:pathLst>
                <a:path extrusionOk="0" h="95" w="77">
                  <a:moveTo>
                    <a:pt x="0" y="83"/>
                  </a:moveTo>
                  <a:cubicBezTo>
                    <a:pt x="2" y="56"/>
                    <a:pt x="4" y="31"/>
                    <a:pt x="6" y="4"/>
                  </a:cubicBezTo>
                  <a:cubicBezTo>
                    <a:pt x="29" y="6"/>
                    <a:pt x="52" y="0"/>
                    <a:pt x="67" y="23"/>
                  </a:cubicBezTo>
                  <a:cubicBezTo>
                    <a:pt x="77" y="38"/>
                    <a:pt x="76" y="55"/>
                    <a:pt x="66" y="69"/>
                  </a:cubicBezTo>
                  <a:cubicBezTo>
                    <a:pt x="49" y="95"/>
                    <a:pt x="25" y="85"/>
                    <a:pt x="0" y="83"/>
                  </a:cubicBezTo>
                  <a:close/>
                  <a:moveTo>
                    <a:pt x="13" y="65"/>
                  </a:moveTo>
                  <a:cubicBezTo>
                    <a:pt x="51" y="68"/>
                    <a:pt x="62" y="63"/>
                    <a:pt x="62" y="43"/>
                  </a:cubicBezTo>
                  <a:cubicBezTo>
                    <a:pt x="62" y="21"/>
                    <a:pt x="48" y="12"/>
                    <a:pt x="16" y="14"/>
                  </a:cubicBezTo>
                  <a:cubicBezTo>
                    <a:pt x="15" y="30"/>
                    <a:pt x="14" y="47"/>
                    <a:pt x="13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385" y="3407"/>
              <a:ext cx="78" cy="108"/>
            </a:xfrm>
            <a:custGeom>
              <a:rect b="b" l="l" r="r" t="t"/>
              <a:pathLst>
                <a:path extrusionOk="0" h="88" w="63">
                  <a:moveTo>
                    <a:pt x="5" y="88"/>
                  </a:moveTo>
                  <a:cubicBezTo>
                    <a:pt x="3" y="58"/>
                    <a:pt x="2" y="32"/>
                    <a:pt x="0" y="0"/>
                  </a:cubicBezTo>
                  <a:cubicBezTo>
                    <a:pt x="18" y="4"/>
                    <a:pt x="35" y="6"/>
                    <a:pt x="49" y="12"/>
                  </a:cubicBezTo>
                  <a:cubicBezTo>
                    <a:pt x="53" y="13"/>
                    <a:pt x="50" y="30"/>
                    <a:pt x="50" y="38"/>
                  </a:cubicBezTo>
                  <a:cubicBezTo>
                    <a:pt x="54" y="47"/>
                    <a:pt x="63" y="58"/>
                    <a:pt x="61" y="66"/>
                  </a:cubicBezTo>
                  <a:cubicBezTo>
                    <a:pt x="58" y="73"/>
                    <a:pt x="46" y="79"/>
                    <a:pt x="36" y="83"/>
                  </a:cubicBezTo>
                  <a:cubicBezTo>
                    <a:pt x="27" y="87"/>
                    <a:pt x="17" y="86"/>
                    <a:pt x="5" y="88"/>
                  </a:cubicBezTo>
                  <a:close/>
                  <a:moveTo>
                    <a:pt x="17" y="76"/>
                  </a:moveTo>
                  <a:cubicBezTo>
                    <a:pt x="30" y="68"/>
                    <a:pt x="40" y="62"/>
                    <a:pt x="51" y="57"/>
                  </a:cubicBezTo>
                  <a:cubicBezTo>
                    <a:pt x="43" y="52"/>
                    <a:pt x="35" y="44"/>
                    <a:pt x="27" y="44"/>
                  </a:cubicBezTo>
                  <a:cubicBezTo>
                    <a:pt x="10" y="43"/>
                    <a:pt x="12" y="56"/>
                    <a:pt x="17" y="76"/>
                  </a:cubicBezTo>
                  <a:close/>
                  <a:moveTo>
                    <a:pt x="9" y="33"/>
                  </a:moveTo>
                  <a:cubicBezTo>
                    <a:pt x="11" y="35"/>
                    <a:pt x="13" y="36"/>
                    <a:pt x="15" y="38"/>
                  </a:cubicBezTo>
                  <a:cubicBezTo>
                    <a:pt x="24" y="29"/>
                    <a:pt x="46" y="45"/>
                    <a:pt x="44" y="21"/>
                  </a:cubicBezTo>
                  <a:cubicBezTo>
                    <a:pt x="44" y="16"/>
                    <a:pt x="30" y="13"/>
                    <a:pt x="22" y="9"/>
                  </a:cubicBezTo>
                  <a:cubicBezTo>
                    <a:pt x="17" y="17"/>
                    <a:pt x="13" y="25"/>
                    <a:pt x="9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680" y="3400"/>
              <a:ext cx="79" cy="105"/>
            </a:xfrm>
            <a:custGeom>
              <a:rect b="b" l="l" r="r" t="t"/>
              <a:pathLst>
                <a:path extrusionOk="0" h="86" w="64">
                  <a:moveTo>
                    <a:pt x="0" y="85"/>
                  </a:moveTo>
                  <a:cubicBezTo>
                    <a:pt x="0" y="57"/>
                    <a:pt x="0" y="31"/>
                    <a:pt x="0" y="0"/>
                  </a:cubicBezTo>
                  <a:cubicBezTo>
                    <a:pt x="17" y="4"/>
                    <a:pt x="34" y="4"/>
                    <a:pt x="45" y="12"/>
                  </a:cubicBezTo>
                  <a:cubicBezTo>
                    <a:pt x="51" y="16"/>
                    <a:pt x="46" y="35"/>
                    <a:pt x="46" y="52"/>
                  </a:cubicBezTo>
                  <a:cubicBezTo>
                    <a:pt x="50" y="59"/>
                    <a:pt x="56" y="70"/>
                    <a:pt x="64" y="84"/>
                  </a:cubicBezTo>
                  <a:cubicBezTo>
                    <a:pt x="36" y="86"/>
                    <a:pt x="45" y="40"/>
                    <a:pt x="16" y="50"/>
                  </a:cubicBezTo>
                  <a:cubicBezTo>
                    <a:pt x="7" y="60"/>
                    <a:pt x="23" y="80"/>
                    <a:pt x="0" y="85"/>
                  </a:cubicBezTo>
                  <a:close/>
                  <a:moveTo>
                    <a:pt x="11" y="43"/>
                  </a:moveTo>
                  <a:cubicBezTo>
                    <a:pt x="24" y="38"/>
                    <a:pt x="34" y="36"/>
                    <a:pt x="42" y="31"/>
                  </a:cubicBezTo>
                  <a:cubicBezTo>
                    <a:pt x="44" y="29"/>
                    <a:pt x="43" y="16"/>
                    <a:pt x="40" y="15"/>
                  </a:cubicBezTo>
                  <a:cubicBezTo>
                    <a:pt x="32" y="11"/>
                    <a:pt x="22" y="9"/>
                    <a:pt x="11" y="6"/>
                  </a:cubicBezTo>
                  <a:cubicBezTo>
                    <a:pt x="11" y="19"/>
                    <a:pt x="11" y="28"/>
                    <a:pt x="11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903" y="3415"/>
              <a:ext cx="87" cy="113"/>
            </a:xfrm>
            <a:custGeom>
              <a:rect b="b" l="l" r="r" t="t"/>
              <a:pathLst>
                <a:path extrusionOk="0" h="92" w="71">
                  <a:moveTo>
                    <a:pt x="45" y="0"/>
                  </a:moveTo>
                  <a:cubicBezTo>
                    <a:pt x="64" y="31"/>
                    <a:pt x="63" y="62"/>
                    <a:pt x="71" y="92"/>
                  </a:cubicBezTo>
                  <a:cubicBezTo>
                    <a:pt x="50" y="64"/>
                    <a:pt x="26" y="69"/>
                    <a:pt x="1" y="86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14" y="55"/>
                    <a:pt x="28" y="30"/>
                    <a:pt x="45" y="0"/>
                  </a:cubicBezTo>
                  <a:close/>
                  <a:moveTo>
                    <a:pt x="24" y="60"/>
                  </a:moveTo>
                  <a:cubicBezTo>
                    <a:pt x="36" y="61"/>
                    <a:pt x="45" y="62"/>
                    <a:pt x="56" y="63"/>
                  </a:cubicBezTo>
                  <a:cubicBezTo>
                    <a:pt x="52" y="47"/>
                    <a:pt x="50" y="34"/>
                    <a:pt x="46" y="16"/>
                  </a:cubicBezTo>
                  <a:cubicBezTo>
                    <a:pt x="37" y="33"/>
                    <a:pt x="31" y="45"/>
                    <a:pt x="24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286" y="3418"/>
              <a:ext cx="88" cy="115"/>
            </a:xfrm>
            <a:custGeom>
              <a:rect b="b" l="l" r="r" t="t"/>
              <a:pathLst>
                <a:path extrusionOk="0" h="94" w="72">
                  <a:moveTo>
                    <a:pt x="70" y="80"/>
                  </a:moveTo>
                  <a:cubicBezTo>
                    <a:pt x="45" y="66"/>
                    <a:pt x="21" y="60"/>
                    <a:pt x="4" y="94"/>
                  </a:cubicBezTo>
                  <a:cubicBezTo>
                    <a:pt x="3" y="92"/>
                    <a:pt x="1" y="89"/>
                    <a:pt x="0" y="87"/>
                  </a:cubicBezTo>
                  <a:cubicBezTo>
                    <a:pt x="6" y="59"/>
                    <a:pt x="13" y="30"/>
                    <a:pt x="19" y="1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42" y="25"/>
                    <a:pt x="57" y="50"/>
                    <a:pt x="72" y="75"/>
                  </a:cubicBezTo>
                  <a:cubicBezTo>
                    <a:pt x="71" y="76"/>
                    <a:pt x="71" y="78"/>
                    <a:pt x="70" y="80"/>
                  </a:cubicBezTo>
                  <a:close/>
                  <a:moveTo>
                    <a:pt x="28" y="17"/>
                  </a:moveTo>
                  <a:cubicBezTo>
                    <a:pt x="26" y="17"/>
                    <a:pt x="24" y="17"/>
                    <a:pt x="23" y="18"/>
                  </a:cubicBezTo>
                  <a:cubicBezTo>
                    <a:pt x="21" y="31"/>
                    <a:pt x="19" y="44"/>
                    <a:pt x="17" y="60"/>
                  </a:cubicBezTo>
                  <a:cubicBezTo>
                    <a:pt x="29" y="58"/>
                    <a:pt x="37" y="57"/>
                    <a:pt x="48" y="55"/>
                  </a:cubicBezTo>
                  <a:cubicBezTo>
                    <a:pt x="40" y="41"/>
                    <a:pt x="34" y="29"/>
                    <a:pt x="2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579" y="3395"/>
              <a:ext cx="78" cy="110"/>
            </a:xfrm>
            <a:custGeom>
              <a:rect b="b" l="l" r="r" t="t"/>
              <a:pathLst>
                <a:path extrusionOk="0" h="90" w="64">
                  <a:moveTo>
                    <a:pt x="64" y="88"/>
                  </a:moveTo>
                  <a:cubicBezTo>
                    <a:pt x="37" y="90"/>
                    <a:pt x="46" y="44"/>
                    <a:pt x="14" y="56"/>
                  </a:cubicBezTo>
                  <a:cubicBezTo>
                    <a:pt x="14" y="63"/>
                    <a:pt x="14" y="70"/>
                    <a:pt x="13" y="78"/>
                  </a:cubicBezTo>
                  <a:cubicBezTo>
                    <a:pt x="13" y="82"/>
                    <a:pt x="9" y="85"/>
                    <a:pt x="7" y="88"/>
                  </a:cubicBezTo>
                  <a:cubicBezTo>
                    <a:pt x="5" y="85"/>
                    <a:pt x="1" y="82"/>
                    <a:pt x="1" y="79"/>
                  </a:cubicBezTo>
                  <a:cubicBezTo>
                    <a:pt x="0" y="56"/>
                    <a:pt x="0" y="33"/>
                    <a:pt x="0" y="8"/>
                  </a:cubicBezTo>
                  <a:cubicBezTo>
                    <a:pt x="19" y="8"/>
                    <a:pt x="38" y="0"/>
                    <a:pt x="49" y="18"/>
                  </a:cubicBezTo>
                  <a:cubicBezTo>
                    <a:pt x="53" y="26"/>
                    <a:pt x="49" y="40"/>
                    <a:pt x="44" y="50"/>
                  </a:cubicBezTo>
                  <a:cubicBezTo>
                    <a:pt x="50" y="62"/>
                    <a:pt x="57" y="74"/>
                    <a:pt x="64" y="88"/>
                  </a:cubicBezTo>
                  <a:close/>
                  <a:moveTo>
                    <a:pt x="14" y="8"/>
                  </a:moveTo>
                  <a:cubicBezTo>
                    <a:pt x="14" y="24"/>
                    <a:pt x="14" y="33"/>
                    <a:pt x="14" y="46"/>
                  </a:cubicBezTo>
                  <a:cubicBezTo>
                    <a:pt x="26" y="42"/>
                    <a:pt x="35" y="40"/>
                    <a:pt x="42" y="35"/>
                  </a:cubicBezTo>
                  <a:cubicBezTo>
                    <a:pt x="45" y="33"/>
                    <a:pt x="45" y="22"/>
                    <a:pt x="42" y="20"/>
                  </a:cubicBezTo>
                  <a:cubicBezTo>
                    <a:pt x="35" y="15"/>
                    <a:pt x="26" y="13"/>
                    <a:pt x="1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480" y="3407"/>
              <a:ext cx="73" cy="100"/>
            </a:xfrm>
            <a:custGeom>
              <a:rect b="b" l="l" r="r" t="t"/>
              <a:pathLst>
                <a:path extrusionOk="0" h="82" w="60">
                  <a:moveTo>
                    <a:pt x="9" y="0"/>
                  </a:moveTo>
                  <a:cubicBezTo>
                    <a:pt x="9" y="8"/>
                    <a:pt x="10" y="17"/>
                    <a:pt x="10" y="26"/>
                  </a:cubicBezTo>
                  <a:cubicBezTo>
                    <a:pt x="10" y="59"/>
                    <a:pt x="14" y="67"/>
                    <a:pt x="31" y="67"/>
                  </a:cubicBezTo>
                  <a:cubicBezTo>
                    <a:pt x="49" y="68"/>
                    <a:pt x="54" y="58"/>
                    <a:pt x="54" y="25"/>
                  </a:cubicBezTo>
                  <a:cubicBezTo>
                    <a:pt x="54" y="17"/>
                    <a:pt x="54" y="9"/>
                    <a:pt x="54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58" y="24"/>
                    <a:pt x="60" y="48"/>
                    <a:pt x="57" y="71"/>
                  </a:cubicBezTo>
                  <a:cubicBezTo>
                    <a:pt x="56" y="76"/>
                    <a:pt x="36" y="82"/>
                    <a:pt x="26" y="81"/>
                  </a:cubicBezTo>
                  <a:cubicBezTo>
                    <a:pt x="18" y="80"/>
                    <a:pt x="4" y="71"/>
                    <a:pt x="3" y="64"/>
                  </a:cubicBezTo>
                  <a:cubicBezTo>
                    <a:pt x="0" y="43"/>
                    <a:pt x="2" y="21"/>
                    <a:pt x="2" y="0"/>
                  </a:cubicBezTo>
                  <a:cubicBezTo>
                    <a:pt x="4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3779" y="3403"/>
              <a:ext cx="13" cy="99"/>
            </a:xfrm>
            <a:custGeom>
              <a:rect b="b" l="l" r="r" t="t"/>
              <a:pathLst>
                <a:path extrusionOk="0" h="81" w="10">
                  <a:moveTo>
                    <a:pt x="0" y="81"/>
                  </a:moveTo>
                  <a:cubicBezTo>
                    <a:pt x="2" y="54"/>
                    <a:pt x="3" y="27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27"/>
                    <a:pt x="10" y="54"/>
                    <a:pt x="10" y="81"/>
                  </a:cubicBezTo>
                  <a:cubicBezTo>
                    <a:pt x="6" y="81"/>
                    <a:pt x="3" y="81"/>
                    <a:pt x="0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5001" y="1512"/>
              <a:ext cx="276" cy="79"/>
            </a:xfrm>
            <a:custGeom>
              <a:rect b="b" l="l" r="r" t="t"/>
              <a:pathLst>
                <a:path extrusionOk="0" h="65" w="225">
                  <a:moveTo>
                    <a:pt x="14" y="0"/>
                  </a:moveTo>
                  <a:cubicBezTo>
                    <a:pt x="22" y="5"/>
                    <a:pt x="32" y="9"/>
                    <a:pt x="32" y="13"/>
                  </a:cubicBezTo>
                  <a:cubicBezTo>
                    <a:pt x="34" y="29"/>
                    <a:pt x="45" y="30"/>
                    <a:pt x="56" y="33"/>
                  </a:cubicBezTo>
                  <a:cubicBezTo>
                    <a:pt x="97" y="42"/>
                    <a:pt x="138" y="40"/>
                    <a:pt x="178" y="32"/>
                  </a:cubicBezTo>
                  <a:cubicBezTo>
                    <a:pt x="187" y="30"/>
                    <a:pt x="194" y="22"/>
                    <a:pt x="202" y="16"/>
                  </a:cubicBezTo>
                  <a:cubicBezTo>
                    <a:pt x="207" y="12"/>
                    <a:pt x="212" y="8"/>
                    <a:pt x="217" y="3"/>
                  </a:cubicBezTo>
                  <a:cubicBezTo>
                    <a:pt x="220" y="5"/>
                    <a:pt x="222" y="7"/>
                    <a:pt x="225" y="8"/>
                  </a:cubicBezTo>
                  <a:cubicBezTo>
                    <a:pt x="220" y="23"/>
                    <a:pt x="215" y="37"/>
                    <a:pt x="209" y="51"/>
                  </a:cubicBezTo>
                  <a:cubicBezTo>
                    <a:pt x="208" y="53"/>
                    <a:pt x="202" y="55"/>
                    <a:pt x="199" y="55"/>
                  </a:cubicBezTo>
                  <a:cubicBezTo>
                    <a:pt x="150" y="58"/>
                    <a:pt x="102" y="62"/>
                    <a:pt x="54" y="64"/>
                  </a:cubicBezTo>
                  <a:cubicBezTo>
                    <a:pt x="12" y="65"/>
                    <a:pt x="0" y="47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5034" y="1365"/>
              <a:ext cx="195" cy="54"/>
            </a:xfrm>
            <a:custGeom>
              <a:rect b="b" l="l" r="r" t="t"/>
              <a:pathLst>
                <a:path extrusionOk="0" h="44" w="159">
                  <a:moveTo>
                    <a:pt x="0" y="6"/>
                  </a:moveTo>
                  <a:cubicBezTo>
                    <a:pt x="55" y="4"/>
                    <a:pt x="105" y="2"/>
                    <a:pt x="155" y="0"/>
                  </a:cubicBezTo>
                  <a:cubicBezTo>
                    <a:pt x="156" y="2"/>
                    <a:pt x="158" y="4"/>
                    <a:pt x="159" y="5"/>
                  </a:cubicBezTo>
                  <a:cubicBezTo>
                    <a:pt x="154" y="12"/>
                    <a:pt x="149" y="21"/>
                    <a:pt x="142" y="24"/>
                  </a:cubicBezTo>
                  <a:cubicBezTo>
                    <a:pt x="101" y="44"/>
                    <a:pt x="58" y="39"/>
                    <a:pt x="16" y="30"/>
                  </a:cubicBezTo>
                  <a:cubicBezTo>
                    <a:pt x="10" y="29"/>
                    <a:pt x="6" y="1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44"/>
          <p:cNvSpPr/>
          <p:nvPr/>
        </p:nvSpPr>
        <p:spPr>
          <a:xfrm>
            <a:off x="8015288" y="2366963"/>
            <a:ext cx="303212" cy="92075"/>
          </a:xfrm>
          <a:custGeom>
            <a:rect b="b" l="l" r="r" t="t"/>
            <a:pathLst>
              <a:path extrusionOk="0" h="48" w="156">
                <a:moveTo>
                  <a:pt x="80" y="32"/>
                </a:moveTo>
                <a:cubicBezTo>
                  <a:pt x="91" y="15"/>
                  <a:pt x="132" y="3"/>
                  <a:pt x="148" y="12"/>
                </a:cubicBezTo>
                <a:cubicBezTo>
                  <a:pt x="152" y="15"/>
                  <a:pt x="156" y="22"/>
                  <a:pt x="155" y="24"/>
                </a:cubicBezTo>
                <a:cubicBezTo>
                  <a:pt x="153" y="30"/>
                  <a:pt x="148" y="37"/>
                  <a:pt x="143" y="38"/>
                </a:cubicBezTo>
                <a:cubicBezTo>
                  <a:pt x="118" y="42"/>
                  <a:pt x="93" y="46"/>
                  <a:pt x="68" y="47"/>
                </a:cubicBezTo>
                <a:cubicBezTo>
                  <a:pt x="54" y="48"/>
                  <a:pt x="40" y="43"/>
                  <a:pt x="25" y="41"/>
                </a:cubicBezTo>
                <a:cubicBezTo>
                  <a:pt x="15" y="40"/>
                  <a:pt x="0" y="41"/>
                  <a:pt x="4" y="23"/>
                </a:cubicBezTo>
                <a:cubicBezTo>
                  <a:pt x="7" y="8"/>
                  <a:pt x="19" y="0"/>
                  <a:pt x="34" y="4"/>
                </a:cubicBezTo>
                <a:cubicBezTo>
                  <a:pt x="46" y="7"/>
                  <a:pt x="57" y="16"/>
                  <a:pt x="68" y="22"/>
                </a:cubicBezTo>
                <a:cubicBezTo>
                  <a:pt x="72" y="24"/>
                  <a:pt x="75" y="28"/>
                  <a:pt x="8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4"/>
          <p:cNvSpPr/>
          <p:nvPr/>
        </p:nvSpPr>
        <p:spPr>
          <a:xfrm>
            <a:off x="7802563" y="1681163"/>
            <a:ext cx="263525" cy="228600"/>
          </a:xfrm>
          <a:custGeom>
            <a:rect b="b" l="l" r="r" t="t"/>
            <a:pathLst>
              <a:path extrusionOk="0" h="118" w="136">
                <a:moveTo>
                  <a:pt x="66" y="0"/>
                </a:moveTo>
                <a:cubicBezTo>
                  <a:pt x="106" y="1"/>
                  <a:pt x="136" y="31"/>
                  <a:pt x="135" y="70"/>
                </a:cubicBezTo>
                <a:cubicBezTo>
                  <a:pt x="135" y="96"/>
                  <a:pt x="103" y="118"/>
                  <a:pt x="67" y="117"/>
                </a:cubicBezTo>
                <a:cubicBezTo>
                  <a:pt x="24" y="117"/>
                  <a:pt x="1" y="95"/>
                  <a:pt x="0" y="55"/>
                </a:cubicBezTo>
                <a:cubicBezTo>
                  <a:pt x="0" y="21"/>
                  <a:pt x="25" y="0"/>
                  <a:pt x="66" y="0"/>
                </a:cubicBezTo>
                <a:close/>
                <a:moveTo>
                  <a:pt x="81" y="56"/>
                </a:moveTo>
                <a:cubicBezTo>
                  <a:pt x="73" y="51"/>
                  <a:pt x="67" y="45"/>
                  <a:pt x="63" y="46"/>
                </a:cubicBezTo>
                <a:cubicBezTo>
                  <a:pt x="58" y="46"/>
                  <a:pt x="55" y="53"/>
                  <a:pt x="51" y="57"/>
                </a:cubicBezTo>
                <a:cubicBezTo>
                  <a:pt x="55" y="62"/>
                  <a:pt x="60" y="69"/>
                  <a:pt x="65" y="69"/>
                </a:cubicBezTo>
                <a:cubicBezTo>
                  <a:pt x="69" y="70"/>
                  <a:pt x="74" y="62"/>
                  <a:pt x="8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44"/>
          <p:cNvSpPr/>
          <p:nvPr/>
        </p:nvSpPr>
        <p:spPr>
          <a:xfrm>
            <a:off x="8177213" y="1658938"/>
            <a:ext cx="254000" cy="246063"/>
          </a:xfrm>
          <a:custGeom>
            <a:rect b="b" l="l" r="r" t="t"/>
            <a:pathLst>
              <a:path extrusionOk="0" h="126" w="131">
                <a:moveTo>
                  <a:pt x="0" y="53"/>
                </a:moveTo>
                <a:cubicBezTo>
                  <a:pt x="0" y="25"/>
                  <a:pt x="21" y="1"/>
                  <a:pt x="46" y="1"/>
                </a:cubicBezTo>
                <a:cubicBezTo>
                  <a:pt x="84" y="0"/>
                  <a:pt x="130" y="38"/>
                  <a:pt x="130" y="69"/>
                </a:cubicBezTo>
                <a:cubicBezTo>
                  <a:pt x="131" y="97"/>
                  <a:pt x="97" y="126"/>
                  <a:pt x="65" y="125"/>
                </a:cubicBezTo>
                <a:cubicBezTo>
                  <a:pt x="21" y="124"/>
                  <a:pt x="5" y="109"/>
                  <a:pt x="0" y="53"/>
                </a:cubicBezTo>
                <a:close/>
                <a:moveTo>
                  <a:pt x="74" y="69"/>
                </a:moveTo>
                <a:cubicBezTo>
                  <a:pt x="64" y="63"/>
                  <a:pt x="59" y="57"/>
                  <a:pt x="53" y="56"/>
                </a:cubicBezTo>
                <a:cubicBezTo>
                  <a:pt x="49" y="56"/>
                  <a:pt x="40" y="64"/>
                  <a:pt x="41" y="67"/>
                </a:cubicBezTo>
                <a:cubicBezTo>
                  <a:pt x="41" y="72"/>
                  <a:pt x="47" y="80"/>
                  <a:pt x="52" y="81"/>
                </a:cubicBezTo>
                <a:cubicBezTo>
                  <a:pt x="57" y="81"/>
                  <a:pt x="63" y="75"/>
                  <a:pt x="7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44"/>
          <p:cNvSpPr/>
          <p:nvPr/>
        </p:nvSpPr>
        <p:spPr>
          <a:xfrm>
            <a:off x="8204200" y="1471613"/>
            <a:ext cx="225425" cy="125413"/>
          </a:xfrm>
          <a:custGeom>
            <a:rect b="b" l="l" r="r" t="t"/>
            <a:pathLst>
              <a:path extrusionOk="0" h="65" w="116">
                <a:moveTo>
                  <a:pt x="0" y="46"/>
                </a:moveTo>
                <a:cubicBezTo>
                  <a:pt x="56" y="0"/>
                  <a:pt x="103" y="8"/>
                  <a:pt x="116" y="65"/>
                </a:cubicBezTo>
                <a:cubicBezTo>
                  <a:pt x="81" y="32"/>
                  <a:pt x="44" y="34"/>
                  <a:pt x="0" y="46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4"/>
          <p:cNvSpPr/>
          <p:nvPr/>
        </p:nvSpPr>
        <p:spPr>
          <a:xfrm>
            <a:off x="7773988" y="1524001"/>
            <a:ext cx="222250" cy="95250"/>
          </a:xfrm>
          <a:custGeom>
            <a:rect b="b" l="l" r="r" t="t"/>
            <a:pathLst>
              <a:path extrusionOk="0" h="49" w="114">
                <a:moveTo>
                  <a:pt x="0" y="49"/>
                </a:moveTo>
                <a:cubicBezTo>
                  <a:pt x="7" y="24"/>
                  <a:pt x="19" y="3"/>
                  <a:pt x="46" y="2"/>
                </a:cubicBezTo>
                <a:cubicBezTo>
                  <a:pt x="70" y="0"/>
                  <a:pt x="94" y="7"/>
                  <a:pt x="114" y="31"/>
                </a:cubicBezTo>
                <a:cubicBezTo>
                  <a:pt x="71" y="26"/>
                  <a:pt x="32" y="15"/>
                  <a:pt x="0" y="49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4"/>
          <p:cNvSpPr/>
          <p:nvPr/>
        </p:nvSpPr>
        <p:spPr>
          <a:xfrm>
            <a:off x="8483600" y="2106613"/>
            <a:ext cx="46037" cy="80963"/>
          </a:xfrm>
          <a:custGeom>
            <a:rect b="b" l="l" r="r" t="t"/>
            <a:pathLst>
              <a:path extrusionOk="0" h="42" w="24">
                <a:moveTo>
                  <a:pt x="6" y="0"/>
                </a:moveTo>
                <a:cubicBezTo>
                  <a:pt x="12" y="9"/>
                  <a:pt x="19" y="17"/>
                  <a:pt x="23" y="27"/>
                </a:cubicBezTo>
                <a:cubicBezTo>
                  <a:pt x="24" y="30"/>
                  <a:pt x="18" y="37"/>
                  <a:pt x="15" y="42"/>
                </a:cubicBezTo>
                <a:cubicBezTo>
                  <a:pt x="11" y="38"/>
                  <a:pt x="3" y="35"/>
                  <a:pt x="2" y="31"/>
                </a:cubicBezTo>
                <a:cubicBezTo>
                  <a:pt x="0" y="22"/>
                  <a:pt x="1" y="12"/>
                  <a:pt x="1" y="3"/>
                </a:cubicBezTo>
                <a:cubicBezTo>
                  <a:pt x="3" y="2"/>
                  <a:pt x="5" y="1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44"/>
          <p:cNvSpPr/>
          <p:nvPr/>
        </p:nvSpPr>
        <p:spPr>
          <a:xfrm>
            <a:off x="7639050" y="2016126"/>
            <a:ext cx="46037" cy="58738"/>
          </a:xfrm>
          <a:custGeom>
            <a:rect b="b" l="l" r="r" t="t"/>
            <a:pathLst>
              <a:path extrusionOk="0" h="30" w="24">
                <a:moveTo>
                  <a:pt x="24" y="7"/>
                </a:moveTo>
                <a:cubicBezTo>
                  <a:pt x="20" y="15"/>
                  <a:pt x="15" y="22"/>
                  <a:pt x="11" y="30"/>
                </a:cubicBezTo>
                <a:cubicBezTo>
                  <a:pt x="7" y="26"/>
                  <a:pt x="0" y="21"/>
                  <a:pt x="0" y="20"/>
                </a:cubicBezTo>
                <a:cubicBezTo>
                  <a:pt x="4" y="13"/>
                  <a:pt x="9" y="7"/>
                  <a:pt x="14" y="0"/>
                </a:cubicBezTo>
                <a:cubicBezTo>
                  <a:pt x="18" y="3"/>
                  <a:pt x="21" y="5"/>
                  <a:pt x="2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4"/>
          <p:cNvSpPr/>
          <p:nvPr/>
        </p:nvSpPr>
        <p:spPr>
          <a:xfrm>
            <a:off x="8516938" y="2986088"/>
            <a:ext cx="96837" cy="119063"/>
          </a:xfrm>
          <a:custGeom>
            <a:rect b="b" l="l" r="r" t="t"/>
            <a:pathLst>
              <a:path extrusionOk="0" h="61" w="50">
                <a:moveTo>
                  <a:pt x="0" y="52"/>
                </a:moveTo>
                <a:cubicBezTo>
                  <a:pt x="2" y="34"/>
                  <a:pt x="4" y="18"/>
                  <a:pt x="6" y="1"/>
                </a:cubicBezTo>
                <a:cubicBezTo>
                  <a:pt x="23" y="0"/>
                  <a:pt x="39" y="1"/>
                  <a:pt x="47" y="17"/>
                </a:cubicBezTo>
                <a:cubicBezTo>
                  <a:pt x="50" y="25"/>
                  <a:pt x="49" y="39"/>
                  <a:pt x="44" y="47"/>
                </a:cubicBezTo>
                <a:cubicBezTo>
                  <a:pt x="33" y="61"/>
                  <a:pt x="17" y="57"/>
                  <a:pt x="0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44"/>
          <p:cNvSpPr/>
          <p:nvPr/>
        </p:nvSpPr>
        <p:spPr>
          <a:xfrm>
            <a:off x="8683625" y="3009901"/>
            <a:ext cx="107950" cy="112713"/>
          </a:xfrm>
          <a:custGeom>
            <a:rect b="b" l="l" r="r" t="t"/>
            <a:pathLst>
              <a:path extrusionOk="0" h="58" w="56">
                <a:moveTo>
                  <a:pt x="55" y="29"/>
                </a:moveTo>
                <a:cubicBezTo>
                  <a:pt x="56" y="49"/>
                  <a:pt x="48" y="58"/>
                  <a:pt x="32" y="58"/>
                </a:cubicBezTo>
                <a:cubicBezTo>
                  <a:pt x="14" y="58"/>
                  <a:pt x="0" y="47"/>
                  <a:pt x="1" y="34"/>
                </a:cubicBezTo>
                <a:cubicBezTo>
                  <a:pt x="1" y="18"/>
                  <a:pt x="16" y="1"/>
                  <a:pt x="29" y="1"/>
                </a:cubicBezTo>
                <a:cubicBezTo>
                  <a:pt x="45" y="0"/>
                  <a:pt x="55" y="11"/>
                  <a:pt x="5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44"/>
          <p:cNvSpPr/>
          <p:nvPr/>
        </p:nvSpPr>
        <p:spPr>
          <a:xfrm>
            <a:off x="8362950" y="2976563"/>
            <a:ext cx="58737" cy="93663"/>
          </a:xfrm>
          <a:custGeom>
            <a:rect b="b" l="l" r="r" t="t"/>
            <a:pathLst>
              <a:path extrusionOk="0" h="48" w="30">
                <a:moveTo>
                  <a:pt x="30" y="48"/>
                </a:moveTo>
                <a:cubicBezTo>
                  <a:pt x="18" y="47"/>
                  <a:pt x="10" y="46"/>
                  <a:pt x="0" y="45"/>
                </a:cubicBezTo>
                <a:cubicBezTo>
                  <a:pt x="5" y="32"/>
                  <a:pt x="10" y="19"/>
                  <a:pt x="17" y="0"/>
                </a:cubicBezTo>
                <a:cubicBezTo>
                  <a:pt x="22" y="19"/>
                  <a:pt x="26" y="32"/>
                  <a:pt x="30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44"/>
          <p:cNvSpPr/>
          <p:nvPr/>
        </p:nvSpPr>
        <p:spPr>
          <a:xfrm>
            <a:off x="7597775" y="3011488"/>
            <a:ext cx="60325" cy="95250"/>
          </a:xfrm>
          <a:custGeom>
            <a:rect b="b" l="l" r="r" t="t"/>
            <a:pathLst>
              <a:path extrusionOk="0" h="49" w="31">
                <a:moveTo>
                  <a:pt x="8" y="0"/>
                </a:moveTo>
                <a:cubicBezTo>
                  <a:pt x="17" y="17"/>
                  <a:pt x="23" y="29"/>
                  <a:pt x="31" y="44"/>
                </a:cubicBezTo>
                <a:cubicBezTo>
                  <a:pt x="20" y="46"/>
                  <a:pt x="12" y="47"/>
                  <a:pt x="0" y="49"/>
                </a:cubicBezTo>
                <a:cubicBezTo>
                  <a:pt x="3" y="32"/>
                  <a:pt x="5" y="19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44"/>
          <p:cNvSpPr/>
          <p:nvPr/>
        </p:nvSpPr>
        <p:spPr>
          <a:xfrm>
            <a:off x="5781675" y="1792288"/>
            <a:ext cx="222250" cy="41275"/>
          </a:xfrm>
          <a:custGeom>
            <a:rect b="b" l="l" r="r" t="t"/>
            <a:pathLst>
              <a:path extrusionOk="0" h="22" w="114">
                <a:moveTo>
                  <a:pt x="114" y="22"/>
                </a:moveTo>
                <a:cubicBezTo>
                  <a:pt x="82" y="20"/>
                  <a:pt x="56" y="18"/>
                  <a:pt x="30" y="15"/>
                </a:cubicBezTo>
                <a:cubicBezTo>
                  <a:pt x="20" y="14"/>
                  <a:pt x="10" y="11"/>
                  <a:pt x="0" y="8"/>
                </a:cubicBezTo>
                <a:cubicBezTo>
                  <a:pt x="1" y="6"/>
                  <a:pt x="1" y="4"/>
                  <a:pt x="2" y="2"/>
                </a:cubicBezTo>
                <a:cubicBezTo>
                  <a:pt x="31" y="2"/>
                  <a:pt x="60" y="0"/>
                  <a:pt x="89" y="2"/>
                </a:cubicBezTo>
                <a:cubicBezTo>
                  <a:pt x="97" y="3"/>
                  <a:pt x="105" y="15"/>
                  <a:pt x="114" y="22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44"/>
          <p:cNvSpPr/>
          <p:nvPr/>
        </p:nvSpPr>
        <p:spPr>
          <a:xfrm>
            <a:off x="5397500" y="1793876"/>
            <a:ext cx="214312" cy="44450"/>
          </a:xfrm>
          <a:custGeom>
            <a:rect b="b" l="l" r="r" t="t"/>
            <a:pathLst>
              <a:path extrusionOk="0" h="23" w="110">
                <a:moveTo>
                  <a:pt x="0" y="23"/>
                </a:moveTo>
                <a:cubicBezTo>
                  <a:pt x="2" y="7"/>
                  <a:pt x="16" y="1"/>
                  <a:pt x="32" y="0"/>
                </a:cubicBezTo>
                <a:cubicBezTo>
                  <a:pt x="58" y="0"/>
                  <a:pt x="83" y="0"/>
                  <a:pt x="108" y="0"/>
                </a:cubicBezTo>
                <a:cubicBezTo>
                  <a:pt x="108" y="2"/>
                  <a:pt x="109" y="4"/>
                  <a:pt x="110" y="6"/>
                </a:cubicBezTo>
                <a:cubicBezTo>
                  <a:pt x="102" y="9"/>
                  <a:pt x="95" y="13"/>
                  <a:pt x="87" y="14"/>
                </a:cubicBezTo>
                <a:cubicBezTo>
                  <a:pt x="58" y="18"/>
                  <a:pt x="29" y="20"/>
                  <a:pt x="0" y="23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44"/>
          <p:cNvSpPr/>
          <p:nvPr/>
        </p:nvSpPr>
        <p:spPr>
          <a:xfrm>
            <a:off x="5434013" y="2192338"/>
            <a:ext cx="55562" cy="84138"/>
          </a:xfrm>
          <a:custGeom>
            <a:rect b="b" l="l" r="r" t="t"/>
            <a:pathLst>
              <a:path extrusionOk="0" h="44" w="28">
                <a:moveTo>
                  <a:pt x="16" y="0"/>
                </a:moveTo>
                <a:cubicBezTo>
                  <a:pt x="20" y="9"/>
                  <a:pt x="25" y="18"/>
                  <a:pt x="27" y="28"/>
                </a:cubicBezTo>
                <a:cubicBezTo>
                  <a:pt x="28" y="33"/>
                  <a:pt x="21" y="38"/>
                  <a:pt x="18" y="44"/>
                </a:cubicBezTo>
                <a:cubicBezTo>
                  <a:pt x="12" y="39"/>
                  <a:pt x="1" y="35"/>
                  <a:pt x="1" y="30"/>
                </a:cubicBezTo>
                <a:cubicBezTo>
                  <a:pt x="0" y="20"/>
                  <a:pt x="6" y="10"/>
                  <a:pt x="9" y="0"/>
                </a:cubicBezTo>
                <a:cubicBezTo>
                  <a:pt x="11" y="0"/>
                  <a:pt x="1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44"/>
          <p:cNvSpPr/>
          <p:nvPr/>
        </p:nvSpPr>
        <p:spPr>
          <a:xfrm>
            <a:off x="5551488" y="2971801"/>
            <a:ext cx="65087" cy="71438"/>
          </a:xfrm>
          <a:custGeom>
            <a:rect b="b" l="l" r="r" t="t"/>
            <a:pathLst>
              <a:path extrusionOk="0" h="36" w="34">
                <a:moveTo>
                  <a:pt x="2" y="36"/>
                </a:moveTo>
                <a:cubicBezTo>
                  <a:pt x="1" y="23"/>
                  <a:pt x="1" y="14"/>
                  <a:pt x="0" y="0"/>
                </a:cubicBezTo>
                <a:cubicBezTo>
                  <a:pt x="13" y="4"/>
                  <a:pt x="22" y="7"/>
                  <a:pt x="31" y="11"/>
                </a:cubicBezTo>
                <a:cubicBezTo>
                  <a:pt x="33" y="12"/>
                  <a:pt x="34" y="24"/>
                  <a:pt x="32" y="25"/>
                </a:cubicBezTo>
                <a:cubicBezTo>
                  <a:pt x="23" y="29"/>
                  <a:pt x="13" y="32"/>
                  <a:pt x="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44"/>
          <p:cNvSpPr/>
          <p:nvPr/>
        </p:nvSpPr>
        <p:spPr>
          <a:xfrm>
            <a:off x="3136900" y="2328863"/>
            <a:ext cx="361950" cy="152400"/>
          </a:xfrm>
          <a:custGeom>
            <a:rect b="b" l="l" r="r" t="t"/>
            <a:pathLst>
              <a:path extrusionOk="0" h="78" w="186">
                <a:moveTo>
                  <a:pt x="176" y="0"/>
                </a:moveTo>
                <a:cubicBezTo>
                  <a:pt x="186" y="34"/>
                  <a:pt x="174" y="58"/>
                  <a:pt x="137" y="68"/>
                </a:cubicBezTo>
                <a:cubicBezTo>
                  <a:pt x="115" y="74"/>
                  <a:pt x="90" y="78"/>
                  <a:pt x="67" y="75"/>
                </a:cubicBezTo>
                <a:cubicBezTo>
                  <a:pt x="19" y="70"/>
                  <a:pt x="10" y="59"/>
                  <a:pt x="0" y="11"/>
                </a:cubicBezTo>
                <a:cubicBezTo>
                  <a:pt x="60" y="38"/>
                  <a:pt x="118" y="37"/>
                  <a:pt x="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4"/>
          <p:cNvSpPr/>
          <p:nvPr/>
        </p:nvSpPr>
        <p:spPr>
          <a:xfrm>
            <a:off x="3440113" y="1739901"/>
            <a:ext cx="130175" cy="69850"/>
          </a:xfrm>
          <a:custGeom>
            <a:rect b="b" l="l" r="r" t="t"/>
            <a:pathLst>
              <a:path extrusionOk="0" h="36" w="67">
                <a:moveTo>
                  <a:pt x="67" y="36"/>
                </a:moveTo>
                <a:cubicBezTo>
                  <a:pt x="44" y="29"/>
                  <a:pt x="21" y="23"/>
                  <a:pt x="0" y="16"/>
                </a:cubicBezTo>
                <a:cubicBezTo>
                  <a:pt x="11" y="9"/>
                  <a:pt x="25" y="0"/>
                  <a:pt x="44" y="6"/>
                </a:cubicBezTo>
                <a:cubicBezTo>
                  <a:pt x="59" y="11"/>
                  <a:pt x="65" y="24"/>
                  <a:pt x="67" y="36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44"/>
          <p:cNvSpPr/>
          <p:nvPr/>
        </p:nvSpPr>
        <p:spPr>
          <a:xfrm>
            <a:off x="3030538" y="1731963"/>
            <a:ext cx="125412" cy="92075"/>
          </a:xfrm>
          <a:custGeom>
            <a:rect b="b" l="l" r="r" t="t"/>
            <a:pathLst>
              <a:path extrusionOk="0" h="48" w="65">
                <a:moveTo>
                  <a:pt x="0" y="48"/>
                </a:moveTo>
                <a:cubicBezTo>
                  <a:pt x="4" y="10"/>
                  <a:pt x="31" y="0"/>
                  <a:pt x="65" y="25"/>
                </a:cubicBezTo>
                <a:cubicBezTo>
                  <a:pt x="54" y="28"/>
                  <a:pt x="42" y="28"/>
                  <a:pt x="32" y="32"/>
                </a:cubicBezTo>
                <a:cubicBezTo>
                  <a:pt x="21" y="36"/>
                  <a:pt x="11" y="42"/>
                  <a:pt x="0" y="48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4"/>
          <p:cNvSpPr/>
          <p:nvPr/>
        </p:nvSpPr>
        <p:spPr>
          <a:xfrm>
            <a:off x="8224838" y="4216401"/>
            <a:ext cx="169862" cy="77788"/>
          </a:xfrm>
          <a:custGeom>
            <a:rect b="b" l="l" r="r" t="t"/>
            <a:pathLst>
              <a:path extrusionOk="0" h="40" w="87">
                <a:moveTo>
                  <a:pt x="87" y="40"/>
                </a:moveTo>
                <a:cubicBezTo>
                  <a:pt x="71" y="35"/>
                  <a:pt x="57" y="30"/>
                  <a:pt x="43" y="26"/>
                </a:cubicBezTo>
                <a:cubicBezTo>
                  <a:pt x="29" y="23"/>
                  <a:pt x="15" y="23"/>
                  <a:pt x="0" y="21"/>
                </a:cubicBezTo>
                <a:cubicBezTo>
                  <a:pt x="10" y="3"/>
                  <a:pt x="28" y="0"/>
                  <a:pt x="46" y="2"/>
                </a:cubicBezTo>
                <a:cubicBezTo>
                  <a:pt x="68" y="3"/>
                  <a:pt x="80" y="18"/>
                  <a:pt x="87" y="40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4"/>
          <p:cNvSpPr/>
          <p:nvPr/>
        </p:nvSpPr>
        <p:spPr>
          <a:xfrm>
            <a:off x="8197850" y="4365626"/>
            <a:ext cx="198437" cy="158750"/>
          </a:xfrm>
          <a:custGeom>
            <a:rect b="b" l="l" r="r" t="t"/>
            <a:pathLst>
              <a:path extrusionOk="0" h="82" w="102">
                <a:moveTo>
                  <a:pt x="49" y="82"/>
                </a:moveTo>
                <a:cubicBezTo>
                  <a:pt x="40" y="77"/>
                  <a:pt x="27" y="74"/>
                  <a:pt x="17" y="66"/>
                </a:cubicBezTo>
                <a:cubicBezTo>
                  <a:pt x="0" y="54"/>
                  <a:pt x="1" y="30"/>
                  <a:pt x="19" y="17"/>
                </a:cubicBezTo>
                <a:cubicBezTo>
                  <a:pt x="37" y="4"/>
                  <a:pt x="58" y="0"/>
                  <a:pt x="77" y="8"/>
                </a:cubicBezTo>
                <a:cubicBezTo>
                  <a:pt x="87" y="12"/>
                  <a:pt x="97" y="28"/>
                  <a:pt x="99" y="40"/>
                </a:cubicBezTo>
                <a:cubicBezTo>
                  <a:pt x="102" y="54"/>
                  <a:pt x="96" y="70"/>
                  <a:pt x="78" y="75"/>
                </a:cubicBezTo>
                <a:cubicBezTo>
                  <a:pt x="70" y="78"/>
                  <a:pt x="61" y="79"/>
                  <a:pt x="49" y="82"/>
                </a:cubicBezTo>
                <a:close/>
                <a:moveTo>
                  <a:pt x="70" y="42"/>
                </a:moveTo>
                <a:cubicBezTo>
                  <a:pt x="62" y="36"/>
                  <a:pt x="58" y="29"/>
                  <a:pt x="53" y="29"/>
                </a:cubicBezTo>
                <a:cubicBezTo>
                  <a:pt x="49" y="29"/>
                  <a:pt x="40" y="37"/>
                  <a:pt x="41" y="40"/>
                </a:cubicBezTo>
                <a:cubicBezTo>
                  <a:pt x="42" y="45"/>
                  <a:pt x="47" y="52"/>
                  <a:pt x="52" y="54"/>
                </a:cubicBezTo>
                <a:cubicBezTo>
                  <a:pt x="56" y="55"/>
                  <a:pt x="62" y="48"/>
                  <a:pt x="7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4"/>
          <p:cNvSpPr/>
          <p:nvPr/>
        </p:nvSpPr>
        <p:spPr>
          <a:xfrm>
            <a:off x="7820025" y="4216401"/>
            <a:ext cx="158750" cy="77788"/>
          </a:xfrm>
          <a:custGeom>
            <a:rect b="b" l="l" r="r" t="t"/>
            <a:pathLst>
              <a:path extrusionOk="0" h="40" w="82">
                <a:moveTo>
                  <a:pt x="82" y="24"/>
                </a:moveTo>
                <a:cubicBezTo>
                  <a:pt x="54" y="30"/>
                  <a:pt x="27" y="35"/>
                  <a:pt x="0" y="40"/>
                </a:cubicBezTo>
                <a:cubicBezTo>
                  <a:pt x="0" y="27"/>
                  <a:pt x="12" y="12"/>
                  <a:pt x="31" y="6"/>
                </a:cubicBezTo>
                <a:cubicBezTo>
                  <a:pt x="50" y="0"/>
                  <a:pt x="70" y="8"/>
                  <a:pt x="82" y="24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4"/>
          <p:cNvSpPr/>
          <p:nvPr/>
        </p:nvSpPr>
        <p:spPr>
          <a:xfrm>
            <a:off x="7850188" y="4384676"/>
            <a:ext cx="187325" cy="147638"/>
          </a:xfrm>
          <a:custGeom>
            <a:rect b="b" l="l" r="r" t="t"/>
            <a:pathLst>
              <a:path extrusionOk="0" h="76" w="96">
                <a:moveTo>
                  <a:pt x="46" y="75"/>
                </a:moveTo>
                <a:cubicBezTo>
                  <a:pt x="14" y="75"/>
                  <a:pt x="0" y="62"/>
                  <a:pt x="0" y="34"/>
                </a:cubicBezTo>
                <a:cubicBezTo>
                  <a:pt x="1" y="14"/>
                  <a:pt x="16" y="0"/>
                  <a:pt x="39" y="1"/>
                </a:cubicBezTo>
                <a:cubicBezTo>
                  <a:pt x="71" y="2"/>
                  <a:pt x="95" y="18"/>
                  <a:pt x="95" y="39"/>
                </a:cubicBezTo>
                <a:cubicBezTo>
                  <a:pt x="96" y="59"/>
                  <a:pt x="73" y="76"/>
                  <a:pt x="46" y="75"/>
                </a:cubicBezTo>
                <a:close/>
                <a:moveTo>
                  <a:pt x="43" y="56"/>
                </a:moveTo>
                <a:cubicBezTo>
                  <a:pt x="49" y="47"/>
                  <a:pt x="55" y="42"/>
                  <a:pt x="55" y="36"/>
                </a:cubicBezTo>
                <a:cubicBezTo>
                  <a:pt x="55" y="33"/>
                  <a:pt x="47" y="26"/>
                  <a:pt x="43" y="26"/>
                </a:cubicBezTo>
                <a:cubicBezTo>
                  <a:pt x="39" y="26"/>
                  <a:pt x="32" y="33"/>
                  <a:pt x="32" y="37"/>
                </a:cubicBezTo>
                <a:cubicBezTo>
                  <a:pt x="31" y="42"/>
                  <a:pt x="37" y="47"/>
                  <a:pt x="4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4"/>
          <p:cNvSpPr/>
          <p:nvPr/>
        </p:nvSpPr>
        <p:spPr>
          <a:xfrm>
            <a:off x="8242300" y="5410201"/>
            <a:ext cx="58737" cy="71438"/>
          </a:xfrm>
          <a:custGeom>
            <a:rect b="b" l="l" r="r" t="t"/>
            <a:pathLst>
              <a:path extrusionOk="0" h="37" w="30">
                <a:moveTo>
                  <a:pt x="0" y="2"/>
                </a:moveTo>
                <a:cubicBezTo>
                  <a:pt x="15" y="0"/>
                  <a:pt x="30" y="0"/>
                  <a:pt x="29" y="19"/>
                </a:cubicBezTo>
                <a:cubicBezTo>
                  <a:pt x="28" y="37"/>
                  <a:pt x="13" y="33"/>
                  <a:pt x="0" y="33"/>
                </a:cubicBezTo>
                <a:cubicBezTo>
                  <a:pt x="0" y="23"/>
                  <a:pt x="0" y="13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44"/>
          <p:cNvSpPr/>
          <p:nvPr/>
        </p:nvSpPr>
        <p:spPr>
          <a:xfrm>
            <a:off x="8597900" y="5445126"/>
            <a:ext cx="60325" cy="92075"/>
          </a:xfrm>
          <a:custGeom>
            <a:rect b="b" l="l" r="r" t="t"/>
            <a:pathLst>
              <a:path extrusionOk="0" h="47" w="31">
                <a:moveTo>
                  <a:pt x="31" y="47"/>
                </a:moveTo>
                <a:cubicBezTo>
                  <a:pt x="20" y="46"/>
                  <a:pt x="11" y="45"/>
                  <a:pt x="0" y="43"/>
                </a:cubicBezTo>
                <a:cubicBezTo>
                  <a:pt x="7" y="29"/>
                  <a:pt x="13" y="17"/>
                  <a:pt x="20" y="0"/>
                </a:cubicBezTo>
                <a:cubicBezTo>
                  <a:pt x="25" y="18"/>
                  <a:pt x="27" y="31"/>
                  <a:pt x="3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4"/>
          <p:cNvSpPr/>
          <p:nvPr/>
        </p:nvSpPr>
        <p:spPr>
          <a:xfrm>
            <a:off x="3405188" y="4227513"/>
            <a:ext cx="211137" cy="87313"/>
          </a:xfrm>
          <a:custGeom>
            <a:rect b="b" l="l" r="r" t="t"/>
            <a:pathLst>
              <a:path extrusionOk="0" h="45" w="109">
                <a:moveTo>
                  <a:pt x="109" y="23"/>
                </a:moveTo>
                <a:cubicBezTo>
                  <a:pt x="72" y="30"/>
                  <a:pt x="35" y="38"/>
                  <a:pt x="0" y="45"/>
                </a:cubicBezTo>
                <a:cubicBezTo>
                  <a:pt x="23" y="14"/>
                  <a:pt x="90" y="0"/>
                  <a:pt x="109" y="23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4"/>
          <p:cNvSpPr/>
          <p:nvPr/>
        </p:nvSpPr>
        <p:spPr>
          <a:xfrm>
            <a:off x="2994025" y="4251326"/>
            <a:ext cx="230187" cy="71438"/>
          </a:xfrm>
          <a:custGeom>
            <a:rect b="b" l="l" r="r" t="t"/>
            <a:pathLst>
              <a:path extrusionOk="0" h="37" w="119">
                <a:moveTo>
                  <a:pt x="119" y="37"/>
                </a:moveTo>
                <a:cubicBezTo>
                  <a:pt x="78" y="29"/>
                  <a:pt x="43" y="22"/>
                  <a:pt x="0" y="14"/>
                </a:cubicBezTo>
                <a:cubicBezTo>
                  <a:pt x="12" y="8"/>
                  <a:pt x="19" y="0"/>
                  <a:pt x="26" y="1"/>
                </a:cubicBezTo>
                <a:cubicBezTo>
                  <a:pt x="59" y="4"/>
                  <a:pt x="90" y="14"/>
                  <a:pt x="119" y="37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4"/>
          <p:cNvSpPr/>
          <p:nvPr/>
        </p:nvSpPr>
        <p:spPr>
          <a:xfrm>
            <a:off x="3398838" y="4364038"/>
            <a:ext cx="188912" cy="141288"/>
          </a:xfrm>
          <a:custGeom>
            <a:rect b="b" l="l" r="r" t="t"/>
            <a:pathLst>
              <a:path extrusionOk="0" h="73" w="97">
                <a:moveTo>
                  <a:pt x="47" y="73"/>
                </a:moveTo>
                <a:cubicBezTo>
                  <a:pt x="42" y="72"/>
                  <a:pt x="36" y="73"/>
                  <a:pt x="30" y="71"/>
                </a:cubicBezTo>
                <a:cubicBezTo>
                  <a:pt x="14" y="66"/>
                  <a:pt x="0" y="57"/>
                  <a:pt x="0" y="38"/>
                </a:cubicBezTo>
                <a:cubicBezTo>
                  <a:pt x="1" y="21"/>
                  <a:pt x="12" y="8"/>
                  <a:pt x="29" y="4"/>
                </a:cubicBezTo>
                <a:cubicBezTo>
                  <a:pt x="39" y="2"/>
                  <a:pt x="50" y="1"/>
                  <a:pt x="61" y="1"/>
                </a:cubicBezTo>
                <a:cubicBezTo>
                  <a:pt x="80" y="0"/>
                  <a:pt x="93" y="11"/>
                  <a:pt x="95" y="29"/>
                </a:cubicBezTo>
                <a:cubicBezTo>
                  <a:pt x="97" y="53"/>
                  <a:pt x="88" y="67"/>
                  <a:pt x="68" y="71"/>
                </a:cubicBezTo>
                <a:cubicBezTo>
                  <a:pt x="61" y="73"/>
                  <a:pt x="54" y="72"/>
                  <a:pt x="47" y="73"/>
                </a:cubicBezTo>
                <a:close/>
                <a:moveTo>
                  <a:pt x="47" y="18"/>
                </a:moveTo>
                <a:cubicBezTo>
                  <a:pt x="42" y="26"/>
                  <a:pt x="35" y="31"/>
                  <a:pt x="36" y="35"/>
                </a:cubicBezTo>
                <a:cubicBezTo>
                  <a:pt x="36" y="40"/>
                  <a:pt x="42" y="45"/>
                  <a:pt x="46" y="49"/>
                </a:cubicBezTo>
                <a:cubicBezTo>
                  <a:pt x="50" y="45"/>
                  <a:pt x="57" y="41"/>
                  <a:pt x="59" y="36"/>
                </a:cubicBezTo>
                <a:cubicBezTo>
                  <a:pt x="60" y="32"/>
                  <a:pt x="53" y="27"/>
                  <a:pt x="4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4"/>
          <p:cNvSpPr/>
          <p:nvPr/>
        </p:nvSpPr>
        <p:spPr>
          <a:xfrm>
            <a:off x="3040063" y="4370388"/>
            <a:ext cx="187325" cy="171450"/>
          </a:xfrm>
          <a:custGeom>
            <a:rect b="b" l="l" r="r" t="t"/>
            <a:pathLst>
              <a:path extrusionOk="0" h="88" w="96">
                <a:moveTo>
                  <a:pt x="42" y="0"/>
                </a:moveTo>
                <a:cubicBezTo>
                  <a:pt x="52" y="3"/>
                  <a:pt x="64" y="3"/>
                  <a:pt x="72" y="9"/>
                </a:cubicBezTo>
                <a:cubicBezTo>
                  <a:pt x="82" y="17"/>
                  <a:pt x="94" y="29"/>
                  <a:pt x="95" y="40"/>
                </a:cubicBezTo>
                <a:cubicBezTo>
                  <a:pt x="96" y="49"/>
                  <a:pt x="83" y="63"/>
                  <a:pt x="73" y="69"/>
                </a:cubicBezTo>
                <a:cubicBezTo>
                  <a:pt x="40" y="88"/>
                  <a:pt x="3" y="71"/>
                  <a:pt x="1" y="39"/>
                </a:cubicBezTo>
                <a:cubicBezTo>
                  <a:pt x="0" y="15"/>
                  <a:pt x="14" y="2"/>
                  <a:pt x="42" y="0"/>
                </a:cubicBezTo>
                <a:close/>
                <a:moveTo>
                  <a:pt x="44" y="19"/>
                </a:moveTo>
                <a:cubicBezTo>
                  <a:pt x="39" y="27"/>
                  <a:pt x="33" y="32"/>
                  <a:pt x="33" y="37"/>
                </a:cubicBezTo>
                <a:cubicBezTo>
                  <a:pt x="34" y="42"/>
                  <a:pt x="40" y="47"/>
                  <a:pt x="43" y="51"/>
                </a:cubicBezTo>
                <a:cubicBezTo>
                  <a:pt x="48" y="47"/>
                  <a:pt x="55" y="42"/>
                  <a:pt x="56" y="37"/>
                </a:cubicBezTo>
                <a:cubicBezTo>
                  <a:pt x="57" y="33"/>
                  <a:pt x="50" y="28"/>
                  <a:pt x="44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4"/>
          <p:cNvSpPr/>
          <p:nvPr/>
        </p:nvSpPr>
        <p:spPr>
          <a:xfrm>
            <a:off x="3698875" y="5418138"/>
            <a:ext cx="95250" cy="122238"/>
          </a:xfrm>
          <a:custGeom>
            <a:rect b="b" l="l" r="r" t="t"/>
            <a:pathLst>
              <a:path extrusionOk="0" h="63" w="49">
                <a:moveTo>
                  <a:pt x="0" y="63"/>
                </a:moveTo>
                <a:cubicBezTo>
                  <a:pt x="0" y="49"/>
                  <a:pt x="0" y="43"/>
                  <a:pt x="0" y="37"/>
                </a:cubicBezTo>
                <a:cubicBezTo>
                  <a:pt x="1" y="27"/>
                  <a:pt x="3" y="16"/>
                  <a:pt x="5" y="0"/>
                </a:cubicBezTo>
                <a:cubicBezTo>
                  <a:pt x="20" y="7"/>
                  <a:pt x="35" y="10"/>
                  <a:pt x="44" y="19"/>
                </a:cubicBezTo>
                <a:cubicBezTo>
                  <a:pt x="49" y="24"/>
                  <a:pt x="48" y="45"/>
                  <a:pt x="43" y="49"/>
                </a:cubicBezTo>
                <a:cubicBezTo>
                  <a:pt x="32" y="57"/>
                  <a:pt x="17" y="58"/>
                  <a:pt x="0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4"/>
          <p:cNvSpPr/>
          <p:nvPr/>
        </p:nvSpPr>
        <p:spPr>
          <a:xfrm>
            <a:off x="3346450" y="5419726"/>
            <a:ext cx="112712" cy="111125"/>
          </a:xfrm>
          <a:custGeom>
            <a:rect b="b" l="l" r="r" t="t"/>
            <a:pathLst>
              <a:path extrusionOk="0" h="57" w="58">
                <a:moveTo>
                  <a:pt x="6" y="2"/>
                </a:moveTo>
                <a:cubicBezTo>
                  <a:pt x="43" y="0"/>
                  <a:pt x="58" y="12"/>
                  <a:pt x="53" y="36"/>
                </a:cubicBezTo>
                <a:cubicBezTo>
                  <a:pt x="48" y="57"/>
                  <a:pt x="30" y="54"/>
                  <a:pt x="16" y="55"/>
                </a:cubicBezTo>
                <a:cubicBezTo>
                  <a:pt x="0" y="56"/>
                  <a:pt x="7" y="42"/>
                  <a:pt x="6" y="34"/>
                </a:cubicBezTo>
                <a:cubicBezTo>
                  <a:pt x="5" y="24"/>
                  <a:pt x="6" y="13"/>
                  <a:pt x="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4"/>
          <p:cNvSpPr/>
          <p:nvPr/>
        </p:nvSpPr>
        <p:spPr>
          <a:xfrm>
            <a:off x="3857625" y="5468938"/>
            <a:ext cx="60325" cy="82550"/>
          </a:xfrm>
          <a:custGeom>
            <a:rect b="b" l="l" r="r" t="t"/>
            <a:pathLst>
              <a:path extrusionOk="0" h="43" w="31">
                <a:moveTo>
                  <a:pt x="0" y="38"/>
                </a:moveTo>
                <a:cubicBezTo>
                  <a:pt x="9" y="23"/>
                  <a:pt x="16" y="11"/>
                  <a:pt x="22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28" y="14"/>
                  <a:pt x="29" y="27"/>
                  <a:pt x="31" y="43"/>
                </a:cubicBezTo>
                <a:cubicBezTo>
                  <a:pt x="21" y="41"/>
                  <a:pt x="13" y="40"/>
                  <a:pt x="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4"/>
          <p:cNvSpPr/>
          <p:nvPr/>
        </p:nvSpPr>
        <p:spPr>
          <a:xfrm>
            <a:off x="3198813" y="5429251"/>
            <a:ext cx="60325" cy="84138"/>
          </a:xfrm>
          <a:custGeom>
            <a:rect b="b" l="l" r="r" t="t"/>
            <a:pathLst>
              <a:path extrusionOk="0" h="43" w="31">
                <a:moveTo>
                  <a:pt x="18" y="0"/>
                </a:moveTo>
                <a:cubicBezTo>
                  <a:pt x="22" y="14"/>
                  <a:pt x="27" y="27"/>
                  <a:pt x="31" y="43"/>
                </a:cubicBezTo>
                <a:cubicBezTo>
                  <a:pt x="21" y="43"/>
                  <a:pt x="12" y="43"/>
                  <a:pt x="0" y="43"/>
                </a:cubicBezTo>
                <a:cubicBezTo>
                  <a:pt x="5" y="28"/>
                  <a:pt x="9" y="14"/>
                  <a:pt x="14" y="0"/>
                </a:cubicBezTo>
                <a:cubicBezTo>
                  <a:pt x="15" y="0"/>
                  <a:pt x="16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4"/>
          <p:cNvSpPr/>
          <p:nvPr/>
        </p:nvSpPr>
        <p:spPr>
          <a:xfrm>
            <a:off x="3538538" y="5419726"/>
            <a:ext cx="58737" cy="93663"/>
          </a:xfrm>
          <a:custGeom>
            <a:rect b="b" l="l" r="r" t="t"/>
            <a:pathLst>
              <a:path extrusionOk="0" h="48" w="30">
                <a:moveTo>
                  <a:pt x="30" y="48"/>
                </a:moveTo>
                <a:cubicBezTo>
                  <a:pt x="19" y="48"/>
                  <a:pt x="11" y="48"/>
                  <a:pt x="0" y="48"/>
                </a:cubicBezTo>
                <a:cubicBezTo>
                  <a:pt x="5" y="33"/>
                  <a:pt x="9" y="19"/>
                  <a:pt x="16" y="0"/>
                </a:cubicBezTo>
                <a:cubicBezTo>
                  <a:pt x="22" y="19"/>
                  <a:pt x="26" y="33"/>
                  <a:pt x="30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4"/>
          <p:cNvSpPr/>
          <p:nvPr/>
        </p:nvSpPr>
        <p:spPr>
          <a:xfrm>
            <a:off x="5416550" y="4360863"/>
            <a:ext cx="196850" cy="147638"/>
          </a:xfrm>
          <a:custGeom>
            <a:rect b="b" l="l" r="r" t="t"/>
            <a:pathLst>
              <a:path extrusionOk="0" h="76" w="101">
                <a:moveTo>
                  <a:pt x="55" y="73"/>
                </a:moveTo>
                <a:cubicBezTo>
                  <a:pt x="13" y="76"/>
                  <a:pt x="0" y="49"/>
                  <a:pt x="9" y="23"/>
                </a:cubicBezTo>
                <a:cubicBezTo>
                  <a:pt x="13" y="9"/>
                  <a:pt x="23" y="0"/>
                  <a:pt x="39" y="1"/>
                </a:cubicBezTo>
                <a:cubicBezTo>
                  <a:pt x="50" y="2"/>
                  <a:pt x="63" y="3"/>
                  <a:pt x="74" y="6"/>
                </a:cubicBezTo>
                <a:cubicBezTo>
                  <a:pt x="90" y="11"/>
                  <a:pt x="101" y="22"/>
                  <a:pt x="101" y="41"/>
                </a:cubicBezTo>
                <a:cubicBezTo>
                  <a:pt x="100" y="56"/>
                  <a:pt x="87" y="70"/>
                  <a:pt x="69" y="73"/>
                </a:cubicBezTo>
                <a:cubicBezTo>
                  <a:pt x="63" y="74"/>
                  <a:pt x="57" y="73"/>
                  <a:pt x="55" y="73"/>
                </a:cubicBezTo>
                <a:close/>
                <a:moveTo>
                  <a:pt x="49" y="55"/>
                </a:moveTo>
                <a:cubicBezTo>
                  <a:pt x="55" y="47"/>
                  <a:pt x="61" y="42"/>
                  <a:pt x="61" y="38"/>
                </a:cubicBezTo>
                <a:cubicBezTo>
                  <a:pt x="61" y="33"/>
                  <a:pt x="54" y="29"/>
                  <a:pt x="50" y="24"/>
                </a:cubicBezTo>
                <a:cubicBezTo>
                  <a:pt x="46" y="29"/>
                  <a:pt x="39" y="32"/>
                  <a:pt x="37" y="38"/>
                </a:cubicBezTo>
                <a:cubicBezTo>
                  <a:pt x="36" y="41"/>
                  <a:pt x="43" y="47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4"/>
          <p:cNvSpPr/>
          <p:nvPr/>
        </p:nvSpPr>
        <p:spPr>
          <a:xfrm>
            <a:off x="5824538" y="4251326"/>
            <a:ext cx="207962" cy="104775"/>
          </a:xfrm>
          <a:custGeom>
            <a:rect b="b" l="l" r="r" t="t"/>
            <a:pathLst>
              <a:path extrusionOk="0" h="54" w="107">
                <a:moveTo>
                  <a:pt x="0" y="16"/>
                </a:moveTo>
                <a:cubicBezTo>
                  <a:pt x="35" y="0"/>
                  <a:pt x="107" y="28"/>
                  <a:pt x="105" y="54"/>
                </a:cubicBezTo>
                <a:cubicBezTo>
                  <a:pt x="71" y="42"/>
                  <a:pt x="36" y="29"/>
                  <a:pt x="0" y="16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4"/>
          <p:cNvSpPr/>
          <p:nvPr/>
        </p:nvSpPr>
        <p:spPr>
          <a:xfrm>
            <a:off x="5807075" y="4391026"/>
            <a:ext cx="190500" cy="160338"/>
          </a:xfrm>
          <a:custGeom>
            <a:rect b="b" l="l" r="r" t="t"/>
            <a:pathLst>
              <a:path extrusionOk="0" h="83" w="98">
                <a:moveTo>
                  <a:pt x="53" y="83"/>
                </a:moveTo>
                <a:cubicBezTo>
                  <a:pt x="20" y="79"/>
                  <a:pt x="0" y="65"/>
                  <a:pt x="0" y="42"/>
                </a:cubicBezTo>
                <a:cubicBezTo>
                  <a:pt x="0" y="39"/>
                  <a:pt x="0" y="36"/>
                  <a:pt x="1" y="34"/>
                </a:cubicBezTo>
                <a:cubicBezTo>
                  <a:pt x="6" y="18"/>
                  <a:pt x="17" y="9"/>
                  <a:pt x="33" y="8"/>
                </a:cubicBezTo>
                <a:cubicBezTo>
                  <a:pt x="52" y="6"/>
                  <a:pt x="74" y="0"/>
                  <a:pt x="88" y="21"/>
                </a:cubicBezTo>
                <a:cubicBezTo>
                  <a:pt x="98" y="36"/>
                  <a:pt x="97" y="53"/>
                  <a:pt x="86" y="66"/>
                </a:cubicBezTo>
                <a:cubicBezTo>
                  <a:pt x="79" y="75"/>
                  <a:pt x="65" y="77"/>
                  <a:pt x="53" y="83"/>
                </a:cubicBezTo>
                <a:close/>
                <a:moveTo>
                  <a:pt x="29" y="42"/>
                </a:moveTo>
                <a:cubicBezTo>
                  <a:pt x="37" y="48"/>
                  <a:pt x="42" y="54"/>
                  <a:pt x="46" y="54"/>
                </a:cubicBezTo>
                <a:cubicBezTo>
                  <a:pt x="51" y="53"/>
                  <a:pt x="55" y="46"/>
                  <a:pt x="59" y="42"/>
                </a:cubicBezTo>
                <a:cubicBezTo>
                  <a:pt x="55" y="38"/>
                  <a:pt x="51" y="31"/>
                  <a:pt x="45" y="30"/>
                </a:cubicBezTo>
                <a:cubicBezTo>
                  <a:pt x="42" y="29"/>
                  <a:pt x="37" y="36"/>
                  <a:pt x="2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4"/>
          <p:cNvSpPr/>
          <p:nvPr/>
        </p:nvSpPr>
        <p:spPr>
          <a:xfrm>
            <a:off x="5364163" y="4238626"/>
            <a:ext cx="206375" cy="92075"/>
          </a:xfrm>
          <a:custGeom>
            <a:rect b="b" l="l" r="r" t="t"/>
            <a:pathLst>
              <a:path extrusionOk="0" h="47" w="106">
                <a:moveTo>
                  <a:pt x="0" y="45"/>
                </a:moveTo>
                <a:cubicBezTo>
                  <a:pt x="3" y="40"/>
                  <a:pt x="5" y="33"/>
                  <a:pt x="10" y="28"/>
                </a:cubicBezTo>
                <a:cubicBezTo>
                  <a:pt x="37" y="4"/>
                  <a:pt x="71" y="0"/>
                  <a:pt x="106" y="0"/>
                </a:cubicBezTo>
                <a:cubicBezTo>
                  <a:pt x="73" y="15"/>
                  <a:pt x="39" y="31"/>
                  <a:pt x="6" y="47"/>
                </a:cubicBezTo>
                <a:cubicBezTo>
                  <a:pt x="4" y="46"/>
                  <a:pt x="2" y="46"/>
                  <a:pt x="0" y="45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4"/>
          <p:cNvSpPr/>
          <p:nvPr/>
        </p:nvSpPr>
        <p:spPr>
          <a:xfrm>
            <a:off x="6076950" y="5421313"/>
            <a:ext cx="95250" cy="109538"/>
          </a:xfrm>
          <a:custGeom>
            <a:rect b="b" l="l" r="r" t="t"/>
            <a:pathLst>
              <a:path extrusionOk="0" h="56" w="49">
                <a:moveTo>
                  <a:pt x="0" y="53"/>
                </a:moveTo>
                <a:cubicBezTo>
                  <a:pt x="1" y="35"/>
                  <a:pt x="2" y="18"/>
                  <a:pt x="3" y="2"/>
                </a:cubicBezTo>
                <a:cubicBezTo>
                  <a:pt x="35" y="0"/>
                  <a:pt x="49" y="9"/>
                  <a:pt x="49" y="31"/>
                </a:cubicBezTo>
                <a:cubicBezTo>
                  <a:pt x="49" y="51"/>
                  <a:pt x="38" y="56"/>
                  <a:pt x="0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4"/>
          <p:cNvSpPr/>
          <p:nvPr/>
        </p:nvSpPr>
        <p:spPr>
          <a:xfrm>
            <a:off x="5394325" y="5491163"/>
            <a:ext cx="79375" cy="65088"/>
          </a:xfrm>
          <a:custGeom>
            <a:rect b="b" l="l" r="r" t="t"/>
            <a:pathLst>
              <a:path extrusionOk="0" h="33" w="41">
                <a:moveTo>
                  <a:pt x="7" y="33"/>
                </a:moveTo>
                <a:cubicBezTo>
                  <a:pt x="2" y="13"/>
                  <a:pt x="0" y="0"/>
                  <a:pt x="17" y="1"/>
                </a:cubicBezTo>
                <a:cubicBezTo>
                  <a:pt x="25" y="1"/>
                  <a:pt x="33" y="9"/>
                  <a:pt x="41" y="14"/>
                </a:cubicBezTo>
                <a:cubicBezTo>
                  <a:pt x="30" y="19"/>
                  <a:pt x="20" y="25"/>
                  <a:pt x="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4"/>
          <p:cNvSpPr/>
          <p:nvPr/>
        </p:nvSpPr>
        <p:spPr>
          <a:xfrm>
            <a:off x="5391150" y="5426076"/>
            <a:ext cx="73025" cy="69850"/>
          </a:xfrm>
          <a:custGeom>
            <a:rect b="b" l="l" r="r" t="t"/>
            <a:pathLst>
              <a:path extrusionOk="0" h="36" w="37">
                <a:moveTo>
                  <a:pt x="0" y="24"/>
                </a:moveTo>
                <a:cubicBezTo>
                  <a:pt x="4" y="16"/>
                  <a:pt x="8" y="8"/>
                  <a:pt x="13" y="0"/>
                </a:cubicBezTo>
                <a:cubicBezTo>
                  <a:pt x="21" y="4"/>
                  <a:pt x="35" y="7"/>
                  <a:pt x="35" y="12"/>
                </a:cubicBezTo>
                <a:cubicBezTo>
                  <a:pt x="37" y="36"/>
                  <a:pt x="15" y="20"/>
                  <a:pt x="6" y="29"/>
                </a:cubicBezTo>
                <a:cubicBezTo>
                  <a:pt x="4" y="27"/>
                  <a:pt x="2" y="26"/>
                  <a:pt x="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4"/>
          <p:cNvSpPr/>
          <p:nvPr/>
        </p:nvSpPr>
        <p:spPr>
          <a:xfrm>
            <a:off x="5864225" y="5408613"/>
            <a:ext cx="63500" cy="71438"/>
          </a:xfrm>
          <a:custGeom>
            <a:rect b="b" l="l" r="r" t="t"/>
            <a:pathLst>
              <a:path extrusionOk="0" h="37" w="33">
                <a:moveTo>
                  <a:pt x="0" y="37"/>
                </a:moveTo>
                <a:cubicBezTo>
                  <a:pt x="0" y="22"/>
                  <a:pt x="0" y="13"/>
                  <a:pt x="0" y="0"/>
                </a:cubicBezTo>
                <a:cubicBezTo>
                  <a:pt x="11" y="3"/>
                  <a:pt x="21" y="5"/>
                  <a:pt x="29" y="9"/>
                </a:cubicBezTo>
                <a:cubicBezTo>
                  <a:pt x="32" y="10"/>
                  <a:pt x="33" y="23"/>
                  <a:pt x="31" y="25"/>
                </a:cubicBezTo>
                <a:cubicBezTo>
                  <a:pt x="23" y="30"/>
                  <a:pt x="13" y="32"/>
                  <a:pt x="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4"/>
          <p:cNvSpPr/>
          <p:nvPr/>
        </p:nvSpPr>
        <p:spPr>
          <a:xfrm>
            <a:off x="6242050" y="5453063"/>
            <a:ext cx="61912" cy="92075"/>
          </a:xfrm>
          <a:custGeom>
            <a:rect b="b" l="l" r="r" t="t"/>
            <a:pathLst>
              <a:path extrusionOk="0" h="47" w="32">
                <a:moveTo>
                  <a:pt x="0" y="44"/>
                </a:moveTo>
                <a:cubicBezTo>
                  <a:pt x="7" y="29"/>
                  <a:pt x="13" y="17"/>
                  <a:pt x="22" y="0"/>
                </a:cubicBezTo>
                <a:cubicBezTo>
                  <a:pt x="26" y="18"/>
                  <a:pt x="28" y="31"/>
                  <a:pt x="32" y="47"/>
                </a:cubicBezTo>
                <a:cubicBezTo>
                  <a:pt x="21" y="46"/>
                  <a:pt x="12" y="45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4"/>
          <p:cNvSpPr/>
          <p:nvPr/>
        </p:nvSpPr>
        <p:spPr>
          <a:xfrm>
            <a:off x="5249863" y="5459413"/>
            <a:ext cx="60325" cy="82550"/>
          </a:xfrm>
          <a:custGeom>
            <a:rect b="b" l="l" r="r" t="t"/>
            <a:pathLst>
              <a:path extrusionOk="0" h="43" w="31">
                <a:moveTo>
                  <a:pt x="11" y="0"/>
                </a:moveTo>
                <a:cubicBezTo>
                  <a:pt x="17" y="12"/>
                  <a:pt x="23" y="24"/>
                  <a:pt x="31" y="38"/>
                </a:cubicBezTo>
                <a:cubicBezTo>
                  <a:pt x="20" y="40"/>
                  <a:pt x="12" y="41"/>
                  <a:pt x="0" y="43"/>
                </a:cubicBezTo>
                <a:cubicBezTo>
                  <a:pt x="2" y="27"/>
                  <a:pt x="4" y="14"/>
                  <a:pt x="6" y="1"/>
                </a:cubicBezTo>
                <a:cubicBezTo>
                  <a:pt x="7" y="0"/>
                  <a:pt x="9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4"/>
          <p:cNvSpPr/>
          <p:nvPr/>
        </p:nvSpPr>
        <p:spPr>
          <a:xfrm>
            <a:off x="5708650" y="5403851"/>
            <a:ext cx="60325" cy="74613"/>
          </a:xfrm>
          <a:custGeom>
            <a:rect b="b" l="l" r="r" t="t"/>
            <a:pathLst>
              <a:path extrusionOk="0" h="38" w="31">
                <a:moveTo>
                  <a:pt x="0" y="0"/>
                </a:moveTo>
                <a:cubicBezTo>
                  <a:pt x="12" y="5"/>
                  <a:pt x="21" y="7"/>
                  <a:pt x="28" y="12"/>
                </a:cubicBezTo>
                <a:cubicBezTo>
                  <a:pt x="31" y="14"/>
                  <a:pt x="31" y="25"/>
                  <a:pt x="28" y="27"/>
                </a:cubicBezTo>
                <a:cubicBezTo>
                  <a:pt x="21" y="32"/>
                  <a:pt x="12" y="34"/>
                  <a:pt x="0" y="38"/>
                </a:cubicBezTo>
                <a:cubicBezTo>
                  <a:pt x="0" y="25"/>
                  <a:pt x="0" y="1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4"/>
          <p:cNvSpPr/>
          <p:nvPr/>
        </p:nvSpPr>
        <p:spPr>
          <a:xfrm>
            <a:off x="7900988" y="1768476"/>
            <a:ext cx="58737" cy="47625"/>
          </a:xfrm>
          <a:custGeom>
            <a:rect b="b" l="l" r="r" t="t"/>
            <a:pathLst>
              <a:path extrusionOk="0" h="25" w="30">
                <a:moveTo>
                  <a:pt x="30" y="11"/>
                </a:moveTo>
                <a:cubicBezTo>
                  <a:pt x="23" y="17"/>
                  <a:pt x="18" y="25"/>
                  <a:pt x="14" y="24"/>
                </a:cubicBezTo>
                <a:cubicBezTo>
                  <a:pt x="9" y="24"/>
                  <a:pt x="4" y="17"/>
                  <a:pt x="0" y="12"/>
                </a:cubicBezTo>
                <a:cubicBezTo>
                  <a:pt x="4" y="8"/>
                  <a:pt x="7" y="1"/>
                  <a:pt x="12" y="1"/>
                </a:cubicBezTo>
                <a:cubicBezTo>
                  <a:pt x="16" y="0"/>
                  <a:pt x="22" y="6"/>
                  <a:pt x="30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4"/>
          <p:cNvSpPr/>
          <p:nvPr/>
        </p:nvSpPr>
        <p:spPr>
          <a:xfrm>
            <a:off x="8255000" y="1768476"/>
            <a:ext cx="65087" cy="47625"/>
          </a:xfrm>
          <a:custGeom>
            <a:rect b="b" l="l" r="r" t="t"/>
            <a:pathLst>
              <a:path extrusionOk="0" h="25" w="34">
                <a:moveTo>
                  <a:pt x="34" y="13"/>
                </a:moveTo>
                <a:cubicBezTo>
                  <a:pt x="23" y="19"/>
                  <a:pt x="17" y="25"/>
                  <a:pt x="12" y="25"/>
                </a:cubicBezTo>
                <a:cubicBezTo>
                  <a:pt x="7" y="24"/>
                  <a:pt x="1" y="16"/>
                  <a:pt x="1" y="11"/>
                </a:cubicBezTo>
                <a:cubicBezTo>
                  <a:pt x="0" y="8"/>
                  <a:pt x="9" y="0"/>
                  <a:pt x="13" y="0"/>
                </a:cubicBezTo>
                <a:cubicBezTo>
                  <a:pt x="19" y="1"/>
                  <a:pt x="24" y="7"/>
                  <a:pt x="34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4"/>
          <p:cNvSpPr/>
          <p:nvPr/>
        </p:nvSpPr>
        <p:spPr>
          <a:xfrm>
            <a:off x="8275638" y="4421188"/>
            <a:ext cx="58737" cy="50800"/>
          </a:xfrm>
          <a:custGeom>
            <a:rect b="b" l="l" r="r" t="t"/>
            <a:pathLst>
              <a:path extrusionOk="0" h="26" w="30">
                <a:moveTo>
                  <a:pt x="30" y="13"/>
                </a:moveTo>
                <a:cubicBezTo>
                  <a:pt x="22" y="19"/>
                  <a:pt x="16" y="26"/>
                  <a:pt x="12" y="25"/>
                </a:cubicBezTo>
                <a:cubicBezTo>
                  <a:pt x="7" y="23"/>
                  <a:pt x="2" y="16"/>
                  <a:pt x="1" y="11"/>
                </a:cubicBezTo>
                <a:cubicBezTo>
                  <a:pt x="0" y="8"/>
                  <a:pt x="9" y="0"/>
                  <a:pt x="13" y="0"/>
                </a:cubicBezTo>
                <a:cubicBezTo>
                  <a:pt x="18" y="0"/>
                  <a:pt x="22" y="7"/>
                  <a:pt x="3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4"/>
          <p:cNvSpPr/>
          <p:nvPr/>
        </p:nvSpPr>
        <p:spPr>
          <a:xfrm>
            <a:off x="7910513" y="4435476"/>
            <a:ext cx="46037" cy="58738"/>
          </a:xfrm>
          <a:custGeom>
            <a:rect b="b" l="l" r="r" t="t"/>
            <a:pathLst>
              <a:path extrusionOk="0" h="30" w="24">
                <a:moveTo>
                  <a:pt x="12" y="30"/>
                </a:moveTo>
                <a:cubicBezTo>
                  <a:pt x="6" y="21"/>
                  <a:pt x="0" y="16"/>
                  <a:pt x="1" y="11"/>
                </a:cubicBezTo>
                <a:cubicBezTo>
                  <a:pt x="1" y="7"/>
                  <a:pt x="8" y="0"/>
                  <a:pt x="12" y="0"/>
                </a:cubicBezTo>
                <a:cubicBezTo>
                  <a:pt x="16" y="0"/>
                  <a:pt x="24" y="7"/>
                  <a:pt x="24" y="10"/>
                </a:cubicBezTo>
                <a:cubicBezTo>
                  <a:pt x="24" y="16"/>
                  <a:pt x="18" y="21"/>
                  <a:pt x="12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4"/>
          <p:cNvSpPr/>
          <p:nvPr/>
        </p:nvSpPr>
        <p:spPr>
          <a:xfrm>
            <a:off x="3467100" y="4398963"/>
            <a:ext cx="49212" cy="60325"/>
          </a:xfrm>
          <a:custGeom>
            <a:rect b="b" l="l" r="r" t="t"/>
            <a:pathLst>
              <a:path extrusionOk="0" h="31" w="25">
                <a:moveTo>
                  <a:pt x="12" y="0"/>
                </a:moveTo>
                <a:cubicBezTo>
                  <a:pt x="18" y="9"/>
                  <a:pt x="25" y="14"/>
                  <a:pt x="24" y="18"/>
                </a:cubicBezTo>
                <a:cubicBezTo>
                  <a:pt x="22" y="23"/>
                  <a:pt x="15" y="27"/>
                  <a:pt x="11" y="31"/>
                </a:cubicBezTo>
                <a:cubicBezTo>
                  <a:pt x="7" y="27"/>
                  <a:pt x="1" y="22"/>
                  <a:pt x="1" y="17"/>
                </a:cubicBezTo>
                <a:cubicBezTo>
                  <a:pt x="0" y="13"/>
                  <a:pt x="7" y="8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4"/>
          <p:cNvSpPr/>
          <p:nvPr/>
        </p:nvSpPr>
        <p:spPr>
          <a:xfrm>
            <a:off x="3103563" y="4408488"/>
            <a:ext cx="47625" cy="61913"/>
          </a:xfrm>
          <a:custGeom>
            <a:rect b="b" l="l" r="r" t="t"/>
            <a:pathLst>
              <a:path extrusionOk="0" h="32" w="24">
                <a:moveTo>
                  <a:pt x="11" y="0"/>
                </a:moveTo>
                <a:cubicBezTo>
                  <a:pt x="17" y="9"/>
                  <a:pt x="24" y="14"/>
                  <a:pt x="23" y="18"/>
                </a:cubicBezTo>
                <a:cubicBezTo>
                  <a:pt x="22" y="23"/>
                  <a:pt x="15" y="28"/>
                  <a:pt x="10" y="32"/>
                </a:cubicBezTo>
                <a:cubicBezTo>
                  <a:pt x="7" y="28"/>
                  <a:pt x="1" y="23"/>
                  <a:pt x="0" y="18"/>
                </a:cubicBezTo>
                <a:cubicBezTo>
                  <a:pt x="0" y="13"/>
                  <a:pt x="6" y="8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4"/>
          <p:cNvSpPr/>
          <p:nvPr/>
        </p:nvSpPr>
        <p:spPr>
          <a:xfrm>
            <a:off x="5486400" y="4408488"/>
            <a:ext cx="49212" cy="60325"/>
          </a:xfrm>
          <a:custGeom>
            <a:rect b="b" l="l" r="r" t="t"/>
            <a:pathLst>
              <a:path extrusionOk="0" h="31" w="25">
                <a:moveTo>
                  <a:pt x="13" y="31"/>
                </a:moveTo>
                <a:cubicBezTo>
                  <a:pt x="7" y="23"/>
                  <a:pt x="0" y="17"/>
                  <a:pt x="1" y="14"/>
                </a:cubicBezTo>
                <a:cubicBezTo>
                  <a:pt x="3" y="8"/>
                  <a:pt x="10" y="5"/>
                  <a:pt x="14" y="0"/>
                </a:cubicBezTo>
                <a:cubicBezTo>
                  <a:pt x="18" y="5"/>
                  <a:pt x="25" y="9"/>
                  <a:pt x="25" y="14"/>
                </a:cubicBezTo>
                <a:cubicBezTo>
                  <a:pt x="25" y="18"/>
                  <a:pt x="19" y="23"/>
                  <a:pt x="13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4"/>
          <p:cNvSpPr/>
          <p:nvPr/>
        </p:nvSpPr>
        <p:spPr>
          <a:xfrm>
            <a:off x="5864225" y="4446588"/>
            <a:ext cx="57150" cy="49213"/>
          </a:xfrm>
          <a:custGeom>
            <a:rect b="b" l="l" r="r" t="t"/>
            <a:pathLst>
              <a:path extrusionOk="0" h="25" w="30">
                <a:moveTo>
                  <a:pt x="0" y="13"/>
                </a:moveTo>
                <a:cubicBezTo>
                  <a:pt x="8" y="7"/>
                  <a:pt x="13" y="0"/>
                  <a:pt x="16" y="1"/>
                </a:cubicBezTo>
                <a:cubicBezTo>
                  <a:pt x="22" y="2"/>
                  <a:pt x="26" y="9"/>
                  <a:pt x="30" y="13"/>
                </a:cubicBezTo>
                <a:cubicBezTo>
                  <a:pt x="26" y="17"/>
                  <a:pt x="22" y="24"/>
                  <a:pt x="17" y="25"/>
                </a:cubicBezTo>
                <a:cubicBezTo>
                  <a:pt x="13" y="25"/>
                  <a:pt x="8" y="19"/>
                  <a:pt x="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45"/>
          <p:cNvSpPr txBox="1"/>
          <p:nvPr>
            <p:ph type="title"/>
          </p:nvPr>
        </p:nvSpPr>
        <p:spPr>
          <a:xfrm>
            <a:off x="358588" y="320987"/>
            <a:ext cx="4572000" cy="6413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Alternative Resources</a:t>
            </a:r>
            <a:endParaRPr b="0" i="0" sz="44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6" name="Google Shape;182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865" y="3350700"/>
            <a:ext cx="4421912" cy="331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742" y="3556329"/>
            <a:ext cx="2679821" cy="274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07" y="3438145"/>
            <a:ext cx="4305000" cy="28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4259" y="320987"/>
            <a:ext cx="2580000" cy="29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0130" y="1318112"/>
            <a:ext cx="3034589" cy="1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4999" y="1007903"/>
            <a:ext cx="2397127" cy="238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837" name="Google Shape;1837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87" name="Google Shape;1887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7" name="Google Shape;1897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898" name="Google Shape;1898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5" name="Google Shape;1905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906" name="Google Shape;1906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8"/>
          <p:cNvSpPr txBox="1"/>
          <p:nvPr/>
        </p:nvSpPr>
        <p:spPr>
          <a:xfrm>
            <a:off x="323529" y="22935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b="0"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sp>
        <p:nvSpPr>
          <p:cNvPr id="1943" name="Google Shape;1943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/>
          <p:nvPr>
            <p:ph type="title"/>
          </p:nvPr>
        </p:nvSpPr>
        <p:spPr>
          <a:xfrm>
            <a:off x="3251484" y="757104"/>
            <a:ext cx="56292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Estate Infographics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5"/>
          <p:cNvGrpSpPr/>
          <p:nvPr/>
        </p:nvGrpSpPr>
        <p:grpSpPr>
          <a:xfrm>
            <a:off x="3532863" y="2623506"/>
            <a:ext cx="5128896" cy="2255333"/>
            <a:chOff x="2812947" y="2184794"/>
            <a:chExt cx="3519693" cy="1691500"/>
          </a:xfrm>
        </p:grpSpPr>
        <p:sp>
          <p:nvSpPr>
            <p:cNvPr id="257" name="Google Shape;257;p5"/>
            <p:cNvSpPr/>
            <p:nvPr/>
          </p:nvSpPr>
          <p:spPr>
            <a:xfrm>
              <a:off x="2827571" y="2205870"/>
              <a:ext cx="1424072" cy="190989"/>
            </a:xfrm>
            <a:custGeom>
              <a:rect b="b" l="l" r="r" t="t"/>
              <a:pathLst>
                <a:path extrusionOk="0" fill="none" h="11476" w="65815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812947" y="218479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151712" y="2208475"/>
              <a:ext cx="1148670" cy="190973"/>
            </a:xfrm>
            <a:custGeom>
              <a:rect b="b" l="l" r="r" t="t"/>
              <a:pathLst>
                <a:path extrusionOk="0" fill="none" h="11475" w="73187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289606" y="218853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824681" y="3008826"/>
              <a:ext cx="1197514" cy="832175"/>
            </a:xfrm>
            <a:custGeom>
              <a:rect b="b" l="l" r="r" t="t"/>
              <a:pathLst>
                <a:path extrusionOk="0" fill="none" h="50003" w="97004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819748" y="3819295"/>
              <a:ext cx="42755" cy="42771"/>
            </a:xfrm>
            <a:custGeom>
              <a:rect b="b" l="l" r="r" t="t"/>
              <a:pathLst>
                <a:path extrusionOk="0" h="2570" w="2569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flipH="1" rot="10800000">
              <a:off x="5151712" y="3842005"/>
              <a:ext cx="1155961" cy="34289"/>
            </a:xfrm>
            <a:custGeom>
              <a:rect b="b" l="l" r="r" t="t"/>
              <a:pathLst>
                <a:path extrusionOk="0" fill="none" h="1" w="7362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289320" y="3820326"/>
              <a:ext cx="43320" cy="42771"/>
            </a:xfrm>
            <a:custGeom>
              <a:rect b="b" l="l" r="r" t="t"/>
              <a:pathLst>
                <a:path extrusionOk="0" h="2570" w="2603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5"/>
          <p:cNvSpPr txBox="1"/>
          <p:nvPr/>
        </p:nvSpPr>
        <p:spPr>
          <a:xfrm>
            <a:off x="9195712" y="431585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9195712" y="213975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1867413" y="205397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1861680" y="423112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591647" y="264814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95447" y="483178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191912" y="273282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9195713" y="491650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657" y="1718108"/>
            <a:ext cx="2624759" cy="328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"/>
          <p:cNvSpPr txBox="1"/>
          <p:nvPr>
            <p:ph idx="1" type="subTitle"/>
          </p:nvPr>
        </p:nvSpPr>
        <p:spPr>
          <a:xfrm>
            <a:off x="841942" y="1448380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A6DE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816542" y="2200193"/>
            <a:ext cx="28337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sz="32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8715666" y="4103817"/>
            <a:ext cx="27341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sz="3200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6"/>
          <p:cNvGrpSpPr/>
          <p:nvPr/>
        </p:nvGrpSpPr>
        <p:grpSpPr>
          <a:xfrm>
            <a:off x="7952398" y="2198937"/>
            <a:ext cx="3522815" cy="868694"/>
            <a:chOff x="60897" y="2097773"/>
            <a:chExt cx="3024336" cy="868695"/>
          </a:xfrm>
        </p:grpSpPr>
        <p:sp>
          <p:nvSpPr>
            <p:cNvPr id="282" name="Google Shape;282;p6"/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 txBox="1"/>
            <p:nvPr/>
          </p:nvSpPr>
          <p:spPr>
            <a:xfrm>
              <a:off x="60897" y="2320136"/>
              <a:ext cx="3024336" cy="646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7952398" y="3183085"/>
            <a:ext cx="3522815" cy="868694"/>
            <a:chOff x="60897" y="3081923"/>
            <a:chExt cx="3024336" cy="868695"/>
          </a:xfrm>
        </p:grpSpPr>
        <p:sp>
          <p:nvSpPr>
            <p:cNvPr id="285" name="Google Shape;285;p6"/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60897" y="3304286"/>
              <a:ext cx="3024336" cy="646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841942" y="2845267"/>
            <a:ext cx="3454343" cy="868694"/>
            <a:chOff x="5940152" y="3724275"/>
            <a:chExt cx="3024336" cy="868694"/>
          </a:xfrm>
        </p:grpSpPr>
        <p:sp>
          <p:nvSpPr>
            <p:cNvPr id="288" name="Google Shape;288;p6"/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841942" y="3829417"/>
            <a:ext cx="3454343" cy="868694"/>
            <a:chOff x="5940152" y="4708425"/>
            <a:chExt cx="3024336" cy="868694"/>
          </a:xfrm>
        </p:grpSpPr>
        <p:sp>
          <p:nvSpPr>
            <p:cNvPr id="291" name="Google Shape;291;p6"/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6"/>
          <p:cNvSpPr txBox="1"/>
          <p:nvPr/>
        </p:nvSpPr>
        <p:spPr>
          <a:xfrm>
            <a:off x="0" y="356659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67" u="none" cap="none" strike="noStrike">
                <a:solidFill>
                  <a:srgbClr val="44A6DE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1" i="0" sz="4267" u="none" cap="none" strike="noStrike">
              <a:solidFill>
                <a:srgbClr val="44A6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9296" y="2506714"/>
            <a:ext cx="4033102" cy="339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sp>
        <p:nvSpPr>
          <p:cNvPr id="301" name="Google Shape;301;p7"/>
          <p:cNvSpPr/>
          <p:nvPr/>
        </p:nvSpPr>
        <p:spPr>
          <a:xfrm>
            <a:off x="788404" y="1885109"/>
            <a:ext cx="2801958" cy="2801958"/>
          </a:xfrm>
          <a:prstGeom prst="ellipse">
            <a:avLst/>
          </a:prstGeom>
          <a:solidFill>
            <a:srgbClr val="AE7FAD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4269611" y="2151437"/>
            <a:ext cx="2801958" cy="2801958"/>
          </a:xfrm>
          <a:prstGeom prst="ellipse">
            <a:avLst/>
          </a:prstGeom>
          <a:solidFill>
            <a:srgbClr val="B4CE5D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3137327" y="3180587"/>
            <a:ext cx="2128679" cy="2128679"/>
          </a:xfrm>
          <a:prstGeom prst="ellipse">
            <a:avLst/>
          </a:prstGeom>
          <a:solidFill>
            <a:srgbClr val="76C2D7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2797496" y="1552914"/>
            <a:ext cx="2338961" cy="2338961"/>
          </a:xfrm>
          <a:prstGeom prst="ellipse">
            <a:avLst/>
          </a:prstGeom>
          <a:solidFill>
            <a:srgbClr val="EA5152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2068085" y="3903770"/>
            <a:ext cx="1516647" cy="1516647"/>
          </a:xfrm>
          <a:prstGeom prst="ellipse">
            <a:avLst/>
          </a:prstGeom>
          <a:solidFill>
            <a:srgbClr val="FED830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7"/>
          <p:cNvGrpSpPr/>
          <p:nvPr/>
        </p:nvGrpSpPr>
        <p:grpSpPr>
          <a:xfrm>
            <a:off x="7956196" y="4244926"/>
            <a:ext cx="2991483" cy="1265805"/>
            <a:chOff x="8661000" y="1781570"/>
            <a:chExt cx="2295000" cy="1017430"/>
          </a:xfrm>
        </p:grpSpPr>
        <p:sp>
          <p:nvSpPr>
            <p:cNvPr id="307" name="Google Shape;307;p7"/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  <p:sp>
          <p:nvSpPr>
            <p:cNvPr id="308" name="Google Shape;308;p7"/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text.….</a:t>
              </a:r>
              <a:endParaRPr/>
            </a:p>
          </p:txBody>
        </p:sp>
      </p:grpSp>
      <p:pic>
        <p:nvPicPr>
          <p:cNvPr id="309" name="Google Shape;3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0818" y="1834738"/>
            <a:ext cx="2241946" cy="214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"/>
          <p:cNvSpPr/>
          <p:nvPr/>
        </p:nvSpPr>
        <p:spPr>
          <a:xfrm rot="-7925252">
            <a:off x="3573508" y="2347482"/>
            <a:ext cx="78399" cy="1360509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/>
          <p:nvPr/>
        </p:nvSpPr>
        <p:spPr>
          <a:xfrm flipH="1" rot="8943721">
            <a:off x="4686953" y="2247106"/>
            <a:ext cx="74989" cy="147125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 flipH="1" rot="6358749">
            <a:off x="5079151" y="1983782"/>
            <a:ext cx="78399" cy="1082618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/>
          <p:nvPr/>
        </p:nvSpPr>
        <p:spPr>
          <a:xfrm flipH="1" rot="-5400000">
            <a:off x="4674100" y="3870232"/>
            <a:ext cx="78399" cy="179340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8"/>
          <p:cNvSpPr/>
          <p:nvPr/>
        </p:nvSpPr>
        <p:spPr>
          <a:xfrm flipH="1" rot="-1947165">
            <a:off x="5372543" y="3403787"/>
            <a:ext cx="74989" cy="147125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"/>
          <p:cNvSpPr/>
          <p:nvPr/>
        </p:nvSpPr>
        <p:spPr>
          <a:xfrm flipH="1" rot="1004593">
            <a:off x="6088511" y="3914668"/>
            <a:ext cx="74989" cy="859182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 flipH="1" rot="-6542771">
            <a:off x="5260811" y="2411006"/>
            <a:ext cx="78399" cy="215294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"/>
          <p:cNvSpPr/>
          <p:nvPr/>
        </p:nvSpPr>
        <p:spPr>
          <a:xfrm flipH="1" rot="-9972984">
            <a:off x="6292292" y="3132170"/>
            <a:ext cx="74989" cy="859182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 rot="2810845">
            <a:off x="2597423" y="3284851"/>
            <a:ext cx="78399" cy="1360509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"/>
          <p:cNvSpPr/>
          <p:nvPr/>
        </p:nvSpPr>
        <p:spPr>
          <a:xfrm rot="5400000">
            <a:off x="3015271" y="3937428"/>
            <a:ext cx="78399" cy="1659011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"/>
          <p:cNvSpPr/>
          <p:nvPr/>
        </p:nvSpPr>
        <p:spPr>
          <a:xfrm rot="4263180">
            <a:off x="3278299" y="3124957"/>
            <a:ext cx="78399" cy="215294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/>
          <p:nvPr/>
        </p:nvSpPr>
        <p:spPr>
          <a:xfrm flipH="1" rot="-4532908">
            <a:off x="5966895" y="2367808"/>
            <a:ext cx="78399" cy="821807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8"/>
          <p:cNvGrpSpPr/>
          <p:nvPr/>
        </p:nvGrpSpPr>
        <p:grpSpPr>
          <a:xfrm>
            <a:off x="6966797" y="2568635"/>
            <a:ext cx="2016366" cy="1529837"/>
            <a:chOff x="8722856" y="2910096"/>
            <a:chExt cx="2108064" cy="1529837"/>
          </a:xfrm>
        </p:grpSpPr>
        <p:sp>
          <p:nvSpPr>
            <p:cNvPr id="327" name="Google Shape;327;p8"/>
            <p:cNvSpPr/>
            <p:nvPr/>
          </p:nvSpPr>
          <p:spPr>
            <a:xfrm>
              <a:off x="8722856" y="3297694"/>
              <a:ext cx="1306858" cy="1142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  <p:sp>
          <p:nvSpPr>
            <p:cNvPr id="328" name="Google Shape;328;p8"/>
            <p:cNvSpPr txBox="1"/>
            <p:nvPr/>
          </p:nvSpPr>
          <p:spPr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6356070" y="4390113"/>
            <a:ext cx="2016365" cy="1267193"/>
            <a:chOff x="8722857" y="2910096"/>
            <a:chExt cx="2108063" cy="1267193"/>
          </a:xfrm>
        </p:grpSpPr>
        <p:sp>
          <p:nvSpPr>
            <p:cNvPr id="330" name="Google Shape;330;p8"/>
            <p:cNvSpPr/>
            <p:nvPr/>
          </p:nvSpPr>
          <p:spPr>
            <a:xfrm>
              <a:off x="8722858" y="3297694"/>
              <a:ext cx="1429495" cy="879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1676141" y="1897192"/>
            <a:ext cx="2016365" cy="999497"/>
            <a:chOff x="8722857" y="2910096"/>
            <a:chExt cx="2108063" cy="999497"/>
          </a:xfrm>
        </p:grpSpPr>
        <p:sp>
          <p:nvSpPr>
            <p:cNvPr id="333" name="Google Shape;333;p8"/>
            <p:cNvSpPr/>
            <p:nvPr/>
          </p:nvSpPr>
          <p:spPr>
            <a:xfrm>
              <a:off x="9351631" y="3297694"/>
              <a:ext cx="1479289" cy="611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  <p:sp>
          <p:nvSpPr>
            <p:cNvPr id="334" name="Google Shape;334;p8"/>
            <p:cNvSpPr txBox="1"/>
            <p:nvPr/>
          </p:nvSpPr>
          <p:spPr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-347866" y="4180699"/>
            <a:ext cx="2016365" cy="944997"/>
            <a:chOff x="8722857" y="2910096"/>
            <a:chExt cx="2108063" cy="944997"/>
          </a:xfrm>
        </p:grpSpPr>
        <p:sp>
          <p:nvSpPr>
            <p:cNvPr id="336" name="Google Shape;336;p8"/>
            <p:cNvSpPr/>
            <p:nvPr/>
          </p:nvSpPr>
          <p:spPr>
            <a:xfrm>
              <a:off x="9595789" y="3297694"/>
              <a:ext cx="1235131" cy="55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3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paste fonts. Choose the only option to retain text.</a:t>
              </a:r>
              <a:endParaRPr/>
            </a:p>
          </p:txBody>
        </p:sp>
        <p:sp>
          <p:nvSpPr>
            <p:cNvPr id="337" name="Google Shape;337;p8"/>
            <p:cNvSpPr txBox="1"/>
            <p:nvPr/>
          </p:nvSpPr>
          <p:spPr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/>
            </a:p>
          </p:txBody>
        </p:sp>
      </p:grpSp>
      <p:sp>
        <p:nvSpPr>
          <p:cNvPr id="338" name="Google Shape;338;p8"/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</p:txBody>
      </p:sp>
      <p:pic>
        <p:nvPicPr>
          <p:cNvPr id="339" name="Google Shape;3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436" y="4151143"/>
            <a:ext cx="784247" cy="83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3387" y="1971399"/>
            <a:ext cx="840100" cy="88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500000">
            <a:off x="5786693" y="2658779"/>
            <a:ext cx="947970" cy="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9298" y="4275226"/>
            <a:ext cx="801721" cy="91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30997" y="1648340"/>
            <a:ext cx="2299970" cy="382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"/>
          <p:cNvSpPr/>
          <p:nvPr/>
        </p:nvSpPr>
        <p:spPr>
          <a:xfrm>
            <a:off x="1295400" y="1976158"/>
            <a:ext cx="7620000" cy="2640284"/>
          </a:xfrm>
          <a:prstGeom prst="ellipse">
            <a:avLst/>
          </a:prstGeom>
          <a:noFill/>
          <a:ln cap="flat" cmpd="sng" w="38100">
            <a:solidFill>
              <a:srgbClr val="44A6D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CONTENT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ONE</a:t>
            </a:r>
            <a:endParaRPr sz="3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51" name="Google Shape;351;p9"/>
          <p:cNvGrpSpPr/>
          <p:nvPr/>
        </p:nvGrpSpPr>
        <p:grpSpPr>
          <a:xfrm>
            <a:off x="8579440" y="4429496"/>
            <a:ext cx="2578028" cy="784007"/>
            <a:chOff x="251866" y="1988839"/>
            <a:chExt cx="3288629" cy="784007"/>
          </a:xfrm>
        </p:grpSpPr>
        <p:sp>
          <p:nvSpPr>
            <p:cNvPr id="352" name="Google Shape;352;p9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part of the content is displayed as a text layout placeholder </a:t>
              </a:r>
              <a:b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(recommended to use the theme font)</a:t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text preset</a:t>
              </a:r>
              <a:endParaRPr/>
            </a:p>
          </p:txBody>
        </p:sp>
      </p:grpSp>
      <p:pic>
        <p:nvPicPr>
          <p:cNvPr id="354" name="Google Shape;3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560" y="1893524"/>
            <a:ext cx="1350000" cy="11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4550" y="1820399"/>
            <a:ext cx="1012500" cy="13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5430" y="932849"/>
            <a:ext cx="115875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5176" y="3863503"/>
            <a:ext cx="99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7560" y="3964753"/>
            <a:ext cx="1350000" cy="12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0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2018-08-15T05:40:44Z</dcterms:created>
  <dc:creator>srgrym</dc:creator>
</cp:coreProperties>
</file>