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fd6f18662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fd6f18662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fd6f18662e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fd6f18662e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fd6f18662e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fd6f18662e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fd6f18662e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fd6f18662e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fd6f18662e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fd6f18662e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fd6f18662e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fd6f18662e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fd6f18662e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fd6f18662e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d6f18662e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fd6f18662e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fd6f18662e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fd6f18662e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fd6f18662e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fd6f18662e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d6f18662e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d6f18662e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fd6f18662e_0_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fd6f18662e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f86b4f6fdb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f86b4f6fdb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fd6f18662e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fd6f18662e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fd6f18662e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fd6f18662e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fd6f18662e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fd6f18662e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fd6f18662e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fd6f18662e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101fc123353_59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101fc123353_59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a0744a8d9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a0744a8d9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2.png"/><Relationship Id="rId11" Type="http://schemas.openxmlformats.org/officeDocument/2006/relationships/image" Target="../media/image3.png"/><Relationship Id="rId10" Type="http://schemas.openxmlformats.org/officeDocument/2006/relationships/image" Target="../media/image4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966150" y="1375425"/>
            <a:ext cx="16355700" cy="7536300"/>
          </a:xfrm>
          <a:prstGeom prst="roundRect">
            <a:avLst>
              <a:gd fmla="val 755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This bundle includes">
  <p:cSld name="CUSTOM_2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809100" y="2347481"/>
            <a:ext cx="16669800" cy="7177200"/>
          </a:xfrm>
          <a:prstGeom prst="roundRect">
            <a:avLst>
              <a:gd fmla="val 4889" name="adj"/>
            </a:avLst>
          </a:pr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809100" y="762469"/>
            <a:ext cx="16669800" cy="1409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1133138" y="876919"/>
            <a:ext cx="14764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This bundle includes the following layouts:</a:t>
            </a:r>
            <a:endParaRPr b="1" sz="60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1133138" y="2507058"/>
            <a:ext cx="14764200" cy="52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Frayer model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Weekly planner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Station rotation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Choice board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Bingo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estrial"/>
              <a:buChar char="✎"/>
            </a:pPr>
            <a:r>
              <a:rPr lang="en" sz="3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One, two, three and four blocks for analysis, comparisons and free writing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Class debate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Parts of a story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Collecting evidence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Cause and effect / Causes and consequences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Hierarchy diagrams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Bracket Challenge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1133138" y="8658338"/>
            <a:ext cx="16090200" cy="1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*Use them in PowerPoint or Google Slides. Or customize them, save them as JPEG and use them in Google Jamboard or Microsoft Whiteboard. - Or print them out if you prefer. - 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Hierarchy diagram 01">
  <p:cSld name="CUSTOM_21_2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4"/>
          <p:cNvCxnSpPr/>
          <p:nvPr/>
        </p:nvCxnSpPr>
        <p:spPr>
          <a:xfrm rot="10800000">
            <a:off x="15947850" y="4773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4"/>
          <p:cNvCxnSpPr/>
          <p:nvPr/>
        </p:nvCxnSpPr>
        <p:spPr>
          <a:xfrm rot="10800000">
            <a:off x="2340150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4"/>
          <p:cNvCxnSpPr/>
          <p:nvPr/>
        </p:nvCxnSpPr>
        <p:spPr>
          <a:xfrm rot="10800000">
            <a:off x="6873525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4"/>
          <p:cNvCxnSpPr/>
          <p:nvPr/>
        </p:nvCxnSpPr>
        <p:spPr>
          <a:xfrm rot="10800000">
            <a:off x="11414475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" name="Google Shape;23;p4"/>
          <p:cNvGrpSpPr/>
          <p:nvPr/>
        </p:nvGrpSpPr>
        <p:grpSpPr>
          <a:xfrm>
            <a:off x="251926" y="5116875"/>
            <a:ext cx="17784129" cy="969675"/>
            <a:chOff x="167963" y="3475675"/>
            <a:chExt cx="11856086" cy="646450"/>
          </a:xfrm>
        </p:grpSpPr>
        <p:sp>
          <p:nvSpPr>
            <p:cNvPr id="24" name="Google Shape;24;p4"/>
            <p:cNvSpPr/>
            <p:nvPr/>
          </p:nvSpPr>
          <p:spPr>
            <a:xfrm>
              <a:off x="167963" y="349362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3191899" y="347567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6215813" y="349362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9239749" y="347567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</p:grpSp>
      <p:sp>
        <p:nvSpPr>
          <p:cNvPr id="28" name="Google Shape;28;p4"/>
          <p:cNvSpPr/>
          <p:nvPr/>
        </p:nvSpPr>
        <p:spPr>
          <a:xfrm>
            <a:off x="138596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7878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9323716" y="6629625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2519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32" name="Google Shape;32;p4"/>
          <p:cNvCxnSpPr/>
          <p:nvPr/>
        </p:nvCxnSpPr>
        <p:spPr>
          <a:xfrm>
            <a:off x="9133533" y="3141825"/>
            <a:ext cx="0" cy="16308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" name="Google Shape;33;p4"/>
          <p:cNvSpPr/>
          <p:nvPr/>
        </p:nvSpPr>
        <p:spPr>
          <a:xfrm>
            <a:off x="2703937" y="3543675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34" name="Google Shape;34;p4"/>
          <p:cNvCxnSpPr/>
          <p:nvPr/>
        </p:nvCxnSpPr>
        <p:spPr>
          <a:xfrm flipH="1" rot="10800000">
            <a:off x="2340151" y="4773900"/>
            <a:ext cx="13607700" cy="270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" name="Google Shape;35;p4"/>
          <p:cNvSpPr/>
          <p:nvPr/>
        </p:nvSpPr>
        <p:spPr>
          <a:xfrm>
            <a:off x="2703933" y="2313375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Hierarchy diagram 02">
  <p:cSld name="CUSTOM_21_2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5"/>
          <p:cNvCxnSpPr/>
          <p:nvPr/>
        </p:nvCxnSpPr>
        <p:spPr>
          <a:xfrm rot="10800000">
            <a:off x="3124500" y="3498872"/>
            <a:ext cx="0" cy="54909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5"/>
          <p:cNvCxnSpPr/>
          <p:nvPr/>
        </p:nvCxnSpPr>
        <p:spPr>
          <a:xfrm rot="10800000">
            <a:off x="15183038" y="3498872"/>
            <a:ext cx="0" cy="54909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" name="Google Shape;39;p5"/>
          <p:cNvCxnSpPr>
            <a:endCxn id="40" idx="0"/>
          </p:cNvCxnSpPr>
          <p:nvPr/>
        </p:nvCxnSpPr>
        <p:spPr>
          <a:xfrm>
            <a:off x="9133407" y="2895419"/>
            <a:ext cx="13500" cy="590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5"/>
          <p:cNvCxnSpPr/>
          <p:nvPr/>
        </p:nvCxnSpPr>
        <p:spPr>
          <a:xfrm>
            <a:off x="3145650" y="3498938"/>
            <a:ext cx="12027600" cy="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" name="Google Shape;42;p5"/>
          <p:cNvSpPr/>
          <p:nvPr/>
        </p:nvSpPr>
        <p:spPr>
          <a:xfrm>
            <a:off x="2714400" y="2181413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6361857" y="379900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12411301" y="3795900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312413" y="379900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6361857" y="504970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12411301" y="5046603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312413" y="504970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6361857" y="6300412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12411301" y="6297307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312413" y="6300412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6361857" y="755111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12411301" y="7548010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312413" y="755111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6361857" y="880181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12411301" y="8798713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312413" y="880181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Bingo">
  <p:cSld name="CUSTOM_21_2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3636500" y="192608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6454038" y="1918238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818963" y="192608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3636500" y="4743322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6454038" y="473547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818963" y="4743322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3636500" y="756840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6454038" y="7560557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818963" y="756840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9271625" y="1926103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12089163" y="1918256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9271625" y="4743341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12089163" y="473549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9271625" y="7568423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12089163" y="756057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14906750" y="1914291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14906750" y="4731528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14906750" y="7556610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Cause and Effect">
  <p:cSld name="CUSTOM_21_2_1_1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/>
          <p:nvPr/>
        </p:nvSpPr>
        <p:spPr>
          <a:xfrm>
            <a:off x="7804257" y="269730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78" name="Google Shape;78;p7"/>
          <p:cNvSpPr/>
          <p:nvPr/>
        </p:nvSpPr>
        <p:spPr>
          <a:xfrm>
            <a:off x="10229150" y="2189136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7"/>
          <p:cNvSpPr/>
          <p:nvPr/>
        </p:nvSpPr>
        <p:spPr>
          <a:xfrm>
            <a:off x="7804257" y="533449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80" name="Google Shape;80;p7"/>
          <p:cNvSpPr/>
          <p:nvPr/>
        </p:nvSpPr>
        <p:spPr>
          <a:xfrm>
            <a:off x="10229150" y="482632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7804257" y="797168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10229150" y="746351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" name="Google Shape;83;p7"/>
          <p:cNvGrpSpPr/>
          <p:nvPr/>
        </p:nvGrpSpPr>
        <p:grpSpPr>
          <a:xfrm rot="-7516647">
            <a:off x="6979071" y="3904143"/>
            <a:ext cx="537160" cy="1613766"/>
            <a:chOff x="5847863" y="4281335"/>
            <a:chExt cx="358150" cy="1075915"/>
          </a:xfrm>
        </p:grpSpPr>
        <p:sp>
          <p:nvSpPr>
            <p:cNvPr id="84" name="Google Shape;84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7"/>
          <p:cNvGrpSpPr/>
          <p:nvPr/>
        </p:nvGrpSpPr>
        <p:grpSpPr>
          <a:xfrm rot="-4228233">
            <a:off x="6978207" y="7040455"/>
            <a:ext cx="537185" cy="1613753"/>
            <a:chOff x="5847863" y="4281335"/>
            <a:chExt cx="358150" cy="1075915"/>
          </a:xfrm>
        </p:grpSpPr>
        <p:sp>
          <p:nvSpPr>
            <p:cNvPr id="87" name="Google Shape;87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7"/>
          <p:cNvGrpSpPr/>
          <p:nvPr/>
        </p:nvGrpSpPr>
        <p:grpSpPr>
          <a:xfrm rot="-5548567">
            <a:off x="7145210" y="5349786"/>
            <a:ext cx="537190" cy="1613765"/>
            <a:chOff x="5847863" y="4281335"/>
            <a:chExt cx="358150" cy="1075915"/>
          </a:xfrm>
        </p:grpSpPr>
        <p:sp>
          <p:nvSpPr>
            <p:cNvPr id="90" name="Google Shape;90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7"/>
          <p:cNvSpPr/>
          <p:nvPr/>
        </p:nvSpPr>
        <p:spPr>
          <a:xfrm>
            <a:off x="325800" y="2670713"/>
            <a:ext cx="6423900" cy="71772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1267200" y="23554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Collecting Evidence">
  <p:cSld name="CUSTOM_21_2_1_1_1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/>
          <p:nvPr/>
        </p:nvSpPr>
        <p:spPr>
          <a:xfrm flipH="1">
            <a:off x="11786025" y="2670713"/>
            <a:ext cx="6147300" cy="71772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96" name="Google Shape;96;p8"/>
          <p:cNvSpPr/>
          <p:nvPr/>
        </p:nvSpPr>
        <p:spPr>
          <a:xfrm flipH="1">
            <a:off x="12686944" y="2355413"/>
            <a:ext cx="43455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 rot="-4310066">
            <a:off x="10495592" y="3218499"/>
            <a:ext cx="537173" cy="1613817"/>
            <a:chOff x="5847863" y="4281335"/>
            <a:chExt cx="358150" cy="1075915"/>
          </a:xfrm>
        </p:grpSpPr>
        <p:sp>
          <p:nvSpPr>
            <p:cNvPr id="98" name="Google Shape;98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 rot="-6329238">
            <a:off x="10494613" y="7498144"/>
            <a:ext cx="537175" cy="1613722"/>
            <a:chOff x="5847863" y="4281335"/>
            <a:chExt cx="358150" cy="1075915"/>
          </a:xfrm>
        </p:grpSpPr>
        <p:sp>
          <p:nvSpPr>
            <p:cNvPr id="101" name="Google Shape;101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 rot="-5548567">
            <a:off x="10433053" y="5349786"/>
            <a:ext cx="537190" cy="1613765"/>
            <a:chOff x="5847863" y="4281335"/>
            <a:chExt cx="358150" cy="1075915"/>
          </a:xfrm>
        </p:grpSpPr>
        <p:sp>
          <p:nvSpPr>
            <p:cNvPr id="104" name="Google Shape;104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8"/>
          <p:cNvSpPr/>
          <p:nvPr/>
        </p:nvSpPr>
        <p:spPr>
          <a:xfrm flipH="1">
            <a:off x="325672" y="269730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8"/>
          <p:cNvSpPr/>
          <p:nvPr/>
        </p:nvSpPr>
        <p:spPr>
          <a:xfrm flipH="1">
            <a:off x="2750579" y="2189136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/>
          <p:nvPr/>
        </p:nvSpPr>
        <p:spPr>
          <a:xfrm flipH="1">
            <a:off x="325672" y="533449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8"/>
          <p:cNvSpPr/>
          <p:nvPr/>
        </p:nvSpPr>
        <p:spPr>
          <a:xfrm flipH="1">
            <a:off x="2750579" y="482632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"/>
          <p:cNvSpPr/>
          <p:nvPr/>
        </p:nvSpPr>
        <p:spPr>
          <a:xfrm flipH="1">
            <a:off x="325672" y="797168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/>
          <p:nvPr/>
        </p:nvSpPr>
        <p:spPr>
          <a:xfrm flipH="1">
            <a:off x="2750579" y="746351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Parts of a story">
  <p:cSld name="CUSTOM_21_2_1_1_1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/>
          <p:nvPr/>
        </p:nvSpPr>
        <p:spPr>
          <a:xfrm flipH="1">
            <a:off x="1054125" y="2924325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9"/>
          <p:cNvSpPr/>
          <p:nvPr/>
        </p:nvSpPr>
        <p:spPr>
          <a:xfrm flipH="1">
            <a:off x="506954" y="2416161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9"/>
          <p:cNvSpPr/>
          <p:nvPr/>
        </p:nvSpPr>
        <p:spPr>
          <a:xfrm flipH="1">
            <a:off x="1054125" y="5561517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9"/>
          <p:cNvSpPr/>
          <p:nvPr/>
        </p:nvSpPr>
        <p:spPr>
          <a:xfrm flipH="1">
            <a:off x="506954" y="5053352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"/>
          <p:cNvSpPr/>
          <p:nvPr/>
        </p:nvSpPr>
        <p:spPr>
          <a:xfrm flipH="1">
            <a:off x="1054125" y="8198710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"/>
          <p:cNvSpPr/>
          <p:nvPr/>
        </p:nvSpPr>
        <p:spPr>
          <a:xfrm flipH="1">
            <a:off x="506954" y="7690542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Frayer Model">
  <p:cSld name="CUSTOM_21_2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/>
          <p:nvPr/>
        </p:nvSpPr>
        <p:spPr>
          <a:xfrm>
            <a:off x="325800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325800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9288077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9288077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4233641" y="22348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Definition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6" name="Google Shape;126;p10"/>
          <p:cNvSpPr txBox="1"/>
          <p:nvPr/>
        </p:nvSpPr>
        <p:spPr>
          <a:xfrm>
            <a:off x="4233641" y="90631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Examples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7" name="Google Shape;127;p10"/>
          <p:cNvSpPr txBox="1"/>
          <p:nvPr/>
        </p:nvSpPr>
        <p:spPr>
          <a:xfrm>
            <a:off x="9381191" y="22348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Characteristics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8" name="Google Shape;128;p10"/>
          <p:cNvSpPr txBox="1"/>
          <p:nvPr/>
        </p:nvSpPr>
        <p:spPr>
          <a:xfrm>
            <a:off x="9381191" y="90631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Non-Examples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Class debate">
  <p:cSld name="CUSTOM_21_2_1_1_1_1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325800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325800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288077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9288077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82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13150616" y="21886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strongly disagree</a:t>
            </a:r>
            <a:endParaRPr b="1" i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6" name="Google Shape;136;p11"/>
          <p:cNvSpPr txBox="1"/>
          <p:nvPr/>
        </p:nvSpPr>
        <p:spPr>
          <a:xfrm>
            <a:off x="13150616" y="91312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somewhat disagree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7" name="Google Shape;137;p11"/>
          <p:cNvSpPr txBox="1"/>
          <p:nvPr/>
        </p:nvSpPr>
        <p:spPr>
          <a:xfrm>
            <a:off x="464216" y="21886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strongly agree</a:t>
            </a:r>
            <a:endParaRPr b="1" i="1" sz="3800">
              <a:solidFill>
                <a:schemeClr val="accen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8" name="Google Shape;138;p11"/>
          <p:cNvSpPr txBox="1"/>
          <p:nvPr/>
        </p:nvSpPr>
        <p:spPr>
          <a:xfrm>
            <a:off x="464216" y="91312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somewhat agree</a:t>
            </a:r>
            <a:endParaRPr b="1" i="1" sz="3800">
              <a:solidFill>
                <a:schemeClr val="accen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Four blocks">
  <p:cSld name="CUSTOM_21_2_1_1_1_1_1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/>
          <p:nvPr/>
        </p:nvSpPr>
        <p:spPr>
          <a:xfrm>
            <a:off x="325800" y="2556430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1" name="Google Shape;141;p12"/>
          <p:cNvSpPr/>
          <p:nvPr/>
        </p:nvSpPr>
        <p:spPr>
          <a:xfrm>
            <a:off x="9282038" y="2556413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2" name="Google Shape;142;p12"/>
          <p:cNvSpPr/>
          <p:nvPr/>
        </p:nvSpPr>
        <p:spPr>
          <a:xfrm>
            <a:off x="325800" y="6503288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3" name="Google Shape;143;p12"/>
          <p:cNvSpPr/>
          <p:nvPr/>
        </p:nvSpPr>
        <p:spPr>
          <a:xfrm>
            <a:off x="9282038" y="6503270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4" name="Google Shape;144;p12"/>
          <p:cNvSpPr/>
          <p:nvPr/>
        </p:nvSpPr>
        <p:spPr>
          <a:xfrm>
            <a:off x="2411550" y="22411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2"/>
          <p:cNvSpPr/>
          <p:nvPr/>
        </p:nvSpPr>
        <p:spPr>
          <a:xfrm>
            <a:off x="11367788" y="22411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"/>
          <p:cNvSpPr/>
          <p:nvPr/>
        </p:nvSpPr>
        <p:spPr>
          <a:xfrm>
            <a:off x="2411550" y="6143250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"/>
          <p:cNvSpPr/>
          <p:nvPr/>
        </p:nvSpPr>
        <p:spPr>
          <a:xfrm>
            <a:off x="11367788" y="6143250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hree blocks">
  <p:cSld name="CUSTOM_21_2_1_1_1_1_1_1_1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"/>
          <p:cNvSpPr/>
          <p:nvPr/>
        </p:nvSpPr>
        <p:spPr>
          <a:xfrm>
            <a:off x="325800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6277783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12229767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936938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"/>
          <p:cNvSpPr/>
          <p:nvPr/>
        </p:nvSpPr>
        <p:spPr>
          <a:xfrm>
            <a:off x="6889781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12842644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Two blocks">
  <p:cSld name="CUSTOM_21_2_1_1_1_1_1_1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>
            <a:off x="326695" y="2621400"/>
            <a:ext cx="86913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7" name="Google Shape;157;p14"/>
          <p:cNvSpPr/>
          <p:nvPr/>
        </p:nvSpPr>
        <p:spPr>
          <a:xfrm>
            <a:off x="9300078" y="2621400"/>
            <a:ext cx="86913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8" name="Google Shape;158;p14"/>
          <p:cNvSpPr/>
          <p:nvPr/>
        </p:nvSpPr>
        <p:spPr>
          <a:xfrm>
            <a:off x="1248063" y="2134275"/>
            <a:ext cx="68460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"/>
          <p:cNvSpPr/>
          <p:nvPr/>
        </p:nvSpPr>
        <p:spPr>
          <a:xfrm>
            <a:off x="10222744" y="2134275"/>
            <a:ext cx="68460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Agenda">
  <p:cSld name="CUSTOM_21_2_1_1_1_1_1_1_1_1_1_1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/>
          <p:nvPr/>
        </p:nvSpPr>
        <p:spPr>
          <a:xfrm>
            <a:off x="325800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3904191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7482581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11060972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14639362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325800" y="8574525"/>
            <a:ext cx="17668800" cy="1352700"/>
          </a:xfrm>
          <a:prstGeom prst="roundRect">
            <a:avLst>
              <a:gd fmla="val 11035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325800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8" name="Google Shape;168;p15"/>
          <p:cNvSpPr/>
          <p:nvPr/>
        </p:nvSpPr>
        <p:spPr>
          <a:xfrm>
            <a:off x="3904181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9" name="Google Shape;169;p15"/>
          <p:cNvSpPr/>
          <p:nvPr/>
        </p:nvSpPr>
        <p:spPr>
          <a:xfrm>
            <a:off x="74825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0" name="Google Shape;170;p15"/>
          <p:cNvSpPr/>
          <p:nvPr/>
        </p:nvSpPr>
        <p:spPr>
          <a:xfrm>
            <a:off x="110609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1" name="Google Shape;171;p15"/>
          <p:cNvSpPr/>
          <p:nvPr/>
        </p:nvSpPr>
        <p:spPr>
          <a:xfrm>
            <a:off x="146393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2" name="Google Shape;172;p15"/>
          <p:cNvSpPr txBox="1"/>
          <p:nvPr/>
        </p:nvSpPr>
        <p:spPr>
          <a:xfrm>
            <a:off x="295203" y="8574525"/>
            <a:ext cx="15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Notes</a:t>
            </a:r>
            <a:endParaRPr b="1" i="1" sz="23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Station Rotation">
  <p:cSld name="CUSTOM_21_2_1_1_1_1_1_1_1_1_1_1_1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/>
          <p:nvPr/>
        </p:nvSpPr>
        <p:spPr>
          <a:xfrm>
            <a:off x="4004364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1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281100" y="2946082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1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281100" y="4866068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2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281100" y="6786053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3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281100" y="8706127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4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7574943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2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11145521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3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14716100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4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4110414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3" name="Google Shape;183;p16"/>
          <p:cNvSpPr/>
          <p:nvPr/>
        </p:nvSpPr>
        <p:spPr>
          <a:xfrm>
            <a:off x="4110414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4110414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4110414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7651126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7651126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7651126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7651126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1191838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11191838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2" name="Google Shape;192;p16"/>
          <p:cNvSpPr/>
          <p:nvPr/>
        </p:nvSpPr>
        <p:spPr>
          <a:xfrm>
            <a:off x="11191838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11191838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14732550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5" name="Google Shape;195;p16"/>
          <p:cNvSpPr/>
          <p:nvPr/>
        </p:nvSpPr>
        <p:spPr>
          <a:xfrm>
            <a:off x="14732550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6" name="Google Shape;196;p16"/>
          <p:cNvSpPr/>
          <p:nvPr/>
        </p:nvSpPr>
        <p:spPr>
          <a:xfrm>
            <a:off x="14732550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7" name="Google Shape;197;p16"/>
          <p:cNvSpPr/>
          <p:nvPr/>
        </p:nvSpPr>
        <p:spPr>
          <a:xfrm>
            <a:off x="14732550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Choice Board">
  <p:cSld name="CUSTOM_21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/>
          <p:nvPr/>
        </p:nvSpPr>
        <p:spPr>
          <a:xfrm>
            <a:off x="416325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416325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416325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16325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4890589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4" name="Google Shape;204;p17"/>
          <p:cNvSpPr/>
          <p:nvPr/>
        </p:nvSpPr>
        <p:spPr>
          <a:xfrm>
            <a:off x="4890589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5" name="Google Shape;205;p17"/>
          <p:cNvSpPr/>
          <p:nvPr/>
        </p:nvSpPr>
        <p:spPr>
          <a:xfrm>
            <a:off x="4890589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6" name="Google Shape;206;p17"/>
          <p:cNvSpPr/>
          <p:nvPr/>
        </p:nvSpPr>
        <p:spPr>
          <a:xfrm>
            <a:off x="4890589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7" name="Google Shape;207;p17"/>
          <p:cNvSpPr/>
          <p:nvPr/>
        </p:nvSpPr>
        <p:spPr>
          <a:xfrm>
            <a:off x="9364852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8" name="Google Shape;208;p17"/>
          <p:cNvSpPr/>
          <p:nvPr/>
        </p:nvSpPr>
        <p:spPr>
          <a:xfrm>
            <a:off x="9364852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9" name="Google Shape;209;p17"/>
          <p:cNvSpPr/>
          <p:nvPr/>
        </p:nvSpPr>
        <p:spPr>
          <a:xfrm>
            <a:off x="9364852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0" name="Google Shape;210;p17"/>
          <p:cNvSpPr/>
          <p:nvPr/>
        </p:nvSpPr>
        <p:spPr>
          <a:xfrm>
            <a:off x="9364852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1" name="Google Shape;211;p17"/>
          <p:cNvSpPr/>
          <p:nvPr/>
        </p:nvSpPr>
        <p:spPr>
          <a:xfrm>
            <a:off x="13839116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2" name="Google Shape;212;p17"/>
          <p:cNvSpPr/>
          <p:nvPr/>
        </p:nvSpPr>
        <p:spPr>
          <a:xfrm>
            <a:off x="13839116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3" name="Google Shape;213;p17"/>
          <p:cNvSpPr/>
          <p:nvPr/>
        </p:nvSpPr>
        <p:spPr>
          <a:xfrm>
            <a:off x="13839116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4" name="Google Shape;214;p17"/>
          <p:cNvSpPr/>
          <p:nvPr/>
        </p:nvSpPr>
        <p:spPr>
          <a:xfrm>
            <a:off x="13839116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551563" y="151853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Eye outline" id="216" name="Google Shape;216;p17"/>
          <p:cNvGrpSpPr/>
          <p:nvPr/>
        </p:nvGrpSpPr>
        <p:grpSpPr>
          <a:xfrm>
            <a:off x="5006366" y="1521259"/>
            <a:ext cx="530239" cy="299112"/>
            <a:chOff x="2017451" y="997371"/>
            <a:chExt cx="742944" cy="419100"/>
          </a:xfrm>
        </p:grpSpPr>
        <p:sp>
          <p:nvSpPr>
            <p:cNvPr id="217" name="Google Shape;217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19" name="Google Shape;219;p17"/>
          <p:cNvGrpSpPr/>
          <p:nvPr/>
        </p:nvGrpSpPr>
        <p:grpSpPr>
          <a:xfrm>
            <a:off x="9458924" y="1523251"/>
            <a:ext cx="338622" cy="455626"/>
            <a:chOff x="5019702" y="2885850"/>
            <a:chExt cx="474460" cy="638400"/>
          </a:xfrm>
        </p:grpSpPr>
        <p:sp>
          <p:nvSpPr>
            <p:cNvPr id="220" name="Google Shape;220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17"/>
          <p:cNvSpPr/>
          <p:nvPr/>
        </p:nvSpPr>
        <p:spPr>
          <a:xfrm>
            <a:off x="13977750" y="1562848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Ear outline" id="223" name="Google Shape;223;p17"/>
          <p:cNvGrpSpPr/>
          <p:nvPr/>
        </p:nvGrpSpPr>
        <p:grpSpPr>
          <a:xfrm>
            <a:off x="611812" y="3714526"/>
            <a:ext cx="338622" cy="455626"/>
            <a:chOff x="5019702" y="2885850"/>
            <a:chExt cx="474460" cy="638400"/>
          </a:xfrm>
        </p:grpSpPr>
        <p:sp>
          <p:nvSpPr>
            <p:cNvPr id="224" name="Google Shape;224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26" name="Google Shape;226;p17"/>
          <p:cNvGrpSpPr/>
          <p:nvPr/>
        </p:nvGrpSpPr>
        <p:grpSpPr>
          <a:xfrm>
            <a:off x="13977749" y="5994001"/>
            <a:ext cx="338622" cy="455626"/>
            <a:chOff x="5019702" y="2885850"/>
            <a:chExt cx="474460" cy="638400"/>
          </a:xfrm>
        </p:grpSpPr>
        <p:sp>
          <p:nvSpPr>
            <p:cNvPr id="227" name="Google Shape;227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29" name="Google Shape;229;p17"/>
          <p:cNvGrpSpPr/>
          <p:nvPr/>
        </p:nvGrpSpPr>
        <p:grpSpPr>
          <a:xfrm>
            <a:off x="5006362" y="8196339"/>
            <a:ext cx="338622" cy="455626"/>
            <a:chOff x="5019702" y="2885850"/>
            <a:chExt cx="474460" cy="638400"/>
          </a:xfrm>
        </p:grpSpPr>
        <p:sp>
          <p:nvSpPr>
            <p:cNvPr id="230" name="Google Shape;230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2" name="Google Shape;232;p17"/>
          <p:cNvGrpSpPr/>
          <p:nvPr/>
        </p:nvGrpSpPr>
        <p:grpSpPr>
          <a:xfrm>
            <a:off x="13984053" y="3714521"/>
            <a:ext cx="530239" cy="299112"/>
            <a:chOff x="2017451" y="997371"/>
            <a:chExt cx="742944" cy="419100"/>
          </a:xfrm>
        </p:grpSpPr>
        <p:sp>
          <p:nvSpPr>
            <p:cNvPr id="233" name="Google Shape;233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5" name="Google Shape;235;p17"/>
          <p:cNvGrpSpPr/>
          <p:nvPr/>
        </p:nvGrpSpPr>
        <p:grpSpPr>
          <a:xfrm>
            <a:off x="516003" y="5971065"/>
            <a:ext cx="530239" cy="299112"/>
            <a:chOff x="2017451" y="997371"/>
            <a:chExt cx="742944" cy="419100"/>
          </a:xfrm>
        </p:grpSpPr>
        <p:sp>
          <p:nvSpPr>
            <p:cNvPr id="236" name="Google Shape;236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8" name="Google Shape;238;p17"/>
          <p:cNvGrpSpPr/>
          <p:nvPr/>
        </p:nvGrpSpPr>
        <p:grpSpPr>
          <a:xfrm>
            <a:off x="9458928" y="8160296"/>
            <a:ext cx="530239" cy="299112"/>
            <a:chOff x="2017451" y="997371"/>
            <a:chExt cx="742944" cy="419100"/>
          </a:xfrm>
        </p:grpSpPr>
        <p:sp>
          <p:nvSpPr>
            <p:cNvPr id="239" name="Google Shape;239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17"/>
          <p:cNvSpPr/>
          <p:nvPr/>
        </p:nvSpPr>
        <p:spPr>
          <a:xfrm>
            <a:off x="5000063" y="3670573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9458925" y="5950048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/>
          <p:nvPr/>
        </p:nvSpPr>
        <p:spPr>
          <a:xfrm>
            <a:off x="509700" y="8152386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9461450" y="369788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7"/>
          <p:cNvSpPr/>
          <p:nvPr/>
        </p:nvSpPr>
        <p:spPr>
          <a:xfrm>
            <a:off x="4946113" y="5938639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13917500" y="8157570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Free writting">
  <p:cSld name="CUSTOM_21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"/>
          <p:cNvSpPr/>
          <p:nvPr/>
        </p:nvSpPr>
        <p:spPr>
          <a:xfrm flipH="1">
            <a:off x="441975" y="2178225"/>
            <a:ext cx="17403900" cy="77427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249" name="Google Shape;249;p18"/>
          <p:cNvSpPr/>
          <p:nvPr/>
        </p:nvSpPr>
        <p:spPr>
          <a:xfrm flipH="1">
            <a:off x="771507" y="1756988"/>
            <a:ext cx="43455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Bracket Challenge">
  <p:cSld name="CUSTOM_22">
    <p:bg>
      <p:bgPr>
        <a:solidFill>
          <a:schemeClr val="accent3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9"/>
          <p:cNvSpPr/>
          <p:nvPr/>
        </p:nvSpPr>
        <p:spPr>
          <a:xfrm flipH="1">
            <a:off x="441975" y="1253325"/>
            <a:ext cx="17403900" cy="86676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cxnSp>
        <p:nvCxnSpPr>
          <p:cNvPr id="253" name="Google Shape;253;p19"/>
          <p:cNvCxnSpPr/>
          <p:nvPr/>
        </p:nvCxnSpPr>
        <p:spPr>
          <a:xfrm>
            <a:off x="9095750" y="4133850"/>
            <a:ext cx="0" cy="2800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54" name="Google Shape;254;p19"/>
          <p:cNvGrpSpPr/>
          <p:nvPr/>
        </p:nvGrpSpPr>
        <p:grpSpPr>
          <a:xfrm>
            <a:off x="762000" y="1885950"/>
            <a:ext cx="8358645" cy="7381563"/>
            <a:chOff x="838200" y="1885950"/>
            <a:chExt cx="8358645" cy="7381563"/>
          </a:xfrm>
        </p:grpSpPr>
        <p:sp>
          <p:nvSpPr>
            <p:cNvPr id="255" name="Google Shape;255;p19"/>
            <p:cNvSpPr/>
            <p:nvPr/>
          </p:nvSpPr>
          <p:spPr>
            <a:xfrm>
              <a:off x="838200" y="1885950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6" name="Google Shape;256;p19"/>
            <p:cNvSpPr/>
            <p:nvPr/>
          </p:nvSpPr>
          <p:spPr>
            <a:xfrm>
              <a:off x="838200" y="4083025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7" name="Google Shape;257;p19"/>
            <p:cNvSpPr/>
            <p:nvPr/>
          </p:nvSpPr>
          <p:spPr>
            <a:xfrm>
              <a:off x="838200" y="6246638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8" name="Google Shape;258;p19"/>
            <p:cNvSpPr/>
            <p:nvPr/>
          </p:nvSpPr>
          <p:spPr>
            <a:xfrm>
              <a:off x="838200" y="8410263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9" name="Google Shape;259;p19"/>
            <p:cNvSpPr/>
            <p:nvPr/>
          </p:nvSpPr>
          <p:spPr>
            <a:xfrm>
              <a:off x="2876550" y="2345650"/>
              <a:ext cx="2311897" cy="2070945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0" name="Google Shape;260;p19"/>
            <p:cNvSpPr/>
            <p:nvPr/>
          </p:nvSpPr>
          <p:spPr>
            <a:xfrm>
              <a:off x="2870500" y="6579600"/>
              <a:ext cx="2311897" cy="2189588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1" name="Google Shape;261;p19"/>
            <p:cNvSpPr/>
            <p:nvPr/>
          </p:nvSpPr>
          <p:spPr>
            <a:xfrm>
              <a:off x="5170150" y="3476175"/>
              <a:ext cx="2311897" cy="4162892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cxnSp>
          <p:nvCxnSpPr>
            <p:cNvPr id="262" name="Google Shape;262;p19"/>
            <p:cNvCxnSpPr/>
            <p:nvPr/>
          </p:nvCxnSpPr>
          <p:spPr>
            <a:xfrm>
              <a:off x="7482045" y="4139325"/>
              <a:ext cx="1714800" cy="0"/>
            </a:xfrm>
            <a:prstGeom prst="straightConnector1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63" name="Google Shape;263;p19"/>
          <p:cNvGrpSpPr/>
          <p:nvPr/>
        </p:nvGrpSpPr>
        <p:grpSpPr>
          <a:xfrm flipH="1">
            <a:off x="9101637" y="1885950"/>
            <a:ext cx="8453145" cy="7381563"/>
            <a:chOff x="838200" y="1885950"/>
            <a:chExt cx="8453145" cy="7381563"/>
          </a:xfrm>
        </p:grpSpPr>
        <p:sp>
          <p:nvSpPr>
            <p:cNvPr id="264" name="Google Shape;264;p19"/>
            <p:cNvSpPr/>
            <p:nvPr/>
          </p:nvSpPr>
          <p:spPr>
            <a:xfrm>
              <a:off x="838200" y="1885950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5" name="Google Shape;265;p19"/>
            <p:cNvSpPr/>
            <p:nvPr/>
          </p:nvSpPr>
          <p:spPr>
            <a:xfrm>
              <a:off x="838200" y="4083025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6" name="Google Shape;266;p19"/>
            <p:cNvSpPr/>
            <p:nvPr/>
          </p:nvSpPr>
          <p:spPr>
            <a:xfrm>
              <a:off x="838200" y="6246638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7" name="Google Shape;267;p19"/>
            <p:cNvSpPr/>
            <p:nvPr/>
          </p:nvSpPr>
          <p:spPr>
            <a:xfrm>
              <a:off x="838200" y="8410263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8" name="Google Shape;268;p19"/>
            <p:cNvSpPr/>
            <p:nvPr/>
          </p:nvSpPr>
          <p:spPr>
            <a:xfrm>
              <a:off x="2876550" y="2345650"/>
              <a:ext cx="2311897" cy="2070945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9" name="Google Shape;269;p19"/>
            <p:cNvSpPr/>
            <p:nvPr/>
          </p:nvSpPr>
          <p:spPr>
            <a:xfrm>
              <a:off x="2870500" y="6579600"/>
              <a:ext cx="2311897" cy="2189588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70" name="Google Shape;270;p19"/>
            <p:cNvSpPr/>
            <p:nvPr/>
          </p:nvSpPr>
          <p:spPr>
            <a:xfrm>
              <a:off x="5170150" y="3476175"/>
              <a:ext cx="2311897" cy="4162892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cxnSp>
          <p:nvCxnSpPr>
            <p:cNvPr id="271" name="Google Shape;271;p19"/>
            <p:cNvCxnSpPr/>
            <p:nvPr/>
          </p:nvCxnSpPr>
          <p:spPr>
            <a:xfrm>
              <a:off x="7482045" y="6958725"/>
              <a:ext cx="1809300" cy="0"/>
            </a:xfrm>
            <a:prstGeom prst="straightConnector1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sp>
        <p:nvSpPr>
          <p:cNvPr id="272" name="Google Shape;272;p19"/>
          <p:cNvSpPr/>
          <p:nvPr/>
        </p:nvSpPr>
        <p:spPr>
          <a:xfrm>
            <a:off x="7703313" y="5002888"/>
            <a:ext cx="2881200" cy="1040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3" name="Google Shape;273;p19"/>
          <p:cNvSpPr/>
          <p:nvPr/>
        </p:nvSpPr>
        <p:spPr>
          <a:xfrm>
            <a:off x="635226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635226" y="23541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635226" y="365249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6" name="Google Shape;276;p19"/>
          <p:cNvSpPr/>
          <p:nvPr/>
        </p:nvSpPr>
        <p:spPr>
          <a:xfrm>
            <a:off x="635226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635226" y="6706726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635226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635226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635226" y="8005109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15742826" y="147626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15742826" y="23541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3" name="Google Shape;283;p19"/>
          <p:cNvSpPr/>
          <p:nvPr/>
        </p:nvSpPr>
        <p:spPr>
          <a:xfrm>
            <a:off x="15742826" y="3652522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4" name="Google Shape;284;p19"/>
          <p:cNvSpPr/>
          <p:nvPr/>
        </p:nvSpPr>
        <p:spPr>
          <a:xfrm>
            <a:off x="15742826" y="4505125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5" name="Google Shape;285;p19"/>
          <p:cNvSpPr/>
          <p:nvPr/>
        </p:nvSpPr>
        <p:spPr>
          <a:xfrm>
            <a:off x="15742826" y="6706751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6" name="Google Shape;286;p19"/>
          <p:cNvSpPr/>
          <p:nvPr/>
        </p:nvSpPr>
        <p:spPr>
          <a:xfrm>
            <a:off x="15742826" y="5828875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7" name="Google Shape;287;p19"/>
          <p:cNvSpPr/>
          <p:nvPr/>
        </p:nvSpPr>
        <p:spPr>
          <a:xfrm>
            <a:off x="15742826" y="88577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8" name="Google Shape;288;p19"/>
          <p:cNvSpPr/>
          <p:nvPr/>
        </p:nvSpPr>
        <p:spPr>
          <a:xfrm>
            <a:off x="15742826" y="8005134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9" name="Google Shape;289;p19"/>
          <p:cNvSpPr/>
          <p:nvPr/>
        </p:nvSpPr>
        <p:spPr>
          <a:xfrm>
            <a:off x="2997426" y="199058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0" name="Google Shape;290;p19"/>
          <p:cNvSpPr/>
          <p:nvPr/>
        </p:nvSpPr>
        <p:spPr>
          <a:xfrm>
            <a:off x="2997426" y="40289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2997426" y="63149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2" name="Google Shape;292;p19"/>
          <p:cNvSpPr/>
          <p:nvPr/>
        </p:nvSpPr>
        <p:spPr>
          <a:xfrm>
            <a:off x="2997426" y="835328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3" name="Google Shape;293;p19"/>
          <p:cNvSpPr/>
          <p:nvPr/>
        </p:nvSpPr>
        <p:spPr>
          <a:xfrm>
            <a:off x="13417776" y="19856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4" name="Google Shape;294;p19"/>
          <p:cNvSpPr/>
          <p:nvPr/>
        </p:nvSpPr>
        <p:spPr>
          <a:xfrm>
            <a:off x="13417776" y="40240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13417776" y="63100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13417776" y="83483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5340576" y="3152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8" name="Google Shape;298;p19"/>
          <p:cNvSpPr/>
          <p:nvPr/>
        </p:nvSpPr>
        <p:spPr>
          <a:xfrm>
            <a:off x="5340576" y="72293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9" name="Google Shape;299;p19"/>
          <p:cNvSpPr/>
          <p:nvPr/>
        </p:nvSpPr>
        <p:spPr>
          <a:xfrm>
            <a:off x="11122451" y="3128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0" name="Google Shape;300;p19"/>
          <p:cNvSpPr/>
          <p:nvPr/>
        </p:nvSpPr>
        <p:spPr>
          <a:xfrm>
            <a:off x="11122451" y="72053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1" name="Google Shape;301;p19"/>
          <p:cNvSpPr/>
          <p:nvPr/>
        </p:nvSpPr>
        <p:spPr>
          <a:xfrm>
            <a:off x="8189013" y="38165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2" name="Google Shape;302;p19"/>
          <p:cNvSpPr/>
          <p:nvPr/>
        </p:nvSpPr>
        <p:spPr>
          <a:xfrm>
            <a:off x="8189013" y="65414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0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305" name="Google Shape;305;p2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0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5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45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41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66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4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3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07" name="Google Shape;307;p20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308" name="Google Shape;308;p20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20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20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20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Google Shape;312;p20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50" lIns="137150" spcFirstLastPara="1" rIns="137150" wrap="square" tIns="13715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36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313" name="Google Shape;313;p20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87613" y="740587"/>
            <a:ext cx="12359700" cy="3106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/>
          <p:nvPr/>
        </p:nvSpPr>
        <p:spPr>
          <a:xfrm rot="5400000">
            <a:off x="-1500750" y="8816100"/>
            <a:ext cx="33333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/>
          <p:nvPr/>
        </p:nvSpPr>
        <p:spPr>
          <a:xfrm>
            <a:off x="1403549" y="4200150"/>
            <a:ext cx="15480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SLIDESMANIA</a:t>
            </a:r>
            <a:endParaRPr sz="12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cxnSp>
        <p:nvCxnSpPr>
          <p:cNvPr id="319" name="Google Shape;319;p21"/>
          <p:cNvCxnSpPr/>
          <p:nvPr/>
        </p:nvCxnSpPr>
        <p:spPr>
          <a:xfrm flipH="1" rot="10800000">
            <a:off x="2340224" y="6242138"/>
            <a:ext cx="13607700" cy="270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21"/>
          <p:cNvSpPr/>
          <p:nvPr/>
        </p:nvSpPr>
        <p:spPr>
          <a:xfrm>
            <a:off x="3583574" y="6717788"/>
            <a:ext cx="11121000" cy="119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Templates for Education | Bundle 01</a:t>
            </a:r>
            <a:endParaRPr b="1" sz="45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21" name="Google Shape;321;p21"/>
          <p:cNvSpPr txBox="1"/>
          <p:nvPr/>
        </p:nvSpPr>
        <p:spPr>
          <a:xfrm>
            <a:off x="1403549" y="2520863"/>
            <a:ext cx="154809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6667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H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 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B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U</a:t>
            </a: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18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31" name="Google Shape;331;p23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32" name="Google Shape;332;p23"/>
          <p:cNvSpPr txBox="1"/>
          <p:nvPr/>
        </p:nvSpPr>
        <p:spPr>
          <a:xfrm>
            <a:off x="2876694" y="2364413"/>
            <a:ext cx="1246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3" name="Google Shape;333;p23"/>
          <p:cNvSpPr txBox="1"/>
          <p:nvPr/>
        </p:nvSpPr>
        <p:spPr>
          <a:xfrm>
            <a:off x="325796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4" name="Google Shape;334;p23"/>
          <p:cNvSpPr txBox="1"/>
          <p:nvPr/>
        </p:nvSpPr>
        <p:spPr>
          <a:xfrm>
            <a:off x="4871958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5" name="Google Shape;335;p23"/>
          <p:cNvSpPr txBox="1"/>
          <p:nvPr/>
        </p:nvSpPr>
        <p:spPr>
          <a:xfrm>
            <a:off x="9364233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6" name="Google Shape;336;p23"/>
          <p:cNvSpPr txBox="1"/>
          <p:nvPr/>
        </p:nvSpPr>
        <p:spPr>
          <a:xfrm>
            <a:off x="13910396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2876700" y="3599925"/>
            <a:ext cx="124659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8" name="Google Shape;338;p23"/>
          <p:cNvSpPr txBox="1"/>
          <p:nvPr/>
        </p:nvSpPr>
        <p:spPr>
          <a:xfrm>
            <a:off x="3258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9" name="Google Shape;339;p23"/>
          <p:cNvSpPr txBox="1"/>
          <p:nvPr/>
        </p:nvSpPr>
        <p:spPr>
          <a:xfrm>
            <a:off x="48283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0" name="Google Shape;340;p23"/>
          <p:cNvSpPr txBox="1"/>
          <p:nvPr/>
        </p:nvSpPr>
        <p:spPr>
          <a:xfrm>
            <a:off x="93308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1" name="Google Shape;341;p23"/>
          <p:cNvSpPr txBox="1"/>
          <p:nvPr/>
        </p:nvSpPr>
        <p:spPr>
          <a:xfrm>
            <a:off x="138333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4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2876694" y="2250113"/>
            <a:ext cx="1246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something here.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49" name="Google Shape;349;p24"/>
          <p:cNvSpPr txBox="1"/>
          <p:nvPr/>
        </p:nvSpPr>
        <p:spPr>
          <a:xfrm>
            <a:off x="495413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0" name="Google Shape;350;p24"/>
          <p:cNvSpPr txBox="1"/>
          <p:nvPr/>
        </p:nvSpPr>
        <p:spPr>
          <a:xfrm>
            <a:off x="495413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1" name="Google Shape;351;p24"/>
          <p:cNvSpPr txBox="1"/>
          <p:nvPr/>
        </p:nvSpPr>
        <p:spPr>
          <a:xfrm>
            <a:off x="495413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2" name="Google Shape;352;p24"/>
          <p:cNvSpPr txBox="1"/>
          <p:nvPr/>
        </p:nvSpPr>
        <p:spPr>
          <a:xfrm>
            <a:off x="495413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495413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4" name="Google Shape;354;p24"/>
          <p:cNvSpPr txBox="1"/>
          <p:nvPr/>
        </p:nvSpPr>
        <p:spPr>
          <a:xfrm>
            <a:off x="6562125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5" name="Google Shape;355;p24"/>
          <p:cNvSpPr txBox="1"/>
          <p:nvPr/>
        </p:nvSpPr>
        <p:spPr>
          <a:xfrm>
            <a:off x="6562125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6" name="Google Shape;356;p24"/>
          <p:cNvSpPr txBox="1"/>
          <p:nvPr/>
        </p:nvSpPr>
        <p:spPr>
          <a:xfrm>
            <a:off x="6562125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6562125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6562125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9" name="Google Shape;359;p24"/>
          <p:cNvSpPr txBox="1"/>
          <p:nvPr/>
        </p:nvSpPr>
        <p:spPr>
          <a:xfrm>
            <a:off x="12628838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0" name="Google Shape;360;p24"/>
          <p:cNvSpPr txBox="1"/>
          <p:nvPr/>
        </p:nvSpPr>
        <p:spPr>
          <a:xfrm>
            <a:off x="12628838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1" name="Google Shape;361;p24"/>
          <p:cNvSpPr txBox="1"/>
          <p:nvPr/>
        </p:nvSpPr>
        <p:spPr>
          <a:xfrm>
            <a:off x="12628838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2" name="Google Shape;362;p24"/>
          <p:cNvSpPr txBox="1"/>
          <p:nvPr/>
        </p:nvSpPr>
        <p:spPr>
          <a:xfrm>
            <a:off x="12628838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3" name="Google Shape;363;p24"/>
          <p:cNvSpPr txBox="1"/>
          <p:nvPr/>
        </p:nvSpPr>
        <p:spPr>
          <a:xfrm>
            <a:off x="12628838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5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69" name="Google Shape;369;p25"/>
          <p:cNvSpPr txBox="1"/>
          <p:nvPr/>
        </p:nvSpPr>
        <p:spPr>
          <a:xfrm>
            <a:off x="10524979" y="22248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effect #1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0" name="Google Shape;370;p25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U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 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71" name="Google Shape;371;p25"/>
          <p:cNvSpPr txBox="1"/>
          <p:nvPr/>
        </p:nvSpPr>
        <p:spPr>
          <a:xfrm>
            <a:off x="10524979" y="4862063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ffect #2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2" name="Google Shape;372;p25"/>
          <p:cNvSpPr txBox="1"/>
          <p:nvPr/>
        </p:nvSpPr>
        <p:spPr>
          <a:xfrm>
            <a:off x="10524979" y="74992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ffect #3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3" name="Google Shape;373;p25"/>
          <p:cNvSpPr txBox="1"/>
          <p:nvPr/>
        </p:nvSpPr>
        <p:spPr>
          <a:xfrm>
            <a:off x="1586925" y="2399063"/>
            <a:ext cx="3901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cause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4" name="Google Shape;374;p25"/>
          <p:cNvSpPr txBox="1"/>
          <p:nvPr/>
        </p:nvSpPr>
        <p:spPr>
          <a:xfrm>
            <a:off x="385650" y="3368138"/>
            <a:ext cx="6304200" cy="6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5" name="Google Shape;375;p25"/>
          <p:cNvSpPr txBox="1"/>
          <p:nvPr/>
        </p:nvSpPr>
        <p:spPr>
          <a:xfrm>
            <a:off x="7804279" y="2979675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6" name="Google Shape;376;p25"/>
          <p:cNvSpPr txBox="1"/>
          <p:nvPr/>
        </p:nvSpPr>
        <p:spPr>
          <a:xfrm>
            <a:off x="7804279" y="5615363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7" name="Google Shape;377;p25"/>
          <p:cNvSpPr txBox="1"/>
          <p:nvPr/>
        </p:nvSpPr>
        <p:spPr>
          <a:xfrm>
            <a:off x="7804279" y="8251050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6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AND WRITE YOUR CONCLUSION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83" name="Google Shape;383;p26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V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 flipH="1">
            <a:off x="12992981" y="2399063"/>
            <a:ext cx="3733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conclusion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 flipH="1">
            <a:off x="11843351" y="3368138"/>
            <a:ext cx="6032700" cy="6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 flipH="1">
            <a:off x="3046350" y="22248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 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#1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 flipH="1">
            <a:off x="3046350" y="4862063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 #2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 flipH="1">
            <a:off x="3046350" y="74992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 #3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9" name="Google Shape;389;p26"/>
          <p:cNvSpPr txBox="1"/>
          <p:nvPr/>
        </p:nvSpPr>
        <p:spPr>
          <a:xfrm flipH="1">
            <a:off x="325650" y="2979675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0" name="Google Shape;390;p26"/>
          <p:cNvSpPr txBox="1"/>
          <p:nvPr/>
        </p:nvSpPr>
        <p:spPr>
          <a:xfrm flipH="1">
            <a:off x="325650" y="5615363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1" name="Google Shape;391;p26"/>
          <p:cNvSpPr txBox="1"/>
          <p:nvPr/>
        </p:nvSpPr>
        <p:spPr>
          <a:xfrm flipH="1">
            <a:off x="325650" y="8251050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7"/>
          <p:cNvSpPr txBox="1"/>
          <p:nvPr/>
        </p:nvSpPr>
        <p:spPr>
          <a:xfrm>
            <a:off x="325799" y="1034250"/>
            <a:ext cx="176688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TITLE OF THE STORY</a:t>
            </a:r>
            <a:endParaRPr sz="7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97" name="Google Shape;397;p27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G 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 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105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98" name="Google Shape;398;p27"/>
          <p:cNvSpPr txBox="1"/>
          <p:nvPr/>
        </p:nvSpPr>
        <p:spPr>
          <a:xfrm flipH="1">
            <a:off x="802725" y="245190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First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99" name="Google Shape;399;p27"/>
          <p:cNvSpPr txBox="1"/>
          <p:nvPr/>
        </p:nvSpPr>
        <p:spPr>
          <a:xfrm flipH="1">
            <a:off x="802725" y="50890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Next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 flipH="1">
            <a:off x="802725" y="77262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Last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01" name="Google Shape;401;p27"/>
          <p:cNvSpPr txBox="1"/>
          <p:nvPr/>
        </p:nvSpPr>
        <p:spPr>
          <a:xfrm flipH="1">
            <a:off x="1054088" y="3206695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2" name="Google Shape;402;p27"/>
          <p:cNvSpPr txBox="1"/>
          <p:nvPr/>
        </p:nvSpPr>
        <p:spPr>
          <a:xfrm flipH="1">
            <a:off x="1054088" y="5842384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3" name="Google Shape;403;p27"/>
          <p:cNvSpPr txBox="1"/>
          <p:nvPr/>
        </p:nvSpPr>
        <p:spPr>
          <a:xfrm flipH="1">
            <a:off x="1054088" y="8478074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8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 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410" name="Google Shape;410;p28"/>
          <p:cNvSpPr txBox="1"/>
          <p:nvPr/>
        </p:nvSpPr>
        <p:spPr>
          <a:xfrm>
            <a:off x="325800" y="2115600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1" name="Google Shape;411;p28"/>
          <p:cNvSpPr txBox="1"/>
          <p:nvPr/>
        </p:nvSpPr>
        <p:spPr>
          <a:xfrm>
            <a:off x="325800" y="6196463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2" name="Google Shape;412;p28"/>
          <p:cNvSpPr txBox="1"/>
          <p:nvPr/>
        </p:nvSpPr>
        <p:spPr>
          <a:xfrm>
            <a:off x="12227963" y="2115600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3" name="Google Shape;413;p28"/>
          <p:cNvSpPr txBox="1"/>
          <p:nvPr/>
        </p:nvSpPr>
        <p:spPr>
          <a:xfrm>
            <a:off x="12227963" y="6196463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4" name="Google Shape;414;p28"/>
          <p:cNvSpPr txBox="1"/>
          <p:nvPr/>
        </p:nvSpPr>
        <p:spPr>
          <a:xfrm>
            <a:off x="6807375" y="5042288"/>
            <a:ext cx="46878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Word</a:t>
            </a:r>
            <a:endParaRPr b="1" sz="120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9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20" name="Google Shape;420;p29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S 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B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2951663" y="3158100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745275" y="6482831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3" name="Google Shape;423;p29"/>
          <p:cNvSpPr/>
          <p:nvPr/>
        </p:nvSpPr>
        <p:spPr>
          <a:xfrm>
            <a:off x="4427213" y="4257113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4" name="Google Shape;424;p29"/>
          <p:cNvSpPr/>
          <p:nvPr/>
        </p:nvSpPr>
        <p:spPr>
          <a:xfrm>
            <a:off x="2220825" y="7581844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5" name="Google Shape;425;p29"/>
          <p:cNvSpPr/>
          <p:nvPr/>
        </p:nvSpPr>
        <p:spPr>
          <a:xfrm>
            <a:off x="14935088" y="3625725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6" name="Google Shape;426;p29"/>
          <p:cNvSpPr/>
          <p:nvPr/>
        </p:nvSpPr>
        <p:spPr>
          <a:xfrm>
            <a:off x="12728700" y="6950456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7" name="Google Shape;42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8" name="Google Shape;42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9" name="Google Shape;42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0" name="Google Shape;43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1" name="Google Shape;43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2" name="Google Shape;43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3" name="Google Shape;43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4" name="Google Shape;43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5" name="Google Shape;43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6" name="Google Shape;43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7" name="Google Shape;43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8" name="Google Shape;43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9" name="Google Shape;43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0" name="Google Shape;44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1" name="Google Shape;44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2" name="Google Shape;44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3" name="Google Shape;44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4" name="Google Shape;44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5" name="Google Shape;44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6" name="Google Shape;44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7" name="Google Shape;44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8" name="Google Shape;44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9" name="Google Shape;44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2" name="Google Shape;45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7" name="Google Shape;45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4" name="Google Shape;46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1" name="Google Shape;47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2" name="Google Shape;47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3" name="Google Shape;473;p29"/>
          <p:cNvSpPr/>
          <p:nvPr/>
        </p:nvSpPr>
        <p:spPr>
          <a:xfrm>
            <a:off x="1834163" y="10630088"/>
            <a:ext cx="16453800" cy="14757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Grab a post it, type your name and place it on the board.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8210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a statement here.</a:t>
            </a:r>
            <a:endParaRPr b="1" sz="6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0"/>
          <p:cNvSpPr txBox="1"/>
          <p:nvPr/>
        </p:nvSpPr>
        <p:spPr>
          <a:xfrm>
            <a:off x="2669625" y="2284763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One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0" name="Google Shape;480;p30"/>
          <p:cNvSpPr txBox="1"/>
          <p:nvPr/>
        </p:nvSpPr>
        <p:spPr>
          <a:xfrm>
            <a:off x="11625863" y="2285438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Two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1" name="Google Shape;481;p30"/>
          <p:cNvSpPr txBox="1"/>
          <p:nvPr/>
        </p:nvSpPr>
        <p:spPr>
          <a:xfrm>
            <a:off x="2669625" y="6269363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Three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2" name="Google Shape;482;p30"/>
          <p:cNvSpPr txBox="1"/>
          <p:nvPr/>
        </p:nvSpPr>
        <p:spPr>
          <a:xfrm>
            <a:off x="11664338" y="6186900"/>
            <a:ext cx="3948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Four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3" name="Google Shape;483;p30"/>
          <p:cNvSpPr txBox="1"/>
          <p:nvPr/>
        </p:nvSpPr>
        <p:spPr>
          <a:xfrm>
            <a:off x="448200" y="3253838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4" name="Google Shape;484;p30"/>
          <p:cNvSpPr txBox="1"/>
          <p:nvPr/>
        </p:nvSpPr>
        <p:spPr>
          <a:xfrm>
            <a:off x="9404438" y="3268009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5" name="Google Shape;485;p30"/>
          <p:cNvSpPr txBox="1"/>
          <p:nvPr/>
        </p:nvSpPr>
        <p:spPr>
          <a:xfrm>
            <a:off x="448200" y="7326489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</a:t>
            </a: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6" name="Google Shape;486;p30"/>
          <p:cNvSpPr txBox="1"/>
          <p:nvPr/>
        </p:nvSpPr>
        <p:spPr>
          <a:xfrm>
            <a:off x="9404438" y="7340660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7" name="Google Shape;487;p30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88" name="Google Shape;488;p30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1"/>
          <p:cNvSpPr txBox="1"/>
          <p:nvPr/>
        </p:nvSpPr>
        <p:spPr>
          <a:xfrm>
            <a:off x="324038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4" name="Google Shape;494;p31"/>
          <p:cNvSpPr txBox="1"/>
          <p:nvPr/>
        </p:nvSpPr>
        <p:spPr>
          <a:xfrm>
            <a:off x="1202738" y="2178600"/>
            <a:ext cx="4117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do I know?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5" name="Google Shape;495;p31"/>
          <p:cNvSpPr txBox="1"/>
          <p:nvPr/>
        </p:nvSpPr>
        <p:spPr>
          <a:xfrm>
            <a:off x="6276881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6" name="Google Shape;496;p31"/>
          <p:cNvSpPr txBox="1"/>
          <p:nvPr/>
        </p:nvSpPr>
        <p:spPr>
          <a:xfrm>
            <a:off x="7155581" y="2178600"/>
            <a:ext cx="4117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do I wonder?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7" name="Google Shape;497;p31"/>
          <p:cNvSpPr txBox="1"/>
          <p:nvPr/>
        </p:nvSpPr>
        <p:spPr>
          <a:xfrm>
            <a:off x="12229744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8" name="Google Shape;498;p31"/>
          <p:cNvSpPr txBox="1"/>
          <p:nvPr/>
        </p:nvSpPr>
        <p:spPr>
          <a:xfrm>
            <a:off x="13108444" y="2178600"/>
            <a:ext cx="4117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have I learned?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9" name="Google Shape;499;p31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00" name="Google Shape;500;p31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2"/>
          <p:cNvSpPr txBox="1"/>
          <p:nvPr/>
        </p:nvSpPr>
        <p:spPr>
          <a:xfrm>
            <a:off x="324038" y="3032700"/>
            <a:ext cx="86940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6" name="Google Shape;506;p32"/>
          <p:cNvSpPr txBox="1"/>
          <p:nvPr/>
        </p:nvSpPr>
        <p:spPr>
          <a:xfrm>
            <a:off x="1648791" y="2178600"/>
            <a:ext cx="6207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This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07" name="Google Shape;507;p32"/>
          <p:cNvSpPr txBox="1"/>
          <p:nvPr/>
        </p:nvSpPr>
        <p:spPr>
          <a:xfrm>
            <a:off x="9298718" y="3032700"/>
            <a:ext cx="86940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8" name="Google Shape;508;p32"/>
          <p:cNvSpPr txBox="1"/>
          <p:nvPr/>
        </p:nvSpPr>
        <p:spPr>
          <a:xfrm>
            <a:off x="10623471" y="2178600"/>
            <a:ext cx="6207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That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09" name="Google Shape;509;p32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11" name="Google Shape;511;p32"/>
          <p:cNvSpPr txBox="1"/>
          <p:nvPr/>
        </p:nvSpPr>
        <p:spPr>
          <a:xfrm>
            <a:off x="8285775" y="1777875"/>
            <a:ext cx="197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latin typeface="Chela One"/>
                <a:ea typeface="Chela One"/>
                <a:cs typeface="Chela One"/>
                <a:sym typeface="Chela One"/>
              </a:rPr>
              <a:t>VS.</a:t>
            </a:r>
            <a:endParaRPr b="1" sz="9000">
              <a:latin typeface="Chela One"/>
              <a:ea typeface="Chela One"/>
              <a:cs typeface="Chela One"/>
              <a:sym typeface="Chela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3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17" name="Google Shape;517;p33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W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G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18" name="Google Shape;518;p33"/>
          <p:cNvSpPr txBox="1"/>
          <p:nvPr/>
        </p:nvSpPr>
        <p:spPr>
          <a:xfrm>
            <a:off x="862388" y="1793100"/>
            <a:ext cx="4210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your name</a:t>
            </a:r>
            <a:endParaRPr b="1" sz="35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552638" y="2804100"/>
            <a:ext cx="171495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4"/>
          <p:cNvSpPr txBox="1"/>
          <p:nvPr/>
        </p:nvSpPr>
        <p:spPr>
          <a:xfrm>
            <a:off x="325798" y="205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W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K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P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endParaRPr sz="12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25" name="Google Shape;525;p34"/>
          <p:cNvSpPr txBox="1"/>
          <p:nvPr/>
        </p:nvSpPr>
        <p:spPr>
          <a:xfrm>
            <a:off x="516375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Monday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6" name="Google Shape;526;p34"/>
          <p:cNvSpPr txBox="1"/>
          <p:nvPr/>
        </p:nvSpPr>
        <p:spPr>
          <a:xfrm>
            <a:off x="4094756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Tuesday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7" name="Google Shape;527;p34"/>
          <p:cNvSpPr txBox="1"/>
          <p:nvPr/>
        </p:nvSpPr>
        <p:spPr>
          <a:xfrm>
            <a:off x="76731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Wednesday</a:t>
            </a:r>
            <a:endParaRPr b="1" sz="27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8" name="Google Shape;528;p34"/>
          <p:cNvSpPr txBox="1"/>
          <p:nvPr/>
        </p:nvSpPr>
        <p:spPr>
          <a:xfrm>
            <a:off x="112515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Thursday</a:t>
            </a:r>
            <a:endParaRPr b="1" sz="27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9" name="Google Shape;529;p34"/>
          <p:cNvSpPr txBox="1"/>
          <p:nvPr/>
        </p:nvSpPr>
        <p:spPr>
          <a:xfrm>
            <a:off x="148299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Friday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30" name="Google Shape;530;p34"/>
          <p:cNvSpPr txBox="1"/>
          <p:nvPr/>
        </p:nvSpPr>
        <p:spPr>
          <a:xfrm>
            <a:off x="325800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1" name="Google Shape;531;p34"/>
          <p:cNvSpPr txBox="1"/>
          <p:nvPr/>
        </p:nvSpPr>
        <p:spPr>
          <a:xfrm>
            <a:off x="3904181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2" name="Google Shape;532;p34"/>
          <p:cNvSpPr txBox="1"/>
          <p:nvPr/>
        </p:nvSpPr>
        <p:spPr>
          <a:xfrm>
            <a:off x="7482581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3" name="Google Shape;533;p34"/>
          <p:cNvSpPr txBox="1"/>
          <p:nvPr/>
        </p:nvSpPr>
        <p:spPr>
          <a:xfrm>
            <a:off x="11060963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4" name="Google Shape;534;p34"/>
          <p:cNvSpPr txBox="1"/>
          <p:nvPr/>
        </p:nvSpPr>
        <p:spPr>
          <a:xfrm>
            <a:off x="14639325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5" name="Google Shape;535;p34"/>
          <p:cNvSpPr txBox="1"/>
          <p:nvPr/>
        </p:nvSpPr>
        <p:spPr>
          <a:xfrm>
            <a:off x="1171200" y="8574525"/>
            <a:ext cx="16823400" cy="13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 txBox="1"/>
          <p:nvPr/>
        </p:nvSpPr>
        <p:spPr>
          <a:xfrm>
            <a:off x="325799" y="-337350"/>
            <a:ext cx="176688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BINGO</a:t>
            </a:r>
            <a:endParaRPr sz="15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41" name="Google Shape;541;p35"/>
          <p:cNvSpPr txBox="1"/>
          <p:nvPr/>
        </p:nvSpPr>
        <p:spPr>
          <a:xfrm>
            <a:off x="12150038" y="75832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2" name="Google Shape;542;p35"/>
          <p:cNvSpPr txBox="1"/>
          <p:nvPr/>
        </p:nvSpPr>
        <p:spPr>
          <a:xfrm>
            <a:off x="12150038" y="47563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3" name="Google Shape;543;p35"/>
          <p:cNvSpPr txBox="1"/>
          <p:nvPr/>
        </p:nvSpPr>
        <p:spPr>
          <a:xfrm>
            <a:off x="12150038" y="19294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4" name="Google Shape;544;p35"/>
          <p:cNvSpPr txBox="1"/>
          <p:nvPr/>
        </p:nvSpPr>
        <p:spPr>
          <a:xfrm>
            <a:off x="14969175" y="76118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5" name="Google Shape;545;p35"/>
          <p:cNvSpPr txBox="1"/>
          <p:nvPr/>
        </p:nvSpPr>
        <p:spPr>
          <a:xfrm>
            <a:off x="14969175" y="47849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6" name="Google Shape;546;p35"/>
          <p:cNvSpPr txBox="1"/>
          <p:nvPr/>
        </p:nvSpPr>
        <p:spPr>
          <a:xfrm>
            <a:off x="14969175" y="19580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7" name="Google Shape;547;p35"/>
          <p:cNvSpPr txBox="1"/>
          <p:nvPr/>
        </p:nvSpPr>
        <p:spPr>
          <a:xfrm>
            <a:off x="6500138" y="75547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8" name="Google Shape;548;p35"/>
          <p:cNvSpPr txBox="1"/>
          <p:nvPr/>
        </p:nvSpPr>
        <p:spPr>
          <a:xfrm>
            <a:off x="6500138" y="47278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9" name="Google Shape;549;p35"/>
          <p:cNvSpPr txBox="1"/>
          <p:nvPr/>
        </p:nvSpPr>
        <p:spPr>
          <a:xfrm>
            <a:off x="6500138" y="19009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0" name="Google Shape;550;p35"/>
          <p:cNvSpPr txBox="1"/>
          <p:nvPr/>
        </p:nvSpPr>
        <p:spPr>
          <a:xfrm>
            <a:off x="9319275" y="75832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1" name="Google Shape;551;p35"/>
          <p:cNvSpPr txBox="1"/>
          <p:nvPr/>
        </p:nvSpPr>
        <p:spPr>
          <a:xfrm>
            <a:off x="9319275" y="47563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2" name="Google Shape;552;p35"/>
          <p:cNvSpPr txBox="1"/>
          <p:nvPr/>
        </p:nvSpPr>
        <p:spPr>
          <a:xfrm>
            <a:off x="9319275" y="19294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3" name="Google Shape;553;p35"/>
          <p:cNvSpPr txBox="1"/>
          <p:nvPr/>
        </p:nvSpPr>
        <p:spPr>
          <a:xfrm>
            <a:off x="868238" y="75690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4" name="Google Shape;554;p35"/>
          <p:cNvSpPr txBox="1"/>
          <p:nvPr/>
        </p:nvSpPr>
        <p:spPr>
          <a:xfrm>
            <a:off x="868238" y="47421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5" name="Google Shape;555;p35"/>
          <p:cNvSpPr txBox="1"/>
          <p:nvPr/>
        </p:nvSpPr>
        <p:spPr>
          <a:xfrm>
            <a:off x="868238" y="19152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6" name="Google Shape;556;p35"/>
          <p:cNvSpPr/>
          <p:nvPr/>
        </p:nvSpPr>
        <p:spPr>
          <a:xfrm>
            <a:off x="649538" y="1809675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5"/>
          <p:cNvSpPr/>
          <p:nvPr/>
        </p:nvSpPr>
        <p:spPr>
          <a:xfrm>
            <a:off x="9102188" y="4608000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5"/>
          <p:cNvSpPr/>
          <p:nvPr/>
        </p:nvSpPr>
        <p:spPr>
          <a:xfrm>
            <a:off x="6284625" y="7425225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5"/>
          <p:cNvSpPr txBox="1"/>
          <p:nvPr/>
        </p:nvSpPr>
        <p:spPr>
          <a:xfrm>
            <a:off x="3687375" y="75975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0" name="Google Shape;560;p35"/>
          <p:cNvSpPr txBox="1"/>
          <p:nvPr/>
        </p:nvSpPr>
        <p:spPr>
          <a:xfrm>
            <a:off x="3687375" y="47706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1" name="Google Shape;561;p35"/>
          <p:cNvSpPr txBox="1"/>
          <p:nvPr/>
        </p:nvSpPr>
        <p:spPr>
          <a:xfrm>
            <a:off x="3687375" y="19437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6"/>
          <p:cNvSpPr txBox="1"/>
          <p:nvPr/>
        </p:nvSpPr>
        <p:spPr>
          <a:xfrm>
            <a:off x="166800" y="-263325"/>
            <a:ext cx="110250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STATION ROTATION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67" name="Google Shape;567;p36"/>
          <p:cNvSpPr txBox="1"/>
          <p:nvPr/>
        </p:nvSpPr>
        <p:spPr>
          <a:xfrm>
            <a:off x="11077538" y="207413"/>
            <a:ext cx="6948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ombo"/>
                <a:ea typeface="Combo"/>
                <a:cs typeface="Combo"/>
                <a:sym typeface="Combo"/>
              </a:rPr>
              <a:t>This is a subtitle.-</a:t>
            </a:r>
            <a:endParaRPr b="1" sz="45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568" name="Google Shape;568;p36"/>
          <p:cNvSpPr/>
          <p:nvPr/>
        </p:nvSpPr>
        <p:spPr>
          <a:xfrm>
            <a:off x="4110414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9" name="Google Shape;569;p36"/>
          <p:cNvSpPr/>
          <p:nvPr/>
        </p:nvSpPr>
        <p:spPr>
          <a:xfrm>
            <a:off x="4110414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0" name="Google Shape;570;p36"/>
          <p:cNvSpPr/>
          <p:nvPr/>
        </p:nvSpPr>
        <p:spPr>
          <a:xfrm>
            <a:off x="4110414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1" name="Google Shape;571;p36"/>
          <p:cNvSpPr/>
          <p:nvPr/>
        </p:nvSpPr>
        <p:spPr>
          <a:xfrm>
            <a:off x="4110414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2" name="Google Shape;572;p36"/>
          <p:cNvSpPr/>
          <p:nvPr/>
        </p:nvSpPr>
        <p:spPr>
          <a:xfrm>
            <a:off x="7651126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3" name="Google Shape;573;p36"/>
          <p:cNvSpPr/>
          <p:nvPr/>
        </p:nvSpPr>
        <p:spPr>
          <a:xfrm>
            <a:off x="7651126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4" name="Google Shape;574;p36"/>
          <p:cNvSpPr/>
          <p:nvPr/>
        </p:nvSpPr>
        <p:spPr>
          <a:xfrm>
            <a:off x="7651126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5" name="Google Shape;575;p36"/>
          <p:cNvSpPr/>
          <p:nvPr/>
        </p:nvSpPr>
        <p:spPr>
          <a:xfrm>
            <a:off x="7651126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6" name="Google Shape;576;p36"/>
          <p:cNvSpPr/>
          <p:nvPr/>
        </p:nvSpPr>
        <p:spPr>
          <a:xfrm>
            <a:off x="11191838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7" name="Google Shape;577;p36"/>
          <p:cNvSpPr/>
          <p:nvPr/>
        </p:nvSpPr>
        <p:spPr>
          <a:xfrm>
            <a:off x="11191838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8" name="Google Shape;578;p36"/>
          <p:cNvSpPr/>
          <p:nvPr/>
        </p:nvSpPr>
        <p:spPr>
          <a:xfrm>
            <a:off x="11191838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9" name="Google Shape;579;p36"/>
          <p:cNvSpPr/>
          <p:nvPr/>
        </p:nvSpPr>
        <p:spPr>
          <a:xfrm>
            <a:off x="11191838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0" name="Google Shape;580;p36"/>
          <p:cNvSpPr/>
          <p:nvPr/>
        </p:nvSpPr>
        <p:spPr>
          <a:xfrm>
            <a:off x="14732550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1" name="Google Shape;581;p36"/>
          <p:cNvSpPr/>
          <p:nvPr/>
        </p:nvSpPr>
        <p:spPr>
          <a:xfrm>
            <a:off x="14732550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2" name="Google Shape;582;p36"/>
          <p:cNvSpPr/>
          <p:nvPr/>
        </p:nvSpPr>
        <p:spPr>
          <a:xfrm>
            <a:off x="14732550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3" name="Google Shape;583;p36"/>
          <p:cNvSpPr/>
          <p:nvPr/>
        </p:nvSpPr>
        <p:spPr>
          <a:xfrm>
            <a:off x="14732550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7"/>
          <p:cNvSpPr txBox="1"/>
          <p:nvPr/>
        </p:nvSpPr>
        <p:spPr>
          <a:xfrm>
            <a:off x="395400" y="-263325"/>
            <a:ext cx="83787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CHOICE BOARD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89" name="Google Shape;589;p37"/>
          <p:cNvSpPr txBox="1"/>
          <p:nvPr/>
        </p:nvSpPr>
        <p:spPr>
          <a:xfrm>
            <a:off x="8881875" y="207413"/>
            <a:ext cx="9144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bo"/>
                <a:ea typeface="Combo"/>
                <a:cs typeface="Combo"/>
                <a:sym typeface="Combo"/>
              </a:rPr>
              <a:t>Kinesthetic | Visual | Auditory | Read - Write</a:t>
            </a:r>
            <a:endParaRPr b="1" sz="38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590" name="Google Shape;590;p37"/>
          <p:cNvSpPr/>
          <p:nvPr/>
        </p:nvSpPr>
        <p:spPr>
          <a:xfrm>
            <a:off x="416325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1" name="Google Shape;591;p37"/>
          <p:cNvSpPr/>
          <p:nvPr/>
        </p:nvSpPr>
        <p:spPr>
          <a:xfrm>
            <a:off x="4890589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2" name="Google Shape;592;p37"/>
          <p:cNvSpPr/>
          <p:nvPr/>
        </p:nvSpPr>
        <p:spPr>
          <a:xfrm>
            <a:off x="9364852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3" name="Google Shape;593;p37"/>
          <p:cNvSpPr/>
          <p:nvPr/>
        </p:nvSpPr>
        <p:spPr>
          <a:xfrm>
            <a:off x="13839116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4" name="Google Shape;594;p37"/>
          <p:cNvSpPr/>
          <p:nvPr/>
        </p:nvSpPr>
        <p:spPr>
          <a:xfrm>
            <a:off x="9364856" y="3594956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5" name="Google Shape;595;p37"/>
          <p:cNvSpPr/>
          <p:nvPr/>
        </p:nvSpPr>
        <p:spPr>
          <a:xfrm>
            <a:off x="4890563" y="5833031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6" name="Google Shape;596;p37"/>
          <p:cNvSpPr/>
          <p:nvPr/>
        </p:nvSpPr>
        <p:spPr>
          <a:xfrm>
            <a:off x="13839075" y="8071031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7" name="Google Shape;597;p37"/>
          <p:cNvSpPr/>
          <p:nvPr/>
        </p:nvSpPr>
        <p:spPr>
          <a:xfrm>
            <a:off x="416314" y="5833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8" name="Google Shape;598;p37"/>
          <p:cNvSpPr/>
          <p:nvPr/>
        </p:nvSpPr>
        <p:spPr>
          <a:xfrm>
            <a:off x="13839101" y="3594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9" name="Google Shape;599;p37"/>
          <p:cNvSpPr/>
          <p:nvPr/>
        </p:nvSpPr>
        <p:spPr>
          <a:xfrm>
            <a:off x="9364864" y="8071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0" name="Google Shape;600;p37"/>
          <p:cNvSpPr/>
          <p:nvPr/>
        </p:nvSpPr>
        <p:spPr>
          <a:xfrm>
            <a:off x="416340" y="3594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1" name="Google Shape;601;p37"/>
          <p:cNvSpPr/>
          <p:nvPr/>
        </p:nvSpPr>
        <p:spPr>
          <a:xfrm>
            <a:off x="13839127" y="5832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2" name="Google Shape;602;p37"/>
          <p:cNvSpPr/>
          <p:nvPr/>
        </p:nvSpPr>
        <p:spPr>
          <a:xfrm>
            <a:off x="4890690" y="8071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3" name="Google Shape;603;p37"/>
          <p:cNvSpPr/>
          <p:nvPr/>
        </p:nvSpPr>
        <p:spPr>
          <a:xfrm>
            <a:off x="4890604" y="3594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4" name="Google Shape;604;p37"/>
          <p:cNvSpPr/>
          <p:nvPr/>
        </p:nvSpPr>
        <p:spPr>
          <a:xfrm>
            <a:off x="9364841" y="5832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5" name="Google Shape;605;p37"/>
          <p:cNvSpPr/>
          <p:nvPr/>
        </p:nvSpPr>
        <p:spPr>
          <a:xfrm>
            <a:off x="416479" y="8071050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8"/>
          <p:cNvSpPr/>
          <p:nvPr/>
        </p:nvSpPr>
        <p:spPr>
          <a:xfrm>
            <a:off x="635226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</a:t>
            </a: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1" name="Google Shape;611;p38"/>
          <p:cNvSpPr/>
          <p:nvPr/>
        </p:nvSpPr>
        <p:spPr>
          <a:xfrm>
            <a:off x="635226" y="23541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B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2" name="Google Shape;612;p38"/>
          <p:cNvSpPr/>
          <p:nvPr/>
        </p:nvSpPr>
        <p:spPr>
          <a:xfrm>
            <a:off x="635226" y="365249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C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3" name="Google Shape;613;p38"/>
          <p:cNvSpPr/>
          <p:nvPr/>
        </p:nvSpPr>
        <p:spPr>
          <a:xfrm>
            <a:off x="635226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D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4" name="Google Shape;614;p38"/>
          <p:cNvSpPr/>
          <p:nvPr/>
        </p:nvSpPr>
        <p:spPr>
          <a:xfrm>
            <a:off x="635226" y="6706726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F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5" name="Google Shape;615;p38"/>
          <p:cNvSpPr/>
          <p:nvPr/>
        </p:nvSpPr>
        <p:spPr>
          <a:xfrm>
            <a:off x="635226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E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6" name="Google Shape;616;p38"/>
          <p:cNvSpPr/>
          <p:nvPr/>
        </p:nvSpPr>
        <p:spPr>
          <a:xfrm>
            <a:off x="635226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H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7" name="Google Shape;617;p38"/>
          <p:cNvSpPr/>
          <p:nvPr/>
        </p:nvSpPr>
        <p:spPr>
          <a:xfrm>
            <a:off x="635226" y="8005109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G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8" name="Google Shape;618;p38"/>
          <p:cNvSpPr/>
          <p:nvPr/>
        </p:nvSpPr>
        <p:spPr>
          <a:xfrm flipH="1">
            <a:off x="15768645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P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9" name="Google Shape;619;p38"/>
          <p:cNvSpPr/>
          <p:nvPr/>
        </p:nvSpPr>
        <p:spPr>
          <a:xfrm flipH="1">
            <a:off x="15768645" y="797983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O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0" name="Google Shape;620;p38"/>
          <p:cNvSpPr/>
          <p:nvPr/>
        </p:nvSpPr>
        <p:spPr>
          <a:xfrm flipH="1">
            <a:off x="15768645" y="668145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N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1" name="Google Shape;621;p38"/>
          <p:cNvSpPr/>
          <p:nvPr/>
        </p:nvSpPr>
        <p:spPr>
          <a:xfrm flipH="1">
            <a:off x="15768645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M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2" name="Google Shape;622;p38"/>
          <p:cNvSpPr/>
          <p:nvPr/>
        </p:nvSpPr>
        <p:spPr>
          <a:xfrm flipH="1">
            <a:off x="15768645" y="3627224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H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3" name="Google Shape;623;p38"/>
          <p:cNvSpPr/>
          <p:nvPr/>
        </p:nvSpPr>
        <p:spPr>
          <a:xfrm flipH="1">
            <a:off x="15768645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 L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4" name="Google Shape;624;p38"/>
          <p:cNvSpPr/>
          <p:nvPr/>
        </p:nvSpPr>
        <p:spPr>
          <a:xfrm flipH="1">
            <a:off x="15768645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  I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5" name="Google Shape;625;p38"/>
          <p:cNvSpPr/>
          <p:nvPr/>
        </p:nvSpPr>
        <p:spPr>
          <a:xfrm flipH="1">
            <a:off x="15768645" y="2328841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 J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6" name="Google Shape;626;p38"/>
          <p:cNvSpPr txBox="1"/>
          <p:nvPr/>
        </p:nvSpPr>
        <p:spPr>
          <a:xfrm>
            <a:off x="388200" y="-263150"/>
            <a:ext cx="175116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BRACKET CHALLENGE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627" name="Google Shape;627;p38"/>
          <p:cNvSpPr txBox="1"/>
          <p:nvPr/>
        </p:nvSpPr>
        <p:spPr>
          <a:xfrm>
            <a:off x="7309325" y="2354125"/>
            <a:ext cx="3777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ombo"/>
                <a:ea typeface="Combo"/>
                <a:cs typeface="Combo"/>
                <a:sym typeface="Combo"/>
              </a:rPr>
              <a:t>Final Round!</a:t>
            </a:r>
            <a:endParaRPr b="1" sz="45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628" name="Google Shape;628;p38"/>
          <p:cNvSpPr/>
          <p:nvPr/>
        </p:nvSpPr>
        <p:spPr>
          <a:xfrm>
            <a:off x="2997426" y="2009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A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9" name="Google Shape;629;p38"/>
          <p:cNvSpPr/>
          <p:nvPr/>
        </p:nvSpPr>
        <p:spPr>
          <a:xfrm flipH="1">
            <a:off x="13444545" y="40098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 L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725465"/>
      </a:accent1>
      <a:accent2>
        <a:srgbClr val="AE8DA0"/>
      </a:accent2>
      <a:accent3>
        <a:srgbClr val="D2CAD5"/>
      </a:accent3>
      <a:accent4>
        <a:srgbClr val="A7A5A6"/>
      </a:accent4>
      <a:accent5>
        <a:srgbClr val="FFFF00"/>
      </a:accent5>
      <a:accent6>
        <a:srgbClr val="0000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