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fd6f18662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fd6f18662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fd6f18662e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fd6f18662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fd6f18662e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fd6f18662e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fd6f18662e_0_7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fd6f18662e_0_7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f86b4f6fdb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f86b4f6fdb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d6f18662e_0_6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fd6f18662e_0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fd6f18662e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fd6f18662e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fd6f18662e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fd6f18662e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fd6f18662e_0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fd6f18662e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01fc123353_59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101fc123353_59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fd6f18662e_0_10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fd6f18662e_0_10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fd6f18662e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fd6f18662e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fd6f18662e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fd6f18662e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d6f18662e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d6f18662e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fd6f18662e_0_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fd6f18662e_0_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fd6f18662e_0_8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fd6f18662e_0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fd6f18662e_0_6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fd6f18662e_0_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d6f18662e_0_9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fd6f18662e_0_9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2.png"/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5400000">
            <a:off x="4045313" y="-4044786"/>
            <a:ext cx="10216794" cy="1830742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966150" y="1375425"/>
            <a:ext cx="16355700" cy="7536300"/>
          </a:xfrm>
          <a:prstGeom prst="roundRect">
            <a:avLst>
              <a:gd fmla="val 755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Class debate">
  <p:cSld name="CUSTOM_21_2_1_1_1_1_1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/>
          <p:nvPr/>
        </p:nvSpPr>
        <p:spPr>
          <a:xfrm>
            <a:off x="325800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325800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9288077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3" name="Google Shape;133;p11"/>
          <p:cNvSpPr/>
          <p:nvPr/>
        </p:nvSpPr>
        <p:spPr>
          <a:xfrm>
            <a:off x="9288077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4" name="Google Shape;134;p11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821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5" name="Google Shape;135;p11"/>
          <p:cNvSpPr txBox="1"/>
          <p:nvPr/>
        </p:nvSpPr>
        <p:spPr>
          <a:xfrm>
            <a:off x="13150616" y="21886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disagree</a:t>
            </a:r>
            <a:endParaRPr b="1" i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13150616" y="91312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disagree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7" name="Google Shape;137;p11"/>
          <p:cNvSpPr txBox="1"/>
          <p:nvPr/>
        </p:nvSpPr>
        <p:spPr>
          <a:xfrm>
            <a:off x="464216" y="21886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agree</a:t>
            </a:r>
            <a:endParaRPr b="1" i="1" sz="3800">
              <a:solidFill>
                <a:schemeClr val="accen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38" name="Google Shape;138;p11"/>
          <p:cNvSpPr txBox="1"/>
          <p:nvPr/>
        </p:nvSpPr>
        <p:spPr>
          <a:xfrm>
            <a:off x="464216" y="91312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agree</a:t>
            </a:r>
            <a:endParaRPr b="1" i="1" sz="3800">
              <a:solidFill>
                <a:schemeClr val="accen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Four blocks">
  <p:cSld name="CUSTOM_21_2_1_1_1_1_1_1_1_1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/>
          <p:nvPr/>
        </p:nvSpPr>
        <p:spPr>
          <a:xfrm>
            <a:off x="325800" y="2556430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1" name="Google Shape;141;p12"/>
          <p:cNvSpPr/>
          <p:nvPr/>
        </p:nvSpPr>
        <p:spPr>
          <a:xfrm>
            <a:off x="9282038" y="2556413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2" name="Google Shape;142;p12"/>
          <p:cNvSpPr/>
          <p:nvPr/>
        </p:nvSpPr>
        <p:spPr>
          <a:xfrm>
            <a:off x="325800" y="6503288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9282038" y="6503270"/>
            <a:ext cx="8712600" cy="3440700"/>
          </a:xfrm>
          <a:prstGeom prst="roundRect">
            <a:avLst>
              <a:gd fmla="val 809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2411550" y="22411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"/>
          <p:cNvSpPr/>
          <p:nvPr/>
        </p:nvSpPr>
        <p:spPr>
          <a:xfrm>
            <a:off x="11367788" y="22411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2"/>
          <p:cNvSpPr/>
          <p:nvPr/>
        </p:nvSpPr>
        <p:spPr>
          <a:xfrm>
            <a:off x="2411550" y="6143250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"/>
          <p:cNvSpPr/>
          <p:nvPr/>
        </p:nvSpPr>
        <p:spPr>
          <a:xfrm>
            <a:off x="11367788" y="6143250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Three blocks">
  <p:cSld name="CUSTOM_21_2_1_1_1_1_1_1_1_1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"/>
          <p:cNvSpPr/>
          <p:nvPr/>
        </p:nvSpPr>
        <p:spPr>
          <a:xfrm>
            <a:off x="325800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0" name="Google Shape;150;p13"/>
          <p:cNvSpPr/>
          <p:nvPr/>
        </p:nvSpPr>
        <p:spPr>
          <a:xfrm>
            <a:off x="6277783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1" name="Google Shape;151;p13"/>
          <p:cNvSpPr/>
          <p:nvPr/>
        </p:nvSpPr>
        <p:spPr>
          <a:xfrm>
            <a:off x="12229767" y="2621400"/>
            <a:ext cx="57651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2" name="Google Shape;152;p13"/>
          <p:cNvSpPr/>
          <p:nvPr/>
        </p:nvSpPr>
        <p:spPr>
          <a:xfrm>
            <a:off x="936938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3"/>
          <p:cNvSpPr/>
          <p:nvPr/>
        </p:nvSpPr>
        <p:spPr>
          <a:xfrm>
            <a:off x="6889781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2842644" y="2134275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Two blocks">
  <p:cSld name="CUSTOM_21_2_1_1_1_1_1_1_1_1_1_1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"/>
          <p:cNvSpPr/>
          <p:nvPr/>
        </p:nvSpPr>
        <p:spPr>
          <a:xfrm>
            <a:off x="326695" y="2621400"/>
            <a:ext cx="86913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9300078" y="2621400"/>
            <a:ext cx="8691300" cy="73068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1248063" y="2134275"/>
            <a:ext cx="68460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>
            <a:off x="10222744" y="2134275"/>
            <a:ext cx="68460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Agenda">
  <p:cSld name="CUSTOM_21_2_1_1_1_1_1_1_1_1_1_1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/>
          <p:nvPr/>
        </p:nvSpPr>
        <p:spPr>
          <a:xfrm>
            <a:off x="325800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3904191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3" name="Google Shape;163;p15"/>
          <p:cNvSpPr/>
          <p:nvPr/>
        </p:nvSpPr>
        <p:spPr>
          <a:xfrm>
            <a:off x="7482581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4" name="Google Shape;164;p15"/>
          <p:cNvSpPr/>
          <p:nvPr/>
        </p:nvSpPr>
        <p:spPr>
          <a:xfrm>
            <a:off x="11060972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5" name="Google Shape;165;p15"/>
          <p:cNvSpPr/>
          <p:nvPr/>
        </p:nvSpPr>
        <p:spPr>
          <a:xfrm>
            <a:off x="14639362" y="2670713"/>
            <a:ext cx="3355200" cy="55005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325800" y="8574525"/>
            <a:ext cx="17668800" cy="1352700"/>
          </a:xfrm>
          <a:prstGeom prst="roundRect">
            <a:avLst>
              <a:gd fmla="val 11035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325800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8" name="Google Shape;168;p15"/>
          <p:cNvSpPr/>
          <p:nvPr/>
        </p:nvSpPr>
        <p:spPr>
          <a:xfrm>
            <a:off x="3904181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9" name="Google Shape;169;p15"/>
          <p:cNvSpPr/>
          <p:nvPr/>
        </p:nvSpPr>
        <p:spPr>
          <a:xfrm>
            <a:off x="74825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0" name="Google Shape;170;p15"/>
          <p:cNvSpPr/>
          <p:nvPr/>
        </p:nvSpPr>
        <p:spPr>
          <a:xfrm>
            <a:off x="110609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1" name="Google Shape;171;p15"/>
          <p:cNvSpPr/>
          <p:nvPr/>
        </p:nvSpPr>
        <p:spPr>
          <a:xfrm>
            <a:off x="14639363" y="2154975"/>
            <a:ext cx="33552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2" name="Google Shape;172;p15"/>
          <p:cNvSpPr txBox="1"/>
          <p:nvPr/>
        </p:nvSpPr>
        <p:spPr>
          <a:xfrm>
            <a:off x="295203" y="8574525"/>
            <a:ext cx="154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3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Notes</a:t>
            </a:r>
            <a:endParaRPr b="1" i="1" sz="23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Station Rotation">
  <p:cSld name="CUSTOM_21_2_1_1_1_1_1_1_1_1_1_1_1_1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/>
          <p:nvPr/>
        </p:nvSpPr>
        <p:spPr>
          <a:xfrm>
            <a:off x="4004364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1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5" name="Google Shape;175;p16"/>
          <p:cNvSpPr/>
          <p:nvPr/>
        </p:nvSpPr>
        <p:spPr>
          <a:xfrm>
            <a:off x="281100" y="2946082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1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6" name="Google Shape;176;p16"/>
          <p:cNvSpPr/>
          <p:nvPr/>
        </p:nvSpPr>
        <p:spPr>
          <a:xfrm>
            <a:off x="281100" y="4866068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2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7" name="Google Shape;177;p16"/>
          <p:cNvSpPr/>
          <p:nvPr/>
        </p:nvSpPr>
        <p:spPr>
          <a:xfrm>
            <a:off x="281100" y="6786053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3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8" name="Google Shape;178;p16"/>
          <p:cNvSpPr/>
          <p:nvPr/>
        </p:nvSpPr>
        <p:spPr>
          <a:xfrm>
            <a:off x="281100" y="8706127"/>
            <a:ext cx="35700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4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79" name="Google Shape;179;p16"/>
          <p:cNvSpPr/>
          <p:nvPr/>
        </p:nvSpPr>
        <p:spPr>
          <a:xfrm>
            <a:off x="7574943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2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0" name="Google Shape;180;p16"/>
          <p:cNvSpPr/>
          <p:nvPr/>
        </p:nvSpPr>
        <p:spPr>
          <a:xfrm>
            <a:off x="11145521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3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1" name="Google Shape;181;p16"/>
          <p:cNvSpPr/>
          <p:nvPr/>
        </p:nvSpPr>
        <p:spPr>
          <a:xfrm>
            <a:off x="14716100" y="1324050"/>
            <a:ext cx="3388500" cy="1058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4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82" name="Google Shape;182;p16"/>
          <p:cNvSpPr/>
          <p:nvPr/>
        </p:nvSpPr>
        <p:spPr>
          <a:xfrm>
            <a:off x="4110414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3" name="Google Shape;183;p16"/>
          <p:cNvSpPr/>
          <p:nvPr/>
        </p:nvSpPr>
        <p:spPr>
          <a:xfrm>
            <a:off x="4110414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4" name="Google Shape;184;p16"/>
          <p:cNvSpPr/>
          <p:nvPr/>
        </p:nvSpPr>
        <p:spPr>
          <a:xfrm>
            <a:off x="4110414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4110414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Google Shape;186;p16"/>
          <p:cNvSpPr/>
          <p:nvPr/>
        </p:nvSpPr>
        <p:spPr>
          <a:xfrm>
            <a:off x="7651126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7" name="Google Shape;187;p16"/>
          <p:cNvSpPr/>
          <p:nvPr/>
        </p:nvSpPr>
        <p:spPr>
          <a:xfrm>
            <a:off x="7651126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8" name="Google Shape;188;p16"/>
          <p:cNvSpPr/>
          <p:nvPr/>
        </p:nvSpPr>
        <p:spPr>
          <a:xfrm>
            <a:off x="7651126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7651126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0" name="Google Shape;190;p16"/>
          <p:cNvSpPr/>
          <p:nvPr/>
        </p:nvSpPr>
        <p:spPr>
          <a:xfrm>
            <a:off x="11191838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1" name="Google Shape;191;p16"/>
          <p:cNvSpPr/>
          <p:nvPr/>
        </p:nvSpPr>
        <p:spPr>
          <a:xfrm>
            <a:off x="11191838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2" name="Google Shape;192;p16"/>
          <p:cNvSpPr/>
          <p:nvPr/>
        </p:nvSpPr>
        <p:spPr>
          <a:xfrm>
            <a:off x="11191838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3" name="Google Shape;193;p16"/>
          <p:cNvSpPr/>
          <p:nvPr/>
        </p:nvSpPr>
        <p:spPr>
          <a:xfrm>
            <a:off x="11191838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14732550" y="2600704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5" name="Google Shape;195;p16"/>
          <p:cNvSpPr/>
          <p:nvPr/>
        </p:nvSpPr>
        <p:spPr>
          <a:xfrm>
            <a:off x="14732550" y="4520691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14732550" y="6440678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7" name="Google Shape;197;p16"/>
          <p:cNvSpPr/>
          <p:nvPr/>
        </p:nvSpPr>
        <p:spPr>
          <a:xfrm>
            <a:off x="14732550" y="8360753"/>
            <a:ext cx="3388500" cy="1748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Choice Board">
  <p:cSld name="CUSTOM_21_1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/>
          <p:nvPr/>
        </p:nvSpPr>
        <p:spPr>
          <a:xfrm>
            <a:off x="416325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416325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416325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416325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3" name="Google Shape;203;p17"/>
          <p:cNvSpPr/>
          <p:nvPr/>
        </p:nvSpPr>
        <p:spPr>
          <a:xfrm>
            <a:off x="4890589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4890589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5" name="Google Shape;205;p17"/>
          <p:cNvSpPr/>
          <p:nvPr/>
        </p:nvSpPr>
        <p:spPr>
          <a:xfrm>
            <a:off x="4890589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4890589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7" name="Google Shape;207;p17"/>
          <p:cNvSpPr/>
          <p:nvPr/>
        </p:nvSpPr>
        <p:spPr>
          <a:xfrm>
            <a:off x="9364852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9364852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9" name="Google Shape;209;p17"/>
          <p:cNvSpPr/>
          <p:nvPr/>
        </p:nvSpPr>
        <p:spPr>
          <a:xfrm>
            <a:off x="9364852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0" name="Google Shape;210;p17"/>
          <p:cNvSpPr/>
          <p:nvPr/>
        </p:nvSpPr>
        <p:spPr>
          <a:xfrm>
            <a:off x="9364852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1" name="Google Shape;211;p17"/>
          <p:cNvSpPr/>
          <p:nvPr/>
        </p:nvSpPr>
        <p:spPr>
          <a:xfrm>
            <a:off x="13839116" y="1356937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13839116" y="359495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13839116" y="5832964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3839116" y="8071080"/>
            <a:ext cx="4281600" cy="20385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15" name="Google Shape;215;p17"/>
          <p:cNvSpPr/>
          <p:nvPr/>
        </p:nvSpPr>
        <p:spPr>
          <a:xfrm>
            <a:off x="551563" y="151853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ye outline" id="216" name="Google Shape;216;p17"/>
          <p:cNvGrpSpPr/>
          <p:nvPr/>
        </p:nvGrpSpPr>
        <p:grpSpPr>
          <a:xfrm>
            <a:off x="5006366" y="1521259"/>
            <a:ext cx="530239" cy="299112"/>
            <a:chOff x="2017451" y="997371"/>
            <a:chExt cx="742944" cy="419100"/>
          </a:xfrm>
        </p:grpSpPr>
        <p:sp>
          <p:nvSpPr>
            <p:cNvPr id="217" name="Google Shape;217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19" name="Google Shape;219;p17"/>
          <p:cNvGrpSpPr/>
          <p:nvPr/>
        </p:nvGrpSpPr>
        <p:grpSpPr>
          <a:xfrm>
            <a:off x="9458924" y="1523251"/>
            <a:ext cx="338622" cy="455626"/>
            <a:chOff x="5019702" y="2885850"/>
            <a:chExt cx="474460" cy="638400"/>
          </a:xfrm>
        </p:grpSpPr>
        <p:sp>
          <p:nvSpPr>
            <p:cNvPr id="220" name="Google Shape;220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17"/>
          <p:cNvSpPr/>
          <p:nvPr/>
        </p:nvSpPr>
        <p:spPr>
          <a:xfrm>
            <a:off x="13977750" y="1562848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ar outline" id="223" name="Google Shape;223;p17"/>
          <p:cNvGrpSpPr/>
          <p:nvPr/>
        </p:nvGrpSpPr>
        <p:grpSpPr>
          <a:xfrm>
            <a:off x="611812" y="3714526"/>
            <a:ext cx="338622" cy="455626"/>
            <a:chOff x="5019702" y="2885850"/>
            <a:chExt cx="474460" cy="638400"/>
          </a:xfrm>
        </p:grpSpPr>
        <p:sp>
          <p:nvSpPr>
            <p:cNvPr id="224" name="Google Shape;224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26" name="Google Shape;226;p17"/>
          <p:cNvGrpSpPr/>
          <p:nvPr/>
        </p:nvGrpSpPr>
        <p:grpSpPr>
          <a:xfrm>
            <a:off x="13977749" y="5994001"/>
            <a:ext cx="338622" cy="455626"/>
            <a:chOff x="5019702" y="2885850"/>
            <a:chExt cx="474460" cy="638400"/>
          </a:xfrm>
        </p:grpSpPr>
        <p:sp>
          <p:nvSpPr>
            <p:cNvPr id="227" name="Google Shape;227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229" name="Google Shape;229;p17"/>
          <p:cNvGrpSpPr/>
          <p:nvPr/>
        </p:nvGrpSpPr>
        <p:grpSpPr>
          <a:xfrm>
            <a:off x="5006362" y="8196339"/>
            <a:ext cx="338622" cy="455626"/>
            <a:chOff x="5019702" y="2885850"/>
            <a:chExt cx="474460" cy="638400"/>
          </a:xfrm>
        </p:grpSpPr>
        <p:sp>
          <p:nvSpPr>
            <p:cNvPr id="230" name="Google Shape;230;p17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2" name="Google Shape;232;p17"/>
          <p:cNvGrpSpPr/>
          <p:nvPr/>
        </p:nvGrpSpPr>
        <p:grpSpPr>
          <a:xfrm>
            <a:off x="13984053" y="3714521"/>
            <a:ext cx="530239" cy="299112"/>
            <a:chOff x="2017451" y="997371"/>
            <a:chExt cx="742944" cy="419100"/>
          </a:xfrm>
        </p:grpSpPr>
        <p:sp>
          <p:nvSpPr>
            <p:cNvPr id="233" name="Google Shape;233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5" name="Google Shape;235;p17"/>
          <p:cNvGrpSpPr/>
          <p:nvPr/>
        </p:nvGrpSpPr>
        <p:grpSpPr>
          <a:xfrm>
            <a:off x="516003" y="5971065"/>
            <a:ext cx="530239" cy="299112"/>
            <a:chOff x="2017451" y="997371"/>
            <a:chExt cx="742944" cy="419100"/>
          </a:xfrm>
        </p:grpSpPr>
        <p:sp>
          <p:nvSpPr>
            <p:cNvPr id="236" name="Google Shape;236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238" name="Google Shape;238;p17"/>
          <p:cNvGrpSpPr/>
          <p:nvPr/>
        </p:nvGrpSpPr>
        <p:grpSpPr>
          <a:xfrm>
            <a:off x="9458928" y="8160296"/>
            <a:ext cx="530239" cy="299112"/>
            <a:chOff x="2017451" y="997371"/>
            <a:chExt cx="742944" cy="419100"/>
          </a:xfrm>
        </p:grpSpPr>
        <p:sp>
          <p:nvSpPr>
            <p:cNvPr id="239" name="Google Shape;239;p17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17"/>
          <p:cNvSpPr/>
          <p:nvPr/>
        </p:nvSpPr>
        <p:spPr>
          <a:xfrm>
            <a:off x="5000063" y="3670573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7"/>
          <p:cNvSpPr/>
          <p:nvPr/>
        </p:nvSpPr>
        <p:spPr>
          <a:xfrm>
            <a:off x="9458925" y="5950048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7"/>
          <p:cNvSpPr/>
          <p:nvPr/>
        </p:nvSpPr>
        <p:spPr>
          <a:xfrm>
            <a:off x="509700" y="8152386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7"/>
          <p:cNvSpPr/>
          <p:nvPr/>
        </p:nvSpPr>
        <p:spPr>
          <a:xfrm>
            <a:off x="9461450" y="369788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7"/>
          <p:cNvSpPr/>
          <p:nvPr/>
        </p:nvSpPr>
        <p:spPr>
          <a:xfrm>
            <a:off x="4946113" y="5938639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7"/>
          <p:cNvSpPr/>
          <p:nvPr/>
        </p:nvSpPr>
        <p:spPr>
          <a:xfrm>
            <a:off x="13917500" y="8157570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Free writting">
  <p:cSld name="CUSTOM_2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8"/>
          <p:cNvSpPr/>
          <p:nvPr/>
        </p:nvSpPr>
        <p:spPr>
          <a:xfrm flipH="1">
            <a:off x="441975" y="2178225"/>
            <a:ext cx="17403900" cy="77427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771507" y="1756988"/>
            <a:ext cx="4345500" cy="942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8 Bracket Challenge">
  <p:cSld name="CUSTOM_22">
    <p:bg>
      <p:bgPr>
        <a:solidFill>
          <a:schemeClr val="accent3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"/>
          <p:cNvSpPr/>
          <p:nvPr/>
        </p:nvSpPr>
        <p:spPr>
          <a:xfrm rot="-5400000">
            <a:off x="4045313" y="-4044786"/>
            <a:ext cx="10216794" cy="1830742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9"/>
          <p:cNvSpPr/>
          <p:nvPr/>
        </p:nvSpPr>
        <p:spPr>
          <a:xfrm flipH="1">
            <a:off x="441975" y="1253325"/>
            <a:ext cx="17403900" cy="86676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cxnSp>
        <p:nvCxnSpPr>
          <p:cNvPr id="253" name="Google Shape;253;p19"/>
          <p:cNvCxnSpPr/>
          <p:nvPr/>
        </p:nvCxnSpPr>
        <p:spPr>
          <a:xfrm>
            <a:off x="9095750" y="4133850"/>
            <a:ext cx="0" cy="2800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ash"/>
            <a:round/>
            <a:headEnd len="med" w="med" type="none"/>
            <a:tailEnd len="med" w="med" type="none"/>
          </a:ln>
        </p:spPr>
      </p:cxnSp>
      <p:grpSp>
        <p:nvGrpSpPr>
          <p:cNvPr id="254" name="Google Shape;254;p19"/>
          <p:cNvGrpSpPr/>
          <p:nvPr/>
        </p:nvGrpSpPr>
        <p:grpSpPr>
          <a:xfrm>
            <a:off x="762000" y="1885950"/>
            <a:ext cx="8358645" cy="7381563"/>
            <a:chOff x="838200" y="1885950"/>
            <a:chExt cx="8358645" cy="7381563"/>
          </a:xfrm>
        </p:grpSpPr>
        <p:sp>
          <p:nvSpPr>
            <p:cNvPr id="255" name="Google Shape;255;p19"/>
            <p:cNvSpPr/>
            <p:nvPr/>
          </p:nvSpPr>
          <p:spPr>
            <a:xfrm>
              <a:off x="838200" y="1885950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56" name="Google Shape;256;p19"/>
            <p:cNvSpPr/>
            <p:nvPr/>
          </p:nvSpPr>
          <p:spPr>
            <a:xfrm>
              <a:off x="838200" y="4083025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57" name="Google Shape;257;p19"/>
            <p:cNvSpPr/>
            <p:nvPr/>
          </p:nvSpPr>
          <p:spPr>
            <a:xfrm>
              <a:off x="838200" y="6246638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58" name="Google Shape;258;p19"/>
            <p:cNvSpPr/>
            <p:nvPr/>
          </p:nvSpPr>
          <p:spPr>
            <a:xfrm>
              <a:off x="838200" y="8410263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59" name="Google Shape;259;p19"/>
            <p:cNvSpPr/>
            <p:nvPr/>
          </p:nvSpPr>
          <p:spPr>
            <a:xfrm>
              <a:off x="2876550" y="2345650"/>
              <a:ext cx="2311897" cy="2070945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0" name="Google Shape;260;p19"/>
            <p:cNvSpPr/>
            <p:nvPr/>
          </p:nvSpPr>
          <p:spPr>
            <a:xfrm>
              <a:off x="2870500" y="6579600"/>
              <a:ext cx="2311897" cy="2189588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1" name="Google Shape;261;p19"/>
            <p:cNvSpPr/>
            <p:nvPr/>
          </p:nvSpPr>
          <p:spPr>
            <a:xfrm>
              <a:off x="5170150" y="3476175"/>
              <a:ext cx="2311897" cy="4162892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cxnSp>
          <p:nvCxnSpPr>
            <p:cNvPr id="262" name="Google Shape;262;p19"/>
            <p:cNvCxnSpPr/>
            <p:nvPr/>
          </p:nvCxnSpPr>
          <p:spPr>
            <a:xfrm>
              <a:off x="7482045" y="4139325"/>
              <a:ext cx="1714800" cy="0"/>
            </a:xfrm>
            <a:prstGeom prst="straightConnector1">
              <a:avLst/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63" name="Google Shape;263;p19"/>
          <p:cNvGrpSpPr/>
          <p:nvPr/>
        </p:nvGrpSpPr>
        <p:grpSpPr>
          <a:xfrm flipH="1">
            <a:off x="9101637" y="1885950"/>
            <a:ext cx="8453145" cy="7381563"/>
            <a:chOff x="838200" y="1885950"/>
            <a:chExt cx="8453145" cy="7381563"/>
          </a:xfrm>
        </p:grpSpPr>
        <p:sp>
          <p:nvSpPr>
            <p:cNvPr id="264" name="Google Shape;264;p19"/>
            <p:cNvSpPr/>
            <p:nvPr/>
          </p:nvSpPr>
          <p:spPr>
            <a:xfrm>
              <a:off x="838200" y="1885950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5" name="Google Shape;265;p19"/>
            <p:cNvSpPr/>
            <p:nvPr/>
          </p:nvSpPr>
          <p:spPr>
            <a:xfrm>
              <a:off x="838200" y="4083025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6" name="Google Shape;266;p19"/>
            <p:cNvSpPr/>
            <p:nvPr/>
          </p:nvSpPr>
          <p:spPr>
            <a:xfrm>
              <a:off x="838200" y="6246638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7" name="Google Shape;267;p19"/>
            <p:cNvSpPr/>
            <p:nvPr/>
          </p:nvSpPr>
          <p:spPr>
            <a:xfrm>
              <a:off x="838200" y="8410263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8" name="Google Shape;268;p19"/>
            <p:cNvSpPr/>
            <p:nvPr/>
          </p:nvSpPr>
          <p:spPr>
            <a:xfrm>
              <a:off x="2876550" y="2345650"/>
              <a:ext cx="2311897" cy="2070945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69" name="Google Shape;269;p19"/>
            <p:cNvSpPr/>
            <p:nvPr/>
          </p:nvSpPr>
          <p:spPr>
            <a:xfrm>
              <a:off x="2870500" y="6579600"/>
              <a:ext cx="2311897" cy="2189588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270" name="Google Shape;270;p19"/>
            <p:cNvSpPr/>
            <p:nvPr/>
          </p:nvSpPr>
          <p:spPr>
            <a:xfrm>
              <a:off x="5170150" y="3476175"/>
              <a:ext cx="2311897" cy="4162892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sp>
        <p:cxnSp>
          <p:nvCxnSpPr>
            <p:cNvPr id="271" name="Google Shape;271;p19"/>
            <p:cNvCxnSpPr/>
            <p:nvPr/>
          </p:nvCxnSpPr>
          <p:spPr>
            <a:xfrm>
              <a:off x="7482045" y="6958725"/>
              <a:ext cx="1809300" cy="0"/>
            </a:xfrm>
            <a:prstGeom prst="straightConnector1">
              <a:avLst/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sp>
        <p:nvSpPr>
          <p:cNvPr id="272" name="Google Shape;272;p19"/>
          <p:cNvSpPr/>
          <p:nvPr/>
        </p:nvSpPr>
        <p:spPr>
          <a:xfrm>
            <a:off x="7703313" y="5002888"/>
            <a:ext cx="2881200" cy="10401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635226" y="14762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4" name="Google Shape;274;p19"/>
          <p:cNvSpPr/>
          <p:nvPr/>
        </p:nvSpPr>
        <p:spPr>
          <a:xfrm>
            <a:off x="635226" y="235411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635226" y="3652497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635226" y="45051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635226" y="6706726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8" name="Google Shape;278;p19"/>
          <p:cNvSpPr/>
          <p:nvPr/>
        </p:nvSpPr>
        <p:spPr>
          <a:xfrm>
            <a:off x="635226" y="582885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9" name="Google Shape;279;p19"/>
          <p:cNvSpPr/>
          <p:nvPr/>
        </p:nvSpPr>
        <p:spPr>
          <a:xfrm>
            <a:off x="635226" y="885771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0" name="Google Shape;280;p19"/>
          <p:cNvSpPr/>
          <p:nvPr/>
        </p:nvSpPr>
        <p:spPr>
          <a:xfrm>
            <a:off x="635226" y="8005109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1" name="Google Shape;281;p19"/>
          <p:cNvSpPr/>
          <p:nvPr/>
        </p:nvSpPr>
        <p:spPr>
          <a:xfrm>
            <a:off x="15742826" y="147626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2" name="Google Shape;282;p19"/>
          <p:cNvSpPr/>
          <p:nvPr/>
        </p:nvSpPr>
        <p:spPr>
          <a:xfrm>
            <a:off x="15742826" y="23541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15742826" y="3652522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15742826" y="4505125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5" name="Google Shape;285;p19"/>
          <p:cNvSpPr/>
          <p:nvPr/>
        </p:nvSpPr>
        <p:spPr>
          <a:xfrm>
            <a:off x="15742826" y="6706751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6" name="Google Shape;286;p19"/>
          <p:cNvSpPr/>
          <p:nvPr/>
        </p:nvSpPr>
        <p:spPr>
          <a:xfrm>
            <a:off x="15742826" y="5828875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7" name="Google Shape;287;p19"/>
          <p:cNvSpPr/>
          <p:nvPr/>
        </p:nvSpPr>
        <p:spPr>
          <a:xfrm>
            <a:off x="15742826" y="88577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8" name="Google Shape;288;p19"/>
          <p:cNvSpPr/>
          <p:nvPr/>
        </p:nvSpPr>
        <p:spPr>
          <a:xfrm>
            <a:off x="15742826" y="8005134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9" name="Google Shape;289;p19"/>
          <p:cNvSpPr/>
          <p:nvPr/>
        </p:nvSpPr>
        <p:spPr>
          <a:xfrm>
            <a:off x="2997426" y="199058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0" name="Google Shape;290;p19"/>
          <p:cNvSpPr/>
          <p:nvPr/>
        </p:nvSpPr>
        <p:spPr>
          <a:xfrm>
            <a:off x="2997426" y="40289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1" name="Google Shape;291;p19"/>
          <p:cNvSpPr/>
          <p:nvPr/>
        </p:nvSpPr>
        <p:spPr>
          <a:xfrm>
            <a:off x="2997426" y="63149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2" name="Google Shape;292;p19"/>
          <p:cNvSpPr/>
          <p:nvPr/>
        </p:nvSpPr>
        <p:spPr>
          <a:xfrm>
            <a:off x="2997426" y="835328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3" name="Google Shape;293;p19"/>
          <p:cNvSpPr/>
          <p:nvPr/>
        </p:nvSpPr>
        <p:spPr>
          <a:xfrm>
            <a:off x="13417776" y="198565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4" name="Google Shape;294;p19"/>
          <p:cNvSpPr/>
          <p:nvPr/>
        </p:nvSpPr>
        <p:spPr>
          <a:xfrm>
            <a:off x="13417776" y="40240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5" name="Google Shape;295;p19"/>
          <p:cNvSpPr/>
          <p:nvPr/>
        </p:nvSpPr>
        <p:spPr>
          <a:xfrm>
            <a:off x="13417776" y="63100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13417776" y="834835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7" name="Google Shape;297;p19"/>
          <p:cNvSpPr/>
          <p:nvPr/>
        </p:nvSpPr>
        <p:spPr>
          <a:xfrm>
            <a:off x="5340576" y="31526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8" name="Google Shape;298;p19"/>
          <p:cNvSpPr/>
          <p:nvPr/>
        </p:nvSpPr>
        <p:spPr>
          <a:xfrm>
            <a:off x="5340576" y="72293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11122451" y="31286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11122451" y="72053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1" name="Google Shape;301;p19"/>
          <p:cNvSpPr/>
          <p:nvPr/>
        </p:nvSpPr>
        <p:spPr>
          <a:xfrm>
            <a:off x="8189013" y="38165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8189013" y="65414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0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305" name="Google Shape;305;p2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0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45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41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66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4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3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07" name="Google Shape;307;p20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08" name="Google Shape;308;p20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20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Google Shape;310;p20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20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20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137150" spcFirstLastPara="1" rIns="137150" wrap="square" tIns="13715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36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313" name="Google Shape;313;p20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87613" y="740587"/>
            <a:ext cx="12359700" cy="310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This bundle includes">
  <p:cSld name="CUSTOM_2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09100" y="2347481"/>
            <a:ext cx="16669800" cy="7177200"/>
          </a:xfrm>
          <a:prstGeom prst="roundRect">
            <a:avLst>
              <a:gd fmla="val 4889" name="adj"/>
            </a:avLst>
          </a:prstGeom>
          <a:noFill/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809100" y="762469"/>
            <a:ext cx="16669800" cy="14091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1133138" y="876919"/>
            <a:ext cx="14764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 bundle includes the following layouts:</a:t>
            </a:r>
            <a:endParaRPr b="1" sz="60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" name="Google Shape;16;p3"/>
          <p:cNvSpPr txBox="1"/>
          <p:nvPr/>
        </p:nvSpPr>
        <p:spPr>
          <a:xfrm>
            <a:off x="1133138" y="2507058"/>
            <a:ext cx="14764200" cy="52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Frayer model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Weekly planner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Station rotation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Choice board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Bingo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estrial"/>
              <a:buChar char="✎"/>
            </a:pPr>
            <a:r>
              <a:rPr lang="en" sz="3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One, two, three and four blocks for analysis, comparisons and free writing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Class debate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Parts of a story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Collecting evidence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Cause and effect / Causes and consequences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Hierarchy diagrams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Bracket Challenge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1133138" y="8658338"/>
            <a:ext cx="160902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Google Jamboard or Microsoft Whiteboard. - Or print them out if you prefer. - 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Hierarchy diagram 01">
  <p:cSld name="CUSTOM_21_2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4"/>
          <p:cNvCxnSpPr/>
          <p:nvPr/>
        </p:nvCxnSpPr>
        <p:spPr>
          <a:xfrm rot="10800000">
            <a:off x="15947850" y="4773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" name="Google Shape;20;p4"/>
          <p:cNvCxnSpPr/>
          <p:nvPr/>
        </p:nvCxnSpPr>
        <p:spPr>
          <a:xfrm rot="10800000">
            <a:off x="2340150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" name="Google Shape;21;p4"/>
          <p:cNvCxnSpPr/>
          <p:nvPr/>
        </p:nvCxnSpPr>
        <p:spPr>
          <a:xfrm rot="10800000">
            <a:off x="6873525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" name="Google Shape;22;p4"/>
          <p:cNvCxnSpPr/>
          <p:nvPr/>
        </p:nvCxnSpPr>
        <p:spPr>
          <a:xfrm rot="10800000">
            <a:off x="11414475" y="4800917"/>
            <a:ext cx="0" cy="206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3" name="Google Shape;23;p4"/>
          <p:cNvGrpSpPr/>
          <p:nvPr/>
        </p:nvGrpSpPr>
        <p:grpSpPr>
          <a:xfrm>
            <a:off x="251926" y="5116875"/>
            <a:ext cx="17784129" cy="969675"/>
            <a:chOff x="167963" y="3475675"/>
            <a:chExt cx="11856086" cy="646450"/>
          </a:xfrm>
        </p:grpSpPr>
        <p:sp>
          <p:nvSpPr>
            <p:cNvPr id="24" name="Google Shape;24;p4"/>
            <p:cNvSpPr/>
            <p:nvPr/>
          </p:nvSpPr>
          <p:spPr>
            <a:xfrm>
              <a:off x="167963" y="349362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3191899" y="347567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6215813" y="349362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9239749" y="3475675"/>
              <a:ext cx="2784300" cy="6285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</p:grpSp>
      <p:sp>
        <p:nvSpPr>
          <p:cNvPr id="28" name="Google Shape;28;p4"/>
          <p:cNvSpPr/>
          <p:nvPr/>
        </p:nvSpPr>
        <p:spPr>
          <a:xfrm>
            <a:off x="138596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47878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9323716" y="6629625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251916" y="6639754"/>
            <a:ext cx="4176600" cy="33297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32" name="Google Shape;32;p4"/>
          <p:cNvCxnSpPr/>
          <p:nvPr/>
        </p:nvCxnSpPr>
        <p:spPr>
          <a:xfrm>
            <a:off x="9133533" y="3141825"/>
            <a:ext cx="0" cy="1630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" name="Google Shape;33;p4"/>
          <p:cNvSpPr/>
          <p:nvPr/>
        </p:nvSpPr>
        <p:spPr>
          <a:xfrm>
            <a:off x="2703937" y="3543675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34" name="Google Shape;34;p4"/>
          <p:cNvCxnSpPr/>
          <p:nvPr/>
        </p:nvCxnSpPr>
        <p:spPr>
          <a:xfrm flipH="1" rot="10800000">
            <a:off x="2340151" y="4773900"/>
            <a:ext cx="13607700" cy="270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" name="Google Shape;35;p4"/>
          <p:cNvSpPr/>
          <p:nvPr/>
        </p:nvSpPr>
        <p:spPr>
          <a:xfrm>
            <a:off x="2703933" y="2313375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Hierarchy diagram 02">
  <p:cSld name="CUSTOM_21_2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5"/>
          <p:cNvCxnSpPr/>
          <p:nvPr/>
        </p:nvCxnSpPr>
        <p:spPr>
          <a:xfrm rot="10800000">
            <a:off x="3124500" y="3498872"/>
            <a:ext cx="0" cy="5490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" name="Google Shape;38;p5"/>
          <p:cNvCxnSpPr/>
          <p:nvPr/>
        </p:nvCxnSpPr>
        <p:spPr>
          <a:xfrm rot="10800000">
            <a:off x="15183038" y="3498872"/>
            <a:ext cx="0" cy="5490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" name="Google Shape;39;p5"/>
          <p:cNvCxnSpPr>
            <a:endCxn id="40" idx="0"/>
          </p:cNvCxnSpPr>
          <p:nvPr/>
        </p:nvCxnSpPr>
        <p:spPr>
          <a:xfrm>
            <a:off x="9133407" y="2895419"/>
            <a:ext cx="13500" cy="59064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" name="Google Shape;41;p5"/>
          <p:cNvCxnSpPr/>
          <p:nvPr/>
        </p:nvCxnSpPr>
        <p:spPr>
          <a:xfrm>
            <a:off x="3145650" y="3498938"/>
            <a:ext cx="120276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" name="Google Shape;42;p5"/>
          <p:cNvSpPr/>
          <p:nvPr/>
        </p:nvSpPr>
        <p:spPr>
          <a:xfrm>
            <a:off x="2714400" y="2181413"/>
            <a:ext cx="12859200" cy="9426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6361857" y="379900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12411301" y="3795900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312413" y="379900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6361857" y="504970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12411301" y="5046603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312413" y="504970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361857" y="6300412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2411301" y="6297307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312413" y="6300412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6361857" y="755111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12411301" y="7548010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312413" y="7551115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6361857" y="880181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12411301" y="8798713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312413" y="8801819"/>
            <a:ext cx="5570100" cy="10206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Bingo">
  <p:cSld name="CUSTOM_21_2_1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3636500" y="192608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6454038" y="1918238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818963" y="192608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3636500" y="4743322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6454038" y="473547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818963" y="4743322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3636500" y="756840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6454038" y="7560557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818963" y="756840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9271625" y="1926103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8" name="Google Shape;68;p6"/>
          <p:cNvSpPr/>
          <p:nvPr/>
        </p:nvSpPr>
        <p:spPr>
          <a:xfrm>
            <a:off x="12089163" y="1918256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9271625" y="4743341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12089163" y="4735494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9271625" y="7568423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12089163" y="7560575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14906750" y="1914291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14906750" y="4731528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14906750" y="7556610"/>
            <a:ext cx="2594700" cy="2579400"/>
          </a:xfrm>
          <a:prstGeom prst="roundRect">
            <a:avLst>
              <a:gd fmla="val 15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Cause and Effect">
  <p:cSld name="CUSTOM_21_2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/>
          <p:nvPr/>
        </p:nvSpPr>
        <p:spPr>
          <a:xfrm>
            <a:off x="7804257" y="269730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8" name="Google Shape;78;p7"/>
          <p:cNvSpPr/>
          <p:nvPr/>
        </p:nvSpPr>
        <p:spPr>
          <a:xfrm>
            <a:off x="10229150" y="2189136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7"/>
          <p:cNvSpPr/>
          <p:nvPr/>
        </p:nvSpPr>
        <p:spPr>
          <a:xfrm>
            <a:off x="7804257" y="533449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" name="Google Shape;80;p7"/>
          <p:cNvSpPr/>
          <p:nvPr/>
        </p:nvSpPr>
        <p:spPr>
          <a:xfrm>
            <a:off x="10229150" y="482632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7"/>
          <p:cNvSpPr/>
          <p:nvPr/>
        </p:nvSpPr>
        <p:spPr>
          <a:xfrm>
            <a:off x="7804257" y="797168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10229150" y="746351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" name="Google Shape;83;p7"/>
          <p:cNvGrpSpPr/>
          <p:nvPr/>
        </p:nvGrpSpPr>
        <p:grpSpPr>
          <a:xfrm rot="-7516647">
            <a:off x="6979071" y="3904143"/>
            <a:ext cx="537160" cy="1613766"/>
            <a:chOff x="5847863" y="4281335"/>
            <a:chExt cx="358150" cy="1075915"/>
          </a:xfrm>
        </p:grpSpPr>
        <p:sp>
          <p:nvSpPr>
            <p:cNvPr id="84" name="Google Shape;84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7"/>
          <p:cNvGrpSpPr/>
          <p:nvPr/>
        </p:nvGrpSpPr>
        <p:grpSpPr>
          <a:xfrm rot="-4228233">
            <a:off x="6978207" y="7040455"/>
            <a:ext cx="537185" cy="1613753"/>
            <a:chOff x="5847863" y="4281335"/>
            <a:chExt cx="358150" cy="1075915"/>
          </a:xfrm>
        </p:grpSpPr>
        <p:sp>
          <p:nvSpPr>
            <p:cNvPr id="87" name="Google Shape;87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7"/>
          <p:cNvGrpSpPr/>
          <p:nvPr/>
        </p:nvGrpSpPr>
        <p:grpSpPr>
          <a:xfrm rot="-5548567">
            <a:off x="7145210" y="5349786"/>
            <a:ext cx="537190" cy="1613765"/>
            <a:chOff x="5847863" y="4281335"/>
            <a:chExt cx="358150" cy="1075915"/>
          </a:xfrm>
        </p:grpSpPr>
        <p:sp>
          <p:nvSpPr>
            <p:cNvPr id="90" name="Google Shape;90;p7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7"/>
          <p:cNvSpPr/>
          <p:nvPr/>
        </p:nvSpPr>
        <p:spPr>
          <a:xfrm>
            <a:off x="325800" y="2670713"/>
            <a:ext cx="6423900" cy="71772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1267200" y="2355413"/>
            <a:ext cx="45411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Collecting Evidence">
  <p:cSld name="CUSTOM_21_2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/>
          <p:nvPr/>
        </p:nvSpPr>
        <p:spPr>
          <a:xfrm flipH="1">
            <a:off x="11786025" y="2670713"/>
            <a:ext cx="6147300" cy="71772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6" name="Google Shape;96;p8"/>
          <p:cNvSpPr/>
          <p:nvPr/>
        </p:nvSpPr>
        <p:spPr>
          <a:xfrm flipH="1">
            <a:off x="12686944" y="2355413"/>
            <a:ext cx="4345500" cy="942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" name="Google Shape;97;p8"/>
          <p:cNvGrpSpPr/>
          <p:nvPr/>
        </p:nvGrpSpPr>
        <p:grpSpPr>
          <a:xfrm rot="-4310066">
            <a:off x="10495592" y="3218499"/>
            <a:ext cx="537173" cy="1613817"/>
            <a:chOff x="5847863" y="4281335"/>
            <a:chExt cx="358150" cy="1075915"/>
          </a:xfrm>
        </p:grpSpPr>
        <p:sp>
          <p:nvSpPr>
            <p:cNvPr id="98" name="Google Shape;98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8"/>
          <p:cNvGrpSpPr/>
          <p:nvPr/>
        </p:nvGrpSpPr>
        <p:grpSpPr>
          <a:xfrm rot="-6329238">
            <a:off x="10494613" y="7498144"/>
            <a:ext cx="537175" cy="1613722"/>
            <a:chOff x="5847863" y="4281335"/>
            <a:chExt cx="358150" cy="1075915"/>
          </a:xfrm>
        </p:grpSpPr>
        <p:sp>
          <p:nvSpPr>
            <p:cNvPr id="101" name="Google Shape;101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8"/>
          <p:cNvGrpSpPr/>
          <p:nvPr/>
        </p:nvGrpSpPr>
        <p:grpSpPr>
          <a:xfrm rot="-5548567">
            <a:off x="10433053" y="5349786"/>
            <a:ext cx="537190" cy="1613765"/>
            <a:chOff x="5847863" y="4281335"/>
            <a:chExt cx="358150" cy="1075915"/>
          </a:xfrm>
        </p:grpSpPr>
        <p:sp>
          <p:nvSpPr>
            <p:cNvPr id="104" name="Google Shape;104;p8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8"/>
          <p:cNvSpPr/>
          <p:nvPr/>
        </p:nvSpPr>
        <p:spPr>
          <a:xfrm flipH="1">
            <a:off x="325672" y="269730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"/>
          <p:cNvSpPr/>
          <p:nvPr/>
        </p:nvSpPr>
        <p:spPr>
          <a:xfrm flipH="1">
            <a:off x="2750579" y="2189136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"/>
          <p:cNvSpPr/>
          <p:nvPr/>
        </p:nvSpPr>
        <p:spPr>
          <a:xfrm flipH="1">
            <a:off x="325672" y="533449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8"/>
          <p:cNvSpPr/>
          <p:nvPr/>
        </p:nvSpPr>
        <p:spPr>
          <a:xfrm flipH="1">
            <a:off x="2750579" y="482632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"/>
          <p:cNvSpPr/>
          <p:nvPr/>
        </p:nvSpPr>
        <p:spPr>
          <a:xfrm flipH="1">
            <a:off x="325672" y="7971686"/>
            <a:ext cx="101292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"/>
          <p:cNvSpPr/>
          <p:nvPr/>
        </p:nvSpPr>
        <p:spPr>
          <a:xfrm flipH="1">
            <a:off x="2750579" y="7463517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Parts of a story">
  <p:cSld name="CUSTOM_21_2_1_1_1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/>
          <p:nvPr/>
        </p:nvSpPr>
        <p:spPr>
          <a:xfrm flipH="1">
            <a:off x="1054125" y="2924325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9"/>
          <p:cNvSpPr/>
          <p:nvPr/>
        </p:nvSpPr>
        <p:spPr>
          <a:xfrm flipH="1">
            <a:off x="506954" y="2416161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9"/>
          <p:cNvSpPr/>
          <p:nvPr/>
        </p:nvSpPr>
        <p:spPr>
          <a:xfrm flipH="1">
            <a:off x="1054125" y="5561517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"/>
          <p:cNvSpPr/>
          <p:nvPr/>
        </p:nvSpPr>
        <p:spPr>
          <a:xfrm flipH="1">
            <a:off x="506954" y="5053352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"/>
          <p:cNvSpPr/>
          <p:nvPr/>
        </p:nvSpPr>
        <p:spPr>
          <a:xfrm flipH="1">
            <a:off x="1054125" y="8198710"/>
            <a:ext cx="16841700" cy="1876200"/>
          </a:xfrm>
          <a:prstGeom prst="roundRect">
            <a:avLst>
              <a:gd fmla="val 14352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9"/>
          <p:cNvSpPr/>
          <p:nvPr/>
        </p:nvSpPr>
        <p:spPr>
          <a:xfrm flipH="1">
            <a:off x="506954" y="7690542"/>
            <a:ext cx="5279400" cy="77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Frayer Model">
  <p:cSld name="CUSTOM_21_2_1_1_1_1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/>
          <p:nvPr/>
        </p:nvSpPr>
        <p:spPr>
          <a:xfrm>
            <a:off x="325800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325800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2" name="Google Shape;122;p10"/>
          <p:cNvSpPr/>
          <p:nvPr/>
        </p:nvSpPr>
        <p:spPr>
          <a:xfrm>
            <a:off x="9288077" y="2115600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3" name="Google Shape;123;p10"/>
          <p:cNvSpPr/>
          <p:nvPr/>
        </p:nvSpPr>
        <p:spPr>
          <a:xfrm>
            <a:off x="9288077" y="6196467"/>
            <a:ext cx="8706600" cy="38574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" name="Google Shape;125;p10"/>
          <p:cNvSpPr txBox="1"/>
          <p:nvPr/>
        </p:nvSpPr>
        <p:spPr>
          <a:xfrm>
            <a:off x="4233641" y="22348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Definition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6" name="Google Shape;126;p10"/>
          <p:cNvSpPr txBox="1"/>
          <p:nvPr/>
        </p:nvSpPr>
        <p:spPr>
          <a:xfrm>
            <a:off x="4233641" y="90631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Examples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7" name="Google Shape;127;p10"/>
          <p:cNvSpPr txBox="1"/>
          <p:nvPr/>
        </p:nvSpPr>
        <p:spPr>
          <a:xfrm>
            <a:off x="9381191" y="22348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Characteristics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9381191" y="90631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Non-Examples</a:t>
            </a:r>
            <a:endParaRPr b="1" i="1" sz="38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-5400000">
            <a:off x="4045313" y="-4044786"/>
            <a:ext cx="10216794" cy="18307420"/>
          </a:xfrm>
          <a:custGeom>
            <a:rect b="b" l="l" r="r" t="t"/>
            <a:pathLst>
              <a:path extrusionOk="0" h="12539329" w="7119717">
                <a:moveTo>
                  <a:pt x="583070" y="12004282"/>
                </a:moveTo>
                <a:lnTo>
                  <a:pt x="246697" y="12004282"/>
                </a:lnTo>
                <a:lnTo>
                  <a:pt x="246697" y="12354830"/>
                </a:lnTo>
                <a:lnTo>
                  <a:pt x="583070" y="12354830"/>
                </a:lnTo>
                <a:close/>
                <a:moveTo>
                  <a:pt x="583070" y="11639155"/>
                </a:moveTo>
                <a:lnTo>
                  <a:pt x="246697" y="11639155"/>
                </a:lnTo>
                <a:lnTo>
                  <a:pt x="246697" y="11989703"/>
                </a:lnTo>
                <a:lnTo>
                  <a:pt x="583070" y="11989703"/>
                </a:lnTo>
                <a:close/>
                <a:moveTo>
                  <a:pt x="583070" y="11274028"/>
                </a:moveTo>
                <a:lnTo>
                  <a:pt x="246697" y="11274028"/>
                </a:lnTo>
                <a:lnTo>
                  <a:pt x="246697" y="11624575"/>
                </a:lnTo>
                <a:lnTo>
                  <a:pt x="583070" y="11624575"/>
                </a:lnTo>
                <a:close/>
                <a:moveTo>
                  <a:pt x="583070" y="10908900"/>
                </a:moveTo>
                <a:lnTo>
                  <a:pt x="246697" y="10908900"/>
                </a:lnTo>
                <a:lnTo>
                  <a:pt x="246697" y="11259448"/>
                </a:lnTo>
                <a:lnTo>
                  <a:pt x="583070" y="11259448"/>
                </a:lnTo>
                <a:close/>
                <a:moveTo>
                  <a:pt x="583070" y="10543772"/>
                </a:moveTo>
                <a:lnTo>
                  <a:pt x="246697" y="10543772"/>
                </a:lnTo>
                <a:lnTo>
                  <a:pt x="246697" y="10894320"/>
                </a:lnTo>
                <a:lnTo>
                  <a:pt x="583070" y="10894320"/>
                </a:lnTo>
                <a:close/>
                <a:moveTo>
                  <a:pt x="583070" y="10178645"/>
                </a:moveTo>
                <a:lnTo>
                  <a:pt x="246697" y="10178645"/>
                </a:lnTo>
                <a:lnTo>
                  <a:pt x="246697" y="10529192"/>
                </a:lnTo>
                <a:lnTo>
                  <a:pt x="583070" y="10529192"/>
                </a:lnTo>
                <a:close/>
                <a:moveTo>
                  <a:pt x="583070" y="9813518"/>
                </a:moveTo>
                <a:lnTo>
                  <a:pt x="246697" y="9813518"/>
                </a:lnTo>
                <a:lnTo>
                  <a:pt x="246697" y="10164065"/>
                </a:lnTo>
                <a:lnTo>
                  <a:pt x="583070" y="10164065"/>
                </a:lnTo>
                <a:close/>
                <a:moveTo>
                  <a:pt x="583070" y="9448390"/>
                </a:moveTo>
                <a:lnTo>
                  <a:pt x="246697" y="9448390"/>
                </a:lnTo>
                <a:lnTo>
                  <a:pt x="246697" y="9798938"/>
                </a:lnTo>
                <a:lnTo>
                  <a:pt x="583070" y="9798938"/>
                </a:lnTo>
                <a:close/>
                <a:moveTo>
                  <a:pt x="583070" y="9083262"/>
                </a:moveTo>
                <a:lnTo>
                  <a:pt x="246697" y="9083262"/>
                </a:lnTo>
                <a:lnTo>
                  <a:pt x="246697" y="9433810"/>
                </a:lnTo>
                <a:lnTo>
                  <a:pt x="583070" y="9433810"/>
                </a:lnTo>
                <a:close/>
                <a:moveTo>
                  <a:pt x="583070" y="8718135"/>
                </a:moveTo>
                <a:lnTo>
                  <a:pt x="246697" y="8718135"/>
                </a:lnTo>
                <a:lnTo>
                  <a:pt x="246697" y="9068682"/>
                </a:lnTo>
                <a:lnTo>
                  <a:pt x="583070" y="9068682"/>
                </a:lnTo>
                <a:close/>
                <a:moveTo>
                  <a:pt x="583070" y="8353008"/>
                </a:moveTo>
                <a:lnTo>
                  <a:pt x="246697" y="8353008"/>
                </a:lnTo>
                <a:lnTo>
                  <a:pt x="246697" y="8703555"/>
                </a:lnTo>
                <a:lnTo>
                  <a:pt x="583070" y="8703555"/>
                </a:lnTo>
                <a:close/>
                <a:moveTo>
                  <a:pt x="583070" y="7987881"/>
                </a:moveTo>
                <a:lnTo>
                  <a:pt x="246697" y="7987881"/>
                </a:lnTo>
                <a:lnTo>
                  <a:pt x="246697" y="8338428"/>
                </a:lnTo>
                <a:lnTo>
                  <a:pt x="583070" y="8338428"/>
                </a:lnTo>
                <a:close/>
                <a:moveTo>
                  <a:pt x="583070" y="7622754"/>
                </a:moveTo>
                <a:lnTo>
                  <a:pt x="246697" y="7622754"/>
                </a:lnTo>
                <a:lnTo>
                  <a:pt x="246697" y="7973301"/>
                </a:lnTo>
                <a:lnTo>
                  <a:pt x="583070" y="7973301"/>
                </a:lnTo>
                <a:close/>
                <a:moveTo>
                  <a:pt x="583070" y="7257625"/>
                </a:moveTo>
                <a:lnTo>
                  <a:pt x="246697" y="7257625"/>
                </a:lnTo>
                <a:lnTo>
                  <a:pt x="246697" y="7608174"/>
                </a:lnTo>
                <a:lnTo>
                  <a:pt x="583070" y="7608174"/>
                </a:lnTo>
                <a:close/>
                <a:moveTo>
                  <a:pt x="583070" y="6892501"/>
                </a:moveTo>
                <a:lnTo>
                  <a:pt x="246697" y="6892501"/>
                </a:lnTo>
                <a:lnTo>
                  <a:pt x="246697" y="7243044"/>
                </a:lnTo>
                <a:lnTo>
                  <a:pt x="583070" y="7243044"/>
                </a:lnTo>
                <a:close/>
                <a:moveTo>
                  <a:pt x="583070" y="6527374"/>
                </a:moveTo>
                <a:lnTo>
                  <a:pt x="246697" y="6527374"/>
                </a:lnTo>
                <a:lnTo>
                  <a:pt x="246697" y="6877920"/>
                </a:lnTo>
                <a:lnTo>
                  <a:pt x="583070" y="6877920"/>
                </a:lnTo>
                <a:close/>
                <a:moveTo>
                  <a:pt x="583070" y="6187383"/>
                </a:moveTo>
                <a:lnTo>
                  <a:pt x="246698" y="6187383"/>
                </a:lnTo>
                <a:lnTo>
                  <a:pt x="246698" y="6357302"/>
                </a:lnTo>
                <a:lnTo>
                  <a:pt x="246697" y="6357302"/>
                </a:lnTo>
                <a:lnTo>
                  <a:pt x="246697" y="6512794"/>
                </a:lnTo>
                <a:lnTo>
                  <a:pt x="583070" y="6512794"/>
                </a:lnTo>
                <a:close/>
                <a:moveTo>
                  <a:pt x="583071" y="5822255"/>
                </a:moveTo>
                <a:lnTo>
                  <a:pt x="246698" y="5822255"/>
                </a:lnTo>
                <a:lnTo>
                  <a:pt x="246698" y="6172803"/>
                </a:lnTo>
                <a:lnTo>
                  <a:pt x="583071" y="6172803"/>
                </a:lnTo>
                <a:close/>
                <a:moveTo>
                  <a:pt x="583071" y="5457129"/>
                </a:moveTo>
                <a:lnTo>
                  <a:pt x="246698" y="5457129"/>
                </a:lnTo>
                <a:lnTo>
                  <a:pt x="246698" y="5807676"/>
                </a:lnTo>
                <a:lnTo>
                  <a:pt x="583071" y="5807676"/>
                </a:lnTo>
                <a:close/>
                <a:moveTo>
                  <a:pt x="583071" y="5092001"/>
                </a:moveTo>
                <a:lnTo>
                  <a:pt x="246698" y="5092001"/>
                </a:lnTo>
                <a:lnTo>
                  <a:pt x="246698" y="5442548"/>
                </a:lnTo>
                <a:lnTo>
                  <a:pt x="583071" y="5442548"/>
                </a:lnTo>
                <a:close/>
                <a:moveTo>
                  <a:pt x="583071" y="4726873"/>
                </a:moveTo>
                <a:lnTo>
                  <a:pt x="246698" y="4726873"/>
                </a:lnTo>
                <a:lnTo>
                  <a:pt x="246698" y="5077421"/>
                </a:lnTo>
                <a:lnTo>
                  <a:pt x="583071" y="5077421"/>
                </a:lnTo>
                <a:close/>
                <a:moveTo>
                  <a:pt x="583071" y="4361745"/>
                </a:moveTo>
                <a:lnTo>
                  <a:pt x="246698" y="4361745"/>
                </a:lnTo>
                <a:lnTo>
                  <a:pt x="246698" y="4712293"/>
                </a:lnTo>
                <a:lnTo>
                  <a:pt x="583071" y="4712293"/>
                </a:lnTo>
                <a:close/>
                <a:moveTo>
                  <a:pt x="583071" y="3996618"/>
                </a:moveTo>
                <a:lnTo>
                  <a:pt x="246698" y="3996618"/>
                </a:lnTo>
                <a:lnTo>
                  <a:pt x="246698" y="4347165"/>
                </a:lnTo>
                <a:lnTo>
                  <a:pt x="583071" y="4347165"/>
                </a:lnTo>
                <a:close/>
                <a:moveTo>
                  <a:pt x="583071" y="3631491"/>
                </a:moveTo>
                <a:lnTo>
                  <a:pt x="246698" y="3631491"/>
                </a:lnTo>
                <a:lnTo>
                  <a:pt x="246698" y="3982038"/>
                </a:lnTo>
                <a:lnTo>
                  <a:pt x="583071" y="3982038"/>
                </a:lnTo>
                <a:close/>
                <a:moveTo>
                  <a:pt x="583071" y="3266363"/>
                </a:moveTo>
                <a:lnTo>
                  <a:pt x="246698" y="3266363"/>
                </a:lnTo>
                <a:lnTo>
                  <a:pt x="246698" y="3616911"/>
                </a:lnTo>
                <a:lnTo>
                  <a:pt x="583071" y="3616911"/>
                </a:lnTo>
                <a:close/>
                <a:moveTo>
                  <a:pt x="583071" y="2901235"/>
                </a:moveTo>
                <a:lnTo>
                  <a:pt x="246698" y="2901235"/>
                </a:lnTo>
                <a:lnTo>
                  <a:pt x="246698" y="3251783"/>
                </a:lnTo>
                <a:lnTo>
                  <a:pt x="583071" y="3251783"/>
                </a:lnTo>
                <a:close/>
                <a:moveTo>
                  <a:pt x="583071" y="2536108"/>
                </a:moveTo>
                <a:lnTo>
                  <a:pt x="246698" y="2536108"/>
                </a:lnTo>
                <a:lnTo>
                  <a:pt x="246698" y="2886655"/>
                </a:lnTo>
                <a:lnTo>
                  <a:pt x="583071" y="2886655"/>
                </a:lnTo>
                <a:close/>
                <a:moveTo>
                  <a:pt x="583071" y="2170981"/>
                </a:moveTo>
                <a:lnTo>
                  <a:pt x="246698" y="2170981"/>
                </a:lnTo>
                <a:lnTo>
                  <a:pt x="246698" y="2521528"/>
                </a:lnTo>
                <a:lnTo>
                  <a:pt x="583071" y="2521528"/>
                </a:lnTo>
                <a:close/>
                <a:moveTo>
                  <a:pt x="583071" y="1805854"/>
                </a:moveTo>
                <a:lnTo>
                  <a:pt x="246698" y="1805854"/>
                </a:lnTo>
                <a:lnTo>
                  <a:pt x="246698" y="2156401"/>
                </a:lnTo>
                <a:lnTo>
                  <a:pt x="583071" y="2156401"/>
                </a:lnTo>
                <a:close/>
                <a:moveTo>
                  <a:pt x="583071" y="1440727"/>
                </a:moveTo>
                <a:lnTo>
                  <a:pt x="246698" y="1440727"/>
                </a:lnTo>
                <a:lnTo>
                  <a:pt x="246698" y="1791274"/>
                </a:lnTo>
                <a:lnTo>
                  <a:pt x="583071" y="1791274"/>
                </a:lnTo>
                <a:close/>
                <a:moveTo>
                  <a:pt x="583071" y="1075598"/>
                </a:moveTo>
                <a:lnTo>
                  <a:pt x="246698" y="1075598"/>
                </a:lnTo>
                <a:lnTo>
                  <a:pt x="246698" y="1426147"/>
                </a:lnTo>
                <a:lnTo>
                  <a:pt x="583071" y="1426147"/>
                </a:lnTo>
                <a:close/>
                <a:moveTo>
                  <a:pt x="583071" y="710474"/>
                </a:moveTo>
                <a:lnTo>
                  <a:pt x="246698" y="710474"/>
                </a:lnTo>
                <a:lnTo>
                  <a:pt x="246698" y="1061017"/>
                </a:lnTo>
                <a:lnTo>
                  <a:pt x="583071" y="1061017"/>
                </a:lnTo>
                <a:close/>
                <a:moveTo>
                  <a:pt x="583071" y="345347"/>
                </a:moveTo>
                <a:lnTo>
                  <a:pt x="246698" y="345347"/>
                </a:lnTo>
                <a:lnTo>
                  <a:pt x="246698" y="695893"/>
                </a:lnTo>
                <a:lnTo>
                  <a:pt x="583071" y="695893"/>
                </a:lnTo>
                <a:close/>
                <a:moveTo>
                  <a:pt x="934659" y="12004282"/>
                </a:moveTo>
                <a:lnTo>
                  <a:pt x="598290" y="12004282"/>
                </a:lnTo>
                <a:lnTo>
                  <a:pt x="598290" y="12354830"/>
                </a:lnTo>
                <a:lnTo>
                  <a:pt x="934659" y="12354830"/>
                </a:lnTo>
                <a:close/>
                <a:moveTo>
                  <a:pt x="934659" y="11639155"/>
                </a:moveTo>
                <a:lnTo>
                  <a:pt x="598290" y="11639155"/>
                </a:lnTo>
                <a:lnTo>
                  <a:pt x="598290" y="11989703"/>
                </a:lnTo>
                <a:lnTo>
                  <a:pt x="934659" y="11989703"/>
                </a:lnTo>
                <a:close/>
                <a:moveTo>
                  <a:pt x="934659" y="11274028"/>
                </a:moveTo>
                <a:lnTo>
                  <a:pt x="598290" y="11274028"/>
                </a:lnTo>
                <a:lnTo>
                  <a:pt x="598290" y="11624575"/>
                </a:lnTo>
                <a:lnTo>
                  <a:pt x="934659" y="11624575"/>
                </a:lnTo>
                <a:close/>
                <a:moveTo>
                  <a:pt x="934659" y="10908900"/>
                </a:moveTo>
                <a:lnTo>
                  <a:pt x="598290" y="10908900"/>
                </a:lnTo>
                <a:lnTo>
                  <a:pt x="598290" y="11259448"/>
                </a:lnTo>
                <a:lnTo>
                  <a:pt x="934659" y="11259448"/>
                </a:lnTo>
                <a:close/>
                <a:moveTo>
                  <a:pt x="934659" y="10543772"/>
                </a:moveTo>
                <a:lnTo>
                  <a:pt x="598290" y="10543772"/>
                </a:lnTo>
                <a:lnTo>
                  <a:pt x="598290" y="10894320"/>
                </a:lnTo>
                <a:lnTo>
                  <a:pt x="934659" y="10894320"/>
                </a:lnTo>
                <a:close/>
                <a:moveTo>
                  <a:pt x="934659" y="10178645"/>
                </a:moveTo>
                <a:lnTo>
                  <a:pt x="598290" y="10178645"/>
                </a:lnTo>
                <a:lnTo>
                  <a:pt x="598290" y="10529192"/>
                </a:lnTo>
                <a:lnTo>
                  <a:pt x="934659" y="10529192"/>
                </a:lnTo>
                <a:close/>
                <a:moveTo>
                  <a:pt x="934659" y="9813518"/>
                </a:moveTo>
                <a:lnTo>
                  <a:pt x="598290" y="9813518"/>
                </a:lnTo>
                <a:lnTo>
                  <a:pt x="598290" y="10164065"/>
                </a:lnTo>
                <a:lnTo>
                  <a:pt x="934659" y="10164065"/>
                </a:lnTo>
                <a:close/>
                <a:moveTo>
                  <a:pt x="934659" y="9448390"/>
                </a:moveTo>
                <a:lnTo>
                  <a:pt x="598290" y="9448390"/>
                </a:lnTo>
                <a:lnTo>
                  <a:pt x="598290" y="9798938"/>
                </a:lnTo>
                <a:lnTo>
                  <a:pt x="934659" y="9798938"/>
                </a:lnTo>
                <a:close/>
                <a:moveTo>
                  <a:pt x="934659" y="9083262"/>
                </a:moveTo>
                <a:lnTo>
                  <a:pt x="598290" y="9083262"/>
                </a:lnTo>
                <a:lnTo>
                  <a:pt x="598290" y="9433810"/>
                </a:lnTo>
                <a:lnTo>
                  <a:pt x="934659" y="9433810"/>
                </a:lnTo>
                <a:close/>
                <a:moveTo>
                  <a:pt x="934659" y="8718135"/>
                </a:moveTo>
                <a:lnTo>
                  <a:pt x="598290" y="8718135"/>
                </a:lnTo>
                <a:lnTo>
                  <a:pt x="598290" y="9068682"/>
                </a:lnTo>
                <a:lnTo>
                  <a:pt x="934659" y="9068682"/>
                </a:lnTo>
                <a:close/>
                <a:moveTo>
                  <a:pt x="934659" y="8353008"/>
                </a:moveTo>
                <a:lnTo>
                  <a:pt x="598290" y="8353008"/>
                </a:lnTo>
                <a:lnTo>
                  <a:pt x="598290" y="8703555"/>
                </a:lnTo>
                <a:lnTo>
                  <a:pt x="934659" y="8703555"/>
                </a:lnTo>
                <a:close/>
                <a:moveTo>
                  <a:pt x="934659" y="7987881"/>
                </a:moveTo>
                <a:lnTo>
                  <a:pt x="598290" y="7987881"/>
                </a:lnTo>
                <a:lnTo>
                  <a:pt x="598290" y="8338428"/>
                </a:lnTo>
                <a:lnTo>
                  <a:pt x="934659" y="8338428"/>
                </a:lnTo>
                <a:close/>
                <a:moveTo>
                  <a:pt x="934659" y="7622754"/>
                </a:moveTo>
                <a:lnTo>
                  <a:pt x="598290" y="7622754"/>
                </a:lnTo>
                <a:lnTo>
                  <a:pt x="598290" y="7973301"/>
                </a:lnTo>
                <a:lnTo>
                  <a:pt x="934659" y="7973301"/>
                </a:lnTo>
                <a:close/>
                <a:moveTo>
                  <a:pt x="934659" y="7257625"/>
                </a:moveTo>
                <a:lnTo>
                  <a:pt x="598290" y="7257625"/>
                </a:lnTo>
                <a:lnTo>
                  <a:pt x="598290" y="7608174"/>
                </a:lnTo>
                <a:lnTo>
                  <a:pt x="934659" y="7608174"/>
                </a:lnTo>
                <a:close/>
                <a:moveTo>
                  <a:pt x="934659" y="6892501"/>
                </a:moveTo>
                <a:lnTo>
                  <a:pt x="598290" y="6892501"/>
                </a:lnTo>
                <a:lnTo>
                  <a:pt x="598290" y="7243044"/>
                </a:lnTo>
                <a:lnTo>
                  <a:pt x="934659" y="7243044"/>
                </a:lnTo>
                <a:close/>
                <a:moveTo>
                  <a:pt x="934659" y="6527374"/>
                </a:moveTo>
                <a:lnTo>
                  <a:pt x="598290" y="6527374"/>
                </a:lnTo>
                <a:lnTo>
                  <a:pt x="598290" y="6877920"/>
                </a:lnTo>
                <a:lnTo>
                  <a:pt x="934659" y="6877920"/>
                </a:lnTo>
                <a:close/>
                <a:moveTo>
                  <a:pt x="934659" y="6187383"/>
                </a:moveTo>
                <a:lnTo>
                  <a:pt x="598291" y="6187383"/>
                </a:lnTo>
                <a:lnTo>
                  <a:pt x="598291" y="6357302"/>
                </a:lnTo>
                <a:lnTo>
                  <a:pt x="598290" y="6357302"/>
                </a:lnTo>
                <a:lnTo>
                  <a:pt x="598290" y="6512794"/>
                </a:lnTo>
                <a:lnTo>
                  <a:pt x="934659" y="6512794"/>
                </a:lnTo>
                <a:close/>
                <a:moveTo>
                  <a:pt x="934660" y="5822255"/>
                </a:moveTo>
                <a:lnTo>
                  <a:pt x="598291" y="5822255"/>
                </a:lnTo>
                <a:lnTo>
                  <a:pt x="598291" y="6172803"/>
                </a:lnTo>
                <a:lnTo>
                  <a:pt x="934660" y="6172803"/>
                </a:lnTo>
                <a:close/>
                <a:moveTo>
                  <a:pt x="934660" y="5457129"/>
                </a:moveTo>
                <a:lnTo>
                  <a:pt x="598291" y="5457129"/>
                </a:lnTo>
                <a:lnTo>
                  <a:pt x="598291" y="5807676"/>
                </a:lnTo>
                <a:lnTo>
                  <a:pt x="934660" y="5807676"/>
                </a:lnTo>
                <a:close/>
                <a:moveTo>
                  <a:pt x="934660" y="5092001"/>
                </a:moveTo>
                <a:lnTo>
                  <a:pt x="598291" y="5092001"/>
                </a:lnTo>
                <a:lnTo>
                  <a:pt x="598291" y="5442548"/>
                </a:lnTo>
                <a:lnTo>
                  <a:pt x="934660" y="5442548"/>
                </a:lnTo>
                <a:close/>
                <a:moveTo>
                  <a:pt x="934660" y="4726873"/>
                </a:moveTo>
                <a:lnTo>
                  <a:pt x="598291" y="4726873"/>
                </a:lnTo>
                <a:lnTo>
                  <a:pt x="598291" y="5077421"/>
                </a:lnTo>
                <a:lnTo>
                  <a:pt x="934660" y="5077421"/>
                </a:lnTo>
                <a:close/>
                <a:moveTo>
                  <a:pt x="934660" y="4361745"/>
                </a:moveTo>
                <a:lnTo>
                  <a:pt x="598291" y="4361745"/>
                </a:lnTo>
                <a:lnTo>
                  <a:pt x="598291" y="4712293"/>
                </a:lnTo>
                <a:lnTo>
                  <a:pt x="934660" y="4712293"/>
                </a:lnTo>
                <a:close/>
                <a:moveTo>
                  <a:pt x="934660" y="3996618"/>
                </a:moveTo>
                <a:lnTo>
                  <a:pt x="598291" y="3996618"/>
                </a:lnTo>
                <a:lnTo>
                  <a:pt x="598291" y="4347165"/>
                </a:lnTo>
                <a:lnTo>
                  <a:pt x="934660" y="4347165"/>
                </a:lnTo>
                <a:close/>
                <a:moveTo>
                  <a:pt x="934660" y="3631491"/>
                </a:moveTo>
                <a:lnTo>
                  <a:pt x="598291" y="3631491"/>
                </a:lnTo>
                <a:lnTo>
                  <a:pt x="598291" y="3982038"/>
                </a:lnTo>
                <a:lnTo>
                  <a:pt x="934660" y="3982038"/>
                </a:lnTo>
                <a:close/>
                <a:moveTo>
                  <a:pt x="934660" y="3266363"/>
                </a:moveTo>
                <a:lnTo>
                  <a:pt x="598291" y="3266363"/>
                </a:lnTo>
                <a:lnTo>
                  <a:pt x="598291" y="3616911"/>
                </a:lnTo>
                <a:lnTo>
                  <a:pt x="934660" y="3616911"/>
                </a:lnTo>
                <a:close/>
                <a:moveTo>
                  <a:pt x="934660" y="2901235"/>
                </a:moveTo>
                <a:lnTo>
                  <a:pt x="598291" y="2901235"/>
                </a:lnTo>
                <a:lnTo>
                  <a:pt x="598291" y="3251783"/>
                </a:lnTo>
                <a:lnTo>
                  <a:pt x="934660" y="3251783"/>
                </a:lnTo>
                <a:close/>
                <a:moveTo>
                  <a:pt x="934660" y="2536108"/>
                </a:moveTo>
                <a:lnTo>
                  <a:pt x="598291" y="2536108"/>
                </a:lnTo>
                <a:lnTo>
                  <a:pt x="598291" y="2886655"/>
                </a:lnTo>
                <a:lnTo>
                  <a:pt x="934660" y="2886655"/>
                </a:lnTo>
                <a:close/>
                <a:moveTo>
                  <a:pt x="934660" y="2170981"/>
                </a:moveTo>
                <a:lnTo>
                  <a:pt x="598291" y="2170981"/>
                </a:lnTo>
                <a:lnTo>
                  <a:pt x="598291" y="2521528"/>
                </a:lnTo>
                <a:lnTo>
                  <a:pt x="934660" y="2521528"/>
                </a:lnTo>
                <a:close/>
                <a:moveTo>
                  <a:pt x="934660" y="1805854"/>
                </a:moveTo>
                <a:lnTo>
                  <a:pt x="598291" y="1805854"/>
                </a:lnTo>
                <a:lnTo>
                  <a:pt x="598291" y="2156401"/>
                </a:lnTo>
                <a:lnTo>
                  <a:pt x="934660" y="2156401"/>
                </a:lnTo>
                <a:close/>
                <a:moveTo>
                  <a:pt x="934660" y="1440727"/>
                </a:moveTo>
                <a:lnTo>
                  <a:pt x="598291" y="1440727"/>
                </a:lnTo>
                <a:lnTo>
                  <a:pt x="598291" y="1791274"/>
                </a:lnTo>
                <a:lnTo>
                  <a:pt x="934660" y="1791274"/>
                </a:lnTo>
                <a:close/>
                <a:moveTo>
                  <a:pt x="934660" y="1075598"/>
                </a:moveTo>
                <a:lnTo>
                  <a:pt x="598291" y="1075598"/>
                </a:lnTo>
                <a:lnTo>
                  <a:pt x="598291" y="1426147"/>
                </a:lnTo>
                <a:lnTo>
                  <a:pt x="934660" y="1426147"/>
                </a:lnTo>
                <a:close/>
                <a:moveTo>
                  <a:pt x="934660" y="710474"/>
                </a:moveTo>
                <a:lnTo>
                  <a:pt x="598291" y="710474"/>
                </a:lnTo>
                <a:lnTo>
                  <a:pt x="598291" y="1061017"/>
                </a:lnTo>
                <a:lnTo>
                  <a:pt x="934660" y="1061017"/>
                </a:lnTo>
                <a:close/>
                <a:moveTo>
                  <a:pt x="934660" y="345347"/>
                </a:moveTo>
                <a:lnTo>
                  <a:pt x="598291" y="345347"/>
                </a:lnTo>
                <a:lnTo>
                  <a:pt x="598291" y="695893"/>
                </a:lnTo>
                <a:lnTo>
                  <a:pt x="934660" y="695893"/>
                </a:lnTo>
                <a:close/>
                <a:moveTo>
                  <a:pt x="1286249" y="12004282"/>
                </a:moveTo>
                <a:lnTo>
                  <a:pt x="949879" y="12004282"/>
                </a:lnTo>
                <a:lnTo>
                  <a:pt x="949879" y="12354830"/>
                </a:lnTo>
                <a:lnTo>
                  <a:pt x="1286249" y="12354830"/>
                </a:lnTo>
                <a:close/>
                <a:moveTo>
                  <a:pt x="1286249" y="11639155"/>
                </a:moveTo>
                <a:lnTo>
                  <a:pt x="949879" y="11639155"/>
                </a:lnTo>
                <a:lnTo>
                  <a:pt x="949879" y="11989703"/>
                </a:lnTo>
                <a:lnTo>
                  <a:pt x="1286249" y="11989703"/>
                </a:lnTo>
                <a:close/>
                <a:moveTo>
                  <a:pt x="1286249" y="11274028"/>
                </a:moveTo>
                <a:lnTo>
                  <a:pt x="949879" y="11274028"/>
                </a:lnTo>
                <a:lnTo>
                  <a:pt x="949879" y="11624575"/>
                </a:lnTo>
                <a:lnTo>
                  <a:pt x="1286249" y="11624575"/>
                </a:lnTo>
                <a:close/>
                <a:moveTo>
                  <a:pt x="1286249" y="10908900"/>
                </a:moveTo>
                <a:lnTo>
                  <a:pt x="949879" y="10908900"/>
                </a:lnTo>
                <a:lnTo>
                  <a:pt x="949879" y="11259448"/>
                </a:lnTo>
                <a:lnTo>
                  <a:pt x="1286249" y="11259448"/>
                </a:lnTo>
                <a:close/>
                <a:moveTo>
                  <a:pt x="1286249" y="10543772"/>
                </a:moveTo>
                <a:lnTo>
                  <a:pt x="949879" y="10543772"/>
                </a:lnTo>
                <a:lnTo>
                  <a:pt x="949879" y="10894320"/>
                </a:lnTo>
                <a:lnTo>
                  <a:pt x="1286249" y="10894320"/>
                </a:lnTo>
                <a:close/>
                <a:moveTo>
                  <a:pt x="1286249" y="10178645"/>
                </a:moveTo>
                <a:lnTo>
                  <a:pt x="949879" y="10178645"/>
                </a:lnTo>
                <a:lnTo>
                  <a:pt x="949879" y="10529192"/>
                </a:lnTo>
                <a:lnTo>
                  <a:pt x="1286249" y="10529192"/>
                </a:lnTo>
                <a:close/>
                <a:moveTo>
                  <a:pt x="1286249" y="9813518"/>
                </a:moveTo>
                <a:lnTo>
                  <a:pt x="949880" y="9813518"/>
                </a:lnTo>
                <a:lnTo>
                  <a:pt x="949879" y="10164065"/>
                </a:lnTo>
                <a:lnTo>
                  <a:pt x="1286249" y="10164065"/>
                </a:lnTo>
                <a:close/>
                <a:moveTo>
                  <a:pt x="1286249" y="9448390"/>
                </a:moveTo>
                <a:lnTo>
                  <a:pt x="949880" y="9448390"/>
                </a:lnTo>
                <a:lnTo>
                  <a:pt x="949880" y="9798938"/>
                </a:lnTo>
                <a:lnTo>
                  <a:pt x="1286249" y="9798938"/>
                </a:lnTo>
                <a:close/>
                <a:moveTo>
                  <a:pt x="1286249" y="9083262"/>
                </a:moveTo>
                <a:lnTo>
                  <a:pt x="949880" y="9083262"/>
                </a:lnTo>
                <a:lnTo>
                  <a:pt x="949880" y="9433810"/>
                </a:lnTo>
                <a:lnTo>
                  <a:pt x="1286249" y="9433810"/>
                </a:lnTo>
                <a:close/>
                <a:moveTo>
                  <a:pt x="1286249" y="8718135"/>
                </a:moveTo>
                <a:lnTo>
                  <a:pt x="949880" y="8718135"/>
                </a:lnTo>
                <a:lnTo>
                  <a:pt x="949880" y="9068682"/>
                </a:lnTo>
                <a:lnTo>
                  <a:pt x="1286249" y="9068682"/>
                </a:lnTo>
                <a:close/>
                <a:moveTo>
                  <a:pt x="1286249" y="8353008"/>
                </a:moveTo>
                <a:lnTo>
                  <a:pt x="949880" y="8353008"/>
                </a:lnTo>
                <a:lnTo>
                  <a:pt x="949880" y="8703555"/>
                </a:lnTo>
                <a:lnTo>
                  <a:pt x="1286249" y="8703555"/>
                </a:lnTo>
                <a:close/>
                <a:moveTo>
                  <a:pt x="1286249" y="7987881"/>
                </a:moveTo>
                <a:lnTo>
                  <a:pt x="949880" y="7987881"/>
                </a:lnTo>
                <a:lnTo>
                  <a:pt x="949880" y="8338428"/>
                </a:lnTo>
                <a:lnTo>
                  <a:pt x="1286249" y="8338428"/>
                </a:lnTo>
                <a:close/>
                <a:moveTo>
                  <a:pt x="1286249" y="7622754"/>
                </a:moveTo>
                <a:lnTo>
                  <a:pt x="949880" y="7622754"/>
                </a:lnTo>
                <a:lnTo>
                  <a:pt x="949880" y="7973301"/>
                </a:lnTo>
                <a:lnTo>
                  <a:pt x="1286249" y="7973301"/>
                </a:lnTo>
                <a:close/>
                <a:moveTo>
                  <a:pt x="1286249" y="7257625"/>
                </a:moveTo>
                <a:lnTo>
                  <a:pt x="949879" y="7257625"/>
                </a:lnTo>
                <a:lnTo>
                  <a:pt x="949880" y="7608174"/>
                </a:lnTo>
                <a:lnTo>
                  <a:pt x="1286249" y="7608174"/>
                </a:lnTo>
                <a:close/>
                <a:moveTo>
                  <a:pt x="1286249" y="6892501"/>
                </a:moveTo>
                <a:lnTo>
                  <a:pt x="949879" y="6892501"/>
                </a:lnTo>
                <a:lnTo>
                  <a:pt x="949879" y="7243044"/>
                </a:lnTo>
                <a:lnTo>
                  <a:pt x="1286249" y="7243044"/>
                </a:lnTo>
                <a:close/>
                <a:moveTo>
                  <a:pt x="1286249" y="6527374"/>
                </a:moveTo>
                <a:lnTo>
                  <a:pt x="949879" y="6527374"/>
                </a:lnTo>
                <a:lnTo>
                  <a:pt x="949879" y="6877920"/>
                </a:lnTo>
                <a:lnTo>
                  <a:pt x="1286249" y="6877920"/>
                </a:lnTo>
                <a:close/>
                <a:moveTo>
                  <a:pt x="1286249" y="6187383"/>
                </a:moveTo>
                <a:lnTo>
                  <a:pt x="949880" y="6187383"/>
                </a:lnTo>
                <a:lnTo>
                  <a:pt x="949880" y="6357302"/>
                </a:lnTo>
                <a:lnTo>
                  <a:pt x="949879" y="6357302"/>
                </a:lnTo>
                <a:lnTo>
                  <a:pt x="949879" y="6512794"/>
                </a:lnTo>
                <a:lnTo>
                  <a:pt x="1286249" y="6512794"/>
                </a:lnTo>
                <a:close/>
                <a:moveTo>
                  <a:pt x="1286250" y="5822255"/>
                </a:moveTo>
                <a:lnTo>
                  <a:pt x="949880" y="5822255"/>
                </a:lnTo>
                <a:lnTo>
                  <a:pt x="949880" y="6172803"/>
                </a:lnTo>
                <a:lnTo>
                  <a:pt x="1286250" y="6172803"/>
                </a:lnTo>
                <a:close/>
                <a:moveTo>
                  <a:pt x="1286250" y="5457129"/>
                </a:moveTo>
                <a:lnTo>
                  <a:pt x="949880" y="5457129"/>
                </a:lnTo>
                <a:lnTo>
                  <a:pt x="949880" y="5807676"/>
                </a:lnTo>
                <a:lnTo>
                  <a:pt x="1286250" y="5807676"/>
                </a:lnTo>
                <a:close/>
                <a:moveTo>
                  <a:pt x="1286250" y="5092001"/>
                </a:moveTo>
                <a:lnTo>
                  <a:pt x="949880" y="5092001"/>
                </a:lnTo>
                <a:lnTo>
                  <a:pt x="949880" y="5442548"/>
                </a:lnTo>
                <a:lnTo>
                  <a:pt x="1286250" y="5442548"/>
                </a:lnTo>
                <a:close/>
                <a:moveTo>
                  <a:pt x="1286250" y="4726873"/>
                </a:moveTo>
                <a:lnTo>
                  <a:pt x="949880" y="4726873"/>
                </a:lnTo>
                <a:lnTo>
                  <a:pt x="949880" y="5077421"/>
                </a:lnTo>
                <a:lnTo>
                  <a:pt x="1286250" y="5077421"/>
                </a:lnTo>
                <a:close/>
                <a:moveTo>
                  <a:pt x="1286250" y="4361745"/>
                </a:moveTo>
                <a:lnTo>
                  <a:pt x="949880" y="4361745"/>
                </a:lnTo>
                <a:lnTo>
                  <a:pt x="949880" y="4712293"/>
                </a:lnTo>
                <a:lnTo>
                  <a:pt x="1286250" y="4712293"/>
                </a:lnTo>
                <a:close/>
                <a:moveTo>
                  <a:pt x="1286250" y="3996618"/>
                </a:moveTo>
                <a:lnTo>
                  <a:pt x="949880" y="3996618"/>
                </a:lnTo>
                <a:lnTo>
                  <a:pt x="949880" y="4347165"/>
                </a:lnTo>
                <a:lnTo>
                  <a:pt x="1286250" y="4347165"/>
                </a:lnTo>
                <a:close/>
                <a:moveTo>
                  <a:pt x="1286250" y="3631491"/>
                </a:moveTo>
                <a:lnTo>
                  <a:pt x="949881" y="3631491"/>
                </a:lnTo>
                <a:lnTo>
                  <a:pt x="949880" y="3982038"/>
                </a:lnTo>
                <a:lnTo>
                  <a:pt x="1286250" y="3982038"/>
                </a:lnTo>
                <a:close/>
                <a:moveTo>
                  <a:pt x="1286250" y="3266363"/>
                </a:moveTo>
                <a:lnTo>
                  <a:pt x="949881" y="3266363"/>
                </a:lnTo>
                <a:lnTo>
                  <a:pt x="949881" y="3616911"/>
                </a:lnTo>
                <a:lnTo>
                  <a:pt x="1286250" y="3616911"/>
                </a:lnTo>
                <a:close/>
                <a:moveTo>
                  <a:pt x="1286250" y="2901235"/>
                </a:moveTo>
                <a:lnTo>
                  <a:pt x="949881" y="2901235"/>
                </a:lnTo>
                <a:lnTo>
                  <a:pt x="949881" y="3251783"/>
                </a:lnTo>
                <a:lnTo>
                  <a:pt x="1286250" y="3251783"/>
                </a:lnTo>
                <a:close/>
                <a:moveTo>
                  <a:pt x="1286250" y="2536108"/>
                </a:moveTo>
                <a:lnTo>
                  <a:pt x="949881" y="2536108"/>
                </a:lnTo>
                <a:lnTo>
                  <a:pt x="949881" y="2886655"/>
                </a:lnTo>
                <a:lnTo>
                  <a:pt x="1286250" y="2886655"/>
                </a:lnTo>
                <a:close/>
                <a:moveTo>
                  <a:pt x="1286250" y="2170981"/>
                </a:moveTo>
                <a:lnTo>
                  <a:pt x="949881" y="2170981"/>
                </a:lnTo>
                <a:lnTo>
                  <a:pt x="949881" y="2521528"/>
                </a:lnTo>
                <a:lnTo>
                  <a:pt x="1286250" y="2521528"/>
                </a:lnTo>
                <a:close/>
                <a:moveTo>
                  <a:pt x="1286250" y="1805854"/>
                </a:moveTo>
                <a:lnTo>
                  <a:pt x="949881" y="1805854"/>
                </a:lnTo>
                <a:lnTo>
                  <a:pt x="949881" y="2156401"/>
                </a:lnTo>
                <a:lnTo>
                  <a:pt x="1286250" y="2156401"/>
                </a:lnTo>
                <a:close/>
                <a:moveTo>
                  <a:pt x="1286250" y="1440727"/>
                </a:moveTo>
                <a:lnTo>
                  <a:pt x="949881" y="1440727"/>
                </a:lnTo>
                <a:lnTo>
                  <a:pt x="949881" y="1791274"/>
                </a:lnTo>
                <a:lnTo>
                  <a:pt x="1286250" y="1791274"/>
                </a:lnTo>
                <a:close/>
                <a:moveTo>
                  <a:pt x="1286250" y="1075598"/>
                </a:moveTo>
                <a:lnTo>
                  <a:pt x="949880" y="1075598"/>
                </a:lnTo>
                <a:lnTo>
                  <a:pt x="949881" y="1426147"/>
                </a:lnTo>
                <a:lnTo>
                  <a:pt x="1286250" y="1426147"/>
                </a:lnTo>
                <a:close/>
                <a:moveTo>
                  <a:pt x="1286250" y="710474"/>
                </a:moveTo>
                <a:lnTo>
                  <a:pt x="949880" y="710474"/>
                </a:lnTo>
                <a:lnTo>
                  <a:pt x="949880" y="1061017"/>
                </a:lnTo>
                <a:lnTo>
                  <a:pt x="1286250" y="1061017"/>
                </a:lnTo>
                <a:close/>
                <a:moveTo>
                  <a:pt x="1286250" y="345347"/>
                </a:moveTo>
                <a:lnTo>
                  <a:pt x="949880" y="345347"/>
                </a:lnTo>
                <a:lnTo>
                  <a:pt x="949880" y="695893"/>
                </a:lnTo>
                <a:lnTo>
                  <a:pt x="1286250" y="695893"/>
                </a:lnTo>
                <a:close/>
                <a:moveTo>
                  <a:pt x="1637839" y="12004284"/>
                </a:moveTo>
                <a:lnTo>
                  <a:pt x="1301469" y="12004282"/>
                </a:lnTo>
                <a:lnTo>
                  <a:pt x="1301469" y="12354830"/>
                </a:lnTo>
                <a:lnTo>
                  <a:pt x="1637839" y="12354830"/>
                </a:lnTo>
                <a:close/>
                <a:moveTo>
                  <a:pt x="1637839" y="11639156"/>
                </a:moveTo>
                <a:lnTo>
                  <a:pt x="1301469" y="11639155"/>
                </a:lnTo>
                <a:lnTo>
                  <a:pt x="1301469" y="11989703"/>
                </a:lnTo>
                <a:lnTo>
                  <a:pt x="1637839" y="11989703"/>
                </a:lnTo>
                <a:close/>
                <a:moveTo>
                  <a:pt x="1637839" y="11274028"/>
                </a:moveTo>
                <a:lnTo>
                  <a:pt x="1301469" y="11274028"/>
                </a:lnTo>
                <a:lnTo>
                  <a:pt x="1301469" y="11624575"/>
                </a:lnTo>
                <a:lnTo>
                  <a:pt x="1637839" y="11624575"/>
                </a:lnTo>
                <a:close/>
                <a:moveTo>
                  <a:pt x="1637839" y="10908901"/>
                </a:moveTo>
                <a:lnTo>
                  <a:pt x="1301469" y="10908900"/>
                </a:lnTo>
                <a:lnTo>
                  <a:pt x="1301469" y="11259448"/>
                </a:lnTo>
                <a:lnTo>
                  <a:pt x="1637839" y="11259448"/>
                </a:lnTo>
                <a:close/>
                <a:moveTo>
                  <a:pt x="1637839" y="10543773"/>
                </a:moveTo>
                <a:lnTo>
                  <a:pt x="1301469" y="10543772"/>
                </a:lnTo>
                <a:lnTo>
                  <a:pt x="1301469" y="10894320"/>
                </a:lnTo>
                <a:lnTo>
                  <a:pt x="1637839" y="10894320"/>
                </a:lnTo>
                <a:close/>
                <a:moveTo>
                  <a:pt x="1637839" y="10178645"/>
                </a:moveTo>
                <a:lnTo>
                  <a:pt x="1301469" y="10178645"/>
                </a:lnTo>
                <a:lnTo>
                  <a:pt x="1301469" y="10529192"/>
                </a:lnTo>
                <a:lnTo>
                  <a:pt x="1637839" y="10529192"/>
                </a:lnTo>
                <a:close/>
                <a:moveTo>
                  <a:pt x="1637839" y="9813518"/>
                </a:moveTo>
                <a:lnTo>
                  <a:pt x="1301470" y="9813518"/>
                </a:lnTo>
                <a:lnTo>
                  <a:pt x="1301469" y="10164065"/>
                </a:lnTo>
                <a:lnTo>
                  <a:pt x="1637839" y="10164065"/>
                </a:lnTo>
                <a:close/>
                <a:moveTo>
                  <a:pt x="1637839" y="9448390"/>
                </a:moveTo>
                <a:lnTo>
                  <a:pt x="1301470" y="9448390"/>
                </a:lnTo>
                <a:lnTo>
                  <a:pt x="1301470" y="9798938"/>
                </a:lnTo>
                <a:lnTo>
                  <a:pt x="1637839" y="9798938"/>
                </a:lnTo>
                <a:close/>
                <a:moveTo>
                  <a:pt x="1637839" y="9083262"/>
                </a:moveTo>
                <a:lnTo>
                  <a:pt x="1301470" y="9083262"/>
                </a:lnTo>
                <a:lnTo>
                  <a:pt x="1301470" y="9433810"/>
                </a:lnTo>
                <a:lnTo>
                  <a:pt x="1637839" y="9433810"/>
                </a:lnTo>
                <a:close/>
                <a:moveTo>
                  <a:pt x="1637839" y="8718135"/>
                </a:moveTo>
                <a:lnTo>
                  <a:pt x="1301470" y="8718135"/>
                </a:lnTo>
                <a:lnTo>
                  <a:pt x="1301470" y="9068682"/>
                </a:lnTo>
                <a:lnTo>
                  <a:pt x="1637839" y="9068682"/>
                </a:lnTo>
                <a:close/>
                <a:moveTo>
                  <a:pt x="1637839" y="8353008"/>
                </a:moveTo>
                <a:lnTo>
                  <a:pt x="1301470" y="8353008"/>
                </a:lnTo>
                <a:lnTo>
                  <a:pt x="1301470" y="8703555"/>
                </a:lnTo>
                <a:lnTo>
                  <a:pt x="1637839" y="8703555"/>
                </a:lnTo>
                <a:close/>
                <a:moveTo>
                  <a:pt x="1637839" y="7987881"/>
                </a:moveTo>
                <a:lnTo>
                  <a:pt x="1301470" y="7987881"/>
                </a:lnTo>
                <a:lnTo>
                  <a:pt x="1301470" y="8338428"/>
                </a:lnTo>
                <a:lnTo>
                  <a:pt x="1637839" y="8338428"/>
                </a:lnTo>
                <a:close/>
                <a:moveTo>
                  <a:pt x="1637839" y="7622754"/>
                </a:moveTo>
                <a:lnTo>
                  <a:pt x="1301470" y="7622754"/>
                </a:lnTo>
                <a:lnTo>
                  <a:pt x="1301470" y="7973301"/>
                </a:lnTo>
                <a:lnTo>
                  <a:pt x="1637839" y="7973301"/>
                </a:lnTo>
                <a:close/>
                <a:moveTo>
                  <a:pt x="1637839" y="7257625"/>
                </a:moveTo>
                <a:lnTo>
                  <a:pt x="1301470" y="7257625"/>
                </a:lnTo>
                <a:lnTo>
                  <a:pt x="1301470" y="7608174"/>
                </a:lnTo>
                <a:lnTo>
                  <a:pt x="1637839" y="7608174"/>
                </a:lnTo>
                <a:close/>
                <a:moveTo>
                  <a:pt x="1637839" y="6892501"/>
                </a:moveTo>
                <a:lnTo>
                  <a:pt x="1301469" y="6892501"/>
                </a:lnTo>
                <a:lnTo>
                  <a:pt x="1301470" y="7243044"/>
                </a:lnTo>
                <a:lnTo>
                  <a:pt x="1637839" y="7243044"/>
                </a:lnTo>
                <a:close/>
                <a:moveTo>
                  <a:pt x="1637839" y="6527374"/>
                </a:moveTo>
                <a:lnTo>
                  <a:pt x="1301469" y="6527374"/>
                </a:lnTo>
                <a:lnTo>
                  <a:pt x="1301469" y="6877920"/>
                </a:lnTo>
                <a:lnTo>
                  <a:pt x="1637839" y="6877920"/>
                </a:lnTo>
                <a:close/>
                <a:moveTo>
                  <a:pt x="1637839" y="6187385"/>
                </a:moveTo>
                <a:lnTo>
                  <a:pt x="1301470" y="6187383"/>
                </a:lnTo>
                <a:lnTo>
                  <a:pt x="1301470" y="6357302"/>
                </a:lnTo>
                <a:lnTo>
                  <a:pt x="1301469" y="6357302"/>
                </a:lnTo>
                <a:lnTo>
                  <a:pt x="1301469" y="6512794"/>
                </a:lnTo>
                <a:lnTo>
                  <a:pt x="1637839" y="6512794"/>
                </a:lnTo>
                <a:close/>
                <a:moveTo>
                  <a:pt x="1637840" y="5822257"/>
                </a:moveTo>
                <a:lnTo>
                  <a:pt x="1301470" y="5822255"/>
                </a:lnTo>
                <a:lnTo>
                  <a:pt x="1301470" y="6172803"/>
                </a:lnTo>
                <a:lnTo>
                  <a:pt x="1637840" y="6172803"/>
                </a:lnTo>
                <a:close/>
                <a:moveTo>
                  <a:pt x="1637840" y="5457129"/>
                </a:moveTo>
                <a:lnTo>
                  <a:pt x="1301470" y="5457129"/>
                </a:lnTo>
                <a:lnTo>
                  <a:pt x="1301470" y="5807676"/>
                </a:lnTo>
                <a:lnTo>
                  <a:pt x="1637840" y="5807676"/>
                </a:lnTo>
                <a:close/>
                <a:moveTo>
                  <a:pt x="1637840" y="5092001"/>
                </a:moveTo>
                <a:lnTo>
                  <a:pt x="1301470" y="5092001"/>
                </a:lnTo>
                <a:lnTo>
                  <a:pt x="1301470" y="5442548"/>
                </a:lnTo>
                <a:lnTo>
                  <a:pt x="1637840" y="5442548"/>
                </a:lnTo>
                <a:close/>
                <a:moveTo>
                  <a:pt x="1637840" y="4726874"/>
                </a:moveTo>
                <a:lnTo>
                  <a:pt x="1301470" y="4726873"/>
                </a:lnTo>
                <a:lnTo>
                  <a:pt x="1301470" y="5077421"/>
                </a:lnTo>
                <a:lnTo>
                  <a:pt x="1637840" y="5077421"/>
                </a:lnTo>
                <a:close/>
                <a:moveTo>
                  <a:pt x="1637840" y="4361746"/>
                </a:moveTo>
                <a:lnTo>
                  <a:pt x="1301470" y="4361745"/>
                </a:lnTo>
                <a:lnTo>
                  <a:pt x="1301470" y="4712293"/>
                </a:lnTo>
                <a:lnTo>
                  <a:pt x="1637840" y="4712293"/>
                </a:lnTo>
                <a:close/>
                <a:moveTo>
                  <a:pt x="1637840" y="3996618"/>
                </a:moveTo>
                <a:lnTo>
                  <a:pt x="1301470" y="3996618"/>
                </a:lnTo>
                <a:lnTo>
                  <a:pt x="1301470" y="4347165"/>
                </a:lnTo>
                <a:lnTo>
                  <a:pt x="1637840" y="4347165"/>
                </a:lnTo>
                <a:close/>
                <a:moveTo>
                  <a:pt x="1637840" y="3631491"/>
                </a:moveTo>
                <a:lnTo>
                  <a:pt x="1301471" y="3631491"/>
                </a:lnTo>
                <a:lnTo>
                  <a:pt x="1301470" y="3982038"/>
                </a:lnTo>
                <a:lnTo>
                  <a:pt x="1637840" y="3982038"/>
                </a:lnTo>
                <a:close/>
                <a:moveTo>
                  <a:pt x="1637840" y="3266363"/>
                </a:moveTo>
                <a:lnTo>
                  <a:pt x="1301471" y="3266363"/>
                </a:lnTo>
                <a:lnTo>
                  <a:pt x="1301471" y="3616911"/>
                </a:lnTo>
                <a:lnTo>
                  <a:pt x="1637840" y="3616911"/>
                </a:lnTo>
                <a:close/>
                <a:moveTo>
                  <a:pt x="1637840" y="2901235"/>
                </a:moveTo>
                <a:lnTo>
                  <a:pt x="1301471" y="2901235"/>
                </a:lnTo>
                <a:lnTo>
                  <a:pt x="1301471" y="3251783"/>
                </a:lnTo>
                <a:lnTo>
                  <a:pt x="1637840" y="3251783"/>
                </a:lnTo>
                <a:close/>
                <a:moveTo>
                  <a:pt x="1637840" y="2536108"/>
                </a:moveTo>
                <a:lnTo>
                  <a:pt x="1301471" y="2536108"/>
                </a:lnTo>
                <a:lnTo>
                  <a:pt x="1301471" y="2886655"/>
                </a:lnTo>
                <a:lnTo>
                  <a:pt x="1637840" y="2886655"/>
                </a:lnTo>
                <a:close/>
                <a:moveTo>
                  <a:pt x="1637840" y="2170981"/>
                </a:moveTo>
                <a:lnTo>
                  <a:pt x="1301471" y="2170981"/>
                </a:lnTo>
                <a:lnTo>
                  <a:pt x="1301471" y="2521528"/>
                </a:lnTo>
                <a:lnTo>
                  <a:pt x="1637840" y="2521528"/>
                </a:lnTo>
                <a:close/>
                <a:moveTo>
                  <a:pt x="1637840" y="1805854"/>
                </a:moveTo>
                <a:lnTo>
                  <a:pt x="1301471" y="1805854"/>
                </a:lnTo>
                <a:lnTo>
                  <a:pt x="1301471" y="2156401"/>
                </a:lnTo>
                <a:lnTo>
                  <a:pt x="1637840" y="2156401"/>
                </a:lnTo>
                <a:close/>
                <a:moveTo>
                  <a:pt x="1637840" y="1440727"/>
                </a:moveTo>
                <a:lnTo>
                  <a:pt x="1301471" y="1440727"/>
                </a:lnTo>
                <a:lnTo>
                  <a:pt x="1301471" y="1791274"/>
                </a:lnTo>
                <a:lnTo>
                  <a:pt x="1637840" y="1791274"/>
                </a:lnTo>
                <a:close/>
                <a:moveTo>
                  <a:pt x="1637840" y="1075598"/>
                </a:moveTo>
                <a:lnTo>
                  <a:pt x="1301471" y="1075598"/>
                </a:lnTo>
                <a:lnTo>
                  <a:pt x="1301471" y="1426147"/>
                </a:lnTo>
                <a:lnTo>
                  <a:pt x="1637840" y="1426147"/>
                </a:lnTo>
                <a:close/>
                <a:moveTo>
                  <a:pt x="1637840" y="710474"/>
                </a:moveTo>
                <a:lnTo>
                  <a:pt x="1301470" y="710474"/>
                </a:lnTo>
                <a:lnTo>
                  <a:pt x="1301471" y="1061017"/>
                </a:lnTo>
                <a:lnTo>
                  <a:pt x="1637840" y="1061017"/>
                </a:lnTo>
                <a:close/>
                <a:moveTo>
                  <a:pt x="1637840" y="345347"/>
                </a:moveTo>
                <a:lnTo>
                  <a:pt x="1301470" y="345347"/>
                </a:lnTo>
                <a:lnTo>
                  <a:pt x="1301470" y="695893"/>
                </a:lnTo>
                <a:lnTo>
                  <a:pt x="1637840" y="695893"/>
                </a:lnTo>
                <a:close/>
                <a:moveTo>
                  <a:pt x="1989429" y="12004284"/>
                </a:moveTo>
                <a:lnTo>
                  <a:pt x="1653059" y="12004284"/>
                </a:lnTo>
                <a:lnTo>
                  <a:pt x="1653059" y="12354830"/>
                </a:lnTo>
                <a:lnTo>
                  <a:pt x="1989429" y="12354830"/>
                </a:lnTo>
                <a:close/>
                <a:moveTo>
                  <a:pt x="1989429" y="11639156"/>
                </a:moveTo>
                <a:lnTo>
                  <a:pt x="1653059" y="11639156"/>
                </a:lnTo>
                <a:lnTo>
                  <a:pt x="1653059" y="11989703"/>
                </a:lnTo>
                <a:lnTo>
                  <a:pt x="1989429" y="11989703"/>
                </a:lnTo>
                <a:close/>
                <a:moveTo>
                  <a:pt x="1989429" y="11274028"/>
                </a:moveTo>
                <a:lnTo>
                  <a:pt x="1653059" y="11274028"/>
                </a:lnTo>
                <a:lnTo>
                  <a:pt x="1653059" y="11624575"/>
                </a:lnTo>
                <a:lnTo>
                  <a:pt x="1989429" y="11624575"/>
                </a:lnTo>
                <a:close/>
                <a:moveTo>
                  <a:pt x="1989429" y="10908901"/>
                </a:moveTo>
                <a:lnTo>
                  <a:pt x="1653059" y="10908901"/>
                </a:lnTo>
                <a:lnTo>
                  <a:pt x="1653059" y="11259448"/>
                </a:lnTo>
                <a:lnTo>
                  <a:pt x="1989429" y="11259448"/>
                </a:lnTo>
                <a:close/>
                <a:moveTo>
                  <a:pt x="1989429" y="10543773"/>
                </a:moveTo>
                <a:lnTo>
                  <a:pt x="1653059" y="10543773"/>
                </a:lnTo>
                <a:lnTo>
                  <a:pt x="1653059" y="10894320"/>
                </a:lnTo>
                <a:lnTo>
                  <a:pt x="1989429" y="10894320"/>
                </a:lnTo>
                <a:close/>
                <a:moveTo>
                  <a:pt x="1989429" y="10178645"/>
                </a:moveTo>
                <a:lnTo>
                  <a:pt x="1653059" y="10178645"/>
                </a:lnTo>
                <a:lnTo>
                  <a:pt x="1653059" y="10529192"/>
                </a:lnTo>
                <a:lnTo>
                  <a:pt x="1989429" y="10529192"/>
                </a:lnTo>
                <a:close/>
                <a:moveTo>
                  <a:pt x="1989429" y="9813518"/>
                </a:moveTo>
                <a:lnTo>
                  <a:pt x="1653059" y="9813518"/>
                </a:lnTo>
                <a:lnTo>
                  <a:pt x="1653059" y="10164065"/>
                </a:lnTo>
                <a:lnTo>
                  <a:pt x="1989429" y="10164065"/>
                </a:lnTo>
                <a:close/>
                <a:moveTo>
                  <a:pt x="1989429" y="9448390"/>
                </a:moveTo>
                <a:lnTo>
                  <a:pt x="1653059" y="9448390"/>
                </a:lnTo>
                <a:lnTo>
                  <a:pt x="1653059" y="9798938"/>
                </a:lnTo>
                <a:lnTo>
                  <a:pt x="1989429" y="9798938"/>
                </a:lnTo>
                <a:close/>
                <a:moveTo>
                  <a:pt x="1989429" y="9083262"/>
                </a:moveTo>
                <a:lnTo>
                  <a:pt x="1653059" y="9083262"/>
                </a:lnTo>
                <a:lnTo>
                  <a:pt x="1653059" y="9433810"/>
                </a:lnTo>
                <a:lnTo>
                  <a:pt x="1989429" y="9433810"/>
                </a:lnTo>
                <a:close/>
                <a:moveTo>
                  <a:pt x="1989429" y="8718135"/>
                </a:moveTo>
                <a:lnTo>
                  <a:pt x="1653059" y="8718135"/>
                </a:lnTo>
                <a:lnTo>
                  <a:pt x="1653059" y="9068682"/>
                </a:lnTo>
                <a:lnTo>
                  <a:pt x="1989429" y="9068682"/>
                </a:lnTo>
                <a:close/>
                <a:moveTo>
                  <a:pt x="1989429" y="8353008"/>
                </a:moveTo>
                <a:lnTo>
                  <a:pt x="1653059" y="8353008"/>
                </a:lnTo>
                <a:lnTo>
                  <a:pt x="1653059" y="8703555"/>
                </a:lnTo>
                <a:lnTo>
                  <a:pt x="1989429" y="8703555"/>
                </a:lnTo>
                <a:close/>
                <a:moveTo>
                  <a:pt x="1989429" y="7987881"/>
                </a:moveTo>
                <a:lnTo>
                  <a:pt x="1653059" y="7987881"/>
                </a:lnTo>
                <a:lnTo>
                  <a:pt x="1653059" y="8338428"/>
                </a:lnTo>
                <a:lnTo>
                  <a:pt x="1989429" y="8338428"/>
                </a:lnTo>
                <a:close/>
                <a:moveTo>
                  <a:pt x="1989429" y="7622754"/>
                </a:moveTo>
                <a:lnTo>
                  <a:pt x="1653059" y="7622754"/>
                </a:lnTo>
                <a:lnTo>
                  <a:pt x="1653059" y="7973301"/>
                </a:lnTo>
                <a:lnTo>
                  <a:pt x="1989429" y="7973301"/>
                </a:lnTo>
                <a:close/>
                <a:moveTo>
                  <a:pt x="1989429" y="7257625"/>
                </a:moveTo>
                <a:lnTo>
                  <a:pt x="1653059" y="7257625"/>
                </a:lnTo>
                <a:lnTo>
                  <a:pt x="1653059" y="7608174"/>
                </a:lnTo>
                <a:lnTo>
                  <a:pt x="1989429" y="7608174"/>
                </a:lnTo>
                <a:close/>
                <a:moveTo>
                  <a:pt x="1989429" y="6892501"/>
                </a:moveTo>
                <a:lnTo>
                  <a:pt x="1653059" y="6892501"/>
                </a:lnTo>
                <a:lnTo>
                  <a:pt x="1653059" y="7243044"/>
                </a:lnTo>
                <a:lnTo>
                  <a:pt x="1989429" y="7243044"/>
                </a:lnTo>
                <a:close/>
                <a:moveTo>
                  <a:pt x="1989429" y="6527374"/>
                </a:moveTo>
                <a:lnTo>
                  <a:pt x="1653059" y="6527374"/>
                </a:lnTo>
                <a:lnTo>
                  <a:pt x="1653059" y="6877920"/>
                </a:lnTo>
                <a:lnTo>
                  <a:pt x="1989429" y="6877920"/>
                </a:lnTo>
                <a:close/>
                <a:moveTo>
                  <a:pt x="1989429" y="6187385"/>
                </a:moveTo>
                <a:lnTo>
                  <a:pt x="1653060" y="6187385"/>
                </a:lnTo>
                <a:lnTo>
                  <a:pt x="1653060" y="6357302"/>
                </a:lnTo>
                <a:lnTo>
                  <a:pt x="1653059" y="6357302"/>
                </a:lnTo>
                <a:lnTo>
                  <a:pt x="1653059" y="6512794"/>
                </a:lnTo>
                <a:lnTo>
                  <a:pt x="1989429" y="6512794"/>
                </a:lnTo>
                <a:close/>
                <a:moveTo>
                  <a:pt x="1989430" y="5822257"/>
                </a:moveTo>
                <a:lnTo>
                  <a:pt x="1653060" y="5822257"/>
                </a:lnTo>
                <a:lnTo>
                  <a:pt x="1653060" y="6172803"/>
                </a:lnTo>
                <a:lnTo>
                  <a:pt x="1989430" y="6172803"/>
                </a:lnTo>
                <a:close/>
                <a:moveTo>
                  <a:pt x="1989430" y="5457129"/>
                </a:moveTo>
                <a:lnTo>
                  <a:pt x="1653060" y="5457129"/>
                </a:lnTo>
                <a:lnTo>
                  <a:pt x="1653060" y="5807676"/>
                </a:lnTo>
                <a:lnTo>
                  <a:pt x="1989430" y="5807676"/>
                </a:lnTo>
                <a:close/>
                <a:moveTo>
                  <a:pt x="1989430" y="5092001"/>
                </a:moveTo>
                <a:lnTo>
                  <a:pt x="1653060" y="5092001"/>
                </a:lnTo>
                <a:lnTo>
                  <a:pt x="1653060" y="5442548"/>
                </a:lnTo>
                <a:lnTo>
                  <a:pt x="1989430" y="5442548"/>
                </a:lnTo>
                <a:close/>
                <a:moveTo>
                  <a:pt x="1989430" y="4726874"/>
                </a:moveTo>
                <a:lnTo>
                  <a:pt x="1653060" y="4726874"/>
                </a:lnTo>
                <a:lnTo>
                  <a:pt x="1653060" y="5077421"/>
                </a:lnTo>
                <a:lnTo>
                  <a:pt x="1989430" y="5077421"/>
                </a:lnTo>
                <a:close/>
                <a:moveTo>
                  <a:pt x="1989430" y="4361746"/>
                </a:moveTo>
                <a:lnTo>
                  <a:pt x="1653060" y="4361746"/>
                </a:lnTo>
                <a:lnTo>
                  <a:pt x="1653060" y="4712293"/>
                </a:lnTo>
                <a:lnTo>
                  <a:pt x="1989430" y="4712293"/>
                </a:lnTo>
                <a:close/>
                <a:moveTo>
                  <a:pt x="1989430" y="3996618"/>
                </a:moveTo>
                <a:lnTo>
                  <a:pt x="1653060" y="3996618"/>
                </a:lnTo>
                <a:lnTo>
                  <a:pt x="1653060" y="4347165"/>
                </a:lnTo>
                <a:lnTo>
                  <a:pt x="1989430" y="4347165"/>
                </a:lnTo>
                <a:close/>
                <a:moveTo>
                  <a:pt x="1989430" y="3631491"/>
                </a:moveTo>
                <a:lnTo>
                  <a:pt x="1653060" y="3631491"/>
                </a:lnTo>
                <a:lnTo>
                  <a:pt x="1653060" y="3982038"/>
                </a:lnTo>
                <a:lnTo>
                  <a:pt x="1989430" y="3982038"/>
                </a:lnTo>
                <a:close/>
                <a:moveTo>
                  <a:pt x="1989430" y="3266363"/>
                </a:moveTo>
                <a:lnTo>
                  <a:pt x="1653060" y="3266363"/>
                </a:lnTo>
                <a:lnTo>
                  <a:pt x="1653060" y="3616911"/>
                </a:lnTo>
                <a:lnTo>
                  <a:pt x="1989430" y="3616911"/>
                </a:lnTo>
                <a:close/>
                <a:moveTo>
                  <a:pt x="1989430" y="2901235"/>
                </a:moveTo>
                <a:lnTo>
                  <a:pt x="1653060" y="2901235"/>
                </a:lnTo>
                <a:lnTo>
                  <a:pt x="1653060" y="3251783"/>
                </a:lnTo>
                <a:lnTo>
                  <a:pt x="1989430" y="3251783"/>
                </a:lnTo>
                <a:close/>
                <a:moveTo>
                  <a:pt x="1989430" y="2536108"/>
                </a:moveTo>
                <a:lnTo>
                  <a:pt x="1653060" y="2536108"/>
                </a:lnTo>
                <a:lnTo>
                  <a:pt x="1653060" y="2886655"/>
                </a:lnTo>
                <a:lnTo>
                  <a:pt x="1989430" y="2886655"/>
                </a:lnTo>
                <a:close/>
                <a:moveTo>
                  <a:pt x="1989430" y="2170981"/>
                </a:moveTo>
                <a:lnTo>
                  <a:pt x="1653060" y="2170981"/>
                </a:lnTo>
                <a:lnTo>
                  <a:pt x="1653060" y="2521528"/>
                </a:lnTo>
                <a:lnTo>
                  <a:pt x="1989430" y="2521528"/>
                </a:lnTo>
                <a:close/>
                <a:moveTo>
                  <a:pt x="1989430" y="1805854"/>
                </a:moveTo>
                <a:lnTo>
                  <a:pt x="1653060" y="1805854"/>
                </a:lnTo>
                <a:lnTo>
                  <a:pt x="1653060" y="2156401"/>
                </a:lnTo>
                <a:lnTo>
                  <a:pt x="1989430" y="2156401"/>
                </a:lnTo>
                <a:close/>
                <a:moveTo>
                  <a:pt x="1989430" y="1440727"/>
                </a:moveTo>
                <a:lnTo>
                  <a:pt x="1653060" y="1440727"/>
                </a:lnTo>
                <a:lnTo>
                  <a:pt x="1653060" y="1791274"/>
                </a:lnTo>
                <a:lnTo>
                  <a:pt x="1989430" y="1791274"/>
                </a:lnTo>
                <a:close/>
                <a:moveTo>
                  <a:pt x="1989430" y="1075598"/>
                </a:moveTo>
                <a:lnTo>
                  <a:pt x="1653060" y="1075598"/>
                </a:lnTo>
                <a:lnTo>
                  <a:pt x="1653060" y="1426147"/>
                </a:lnTo>
                <a:lnTo>
                  <a:pt x="1989430" y="1426147"/>
                </a:lnTo>
                <a:close/>
                <a:moveTo>
                  <a:pt x="1989430" y="710474"/>
                </a:moveTo>
                <a:lnTo>
                  <a:pt x="1653060" y="710474"/>
                </a:lnTo>
                <a:lnTo>
                  <a:pt x="1653060" y="1061017"/>
                </a:lnTo>
                <a:lnTo>
                  <a:pt x="1989430" y="1061017"/>
                </a:lnTo>
                <a:close/>
                <a:moveTo>
                  <a:pt x="1989430" y="345347"/>
                </a:moveTo>
                <a:lnTo>
                  <a:pt x="1653060" y="345347"/>
                </a:lnTo>
                <a:lnTo>
                  <a:pt x="1653060" y="695893"/>
                </a:lnTo>
                <a:lnTo>
                  <a:pt x="1989430" y="695893"/>
                </a:lnTo>
                <a:close/>
                <a:moveTo>
                  <a:pt x="2341019" y="12004284"/>
                </a:moveTo>
                <a:lnTo>
                  <a:pt x="2004649" y="12004284"/>
                </a:lnTo>
                <a:lnTo>
                  <a:pt x="2004649" y="12354830"/>
                </a:lnTo>
                <a:lnTo>
                  <a:pt x="2341019" y="12354830"/>
                </a:lnTo>
                <a:close/>
                <a:moveTo>
                  <a:pt x="2341019" y="11639156"/>
                </a:moveTo>
                <a:lnTo>
                  <a:pt x="2004649" y="11639156"/>
                </a:lnTo>
                <a:lnTo>
                  <a:pt x="2004649" y="11989703"/>
                </a:lnTo>
                <a:lnTo>
                  <a:pt x="2341019" y="11989703"/>
                </a:lnTo>
                <a:close/>
                <a:moveTo>
                  <a:pt x="2341019" y="11274028"/>
                </a:moveTo>
                <a:lnTo>
                  <a:pt x="2004649" y="11274028"/>
                </a:lnTo>
                <a:lnTo>
                  <a:pt x="2004649" y="11624575"/>
                </a:lnTo>
                <a:lnTo>
                  <a:pt x="2341019" y="11624575"/>
                </a:lnTo>
                <a:close/>
                <a:moveTo>
                  <a:pt x="2341019" y="10908901"/>
                </a:moveTo>
                <a:lnTo>
                  <a:pt x="2004649" y="10908901"/>
                </a:lnTo>
                <a:lnTo>
                  <a:pt x="2004649" y="11259448"/>
                </a:lnTo>
                <a:lnTo>
                  <a:pt x="2341019" y="11259448"/>
                </a:lnTo>
                <a:close/>
                <a:moveTo>
                  <a:pt x="2341020" y="10543773"/>
                </a:moveTo>
                <a:lnTo>
                  <a:pt x="2004649" y="10543773"/>
                </a:lnTo>
                <a:lnTo>
                  <a:pt x="2004649" y="10894320"/>
                </a:lnTo>
                <a:lnTo>
                  <a:pt x="2341019" y="10894320"/>
                </a:lnTo>
                <a:close/>
                <a:moveTo>
                  <a:pt x="2341020" y="10178645"/>
                </a:moveTo>
                <a:lnTo>
                  <a:pt x="2004649" y="10178645"/>
                </a:lnTo>
                <a:lnTo>
                  <a:pt x="2004649" y="10529192"/>
                </a:lnTo>
                <a:lnTo>
                  <a:pt x="2341020" y="10529192"/>
                </a:lnTo>
                <a:close/>
                <a:moveTo>
                  <a:pt x="2341020" y="9813518"/>
                </a:moveTo>
                <a:lnTo>
                  <a:pt x="2004649" y="9813518"/>
                </a:lnTo>
                <a:lnTo>
                  <a:pt x="2004649" y="10164065"/>
                </a:lnTo>
                <a:lnTo>
                  <a:pt x="2341020" y="10164065"/>
                </a:lnTo>
                <a:close/>
                <a:moveTo>
                  <a:pt x="2341020" y="9448390"/>
                </a:moveTo>
                <a:lnTo>
                  <a:pt x="2004649" y="9448390"/>
                </a:lnTo>
                <a:lnTo>
                  <a:pt x="2004649" y="9798938"/>
                </a:lnTo>
                <a:lnTo>
                  <a:pt x="2341020" y="9798938"/>
                </a:lnTo>
                <a:close/>
                <a:moveTo>
                  <a:pt x="2341020" y="9083262"/>
                </a:moveTo>
                <a:lnTo>
                  <a:pt x="2004649" y="9083262"/>
                </a:lnTo>
                <a:lnTo>
                  <a:pt x="2004649" y="9433810"/>
                </a:lnTo>
                <a:lnTo>
                  <a:pt x="2341020" y="9433810"/>
                </a:lnTo>
                <a:close/>
                <a:moveTo>
                  <a:pt x="2341020" y="8718135"/>
                </a:moveTo>
                <a:lnTo>
                  <a:pt x="2004649" y="8718135"/>
                </a:lnTo>
                <a:lnTo>
                  <a:pt x="2004649" y="9068682"/>
                </a:lnTo>
                <a:lnTo>
                  <a:pt x="2341020" y="9068682"/>
                </a:lnTo>
                <a:close/>
                <a:moveTo>
                  <a:pt x="2341020" y="8353008"/>
                </a:moveTo>
                <a:lnTo>
                  <a:pt x="2004649" y="8353008"/>
                </a:lnTo>
                <a:lnTo>
                  <a:pt x="2004649" y="8703555"/>
                </a:lnTo>
                <a:lnTo>
                  <a:pt x="2341020" y="8703555"/>
                </a:lnTo>
                <a:close/>
                <a:moveTo>
                  <a:pt x="2341020" y="7987881"/>
                </a:moveTo>
                <a:lnTo>
                  <a:pt x="2004649" y="7987881"/>
                </a:lnTo>
                <a:lnTo>
                  <a:pt x="2004649" y="8338428"/>
                </a:lnTo>
                <a:lnTo>
                  <a:pt x="2341020" y="8338428"/>
                </a:lnTo>
                <a:close/>
                <a:moveTo>
                  <a:pt x="2341020" y="7622754"/>
                </a:moveTo>
                <a:lnTo>
                  <a:pt x="2004649" y="7622754"/>
                </a:lnTo>
                <a:lnTo>
                  <a:pt x="2004649" y="7973301"/>
                </a:lnTo>
                <a:lnTo>
                  <a:pt x="2341020" y="7973301"/>
                </a:lnTo>
                <a:close/>
                <a:moveTo>
                  <a:pt x="2341020" y="7257625"/>
                </a:moveTo>
                <a:lnTo>
                  <a:pt x="2004649" y="7257625"/>
                </a:lnTo>
                <a:lnTo>
                  <a:pt x="2004649" y="7608174"/>
                </a:lnTo>
                <a:lnTo>
                  <a:pt x="2341020" y="7608174"/>
                </a:lnTo>
                <a:close/>
                <a:moveTo>
                  <a:pt x="2341020" y="6892501"/>
                </a:moveTo>
                <a:lnTo>
                  <a:pt x="2004649" y="6892501"/>
                </a:lnTo>
                <a:lnTo>
                  <a:pt x="2004649" y="7243044"/>
                </a:lnTo>
                <a:lnTo>
                  <a:pt x="2341020" y="7243044"/>
                </a:lnTo>
                <a:close/>
                <a:moveTo>
                  <a:pt x="2341020" y="6527374"/>
                </a:moveTo>
                <a:lnTo>
                  <a:pt x="2004649" y="6527374"/>
                </a:lnTo>
                <a:lnTo>
                  <a:pt x="2004649" y="6877920"/>
                </a:lnTo>
                <a:lnTo>
                  <a:pt x="2341020" y="6877920"/>
                </a:lnTo>
                <a:close/>
                <a:moveTo>
                  <a:pt x="2341020" y="6187385"/>
                </a:moveTo>
                <a:lnTo>
                  <a:pt x="2004650" y="6187385"/>
                </a:lnTo>
                <a:lnTo>
                  <a:pt x="2004650" y="6357302"/>
                </a:lnTo>
                <a:lnTo>
                  <a:pt x="2004649" y="6357302"/>
                </a:lnTo>
                <a:lnTo>
                  <a:pt x="2004649" y="6512794"/>
                </a:lnTo>
                <a:lnTo>
                  <a:pt x="2341020" y="6512794"/>
                </a:lnTo>
                <a:lnTo>
                  <a:pt x="2341020" y="6357302"/>
                </a:lnTo>
                <a:close/>
                <a:moveTo>
                  <a:pt x="2341020" y="5822257"/>
                </a:moveTo>
                <a:lnTo>
                  <a:pt x="2004650" y="5822257"/>
                </a:lnTo>
                <a:lnTo>
                  <a:pt x="2004650" y="6172803"/>
                </a:lnTo>
                <a:lnTo>
                  <a:pt x="2341020" y="6172803"/>
                </a:lnTo>
                <a:close/>
                <a:moveTo>
                  <a:pt x="2341020" y="5457129"/>
                </a:moveTo>
                <a:lnTo>
                  <a:pt x="2004650" y="5457129"/>
                </a:lnTo>
                <a:lnTo>
                  <a:pt x="2004650" y="5807676"/>
                </a:lnTo>
                <a:lnTo>
                  <a:pt x="2341020" y="5807676"/>
                </a:lnTo>
                <a:close/>
                <a:moveTo>
                  <a:pt x="2341020" y="5092001"/>
                </a:moveTo>
                <a:lnTo>
                  <a:pt x="2004650" y="5092001"/>
                </a:lnTo>
                <a:lnTo>
                  <a:pt x="2004650" y="5442548"/>
                </a:lnTo>
                <a:lnTo>
                  <a:pt x="2341020" y="5442548"/>
                </a:lnTo>
                <a:close/>
                <a:moveTo>
                  <a:pt x="2341020" y="4726874"/>
                </a:moveTo>
                <a:lnTo>
                  <a:pt x="2004650" y="4726874"/>
                </a:lnTo>
                <a:lnTo>
                  <a:pt x="2004650" y="5077421"/>
                </a:lnTo>
                <a:lnTo>
                  <a:pt x="2341020" y="5077421"/>
                </a:lnTo>
                <a:close/>
                <a:moveTo>
                  <a:pt x="2341021" y="4361746"/>
                </a:moveTo>
                <a:lnTo>
                  <a:pt x="2004650" y="4361746"/>
                </a:lnTo>
                <a:lnTo>
                  <a:pt x="2004650" y="4712293"/>
                </a:lnTo>
                <a:lnTo>
                  <a:pt x="2341020" y="4712293"/>
                </a:lnTo>
                <a:close/>
                <a:moveTo>
                  <a:pt x="2341021" y="3996618"/>
                </a:moveTo>
                <a:lnTo>
                  <a:pt x="2004650" y="3996618"/>
                </a:lnTo>
                <a:lnTo>
                  <a:pt x="2004650" y="4347165"/>
                </a:lnTo>
                <a:lnTo>
                  <a:pt x="2341021" y="4347165"/>
                </a:lnTo>
                <a:close/>
                <a:moveTo>
                  <a:pt x="2341021" y="3631491"/>
                </a:moveTo>
                <a:lnTo>
                  <a:pt x="2004650" y="3631491"/>
                </a:lnTo>
                <a:lnTo>
                  <a:pt x="2004650" y="3982038"/>
                </a:lnTo>
                <a:lnTo>
                  <a:pt x="2341021" y="3982038"/>
                </a:lnTo>
                <a:close/>
                <a:moveTo>
                  <a:pt x="2341021" y="3266363"/>
                </a:moveTo>
                <a:lnTo>
                  <a:pt x="2004650" y="3266363"/>
                </a:lnTo>
                <a:lnTo>
                  <a:pt x="2004650" y="3616911"/>
                </a:lnTo>
                <a:lnTo>
                  <a:pt x="2341021" y="3616911"/>
                </a:lnTo>
                <a:close/>
                <a:moveTo>
                  <a:pt x="2341021" y="2901235"/>
                </a:moveTo>
                <a:lnTo>
                  <a:pt x="2004650" y="2901235"/>
                </a:lnTo>
                <a:lnTo>
                  <a:pt x="2004650" y="3251783"/>
                </a:lnTo>
                <a:lnTo>
                  <a:pt x="2341021" y="3251783"/>
                </a:lnTo>
                <a:close/>
                <a:moveTo>
                  <a:pt x="2341021" y="2536108"/>
                </a:moveTo>
                <a:lnTo>
                  <a:pt x="2004650" y="2536108"/>
                </a:lnTo>
                <a:lnTo>
                  <a:pt x="2004650" y="2886655"/>
                </a:lnTo>
                <a:lnTo>
                  <a:pt x="2341021" y="2886655"/>
                </a:lnTo>
                <a:close/>
                <a:moveTo>
                  <a:pt x="2341021" y="2170981"/>
                </a:moveTo>
                <a:lnTo>
                  <a:pt x="2004650" y="2170981"/>
                </a:lnTo>
                <a:lnTo>
                  <a:pt x="2004650" y="2521528"/>
                </a:lnTo>
                <a:lnTo>
                  <a:pt x="2341021" y="2521528"/>
                </a:lnTo>
                <a:close/>
                <a:moveTo>
                  <a:pt x="2341021" y="1805854"/>
                </a:moveTo>
                <a:lnTo>
                  <a:pt x="2004650" y="1805854"/>
                </a:lnTo>
                <a:lnTo>
                  <a:pt x="2004650" y="2156401"/>
                </a:lnTo>
                <a:lnTo>
                  <a:pt x="2341021" y="2156401"/>
                </a:lnTo>
                <a:close/>
                <a:moveTo>
                  <a:pt x="2341021" y="1440727"/>
                </a:moveTo>
                <a:lnTo>
                  <a:pt x="2004650" y="1440727"/>
                </a:lnTo>
                <a:lnTo>
                  <a:pt x="2004650" y="1791274"/>
                </a:lnTo>
                <a:lnTo>
                  <a:pt x="2341021" y="1791274"/>
                </a:lnTo>
                <a:close/>
                <a:moveTo>
                  <a:pt x="2341021" y="1075598"/>
                </a:moveTo>
                <a:lnTo>
                  <a:pt x="2004650" y="1075598"/>
                </a:lnTo>
                <a:lnTo>
                  <a:pt x="2004650" y="1426147"/>
                </a:lnTo>
                <a:lnTo>
                  <a:pt x="2341021" y="1426147"/>
                </a:lnTo>
                <a:close/>
                <a:moveTo>
                  <a:pt x="2341021" y="710474"/>
                </a:moveTo>
                <a:lnTo>
                  <a:pt x="2004650" y="710474"/>
                </a:lnTo>
                <a:lnTo>
                  <a:pt x="2004650" y="1061017"/>
                </a:lnTo>
                <a:lnTo>
                  <a:pt x="2341021" y="1061017"/>
                </a:lnTo>
                <a:close/>
                <a:moveTo>
                  <a:pt x="2341021" y="345347"/>
                </a:moveTo>
                <a:lnTo>
                  <a:pt x="2004650" y="345347"/>
                </a:lnTo>
                <a:lnTo>
                  <a:pt x="2004650" y="695893"/>
                </a:lnTo>
                <a:lnTo>
                  <a:pt x="2341021" y="695893"/>
                </a:lnTo>
                <a:close/>
                <a:moveTo>
                  <a:pt x="2692608" y="12004284"/>
                </a:moveTo>
                <a:lnTo>
                  <a:pt x="2356239" y="12004284"/>
                </a:lnTo>
                <a:lnTo>
                  <a:pt x="2356239" y="12354830"/>
                </a:lnTo>
                <a:lnTo>
                  <a:pt x="2692608" y="12354830"/>
                </a:lnTo>
                <a:close/>
                <a:moveTo>
                  <a:pt x="2692608" y="11639156"/>
                </a:moveTo>
                <a:lnTo>
                  <a:pt x="2356239" y="11639156"/>
                </a:lnTo>
                <a:lnTo>
                  <a:pt x="2356239" y="11989703"/>
                </a:lnTo>
                <a:lnTo>
                  <a:pt x="2692608" y="11989703"/>
                </a:lnTo>
                <a:close/>
                <a:moveTo>
                  <a:pt x="2692608" y="11274028"/>
                </a:moveTo>
                <a:lnTo>
                  <a:pt x="2356239" y="11274028"/>
                </a:lnTo>
                <a:lnTo>
                  <a:pt x="2356239" y="11624575"/>
                </a:lnTo>
                <a:lnTo>
                  <a:pt x="2692608" y="11624575"/>
                </a:lnTo>
                <a:close/>
                <a:moveTo>
                  <a:pt x="2692608" y="10908900"/>
                </a:moveTo>
                <a:lnTo>
                  <a:pt x="2356239" y="10908901"/>
                </a:lnTo>
                <a:lnTo>
                  <a:pt x="2356239" y="11259448"/>
                </a:lnTo>
                <a:lnTo>
                  <a:pt x="2692608" y="11259448"/>
                </a:lnTo>
                <a:close/>
                <a:moveTo>
                  <a:pt x="2692608" y="10543773"/>
                </a:moveTo>
                <a:lnTo>
                  <a:pt x="2356239" y="10543773"/>
                </a:lnTo>
                <a:lnTo>
                  <a:pt x="2356239" y="10894320"/>
                </a:lnTo>
                <a:lnTo>
                  <a:pt x="2692608" y="10894320"/>
                </a:lnTo>
                <a:close/>
                <a:moveTo>
                  <a:pt x="2692608" y="10178645"/>
                </a:moveTo>
                <a:lnTo>
                  <a:pt x="2356239" y="10178645"/>
                </a:lnTo>
                <a:lnTo>
                  <a:pt x="2356239" y="10529192"/>
                </a:lnTo>
                <a:lnTo>
                  <a:pt x="2692608" y="10529192"/>
                </a:lnTo>
                <a:close/>
                <a:moveTo>
                  <a:pt x="2692608" y="9813518"/>
                </a:moveTo>
                <a:lnTo>
                  <a:pt x="2356239" y="9813518"/>
                </a:lnTo>
                <a:lnTo>
                  <a:pt x="2356239" y="10164065"/>
                </a:lnTo>
                <a:lnTo>
                  <a:pt x="2692608" y="10164065"/>
                </a:lnTo>
                <a:close/>
                <a:moveTo>
                  <a:pt x="2692608" y="9448390"/>
                </a:moveTo>
                <a:lnTo>
                  <a:pt x="2356239" y="9448390"/>
                </a:lnTo>
                <a:lnTo>
                  <a:pt x="2356239" y="9798938"/>
                </a:lnTo>
                <a:lnTo>
                  <a:pt x="2692608" y="9798938"/>
                </a:lnTo>
                <a:close/>
                <a:moveTo>
                  <a:pt x="2692608" y="9083262"/>
                </a:moveTo>
                <a:lnTo>
                  <a:pt x="2356239" y="9083262"/>
                </a:lnTo>
                <a:lnTo>
                  <a:pt x="2356239" y="9433810"/>
                </a:lnTo>
                <a:lnTo>
                  <a:pt x="2692608" y="9433810"/>
                </a:lnTo>
                <a:close/>
                <a:moveTo>
                  <a:pt x="2692608" y="8718135"/>
                </a:moveTo>
                <a:lnTo>
                  <a:pt x="2356239" y="8718135"/>
                </a:lnTo>
                <a:lnTo>
                  <a:pt x="2356239" y="9068682"/>
                </a:lnTo>
                <a:lnTo>
                  <a:pt x="2692608" y="9068682"/>
                </a:lnTo>
                <a:close/>
                <a:moveTo>
                  <a:pt x="2692608" y="8353008"/>
                </a:moveTo>
                <a:lnTo>
                  <a:pt x="2356239" y="8353008"/>
                </a:lnTo>
                <a:lnTo>
                  <a:pt x="2356239" y="8703555"/>
                </a:lnTo>
                <a:lnTo>
                  <a:pt x="2692608" y="8703555"/>
                </a:lnTo>
                <a:close/>
                <a:moveTo>
                  <a:pt x="2692608" y="7987881"/>
                </a:moveTo>
                <a:lnTo>
                  <a:pt x="2356239" y="7987881"/>
                </a:lnTo>
                <a:lnTo>
                  <a:pt x="2356239" y="8338428"/>
                </a:lnTo>
                <a:lnTo>
                  <a:pt x="2692608" y="8338428"/>
                </a:lnTo>
                <a:close/>
                <a:moveTo>
                  <a:pt x="2692608" y="7622754"/>
                </a:moveTo>
                <a:lnTo>
                  <a:pt x="2356239" y="7622754"/>
                </a:lnTo>
                <a:lnTo>
                  <a:pt x="2356239" y="7973301"/>
                </a:lnTo>
                <a:lnTo>
                  <a:pt x="2692608" y="7973301"/>
                </a:lnTo>
                <a:close/>
                <a:moveTo>
                  <a:pt x="2692608" y="7257625"/>
                </a:moveTo>
                <a:lnTo>
                  <a:pt x="2356239" y="7257625"/>
                </a:lnTo>
                <a:lnTo>
                  <a:pt x="2356239" y="7608174"/>
                </a:lnTo>
                <a:lnTo>
                  <a:pt x="2692608" y="7608174"/>
                </a:lnTo>
                <a:close/>
                <a:moveTo>
                  <a:pt x="2692608" y="6892501"/>
                </a:moveTo>
                <a:lnTo>
                  <a:pt x="2356239" y="6892501"/>
                </a:lnTo>
                <a:lnTo>
                  <a:pt x="2356239" y="7243044"/>
                </a:lnTo>
                <a:lnTo>
                  <a:pt x="2692608" y="7243044"/>
                </a:lnTo>
                <a:close/>
                <a:moveTo>
                  <a:pt x="2692609" y="6527374"/>
                </a:moveTo>
                <a:lnTo>
                  <a:pt x="2356239" y="6527374"/>
                </a:lnTo>
                <a:lnTo>
                  <a:pt x="2356239" y="6877920"/>
                </a:lnTo>
                <a:lnTo>
                  <a:pt x="2692608" y="6877921"/>
                </a:lnTo>
                <a:close/>
                <a:moveTo>
                  <a:pt x="2692609" y="6187384"/>
                </a:moveTo>
                <a:lnTo>
                  <a:pt x="2356240" y="6187385"/>
                </a:lnTo>
                <a:lnTo>
                  <a:pt x="2356240" y="6357302"/>
                </a:lnTo>
                <a:lnTo>
                  <a:pt x="2356239" y="6357302"/>
                </a:lnTo>
                <a:lnTo>
                  <a:pt x="2356239" y="6512794"/>
                </a:lnTo>
                <a:lnTo>
                  <a:pt x="2692609" y="6512794"/>
                </a:lnTo>
                <a:lnTo>
                  <a:pt x="2692609" y="6357302"/>
                </a:lnTo>
                <a:close/>
                <a:moveTo>
                  <a:pt x="2692609" y="5822257"/>
                </a:moveTo>
                <a:lnTo>
                  <a:pt x="2356240" y="5822257"/>
                </a:lnTo>
                <a:lnTo>
                  <a:pt x="2356240" y="6172803"/>
                </a:lnTo>
                <a:lnTo>
                  <a:pt x="2692609" y="6172803"/>
                </a:lnTo>
                <a:close/>
                <a:moveTo>
                  <a:pt x="2692609" y="5457129"/>
                </a:moveTo>
                <a:lnTo>
                  <a:pt x="2356240" y="5457129"/>
                </a:lnTo>
                <a:lnTo>
                  <a:pt x="2356240" y="5807676"/>
                </a:lnTo>
                <a:lnTo>
                  <a:pt x="2692609" y="5807676"/>
                </a:lnTo>
                <a:close/>
                <a:moveTo>
                  <a:pt x="2692609" y="5092001"/>
                </a:moveTo>
                <a:lnTo>
                  <a:pt x="2356240" y="5092001"/>
                </a:lnTo>
                <a:lnTo>
                  <a:pt x="2356240" y="5442548"/>
                </a:lnTo>
                <a:lnTo>
                  <a:pt x="2692609" y="5442548"/>
                </a:lnTo>
                <a:close/>
                <a:moveTo>
                  <a:pt x="2692609" y="4726873"/>
                </a:moveTo>
                <a:lnTo>
                  <a:pt x="2356240" y="4726874"/>
                </a:lnTo>
                <a:lnTo>
                  <a:pt x="2356240" y="5077421"/>
                </a:lnTo>
                <a:lnTo>
                  <a:pt x="2692609" y="5077421"/>
                </a:lnTo>
                <a:close/>
                <a:moveTo>
                  <a:pt x="2692609" y="4361746"/>
                </a:moveTo>
                <a:lnTo>
                  <a:pt x="2356240" y="4361746"/>
                </a:lnTo>
                <a:lnTo>
                  <a:pt x="2356240" y="4712293"/>
                </a:lnTo>
                <a:lnTo>
                  <a:pt x="2692609" y="4712293"/>
                </a:lnTo>
                <a:close/>
                <a:moveTo>
                  <a:pt x="2692609" y="3996618"/>
                </a:moveTo>
                <a:lnTo>
                  <a:pt x="2356240" y="3996618"/>
                </a:lnTo>
                <a:lnTo>
                  <a:pt x="2356240" y="4347165"/>
                </a:lnTo>
                <a:lnTo>
                  <a:pt x="2692609" y="4347165"/>
                </a:lnTo>
                <a:close/>
                <a:moveTo>
                  <a:pt x="2692609" y="3631491"/>
                </a:moveTo>
                <a:lnTo>
                  <a:pt x="2356240" y="3631491"/>
                </a:lnTo>
                <a:lnTo>
                  <a:pt x="2356240" y="3982038"/>
                </a:lnTo>
                <a:lnTo>
                  <a:pt x="2692609" y="3982038"/>
                </a:lnTo>
                <a:close/>
                <a:moveTo>
                  <a:pt x="2692609" y="3266363"/>
                </a:moveTo>
                <a:lnTo>
                  <a:pt x="2356240" y="3266363"/>
                </a:lnTo>
                <a:lnTo>
                  <a:pt x="2356240" y="3616911"/>
                </a:lnTo>
                <a:lnTo>
                  <a:pt x="2692609" y="3616911"/>
                </a:lnTo>
                <a:close/>
                <a:moveTo>
                  <a:pt x="2692609" y="2901235"/>
                </a:moveTo>
                <a:lnTo>
                  <a:pt x="2356240" y="2901235"/>
                </a:lnTo>
                <a:lnTo>
                  <a:pt x="2356240" y="3251783"/>
                </a:lnTo>
                <a:lnTo>
                  <a:pt x="2692609" y="3251783"/>
                </a:lnTo>
                <a:close/>
                <a:moveTo>
                  <a:pt x="2692609" y="2536108"/>
                </a:moveTo>
                <a:lnTo>
                  <a:pt x="2356240" y="2536108"/>
                </a:lnTo>
                <a:lnTo>
                  <a:pt x="2356240" y="2886655"/>
                </a:lnTo>
                <a:lnTo>
                  <a:pt x="2692609" y="2886655"/>
                </a:lnTo>
                <a:close/>
                <a:moveTo>
                  <a:pt x="2692609" y="2170981"/>
                </a:moveTo>
                <a:lnTo>
                  <a:pt x="2356240" y="2170981"/>
                </a:lnTo>
                <a:lnTo>
                  <a:pt x="2356240" y="2521528"/>
                </a:lnTo>
                <a:lnTo>
                  <a:pt x="2692609" y="2521528"/>
                </a:lnTo>
                <a:close/>
                <a:moveTo>
                  <a:pt x="2692609" y="1805854"/>
                </a:moveTo>
                <a:lnTo>
                  <a:pt x="2356240" y="1805854"/>
                </a:lnTo>
                <a:lnTo>
                  <a:pt x="2356240" y="2156401"/>
                </a:lnTo>
                <a:lnTo>
                  <a:pt x="2692609" y="2156401"/>
                </a:lnTo>
                <a:close/>
                <a:moveTo>
                  <a:pt x="2692609" y="1440727"/>
                </a:moveTo>
                <a:lnTo>
                  <a:pt x="2356240" y="1440727"/>
                </a:lnTo>
                <a:lnTo>
                  <a:pt x="2356240" y="1791274"/>
                </a:lnTo>
                <a:lnTo>
                  <a:pt x="2692609" y="1791274"/>
                </a:lnTo>
                <a:close/>
                <a:moveTo>
                  <a:pt x="2692609" y="1075598"/>
                </a:moveTo>
                <a:lnTo>
                  <a:pt x="2356240" y="1075598"/>
                </a:lnTo>
                <a:lnTo>
                  <a:pt x="2356240" y="1426147"/>
                </a:lnTo>
                <a:lnTo>
                  <a:pt x="2692609" y="1426147"/>
                </a:lnTo>
                <a:close/>
                <a:moveTo>
                  <a:pt x="2692609" y="710474"/>
                </a:moveTo>
                <a:lnTo>
                  <a:pt x="2356240" y="710474"/>
                </a:lnTo>
                <a:lnTo>
                  <a:pt x="2356240" y="1061017"/>
                </a:lnTo>
                <a:lnTo>
                  <a:pt x="2692609" y="1061017"/>
                </a:lnTo>
                <a:close/>
                <a:moveTo>
                  <a:pt x="2692610" y="345347"/>
                </a:moveTo>
                <a:lnTo>
                  <a:pt x="2356240" y="345347"/>
                </a:lnTo>
                <a:lnTo>
                  <a:pt x="2356240" y="695893"/>
                </a:lnTo>
                <a:lnTo>
                  <a:pt x="2692609" y="695894"/>
                </a:lnTo>
                <a:close/>
                <a:moveTo>
                  <a:pt x="3044198" y="12004284"/>
                </a:moveTo>
                <a:lnTo>
                  <a:pt x="2707828" y="12004284"/>
                </a:lnTo>
                <a:lnTo>
                  <a:pt x="2707828" y="12354830"/>
                </a:lnTo>
                <a:lnTo>
                  <a:pt x="3044198" y="12354830"/>
                </a:lnTo>
                <a:close/>
                <a:moveTo>
                  <a:pt x="3044198" y="11639156"/>
                </a:moveTo>
                <a:lnTo>
                  <a:pt x="2707828" y="11639156"/>
                </a:lnTo>
                <a:lnTo>
                  <a:pt x="2707828" y="11989703"/>
                </a:lnTo>
                <a:lnTo>
                  <a:pt x="3044198" y="11989703"/>
                </a:lnTo>
                <a:close/>
                <a:moveTo>
                  <a:pt x="3044198" y="11274028"/>
                </a:moveTo>
                <a:lnTo>
                  <a:pt x="2707828" y="11274028"/>
                </a:lnTo>
                <a:lnTo>
                  <a:pt x="2707828" y="11624575"/>
                </a:lnTo>
                <a:lnTo>
                  <a:pt x="3044198" y="11624575"/>
                </a:lnTo>
                <a:close/>
                <a:moveTo>
                  <a:pt x="3044198" y="10908900"/>
                </a:moveTo>
                <a:lnTo>
                  <a:pt x="2707828" y="10908900"/>
                </a:lnTo>
                <a:lnTo>
                  <a:pt x="2707828" y="11259448"/>
                </a:lnTo>
                <a:lnTo>
                  <a:pt x="3044198" y="11259448"/>
                </a:lnTo>
                <a:close/>
                <a:moveTo>
                  <a:pt x="3044198" y="10543773"/>
                </a:moveTo>
                <a:lnTo>
                  <a:pt x="2707828" y="10543773"/>
                </a:lnTo>
                <a:lnTo>
                  <a:pt x="2707828" y="10894320"/>
                </a:lnTo>
                <a:lnTo>
                  <a:pt x="3044198" y="10894320"/>
                </a:lnTo>
                <a:close/>
                <a:moveTo>
                  <a:pt x="3044198" y="10178645"/>
                </a:moveTo>
                <a:lnTo>
                  <a:pt x="2707828" y="10178645"/>
                </a:lnTo>
                <a:lnTo>
                  <a:pt x="2707828" y="10529192"/>
                </a:lnTo>
                <a:lnTo>
                  <a:pt x="3044198" y="10529192"/>
                </a:lnTo>
                <a:close/>
                <a:moveTo>
                  <a:pt x="3044198" y="9813518"/>
                </a:moveTo>
                <a:lnTo>
                  <a:pt x="2707828" y="9813518"/>
                </a:lnTo>
                <a:lnTo>
                  <a:pt x="2707828" y="10164065"/>
                </a:lnTo>
                <a:lnTo>
                  <a:pt x="3044198" y="10164065"/>
                </a:lnTo>
                <a:close/>
                <a:moveTo>
                  <a:pt x="3044198" y="9448390"/>
                </a:moveTo>
                <a:lnTo>
                  <a:pt x="2707828" y="9448390"/>
                </a:lnTo>
                <a:lnTo>
                  <a:pt x="2707828" y="9798938"/>
                </a:lnTo>
                <a:lnTo>
                  <a:pt x="3044198" y="9798938"/>
                </a:lnTo>
                <a:close/>
                <a:moveTo>
                  <a:pt x="3044198" y="9083262"/>
                </a:moveTo>
                <a:lnTo>
                  <a:pt x="2707828" y="9083262"/>
                </a:lnTo>
                <a:lnTo>
                  <a:pt x="2707828" y="9433810"/>
                </a:lnTo>
                <a:lnTo>
                  <a:pt x="3044198" y="9433810"/>
                </a:lnTo>
                <a:close/>
                <a:moveTo>
                  <a:pt x="3044198" y="8718135"/>
                </a:moveTo>
                <a:lnTo>
                  <a:pt x="2707828" y="8718135"/>
                </a:lnTo>
                <a:lnTo>
                  <a:pt x="2707828" y="9068682"/>
                </a:lnTo>
                <a:lnTo>
                  <a:pt x="3044198" y="9068682"/>
                </a:lnTo>
                <a:close/>
                <a:moveTo>
                  <a:pt x="3044198" y="8353008"/>
                </a:moveTo>
                <a:lnTo>
                  <a:pt x="2707828" y="8353008"/>
                </a:lnTo>
                <a:lnTo>
                  <a:pt x="2707828" y="8703555"/>
                </a:lnTo>
                <a:lnTo>
                  <a:pt x="3044198" y="8703555"/>
                </a:lnTo>
                <a:close/>
                <a:moveTo>
                  <a:pt x="3044198" y="7987881"/>
                </a:moveTo>
                <a:lnTo>
                  <a:pt x="2707828" y="7987881"/>
                </a:lnTo>
                <a:lnTo>
                  <a:pt x="2707828" y="8338428"/>
                </a:lnTo>
                <a:lnTo>
                  <a:pt x="3044198" y="8338428"/>
                </a:lnTo>
                <a:close/>
                <a:moveTo>
                  <a:pt x="3044198" y="7622754"/>
                </a:moveTo>
                <a:lnTo>
                  <a:pt x="2707828" y="7622754"/>
                </a:lnTo>
                <a:lnTo>
                  <a:pt x="2707828" y="7973301"/>
                </a:lnTo>
                <a:lnTo>
                  <a:pt x="3044198" y="7973301"/>
                </a:lnTo>
                <a:close/>
                <a:moveTo>
                  <a:pt x="3044198" y="7257625"/>
                </a:moveTo>
                <a:lnTo>
                  <a:pt x="2707828" y="7257625"/>
                </a:lnTo>
                <a:lnTo>
                  <a:pt x="2707828" y="7608174"/>
                </a:lnTo>
                <a:lnTo>
                  <a:pt x="3044198" y="7608174"/>
                </a:lnTo>
                <a:close/>
                <a:moveTo>
                  <a:pt x="3044198" y="6892501"/>
                </a:moveTo>
                <a:lnTo>
                  <a:pt x="2707828" y="6892501"/>
                </a:lnTo>
                <a:lnTo>
                  <a:pt x="2707828" y="7243044"/>
                </a:lnTo>
                <a:lnTo>
                  <a:pt x="3044198" y="7243044"/>
                </a:lnTo>
                <a:close/>
                <a:moveTo>
                  <a:pt x="3044199" y="6527374"/>
                </a:moveTo>
                <a:lnTo>
                  <a:pt x="2707829" y="6527374"/>
                </a:lnTo>
                <a:lnTo>
                  <a:pt x="2707828" y="6877921"/>
                </a:lnTo>
                <a:lnTo>
                  <a:pt x="3044198" y="6877921"/>
                </a:lnTo>
                <a:close/>
                <a:moveTo>
                  <a:pt x="3044199" y="6187384"/>
                </a:moveTo>
                <a:lnTo>
                  <a:pt x="2707829" y="6187384"/>
                </a:lnTo>
                <a:lnTo>
                  <a:pt x="2707829" y="6357302"/>
                </a:lnTo>
                <a:lnTo>
                  <a:pt x="2707829" y="6512794"/>
                </a:lnTo>
                <a:lnTo>
                  <a:pt x="3044199" y="6512794"/>
                </a:lnTo>
                <a:lnTo>
                  <a:pt x="3044199" y="6357302"/>
                </a:lnTo>
                <a:close/>
                <a:moveTo>
                  <a:pt x="3044199" y="5822257"/>
                </a:moveTo>
                <a:lnTo>
                  <a:pt x="2707829" y="5822257"/>
                </a:lnTo>
                <a:lnTo>
                  <a:pt x="2707829" y="6172803"/>
                </a:lnTo>
                <a:lnTo>
                  <a:pt x="3044199" y="6172803"/>
                </a:lnTo>
                <a:close/>
                <a:moveTo>
                  <a:pt x="3044199" y="5457129"/>
                </a:moveTo>
                <a:lnTo>
                  <a:pt x="2707829" y="5457129"/>
                </a:lnTo>
                <a:lnTo>
                  <a:pt x="2707829" y="5807676"/>
                </a:lnTo>
                <a:lnTo>
                  <a:pt x="3044199" y="5807676"/>
                </a:lnTo>
                <a:close/>
                <a:moveTo>
                  <a:pt x="3044199" y="5092001"/>
                </a:moveTo>
                <a:lnTo>
                  <a:pt x="2707829" y="5092001"/>
                </a:lnTo>
                <a:lnTo>
                  <a:pt x="2707829" y="5442548"/>
                </a:lnTo>
                <a:lnTo>
                  <a:pt x="3044199" y="5442548"/>
                </a:lnTo>
                <a:close/>
                <a:moveTo>
                  <a:pt x="3044199" y="4726873"/>
                </a:moveTo>
                <a:lnTo>
                  <a:pt x="2707829" y="4726873"/>
                </a:lnTo>
                <a:lnTo>
                  <a:pt x="2707829" y="5077421"/>
                </a:lnTo>
                <a:lnTo>
                  <a:pt x="3044199" y="5077421"/>
                </a:lnTo>
                <a:close/>
                <a:moveTo>
                  <a:pt x="3044199" y="4361746"/>
                </a:moveTo>
                <a:lnTo>
                  <a:pt x="2707829" y="4361746"/>
                </a:lnTo>
                <a:lnTo>
                  <a:pt x="2707829" y="4712293"/>
                </a:lnTo>
                <a:lnTo>
                  <a:pt x="3044199" y="4712293"/>
                </a:lnTo>
                <a:close/>
                <a:moveTo>
                  <a:pt x="3044199" y="3996618"/>
                </a:moveTo>
                <a:lnTo>
                  <a:pt x="2707829" y="3996618"/>
                </a:lnTo>
                <a:lnTo>
                  <a:pt x="2707829" y="4347165"/>
                </a:lnTo>
                <a:lnTo>
                  <a:pt x="3044199" y="4347165"/>
                </a:lnTo>
                <a:close/>
                <a:moveTo>
                  <a:pt x="3044199" y="3631491"/>
                </a:moveTo>
                <a:lnTo>
                  <a:pt x="2707829" y="3631491"/>
                </a:lnTo>
                <a:lnTo>
                  <a:pt x="2707829" y="3982038"/>
                </a:lnTo>
                <a:lnTo>
                  <a:pt x="3044199" y="3982038"/>
                </a:lnTo>
                <a:close/>
                <a:moveTo>
                  <a:pt x="3044199" y="3266363"/>
                </a:moveTo>
                <a:lnTo>
                  <a:pt x="2707829" y="3266363"/>
                </a:lnTo>
                <a:lnTo>
                  <a:pt x="2707829" y="3616911"/>
                </a:lnTo>
                <a:lnTo>
                  <a:pt x="3044199" y="3616911"/>
                </a:lnTo>
                <a:close/>
                <a:moveTo>
                  <a:pt x="3044199" y="2901235"/>
                </a:moveTo>
                <a:lnTo>
                  <a:pt x="2707829" y="2901235"/>
                </a:lnTo>
                <a:lnTo>
                  <a:pt x="2707829" y="3251783"/>
                </a:lnTo>
                <a:lnTo>
                  <a:pt x="3044199" y="3251783"/>
                </a:lnTo>
                <a:close/>
                <a:moveTo>
                  <a:pt x="3044199" y="2536108"/>
                </a:moveTo>
                <a:lnTo>
                  <a:pt x="2707829" y="2536108"/>
                </a:lnTo>
                <a:lnTo>
                  <a:pt x="2707829" y="2886655"/>
                </a:lnTo>
                <a:lnTo>
                  <a:pt x="3044199" y="2886655"/>
                </a:lnTo>
                <a:close/>
                <a:moveTo>
                  <a:pt x="3044199" y="2170981"/>
                </a:moveTo>
                <a:lnTo>
                  <a:pt x="2707829" y="2170981"/>
                </a:lnTo>
                <a:lnTo>
                  <a:pt x="2707829" y="2521528"/>
                </a:lnTo>
                <a:lnTo>
                  <a:pt x="3044199" y="2521528"/>
                </a:lnTo>
                <a:close/>
                <a:moveTo>
                  <a:pt x="3044199" y="1805854"/>
                </a:moveTo>
                <a:lnTo>
                  <a:pt x="2707829" y="1805854"/>
                </a:lnTo>
                <a:lnTo>
                  <a:pt x="2707829" y="2156401"/>
                </a:lnTo>
                <a:lnTo>
                  <a:pt x="3044199" y="2156401"/>
                </a:lnTo>
                <a:close/>
                <a:moveTo>
                  <a:pt x="3044199" y="1440727"/>
                </a:moveTo>
                <a:lnTo>
                  <a:pt x="2707829" y="1440727"/>
                </a:lnTo>
                <a:lnTo>
                  <a:pt x="2707829" y="1791274"/>
                </a:lnTo>
                <a:lnTo>
                  <a:pt x="3044199" y="1791274"/>
                </a:lnTo>
                <a:close/>
                <a:moveTo>
                  <a:pt x="3044199" y="1075598"/>
                </a:moveTo>
                <a:lnTo>
                  <a:pt x="2707829" y="1075598"/>
                </a:lnTo>
                <a:lnTo>
                  <a:pt x="2707829" y="1426147"/>
                </a:lnTo>
                <a:lnTo>
                  <a:pt x="3044199" y="1426147"/>
                </a:lnTo>
                <a:close/>
                <a:moveTo>
                  <a:pt x="3044199" y="710474"/>
                </a:moveTo>
                <a:lnTo>
                  <a:pt x="2707829" y="710474"/>
                </a:lnTo>
                <a:lnTo>
                  <a:pt x="2707829" y="1061017"/>
                </a:lnTo>
                <a:lnTo>
                  <a:pt x="3044199" y="1061017"/>
                </a:lnTo>
                <a:close/>
                <a:moveTo>
                  <a:pt x="3044200" y="345347"/>
                </a:moveTo>
                <a:lnTo>
                  <a:pt x="2707830" y="345347"/>
                </a:lnTo>
                <a:lnTo>
                  <a:pt x="2707829" y="695894"/>
                </a:lnTo>
                <a:lnTo>
                  <a:pt x="3044199" y="695894"/>
                </a:lnTo>
                <a:close/>
                <a:moveTo>
                  <a:pt x="3395788" y="12004284"/>
                </a:moveTo>
                <a:lnTo>
                  <a:pt x="3059418" y="12004284"/>
                </a:lnTo>
                <a:lnTo>
                  <a:pt x="3059418" y="12354830"/>
                </a:lnTo>
                <a:lnTo>
                  <a:pt x="3395788" y="12354830"/>
                </a:lnTo>
                <a:close/>
                <a:moveTo>
                  <a:pt x="3395788" y="11639156"/>
                </a:moveTo>
                <a:lnTo>
                  <a:pt x="3059418" y="11639156"/>
                </a:lnTo>
                <a:lnTo>
                  <a:pt x="3059418" y="11989703"/>
                </a:lnTo>
                <a:lnTo>
                  <a:pt x="3395788" y="11989703"/>
                </a:lnTo>
                <a:close/>
                <a:moveTo>
                  <a:pt x="3395789" y="11274028"/>
                </a:moveTo>
                <a:lnTo>
                  <a:pt x="3059418" y="11274028"/>
                </a:lnTo>
                <a:lnTo>
                  <a:pt x="3059418" y="11624575"/>
                </a:lnTo>
                <a:lnTo>
                  <a:pt x="3395788" y="11624575"/>
                </a:lnTo>
                <a:close/>
                <a:moveTo>
                  <a:pt x="3395789" y="10908900"/>
                </a:moveTo>
                <a:lnTo>
                  <a:pt x="3059418" y="10908900"/>
                </a:lnTo>
                <a:lnTo>
                  <a:pt x="3059418" y="11259448"/>
                </a:lnTo>
                <a:lnTo>
                  <a:pt x="3395789" y="11259448"/>
                </a:lnTo>
                <a:close/>
                <a:moveTo>
                  <a:pt x="3395789" y="10543773"/>
                </a:moveTo>
                <a:lnTo>
                  <a:pt x="3059418" y="10543773"/>
                </a:lnTo>
                <a:lnTo>
                  <a:pt x="3059418" y="10894320"/>
                </a:lnTo>
                <a:lnTo>
                  <a:pt x="3395789" y="10894320"/>
                </a:lnTo>
                <a:close/>
                <a:moveTo>
                  <a:pt x="3395789" y="10178645"/>
                </a:moveTo>
                <a:lnTo>
                  <a:pt x="3059418" y="10178645"/>
                </a:lnTo>
                <a:lnTo>
                  <a:pt x="3059418" y="10529192"/>
                </a:lnTo>
                <a:lnTo>
                  <a:pt x="3395789" y="10529192"/>
                </a:lnTo>
                <a:close/>
                <a:moveTo>
                  <a:pt x="3395789" y="9813518"/>
                </a:moveTo>
                <a:lnTo>
                  <a:pt x="3059418" y="9813518"/>
                </a:lnTo>
                <a:lnTo>
                  <a:pt x="3059418" y="10164065"/>
                </a:lnTo>
                <a:lnTo>
                  <a:pt x="3395789" y="10164065"/>
                </a:lnTo>
                <a:close/>
                <a:moveTo>
                  <a:pt x="3395789" y="9448390"/>
                </a:moveTo>
                <a:lnTo>
                  <a:pt x="3059418" y="9448390"/>
                </a:lnTo>
                <a:lnTo>
                  <a:pt x="3059418" y="9798938"/>
                </a:lnTo>
                <a:lnTo>
                  <a:pt x="3395789" y="9798938"/>
                </a:lnTo>
                <a:close/>
                <a:moveTo>
                  <a:pt x="3395789" y="9083262"/>
                </a:moveTo>
                <a:lnTo>
                  <a:pt x="3059418" y="9083262"/>
                </a:lnTo>
                <a:lnTo>
                  <a:pt x="3059418" y="9433810"/>
                </a:lnTo>
                <a:lnTo>
                  <a:pt x="3395789" y="9433810"/>
                </a:lnTo>
                <a:close/>
                <a:moveTo>
                  <a:pt x="3395789" y="8718135"/>
                </a:moveTo>
                <a:lnTo>
                  <a:pt x="3059418" y="8718135"/>
                </a:lnTo>
                <a:lnTo>
                  <a:pt x="3059418" y="9068682"/>
                </a:lnTo>
                <a:lnTo>
                  <a:pt x="3395789" y="9068682"/>
                </a:lnTo>
                <a:close/>
                <a:moveTo>
                  <a:pt x="3395789" y="8353008"/>
                </a:moveTo>
                <a:lnTo>
                  <a:pt x="3059418" y="8353008"/>
                </a:lnTo>
                <a:lnTo>
                  <a:pt x="3059418" y="8703555"/>
                </a:lnTo>
                <a:lnTo>
                  <a:pt x="3395789" y="8703555"/>
                </a:lnTo>
                <a:close/>
                <a:moveTo>
                  <a:pt x="3395789" y="7987881"/>
                </a:moveTo>
                <a:lnTo>
                  <a:pt x="3059418" y="7987881"/>
                </a:lnTo>
                <a:lnTo>
                  <a:pt x="3059418" y="8338428"/>
                </a:lnTo>
                <a:lnTo>
                  <a:pt x="3395789" y="8338428"/>
                </a:lnTo>
                <a:close/>
                <a:moveTo>
                  <a:pt x="3395789" y="7622754"/>
                </a:moveTo>
                <a:lnTo>
                  <a:pt x="3059418" y="7622754"/>
                </a:lnTo>
                <a:lnTo>
                  <a:pt x="3059418" y="7973301"/>
                </a:lnTo>
                <a:lnTo>
                  <a:pt x="3395789" y="7973301"/>
                </a:lnTo>
                <a:close/>
                <a:moveTo>
                  <a:pt x="3395789" y="7257625"/>
                </a:moveTo>
                <a:lnTo>
                  <a:pt x="3059418" y="7257625"/>
                </a:lnTo>
                <a:lnTo>
                  <a:pt x="3059418" y="7608174"/>
                </a:lnTo>
                <a:lnTo>
                  <a:pt x="3395789" y="7608174"/>
                </a:lnTo>
                <a:close/>
                <a:moveTo>
                  <a:pt x="3395789" y="6892501"/>
                </a:moveTo>
                <a:lnTo>
                  <a:pt x="3059418" y="6892501"/>
                </a:lnTo>
                <a:lnTo>
                  <a:pt x="3059418" y="7243044"/>
                </a:lnTo>
                <a:lnTo>
                  <a:pt x="3395789" y="7243044"/>
                </a:lnTo>
                <a:close/>
                <a:moveTo>
                  <a:pt x="3395789" y="6527374"/>
                </a:moveTo>
                <a:lnTo>
                  <a:pt x="3059419" y="6527374"/>
                </a:lnTo>
                <a:lnTo>
                  <a:pt x="3059418" y="6877921"/>
                </a:lnTo>
                <a:lnTo>
                  <a:pt x="3395789" y="6877921"/>
                </a:lnTo>
                <a:close/>
                <a:moveTo>
                  <a:pt x="3395789" y="6187384"/>
                </a:moveTo>
                <a:lnTo>
                  <a:pt x="3059419" y="6187384"/>
                </a:lnTo>
                <a:lnTo>
                  <a:pt x="3059419" y="6357302"/>
                </a:lnTo>
                <a:lnTo>
                  <a:pt x="3059419" y="6512794"/>
                </a:lnTo>
                <a:lnTo>
                  <a:pt x="3395789" y="6512794"/>
                </a:lnTo>
                <a:lnTo>
                  <a:pt x="3395789" y="6357302"/>
                </a:lnTo>
                <a:close/>
                <a:moveTo>
                  <a:pt x="3395789" y="5822257"/>
                </a:moveTo>
                <a:lnTo>
                  <a:pt x="3059419" y="5822257"/>
                </a:lnTo>
                <a:lnTo>
                  <a:pt x="3059419" y="6172803"/>
                </a:lnTo>
                <a:lnTo>
                  <a:pt x="3395789" y="6172803"/>
                </a:lnTo>
                <a:close/>
                <a:moveTo>
                  <a:pt x="3395789" y="5457129"/>
                </a:moveTo>
                <a:lnTo>
                  <a:pt x="3059419" y="5457129"/>
                </a:lnTo>
                <a:lnTo>
                  <a:pt x="3059419" y="5807676"/>
                </a:lnTo>
                <a:lnTo>
                  <a:pt x="3395789" y="5807676"/>
                </a:lnTo>
                <a:close/>
                <a:moveTo>
                  <a:pt x="3395790" y="5092001"/>
                </a:moveTo>
                <a:lnTo>
                  <a:pt x="3059419" y="5092001"/>
                </a:lnTo>
                <a:lnTo>
                  <a:pt x="3059419" y="5442548"/>
                </a:lnTo>
                <a:lnTo>
                  <a:pt x="3395789" y="5442548"/>
                </a:lnTo>
                <a:close/>
                <a:moveTo>
                  <a:pt x="3395790" y="4726873"/>
                </a:moveTo>
                <a:lnTo>
                  <a:pt x="3059419" y="4726873"/>
                </a:lnTo>
                <a:lnTo>
                  <a:pt x="3059419" y="5077421"/>
                </a:lnTo>
                <a:lnTo>
                  <a:pt x="3395790" y="5077421"/>
                </a:lnTo>
                <a:close/>
                <a:moveTo>
                  <a:pt x="3395790" y="4361746"/>
                </a:moveTo>
                <a:lnTo>
                  <a:pt x="3059419" y="4361746"/>
                </a:lnTo>
                <a:lnTo>
                  <a:pt x="3059419" y="4712293"/>
                </a:lnTo>
                <a:lnTo>
                  <a:pt x="3395790" y="4712293"/>
                </a:lnTo>
                <a:close/>
                <a:moveTo>
                  <a:pt x="3395790" y="3996618"/>
                </a:moveTo>
                <a:lnTo>
                  <a:pt x="3059419" y="3996618"/>
                </a:lnTo>
                <a:lnTo>
                  <a:pt x="3059419" y="4347165"/>
                </a:lnTo>
                <a:lnTo>
                  <a:pt x="3395790" y="4347165"/>
                </a:lnTo>
                <a:close/>
                <a:moveTo>
                  <a:pt x="3395790" y="3631491"/>
                </a:moveTo>
                <a:lnTo>
                  <a:pt x="3059419" y="3631491"/>
                </a:lnTo>
                <a:lnTo>
                  <a:pt x="3059419" y="3982038"/>
                </a:lnTo>
                <a:lnTo>
                  <a:pt x="3395790" y="3982038"/>
                </a:lnTo>
                <a:close/>
                <a:moveTo>
                  <a:pt x="3395790" y="3266363"/>
                </a:moveTo>
                <a:lnTo>
                  <a:pt x="3059419" y="3266363"/>
                </a:lnTo>
                <a:lnTo>
                  <a:pt x="3059419" y="3616911"/>
                </a:lnTo>
                <a:lnTo>
                  <a:pt x="3395790" y="3616911"/>
                </a:lnTo>
                <a:close/>
                <a:moveTo>
                  <a:pt x="3395790" y="2901235"/>
                </a:moveTo>
                <a:lnTo>
                  <a:pt x="3059419" y="2901235"/>
                </a:lnTo>
                <a:lnTo>
                  <a:pt x="3059419" y="3251783"/>
                </a:lnTo>
                <a:lnTo>
                  <a:pt x="3395790" y="3251783"/>
                </a:lnTo>
                <a:close/>
                <a:moveTo>
                  <a:pt x="3395790" y="2536108"/>
                </a:moveTo>
                <a:lnTo>
                  <a:pt x="3059419" y="2536108"/>
                </a:lnTo>
                <a:lnTo>
                  <a:pt x="3059419" y="2886655"/>
                </a:lnTo>
                <a:lnTo>
                  <a:pt x="3395790" y="2886655"/>
                </a:lnTo>
                <a:close/>
                <a:moveTo>
                  <a:pt x="3395790" y="2170981"/>
                </a:moveTo>
                <a:lnTo>
                  <a:pt x="3059419" y="2170981"/>
                </a:lnTo>
                <a:lnTo>
                  <a:pt x="3059419" y="2521528"/>
                </a:lnTo>
                <a:lnTo>
                  <a:pt x="3395790" y="2521528"/>
                </a:lnTo>
                <a:close/>
                <a:moveTo>
                  <a:pt x="3395790" y="1805854"/>
                </a:moveTo>
                <a:lnTo>
                  <a:pt x="3059419" y="1805854"/>
                </a:lnTo>
                <a:lnTo>
                  <a:pt x="3059419" y="2156401"/>
                </a:lnTo>
                <a:lnTo>
                  <a:pt x="3395790" y="2156401"/>
                </a:lnTo>
                <a:close/>
                <a:moveTo>
                  <a:pt x="3395790" y="1440727"/>
                </a:moveTo>
                <a:lnTo>
                  <a:pt x="3059419" y="1440727"/>
                </a:lnTo>
                <a:lnTo>
                  <a:pt x="3059419" y="1791274"/>
                </a:lnTo>
                <a:lnTo>
                  <a:pt x="3395790" y="1791274"/>
                </a:lnTo>
                <a:close/>
                <a:moveTo>
                  <a:pt x="3395790" y="1075598"/>
                </a:moveTo>
                <a:lnTo>
                  <a:pt x="3059419" y="1075598"/>
                </a:lnTo>
                <a:lnTo>
                  <a:pt x="3059419" y="1426147"/>
                </a:lnTo>
                <a:lnTo>
                  <a:pt x="3395790" y="1426147"/>
                </a:lnTo>
                <a:close/>
                <a:moveTo>
                  <a:pt x="3395790" y="710474"/>
                </a:moveTo>
                <a:lnTo>
                  <a:pt x="3059419" y="710474"/>
                </a:lnTo>
                <a:lnTo>
                  <a:pt x="3059419" y="1061017"/>
                </a:lnTo>
                <a:lnTo>
                  <a:pt x="3395790" y="1061017"/>
                </a:lnTo>
                <a:close/>
                <a:moveTo>
                  <a:pt x="3395790" y="345347"/>
                </a:moveTo>
                <a:lnTo>
                  <a:pt x="3059420" y="345347"/>
                </a:lnTo>
                <a:lnTo>
                  <a:pt x="3059419" y="695894"/>
                </a:lnTo>
                <a:lnTo>
                  <a:pt x="3395790" y="695894"/>
                </a:lnTo>
                <a:close/>
                <a:moveTo>
                  <a:pt x="3765030" y="12004282"/>
                </a:moveTo>
                <a:lnTo>
                  <a:pt x="3586162" y="12004282"/>
                </a:lnTo>
                <a:lnTo>
                  <a:pt x="3586162" y="12004284"/>
                </a:lnTo>
                <a:lnTo>
                  <a:pt x="3411008" y="12004284"/>
                </a:lnTo>
                <a:lnTo>
                  <a:pt x="3411008" y="12354830"/>
                </a:lnTo>
                <a:lnTo>
                  <a:pt x="3533554" y="12354830"/>
                </a:lnTo>
                <a:lnTo>
                  <a:pt x="3586162" y="12354830"/>
                </a:lnTo>
                <a:lnTo>
                  <a:pt x="3765030" y="12354830"/>
                </a:lnTo>
                <a:close/>
                <a:moveTo>
                  <a:pt x="3765030" y="11639155"/>
                </a:moveTo>
                <a:lnTo>
                  <a:pt x="3586162" y="11639155"/>
                </a:lnTo>
                <a:lnTo>
                  <a:pt x="3586162" y="11639156"/>
                </a:lnTo>
                <a:lnTo>
                  <a:pt x="3411008" y="11639156"/>
                </a:lnTo>
                <a:lnTo>
                  <a:pt x="3411008" y="11989703"/>
                </a:lnTo>
                <a:lnTo>
                  <a:pt x="3533554" y="11989703"/>
                </a:lnTo>
                <a:lnTo>
                  <a:pt x="3586162" y="11989703"/>
                </a:lnTo>
                <a:lnTo>
                  <a:pt x="3765030" y="11989703"/>
                </a:lnTo>
                <a:close/>
                <a:moveTo>
                  <a:pt x="3765030" y="11274028"/>
                </a:moveTo>
                <a:lnTo>
                  <a:pt x="3586162" y="11274028"/>
                </a:lnTo>
                <a:lnTo>
                  <a:pt x="3533554" y="11274028"/>
                </a:lnTo>
                <a:lnTo>
                  <a:pt x="3411009" y="11274028"/>
                </a:lnTo>
                <a:lnTo>
                  <a:pt x="3411008" y="11624575"/>
                </a:lnTo>
                <a:lnTo>
                  <a:pt x="3533554" y="11624575"/>
                </a:lnTo>
                <a:lnTo>
                  <a:pt x="3586162" y="11624575"/>
                </a:lnTo>
                <a:lnTo>
                  <a:pt x="3765030" y="11624575"/>
                </a:lnTo>
                <a:close/>
                <a:moveTo>
                  <a:pt x="3765030" y="10908900"/>
                </a:moveTo>
                <a:lnTo>
                  <a:pt x="3586162" y="10908900"/>
                </a:lnTo>
                <a:lnTo>
                  <a:pt x="3533554" y="10908900"/>
                </a:lnTo>
                <a:lnTo>
                  <a:pt x="3411009" y="10908900"/>
                </a:lnTo>
                <a:lnTo>
                  <a:pt x="3411009" y="11259448"/>
                </a:lnTo>
                <a:lnTo>
                  <a:pt x="3533554" y="11259448"/>
                </a:lnTo>
                <a:lnTo>
                  <a:pt x="3586162" y="11259448"/>
                </a:lnTo>
                <a:lnTo>
                  <a:pt x="3765030" y="11259448"/>
                </a:lnTo>
                <a:close/>
                <a:moveTo>
                  <a:pt x="3765030" y="10543772"/>
                </a:moveTo>
                <a:lnTo>
                  <a:pt x="3586162" y="10543772"/>
                </a:lnTo>
                <a:lnTo>
                  <a:pt x="3586162" y="10543773"/>
                </a:lnTo>
                <a:lnTo>
                  <a:pt x="3411009" y="10543773"/>
                </a:lnTo>
                <a:lnTo>
                  <a:pt x="3411009" y="10894320"/>
                </a:lnTo>
                <a:lnTo>
                  <a:pt x="3533554" y="10894320"/>
                </a:lnTo>
                <a:lnTo>
                  <a:pt x="3586162" y="10894320"/>
                </a:lnTo>
                <a:lnTo>
                  <a:pt x="3765030" y="10894320"/>
                </a:lnTo>
                <a:close/>
                <a:moveTo>
                  <a:pt x="3765030" y="10178645"/>
                </a:moveTo>
                <a:lnTo>
                  <a:pt x="3586162" y="10178645"/>
                </a:lnTo>
                <a:lnTo>
                  <a:pt x="3533554" y="10178645"/>
                </a:lnTo>
                <a:lnTo>
                  <a:pt x="3411009" y="10178645"/>
                </a:lnTo>
                <a:lnTo>
                  <a:pt x="3411009" y="10529192"/>
                </a:lnTo>
                <a:lnTo>
                  <a:pt x="3533554" y="10529192"/>
                </a:lnTo>
                <a:lnTo>
                  <a:pt x="3586162" y="10529192"/>
                </a:lnTo>
                <a:lnTo>
                  <a:pt x="3765030" y="10529192"/>
                </a:lnTo>
                <a:close/>
                <a:moveTo>
                  <a:pt x="3765030" y="9813518"/>
                </a:moveTo>
                <a:lnTo>
                  <a:pt x="3586162" y="9813518"/>
                </a:lnTo>
                <a:lnTo>
                  <a:pt x="3533554" y="9813518"/>
                </a:lnTo>
                <a:lnTo>
                  <a:pt x="3411009" y="9813518"/>
                </a:lnTo>
                <a:lnTo>
                  <a:pt x="3411009" y="10164065"/>
                </a:lnTo>
                <a:lnTo>
                  <a:pt x="3533554" y="10164065"/>
                </a:lnTo>
                <a:lnTo>
                  <a:pt x="3586162" y="10164065"/>
                </a:lnTo>
                <a:lnTo>
                  <a:pt x="3765030" y="10164065"/>
                </a:lnTo>
                <a:close/>
                <a:moveTo>
                  <a:pt x="3765030" y="9448390"/>
                </a:moveTo>
                <a:lnTo>
                  <a:pt x="3586162" y="9448390"/>
                </a:lnTo>
                <a:lnTo>
                  <a:pt x="3533554" y="9448390"/>
                </a:lnTo>
                <a:lnTo>
                  <a:pt x="3411009" y="9448390"/>
                </a:lnTo>
                <a:lnTo>
                  <a:pt x="3411009" y="9798938"/>
                </a:lnTo>
                <a:lnTo>
                  <a:pt x="3533554" y="9798938"/>
                </a:lnTo>
                <a:lnTo>
                  <a:pt x="3586162" y="9798938"/>
                </a:lnTo>
                <a:lnTo>
                  <a:pt x="3765030" y="9798938"/>
                </a:lnTo>
                <a:close/>
                <a:moveTo>
                  <a:pt x="3765030" y="9083262"/>
                </a:moveTo>
                <a:lnTo>
                  <a:pt x="3586162" y="9083262"/>
                </a:lnTo>
                <a:lnTo>
                  <a:pt x="3533554" y="9083262"/>
                </a:lnTo>
                <a:lnTo>
                  <a:pt x="3411009" y="9083262"/>
                </a:lnTo>
                <a:lnTo>
                  <a:pt x="3411009" y="9433810"/>
                </a:lnTo>
                <a:lnTo>
                  <a:pt x="3533554" y="9433810"/>
                </a:lnTo>
                <a:lnTo>
                  <a:pt x="3586162" y="9433810"/>
                </a:lnTo>
                <a:lnTo>
                  <a:pt x="3765030" y="9433810"/>
                </a:lnTo>
                <a:close/>
                <a:moveTo>
                  <a:pt x="3765030" y="8718135"/>
                </a:moveTo>
                <a:lnTo>
                  <a:pt x="3586162" y="8718135"/>
                </a:lnTo>
                <a:lnTo>
                  <a:pt x="3533554" y="8718135"/>
                </a:lnTo>
                <a:lnTo>
                  <a:pt x="3411009" y="8718135"/>
                </a:lnTo>
                <a:lnTo>
                  <a:pt x="3411009" y="9068682"/>
                </a:lnTo>
                <a:lnTo>
                  <a:pt x="3533554" y="9068682"/>
                </a:lnTo>
                <a:lnTo>
                  <a:pt x="3586162" y="9068682"/>
                </a:lnTo>
                <a:lnTo>
                  <a:pt x="3765030" y="9068682"/>
                </a:lnTo>
                <a:close/>
                <a:moveTo>
                  <a:pt x="3765030" y="8353008"/>
                </a:moveTo>
                <a:lnTo>
                  <a:pt x="3586162" y="8353008"/>
                </a:lnTo>
                <a:lnTo>
                  <a:pt x="3533554" y="8353008"/>
                </a:lnTo>
                <a:lnTo>
                  <a:pt x="3411009" y="8353008"/>
                </a:lnTo>
                <a:lnTo>
                  <a:pt x="3411009" y="8703555"/>
                </a:lnTo>
                <a:lnTo>
                  <a:pt x="3533554" y="8703555"/>
                </a:lnTo>
                <a:lnTo>
                  <a:pt x="3586162" y="8703555"/>
                </a:lnTo>
                <a:lnTo>
                  <a:pt x="3765030" y="8703555"/>
                </a:lnTo>
                <a:close/>
                <a:moveTo>
                  <a:pt x="3765030" y="7987881"/>
                </a:moveTo>
                <a:lnTo>
                  <a:pt x="3586162" y="7987881"/>
                </a:lnTo>
                <a:lnTo>
                  <a:pt x="3533554" y="7987881"/>
                </a:lnTo>
                <a:lnTo>
                  <a:pt x="3411009" y="7987881"/>
                </a:lnTo>
                <a:lnTo>
                  <a:pt x="3411009" y="8338428"/>
                </a:lnTo>
                <a:lnTo>
                  <a:pt x="3533554" y="8338428"/>
                </a:lnTo>
                <a:lnTo>
                  <a:pt x="3586162" y="8338428"/>
                </a:lnTo>
                <a:lnTo>
                  <a:pt x="3765030" y="8338428"/>
                </a:lnTo>
                <a:close/>
                <a:moveTo>
                  <a:pt x="3765030" y="7622754"/>
                </a:moveTo>
                <a:lnTo>
                  <a:pt x="3586162" y="7622754"/>
                </a:lnTo>
                <a:lnTo>
                  <a:pt x="3533554" y="7622754"/>
                </a:lnTo>
                <a:lnTo>
                  <a:pt x="3411009" y="7622754"/>
                </a:lnTo>
                <a:lnTo>
                  <a:pt x="3411009" y="7973301"/>
                </a:lnTo>
                <a:lnTo>
                  <a:pt x="3533554" y="7973301"/>
                </a:lnTo>
                <a:lnTo>
                  <a:pt x="3586162" y="7973301"/>
                </a:lnTo>
                <a:lnTo>
                  <a:pt x="3765030" y="7973301"/>
                </a:lnTo>
                <a:close/>
                <a:moveTo>
                  <a:pt x="3765030" y="7257625"/>
                </a:moveTo>
                <a:lnTo>
                  <a:pt x="3586162" y="7257625"/>
                </a:lnTo>
                <a:lnTo>
                  <a:pt x="3533554" y="7257625"/>
                </a:lnTo>
                <a:lnTo>
                  <a:pt x="3411009" y="7257625"/>
                </a:lnTo>
                <a:lnTo>
                  <a:pt x="3411009" y="7608174"/>
                </a:lnTo>
                <a:lnTo>
                  <a:pt x="3533554" y="7608174"/>
                </a:lnTo>
                <a:lnTo>
                  <a:pt x="3586162" y="7608174"/>
                </a:lnTo>
                <a:lnTo>
                  <a:pt x="3765030" y="7608174"/>
                </a:lnTo>
                <a:close/>
                <a:moveTo>
                  <a:pt x="3765030" y="6892501"/>
                </a:moveTo>
                <a:lnTo>
                  <a:pt x="3586162" y="6892501"/>
                </a:lnTo>
                <a:lnTo>
                  <a:pt x="3411009" y="6892501"/>
                </a:lnTo>
                <a:lnTo>
                  <a:pt x="3411009" y="7243044"/>
                </a:lnTo>
                <a:lnTo>
                  <a:pt x="3533554" y="7243044"/>
                </a:lnTo>
                <a:lnTo>
                  <a:pt x="3586162" y="7243044"/>
                </a:lnTo>
                <a:lnTo>
                  <a:pt x="3765030" y="7243044"/>
                </a:lnTo>
                <a:close/>
                <a:moveTo>
                  <a:pt x="3765030" y="6527374"/>
                </a:moveTo>
                <a:lnTo>
                  <a:pt x="3586162" y="6527374"/>
                </a:lnTo>
                <a:lnTo>
                  <a:pt x="3533554" y="6527374"/>
                </a:lnTo>
                <a:lnTo>
                  <a:pt x="3411009" y="6527374"/>
                </a:lnTo>
                <a:lnTo>
                  <a:pt x="3411009" y="6877921"/>
                </a:lnTo>
                <a:lnTo>
                  <a:pt x="3533554" y="6877921"/>
                </a:lnTo>
                <a:lnTo>
                  <a:pt x="3533554" y="6877920"/>
                </a:lnTo>
                <a:lnTo>
                  <a:pt x="3765030" y="6877920"/>
                </a:lnTo>
                <a:close/>
                <a:moveTo>
                  <a:pt x="3765030" y="6187383"/>
                </a:moveTo>
                <a:lnTo>
                  <a:pt x="3586163" y="6187383"/>
                </a:lnTo>
                <a:lnTo>
                  <a:pt x="3586163" y="6187384"/>
                </a:lnTo>
                <a:lnTo>
                  <a:pt x="3411009" y="6187384"/>
                </a:lnTo>
                <a:lnTo>
                  <a:pt x="3411009" y="6357302"/>
                </a:lnTo>
                <a:lnTo>
                  <a:pt x="3411009" y="6512794"/>
                </a:lnTo>
                <a:lnTo>
                  <a:pt x="3586162" y="6512794"/>
                </a:lnTo>
                <a:lnTo>
                  <a:pt x="3765030" y="6512794"/>
                </a:lnTo>
                <a:close/>
                <a:moveTo>
                  <a:pt x="3765031" y="5822255"/>
                </a:moveTo>
                <a:lnTo>
                  <a:pt x="3586163" y="5822255"/>
                </a:lnTo>
                <a:lnTo>
                  <a:pt x="3586163" y="5822257"/>
                </a:lnTo>
                <a:lnTo>
                  <a:pt x="3411009" y="5822257"/>
                </a:lnTo>
                <a:lnTo>
                  <a:pt x="3411009" y="6172803"/>
                </a:lnTo>
                <a:lnTo>
                  <a:pt x="3533555" y="6172803"/>
                </a:lnTo>
                <a:lnTo>
                  <a:pt x="3586163" y="6172803"/>
                </a:lnTo>
                <a:lnTo>
                  <a:pt x="3765031" y="6172803"/>
                </a:lnTo>
                <a:close/>
                <a:moveTo>
                  <a:pt x="3765031" y="5457129"/>
                </a:moveTo>
                <a:lnTo>
                  <a:pt x="3586163" y="5457129"/>
                </a:lnTo>
                <a:lnTo>
                  <a:pt x="3586163" y="5457129"/>
                </a:lnTo>
                <a:lnTo>
                  <a:pt x="3411009" y="5457129"/>
                </a:lnTo>
                <a:lnTo>
                  <a:pt x="3411009" y="5807676"/>
                </a:lnTo>
                <a:lnTo>
                  <a:pt x="3533555" y="5807676"/>
                </a:lnTo>
                <a:lnTo>
                  <a:pt x="3586163" y="5807676"/>
                </a:lnTo>
                <a:lnTo>
                  <a:pt x="3765031" y="5807676"/>
                </a:lnTo>
                <a:close/>
                <a:moveTo>
                  <a:pt x="3765031" y="5092001"/>
                </a:moveTo>
                <a:lnTo>
                  <a:pt x="3586163" y="5092001"/>
                </a:lnTo>
                <a:lnTo>
                  <a:pt x="3533555" y="5092001"/>
                </a:lnTo>
                <a:lnTo>
                  <a:pt x="3411010" y="5092001"/>
                </a:lnTo>
                <a:lnTo>
                  <a:pt x="3411009" y="5442548"/>
                </a:lnTo>
                <a:lnTo>
                  <a:pt x="3533555" y="5442548"/>
                </a:lnTo>
                <a:lnTo>
                  <a:pt x="3586163" y="5442548"/>
                </a:lnTo>
                <a:lnTo>
                  <a:pt x="3765031" y="5442548"/>
                </a:lnTo>
                <a:close/>
                <a:moveTo>
                  <a:pt x="3765031" y="4726873"/>
                </a:moveTo>
                <a:lnTo>
                  <a:pt x="3586163" y="4726873"/>
                </a:lnTo>
                <a:lnTo>
                  <a:pt x="3533555" y="4726873"/>
                </a:lnTo>
                <a:lnTo>
                  <a:pt x="3411010" y="4726873"/>
                </a:lnTo>
                <a:lnTo>
                  <a:pt x="3411010" y="5077421"/>
                </a:lnTo>
                <a:lnTo>
                  <a:pt x="3533555" y="5077421"/>
                </a:lnTo>
                <a:lnTo>
                  <a:pt x="3586163" y="5077421"/>
                </a:lnTo>
                <a:lnTo>
                  <a:pt x="3765031" y="5077421"/>
                </a:lnTo>
                <a:close/>
                <a:moveTo>
                  <a:pt x="3765031" y="4361745"/>
                </a:moveTo>
                <a:lnTo>
                  <a:pt x="3586163" y="4361745"/>
                </a:lnTo>
                <a:lnTo>
                  <a:pt x="3586163" y="4361746"/>
                </a:lnTo>
                <a:lnTo>
                  <a:pt x="3411010" y="4361746"/>
                </a:lnTo>
                <a:lnTo>
                  <a:pt x="3411010" y="4712293"/>
                </a:lnTo>
                <a:lnTo>
                  <a:pt x="3533555" y="4712293"/>
                </a:lnTo>
                <a:lnTo>
                  <a:pt x="3586163" y="4712293"/>
                </a:lnTo>
                <a:lnTo>
                  <a:pt x="3765031" y="4712293"/>
                </a:lnTo>
                <a:close/>
                <a:moveTo>
                  <a:pt x="3765031" y="3996618"/>
                </a:moveTo>
                <a:lnTo>
                  <a:pt x="3586163" y="3996618"/>
                </a:lnTo>
                <a:lnTo>
                  <a:pt x="3533555" y="3996618"/>
                </a:lnTo>
                <a:lnTo>
                  <a:pt x="3411010" y="3996618"/>
                </a:lnTo>
                <a:lnTo>
                  <a:pt x="3411010" y="4347165"/>
                </a:lnTo>
                <a:lnTo>
                  <a:pt x="3533555" y="4347165"/>
                </a:lnTo>
                <a:lnTo>
                  <a:pt x="3586163" y="4347165"/>
                </a:lnTo>
                <a:lnTo>
                  <a:pt x="3765031" y="4347165"/>
                </a:lnTo>
                <a:close/>
                <a:moveTo>
                  <a:pt x="3765031" y="3631491"/>
                </a:moveTo>
                <a:lnTo>
                  <a:pt x="3586163" y="3631491"/>
                </a:lnTo>
                <a:lnTo>
                  <a:pt x="3533555" y="3631491"/>
                </a:lnTo>
                <a:lnTo>
                  <a:pt x="3411010" y="3631491"/>
                </a:lnTo>
                <a:lnTo>
                  <a:pt x="3411010" y="3982038"/>
                </a:lnTo>
                <a:lnTo>
                  <a:pt x="3533555" y="3982038"/>
                </a:lnTo>
                <a:lnTo>
                  <a:pt x="3586163" y="3982038"/>
                </a:lnTo>
                <a:lnTo>
                  <a:pt x="3765031" y="3982038"/>
                </a:lnTo>
                <a:close/>
                <a:moveTo>
                  <a:pt x="3765031" y="3266363"/>
                </a:moveTo>
                <a:lnTo>
                  <a:pt x="3586163" y="3266363"/>
                </a:lnTo>
                <a:lnTo>
                  <a:pt x="3533555" y="3266363"/>
                </a:lnTo>
                <a:lnTo>
                  <a:pt x="3411010" y="3266363"/>
                </a:lnTo>
                <a:lnTo>
                  <a:pt x="3411010" y="3616911"/>
                </a:lnTo>
                <a:lnTo>
                  <a:pt x="3533555" y="3616911"/>
                </a:lnTo>
                <a:lnTo>
                  <a:pt x="3586163" y="3616911"/>
                </a:lnTo>
                <a:lnTo>
                  <a:pt x="3765031" y="3616911"/>
                </a:lnTo>
                <a:close/>
                <a:moveTo>
                  <a:pt x="3765031" y="2901235"/>
                </a:moveTo>
                <a:lnTo>
                  <a:pt x="3586163" y="2901235"/>
                </a:lnTo>
                <a:lnTo>
                  <a:pt x="3533555" y="2901235"/>
                </a:lnTo>
                <a:lnTo>
                  <a:pt x="3411010" y="2901235"/>
                </a:lnTo>
                <a:lnTo>
                  <a:pt x="3411010" y="3251783"/>
                </a:lnTo>
                <a:lnTo>
                  <a:pt x="3533555" y="3251783"/>
                </a:lnTo>
                <a:lnTo>
                  <a:pt x="3586163" y="3251783"/>
                </a:lnTo>
                <a:lnTo>
                  <a:pt x="3765031" y="3251783"/>
                </a:lnTo>
                <a:close/>
                <a:moveTo>
                  <a:pt x="3765031" y="2536108"/>
                </a:moveTo>
                <a:lnTo>
                  <a:pt x="3586163" y="2536108"/>
                </a:lnTo>
                <a:lnTo>
                  <a:pt x="3533555" y="2536108"/>
                </a:lnTo>
                <a:lnTo>
                  <a:pt x="3411010" y="2536108"/>
                </a:lnTo>
                <a:lnTo>
                  <a:pt x="3411010" y="2886655"/>
                </a:lnTo>
                <a:lnTo>
                  <a:pt x="3533555" y="2886655"/>
                </a:lnTo>
                <a:lnTo>
                  <a:pt x="3586163" y="2886655"/>
                </a:lnTo>
                <a:lnTo>
                  <a:pt x="3765031" y="2886655"/>
                </a:lnTo>
                <a:close/>
                <a:moveTo>
                  <a:pt x="3765031" y="2170981"/>
                </a:moveTo>
                <a:lnTo>
                  <a:pt x="3586163" y="2170981"/>
                </a:lnTo>
                <a:lnTo>
                  <a:pt x="3533555" y="2170981"/>
                </a:lnTo>
                <a:lnTo>
                  <a:pt x="3411010" y="2170981"/>
                </a:lnTo>
                <a:lnTo>
                  <a:pt x="3411010" y="2521528"/>
                </a:lnTo>
                <a:lnTo>
                  <a:pt x="3533555" y="2521528"/>
                </a:lnTo>
                <a:lnTo>
                  <a:pt x="3586163" y="2521528"/>
                </a:lnTo>
                <a:lnTo>
                  <a:pt x="3765031" y="2521528"/>
                </a:lnTo>
                <a:close/>
                <a:moveTo>
                  <a:pt x="3765031" y="1805854"/>
                </a:moveTo>
                <a:lnTo>
                  <a:pt x="3586163" y="1805854"/>
                </a:lnTo>
                <a:lnTo>
                  <a:pt x="3533555" y="1805854"/>
                </a:lnTo>
                <a:lnTo>
                  <a:pt x="3411010" y="1805854"/>
                </a:lnTo>
                <a:lnTo>
                  <a:pt x="3411010" y="2156401"/>
                </a:lnTo>
                <a:lnTo>
                  <a:pt x="3533555" y="2156401"/>
                </a:lnTo>
                <a:lnTo>
                  <a:pt x="3586163" y="2156401"/>
                </a:lnTo>
                <a:lnTo>
                  <a:pt x="3765031" y="2156401"/>
                </a:lnTo>
                <a:close/>
                <a:moveTo>
                  <a:pt x="3765031" y="1440727"/>
                </a:moveTo>
                <a:lnTo>
                  <a:pt x="3586163" y="1440727"/>
                </a:lnTo>
                <a:lnTo>
                  <a:pt x="3533555" y="1440727"/>
                </a:lnTo>
                <a:lnTo>
                  <a:pt x="3411010" y="1440727"/>
                </a:lnTo>
                <a:lnTo>
                  <a:pt x="3411010" y="1791274"/>
                </a:lnTo>
                <a:lnTo>
                  <a:pt x="3533555" y="1791274"/>
                </a:lnTo>
                <a:lnTo>
                  <a:pt x="3586163" y="1791274"/>
                </a:lnTo>
                <a:lnTo>
                  <a:pt x="3765031" y="1791274"/>
                </a:lnTo>
                <a:close/>
                <a:moveTo>
                  <a:pt x="3765031" y="1075598"/>
                </a:moveTo>
                <a:lnTo>
                  <a:pt x="3586163" y="1075598"/>
                </a:lnTo>
                <a:lnTo>
                  <a:pt x="3533555" y="1075598"/>
                </a:lnTo>
                <a:lnTo>
                  <a:pt x="3411010" y="1075598"/>
                </a:lnTo>
                <a:lnTo>
                  <a:pt x="3411010" y="1426147"/>
                </a:lnTo>
                <a:lnTo>
                  <a:pt x="3533555" y="1426147"/>
                </a:lnTo>
                <a:lnTo>
                  <a:pt x="3586163" y="1426147"/>
                </a:lnTo>
                <a:lnTo>
                  <a:pt x="3765031" y="1426147"/>
                </a:lnTo>
                <a:close/>
                <a:moveTo>
                  <a:pt x="3765031" y="710474"/>
                </a:moveTo>
                <a:lnTo>
                  <a:pt x="3586163" y="710474"/>
                </a:lnTo>
                <a:lnTo>
                  <a:pt x="3411010" y="710474"/>
                </a:lnTo>
                <a:lnTo>
                  <a:pt x="3411010" y="1061017"/>
                </a:lnTo>
                <a:lnTo>
                  <a:pt x="3533555" y="1061017"/>
                </a:lnTo>
                <a:lnTo>
                  <a:pt x="3586163" y="1061017"/>
                </a:lnTo>
                <a:lnTo>
                  <a:pt x="3765031" y="1061017"/>
                </a:lnTo>
                <a:close/>
                <a:moveTo>
                  <a:pt x="3765031" y="345347"/>
                </a:moveTo>
                <a:lnTo>
                  <a:pt x="3586163" y="345347"/>
                </a:lnTo>
                <a:lnTo>
                  <a:pt x="3533555" y="345347"/>
                </a:lnTo>
                <a:lnTo>
                  <a:pt x="3411010" y="345347"/>
                </a:lnTo>
                <a:lnTo>
                  <a:pt x="3411010" y="695894"/>
                </a:lnTo>
                <a:lnTo>
                  <a:pt x="3533555" y="695894"/>
                </a:lnTo>
                <a:lnTo>
                  <a:pt x="3533555" y="695893"/>
                </a:lnTo>
                <a:lnTo>
                  <a:pt x="3765031" y="695893"/>
                </a:lnTo>
                <a:close/>
                <a:moveTo>
                  <a:pt x="4116623" y="12004282"/>
                </a:moveTo>
                <a:lnTo>
                  <a:pt x="3780250" y="12004282"/>
                </a:lnTo>
                <a:lnTo>
                  <a:pt x="3780250" y="12354830"/>
                </a:lnTo>
                <a:lnTo>
                  <a:pt x="4116623" y="12354830"/>
                </a:lnTo>
                <a:close/>
                <a:moveTo>
                  <a:pt x="4116623" y="11639155"/>
                </a:moveTo>
                <a:lnTo>
                  <a:pt x="3780250" y="11639155"/>
                </a:lnTo>
                <a:lnTo>
                  <a:pt x="3780250" y="11989703"/>
                </a:lnTo>
                <a:lnTo>
                  <a:pt x="4116623" y="11989703"/>
                </a:lnTo>
                <a:close/>
                <a:moveTo>
                  <a:pt x="4116623" y="11274028"/>
                </a:moveTo>
                <a:lnTo>
                  <a:pt x="3780251" y="11274028"/>
                </a:lnTo>
                <a:lnTo>
                  <a:pt x="3780250" y="11624575"/>
                </a:lnTo>
                <a:lnTo>
                  <a:pt x="4116623" y="11624575"/>
                </a:lnTo>
                <a:close/>
                <a:moveTo>
                  <a:pt x="4116623" y="10908900"/>
                </a:moveTo>
                <a:lnTo>
                  <a:pt x="3780251" y="10908900"/>
                </a:lnTo>
                <a:lnTo>
                  <a:pt x="3780251" y="11259448"/>
                </a:lnTo>
                <a:lnTo>
                  <a:pt x="4116623" y="11259448"/>
                </a:lnTo>
                <a:close/>
                <a:moveTo>
                  <a:pt x="4116623" y="10543772"/>
                </a:moveTo>
                <a:lnTo>
                  <a:pt x="3780251" y="10543772"/>
                </a:lnTo>
                <a:lnTo>
                  <a:pt x="3780251" y="10894320"/>
                </a:lnTo>
                <a:lnTo>
                  <a:pt x="4116623" y="10894320"/>
                </a:lnTo>
                <a:close/>
                <a:moveTo>
                  <a:pt x="4116623" y="10178645"/>
                </a:moveTo>
                <a:lnTo>
                  <a:pt x="3780251" y="10178645"/>
                </a:lnTo>
                <a:lnTo>
                  <a:pt x="3780251" y="10529192"/>
                </a:lnTo>
                <a:lnTo>
                  <a:pt x="4116623" y="10529192"/>
                </a:lnTo>
                <a:close/>
                <a:moveTo>
                  <a:pt x="4116623" y="9813518"/>
                </a:moveTo>
                <a:lnTo>
                  <a:pt x="3780251" y="9813518"/>
                </a:lnTo>
                <a:lnTo>
                  <a:pt x="3780251" y="10164065"/>
                </a:lnTo>
                <a:lnTo>
                  <a:pt x="4116623" y="10164065"/>
                </a:lnTo>
                <a:close/>
                <a:moveTo>
                  <a:pt x="4116623" y="9448390"/>
                </a:moveTo>
                <a:lnTo>
                  <a:pt x="3780251" y="9448390"/>
                </a:lnTo>
                <a:lnTo>
                  <a:pt x="3780251" y="9798938"/>
                </a:lnTo>
                <a:lnTo>
                  <a:pt x="4116623" y="9798938"/>
                </a:lnTo>
                <a:close/>
                <a:moveTo>
                  <a:pt x="4116623" y="9083262"/>
                </a:moveTo>
                <a:lnTo>
                  <a:pt x="3780251" y="9083262"/>
                </a:lnTo>
                <a:lnTo>
                  <a:pt x="3780251" y="9433810"/>
                </a:lnTo>
                <a:lnTo>
                  <a:pt x="4116623" y="9433810"/>
                </a:lnTo>
                <a:close/>
                <a:moveTo>
                  <a:pt x="4116623" y="8718135"/>
                </a:moveTo>
                <a:lnTo>
                  <a:pt x="3780251" y="8718135"/>
                </a:lnTo>
                <a:lnTo>
                  <a:pt x="3780251" y="9068682"/>
                </a:lnTo>
                <a:lnTo>
                  <a:pt x="4116623" y="9068682"/>
                </a:lnTo>
                <a:close/>
                <a:moveTo>
                  <a:pt x="4116623" y="8353008"/>
                </a:moveTo>
                <a:lnTo>
                  <a:pt x="3780251" y="8353008"/>
                </a:lnTo>
                <a:lnTo>
                  <a:pt x="3780251" y="8703555"/>
                </a:lnTo>
                <a:lnTo>
                  <a:pt x="4116623" y="8703555"/>
                </a:lnTo>
                <a:close/>
                <a:moveTo>
                  <a:pt x="4116623" y="7987881"/>
                </a:moveTo>
                <a:lnTo>
                  <a:pt x="3780251" y="7987881"/>
                </a:lnTo>
                <a:lnTo>
                  <a:pt x="3780251" y="8338428"/>
                </a:lnTo>
                <a:lnTo>
                  <a:pt x="4116623" y="8338428"/>
                </a:lnTo>
                <a:close/>
                <a:moveTo>
                  <a:pt x="4116623" y="7622754"/>
                </a:moveTo>
                <a:lnTo>
                  <a:pt x="3780251" y="7622754"/>
                </a:lnTo>
                <a:lnTo>
                  <a:pt x="3780251" y="7973301"/>
                </a:lnTo>
                <a:lnTo>
                  <a:pt x="4116623" y="7973301"/>
                </a:lnTo>
                <a:close/>
                <a:moveTo>
                  <a:pt x="4116623" y="7257625"/>
                </a:moveTo>
                <a:lnTo>
                  <a:pt x="3780251" y="7257625"/>
                </a:lnTo>
                <a:lnTo>
                  <a:pt x="3780251" y="7608174"/>
                </a:lnTo>
                <a:lnTo>
                  <a:pt x="4116623" y="7608174"/>
                </a:lnTo>
                <a:close/>
                <a:moveTo>
                  <a:pt x="4116623" y="6892501"/>
                </a:moveTo>
                <a:lnTo>
                  <a:pt x="3780251" y="6892501"/>
                </a:lnTo>
                <a:lnTo>
                  <a:pt x="3780251" y="7243044"/>
                </a:lnTo>
                <a:lnTo>
                  <a:pt x="4116623" y="7243044"/>
                </a:lnTo>
                <a:close/>
                <a:moveTo>
                  <a:pt x="4116623" y="6527374"/>
                </a:moveTo>
                <a:lnTo>
                  <a:pt x="3780251" y="6527374"/>
                </a:lnTo>
                <a:lnTo>
                  <a:pt x="3780251" y="6877920"/>
                </a:lnTo>
                <a:lnTo>
                  <a:pt x="4116623" y="6877920"/>
                </a:lnTo>
                <a:close/>
                <a:moveTo>
                  <a:pt x="4116623" y="6187383"/>
                </a:moveTo>
                <a:lnTo>
                  <a:pt x="3780251" y="6187383"/>
                </a:lnTo>
                <a:lnTo>
                  <a:pt x="3780251" y="6357302"/>
                </a:lnTo>
                <a:lnTo>
                  <a:pt x="3780251" y="6512794"/>
                </a:lnTo>
                <a:lnTo>
                  <a:pt x="4116623" y="6512794"/>
                </a:lnTo>
                <a:close/>
                <a:moveTo>
                  <a:pt x="4116624" y="5822255"/>
                </a:moveTo>
                <a:lnTo>
                  <a:pt x="3780251" y="5822255"/>
                </a:lnTo>
                <a:lnTo>
                  <a:pt x="3780251" y="6172803"/>
                </a:lnTo>
                <a:lnTo>
                  <a:pt x="4116624" y="6172803"/>
                </a:lnTo>
                <a:close/>
                <a:moveTo>
                  <a:pt x="4116624" y="5457129"/>
                </a:moveTo>
                <a:lnTo>
                  <a:pt x="3780251" y="5457129"/>
                </a:lnTo>
                <a:lnTo>
                  <a:pt x="3780251" y="5807676"/>
                </a:lnTo>
                <a:lnTo>
                  <a:pt x="4116624" y="5807676"/>
                </a:lnTo>
                <a:close/>
                <a:moveTo>
                  <a:pt x="4116624" y="5092001"/>
                </a:moveTo>
                <a:lnTo>
                  <a:pt x="3780252" y="5092001"/>
                </a:lnTo>
                <a:lnTo>
                  <a:pt x="3780251" y="5442548"/>
                </a:lnTo>
                <a:lnTo>
                  <a:pt x="4116624" y="5442548"/>
                </a:lnTo>
                <a:close/>
                <a:moveTo>
                  <a:pt x="4116624" y="4726873"/>
                </a:moveTo>
                <a:lnTo>
                  <a:pt x="3780252" y="4726873"/>
                </a:lnTo>
                <a:lnTo>
                  <a:pt x="3780252" y="5077421"/>
                </a:lnTo>
                <a:lnTo>
                  <a:pt x="4116624" y="5077421"/>
                </a:lnTo>
                <a:close/>
                <a:moveTo>
                  <a:pt x="4116624" y="4361745"/>
                </a:moveTo>
                <a:lnTo>
                  <a:pt x="3780252" y="4361745"/>
                </a:lnTo>
                <a:lnTo>
                  <a:pt x="3780252" y="4712293"/>
                </a:lnTo>
                <a:lnTo>
                  <a:pt x="4116624" y="4712293"/>
                </a:lnTo>
                <a:close/>
                <a:moveTo>
                  <a:pt x="4116624" y="3996618"/>
                </a:moveTo>
                <a:lnTo>
                  <a:pt x="3780252" y="3996618"/>
                </a:lnTo>
                <a:lnTo>
                  <a:pt x="3780252" y="4347165"/>
                </a:lnTo>
                <a:lnTo>
                  <a:pt x="4116624" y="4347165"/>
                </a:lnTo>
                <a:close/>
                <a:moveTo>
                  <a:pt x="4116624" y="3631491"/>
                </a:moveTo>
                <a:lnTo>
                  <a:pt x="3780252" y="3631491"/>
                </a:lnTo>
                <a:lnTo>
                  <a:pt x="3780252" y="3982038"/>
                </a:lnTo>
                <a:lnTo>
                  <a:pt x="4116624" y="3982038"/>
                </a:lnTo>
                <a:close/>
                <a:moveTo>
                  <a:pt x="4116624" y="3266363"/>
                </a:moveTo>
                <a:lnTo>
                  <a:pt x="3780252" y="3266363"/>
                </a:lnTo>
                <a:lnTo>
                  <a:pt x="3780252" y="3616911"/>
                </a:lnTo>
                <a:lnTo>
                  <a:pt x="4116624" y="3616911"/>
                </a:lnTo>
                <a:close/>
                <a:moveTo>
                  <a:pt x="4116624" y="2901235"/>
                </a:moveTo>
                <a:lnTo>
                  <a:pt x="3780252" y="2901235"/>
                </a:lnTo>
                <a:lnTo>
                  <a:pt x="3780252" y="3251783"/>
                </a:lnTo>
                <a:lnTo>
                  <a:pt x="4116624" y="3251783"/>
                </a:lnTo>
                <a:close/>
                <a:moveTo>
                  <a:pt x="4116624" y="2536108"/>
                </a:moveTo>
                <a:lnTo>
                  <a:pt x="3780252" y="2536108"/>
                </a:lnTo>
                <a:lnTo>
                  <a:pt x="3780252" y="2886655"/>
                </a:lnTo>
                <a:lnTo>
                  <a:pt x="4116624" y="2886655"/>
                </a:lnTo>
                <a:close/>
                <a:moveTo>
                  <a:pt x="4116624" y="2170981"/>
                </a:moveTo>
                <a:lnTo>
                  <a:pt x="3780252" y="2170981"/>
                </a:lnTo>
                <a:lnTo>
                  <a:pt x="3780252" y="2521528"/>
                </a:lnTo>
                <a:lnTo>
                  <a:pt x="4116624" y="2521528"/>
                </a:lnTo>
                <a:close/>
                <a:moveTo>
                  <a:pt x="4116624" y="1805854"/>
                </a:moveTo>
                <a:lnTo>
                  <a:pt x="3780252" y="1805854"/>
                </a:lnTo>
                <a:lnTo>
                  <a:pt x="3780252" y="2156401"/>
                </a:lnTo>
                <a:lnTo>
                  <a:pt x="4116624" y="2156401"/>
                </a:lnTo>
                <a:close/>
                <a:moveTo>
                  <a:pt x="4116624" y="1440727"/>
                </a:moveTo>
                <a:lnTo>
                  <a:pt x="3780252" y="1440727"/>
                </a:lnTo>
                <a:lnTo>
                  <a:pt x="3780252" y="1791274"/>
                </a:lnTo>
                <a:lnTo>
                  <a:pt x="4116624" y="1791274"/>
                </a:lnTo>
                <a:close/>
                <a:moveTo>
                  <a:pt x="4116624" y="1075598"/>
                </a:moveTo>
                <a:lnTo>
                  <a:pt x="3780252" y="1075598"/>
                </a:lnTo>
                <a:lnTo>
                  <a:pt x="3780252" y="1426147"/>
                </a:lnTo>
                <a:lnTo>
                  <a:pt x="4116624" y="1426147"/>
                </a:lnTo>
                <a:close/>
                <a:moveTo>
                  <a:pt x="4116624" y="710474"/>
                </a:moveTo>
                <a:lnTo>
                  <a:pt x="3780252" y="710474"/>
                </a:lnTo>
                <a:lnTo>
                  <a:pt x="3780252" y="1061017"/>
                </a:lnTo>
                <a:lnTo>
                  <a:pt x="4116624" y="1061017"/>
                </a:lnTo>
                <a:close/>
                <a:moveTo>
                  <a:pt x="4116624" y="345347"/>
                </a:moveTo>
                <a:lnTo>
                  <a:pt x="3780252" y="345347"/>
                </a:lnTo>
                <a:lnTo>
                  <a:pt x="3780252" y="695893"/>
                </a:lnTo>
                <a:lnTo>
                  <a:pt x="4116624" y="695893"/>
                </a:lnTo>
                <a:close/>
                <a:moveTo>
                  <a:pt x="4468213" y="12004282"/>
                </a:moveTo>
                <a:lnTo>
                  <a:pt x="4131843" y="12004282"/>
                </a:lnTo>
                <a:lnTo>
                  <a:pt x="4131843" y="12354830"/>
                </a:lnTo>
                <a:lnTo>
                  <a:pt x="4468213" y="12354830"/>
                </a:lnTo>
                <a:close/>
                <a:moveTo>
                  <a:pt x="4468213" y="11639155"/>
                </a:moveTo>
                <a:lnTo>
                  <a:pt x="4131843" y="11639155"/>
                </a:lnTo>
                <a:lnTo>
                  <a:pt x="4131843" y="11989703"/>
                </a:lnTo>
                <a:lnTo>
                  <a:pt x="4468213" y="11989703"/>
                </a:lnTo>
                <a:close/>
                <a:moveTo>
                  <a:pt x="4468213" y="11274028"/>
                </a:moveTo>
                <a:lnTo>
                  <a:pt x="4131843" y="11274028"/>
                </a:lnTo>
                <a:lnTo>
                  <a:pt x="4131843" y="11624575"/>
                </a:lnTo>
                <a:lnTo>
                  <a:pt x="4468213" y="11624575"/>
                </a:lnTo>
                <a:close/>
                <a:moveTo>
                  <a:pt x="4468213" y="10908900"/>
                </a:moveTo>
                <a:lnTo>
                  <a:pt x="4131843" y="10908900"/>
                </a:lnTo>
                <a:lnTo>
                  <a:pt x="4131843" y="11259448"/>
                </a:lnTo>
                <a:lnTo>
                  <a:pt x="4468213" y="11259448"/>
                </a:lnTo>
                <a:close/>
                <a:moveTo>
                  <a:pt x="4468213" y="10543772"/>
                </a:moveTo>
                <a:lnTo>
                  <a:pt x="4131843" y="10543772"/>
                </a:lnTo>
                <a:lnTo>
                  <a:pt x="4131843" y="10894320"/>
                </a:lnTo>
                <a:lnTo>
                  <a:pt x="4468213" y="10894320"/>
                </a:lnTo>
                <a:close/>
                <a:moveTo>
                  <a:pt x="4468213" y="10178645"/>
                </a:moveTo>
                <a:lnTo>
                  <a:pt x="4131843" y="10178645"/>
                </a:lnTo>
                <a:lnTo>
                  <a:pt x="4131843" y="10529192"/>
                </a:lnTo>
                <a:lnTo>
                  <a:pt x="4468213" y="10529192"/>
                </a:lnTo>
                <a:close/>
                <a:moveTo>
                  <a:pt x="4468213" y="9813518"/>
                </a:moveTo>
                <a:lnTo>
                  <a:pt x="4131844" y="9813518"/>
                </a:lnTo>
                <a:lnTo>
                  <a:pt x="4131843" y="10164065"/>
                </a:lnTo>
                <a:lnTo>
                  <a:pt x="4468213" y="10164065"/>
                </a:lnTo>
                <a:close/>
                <a:moveTo>
                  <a:pt x="4468213" y="9448390"/>
                </a:moveTo>
                <a:lnTo>
                  <a:pt x="4131844" y="9448390"/>
                </a:lnTo>
                <a:lnTo>
                  <a:pt x="4131844" y="9798938"/>
                </a:lnTo>
                <a:lnTo>
                  <a:pt x="4468213" y="9798938"/>
                </a:lnTo>
                <a:close/>
                <a:moveTo>
                  <a:pt x="4468213" y="9083262"/>
                </a:moveTo>
                <a:lnTo>
                  <a:pt x="4131844" y="9083262"/>
                </a:lnTo>
                <a:lnTo>
                  <a:pt x="4131844" y="9433810"/>
                </a:lnTo>
                <a:lnTo>
                  <a:pt x="4468213" y="9433810"/>
                </a:lnTo>
                <a:close/>
                <a:moveTo>
                  <a:pt x="4468213" y="8718135"/>
                </a:moveTo>
                <a:lnTo>
                  <a:pt x="4131844" y="8718135"/>
                </a:lnTo>
                <a:lnTo>
                  <a:pt x="4131844" y="9068682"/>
                </a:lnTo>
                <a:lnTo>
                  <a:pt x="4468213" y="9068682"/>
                </a:lnTo>
                <a:close/>
                <a:moveTo>
                  <a:pt x="4468213" y="8353008"/>
                </a:moveTo>
                <a:lnTo>
                  <a:pt x="4131844" y="8353008"/>
                </a:lnTo>
                <a:lnTo>
                  <a:pt x="4131844" y="8703555"/>
                </a:lnTo>
                <a:lnTo>
                  <a:pt x="4468213" y="8703555"/>
                </a:lnTo>
                <a:close/>
                <a:moveTo>
                  <a:pt x="4468213" y="7987881"/>
                </a:moveTo>
                <a:lnTo>
                  <a:pt x="4131844" y="7987881"/>
                </a:lnTo>
                <a:lnTo>
                  <a:pt x="4131844" y="8338428"/>
                </a:lnTo>
                <a:lnTo>
                  <a:pt x="4468213" y="8338428"/>
                </a:lnTo>
                <a:close/>
                <a:moveTo>
                  <a:pt x="4468213" y="7622754"/>
                </a:moveTo>
                <a:lnTo>
                  <a:pt x="4131844" y="7622754"/>
                </a:lnTo>
                <a:lnTo>
                  <a:pt x="4131844" y="7973301"/>
                </a:lnTo>
                <a:lnTo>
                  <a:pt x="4468213" y="7973301"/>
                </a:lnTo>
                <a:close/>
                <a:moveTo>
                  <a:pt x="4468213" y="7257625"/>
                </a:moveTo>
                <a:lnTo>
                  <a:pt x="4131844" y="7257625"/>
                </a:lnTo>
                <a:lnTo>
                  <a:pt x="4131844" y="7608174"/>
                </a:lnTo>
                <a:lnTo>
                  <a:pt x="4468213" y="7608174"/>
                </a:lnTo>
                <a:close/>
                <a:moveTo>
                  <a:pt x="4468213" y="6892501"/>
                </a:moveTo>
                <a:lnTo>
                  <a:pt x="4131844" y="6892501"/>
                </a:lnTo>
                <a:lnTo>
                  <a:pt x="4131844" y="7243044"/>
                </a:lnTo>
                <a:lnTo>
                  <a:pt x="4468213" y="7243044"/>
                </a:lnTo>
                <a:close/>
                <a:moveTo>
                  <a:pt x="4468213" y="6527374"/>
                </a:moveTo>
                <a:lnTo>
                  <a:pt x="4131844" y="6527374"/>
                </a:lnTo>
                <a:lnTo>
                  <a:pt x="4131844" y="6877920"/>
                </a:lnTo>
                <a:lnTo>
                  <a:pt x="4468213" y="6877920"/>
                </a:lnTo>
                <a:close/>
                <a:moveTo>
                  <a:pt x="4468213" y="6187383"/>
                </a:moveTo>
                <a:lnTo>
                  <a:pt x="4131844" y="6187383"/>
                </a:lnTo>
                <a:lnTo>
                  <a:pt x="4131844" y="6357302"/>
                </a:lnTo>
                <a:lnTo>
                  <a:pt x="4131844" y="6512794"/>
                </a:lnTo>
                <a:lnTo>
                  <a:pt x="4468213" y="6512794"/>
                </a:lnTo>
                <a:close/>
                <a:moveTo>
                  <a:pt x="4468214" y="5822255"/>
                </a:moveTo>
                <a:lnTo>
                  <a:pt x="4131844" y="5822255"/>
                </a:lnTo>
                <a:lnTo>
                  <a:pt x="4131844" y="6172803"/>
                </a:lnTo>
                <a:lnTo>
                  <a:pt x="4468214" y="6172803"/>
                </a:lnTo>
                <a:close/>
                <a:moveTo>
                  <a:pt x="4468214" y="5457129"/>
                </a:moveTo>
                <a:lnTo>
                  <a:pt x="4131844" y="5457129"/>
                </a:lnTo>
                <a:lnTo>
                  <a:pt x="4131844" y="5807676"/>
                </a:lnTo>
                <a:lnTo>
                  <a:pt x="4468214" y="5807676"/>
                </a:lnTo>
                <a:close/>
                <a:moveTo>
                  <a:pt x="4468214" y="5092001"/>
                </a:moveTo>
                <a:lnTo>
                  <a:pt x="4131844" y="5092001"/>
                </a:lnTo>
                <a:lnTo>
                  <a:pt x="4131844" y="5442548"/>
                </a:lnTo>
                <a:lnTo>
                  <a:pt x="4468214" y="5442548"/>
                </a:lnTo>
                <a:close/>
                <a:moveTo>
                  <a:pt x="4468214" y="4726873"/>
                </a:moveTo>
                <a:lnTo>
                  <a:pt x="4131844" y="4726873"/>
                </a:lnTo>
                <a:lnTo>
                  <a:pt x="4131844" y="5077421"/>
                </a:lnTo>
                <a:lnTo>
                  <a:pt x="4468214" y="5077421"/>
                </a:lnTo>
                <a:close/>
                <a:moveTo>
                  <a:pt x="4468214" y="4361745"/>
                </a:moveTo>
                <a:lnTo>
                  <a:pt x="4131844" y="4361745"/>
                </a:lnTo>
                <a:lnTo>
                  <a:pt x="4131844" y="4712293"/>
                </a:lnTo>
                <a:lnTo>
                  <a:pt x="4468214" y="4712293"/>
                </a:lnTo>
                <a:close/>
                <a:moveTo>
                  <a:pt x="4468214" y="3996618"/>
                </a:moveTo>
                <a:lnTo>
                  <a:pt x="4131844" y="3996618"/>
                </a:lnTo>
                <a:lnTo>
                  <a:pt x="4131844" y="4347165"/>
                </a:lnTo>
                <a:lnTo>
                  <a:pt x="4468214" y="4347165"/>
                </a:lnTo>
                <a:close/>
                <a:moveTo>
                  <a:pt x="4468214" y="3631491"/>
                </a:moveTo>
                <a:lnTo>
                  <a:pt x="4131845" y="3631491"/>
                </a:lnTo>
                <a:lnTo>
                  <a:pt x="4131844" y="3982038"/>
                </a:lnTo>
                <a:lnTo>
                  <a:pt x="4468214" y="3982038"/>
                </a:lnTo>
                <a:close/>
                <a:moveTo>
                  <a:pt x="4468214" y="3266363"/>
                </a:moveTo>
                <a:lnTo>
                  <a:pt x="4131845" y="3266363"/>
                </a:lnTo>
                <a:lnTo>
                  <a:pt x="4131845" y="3616911"/>
                </a:lnTo>
                <a:lnTo>
                  <a:pt x="4468214" y="3616911"/>
                </a:lnTo>
                <a:close/>
                <a:moveTo>
                  <a:pt x="4468214" y="2901235"/>
                </a:moveTo>
                <a:lnTo>
                  <a:pt x="4131845" y="2901235"/>
                </a:lnTo>
                <a:lnTo>
                  <a:pt x="4131845" y="3251783"/>
                </a:lnTo>
                <a:lnTo>
                  <a:pt x="4468214" y="3251783"/>
                </a:lnTo>
                <a:close/>
                <a:moveTo>
                  <a:pt x="4468214" y="2536108"/>
                </a:moveTo>
                <a:lnTo>
                  <a:pt x="4131845" y="2536108"/>
                </a:lnTo>
                <a:lnTo>
                  <a:pt x="4131845" y="2886655"/>
                </a:lnTo>
                <a:lnTo>
                  <a:pt x="4468214" y="2886655"/>
                </a:lnTo>
                <a:close/>
                <a:moveTo>
                  <a:pt x="4468214" y="2170981"/>
                </a:moveTo>
                <a:lnTo>
                  <a:pt x="4131845" y="2170981"/>
                </a:lnTo>
                <a:lnTo>
                  <a:pt x="4131845" y="2521528"/>
                </a:lnTo>
                <a:lnTo>
                  <a:pt x="4468214" y="2521528"/>
                </a:lnTo>
                <a:close/>
                <a:moveTo>
                  <a:pt x="4468214" y="1805854"/>
                </a:moveTo>
                <a:lnTo>
                  <a:pt x="4131845" y="1805854"/>
                </a:lnTo>
                <a:lnTo>
                  <a:pt x="4131845" y="2156401"/>
                </a:lnTo>
                <a:lnTo>
                  <a:pt x="4468214" y="2156401"/>
                </a:lnTo>
                <a:close/>
                <a:moveTo>
                  <a:pt x="4468214" y="1440727"/>
                </a:moveTo>
                <a:lnTo>
                  <a:pt x="4131845" y="1440727"/>
                </a:lnTo>
                <a:lnTo>
                  <a:pt x="4131845" y="1791274"/>
                </a:lnTo>
                <a:lnTo>
                  <a:pt x="4468214" y="1791274"/>
                </a:lnTo>
                <a:close/>
                <a:moveTo>
                  <a:pt x="4468214" y="1075598"/>
                </a:moveTo>
                <a:lnTo>
                  <a:pt x="4131845" y="1075598"/>
                </a:lnTo>
                <a:lnTo>
                  <a:pt x="4131845" y="1426147"/>
                </a:lnTo>
                <a:lnTo>
                  <a:pt x="4468214" y="1426147"/>
                </a:lnTo>
                <a:close/>
                <a:moveTo>
                  <a:pt x="4468214" y="710474"/>
                </a:moveTo>
                <a:lnTo>
                  <a:pt x="4131845" y="710474"/>
                </a:lnTo>
                <a:lnTo>
                  <a:pt x="4131845" y="1061017"/>
                </a:lnTo>
                <a:lnTo>
                  <a:pt x="4468214" y="1061017"/>
                </a:lnTo>
                <a:close/>
                <a:moveTo>
                  <a:pt x="4468214" y="345347"/>
                </a:moveTo>
                <a:lnTo>
                  <a:pt x="4131845" y="345347"/>
                </a:lnTo>
                <a:lnTo>
                  <a:pt x="4131845" y="695893"/>
                </a:lnTo>
                <a:lnTo>
                  <a:pt x="4468214" y="695893"/>
                </a:lnTo>
                <a:close/>
                <a:moveTo>
                  <a:pt x="4819803" y="12004282"/>
                </a:moveTo>
                <a:lnTo>
                  <a:pt x="4483433" y="12004282"/>
                </a:lnTo>
                <a:lnTo>
                  <a:pt x="4483433" y="12354830"/>
                </a:lnTo>
                <a:lnTo>
                  <a:pt x="4819803" y="12354830"/>
                </a:lnTo>
                <a:close/>
                <a:moveTo>
                  <a:pt x="4819803" y="11639155"/>
                </a:moveTo>
                <a:lnTo>
                  <a:pt x="4483433" y="11639155"/>
                </a:lnTo>
                <a:lnTo>
                  <a:pt x="4483433" y="11989703"/>
                </a:lnTo>
                <a:lnTo>
                  <a:pt x="4819803" y="11989703"/>
                </a:lnTo>
                <a:close/>
                <a:moveTo>
                  <a:pt x="4819803" y="11274028"/>
                </a:moveTo>
                <a:lnTo>
                  <a:pt x="4483433" y="11274028"/>
                </a:lnTo>
                <a:lnTo>
                  <a:pt x="4483433" y="11624575"/>
                </a:lnTo>
                <a:lnTo>
                  <a:pt x="4819803" y="11624575"/>
                </a:lnTo>
                <a:close/>
                <a:moveTo>
                  <a:pt x="4819803" y="10908900"/>
                </a:moveTo>
                <a:lnTo>
                  <a:pt x="4483433" y="10908900"/>
                </a:lnTo>
                <a:lnTo>
                  <a:pt x="4483433" y="11259448"/>
                </a:lnTo>
                <a:lnTo>
                  <a:pt x="4819803" y="11259448"/>
                </a:lnTo>
                <a:close/>
                <a:moveTo>
                  <a:pt x="4819803" y="10543772"/>
                </a:moveTo>
                <a:lnTo>
                  <a:pt x="4483433" y="10543772"/>
                </a:lnTo>
                <a:lnTo>
                  <a:pt x="4483433" y="10894320"/>
                </a:lnTo>
                <a:lnTo>
                  <a:pt x="4819803" y="10894320"/>
                </a:lnTo>
                <a:close/>
                <a:moveTo>
                  <a:pt x="4819803" y="10178645"/>
                </a:moveTo>
                <a:lnTo>
                  <a:pt x="4483433" y="10178645"/>
                </a:lnTo>
                <a:lnTo>
                  <a:pt x="4483433" y="10529192"/>
                </a:lnTo>
                <a:lnTo>
                  <a:pt x="4819803" y="10529192"/>
                </a:lnTo>
                <a:close/>
                <a:moveTo>
                  <a:pt x="4819803" y="9813518"/>
                </a:moveTo>
                <a:lnTo>
                  <a:pt x="4483434" y="9813518"/>
                </a:lnTo>
                <a:lnTo>
                  <a:pt x="4483433" y="10164065"/>
                </a:lnTo>
                <a:lnTo>
                  <a:pt x="4819803" y="10164065"/>
                </a:lnTo>
                <a:close/>
                <a:moveTo>
                  <a:pt x="4819803" y="9448390"/>
                </a:moveTo>
                <a:lnTo>
                  <a:pt x="4483434" y="9448390"/>
                </a:lnTo>
                <a:lnTo>
                  <a:pt x="4483434" y="9798938"/>
                </a:lnTo>
                <a:lnTo>
                  <a:pt x="4819803" y="9798938"/>
                </a:lnTo>
                <a:close/>
                <a:moveTo>
                  <a:pt x="4819803" y="9083262"/>
                </a:moveTo>
                <a:lnTo>
                  <a:pt x="4483434" y="9083262"/>
                </a:lnTo>
                <a:lnTo>
                  <a:pt x="4483434" y="9433810"/>
                </a:lnTo>
                <a:lnTo>
                  <a:pt x="4819803" y="9433810"/>
                </a:lnTo>
                <a:close/>
                <a:moveTo>
                  <a:pt x="4819803" y="8718135"/>
                </a:moveTo>
                <a:lnTo>
                  <a:pt x="4483434" y="8718135"/>
                </a:lnTo>
                <a:lnTo>
                  <a:pt x="4483434" y="9068682"/>
                </a:lnTo>
                <a:lnTo>
                  <a:pt x="4819803" y="9068682"/>
                </a:lnTo>
                <a:close/>
                <a:moveTo>
                  <a:pt x="4819803" y="8353008"/>
                </a:moveTo>
                <a:lnTo>
                  <a:pt x="4483434" y="8353008"/>
                </a:lnTo>
                <a:lnTo>
                  <a:pt x="4483434" y="8703555"/>
                </a:lnTo>
                <a:lnTo>
                  <a:pt x="4819803" y="8703555"/>
                </a:lnTo>
                <a:close/>
                <a:moveTo>
                  <a:pt x="4819803" y="7987881"/>
                </a:moveTo>
                <a:lnTo>
                  <a:pt x="4483434" y="7987881"/>
                </a:lnTo>
                <a:lnTo>
                  <a:pt x="4483434" y="8338428"/>
                </a:lnTo>
                <a:lnTo>
                  <a:pt x="4819803" y="8338428"/>
                </a:lnTo>
                <a:close/>
                <a:moveTo>
                  <a:pt x="4819803" y="7622754"/>
                </a:moveTo>
                <a:lnTo>
                  <a:pt x="4483434" y="7622754"/>
                </a:lnTo>
                <a:lnTo>
                  <a:pt x="4483434" y="7973301"/>
                </a:lnTo>
                <a:lnTo>
                  <a:pt x="4819803" y="7973301"/>
                </a:lnTo>
                <a:close/>
                <a:moveTo>
                  <a:pt x="4819803" y="7257625"/>
                </a:moveTo>
                <a:lnTo>
                  <a:pt x="4483433" y="7257625"/>
                </a:lnTo>
                <a:lnTo>
                  <a:pt x="4483434" y="7608174"/>
                </a:lnTo>
                <a:lnTo>
                  <a:pt x="4819803" y="7608174"/>
                </a:lnTo>
                <a:close/>
                <a:moveTo>
                  <a:pt x="4819803" y="6892501"/>
                </a:moveTo>
                <a:lnTo>
                  <a:pt x="4483433" y="6892501"/>
                </a:lnTo>
                <a:lnTo>
                  <a:pt x="4483433" y="7243044"/>
                </a:lnTo>
                <a:lnTo>
                  <a:pt x="4819803" y="7243044"/>
                </a:lnTo>
                <a:close/>
                <a:moveTo>
                  <a:pt x="4819803" y="6527374"/>
                </a:moveTo>
                <a:lnTo>
                  <a:pt x="4483433" y="6527374"/>
                </a:lnTo>
                <a:lnTo>
                  <a:pt x="4483433" y="6877920"/>
                </a:lnTo>
                <a:lnTo>
                  <a:pt x="4819803" y="6877920"/>
                </a:lnTo>
                <a:close/>
                <a:moveTo>
                  <a:pt x="4819803" y="6187383"/>
                </a:moveTo>
                <a:lnTo>
                  <a:pt x="4483434" y="6187383"/>
                </a:lnTo>
                <a:lnTo>
                  <a:pt x="4483434" y="6357302"/>
                </a:lnTo>
                <a:lnTo>
                  <a:pt x="4483433" y="6357302"/>
                </a:lnTo>
                <a:lnTo>
                  <a:pt x="4483433" y="6512794"/>
                </a:lnTo>
                <a:lnTo>
                  <a:pt x="4819803" y="6512794"/>
                </a:lnTo>
                <a:close/>
                <a:moveTo>
                  <a:pt x="4819804" y="5822255"/>
                </a:moveTo>
                <a:lnTo>
                  <a:pt x="4483434" y="5822255"/>
                </a:lnTo>
                <a:lnTo>
                  <a:pt x="4483434" y="6172803"/>
                </a:lnTo>
                <a:lnTo>
                  <a:pt x="4819804" y="6172803"/>
                </a:lnTo>
                <a:close/>
                <a:moveTo>
                  <a:pt x="4819804" y="5457129"/>
                </a:moveTo>
                <a:lnTo>
                  <a:pt x="4483434" y="5457129"/>
                </a:lnTo>
                <a:lnTo>
                  <a:pt x="4483434" y="5807676"/>
                </a:lnTo>
                <a:lnTo>
                  <a:pt x="4819804" y="5807676"/>
                </a:lnTo>
                <a:close/>
                <a:moveTo>
                  <a:pt x="4819804" y="5092001"/>
                </a:moveTo>
                <a:lnTo>
                  <a:pt x="4483434" y="5092001"/>
                </a:lnTo>
                <a:lnTo>
                  <a:pt x="4483434" y="5442548"/>
                </a:lnTo>
                <a:lnTo>
                  <a:pt x="4819804" y="5442548"/>
                </a:lnTo>
                <a:close/>
                <a:moveTo>
                  <a:pt x="4819804" y="4726873"/>
                </a:moveTo>
                <a:lnTo>
                  <a:pt x="4483434" y="4726873"/>
                </a:lnTo>
                <a:lnTo>
                  <a:pt x="4483434" y="5077421"/>
                </a:lnTo>
                <a:lnTo>
                  <a:pt x="4819804" y="5077421"/>
                </a:lnTo>
                <a:close/>
                <a:moveTo>
                  <a:pt x="4819804" y="4361745"/>
                </a:moveTo>
                <a:lnTo>
                  <a:pt x="4483434" y="4361745"/>
                </a:lnTo>
                <a:lnTo>
                  <a:pt x="4483434" y="4712293"/>
                </a:lnTo>
                <a:lnTo>
                  <a:pt x="4819804" y="4712293"/>
                </a:lnTo>
                <a:close/>
                <a:moveTo>
                  <a:pt x="4819804" y="3996618"/>
                </a:moveTo>
                <a:lnTo>
                  <a:pt x="4483434" y="3996618"/>
                </a:lnTo>
                <a:lnTo>
                  <a:pt x="4483434" y="4347165"/>
                </a:lnTo>
                <a:lnTo>
                  <a:pt x="4819804" y="4347165"/>
                </a:lnTo>
                <a:close/>
                <a:moveTo>
                  <a:pt x="4819804" y="3631491"/>
                </a:moveTo>
                <a:lnTo>
                  <a:pt x="4483435" y="3631491"/>
                </a:lnTo>
                <a:lnTo>
                  <a:pt x="4483434" y="3982038"/>
                </a:lnTo>
                <a:lnTo>
                  <a:pt x="4819804" y="3982038"/>
                </a:lnTo>
                <a:close/>
                <a:moveTo>
                  <a:pt x="4819804" y="3266363"/>
                </a:moveTo>
                <a:lnTo>
                  <a:pt x="4483435" y="3266363"/>
                </a:lnTo>
                <a:lnTo>
                  <a:pt x="4483435" y="3616911"/>
                </a:lnTo>
                <a:lnTo>
                  <a:pt x="4819804" y="3616911"/>
                </a:lnTo>
                <a:close/>
                <a:moveTo>
                  <a:pt x="4819804" y="2901235"/>
                </a:moveTo>
                <a:lnTo>
                  <a:pt x="4483435" y="2901235"/>
                </a:lnTo>
                <a:lnTo>
                  <a:pt x="4483435" y="3251783"/>
                </a:lnTo>
                <a:lnTo>
                  <a:pt x="4819804" y="3251783"/>
                </a:lnTo>
                <a:close/>
                <a:moveTo>
                  <a:pt x="4819804" y="2536108"/>
                </a:moveTo>
                <a:lnTo>
                  <a:pt x="4483435" y="2536108"/>
                </a:lnTo>
                <a:lnTo>
                  <a:pt x="4483435" y="2886655"/>
                </a:lnTo>
                <a:lnTo>
                  <a:pt x="4819804" y="2886655"/>
                </a:lnTo>
                <a:close/>
                <a:moveTo>
                  <a:pt x="4819804" y="2170981"/>
                </a:moveTo>
                <a:lnTo>
                  <a:pt x="4483435" y="2170981"/>
                </a:lnTo>
                <a:lnTo>
                  <a:pt x="4483435" y="2521528"/>
                </a:lnTo>
                <a:lnTo>
                  <a:pt x="4819804" y="2521528"/>
                </a:lnTo>
                <a:close/>
                <a:moveTo>
                  <a:pt x="4819804" y="1805854"/>
                </a:moveTo>
                <a:lnTo>
                  <a:pt x="4483435" y="1805854"/>
                </a:lnTo>
                <a:lnTo>
                  <a:pt x="4483435" y="2156401"/>
                </a:lnTo>
                <a:lnTo>
                  <a:pt x="4819804" y="2156401"/>
                </a:lnTo>
                <a:close/>
                <a:moveTo>
                  <a:pt x="4819804" y="1440727"/>
                </a:moveTo>
                <a:lnTo>
                  <a:pt x="4483435" y="1440727"/>
                </a:lnTo>
                <a:lnTo>
                  <a:pt x="4483435" y="1791274"/>
                </a:lnTo>
                <a:lnTo>
                  <a:pt x="4819804" y="1791274"/>
                </a:lnTo>
                <a:close/>
                <a:moveTo>
                  <a:pt x="4819804" y="1075598"/>
                </a:moveTo>
                <a:lnTo>
                  <a:pt x="4483434" y="1075598"/>
                </a:lnTo>
                <a:lnTo>
                  <a:pt x="4483435" y="1426147"/>
                </a:lnTo>
                <a:lnTo>
                  <a:pt x="4819804" y="1426147"/>
                </a:lnTo>
                <a:close/>
                <a:moveTo>
                  <a:pt x="4819804" y="710474"/>
                </a:moveTo>
                <a:lnTo>
                  <a:pt x="4483434" y="710474"/>
                </a:lnTo>
                <a:lnTo>
                  <a:pt x="4483434" y="1061017"/>
                </a:lnTo>
                <a:lnTo>
                  <a:pt x="4819804" y="1061017"/>
                </a:lnTo>
                <a:close/>
                <a:moveTo>
                  <a:pt x="4819804" y="345347"/>
                </a:moveTo>
                <a:lnTo>
                  <a:pt x="4483434" y="345347"/>
                </a:lnTo>
                <a:lnTo>
                  <a:pt x="4483434" y="695893"/>
                </a:lnTo>
                <a:lnTo>
                  <a:pt x="4819804" y="695893"/>
                </a:lnTo>
                <a:close/>
                <a:moveTo>
                  <a:pt x="5171393" y="12004284"/>
                </a:moveTo>
                <a:lnTo>
                  <a:pt x="4835023" y="12004282"/>
                </a:lnTo>
                <a:lnTo>
                  <a:pt x="4835023" y="12354830"/>
                </a:lnTo>
                <a:lnTo>
                  <a:pt x="5171393" y="12354830"/>
                </a:lnTo>
                <a:close/>
                <a:moveTo>
                  <a:pt x="5171393" y="11639156"/>
                </a:moveTo>
                <a:lnTo>
                  <a:pt x="4835023" y="11639155"/>
                </a:lnTo>
                <a:lnTo>
                  <a:pt x="4835023" y="11989703"/>
                </a:lnTo>
                <a:lnTo>
                  <a:pt x="5171393" y="11989703"/>
                </a:lnTo>
                <a:close/>
                <a:moveTo>
                  <a:pt x="5171393" y="11274028"/>
                </a:moveTo>
                <a:lnTo>
                  <a:pt x="4835023" y="11274028"/>
                </a:lnTo>
                <a:lnTo>
                  <a:pt x="4835023" y="11624575"/>
                </a:lnTo>
                <a:lnTo>
                  <a:pt x="5171393" y="11624575"/>
                </a:lnTo>
                <a:close/>
                <a:moveTo>
                  <a:pt x="5171393" y="10908901"/>
                </a:moveTo>
                <a:lnTo>
                  <a:pt x="4835023" y="10908900"/>
                </a:lnTo>
                <a:lnTo>
                  <a:pt x="4835023" y="11259448"/>
                </a:lnTo>
                <a:lnTo>
                  <a:pt x="5171393" y="11259448"/>
                </a:lnTo>
                <a:close/>
                <a:moveTo>
                  <a:pt x="5171393" y="10543773"/>
                </a:moveTo>
                <a:lnTo>
                  <a:pt x="4835023" y="10543772"/>
                </a:lnTo>
                <a:lnTo>
                  <a:pt x="4835023" y="10894320"/>
                </a:lnTo>
                <a:lnTo>
                  <a:pt x="5171393" y="10894320"/>
                </a:lnTo>
                <a:close/>
                <a:moveTo>
                  <a:pt x="5171393" y="10178645"/>
                </a:moveTo>
                <a:lnTo>
                  <a:pt x="4835023" y="10178645"/>
                </a:lnTo>
                <a:lnTo>
                  <a:pt x="4835023" y="10529192"/>
                </a:lnTo>
                <a:lnTo>
                  <a:pt x="5171393" y="10529192"/>
                </a:lnTo>
                <a:close/>
                <a:moveTo>
                  <a:pt x="5171393" y="9813518"/>
                </a:moveTo>
                <a:lnTo>
                  <a:pt x="4835024" y="9813518"/>
                </a:lnTo>
                <a:lnTo>
                  <a:pt x="4835023" y="10164065"/>
                </a:lnTo>
                <a:lnTo>
                  <a:pt x="5171393" y="10164065"/>
                </a:lnTo>
                <a:close/>
                <a:moveTo>
                  <a:pt x="5171393" y="9448390"/>
                </a:moveTo>
                <a:lnTo>
                  <a:pt x="4835024" y="9448390"/>
                </a:lnTo>
                <a:lnTo>
                  <a:pt x="4835024" y="9798938"/>
                </a:lnTo>
                <a:lnTo>
                  <a:pt x="5171393" y="9798938"/>
                </a:lnTo>
                <a:close/>
                <a:moveTo>
                  <a:pt x="5171393" y="9083262"/>
                </a:moveTo>
                <a:lnTo>
                  <a:pt x="4835024" y="9083262"/>
                </a:lnTo>
                <a:lnTo>
                  <a:pt x="4835024" y="9433810"/>
                </a:lnTo>
                <a:lnTo>
                  <a:pt x="5171393" y="9433810"/>
                </a:lnTo>
                <a:close/>
                <a:moveTo>
                  <a:pt x="5171393" y="8718135"/>
                </a:moveTo>
                <a:lnTo>
                  <a:pt x="4835024" y="8718135"/>
                </a:lnTo>
                <a:lnTo>
                  <a:pt x="4835024" y="9068682"/>
                </a:lnTo>
                <a:lnTo>
                  <a:pt x="5171393" y="9068682"/>
                </a:lnTo>
                <a:close/>
                <a:moveTo>
                  <a:pt x="5171393" y="8353008"/>
                </a:moveTo>
                <a:lnTo>
                  <a:pt x="4835024" y="8353008"/>
                </a:lnTo>
                <a:lnTo>
                  <a:pt x="4835024" y="8703555"/>
                </a:lnTo>
                <a:lnTo>
                  <a:pt x="5171393" y="8703555"/>
                </a:lnTo>
                <a:close/>
                <a:moveTo>
                  <a:pt x="5171393" y="7987881"/>
                </a:moveTo>
                <a:lnTo>
                  <a:pt x="4835024" y="7987881"/>
                </a:lnTo>
                <a:lnTo>
                  <a:pt x="4835024" y="8338428"/>
                </a:lnTo>
                <a:lnTo>
                  <a:pt x="5171393" y="8338428"/>
                </a:lnTo>
                <a:close/>
                <a:moveTo>
                  <a:pt x="5171393" y="7622754"/>
                </a:moveTo>
                <a:lnTo>
                  <a:pt x="4835024" y="7622754"/>
                </a:lnTo>
                <a:lnTo>
                  <a:pt x="4835024" y="7973301"/>
                </a:lnTo>
                <a:lnTo>
                  <a:pt x="5171393" y="7973301"/>
                </a:lnTo>
                <a:close/>
                <a:moveTo>
                  <a:pt x="5171393" y="7257625"/>
                </a:moveTo>
                <a:lnTo>
                  <a:pt x="4835024" y="7257625"/>
                </a:lnTo>
                <a:lnTo>
                  <a:pt x="4835024" y="7608174"/>
                </a:lnTo>
                <a:lnTo>
                  <a:pt x="5171393" y="7608174"/>
                </a:lnTo>
                <a:close/>
                <a:moveTo>
                  <a:pt x="5171393" y="6892501"/>
                </a:moveTo>
                <a:lnTo>
                  <a:pt x="4835023" y="6892501"/>
                </a:lnTo>
                <a:lnTo>
                  <a:pt x="4835024" y="7243044"/>
                </a:lnTo>
                <a:lnTo>
                  <a:pt x="5171393" y="7243044"/>
                </a:lnTo>
                <a:close/>
                <a:moveTo>
                  <a:pt x="5171393" y="6527374"/>
                </a:moveTo>
                <a:lnTo>
                  <a:pt x="4835023" y="6527374"/>
                </a:lnTo>
                <a:lnTo>
                  <a:pt x="4835023" y="6877920"/>
                </a:lnTo>
                <a:lnTo>
                  <a:pt x="5171393" y="6877920"/>
                </a:lnTo>
                <a:close/>
                <a:moveTo>
                  <a:pt x="5171393" y="6187385"/>
                </a:moveTo>
                <a:lnTo>
                  <a:pt x="4835024" y="6187383"/>
                </a:lnTo>
                <a:lnTo>
                  <a:pt x="4835024" y="6357302"/>
                </a:lnTo>
                <a:lnTo>
                  <a:pt x="4835023" y="6357302"/>
                </a:lnTo>
                <a:lnTo>
                  <a:pt x="4835023" y="6512794"/>
                </a:lnTo>
                <a:lnTo>
                  <a:pt x="5171393" y="6512794"/>
                </a:lnTo>
                <a:close/>
                <a:moveTo>
                  <a:pt x="5171394" y="5822257"/>
                </a:moveTo>
                <a:lnTo>
                  <a:pt x="4835024" y="5822255"/>
                </a:lnTo>
                <a:lnTo>
                  <a:pt x="4835024" y="6172803"/>
                </a:lnTo>
                <a:lnTo>
                  <a:pt x="5171394" y="6172803"/>
                </a:lnTo>
                <a:close/>
                <a:moveTo>
                  <a:pt x="5171394" y="5457129"/>
                </a:moveTo>
                <a:lnTo>
                  <a:pt x="4835024" y="5457129"/>
                </a:lnTo>
                <a:lnTo>
                  <a:pt x="4835024" y="5807676"/>
                </a:lnTo>
                <a:lnTo>
                  <a:pt x="5171394" y="5807676"/>
                </a:lnTo>
                <a:close/>
                <a:moveTo>
                  <a:pt x="5171394" y="5092001"/>
                </a:moveTo>
                <a:lnTo>
                  <a:pt x="4835024" y="5092001"/>
                </a:lnTo>
                <a:lnTo>
                  <a:pt x="4835024" y="5442548"/>
                </a:lnTo>
                <a:lnTo>
                  <a:pt x="5171394" y="5442548"/>
                </a:lnTo>
                <a:close/>
                <a:moveTo>
                  <a:pt x="5171394" y="4726874"/>
                </a:moveTo>
                <a:lnTo>
                  <a:pt x="4835024" y="4726873"/>
                </a:lnTo>
                <a:lnTo>
                  <a:pt x="4835024" y="5077421"/>
                </a:lnTo>
                <a:lnTo>
                  <a:pt x="5171394" y="5077421"/>
                </a:lnTo>
                <a:close/>
                <a:moveTo>
                  <a:pt x="5171394" y="4361746"/>
                </a:moveTo>
                <a:lnTo>
                  <a:pt x="4835024" y="4361745"/>
                </a:lnTo>
                <a:lnTo>
                  <a:pt x="4835024" y="4712293"/>
                </a:lnTo>
                <a:lnTo>
                  <a:pt x="5171394" y="4712293"/>
                </a:lnTo>
                <a:close/>
                <a:moveTo>
                  <a:pt x="5171394" y="3996618"/>
                </a:moveTo>
                <a:lnTo>
                  <a:pt x="4835024" y="3996618"/>
                </a:lnTo>
                <a:lnTo>
                  <a:pt x="4835024" y="4347165"/>
                </a:lnTo>
                <a:lnTo>
                  <a:pt x="5171394" y="4347165"/>
                </a:lnTo>
                <a:close/>
                <a:moveTo>
                  <a:pt x="5171394" y="3631491"/>
                </a:moveTo>
                <a:lnTo>
                  <a:pt x="4835025" y="3631491"/>
                </a:lnTo>
                <a:lnTo>
                  <a:pt x="4835024" y="3982038"/>
                </a:lnTo>
                <a:lnTo>
                  <a:pt x="5171394" y="3982038"/>
                </a:lnTo>
                <a:close/>
                <a:moveTo>
                  <a:pt x="5171394" y="3266363"/>
                </a:moveTo>
                <a:lnTo>
                  <a:pt x="4835025" y="3266363"/>
                </a:lnTo>
                <a:lnTo>
                  <a:pt x="4835025" y="3616911"/>
                </a:lnTo>
                <a:lnTo>
                  <a:pt x="5171394" y="3616911"/>
                </a:lnTo>
                <a:close/>
                <a:moveTo>
                  <a:pt x="5171394" y="2901235"/>
                </a:moveTo>
                <a:lnTo>
                  <a:pt x="4835025" y="2901235"/>
                </a:lnTo>
                <a:lnTo>
                  <a:pt x="4835025" y="3251783"/>
                </a:lnTo>
                <a:lnTo>
                  <a:pt x="5171394" y="3251783"/>
                </a:lnTo>
                <a:close/>
                <a:moveTo>
                  <a:pt x="5171394" y="2536108"/>
                </a:moveTo>
                <a:lnTo>
                  <a:pt x="4835025" y="2536108"/>
                </a:lnTo>
                <a:lnTo>
                  <a:pt x="4835025" y="2886655"/>
                </a:lnTo>
                <a:lnTo>
                  <a:pt x="5171394" y="2886655"/>
                </a:lnTo>
                <a:close/>
                <a:moveTo>
                  <a:pt x="5171394" y="2170981"/>
                </a:moveTo>
                <a:lnTo>
                  <a:pt x="4835025" y="2170981"/>
                </a:lnTo>
                <a:lnTo>
                  <a:pt x="4835025" y="2521528"/>
                </a:lnTo>
                <a:lnTo>
                  <a:pt x="5171394" y="2521528"/>
                </a:lnTo>
                <a:close/>
                <a:moveTo>
                  <a:pt x="5171394" y="1805854"/>
                </a:moveTo>
                <a:lnTo>
                  <a:pt x="4835025" y="1805854"/>
                </a:lnTo>
                <a:lnTo>
                  <a:pt x="4835025" y="2156401"/>
                </a:lnTo>
                <a:lnTo>
                  <a:pt x="5171394" y="2156401"/>
                </a:lnTo>
                <a:close/>
                <a:moveTo>
                  <a:pt x="5171394" y="1440727"/>
                </a:moveTo>
                <a:lnTo>
                  <a:pt x="4835025" y="1440727"/>
                </a:lnTo>
                <a:lnTo>
                  <a:pt x="4835025" y="1791274"/>
                </a:lnTo>
                <a:lnTo>
                  <a:pt x="5171394" y="1791274"/>
                </a:lnTo>
                <a:close/>
                <a:moveTo>
                  <a:pt x="5171394" y="1075598"/>
                </a:moveTo>
                <a:lnTo>
                  <a:pt x="4835025" y="1075598"/>
                </a:lnTo>
                <a:lnTo>
                  <a:pt x="4835025" y="1426147"/>
                </a:lnTo>
                <a:lnTo>
                  <a:pt x="5171394" y="1426147"/>
                </a:lnTo>
                <a:close/>
                <a:moveTo>
                  <a:pt x="5171394" y="710474"/>
                </a:moveTo>
                <a:lnTo>
                  <a:pt x="4835024" y="710474"/>
                </a:lnTo>
                <a:lnTo>
                  <a:pt x="4835025" y="1061017"/>
                </a:lnTo>
                <a:lnTo>
                  <a:pt x="5171394" y="1061017"/>
                </a:lnTo>
                <a:close/>
                <a:moveTo>
                  <a:pt x="5171394" y="345347"/>
                </a:moveTo>
                <a:lnTo>
                  <a:pt x="4835024" y="345347"/>
                </a:lnTo>
                <a:lnTo>
                  <a:pt x="4835024" y="695893"/>
                </a:lnTo>
                <a:lnTo>
                  <a:pt x="5171394" y="695893"/>
                </a:lnTo>
                <a:close/>
                <a:moveTo>
                  <a:pt x="5522983" y="12004284"/>
                </a:moveTo>
                <a:lnTo>
                  <a:pt x="5186613" y="12004284"/>
                </a:lnTo>
                <a:lnTo>
                  <a:pt x="5186613" y="12354830"/>
                </a:lnTo>
                <a:lnTo>
                  <a:pt x="5522983" y="12354830"/>
                </a:lnTo>
                <a:close/>
                <a:moveTo>
                  <a:pt x="5522983" y="11639156"/>
                </a:moveTo>
                <a:lnTo>
                  <a:pt x="5186613" y="11639156"/>
                </a:lnTo>
                <a:lnTo>
                  <a:pt x="5186613" y="11989703"/>
                </a:lnTo>
                <a:lnTo>
                  <a:pt x="5522983" y="11989703"/>
                </a:lnTo>
                <a:close/>
                <a:moveTo>
                  <a:pt x="5522983" y="11274028"/>
                </a:moveTo>
                <a:lnTo>
                  <a:pt x="5186613" y="11274028"/>
                </a:lnTo>
                <a:lnTo>
                  <a:pt x="5186613" y="11624575"/>
                </a:lnTo>
                <a:lnTo>
                  <a:pt x="5522983" y="11624575"/>
                </a:lnTo>
                <a:close/>
                <a:moveTo>
                  <a:pt x="5522983" y="10908901"/>
                </a:moveTo>
                <a:lnTo>
                  <a:pt x="5186613" y="10908901"/>
                </a:lnTo>
                <a:lnTo>
                  <a:pt x="5186613" y="11259448"/>
                </a:lnTo>
                <a:lnTo>
                  <a:pt x="5522983" y="11259448"/>
                </a:lnTo>
                <a:close/>
                <a:moveTo>
                  <a:pt x="5522983" y="10543773"/>
                </a:moveTo>
                <a:lnTo>
                  <a:pt x="5186613" y="10543773"/>
                </a:lnTo>
                <a:lnTo>
                  <a:pt x="5186613" y="10894320"/>
                </a:lnTo>
                <a:lnTo>
                  <a:pt x="5522983" y="10894320"/>
                </a:lnTo>
                <a:close/>
                <a:moveTo>
                  <a:pt x="5522983" y="10178645"/>
                </a:moveTo>
                <a:lnTo>
                  <a:pt x="5186613" y="10178645"/>
                </a:lnTo>
                <a:lnTo>
                  <a:pt x="5186613" y="10529192"/>
                </a:lnTo>
                <a:lnTo>
                  <a:pt x="5522983" y="10529192"/>
                </a:lnTo>
                <a:close/>
                <a:moveTo>
                  <a:pt x="5522983" y="9813518"/>
                </a:moveTo>
                <a:lnTo>
                  <a:pt x="5186613" y="9813518"/>
                </a:lnTo>
                <a:lnTo>
                  <a:pt x="5186613" y="10164065"/>
                </a:lnTo>
                <a:lnTo>
                  <a:pt x="5522983" y="10164065"/>
                </a:lnTo>
                <a:close/>
                <a:moveTo>
                  <a:pt x="5522983" y="9448390"/>
                </a:moveTo>
                <a:lnTo>
                  <a:pt x="5186613" y="9448390"/>
                </a:lnTo>
                <a:lnTo>
                  <a:pt x="5186613" y="9798938"/>
                </a:lnTo>
                <a:lnTo>
                  <a:pt x="5522983" y="9798938"/>
                </a:lnTo>
                <a:close/>
                <a:moveTo>
                  <a:pt x="5522983" y="9083262"/>
                </a:moveTo>
                <a:lnTo>
                  <a:pt x="5186613" y="9083262"/>
                </a:lnTo>
                <a:lnTo>
                  <a:pt x="5186613" y="9433810"/>
                </a:lnTo>
                <a:lnTo>
                  <a:pt x="5522983" y="9433810"/>
                </a:lnTo>
                <a:close/>
                <a:moveTo>
                  <a:pt x="5522983" y="8718135"/>
                </a:moveTo>
                <a:lnTo>
                  <a:pt x="5186613" y="8718135"/>
                </a:lnTo>
                <a:lnTo>
                  <a:pt x="5186613" y="9068682"/>
                </a:lnTo>
                <a:lnTo>
                  <a:pt x="5522983" y="9068682"/>
                </a:lnTo>
                <a:close/>
                <a:moveTo>
                  <a:pt x="5522983" y="8353008"/>
                </a:moveTo>
                <a:lnTo>
                  <a:pt x="5186613" y="8353008"/>
                </a:lnTo>
                <a:lnTo>
                  <a:pt x="5186613" y="8703555"/>
                </a:lnTo>
                <a:lnTo>
                  <a:pt x="5522983" y="8703555"/>
                </a:lnTo>
                <a:close/>
                <a:moveTo>
                  <a:pt x="5522983" y="7987881"/>
                </a:moveTo>
                <a:lnTo>
                  <a:pt x="5186613" y="7987881"/>
                </a:lnTo>
                <a:lnTo>
                  <a:pt x="5186613" y="8338428"/>
                </a:lnTo>
                <a:lnTo>
                  <a:pt x="5522983" y="8338428"/>
                </a:lnTo>
                <a:close/>
                <a:moveTo>
                  <a:pt x="5522983" y="7622754"/>
                </a:moveTo>
                <a:lnTo>
                  <a:pt x="5186613" y="7622754"/>
                </a:lnTo>
                <a:lnTo>
                  <a:pt x="5186613" y="7973301"/>
                </a:lnTo>
                <a:lnTo>
                  <a:pt x="5522983" y="7973301"/>
                </a:lnTo>
                <a:close/>
                <a:moveTo>
                  <a:pt x="5522983" y="7257625"/>
                </a:moveTo>
                <a:lnTo>
                  <a:pt x="5186613" y="7257625"/>
                </a:lnTo>
                <a:lnTo>
                  <a:pt x="5186613" y="7608174"/>
                </a:lnTo>
                <a:lnTo>
                  <a:pt x="5522983" y="7608174"/>
                </a:lnTo>
                <a:close/>
                <a:moveTo>
                  <a:pt x="5522983" y="6892501"/>
                </a:moveTo>
                <a:lnTo>
                  <a:pt x="5186613" y="6892501"/>
                </a:lnTo>
                <a:lnTo>
                  <a:pt x="5186613" y="7243044"/>
                </a:lnTo>
                <a:lnTo>
                  <a:pt x="5522983" y="7243044"/>
                </a:lnTo>
                <a:close/>
                <a:moveTo>
                  <a:pt x="5522983" y="6527374"/>
                </a:moveTo>
                <a:lnTo>
                  <a:pt x="5186613" y="6527374"/>
                </a:lnTo>
                <a:lnTo>
                  <a:pt x="5186613" y="6877920"/>
                </a:lnTo>
                <a:lnTo>
                  <a:pt x="5522983" y="6877920"/>
                </a:lnTo>
                <a:close/>
                <a:moveTo>
                  <a:pt x="5522983" y="6187385"/>
                </a:moveTo>
                <a:lnTo>
                  <a:pt x="5186614" y="6187385"/>
                </a:lnTo>
                <a:lnTo>
                  <a:pt x="5186614" y="6357302"/>
                </a:lnTo>
                <a:lnTo>
                  <a:pt x="5186613" y="6357302"/>
                </a:lnTo>
                <a:lnTo>
                  <a:pt x="5186613" y="6512794"/>
                </a:lnTo>
                <a:lnTo>
                  <a:pt x="5522983" y="6512794"/>
                </a:lnTo>
                <a:close/>
                <a:moveTo>
                  <a:pt x="5522984" y="5822257"/>
                </a:moveTo>
                <a:lnTo>
                  <a:pt x="5186614" y="5822257"/>
                </a:lnTo>
                <a:lnTo>
                  <a:pt x="5186614" y="6172803"/>
                </a:lnTo>
                <a:lnTo>
                  <a:pt x="5522984" y="6172803"/>
                </a:lnTo>
                <a:close/>
                <a:moveTo>
                  <a:pt x="5522984" y="5457129"/>
                </a:moveTo>
                <a:lnTo>
                  <a:pt x="5186614" y="5457129"/>
                </a:lnTo>
                <a:lnTo>
                  <a:pt x="5186614" y="5807676"/>
                </a:lnTo>
                <a:lnTo>
                  <a:pt x="5522984" y="5807676"/>
                </a:lnTo>
                <a:close/>
                <a:moveTo>
                  <a:pt x="5522984" y="5092001"/>
                </a:moveTo>
                <a:lnTo>
                  <a:pt x="5186614" y="5092001"/>
                </a:lnTo>
                <a:lnTo>
                  <a:pt x="5186614" y="5442548"/>
                </a:lnTo>
                <a:lnTo>
                  <a:pt x="5522984" y="5442548"/>
                </a:lnTo>
                <a:close/>
                <a:moveTo>
                  <a:pt x="5522984" y="4726874"/>
                </a:moveTo>
                <a:lnTo>
                  <a:pt x="5186614" y="4726874"/>
                </a:lnTo>
                <a:lnTo>
                  <a:pt x="5186614" y="5077421"/>
                </a:lnTo>
                <a:lnTo>
                  <a:pt x="5522984" y="5077421"/>
                </a:lnTo>
                <a:close/>
                <a:moveTo>
                  <a:pt x="5522984" y="4361746"/>
                </a:moveTo>
                <a:lnTo>
                  <a:pt x="5186614" y="4361746"/>
                </a:lnTo>
                <a:lnTo>
                  <a:pt x="5186614" y="4712293"/>
                </a:lnTo>
                <a:lnTo>
                  <a:pt x="5522984" y="4712293"/>
                </a:lnTo>
                <a:close/>
                <a:moveTo>
                  <a:pt x="5522984" y="3996618"/>
                </a:moveTo>
                <a:lnTo>
                  <a:pt x="5186614" y="3996618"/>
                </a:lnTo>
                <a:lnTo>
                  <a:pt x="5186614" y="4347165"/>
                </a:lnTo>
                <a:lnTo>
                  <a:pt x="5522984" y="4347165"/>
                </a:lnTo>
                <a:close/>
                <a:moveTo>
                  <a:pt x="5522984" y="3631491"/>
                </a:moveTo>
                <a:lnTo>
                  <a:pt x="5186614" y="3631491"/>
                </a:lnTo>
                <a:lnTo>
                  <a:pt x="5186614" y="3982038"/>
                </a:lnTo>
                <a:lnTo>
                  <a:pt x="5522984" y="3982038"/>
                </a:lnTo>
                <a:close/>
                <a:moveTo>
                  <a:pt x="5522984" y="3266363"/>
                </a:moveTo>
                <a:lnTo>
                  <a:pt x="5186614" y="3266363"/>
                </a:lnTo>
                <a:lnTo>
                  <a:pt x="5186614" y="3616911"/>
                </a:lnTo>
                <a:lnTo>
                  <a:pt x="5522984" y="3616911"/>
                </a:lnTo>
                <a:close/>
                <a:moveTo>
                  <a:pt x="5522984" y="2901235"/>
                </a:moveTo>
                <a:lnTo>
                  <a:pt x="5186614" y="2901235"/>
                </a:lnTo>
                <a:lnTo>
                  <a:pt x="5186614" y="3251783"/>
                </a:lnTo>
                <a:lnTo>
                  <a:pt x="5522984" y="3251783"/>
                </a:lnTo>
                <a:close/>
                <a:moveTo>
                  <a:pt x="5522984" y="2536108"/>
                </a:moveTo>
                <a:lnTo>
                  <a:pt x="5186614" y="2536108"/>
                </a:lnTo>
                <a:lnTo>
                  <a:pt x="5186614" y="2886655"/>
                </a:lnTo>
                <a:lnTo>
                  <a:pt x="5522984" y="2886655"/>
                </a:lnTo>
                <a:close/>
                <a:moveTo>
                  <a:pt x="5522984" y="2170981"/>
                </a:moveTo>
                <a:lnTo>
                  <a:pt x="5186614" y="2170981"/>
                </a:lnTo>
                <a:lnTo>
                  <a:pt x="5186614" y="2521528"/>
                </a:lnTo>
                <a:lnTo>
                  <a:pt x="5522984" y="2521528"/>
                </a:lnTo>
                <a:close/>
                <a:moveTo>
                  <a:pt x="5522984" y="1805854"/>
                </a:moveTo>
                <a:lnTo>
                  <a:pt x="5186614" y="1805854"/>
                </a:lnTo>
                <a:lnTo>
                  <a:pt x="5186614" y="2156401"/>
                </a:lnTo>
                <a:lnTo>
                  <a:pt x="5522984" y="2156401"/>
                </a:lnTo>
                <a:close/>
                <a:moveTo>
                  <a:pt x="5522984" y="1440727"/>
                </a:moveTo>
                <a:lnTo>
                  <a:pt x="5186614" y="1440727"/>
                </a:lnTo>
                <a:lnTo>
                  <a:pt x="5186614" y="1791274"/>
                </a:lnTo>
                <a:lnTo>
                  <a:pt x="5522984" y="1791274"/>
                </a:lnTo>
                <a:close/>
                <a:moveTo>
                  <a:pt x="5522984" y="1075598"/>
                </a:moveTo>
                <a:lnTo>
                  <a:pt x="5186614" y="1075598"/>
                </a:lnTo>
                <a:lnTo>
                  <a:pt x="5186614" y="1426147"/>
                </a:lnTo>
                <a:lnTo>
                  <a:pt x="5522984" y="1426147"/>
                </a:lnTo>
                <a:close/>
                <a:moveTo>
                  <a:pt x="5522984" y="710474"/>
                </a:moveTo>
                <a:lnTo>
                  <a:pt x="5186614" y="710474"/>
                </a:lnTo>
                <a:lnTo>
                  <a:pt x="5186614" y="1061017"/>
                </a:lnTo>
                <a:lnTo>
                  <a:pt x="5522984" y="1061017"/>
                </a:lnTo>
                <a:close/>
                <a:moveTo>
                  <a:pt x="5522984" y="345347"/>
                </a:moveTo>
                <a:lnTo>
                  <a:pt x="5186614" y="345347"/>
                </a:lnTo>
                <a:lnTo>
                  <a:pt x="5186614" y="695893"/>
                </a:lnTo>
                <a:lnTo>
                  <a:pt x="5522984" y="695893"/>
                </a:lnTo>
                <a:close/>
                <a:moveTo>
                  <a:pt x="5874573" y="12004284"/>
                </a:moveTo>
                <a:lnTo>
                  <a:pt x="5538203" y="12004284"/>
                </a:lnTo>
                <a:lnTo>
                  <a:pt x="5538203" y="12354830"/>
                </a:lnTo>
                <a:lnTo>
                  <a:pt x="5874573" y="12354830"/>
                </a:lnTo>
                <a:close/>
                <a:moveTo>
                  <a:pt x="5874573" y="11639156"/>
                </a:moveTo>
                <a:lnTo>
                  <a:pt x="5538203" y="11639156"/>
                </a:lnTo>
                <a:lnTo>
                  <a:pt x="5538203" y="11989703"/>
                </a:lnTo>
                <a:lnTo>
                  <a:pt x="5874573" y="11989703"/>
                </a:lnTo>
                <a:close/>
                <a:moveTo>
                  <a:pt x="5874573" y="11274028"/>
                </a:moveTo>
                <a:lnTo>
                  <a:pt x="5538203" y="11274028"/>
                </a:lnTo>
                <a:lnTo>
                  <a:pt x="5538203" y="11624575"/>
                </a:lnTo>
                <a:lnTo>
                  <a:pt x="5874573" y="11624575"/>
                </a:lnTo>
                <a:close/>
                <a:moveTo>
                  <a:pt x="5874573" y="10908901"/>
                </a:moveTo>
                <a:lnTo>
                  <a:pt x="5538203" y="10908901"/>
                </a:lnTo>
                <a:lnTo>
                  <a:pt x="5538203" y="11259448"/>
                </a:lnTo>
                <a:lnTo>
                  <a:pt x="5874573" y="11259448"/>
                </a:lnTo>
                <a:close/>
                <a:moveTo>
                  <a:pt x="5874573" y="10543773"/>
                </a:moveTo>
                <a:lnTo>
                  <a:pt x="5538203" y="10543773"/>
                </a:lnTo>
                <a:lnTo>
                  <a:pt x="5538203" y="10894320"/>
                </a:lnTo>
                <a:lnTo>
                  <a:pt x="5874573" y="10894320"/>
                </a:lnTo>
                <a:close/>
                <a:moveTo>
                  <a:pt x="5874573" y="10178645"/>
                </a:moveTo>
                <a:lnTo>
                  <a:pt x="5538203" y="10178645"/>
                </a:lnTo>
                <a:lnTo>
                  <a:pt x="5538203" y="10529192"/>
                </a:lnTo>
                <a:lnTo>
                  <a:pt x="5874573" y="10529192"/>
                </a:lnTo>
                <a:close/>
                <a:moveTo>
                  <a:pt x="5874573" y="9813518"/>
                </a:moveTo>
                <a:lnTo>
                  <a:pt x="5538203" y="9813518"/>
                </a:lnTo>
                <a:lnTo>
                  <a:pt x="5538203" y="10164065"/>
                </a:lnTo>
                <a:lnTo>
                  <a:pt x="5874573" y="10164065"/>
                </a:lnTo>
                <a:close/>
                <a:moveTo>
                  <a:pt x="5874573" y="9448390"/>
                </a:moveTo>
                <a:lnTo>
                  <a:pt x="5538203" y="9448390"/>
                </a:lnTo>
                <a:lnTo>
                  <a:pt x="5538203" y="9798938"/>
                </a:lnTo>
                <a:lnTo>
                  <a:pt x="5874573" y="9798938"/>
                </a:lnTo>
                <a:close/>
                <a:moveTo>
                  <a:pt x="5874573" y="9083262"/>
                </a:moveTo>
                <a:lnTo>
                  <a:pt x="5538203" y="9083262"/>
                </a:lnTo>
                <a:lnTo>
                  <a:pt x="5538203" y="9433810"/>
                </a:lnTo>
                <a:lnTo>
                  <a:pt x="5874573" y="9433810"/>
                </a:lnTo>
                <a:close/>
                <a:moveTo>
                  <a:pt x="5874573" y="8718135"/>
                </a:moveTo>
                <a:lnTo>
                  <a:pt x="5538203" y="8718135"/>
                </a:lnTo>
                <a:lnTo>
                  <a:pt x="5538203" y="9068682"/>
                </a:lnTo>
                <a:lnTo>
                  <a:pt x="5874573" y="9068682"/>
                </a:lnTo>
                <a:close/>
                <a:moveTo>
                  <a:pt x="5874573" y="8353008"/>
                </a:moveTo>
                <a:lnTo>
                  <a:pt x="5538203" y="8353008"/>
                </a:lnTo>
                <a:lnTo>
                  <a:pt x="5538203" y="8703555"/>
                </a:lnTo>
                <a:lnTo>
                  <a:pt x="5874573" y="8703555"/>
                </a:lnTo>
                <a:close/>
                <a:moveTo>
                  <a:pt x="5874573" y="7987881"/>
                </a:moveTo>
                <a:lnTo>
                  <a:pt x="5538203" y="7987881"/>
                </a:lnTo>
                <a:lnTo>
                  <a:pt x="5538203" y="8338428"/>
                </a:lnTo>
                <a:lnTo>
                  <a:pt x="5874573" y="8338428"/>
                </a:lnTo>
                <a:close/>
                <a:moveTo>
                  <a:pt x="5874573" y="7622754"/>
                </a:moveTo>
                <a:lnTo>
                  <a:pt x="5538203" y="7622754"/>
                </a:lnTo>
                <a:lnTo>
                  <a:pt x="5538203" y="7973301"/>
                </a:lnTo>
                <a:lnTo>
                  <a:pt x="5874573" y="7973301"/>
                </a:lnTo>
                <a:close/>
                <a:moveTo>
                  <a:pt x="5874573" y="7257625"/>
                </a:moveTo>
                <a:lnTo>
                  <a:pt x="5538203" y="7257625"/>
                </a:lnTo>
                <a:lnTo>
                  <a:pt x="5538203" y="7608174"/>
                </a:lnTo>
                <a:lnTo>
                  <a:pt x="5874573" y="7608174"/>
                </a:lnTo>
                <a:close/>
                <a:moveTo>
                  <a:pt x="5874573" y="6892501"/>
                </a:moveTo>
                <a:lnTo>
                  <a:pt x="5538203" y="6892501"/>
                </a:lnTo>
                <a:lnTo>
                  <a:pt x="5538203" y="7243044"/>
                </a:lnTo>
                <a:lnTo>
                  <a:pt x="5874573" y="7243044"/>
                </a:lnTo>
                <a:close/>
                <a:moveTo>
                  <a:pt x="5874573" y="6527374"/>
                </a:moveTo>
                <a:lnTo>
                  <a:pt x="5538203" y="6527374"/>
                </a:lnTo>
                <a:lnTo>
                  <a:pt x="5538203" y="6877920"/>
                </a:lnTo>
                <a:lnTo>
                  <a:pt x="5874573" y="6877920"/>
                </a:lnTo>
                <a:close/>
                <a:moveTo>
                  <a:pt x="5874573" y="6187385"/>
                </a:moveTo>
                <a:lnTo>
                  <a:pt x="5538204" y="6187385"/>
                </a:lnTo>
                <a:lnTo>
                  <a:pt x="5538204" y="6357302"/>
                </a:lnTo>
                <a:lnTo>
                  <a:pt x="5538203" y="6357302"/>
                </a:lnTo>
                <a:lnTo>
                  <a:pt x="5538203" y="6512794"/>
                </a:lnTo>
                <a:lnTo>
                  <a:pt x="5874573" y="6512794"/>
                </a:lnTo>
                <a:close/>
                <a:moveTo>
                  <a:pt x="5874574" y="5822257"/>
                </a:moveTo>
                <a:lnTo>
                  <a:pt x="5538204" y="5822257"/>
                </a:lnTo>
                <a:lnTo>
                  <a:pt x="5538204" y="6172803"/>
                </a:lnTo>
                <a:lnTo>
                  <a:pt x="5874574" y="6172803"/>
                </a:lnTo>
                <a:close/>
                <a:moveTo>
                  <a:pt x="5874574" y="5457129"/>
                </a:moveTo>
                <a:lnTo>
                  <a:pt x="5538204" y="5457129"/>
                </a:lnTo>
                <a:lnTo>
                  <a:pt x="5538204" y="5807676"/>
                </a:lnTo>
                <a:lnTo>
                  <a:pt x="5874574" y="5807676"/>
                </a:lnTo>
                <a:close/>
                <a:moveTo>
                  <a:pt x="5874574" y="5092001"/>
                </a:moveTo>
                <a:lnTo>
                  <a:pt x="5538204" y="5092001"/>
                </a:lnTo>
                <a:lnTo>
                  <a:pt x="5538204" y="5442548"/>
                </a:lnTo>
                <a:lnTo>
                  <a:pt x="5874574" y="5442548"/>
                </a:lnTo>
                <a:close/>
                <a:moveTo>
                  <a:pt x="5874574" y="4726874"/>
                </a:moveTo>
                <a:lnTo>
                  <a:pt x="5538204" y="4726874"/>
                </a:lnTo>
                <a:lnTo>
                  <a:pt x="5538204" y="5077421"/>
                </a:lnTo>
                <a:lnTo>
                  <a:pt x="5874574" y="5077421"/>
                </a:lnTo>
                <a:close/>
                <a:moveTo>
                  <a:pt x="5874574" y="4361746"/>
                </a:moveTo>
                <a:lnTo>
                  <a:pt x="5538204" y="4361746"/>
                </a:lnTo>
                <a:lnTo>
                  <a:pt x="5538204" y="4712293"/>
                </a:lnTo>
                <a:lnTo>
                  <a:pt x="5874574" y="4712293"/>
                </a:lnTo>
                <a:close/>
                <a:moveTo>
                  <a:pt x="5874574" y="3996618"/>
                </a:moveTo>
                <a:lnTo>
                  <a:pt x="5538204" y="3996618"/>
                </a:lnTo>
                <a:lnTo>
                  <a:pt x="5538204" y="4347165"/>
                </a:lnTo>
                <a:lnTo>
                  <a:pt x="5874574" y="4347165"/>
                </a:lnTo>
                <a:close/>
                <a:moveTo>
                  <a:pt x="5874574" y="3631491"/>
                </a:moveTo>
                <a:lnTo>
                  <a:pt x="5538204" y="3631491"/>
                </a:lnTo>
                <a:lnTo>
                  <a:pt x="5538204" y="3982038"/>
                </a:lnTo>
                <a:lnTo>
                  <a:pt x="5874574" y="3982038"/>
                </a:lnTo>
                <a:close/>
                <a:moveTo>
                  <a:pt x="5874574" y="3266363"/>
                </a:moveTo>
                <a:lnTo>
                  <a:pt x="5538204" y="3266363"/>
                </a:lnTo>
                <a:lnTo>
                  <a:pt x="5538204" y="3616911"/>
                </a:lnTo>
                <a:lnTo>
                  <a:pt x="5874574" y="3616911"/>
                </a:lnTo>
                <a:close/>
                <a:moveTo>
                  <a:pt x="5874574" y="2901235"/>
                </a:moveTo>
                <a:lnTo>
                  <a:pt x="5538204" y="2901235"/>
                </a:lnTo>
                <a:lnTo>
                  <a:pt x="5538204" y="3251783"/>
                </a:lnTo>
                <a:lnTo>
                  <a:pt x="5874574" y="3251783"/>
                </a:lnTo>
                <a:close/>
                <a:moveTo>
                  <a:pt x="5874574" y="2536108"/>
                </a:moveTo>
                <a:lnTo>
                  <a:pt x="5538204" y="2536108"/>
                </a:lnTo>
                <a:lnTo>
                  <a:pt x="5538204" y="2886655"/>
                </a:lnTo>
                <a:lnTo>
                  <a:pt x="5874574" y="2886655"/>
                </a:lnTo>
                <a:close/>
                <a:moveTo>
                  <a:pt x="5874574" y="2170981"/>
                </a:moveTo>
                <a:lnTo>
                  <a:pt x="5538204" y="2170981"/>
                </a:lnTo>
                <a:lnTo>
                  <a:pt x="5538204" y="2521528"/>
                </a:lnTo>
                <a:lnTo>
                  <a:pt x="5874574" y="2521528"/>
                </a:lnTo>
                <a:close/>
                <a:moveTo>
                  <a:pt x="5874574" y="1805854"/>
                </a:moveTo>
                <a:lnTo>
                  <a:pt x="5538204" y="1805854"/>
                </a:lnTo>
                <a:lnTo>
                  <a:pt x="5538204" y="2156401"/>
                </a:lnTo>
                <a:lnTo>
                  <a:pt x="5874574" y="2156401"/>
                </a:lnTo>
                <a:close/>
                <a:moveTo>
                  <a:pt x="5874574" y="1440727"/>
                </a:moveTo>
                <a:lnTo>
                  <a:pt x="5538204" y="1440727"/>
                </a:lnTo>
                <a:lnTo>
                  <a:pt x="5538204" y="1791274"/>
                </a:lnTo>
                <a:lnTo>
                  <a:pt x="5874574" y="1791274"/>
                </a:lnTo>
                <a:close/>
                <a:moveTo>
                  <a:pt x="5874574" y="1075598"/>
                </a:moveTo>
                <a:lnTo>
                  <a:pt x="5538204" y="1075598"/>
                </a:lnTo>
                <a:lnTo>
                  <a:pt x="5538204" y="1426147"/>
                </a:lnTo>
                <a:lnTo>
                  <a:pt x="5874574" y="1426147"/>
                </a:lnTo>
                <a:close/>
                <a:moveTo>
                  <a:pt x="5874574" y="710474"/>
                </a:moveTo>
                <a:lnTo>
                  <a:pt x="5538204" y="710474"/>
                </a:lnTo>
                <a:lnTo>
                  <a:pt x="5538204" y="1061017"/>
                </a:lnTo>
                <a:lnTo>
                  <a:pt x="5874574" y="1061017"/>
                </a:lnTo>
                <a:close/>
                <a:moveTo>
                  <a:pt x="5874574" y="345347"/>
                </a:moveTo>
                <a:lnTo>
                  <a:pt x="5538204" y="345347"/>
                </a:lnTo>
                <a:lnTo>
                  <a:pt x="5538204" y="695893"/>
                </a:lnTo>
                <a:lnTo>
                  <a:pt x="5874574" y="695893"/>
                </a:lnTo>
                <a:close/>
                <a:moveTo>
                  <a:pt x="6226162" y="12004284"/>
                </a:moveTo>
                <a:lnTo>
                  <a:pt x="5889793" y="12004284"/>
                </a:lnTo>
                <a:lnTo>
                  <a:pt x="5889793" y="12354830"/>
                </a:lnTo>
                <a:lnTo>
                  <a:pt x="6226162" y="12354830"/>
                </a:lnTo>
                <a:close/>
                <a:moveTo>
                  <a:pt x="6226162" y="11639156"/>
                </a:moveTo>
                <a:lnTo>
                  <a:pt x="5889793" y="11639156"/>
                </a:lnTo>
                <a:lnTo>
                  <a:pt x="5889793" y="11989703"/>
                </a:lnTo>
                <a:lnTo>
                  <a:pt x="6226162" y="11989703"/>
                </a:lnTo>
                <a:close/>
                <a:moveTo>
                  <a:pt x="6226162" y="11274028"/>
                </a:moveTo>
                <a:lnTo>
                  <a:pt x="5889793" y="11274028"/>
                </a:lnTo>
                <a:lnTo>
                  <a:pt x="5889793" y="11624575"/>
                </a:lnTo>
                <a:lnTo>
                  <a:pt x="6226162" y="11624575"/>
                </a:lnTo>
                <a:close/>
                <a:moveTo>
                  <a:pt x="6226162" y="10908900"/>
                </a:moveTo>
                <a:lnTo>
                  <a:pt x="5889793" y="10908901"/>
                </a:lnTo>
                <a:lnTo>
                  <a:pt x="5889793" y="11259448"/>
                </a:lnTo>
                <a:lnTo>
                  <a:pt x="6226162" y="11259448"/>
                </a:lnTo>
                <a:close/>
                <a:moveTo>
                  <a:pt x="6226162" y="10543773"/>
                </a:moveTo>
                <a:lnTo>
                  <a:pt x="5889793" y="10543773"/>
                </a:lnTo>
                <a:lnTo>
                  <a:pt x="5889793" y="10894320"/>
                </a:lnTo>
                <a:lnTo>
                  <a:pt x="6226162" y="10894320"/>
                </a:lnTo>
                <a:close/>
                <a:moveTo>
                  <a:pt x="6226162" y="10178645"/>
                </a:moveTo>
                <a:lnTo>
                  <a:pt x="5889793" y="10178645"/>
                </a:lnTo>
                <a:lnTo>
                  <a:pt x="5889793" y="10529192"/>
                </a:lnTo>
                <a:lnTo>
                  <a:pt x="6226162" y="10529192"/>
                </a:lnTo>
                <a:close/>
                <a:moveTo>
                  <a:pt x="6226162" y="9813518"/>
                </a:moveTo>
                <a:lnTo>
                  <a:pt x="5889793" y="9813518"/>
                </a:lnTo>
                <a:lnTo>
                  <a:pt x="5889793" y="10164065"/>
                </a:lnTo>
                <a:lnTo>
                  <a:pt x="6226162" y="10164065"/>
                </a:lnTo>
                <a:close/>
                <a:moveTo>
                  <a:pt x="6226162" y="9448390"/>
                </a:moveTo>
                <a:lnTo>
                  <a:pt x="5889793" y="9448390"/>
                </a:lnTo>
                <a:lnTo>
                  <a:pt x="5889793" y="9798938"/>
                </a:lnTo>
                <a:lnTo>
                  <a:pt x="6226162" y="9798938"/>
                </a:lnTo>
                <a:close/>
                <a:moveTo>
                  <a:pt x="6226162" y="9083262"/>
                </a:moveTo>
                <a:lnTo>
                  <a:pt x="5889793" y="9083262"/>
                </a:lnTo>
                <a:lnTo>
                  <a:pt x="5889793" y="9433810"/>
                </a:lnTo>
                <a:lnTo>
                  <a:pt x="6226162" y="9433810"/>
                </a:lnTo>
                <a:close/>
                <a:moveTo>
                  <a:pt x="6226162" y="8718135"/>
                </a:moveTo>
                <a:lnTo>
                  <a:pt x="5889793" y="8718135"/>
                </a:lnTo>
                <a:lnTo>
                  <a:pt x="5889793" y="9068682"/>
                </a:lnTo>
                <a:lnTo>
                  <a:pt x="6226162" y="9068682"/>
                </a:lnTo>
                <a:close/>
                <a:moveTo>
                  <a:pt x="6226162" y="8353008"/>
                </a:moveTo>
                <a:lnTo>
                  <a:pt x="5889793" y="8353008"/>
                </a:lnTo>
                <a:lnTo>
                  <a:pt x="5889793" y="8703555"/>
                </a:lnTo>
                <a:lnTo>
                  <a:pt x="6226162" y="8703555"/>
                </a:lnTo>
                <a:close/>
                <a:moveTo>
                  <a:pt x="6226162" y="7987881"/>
                </a:moveTo>
                <a:lnTo>
                  <a:pt x="5889793" y="7987881"/>
                </a:lnTo>
                <a:lnTo>
                  <a:pt x="5889793" y="8338428"/>
                </a:lnTo>
                <a:lnTo>
                  <a:pt x="6226162" y="8338428"/>
                </a:lnTo>
                <a:close/>
                <a:moveTo>
                  <a:pt x="6226162" y="7622754"/>
                </a:moveTo>
                <a:lnTo>
                  <a:pt x="5889793" y="7622754"/>
                </a:lnTo>
                <a:lnTo>
                  <a:pt x="5889793" y="7973301"/>
                </a:lnTo>
                <a:lnTo>
                  <a:pt x="6226162" y="7973301"/>
                </a:lnTo>
                <a:close/>
                <a:moveTo>
                  <a:pt x="6226162" y="7257625"/>
                </a:moveTo>
                <a:lnTo>
                  <a:pt x="5889793" y="7257625"/>
                </a:lnTo>
                <a:lnTo>
                  <a:pt x="5889793" y="7608174"/>
                </a:lnTo>
                <a:lnTo>
                  <a:pt x="6226162" y="7608174"/>
                </a:lnTo>
                <a:close/>
                <a:moveTo>
                  <a:pt x="6226162" y="6892501"/>
                </a:moveTo>
                <a:lnTo>
                  <a:pt x="5889793" y="6892501"/>
                </a:lnTo>
                <a:lnTo>
                  <a:pt x="5889793" y="7243044"/>
                </a:lnTo>
                <a:lnTo>
                  <a:pt x="6226162" y="7243044"/>
                </a:lnTo>
                <a:close/>
                <a:moveTo>
                  <a:pt x="6226163" y="6527374"/>
                </a:moveTo>
                <a:lnTo>
                  <a:pt x="5889793" y="6527374"/>
                </a:lnTo>
                <a:lnTo>
                  <a:pt x="5889793" y="6877920"/>
                </a:lnTo>
                <a:lnTo>
                  <a:pt x="6226162" y="6877921"/>
                </a:lnTo>
                <a:close/>
                <a:moveTo>
                  <a:pt x="6226163" y="6187384"/>
                </a:moveTo>
                <a:lnTo>
                  <a:pt x="5889794" y="6187385"/>
                </a:lnTo>
                <a:lnTo>
                  <a:pt x="5889794" y="6357302"/>
                </a:lnTo>
                <a:lnTo>
                  <a:pt x="5889793" y="6357302"/>
                </a:lnTo>
                <a:lnTo>
                  <a:pt x="5889793" y="6512794"/>
                </a:lnTo>
                <a:lnTo>
                  <a:pt x="6226163" y="6512794"/>
                </a:lnTo>
                <a:lnTo>
                  <a:pt x="6226163" y="6357302"/>
                </a:lnTo>
                <a:close/>
                <a:moveTo>
                  <a:pt x="6226163" y="5822257"/>
                </a:moveTo>
                <a:lnTo>
                  <a:pt x="5889794" y="5822257"/>
                </a:lnTo>
                <a:lnTo>
                  <a:pt x="5889794" y="6172803"/>
                </a:lnTo>
                <a:lnTo>
                  <a:pt x="6226163" y="6172803"/>
                </a:lnTo>
                <a:close/>
                <a:moveTo>
                  <a:pt x="6226163" y="5457129"/>
                </a:moveTo>
                <a:lnTo>
                  <a:pt x="5889794" y="5457129"/>
                </a:lnTo>
                <a:lnTo>
                  <a:pt x="5889794" y="5807676"/>
                </a:lnTo>
                <a:lnTo>
                  <a:pt x="6226163" y="5807676"/>
                </a:lnTo>
                <a:close/>
                <a:moveTo>
                  <a:pt x="6226163" y="5092001"/>
                </a:moveTo>
                <a:lnTo>
                  <a:pt x="5889794" y="5092001"/>
                </a:lnTo>
                <a:lnTo>
                  <a:pt x="5889794" y="5442548"/>
                </a:lnTo>
                <a:lnTo>
                  <a:pt x="6226163" y="5442548"/>
                </a:lnTo>
                <a:close/>
                <a:moveTo>
                  <a:pt x="6226163" y="4726873"/>
                </a:moveTo>
                <a:lnTo>
                  <a:pt x="5889794" y="4726874"/>
                </a:lnTo>
                <a:lnTo>
                  <a:pt x="5889794" y="5077421"/>
                </a:lnTo>
                <a:lnTo>
                  <a:pt x="6226163" y="5077421"/>
                </a:lnTo>
                <a:close/>
                <a:moveTo>
                  <a:pt x="6226163" y="4361746"/>
                </a:moveTo>
                <a:lnTo>
                  <a:pt x="5889794" y="4361746"/>
                </a:lnTo>
                <a:lnTo>
                  <a:pt x="5889794" y="4712293"/>
                </a:lnTo>
                <a:lnTo>
                  <a:pt x="6226163" y="4712293"/>
                </a:lnTo>
                <a:close/>
                <a:moveTo>
                  <a:pt x="6226163" y="3996618"/>
                </a:moveTo>
                <a:lnTo>
                  <a:pt x="5889794" y="3996618"/>
                </a:lnTo>
                <a:lnTo>
                  <a:pt x="5889794" y="4347165"/>
                </a:lnTo>
                <a:lnTo>
                  <a:pt x="6226163" y="4347165"/>
                </a:lnTo>
                <a:close/>
                <a:moveTo>
                  <a:pt x="6226163" y="3631491"/>
                </a:moveTo>
                <a:lnTo>
                  <a:pt x="5889794" y="3631491"/>
                </a:lnTo>
                <a:lnTo>
                  <a:pt x="5889794" y="3982038"/>
                </a:lnTo>
                <a:lnTo>
                  <a:pt x="6226163" y="3982038"/>
                </a:lnTo>
                <a:close/>
                <a:moveTo>
                  <a:pt x="6226163" y="3266363"/>
                </a:moveTo>
                <a:lnTo>
                  <a:pt x="5889794" y="3266363"/>
                </a:lnTo>
                <a:lnTo>
                  <a:pt x="5889794" y="3616911"/>
                </a:lnTo>
                <a:lnTo>
                  <a:pt x="6226163" y="3616911"/>
                </a:lnTo>
                <a:close/>
                <a:moveTo>
                  <a:pt x="6226163" y="2901235"/>
                </a:moveTo>
                <a:lnTo>
                  <a:pt x="5889794" y="2901235"/>
                </a:lnTo>
                <a:lnTo>
                  <a:pt x="5889794" y="3251783"/>
                </a:lnTo>
                <a:lnTo>
                  <a:pt x="6226163" y="3251783"/>
                </a:lnTo>
                <a:close/>
                <a:moveTo>
                  <a:pt x="6226163" y="2536108"/>
                </a:moveTo>
                <a:lnTo>
                  <a:pt x="5889794" y="2536108"/>
                </a:lnTo>
                <a:lnTo>
                  <a:pt x="5889794" y="2886655"/>
                </a:lnTo>
                <a:lnTo>
                  <a:pt x="6226163" y="2886655"/>
                </a:lnTo>
                <a:close/>
                <a:moveTo>
                  <a:pt x="6226163" y="2170981"/>
                </a:moveTo>
                <a:lnTo>
                  <a:pt x="5889794" y="2170981"/>
                </a:lnTo>
                <a:lnTo>
                  <a:pt x="5889794" y="2521528"/>
                </a:lnTo>
                <a:lnTo>
                  <a:pt x="6226163" y="2521528"/>
                </a:lnTo>
                <a:close/>
                <a:moveTo>
                  <a:pt x="6226163" y="1805854"/>
                </a:moveTo>
                <a:lnTo>
                  <a:pt x="5889794" y="1805854"/>
                </a:lnTo>
                <a:lnTo>
                  <a:pt x="5889794" y="2156401"/>
                </a:lnTo>
                <a:lnTo>
                  <a:pt x="6226163" y="2156401"/>
                </a:lnTo>
                <a:close/>
                <a:moveTo>
                  <a:pt x="6226163" y="1440727"/>
                </a:moveTo>
                <a:lnTo>
                  <a:pt x="5889794" y="1440727"/>
                </a:lnTo>
                <a:lnTo>
                  <a:pt x="5889794" y="1791274"/>
                </a:lnTo>
                <a:lnTo>
                  <a:pt x="6226163" y="1791274"/>
                </a:lnTo>
                <a:close/>
                <a:moveTo>
                  <a:pt x="6226163" y="1075598"/>
                </a:moveTo>
                <a:lnTo>
                  <a:pt x="5889794" y="1075598"/>
                </a:lnTo>
                <a:lnTo>
                  <a:pt x="5889794" y="1426147"/>
                </a:lnTo>
                <a:lnTo>
                  <a:pt x="6226163" y="1426147"/>
                </a:lnTo>
                <a:close/>
                <a:moveTo>
                  <a:pt x="6226163" y="710474"/>
                </a:moveTo>
                <a:lnTo>
                  <a:pt x="5889794" y="710474"/>
                </a:lnTo>
                <a:lnTo>
                  <a:pt x="5889794" y="1061017"/>
                </a:lnTo>
                <a:lnTo>
                  <a:pt x="6226163" y="1061017"/>
                </a:lnTo>
                <a:close/>
                <a:moveTo>
                  <a:pt x="6226164" y="345347"/>
                </a:moveTo>
                <a:lnTo>
                  <a:pt x="5889794" y="345347"/>
                </a:lnTo>
                <a:lnTo>
                  <a:pt x="5889794" y="695893"/>
                </a:lnTo>
                <a:lnTo>
                  <a:pt x="6226163" y="695894"/>
                </a:lnTo>
                <a:close/>
                <a:moveTo>
                  <a:pt x="6577751" y="12004284"/>
                </a:moveTo>
                <a:lnTo>
                  <a:pt x="6241382" y="12004284"/>
                </a:lnTo>
                <a:lnTo>
                  <a:pt x="6241382" y="12354830"/>
                </a:lnTo>
                <a:lnTo>
                  <a:pt x="6577751" y="12354830"/>
                </a:lnTo>
                <a:close/>
                <a:moveTo>
                  <a:pt x="6577751" y="11639156"/>
                </a:moveTo>
                <a:lnTo>
                  <a:pt x="6241382" y="11639156"/>
                </a:lnTo>
                <a:lnTo>
                  <a:pt x="6241382" y="11989703"/>
                </a:lnTo>
                <a:lnTo>
                  <a:pt x="6577751" y="11989703"/>
                </a:lnTo>
                <a:close/>
                <a:moveTo>
                  <a:pt x="6577751" y="11274028"/>
                </a:moveTo>
                <a:lnTo>
                  <a:pt x="6241382" y="11274028"/>
                </a:lnTo>
                <a:lnTo>
                  <a:pt x="6241382" y="11624575"/>
                </a:lnTo>
                <a:lnTo>
                  <a:pt x="6577751" y="11624575"/>
                </a:lnTo>
                <a:close/>
                <a:moveTo>
                  <a:pt x="6577751" y="10908900"/>
                </a:moveTo>
                <a:lnTo>
                  <a:pt x="6241382" y="10908900"/>
                </a:lnTo>
                <a:lnTo>
                  <a:pt x="6241382" y="11259448"/>
                </a:lnTo>
                <a:lnTo>
                  <a:pt x="6577751" y="11259448"/>
                </a:lnTo>
                <a:close/>
                <a:moveTo>
                  <a:pt x="6577751" y="10543773"/>
                </a:moveTo>
                <a:lnTo>
                  <a:pt x="6241382" y="10543773"/>
                </a:lnTo>
                <a:lnTo>
                  <a:pt x="6241382" y="10894320"/>
                </a:lnTo>
                <a:lnTo>
                  <a:pt x="6577751" y="10894320"/>
                </a:lnTo>
                <a:close/>
                <a:moveTo>
                  <a:pt x="6577751" y="10178645"/>
                </a:moveTo>
                <a:lnTo>
                  <a:pt x="6241382" y="10178645"/>
                </a:lnTo>
                <a:lnTo>
                  <a:pt x="6241382" y="10529192"/>
                </a:lnTo>
                <a:lnTo>
                  <a:pt x="6577751" y="10529192"/>
                </a:lnTo>
                <a:close/>
                <a:moveTo>
                  <a:pt x="6577751" y="9813518"/>
                </a:moveTo>
                <a:lnTo>
                  <a:pt x="6241382" y="9813518"/>
                </a:lnTo>
                <a:lnTo>
                  <a:pt x="6241382" y="10164065"/>
                </a:lnTo>
                <a:lnTo>
                  <a:pt x="6577751" y="10164065"/>
                </a:lnTo>
                <a:close/>
                <a:moveTo>
                  <a:pt x="6577751" y="9448390"/>
                </a:moveTo>
                <a:lnTo>
                  <a:pt x="6241382" y="9448390"/>
                </a:lnTo>
                <a:lnTo>
                  <a:pt x="6241382" y="9798938"/>
                </a:lnTo>
                <a:lnTo>
                  <a:pt x="6577751" y="9798938"/>
                </a:lnTo>
                <a:close/>
                <a:moveTo>
                  <a:pt x="6577751" y="9083262"/>
                </a:moveTo>
                <a:lnTo>
                  <a:pt x="6241382" y="9083262"/>
                </a:lnTo>
                <a:lnTo>
                  <a:pt x="6241382" y="9433810"/>
                </a:lnTo>
                <a:lnTo>
                  <a:pt x="6577751" y="9433810"/>
                </a:lnTo>
                <a:close/>
                <a:moveTo>
                  <a:pt x="6577751" y="8718135"/>
                </a:moveTo>
                <a:lnTo>
                  <a:pt x="6241382" y="8718135"/>
                </a:lnTo>
                <a:lnTo>
                  <a:pt x="6241382" y="9068682"/>
                </a:lnTo>
                <a:lnTo>
                  <a:pt x="6577751" y="9068682"/>
                </a:lnTo>
                <a:close/>
                <a:moveTo>
                  <a:pt x="6577751" y="8353008"/>
                </a:moveTo>
                <a:lnTo>
                  <a:pt x="6241382" y="8353008"/>
                </a:lnTo>
                <a:lnTo>
                  <a:pt x="6241382" y="8703555"/>
                </a:lnTo>
                <a:lnTo>
                  <a:pt x="6577751" y="8703555"/>
                </a:lnTo>
                <a:close/>
                <a:moveTo>
                  <a:pt x="6577751" y="7987881"/>
                </a:moveTo>
                <a:lnTo>
                  <a:pt x="6241382" y="7987881"/>
                </a:lnTo>
                <a:lnTo>
                  <a:pt x="6241382" y="8338428"/>
                </a:lnTo>
                <a:lnTo>
                  <a:pt x="6577751" y="8338428"/>
                </a:lnTo>
                <a:close/>
                <a:moveTo>
                  <a:pt x="6577751" y="7622754"/>
                </a:moveTo>
                <a:lnTo>
                  <a:pt x="6241382" y="7622754"/>
                </a:lnTo>
                <a:lnTo>
                  <a:pt x="6241382" y="7973301"/>
                </a:lnTo>
                <a:lnTo>
                  <a:pt x="6577751" y="7973301"/>
                </a:lnTo>
                <a:close/>
                <a:moveTo>
                  <a:pt x="6577751" y="7257625"/>
                </a:moveTo>
                <a:lnTo>
                  <a:pt x="6241382" y="7257625"/>
                </a:lnTo>
                <a:lnTo>
                  <a:pt x="6241382" y="7608174"/>
                </a:lnTo>
                <a:lnTo>
                  <a:pt x="6577751" y="7608174"/>
                </a:lnTo>
                <a:close/>
                <a:moveTo>
                  <a:pt x="6577751" y="6892501"/>
                </a:moveTo>
                <a:lnTo>
                  <a:pt x="6241382" y="6892501"/>
                </a:lnTo>
                <a:lnTo>
                  <a:pt x="6241382" y="7243044"/>
                </a:lnTo>
                <a:lnTo>
                  <a:pt x="6577751" y="7243044"/>
                </a:lnTo>
                <a:close/>
                <a:moveTo>
                  <a:pt x="6577752" y="6527374"/>
                </a:moveTo>
                <a:lnTo>
                  <a:pt x="6241383" y="6527374"/>
                </a:lnTo>
                <a:lnTo>
                  <a:pt x="6241382" y="6877921"/>
                </a:lnTo>
                <a:lnTo>
                  <a:pt x="6577751" y="6877921"/>
                </a:lnTo>
                <a:close/>
                <a:moveTo>
                  <a:pt x="6577752" y="6187384"/>
                </a:moveTo>
                <a:lnTo>
                  <a:pt x="6241383" y="6187384"/>
                </a:lnTo>
                <a:lnTo>
                  <a:pt x="6241383" y="6357302"/>
                </a:lnTo>
                <a:lnTo>
                  <a:pt x="6241383" y="6512794"/>
                </a:lnTo>
                <a:lnTo>
                  <a:pt x="6577752" y="6512794"/>
                </a:lnTo>
                <a:lnTo>
                  <a:pt x="6577752" y="6357302"/>
                </a:lnTo>
                <a:close/>
                <a:moveTo>
                  <a:pt x="6577752" y="5822257"/>
                </a:moveTo>
                <a:lnTo>
                  <a:pt x="6241383" y="5822257"/>
                </a:lnTo>
                <a:lnTo>
                  <a:pt x="6241383" y="6172803"/>
                </a:lnTo>
                <a:lnTo>
                  <a:pt x="6577752" y="6172803"/>
                </a:lnTo>
                <a:close/>
                <a:moveTo>
                  <a:pt x="6577752" y="5457129"/>
                </a:moveTo>
                <a:lnTo>
                  <a:pt x="6241383" y="5457129"/>
                </a:lnTo>
                <a:lnTo>
                  <a:pt x="6241383" y="5807676"/>
                </a:lnTo>
                <a:lnTo>
                  <a:pt x="6577752" y="5807676"/>
                </a:lnTo>
                <a:close/>
                <a:moveTo>
                  <a:pt x="6577752" y="5092001"/>
                </a:moveTo>
                <a:lnTo>
                  <a:pt x="6241383" y="5092001"/>
                </a:lnTo>
                <a:lnTo>
                  <a:pt x="6241383" y="5442548"/>
                </a:lnTo>
                <a:lnTo>
                  <a:pt x="6577752" y="5442548"/>
                </a:lnTo>
                <a:close/>
                <a:moveTo>
                  <a:pt x="6577752" y="4726873"/>
                </a:moveTo>
                <a:lnTo>
                  <a:pt x="6241383" y="4726873"/>
                </a:lnTo>
                <a:lnTo>
                  <a:pt x="6241383" y="5077421"/>
                </a:lnTo>
                <a:lnTo>
                  <a:pt x="6577752" y="5077421"/>
                </a:lnTo>
                <a:close/>
                <a:moveTo>
                  <a:pt x="6577752" y="4361746"/>
                </a:moveTo>
                <a:lnTo>
                  <a:pt x="6241383" y="4361746"/>
                </a:lnTo>
                <a:lnTo>
                  <a:pt x="6241383" y="4712293"/>
                </a:lnTo>
                <a:lnTo>
                  <a:pt x="6577752" y="4712293"/>
                </a:lnTo>
                <a:close/>
                <a:moveTo>
                  <a:pt x="6577752" y="3996618"/>
                </a:moveTo>
                <a:lnTo>
                  <a:pt x="6241383" y="3996618"/>
                </a:lnTo>
                <a:lnTo>
                  <a:pt x="6241383" y="4347165"/>
                </a:lnTo>
                <a:lnTo>
                  <a:pt x="6577752" y="4347165"/>
                </a:lnTo>
                <a:close/>
                <a:moveTo>
                  <a:pt x="6577752" y="3631491"/>
                </a:moveTo>
                <a:lnTo>
                  <a:pt x="6241383" y="3631491"/>
                </a:lnTo>
                <a:lnTo>
                  <a:pt x="6241383" y="3982038"/>
                </a:lnTo>
                <a:lnTo>
                  <a:pt x="6577752" y="3982038"/>
                </a:lnTo>
                <a:close/>
                <a:moveTo>
                  <a:pt x="6577752" y="3266363"/>
                </a:moveTo>
                <a:lnTo>
                  <a:pt x="6241383" y="3266363"/>
                </a:lnTo>
                <a:lnTo>
                  <a:pt x="6241383" y="3616911"/>
                </a:lnTo>
                <a:lnTo>
                  <a:pt x="6577752" y="3616911"/>
                </a:lnTo>
                <a:close/>
                <a:moveTo>
                  <a:pt x="6577752" y="2901235"/>
                </a:moveTo>
                <a:lnTo>
                  <a:pt x="6241383" y="2901235"/>
                </a:lnTo>
                <a:lnTo>
                  <a:pt x="6241383" y="3251783"/>
                </a:lnTo>
                <a:lnTo>
                  <a:pt x="6577752" y="3251783"/>
                </a:lnTo>
                <a:close/>
                <a:moveTo>
                  <a:pt x="6577752" y="2536108"/>
                </a:moveTo>
                <a:lnTo>
                  <a:pt x="6241383" y="2536108"/>
                </a:lnTo>
                <a:lnTo>
                  <a:pt x="6241383" y="2886655"/>
                </a:lnTo>
                <a:lnTo>
                  <a:pt x="6577752" y="2886655"/>
                </a:lnTo>
                <a:close/>
                <a:moveTo>
                  <a:pt x="6577752" y="2170981"/>
                </a:moveTo>
                <a:lnTo>
                  <a:pt x="6241383" y="2170981"/>
                </a:lnTo>
                <a:lnTo>
                  <a:pt x="6241383" y="2521528"/>
                </a:lnTo>
                <a:lnTo>
                  <a:pt x="6577752" y="2521528"/>
                </a:lnTo>
                <a:close/>
                <a:moveTo>
                  <a:pt x="6577752" y="1805854"/>
                </a:moveTo>
                <a:lnTo>
                  <a:pt x="6241383" y="1805854"/>
                </a:lnTo>
                <a:lnTo>
                  <a:pt x="6241383" y="2156401"/>
                </a:lnTo>
                <a:lnTo>
                  <a:pt x="6577752" y="2156401"/>
                </a:lnTo>
                <a:close/>
                <a:moveTo>
                  <a:pt x="6577752" y="1440727"/>
                </a:moveTo>
                <a:lnTo>
                  <a:pt x="6241383" y="1440727"/>
                </a:lnTo>
                <a:lnTo>
                  <a:pt x="6241383" y="1791274"/>
                </a:lnTo>
                <a:lnTo>
                  <a:pt x="6577752" y="1791274"/>
                </a:lnTo>
                <a:close/>
                <a:moveTo>
                  <a:pt x="6577752" y="1075598"/>
                </a:moveTo>
                <a:lnTo>
                  <a:pt x="6241383" y="1075598"/>
                </a:lnTo>
                <a:lnTo>
                  <a:pt x="6241383" y="1426147"/>
                </a:lnTo>
                <a:lnTo>
                  <a:pt x="6577752" y="1426147"/>
                </a:lnTo>
                <a:close/>
                <a:moveTo>
                  <a:pt x="6577752" y="710474"/>
                </a:moveTo>
                <a:lnTo>
                  <a:pt x="6241383" y="710474"/>
                </a:lnTo>
                <a:lnTo>
                  <a:pt x="6241383" y="1061017"/>
                </a:lnTo>
                <a:lnTo>
                  <a:pt x="6577752" y="1061017"/>
                </a:lnTo>
                <a:close/>
                <a:moveTo>
                  <a:pt x="6577753" y="345347"/>
                </a:moveTo>
                <a:lnTo>
                  <a:pt x="6241384" y="345347"/>
                </a:lnTo>
                <a:lnTo>
                  <a:pt x="6241383" y="695894"/>
                </a:lnTo>
                <a:lnTo>
                  <a:pt x="6577752" y="695894"/>
                </a:lnTo>
                <a:close/>
                <a:moveTo>
                  <a:pt x="6929342" y="12004284"/>
                </a:moveTo>
                <a:lnTo>
                  <a:pt x="6592971" y="12004284"/>
                </a:lnTo>
                <a:lnTo>
                  <a:pt x="6592971" y="12354830"/>
                </a:lnTo>
                <a:lnTo>
                  <a:pt x="6929342" y="12354830"/>
                </a:lnTo>
                <a:close/>
                <a:moveTo>
                  <a:pt x="6929342" y="11639156"/>
                </a:moveTo>
                <a:lnTo>
                  <a:pt x="6592971" y="11639156"/>
                </a:lnTo>
                <a:lnTo>
                  <a:pt x="6592971" y="11989703"/>
                </a:lnTo>
                <a:lnTo>
                  <a:pt x="6929342" y="11989703"/>
                </a:lnTo>
                <a:close/>
                <a:moveTo>
                  <a:pt x="6929342" y="11274028"/>
                </a:moveTo>
                <a:lnTo>
                  <a:pt x="6592971" y="11274028"/>
                </a:lnTo>
                <a:lnTo>
                  <a:pt x="6592971" y="11624575"/>
                </a:lnTo>
                <a:lnTo>
                  <a:pt x="6929342" y="11624575"/>
                </a:lnTo>
                <a:close/>
                <a:moveTo>
                  <a:pt x="6929342" y="10908900"/>
                </a:moveTo>
                <a:lnTo>
                  <a:pt x="6592971" y="10908900"/>
                </a:lnTo>
                <a:lnTo>
                  <a:pt x="6592971" y="11259448"/>
                </a:lnTo>
                <a:lnTo>
                  <a:pt x="6929342" y="11259448"/>
                </a:lnTo>
                <a:close/>
                <a:moveTo>
                  <a:pt x="6929342" y="10543773"/>
                </a:moveTo>
                <a:lnTo>
                  <a:pt x="6592971" y="10543773"/>
                </a:lnTo>
                <a:lnTo>
                  <a:pt x="6592971" y="10894320"/>
                </a:lnTo>
                <a:lnTo>
                  <a:pt x="6929342" y="10894320"/>
                </a:lnTo>
                <a:close/>
                <a:moveTo>
                  <a:pt x="6929342" y="10178645"/>
                </a:moveTo>
                <a:lnTo>
                  <a:pt x="6592971" y="10178645"/>
                </a:lnTo>
                <a:lnTo>
                  <a:pt x="6592971" y="10529192"/>
                </a:lnTo>
                <a:lnTo>
                  <a:pt x="6929342" y="10529192"/>
                </a:lnTo>
                <a:close/>
                <a:moveTo>
                  <a:pt x="6929342" y="9813518"/>
                </a:moveTo>
                <a:lnTo>
                  <a:pt x="6592971" y="9813518"/>
                </a:lnTo>
                <a:lnTo>
                  <a:pt x="6592971" y="10164065"/>
                </a:lnTo>
                <a:lnTo>
                  <a:pt x="6929342" y="10164065"/>
                </a:lnTo>
                <a:close/>
                <a:moveTo>
                  <a:pt x="6929342" y="9448390"/>
                </a:moveTo>
                <a:lnTo>
                  <a:pt x="6592971" y="9448390"/>
                </a:lnTo>
                <a:lnTo>
                  <a:pt x="6592971" y="9798938"/>
                </a:lnTo>
                <a:lnTo>
                  <a:pt x="6929342" y="9798938"/>
                </a:lnTo>
                <a:close/>
                <a:moveTo>
                  <a:pt x="6929342" y="9083262"/>
                </a:moveTo>
                <a:lnTo>
                  <a:pt x="6592971" y="9083262"/>
                </a:lnTo>
                <a:lnTo>
                  <a:pt x="6592971" y="9433810"/>
                </a:lnTo>
                <a:lnTo>
                  <a:pt x="6929342" y="9433810"/>
                </a:lnTo>
                <a:close/>
                <a:moveTo>
                  <a:pt x="6929342" y="8718135"/>
                </a:moveTo>
                <a:lnTo>
                  <a:pt x="6592971" y="8718135"/>
                </a:lnTo>
                <a:lnTo>
                  <a:pt x="6592971" y="9068682"/>
                </a:lnTo>
                <a:lnTo>
                  <a:pt x="6929342" y="9068682"/>
                </a:lnTo>
                <a:close/>
                <a:moveTo>
                  <a:pt x="6929342" y="8353008"/>
                </a:moveTo>
                <a:lnTo>
                  <a:pt x="6592971" y="8353008"/>
                </a:lnTo>
                <a:lnTo>
                  <a:pt x="6592971" y="8703555"/>
                </a:lnTo>
                <a:lnTo>
                  <a:pt x="6929342" y="8703555"/>
                </a:lnTo>
                <a:close/>
                <a:moveTo>
                  <a:pt x="6929342" y="7987881"/>
                </a:moveTo>
                <a:lnTo>
                  <a:pt x="6592971" y="7987881"/>
                </a:lnTo>
                <a:lnTo>
                  <a:pt x="6592971" y="8338428"/>
                </a:lnTo>
                <a:lnTo>
                  <a:pt x="6929342" y="8338428"/>
                </a:lnTo>
                <a:close/>
                <a:moveTo>
                  <a:pt x="6929342" y="7622754"/>
                </a:moveTo>
                <a:lnTo>
                  <a:pt x="6592971" y="7622754"/>
                </a:lnTo>
                <a:lnTo>
                  <a:pt x="6592971" y="7973301"/>
                </a:lnTo>
                <a:lnTo>
                  <a:pt x="6929342" y="7973301"/>
                </a:lnTo>
                <a:close/>
                <a:moveTo>
                  <a:pt x="6929342" y="7257625"/>
                </a:moveTo>
                <a:lnTo>
                  <a:pt x="6592971" y="7257625"/>
                </a:lnTo>
                <a:lnTo>
                  <a:pt x="6592971" y="7608174"/>
                </a:lnTo>
                <a:lnTo>
                  <a:pt x="6929342" y="7608174"/>
                </a:lnTo>
                <a:close/>
                <a:moveTo>
                  <a:pt x="6929342" y="6892501"/>
                </a:moveTo>
                <a:lnTo>
                  <a:pt x="6592971" y="6892501"/>
                </a:lnTo>
                <a:lnTo>
                  <a:pt x="6592971" y="7243044"/>
                </a:lnTo>
                <a:lnTo>
                  <a:pt x="6929342" y="7243044"/>
                </a:lnTo>
                <a:close/>
                <a:moveTo>
                  <a:pt x="6929342" y="6527374"/>
                </a:moveTo>
                <a:lnTo>
                  <a:pt x="6592973" y="6527374"/>
                </a:lnTo>
                <a:lnTo>
                  <a:pt x="6592971" y="6877921"/>
                </a:lnTo>
                <a:lnTo>
                  <a:pt x="6929342" y="6877921"/>
                </a:lnTo>
                <a:close/>
                <a:moveTo>
                  <a:pt x="6929342" y="6187384"/>
                </a:moveTo>
                <a:lnTo>
                  <a:pt x="6592973" y="6187384"/>
                </a:lnTo>
                <a:lnTo>
                  <a:pt x="6592973" y="6512794"/>
                </a:lnTo>
                <a:lnTo>
                  <a:pt x="6929342" y="6512794"/>
                </a:lnTo>
                <a:close/>
                <a:moveTo>
                  <a:pt x="6929343" y="5822257"/>
                </a:moveTo>
                <a:lnTo>
                  <a:pt x="6592972" y="5822257"/>
                </a:lnTo>
                <a:lnTo>
                  <a:pt x="6592972" y="6172803"/>
                </a:lnTo>
                <a:lnTo>
                  <a:pt x="6929343" y="6172803"/>
                </a:lnTo>
                <a:close/>
                <a:moveTo>
                  <a:pt x="6929343" y="5457129"/>
                </a:moveTo>
                <a:lnTo>
                  <a:pt x="6592972" y="5457129"/>
                </a:lnTo>
                <a:lnTo>
                  <a:pt x="6592972" y="5807676"/>
                </a:lnTo>
                <a:lnTo>
                  <a:pt x="6929343" y="5807676"/>
                </a:lnTo>
                <a:close/>
                <a:moveTo>
                  <a:pt x="6929343" y="5092001"/>
                </a:moveTo>
                <a:lnTo>
                  <a:pt x="6592972" y="5092001"/>
                </a:lnTo>
                <a:lnTo>
                  <a:pt x="6592972" y="5442548"/>
                </a:lnTo>
                <a:lnTo>
                  <a:pt x="6929343" y="5442548"/>
                </a:lnTo>
                <a:close/>
                <a:moveTo>
                  <a:pt x="6929343" y="4726873"/>
                </a:moveTo>
                <a:lnTo>
                  <a:pt x="6592972" y="4726873"/>
                </a:lnTo>
                <a:lnTo>
                  <a:pt x="6592972" y="5077421"/>
                </a:lnTo>
                <a:lnTo>
                  <a:pt x="6929343" y="5077421"/>
                </a:lnTo>
                <a:close/>
                <a:moveTo>
                  <a:pt x="6929343" y="4361746"/>
                </a:moveTo>
                <a:lnTo>
                  <a:pt x="6592972" y="4361746"/>
                </a:lnTo>
                <a:lnTo>
                  <a:pt x="6592972" y="4712293"/>
                </a:lnTo>
                <a:lnTo>
                  <a:pt x="6929343" y="4712293"/>
                </a:lnTo>
                <a:close/>
                <a:moveTo>
                  <a:pt x="6929343" y="3996618"/>
                </a:moveTo>
                <a:lnTo>
                  <a:pt x="6592972" y="3996618"/>
                </a:lnTo>
                <a:lnTo>
                  <a:pt x="6592972" y="4347165"/>
                </a:lnTo>
                <a:lnTo>
                  <a:pt x="6929343" y="4347165"/>
                </a:lnTo>
                <a:close/>
                <a:moveTo>
                  <a:pt x="6929343" y="3631491"/>
                </a:moveTo>
                <a:lnTo>
                  <a:pt x="6592972" y="3631491"/>
                </a:lnTo>
                <a:lnTo>
                  <a:pt x="6592972" y="3982038"/>
                </a:lnTo>
                <a:lnTo>
                  <a:pt x="6929343" y="3982038"/>
                </a:lnTo>
                <a:close/>
                <a:moveTo>
                  <a:pt x="6929343" y="3266363"/>
                </a:moveTo>
                <a:lnTo>
                  <a:pt x="6592972" y="3266363"/>
                </a:lnTo>
                <a:lnTo>
                  <a:pt x="6592972" y="3616911"/>
                </a:lnTo>
                <a:lnTo>
                  <a:pt x="6929343" y="3616911"/>
                </a:lnTo>
                <a:close/>
                <a:moveTo>
                  <a:pt x="6929343" y="2901235"/>
                </a:moveTo>
                <a:lnTo>
                  <a:pt x="6592972" y="2901235"/>
                </a:lnTo>
                <a:lnTo>
                  <a:pt x="6592972" y="3251783"/>
                </a:lnTo>
                <a:lnTo>
                  <a:pt x="6929343" y="3251783"/>
                </a:lnTo>
                <a:close/>
                <a:moveTo>
                  <a:pt x="6929343" y="2536108"/>
                </a:moveTo>
                <a:lnTo>
                  <a:pt x="6592972" y="2536108"/>
                </a:lnTo>
                <a:lnTo>
                  <a:pt x="6592972" y="2886655"/>
                </a:lnTo>
                <a:lnTo>
                  <a:pt x="6929343" y="2886655"/>
                </a:lnTo>
                <a:close/>
                <a:moveTo>
                  <a:pt x="6929343" y="2170981"/>
                </a:moveTo>
                <a:lnTo>
                  <a:pt x="6592972" y="2170981"/>
                </a:lnTo>
                <a:lnTo>
                  <a:pt x="6592972" y="2521528"/>
                </a:lnTo>
                <a:lnTo>
                  <a:pt x="6929343" y="2521528"/>
                </a:lnTo>
                <a:close/>
                <a:moveTo>
                  <a:pt x="6929343" y="1805854"/>
                </a:moveTo>
                <a:lnTo>
                  <a:pt x="6592972" y="1805854"/>
                </a:lnTo>
                <a:lnTo>
                  <a:pt x="6592972" y="2156401"/>
                </a:lnTo>
                <a:lnTo>
                  <a:pt x="6929343" y="2156401"/>
                </a:lnTo>
                <a:close/>
                <a:moveTo>
                  <a:pt x="6929343" y="1440727"/>
                </a:moveTo>
                <a:lnTo>
                  <a:pt x="6592972" y="1440727"/>
                </a:lnTo>
                <a:lnTo>
                  <a:pt x="6592972" y="1791274"/>
                </a:lnTo>
                <a:lnTo>
                  <a:pt x="6929343" y="1791274"/>
                </a:lnTo>
                <a:close/>
                <a:moveTo>
                  <a:pt x="6929343" y="1075598"/>
                </a:moveTo>
                <a:lnTo>
                  <a:pt x="6592972" y="1075598"/>
                </a:lnTo>
                <a:lnTo>
                  <a:pt x="6592972" y="1426147"/>
                </a:lnTo>
                <a:lnTo>
                  <a:pt x="6929343" y="1426147"/>
                </a:lnTo>
                <a:close/>
                <a:moveTo>
                  <a:pt x="6929343" y="710474"/>
                </a:moveTo>
                <a:lnTo>
                  <a:pt x="6592972" y="710474"/>
                </a:lnTo>
                <a:lnTo>
                  <a:pt x="6592972" y="1061017"/>
                </a:lnTo>
                <a:lnTo>
                  <a:pt x="6929343" y="1061017"/>
                </a:lnTo>
                <a:close/>
                <a:moveTo>
                  <a:pt x="6929343" y="345347"/>
                </a:moveTo>
                <a:lnTo>
                  <a:pt x="6592974" y="345347"/>
                </a:lnTo>
                <a:lnTo>
                  <a:pt x="6592972" y="695894"/>
                </a:lnTo>
                <a:lnTo>
                  <a:pt x="6929343" y="695894"/>
                </a:lnTo>
                <a:close/>
                <a:moveTo>
                  <a:pt x="7119717" y="330767"/>
                </a:moveTo>
                <a:lnTo>
                  <a:pt x="7119717" y="345347"/>
                </a:lnTo>
                <a:lnTo>
                  <a:pt x="6944563" y="345347"/>
                </a:lnTo>
                <a:lnTo>
                  <a:pt x="6944563" y="695894"/>
                </a:lnTo>
                <a:lnTo>
                  <a:pt x="7119717" y="695894"/>
                </a:lnTo>
                <a:lnTo>
                  <a:pt x="7119717" y="710474"/>
                </a:lnTo>
                <a:lnTo>
                  <a:pt x="6944563" y="710474"/>
                </a:lnTo>
                <a:lnTo>
                  <a:pt x="6944563" y="1061017"/>
                </a:lnTo>
                <a:lnTo>
                  <a:pt x="7119717" y="1061017"/>
                </a:lnTo>
                <a:lnTo>
                  <a:pt x="7119717" y="1075598"/>
                </a:lnTo>
                <a:lnTo>
                  <a:pt x="6944563" y="1075598"/>
                </a:lnTo>
                <a:lnTo>
                  <a:pt x="6944563" y="1426147"/>
                </a:lnTo>
                <a:lnTo>
                  <a:pt x="7119717" y="1426147"/>
                </a:lnTo>
                <a:lnTo>
                  <a:pt x="7119717" y="1440727"/>
                </a:lnTo>
                <a:lnTo>
                  <a:pt x="6944563" y="1440727"/>
                </a:lnTo>
                <a:lnTo>
                  <a:pt x="6944563" y="1791274"/>
                </a:lnTo>
                <a:lnTo>
                  <a:pt x="7119717" y="1791274"/>
                </a:lnTo>
                <a:lnTo>
                  <a:pt x="7119717" y="1805854"/>
                </a:lnTo>
                <a:lnTo>
                  <a:pt x="6944563" y="1805854"/>
                </a:lnTo>
                <a:lnTo>
                  <a:pt x="6944563" y="2156401"/>
                </a:lnTo>
                <a:lnTo>
                  <a:pt x="7119717" y="2156401"/>
                </a:lnTo>
                <a:lnTo>
                  <a:pt x="7119717" y="2170981"/>
                </a:lnTo>
                <a:lnTo>
                  <a:pt x="6944563" y="2170981"/>
                </a:lnTo>
                <a:lnTo>
                  <a:pt x="6944563" y="2521528"/>
                </a:lnTo>
                <a:lnTo>
                  <a:pt x="7119717" y="2521528"/>
                </a:lnTo>
                <a:lnTo>
                  <a:pt x="7119717" y="2536108"/>
                </a:lnTo>
                <a:lnTo>
                  <a:pt x="6944563" y="2536108"/>
                </a:lnTo>
                <a:lnTo>
                  <a:pt x="6944563" y="2886655"/>
                </a:lnTo>
                <a:lnTo>
                  <a:pt x="7119717" y="2886655"/>
                </a:lnTo>
                <a:lnTo>
                  <a:pt x="7119717" y="2901235"/>
                </a:lnTo>
                <a:lnTo>
                  <a:pt x="6944563" y="2901235"/>
                </a:lnTo>
                <a:lnTo>
                  <a:pt x="6944563" y="3251783"/>
                </a:lnTo>
                <a:lnTo>
                  <a:pt x="7119717" y="3251783"/>
                </a:lnTo>
                <a:lnTo>
                  <a:pt x="7119717" y="3266363"/>
                </a:lnTo>
                <a:lnTo>
                  <a:pt x="6944563" y="3266363"/>
                </a:lnTo>
                <a:lnTo>
                  <a:pt x="6944563" y="3616911"/>
                </a:lnTo>
                <a:lnTo>
                  <a:pt x="7119717" y="3616911"/>
                </a:lnTo>
                <a:lnTo>
                  <a:pt x="7119717" y="3631491"/>
                </a:lnTo>
                <a:lnTo>
                  <a:pt x="6944563" y="3631491"/>
                </a:lnTo>
                <a:lnTo>
                  <a:pt x="6944563" y="3982038"/>
                </a:lnTo>
                <a:lnTo>
                  <a:pt x="7119717" y="3982038"/>
                </a:lnTo>
                <a:lnTo>
                  <a:pt x="7119717" y="3996618"/>
                </a:lnTo>
                <a:lnTo>
                  <a:pt x="6944563" y="3996618"/>
                </a:lnTo>
                <a:lnTo>
                  <a:pt x="6944563" y="4347165"/>
                </a:lnTo>
                <a:lnTo>
                  <a:pt x="7119717" y="4347165"/>
                </a:lnTo>
                <a:lnTo>
                  <a:pt x="7119717" y="4361746"/>
                </a:lnTo>
                <a:lnTo>
                  <a:pt x="6944563" y="4361746"/>
                </a:lnTo>
                <a:lnTo>
                  <a:pt x="6944563" y="4712293"/>
                </a:lnTo>
                <a:lnTo>
                  <a:pt x="7119717" y="4712293"/>
                </a:lnTo>
                <a:lnTo>
                  <a:pt x="7119717" y="4726873"/>
                </a:lnTo>
                <a:lnTo>
                  <a:pt x="6944563" y="4726873"/>
                </a:lnTo>
                <a:lnTo>
                  <a:pt x="6944563" y="5077421"/>
                </a:lnTo>
                <a:lnTo>
                  <a:pt x="7119717" y="5077421"/>
                </a:lnTo>
                <a:lnTo>
                  <a:pt x="7119717" y="5092001"/>
                </a:lnTo>
                <a:lnTo>
                  <a:pt x="6944563" y="5092001"/>
                </a:lnTo>
                <a:lnTo>
                  <a:pt x="6944563" y="5442548"/>
                </a:lnTo>
                <a:lnTo>
                  <a:pt x="7119717" y="5442548"/>
                </a:lnTo>
                <a:lnTo>
                  <a:pt x="7119717" y="5457129"/>
                </a:lnTo>
                <a:lnTo>
                  <a:pt x="6944563" y="5457129"/>
                </a:lnTo>
                <a:lnTo>
                  <a:pt x="6944563" y="5807676"/>
                </a:lnTo>
                <a:lnTo>
                  <a:pt x="7119717" y="5807676"/>
                </a:lnTo>
                <a:lnTo>
                  <a:pt x="7119717" y="5822257"/>
                </a:lnTo>
                <a:lnTo>
                  <a:pt x="6944563" y="5822257"/>
                </a:lnTo>
                <a:lnTo>
                  <a:pt x="6944563" y="6172803"/>
                </a:lnTo>
                <a:lnTo>
                  <a:pt x="7119717" y="6172803"/>
                </a:lnTo>
                <a:lnTo>
                  <a:pt x="7119717" y="6187384"/>
                </a:lnTo>
                <a:lnTo>
                  <a:pt x="6944563" y="6187384"/>
                </a:lnTo>
                <a:lnTo>
                  <a:pt x="6944563" y="6357302"/>
                </a:lnTo>
                <a:lnTo>
                  <a:pt x="6944562" y="6357302"/>
                </a:lnTo>
                <a:lnTo>
                  <a:pt x="6944562" y="6512794"/>
                </a:lnTo>
                <a:lnTo>
                  <a:pt x="7119716" y="6512794"/>
                </a:lnTo>
                <a:lnTo>
                  <a:pt x="7119716" y="6527374"/>
                </a:lnTo>
                <a:lnTo>
                  <a:pt x="6944562" y="6527374"/>
                </a:lnTo>
                <a:lnTo>
                  <a:pt x="6944562" y="6877921"/>
                </a:lnTo>
                <a:lnTo>
                  <a:pt x="7119716" y="6877921"/>
                </a:lnTo>
                <a:lnTo>
                  <a:pt x="7119716" y="6892501"/>
                </a:lnTo>
                <a:lnTo>
                  <a:pt x="6944562" y="6892501"/>
                </a:lnTo>
                <a:lnTo>
                  <a:pt x="6944562" y="7243044"/>
                </a:lnTo>
                <a:lnTo>
                  <a:pt x="7119716" y="7243044"/>
                </a:lnTo>
                <a:lnTo>
                  <a:pt x="7119716" y="7257625"/>
                </a:lnTo>
                <a:lnTo>
                  <a:pt x="6944562" y="7257625"/>
                </a:lnTo>
                <a:lnTo>
                  <a:pt x="6944562" y="7608174"/>
                </a:lnTo>
                <a:lnTo>
                  <a:pt x="7119716" y="7608174"/>
                </a:lnTo>
                <a:lnTo>
                  <a:pt x="7119716" y="7622754"/>
                </a:lnTo>
                <a:lnTo>
                  <a:pt x="6944562" y="7622754"/>
                </a:lnTo>
                <a:lnTo>
                  <a:pt x="6944562" y="7973301"/>
                </a:lnTo>
                <a:lnTo>
                  <a:pt x="7119716" y="7973301"/>
                </a:lnTo>
                <a:lnTo>
                  <a:pt x="7119716" y="7987881"/>
                </a:lnTo>
                <a:lnTo>
                  <a:pt x="6944562" y="7987881"/>
                </a:lnTo>
                <a:lnTo>
                  <a:pt x="6944562" y="8338428"/>
                </a:lnTo>
                <a:lnTo>
                  <a:pt x="7119716" y="8338428"/>
                </a:lnTo>
                <a:lnTo>
                  <a:pt x="7119716" y="8353008"/>
                </a:lnTo>
                <a:lnTo>
                  <a:pt x="6944562" y="8353008"/>
                </a:lnTo>
                <a:lnTo>
                  <a:pt x="6944562" y="8703555"/>
                </a:lnTo>
                <a:lnTo>
                  <a:pt x="7119716" y="8703555"/>
                </a:lnTo>
                <a:lnTo>
                  <a:pt x="7119716" y="8718135"/>
                </a:lnTo>
                <a:lnTo>
                  <a:pt x="6944562" y="8718135"/>
                </a:lnTo>
                <a:lnTo>
                  <a:pt x="6944562" y="9068682"/>
                </a:lnTo>
                <a:lnTo>
                  <a:pt x="7119716" y="9068682"/>
                </a:lnTo>
                <a:lnTo>
                  <a:pt x="7119716" y="9083262"/>
                </a:lnTo>
                <a:lnTo>
                  <a:pt x="6944562" y="9083262"/>
                </a:lnTo>
                <a:lnTo>
                  <a:pt x="6944562" y="9433810"/>
                </a:lnTo>
                <a:lnTo>
                  <a:pt x="7119716" y="9433810"/>
                </a:lnTo>
                <a:lnTo>
                  <a:pt x="7119716" y="9448390"/>
                </a:lnTo>
                <a:lnTo>
                  <a:pt x="6944562" y="9448390"/>
                </a:lnTo>
                <a:lnTo>
                  <a:pt x="6944562" y="9798938"/>
                </a:lnTo>
                <a:lnTo>
                  <a:pt x="7119716" y="9798938"/>
                </a:lnTo>
                <a:lnTo>
                  <a:pt x="7119716" y="9813518"/>
                </a:lnTo>
                <a:lnTo>
                  <a:pt x="6944562" y="9813518"/>
                </a:lnTo>
                <a:lnTo>
                  <a:pt x="6944562" y="10164065"/>
                </a:lnTo>
                <a:lnTo>
                  <a:pt x="7119716" y="10164065"/>
                </a:lnTo>
                <a:lnTo>
                  <a:pt x="7119716" y="10178645"/>
                </a:lnTo>
                <a:lnTo>
                  <a:pt x="6944562" y="10178645"/>
                </a:lnTo>
                <a:lnTo>
                  <a:pt x="6944562" y="10529192"/>
                </a:lnTo>
                <a:lnTo>
                  <a:pt x="7119716" y="10529192"/>
                </a:lnTo>
                <a:lnTo>
                  <a:pt x="7119716" y="10543773"/>
                </a:lnTo>
                <a:lnTo>
                  <a:pt x="6944562" y="10543773"/>
                </a:lnTo>
                <a:lnTo>
                  <a:pt x="6944562" y="10894320"/>
                </a:lnTo>
                <a:lnTo>
                  <a:pt x="7119716" y="10894320"/>
                </a:lnTo>
                <a:lnTo>
                  <a:pt x="7119716" y="10908900"/>
                </a:lnTo>
                <a:lnTo>
                  <a:pt x="6944562" y="10908900"/>
                </a:lnTo>
                <a:lnTo>
                  <a:pt x="6944562" y="11259448"/>
                </a:lnTo>
                <a:lnTo>
                  <a:pt x="7119716" y="11259448"/>
                </a:lnTo>
                <a:lnTo>
                  <a:pt x="7119716" y="11274028"/>
                </a:lnTo>
                <a:lnTo>
                  <a:pt x="6944562" y="11274028"/>
                </a:lnTo>
                <a:lnTo>
                  <a:pt x="6944562" y="11624575"/>
                </a:lnTo>
                <a:lnTo>
                  <a:pt x="7119716" y="11624575"/>
                </a:lnTo>
                <a:lnTo>
                  <a:pt x="7119716" y="11639156"/>
                </a:lnTo>
                <a:lnTo>
                  <a:pt x="6944562" y="11639156"/>
                </a:lnTo>
                <a:lnTo>
                  <a:pt x="6944562" y="11989703"/>
                </a:lnTo>
                <a:lnTo>
                  <a:pt x="7119716" y="11989703"/>
                </a:lnTo>
                <a:lnTo>
                  <a:pt x="7119716" y="12004284"/>
                </a:lnTo>
                <a:lnTo>
                  <a:pt x="6944562" y="12004284"/>
                </a:lnTo>
                <a:lnTo>
                  <a:pt x="6944562" y="12354830"/>
                </a:lnTo>
                <a:lnTo>
                  <a:pt x="7119716" y="12354830"/>
                </a:lnTo>
                <a:lnTo>
                  <a:pt x="7119716" y="12369411"/>
                </a:lnTo>
                <a:lnTo>
                  <a:pt x="6944562" y="12369411"/>
                </a:lnTo>
                <a:lnTo>
                  <a:pt x="6944562" y="12539329"/>
                </a:lnTo>
                <a:lnTo>
                  <a:pt x="6929342" y="12539329"/>
                </a:lnTo>
                <a:lnTo>
                  <a:pt x="6929342" y="12369411"/>
                </a:lnTo>
                <a:lnTo>
                  <a:pt x="6592971" y="12369411"/>
                </a:lnTo>
                <a:lnTo>
                  <a:pt x="6592971" y="12539329"/>
                </a:lnTo>
                <a:lnTo>
                  <a:pt x="6577751" y="12539329"/>
                </a:lnTo>
                <a:lnTo>
                  <a:pt x="6577751" y="12369411"/>
                </a:lnTo>
                <a:lnTo>
                  <a:pt x="6241382" y="12369411"/>
                </a:lnTo>
                <a:lnTo>
                  <a:pt x="6241382" y="12539329"/>
                </a:lnTo>
                <a:lnTo>
                  <a:pt x="6226162" y="12539329"/>
                </a:lnTo>
                <a:lnTo>
                  <a:pt x="6226162" y="12369411"/>
                </a:lnTo>
                <a:lnTo>
                  <a:pt x="5889793" y="12369412"/>
                </a:lnTo>
                <a:lnTo>
                  <a:pt x="5889793" y="12539329"/>
                </a:lnTo>
                <a:lnTo>
                  <a:pt x="5874573" y="12539329"/>
                </a:lnTo>
                <a:lnTo>
                  <a:pt x="5874573" y="12369412"/>
                </a:lnTo>
                <a:lnTo>
                  <a:pt x="5538203" y="12369412"/>
                </a:lnTo>
                <a:lnTo>
                  <a:pt x="5538203" y="12539329"/>
                </a:lnTo>
                <a:lnTo>
                  <a:pt x="5522983" y="12539329"/>
                </a:lnTo>
                <a:lnTo>
                  <a:pt x="5522983" y="12369412"/>
                </a:lnTo>
                <a:lnTo>
                  <a:pt x="5186613" y="12369412"/>
                </a:lnTo>
                <a:lnTo>
                  <a:pt x="5186613" y="12539329"/>
                </a:lnTo>
                <a:lnTo>
                  <a:pt x="5171393" y="12539329"/>
                </a:lnTo>
                <a:lnTo>
                  <a:pt x="5171393" y="12369412"/>
                </a:lnTo>
                <a:lnTo>
                  <a:pt x="4835023" y="12369410"/>
                </a:lnTo>
                <a:lnTo>
                  <a:pt x="4835023" y="12539329"/>
                </a:lnTo>
                <a:lnTo>
                  <a:pt x="4819803" y="12539329"/>
                </a:lnTo>
                <a:lnTo>
                  <a:pt x="4819803" y="12369410"/>
                </a:lnTo>
                <a:lnTo>
                  <a:pt x="4483433" y="12369410"/>
                </a:lnTo>
                <a:lnTo>
                  <a:pt x="4483433" y="12539329"/>
                </a:lnTo>
                <a:lnTo>
                  <a:pt x="4468213" y="12539329"/>
                </a:lnTo>
                <a:lnTo>
                  <a:pt x="4468213" y="12369410"/>
                </a:lnTo>
                <a:lnTo>
                  <a:pt x="4131843" y="12369410"/>
                </a:lnTo>
                <a:lnTo>
                  <a:pt x="4131843" y="12539329"/>
                </a:lnTo>
                <a:lnTo>
                  <a:pt x="4116623" y="12539329"/>
                </a:lnTo>
                <a:lnTo>
                  <a:pt x="4116623" y="12369410"/>
                </a:lnTo>
                <a:lnTo>
                  <a:pt x="3780250" y="12369410"/>
                </a:lnTo>
                <a:lnTo>
                  <a:pt x="3780250" y="12539329"/>
                </a:lnTo>
                <a:lnTo>
                  <a:pt x="3765030" y="12539329"/>
                </a:lnTo>
                <a:lnTo>
                  <a:pt x="3765030" y="12369410"/>
                </a:lnTo>
                <a:lnTo>
                  <a:pt x="3586162" y="12369410"/>
                </a:lnTo>
                <a:lnTo>
                  <a:pt x="3586162" y="12369411"/>
                </a:lnTo>
                <a:lnTo>
                  <a:pt x="3411008" y="12369411"/>
                </a:lnTo>
                <a:lnTo>
                  <a:pt x="3411008" y="12539329"/>
                </a:lnTo>
                <a:lnTo>
                  <a:pt x="3395788" y="12539329"/>
                </a:lnTo>
                <a:lnTo>
                  <a:pt x="3395788" y="12369411"/>
                </a:lnTo>
                <a:lnTo>
                  <a:pt x="3059418" y="12369411"/>
                </a:lnTo>
                <a:lnTo>
                  <a:pt x="3059418" y="12539329"/>
                </a:lnTo>
                <a:lnTo>
                  <a:pt x="3044198" y="12539329"/>
                </a:lnTo>
                <a:lnTo>
                  <a:pt x="3044198" y="12369411"/>
                </a:lnTo>
                <a:lnTo>
                  <a:pt x="2707828" y="12369411"/>
                </a:lnTo>
                <a:lnTo>
                  <a:pt x="2707828" y="12539329"/>
                </a:lnTo>
                <a:lnTo>
                  <a:pt x="2692608" y="12539329"/>
                </a:lnTo>
                <a:lnTo>
                  <a:pt x="2692608" y="12369411"/>
                </a:lnTo>
                <a:lnTo>
                  <a:pt x="2356239" y="12369412"/>
                </a:lnTo>
                <a:lnTo>
                  <a:pt x="2356239" y="12539329"/>
                </a:lnTo>
                <a:lnTo>
                  <a:pt x="2341019" y="12539329"/>
                </a:lnTo>
                <a:lnTo>
                  <a:pt x="2341019" y="12369412"/>
                </a:lnTo>
                <a:lnTo>
                  <a:pt x="2004649" y="12369412"/>
                </a:lnTo>
                <a:lnTo>
                  <a:pt x="2004649" y="12539329"/>
                </a:lnTo>
                <a:lnTo>
                  <a:pt x="1989429" y="12539329"/>
                </a:lnTo>
                <a:lnTo>
                  <a:pt x="1989429" y="12369412"/>
                </a:lnTo>
                <a:lnTo>
                  <a:pt x="1653059" y="12369412"/>
                </a:lnTo>
                <a:lnTo>
                  <a:pt x="1653059" y="12539329"/>
                </a:lnTo>
                <a:lnTo>
                  <a:pt x="1637839" y="12539329"/>
                </a:lnTo>
                <a:lnTo>
                  <a:pt x="1637839" y="12369412"/>
                </a:lnTo>
                <a:lnTo>
                  <a:pt x="1301469" y="12369410"/>
                </a:lnTo>
                <a:lnTo>
                  <a:pt x="1301469" y="12539329"/>
                </a:lnTo>
                <a:lnTo>
                  <a:pt x="1286249" y="12539329"/>
                </a:lnTo>
                <a:lnTo>
                  <a:pt x="1286249" y="12369410"/>
                </a:lnTo>
                <a:lnTo>
                  <a:pt x="949879" y="12369410"/>
                </a:lnTo>
                <a:lnTo>
                  <a:pt x="949879" y="12539329"/>
                </a:lnTo>
                <a:lnTo>
                  <a:pt x="934659" y="12539329"/>
                </a:lnTo>
                <a:lnTo>
                  <a:pt x="934659" y="12369410"/>
                </a:lnTo>
                <a:lnTo>
                  <a:pt x="598290" y="12369410"/>
                </a:lnTo>
                <a:lnTo>
                  <a:pt x="598290" y="12539329"/>
                </a:lnTo>
                <a:lnTo>
                  <a:pt x="583070" y="12539329"/>
                </a:lnTo>
                <a:lnTo>
                  <a:pt x="583070" y="12369410"/>
                </a:lnTo>
                <a:lnTo>
                  <a:pt x="246697" y="12369410"/>
                </a:lnTo>
                <a:lnTo>
                  <a:pt x="246697" y="12539329"/>
                </a:lnTo>
                <a:lnTo>
                  <a:pt x="231477" y="12539329"/>
                </a:lnTo>
                <a:lnTo>
                  <a:pt x="231477" y="12369410"/>
                </a:lnTo>
                <a:lnTo>
                  <a:pt x="0" y="12369410"/>
                </a:lnTo>
                <a:lnTo>
                  <a:pt x="0" y="12354830"/>
                </a:lnTo>
                <a:lnTo>
                  <a:pt x="231477" y="12354830"/>
                </a:lnTo>
                <a:lnTo>
                  <a:pt x="231477" y="12004282"/>
                </a:lnTo>
                <a:lnTo>
                  <a:pt x="0" y="12004282"/>
                </a:lnTo>
                <a:lnTo>
                  <a:pt x="0" y="11989703"/>
                </a:lnTo>
                <a:lnTo>
                  <a:pt x="231477" y="11989703"/>
                </a:lnTo>
                <a:lnTo>
                  <a:pt x="231477" y="11639155"/>
                </a:lnTo>
                <a:lnTo>
                  <a:pt x="0" y="11639155"/>
                </a:lnTo>
                <a:lnTo>
                  <a:pt x="0" y="11624575"/>
                </a:lnTo>
                <a:lnTo>
                  <a:pt x="231477" y="11624575"/>
                </a:lnTo>
                <a:lnTo>
                  <a:pt x="231477" y="11274028"/>
                </a:lnTo>
                <a:lnTo>
                  <a:pt x="0" y="11274028"/>
                </a:lnTo>
                <a:lnTo>
                  <a:pt x="0" y="11259448"/>
                </a:lnTo>
                <a:lnTo>
                  <a:pt x="231477" y="11259448"/>
                </a:lnTo>
                <a:lnTo>
                  <a:pt x="231477" y="10908900"/>
                </a:lnTo>
                <a:lnTo>
                  <a:pt x="0" y="10908900"/>
                </a:lnTo>
                <a:lnTo>
                  <a:pt x="0" y="10894320"/>
                </a:lnTo>
                <a:lnTo>
                  <a:pt x="231477" y="10894320"/>
                </a:lnTo>
                <a:lnTo>
                  <a:pt x="231477" y="10543772"/>
                </a:lnTo>
                <a:lnTo>
                  <a:pt x="0" y="10543772"/>
                </a:lnTo>
                <a:lnTo>
                  <a:pt x="0" y="10529192"/>
                </a:lnTo>
                <a:lnTo>
                  <a:pt x="231477" y="10529192"/>
                </a:lnTo>
                <a:lnTo>
                  <a:pt x="231477" y="10178645"/>
                </a:lnTo>
                <a:lnTo>
                  <a:pt x="0" y="10178645"/>
                </a:lnTo>
                <a:lnTo>
                  <a:pt x="0" y="10164065"/>
                </a:lnTo>
                <a:lnTo>
                  <a:pt x="231477" y="10164065"/>
                </a:lnTo>
                <a:lnTo>
                  <a:pt x="231477" y="9813518"/>
                </a:lnTo>
                <a:lnTo>
                  <a:pt x="0" y="9813518"/>
                </a:lnTo>
                <a:lnTo>
                  <a:pt x="0" y="9798938"/>
                </a:lnTo>
                <a:lnTo>
                  <a:pt x="231477" y="9798938"/>
                </a:lnTo>
                <a:lnTo>
                  <a:pt x="231477" y="9448390"/>
                </a:lnTo>
                <a:lnTo>
                  <a:pt x="0" y="9448390"/>
                </a:lnTo>
                <a:lnTo>
                  <a:pt x="0" y="9433810"/>
                </a:lnTo>
                <a:lnTo>
                  <a:pt x="231477" y="9433810"/>
                </a:lnTo>
                <a:lnTo>
                  <a:pt x="231477" y="9083262"/>
                </a:lnTo>
                <a:lnTo>
                  <a:pt x="0" y="9083262"/>
                </a:lnTo>
                <a:lnTo>
                  <a:pt x="0" y="9068682"/>
                </a:lnTo>
                <a:lnTo>
                  <a:pt x="231477" y="9068682"/>
                </a:lnTo>
                <a:lnTo>
                  <a:pt x="231477" y="8718135"/>
                </a:lnTo>
                <a:lnTo>
                  <a:pt x="0" y="8718135"/>
                </a:lnTo>
                <a:lnTo>
                  <a:pt x="0" y="8703555"/>
                </a:lnTo>
                <a:lnTo>
                  <a:pt x="231477" y="8703555"/>
                </a:lnTo>
                <a:lnTo>
                  <a:pt x="231477" y="8353008"/>
                </a:lnTo>
                <a:lnTo>
                  <a:pt x="0" y="8353008"/>
                </a:lnTo>
                <a:lnTo>
                  <a:pt x="0" y="8338428"/>
                </a:lnTo>
                <a:lnTo>
                  <a:pt x="231477" y="8338428"/>
                </a:lnTo>
                <a:lnTo>
                  <a:pt x="231477" y="7987881"/>
                </a:lnTo>
                <a:lnTo>
                  <a:pt x="0" y="7987881"/>
                </a:lnTo>
                <a:lnTo>
                  <a:pt x="0" y="7973301"/>
                </a:lnTo>
                <a:lnTo>
                  <a:pt x="231477" y="7973301"/>
                </a:lnTo>
                <a:lnTo>
                  <a:pt x="231477" y="7622754"/>
                </a:lnTo>
                <a:lnTo>
                  <a:pt x="0" y="7622754"/>
                </a:lnTo>
                <a:lnTo>
                  <a:pt x="0" y="7608174"/>
                </a:lnTo>
                <a:lnTo>
                  <a:pt x="231477" y="7608174"/>
                </a:lnTo>
                <a:lnTo>
                  <a:pt x="231477" y="7257625"/>
                </a:lnTo>
                <a:lnTo>
                  <a:pt x="0" y="7257625"/>
                </a:lnTo>
                <a:lnTo>
                  <a:pt x="0" y="7243044"/>
                </a:lnTo>
                <a:lnTo>
                  <a:pt x="231477" y="7243044"/>
                </a:lnTo>
                <a:lnTo>
                  <a:pt x="231477" y="6892501"/>
                </a:lnTo>
                <a:lnTo>
                  <a:pt x="0" y="6892501"/>
                </a:lnTo>
                <a:lnTo>
                  <a:pt x="0" y="6877920"/>
                </a:lnTo>
                <a:lnTo>
                  <a:pt x="231477" y="6877920"/>
                </a:lnTo>
                <a:lnTo>
                  <a:pt x="231477" y="6527374"/>
                </a:lnTo>
                <a:lnTo>
                  <a:pt x="0" y="6527374"/>
                </a:lnTo>
                <a:lnTo>
                  <a:pt x="0" y="6512794"/>
                </a:lnTo>
                <a:lnTo>
                  <a:pt x="231477" y="6512794"/>
                </a:lnTo>
                <a:lnTo>
                  <a:pt x="231477" y="6187383"/>
                </a:lnTo>
                <a:lnTo>
                  <a:pt x="1" y="6187383"/>
                </a:lnTo>
                <a:lnTo>
                  <a:pt x="1" y="6172803"/>
                </a:lnTo>
                <a:lnTo>
                  <a:pt x="231478" y="6172803"/>
                </a:lnTo>
                <a:lnTo>
                  <a:pt x="231478" y="5822255"/>
                </a:lnTo>
                <a:lnTo>
                  <a:pt x="1" y="5822255"/>
                </a:lnTo>
                <a:lnTo>
                  <a:pt x="1" y="5807676"/>
                </a:lnTo>
                <a:lnTo>
                  <a:pt x="231478" y="5807676"/>
                </a:lnTo>
                <a:lnTo>
                  <a:pt x="231478" y="5457129"/>
                </a:lnTo>
                <a:lnTo>
                  <a:pt x="1" y="5457129"/>
                </a:lnTo>
                <a:lnTo>
                  <a:pt x="1" y="5442548"/>
                </a:lnTo>
                <a:lnTo>
                  <a:pt x="231478" y="5442548"/>
                </a:lnTo>
                <a:lnTo>
                  <a:pt x="231478" y="5092001"/>
                </a:lnTo>
                <a:lnTo>
                  <a:pt x="1" y="5092001"/>
                </a:lnTo>
                <a:lnTo>
                  <a:pt x="1" y="5077421"/>
                </a:lnTo>
                <a:lnTo>
                  <a:pt x="231478" y="5077421"/>
                </a:lnTo>
                <a:lnTo>
                  <a:pt x="231478" y="4726873"/>
                </a:lnTo>
                <a:lnTo>
                  <a:pt x="1" y="4726873"/>
                </a:lnTo>
                <a:lnTo>
                  <a:pt x="1" y="4712293"/>
                </a:lnTo>
                <a:lnTo>
                  <a:pt x="231478" y="4712293"/>
                </a:lnTo>
                <a:lnTo>
                  <a:pt x="231478" y="4361745"/>
                </a:lnTo>
                <a:lnTo>
                  <a:pt x="1" y="4361745"/>
                </a:lnTo>
                <a:lnTo>
                  <a:pt x="1" y="4347165"/>
                </a:lnTo>
                <a:lnTo>
                  <a:pt x="231478" y="4347165"/>
                </a:lnTo>
                <a:lnTo>
                  <a:pt x="231478" y="3996618"/>
                </a:lnTo>
                <a:lnTo>
                  <a:pt x="1" y="3996618"/>
                </a:lnTo>
                <a:lnTo>
                  <a:pt x="1" y="3982038"/>
                </a:lnTo>
                <a:lnTo>
                  <a:pt x="231478" y="3982038"/>
                </a:lnTo>
                <a:lnTo>
                  <a:pt x="231478" y="3631491"/>
                </a:lnTo>
                <a:lnTo>
                  <a:pt x="1" y="3631491"/>
                </a:lnTo>
                <a:lnTo>
                  <a:pt x="1" y="3616911"/>
                </a:lnTo>
                <a:lnTo>
                  <a:pt x="231478" y="3616911"/>
                </a:lnTo>
                <a:lnTo>
                  <a:pt x="231478" y="3266363"/>
                </a:lnTo>
                <a:lnTo>
                  <a:pt x="1" y="3266363"/>
                </a:lnTo>
                <a:lnTo>
                  <a:pt x="1" y="3251783"/>
                </a:lnTo>
                <a:lnTo>
                  <a:pt x="231478" y="3251783"/>
                </a:lnTo>
                <a:lnTo>
                  <a:pt x="231478" y="2901235"/>
                </a:lnTo>
                <a:lnTo>
                  <a:pt x="1" y="2901235"/>
                </a:lnTo>
                <a:lnTo>
                  <a:pt x="1" y="2886655"/>
                </a:lnTo>
                <a:lnTo>
                  <a:pt x="231478" y="2886655"/>
                </a:lnTo>
                <a:lnTo>
                  <a:pt x="231478" y="2536108"/>
                </a:lnTo>
                <a:lnTo>
                  <a:pt x="1" y="2536108"/>
                </a:lnTo>
                <a:lnTo>
                  <a:pt x="1" y="2521528"/>
                </a:lnTo>
                <a:lnTo>
                  <a:pt x="231478" y="2521528"/>
                </a:lnTo>
                <a:lnTo>
                  <a:pt x="231478" y="2170981"/>
                </a:lnTo>
                <a:lnTo>
                  <a:pt x="1" y="2170981"/>
                </a:lnTo>
                <a:lnTo>
                  <a:pt x="1" y="2156401"/>
                </a:lnTo>
                <a:lnTo>
                  <a:pt x="231478" y="2156401"/>
                </a:lnTo>
                <a:lnTo>
                  <a:pt x="231478" y="1805854"/>
                </a:lnTo>
                <a:lnTo>
                  <a:pt x="1" y="1805854"/>
                </a:lnTo>
                <a:lnTo>
                  <a:pt x="1" y="1791274"/>
                </a:lnTo>
                <a:lnTo>
                  <a:pt x="231478" y="1791274"/>
                </a:lnTo>
                <a:lnTo>
                  <a:pt x="231478" y="1440727"/>
                </a:lnTo>
                <a:lnTo>
                  <a:pt x="1" y="1440727"/>
                </a:lnTo>
                <a:lnTo>
                  <a:pt x="1" y="1426147"/>
                </a:lnTo>
                <a:lnTo>
                  <a:pt x="231478" y="1426147"/>
                </a:lnTo>
                <a:lnTo>
                  <a:pt x="231478" y="1075598"/>
                </a:lnTo>
                <a:lnTo>
                  <a:pt x="1" y="1075598"/>
                </a:lnTo>
                <a:lnTo>
                  <a:pt x="1" y="1061017"/>
                </a:lnTo>
                <a:lnTo>
                  <a:pt x="231478" y="1061017"/>
                </a:lnTo>
                <a:lnTo>
                  <a:pt x="231478" y="710474"/>
                </a:lnTo>
                <a:lnTo>
                  <a:pt x="1" y="710474"/>
                </a:lnTo>
                <a:lnTo>
                  <a:pt x="1" y="695893"/>
                </a:lnTo>
                <a:lnTo>
                  <a:pt x="231478" y="695893"/>
                </a:lnTo>
                <a:lnTo>
                  <a:pt x="231478" y="345347"/>
                </a:lnTo>
                <a:lnTo>
                  <a:pt x="1" y="345347"/>
                </a:lnTo>
                <a:lnTo>
                  <a:pt x="1" y="330767"/>
                </a:lnTo>
                <a:lnTo>
                  <a:pt x="231478" y="330767"/>
                </a:lnTo>
                <a:lnTo>
                  <a:pt x="231478" y="0"/>
                </a:lnTo>
                <a:lnTo>
                  <a:pt x="246698" y="0"/>
                </a:lnTo>
                <a:lnTo>
                  <a:pt x="246698" y="330767"/>
                </a:lnTo>
                <a:lnTo>
                  <a:pt x="583071" y="330767"/>
                </a:lnTo>
                <a:lnTo>
                  <a:pt x="583071" y="0"/>
                </a:lnTo>
                <a:lnTo>
                  <a:pt x="598291" y="0"/>
                </a:lnTo>
                <a:lnTo>
                  <a:pt x="598291" y="330767"/>
                </a:lnTo>
                <a:lnTo>
                  <a:pt x="934660" y="330767"/>
                </a:lnTo>
                <a:lnTo>
                  <a:pt x="934660" y="0"/>
                </a:lnTo>
                <a:lnTo>
                  <a:pt x="949880" y="0"/>
                </a:lnTo>
                <a:lnTo>
                  <a:pt x="949880" y="330767"/>
                </a:lnTo>
                <a:lnTo>
                  <a:pt x="1286250" y="330767"/>
                </a:lnTo>
                <a:lnTo>
                  <a:pt x="1286250" y="0"/>
                </a:lnTo>
                <a:lnTo>
                  <a:pt x="1301470" y="0"/>
                </a:lnTo>
                <a:lnTo>
                  <a:pt x="1301470" y="330767"/>
                </a:lnTo>
                <a:lnTo>
                  <a:pt x="1637840" y="330767"/>
                </a:lnTo>
                <a:lnTo>
                  <a:pt x="1637840" y="0"/>
                </a:lnTo>
                <a:lnTo>
                  <a:pt x="1653060" y="0"/>
                </a:lnTo>
                <a:lnTo>
                  <a:pt x="1653060" y="330767"/>
                </a:lnTo>
                <a:lnTo>
                  <a:pt x="1989430" y="330767"/>
                </a:lnTo>
                <a:lnTo>
                  <a:pt x="1989430" y="0"/>
                </a:lnTo>
                <a:lnTo>
                  <a:pt x="2004650" y="0"/>
                </a:lnTo>
                <a:lnTo>
                  <a:pt x="2004650" y="330767"/>
                </a:lnTo>
                <a:lnTo>
                  <a:pt x="2341021" y="330767"/>
                </a:lnTo>
                <a:lnTo>
                  <a:pt x="2341021" y="0"/>
                </a:lnTo>
                <a:lnTo>
                  <a:pt x="2356240" y="0"/>
                </a:lnTo>
                <a:lnTo>
                  <a:pt x="2356240" y="330767"/>
                </a:lnTo>
                <a:lnTo>
                  <a:pt x="2692610" y="330767"/>
                </a:lnTo>
                <a:lnTo>
                  <a:pt x="2692610" y="0"/>
                </a:lnTo>
                <a:lnTo>
                  <a:pt x="2707830" y="0"/>
                </a:lnTo>
                <a:lnTo>
                  <a:pt x="2707830" y="330767"/>
                </a:lnTo>
                <a:lnTo>
                  <a:pt x="3044200" y="330767"/>
                </a:lnTo>
                <a:lnTo>
                  <a:pt x="3044200" y="0"/>
                </a:lnTo>
                <a:lnTo>
                  <a:pt x="3059420" y="0"/>
                </a:lnTo>
                <a:lnTo>
                  <a:pt x="3059420" y="330767"/>
                </a:lnTo>
                <a:lnTo>
                  <a:pt x="3395790" y="330767"/>
                </a:lnTo>
                <a:lnTo>
                  <a:pt x="3395790" y="0"/>
                </a:lnTo>
                <a:lnTo>
                  <a:pt x="3411010" y="0"/>
                </a:lnTo>
                <a:lnTo>
                  <a:pt x="3411010" y="330767"/>
                </a:lnTo>
                <a:lnTo>
                  <a:pt x="3586163" y="330767"/>
                </a:lnTo>
                <a:lnTo>
                  <a:pt x="3765031" y="330767"/>
                </a:lnTo>
                <a:lnTo>
                  <a:pt x="3765031" y="0"/>
                </a:lnTo>
                <a:lnTo>
                  <a:pt x="3780252" y="0"/>
                </a:lnTo>
                <a:lnTo>
                  <a:pt x="3780252" y="330767"/>
                </a:lnTo>
                <a:lnTo>
                  <a:pt x="4116624" y="330767"/>
                </a:lnTo>
                <a:lnTo>
                  <a:pt x="4116624" y="0"/>
                </a:lnTo>
                <a:lnTo>
                  <a:pt x="4131845" y="0"/>
                </a:lnTo>
                <a:lnTo>
                  <a:pt x="4131845" y="330767"/>
                </a:lnTo>
                <a:lnTo>
                  <a:pt x="4468214" y="330767"/>
                </a:lnTo>
                <a:lnTo>
                  <a:pt x="4468214" y="0"/>
                </a:lnTo>
                <a:lnTo>
                  <a:pt x="4483434" y="0"/>
                </a:lnTo>
                <a:lnTo>
                  <a:pt x="4483434" y="330767"/>
                </a:lnTo>
                <a:lnTo>
                  <a:pt x="4819804" y="330767"/>
                </a:lnTo>
                <a:lnTo>
                  <a:pt x="4819804" y="0"/>
                </a:lnTo>
                <a:lnTo>
                  <a:pt x="4835024" y="0"/>
                </a:lnTo>
                <a:lnTo>
                  <a:pt x="4835024" y="330767"/>
                </a:lnTo>
                <a:lnTo>
                  <a:pt x="5171394" y="330767"/>
                </a:lnTo>
                <a:lnTo>
                  <a:pt x="5171394" y="0"/>
                </a:lnTo>
                <a:lnTo>
                  <a:pt x="5186614" y="0"/>
                </a:lnTo>
                <a:lnTo>
                  <a:pt x="5186614" y="330767"/>
                </a:lnTo>
                <a:lnTo>
                  <a:pt x="5522984" y="330767"/>
                </a:lnTo>
                <a:lnTo>
                  <a:pt x="5522984" y="0"/>
                </a:lnTo>
                <a:lnTo>
                  <a:pt x="5538204" y="0"/>
                </a:lnTo>
                <a:lnTo>
                  <a:pt x="5538204" y="330767"/>
                </a:lnTo>
                <a:lnTo>
                  <a:pt x="5874574" y="330767"/>
                </a:lnTo>
                <a:lnTo>
                  <a:pt x="5874574" y="0"/>
                </a:lnTo>
                <a:lnTo>
                  <a:pt x="5889794" y="0"/>
                </a:lnTo>
                <a:lnTo>
                  <a:pt x="5889794" y="330767"/>
                </a:lnTo>
                <a:lnTo>
                  <a:pt x="6226164" y="330767"/>
                </a:lnTo>
                <a:lnTo>
                  <a:pt x="6226164" y="0"/>
                </a:lnTo>
                <a:lnTo>
                  <a:pt x="6241384" y="0"/>
                </a:lnTo>
                <a:lnTo>
                  <a:pt x="6241384" y="330767"/>
                </a:lnTo>
                <a:lnTo>
                  <a:pt x="6577753" y="330767"/>
                </a:lnTo>
                <a:lnTo>
                  <a:pt x="6577753" y="0"/>
                </a:lnTo>
                <a:lnTo>
                  <a:pt x="6592974" y="0"/>
                </a:lnTo>
                <a:lnTo>
                  <a:pt x="6592974" y="330767"/>
                </a:lnTo>
                <a:lnTo>
                  <a:pt x="6929343" y="330767"/>
                </a:lnTo>
                <a:lnTo>
                  <a:pt x="6929343" y="0"/>
                </a:lnTo>
                <a:lnTo>
                  <a:pt x="6944563" y="0"/>
                </a:lnTo>
                <a:lnTo>
                  <a:pt x="6944563" y="3307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/>
          <p:nvPr/>
        </p:nvSpPr>
        <p:spPr>
          <a:xfrm rot="5400000">
            <a:off x="-1500750" y="8816100"/>
            <a:ext cx="333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"/>
          <p:cNvSpPr txBox="1"/>
          <p:nvPr/>
        </p:nvSpPr>
        <p:spPr>
          <a:xfrm>
            <a:off x="1403549" y="4200150"/>
            <a:ext cx="15480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SLIDESMANIA</a:t>
            </a:r>
            <a:endParaRPr sz="12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cxnSp>
        <p:nvCxnSpPr>
          <p:cNvPr id="319" name="Google Shape;319;p21"/>
          <p:cNvCxnSpPr/>
          <p:nvPr/>
        </p:nvCxnSpPr>
        <p:spPr>
          <a:xfrm flipH="1" rot="10800000">
            <a:off x="2340224" y="6242138"/>
            <a:ext cx="13607700" cy="27000"/>
          </a:xfrm>
          <a:prstGeom prst="straightConnector1">
            <a:avLst/>
          </a:prstGeom>
          <a:noFill/>
          <a:ln cap="rnd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0" name="Google Shape;320;p21"/>
          <p:cNvSpPr/>
          <p:nvPr/>
        </p:nvSpPr>
        <p:spPr>
          <a:xfrm>
            <a:off x="3583574" y="6717788"/>
            <a:ext cx="11121000" cy="119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Templates for Education | Bundle 01</a:t>
            </a:r>
            <a:endParaRPr b="1" sz="4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1" name="Google Shape;321;p21"/>
          <p:cNvSpPr txBox="1"/>
          <p:nvPr/>
        </p:nvSpPr>
        <p:spPr>
          <a:xfrm>
            <a:off x="1403549" y="2520863"/>
            <a:ext cx="154809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6667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H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 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B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U</a:t>
            </a:r>
            <a:r>
              <a:rPr lang="en" sz="18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8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18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8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18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0"/>
          <p:cNvSpPr txBox="1"/>
          <p:nvPr/>
        </p:nvSpPr>
        <p:spPr>
          <a:xfrm>
            <a:off x="2669625" y="2284763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One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0" name="Google Shape;480;p30"/>
          <p:cNvSpPr txBox="1"/>
          <p:nvPr/>
        </p:nvSpPr>
        <p:spPr>
          <a:xfrm>
            <a:off x="11625863" y="2285438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Two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1" name="Google Shape;481;p30"/>
          <p:cNvSpPr txBox="1"/>
          <p:nvPr/>
        </p:nvSpPr>
        <p:spPr>
          <a:xfrm>
            <a:off x="2669625" y="6269363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Three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2" name="Google Shape;482;p30"/>
          <p:cNvSpPr txBox="1"/>
          <p:nvPr/>
        </p:nvSpPr>
        <p:spPr>
          <a:xfrm>
            <a:off x="11664338" y="6186900"/>
            <a:ext cx="3948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Four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3" name="Google Shape;483;p30"/>
          <p:cNvSpPr txBox="1"/>
          <p:nvPr/>
        </p:nvSpPr>
        <p:spPr>
          <a:xfrm>
            <a:off x="448200" y="3253838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4" name="Google Shape;484;p30"/>
          <p:cNvSpPr txBox="1"/>
          <p:nvPr/>
        </p:nvSpPr>
        <p:spPr>
          <a:xfrm>
            <a:off x="9404438" y="3268009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5" name="Google Shape;485;p30"/>
          <p:cNvSpPr txBox="1"/>
          <p:nvPr/>
        </p:nvSpPr>
        <p:spPr>
          <a:xfrm>
            <a:off x="448200" y="7326489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</a:t>
            </a: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6" name="Google Shape;486;p30"/>
          <p:cNvSpPr txBox="1"/>
          <p:nvPr/>
        </p:nvSpPr>
        <p:spPr>
          <a:xfrm>
            <a:off x="9404438" y="7340660"/>
            <a:ext cx="8467500" cy="255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87" name="Google Shape;487;p30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88" name="Google Shape;488;p30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1"/>
          <p:cNvSpPr txBox="1"/>
          <p:nvPr/>
        </p:nvSpPr>
        <p:spPr>
          <a:xfrm>
            <a:off x="324038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4" name="Google Shape;494;p31"/>
          <p:cNvSpPr txBox="1"/>
          <p:nvPr/>
        </p:nvSpPr>
        <p:spPr>
          <a:xfrm>
            <a:off x="1202738" y="2178600"/>
            <a:ext cx="41172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know?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95" name="Google Shape;495;p31"/>
          <p:cNvSpPr txBox="1"/>
          <p:nvPr/>
        </p:nvSpPr>
        <p:spPr>
          <a:xfrm>
            <a:off x="6276881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6" name="Google Shape;496;p31"/>
          <p:cNvSpPr txBox="1"/>
          <p:nvPr/>
        </p:nvSpPr>
        <p:spPr>
          <a:xfrm>
            <a:off x="7155581" y="2178600"/>
            <a:ext cx="41172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wonder?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97" name="Google Shape;497;p31"/>
          <p:cNvSpPr txBox="1"/>
          <p:nvPr/>
        </p:nvSpPr>
        <p:spPr>
          <a:xfrm>
            <a:off x="12229744" y="3032700"/>
            <a:ext cx="57669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98" name="Google Shape;498;p31"/>
          <p:cNvSpPr txBox="1"/>
          <p:nvPr/>
        </p:nvSpPr>
        <p:spPr>
          <a:xfrm>
            <a:off x="13108444" y="2178600"/>
            <a:ext cx="4117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have I learned?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99" name="Google Shape;499;p31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00" name="Google Shape;500;p31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2"/>
          <p:cNvSpPr txBox="1"/>
          <p:nvPr/>
        </p:nvSpPr>
        <p:spPr>
          <a:xfrm>
            <a:off x="324038" y="3032700"/>
            <a:ext cx="86940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6" name="Google Shape;506;p32"/>
          <p:cNvSpPr txBox="1"/>
          <p:nvPr/>
        </p:nvSpPr>
        <p:spPr>
          <a:xfrm>
            <a:off x="1648791" y="2178600"/>
            <a:ext cx="6207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07" name="Google Shape;507;p32"/>
          <p:cNvSpPr txBox="1"/>
          <p:nvPr/>
        </p:nvSpPr>
        <p:spPr>
          <a:xfrm>
            <a:off x="9298718" y="3032700"/>
            <a:ext cx="86940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08" name="Google Shape;508;p32"/>
          <p:cNvSpPr txBox="1"/>
          <p:nvPr/>
        </p:nvSpPr>
        <p:spPr>
          <a:xfrm>
            <a:off x="10623471" y="2178600"/>
            <a:ext cx="6207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That</a:t>
            </a:r>
            <a:endParaRPr b="1" sz="35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09" name="Google Shape;509;p32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10" name="Google Shape;510;p32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11" name="Google Shape;511;p32"/>
          <p:cNvSpPr txBox="1"/>
          <p:nvPr/>
        </p:nvSpPr>
        <p:spPr>
          <a:xfrm>
            <a:off x="8285775" y="1777875"/>
            <a:ext cx="1973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latin typeface="Chela One"/>
                <a:ea typeface="Chela One"/>
                <a:cs typeface="Chela One"/>
                <a:sym typeface="Chela One"/>
              </a:rPr>
              <a:t>VS.</a:t>
            </a:r>
            <a:endParaRPr b="1" sz="9000">
              <a:latin typeface="Chela One"/>
              <a:ea typeface="Chela One"/>
              <a:cs typeface="Chela One"/>
              <a:sym typeface="Chela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3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17" name="Google Shape;517;p33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W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G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18" name="Google Shape;518;p33"/>
          <p:cNvSpPr txBox="1"/>
          <p:nvPr/>
        </p:nvSpPr>
        <p:spPr>
          <a:xfrm>
            <a:off x="862388" y="1793100"/>
            <a:ext cx="4210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your name</a:t>
            </a:r>
            <a:endParaRPr b="1" sz="3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19" name="Google Shape;519;p33"/>
          <p:cNvSpPr txBox="1"/>
          <p:nvPr/>
        </p:nvSpPr>
        <p:spPr>
          <a:xfrm>
            <a:off x="552638" y="2804100"/>
            <a:ext cx="17149500" cy="6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4"/>
          <p:cNvSpPr txBox="1"/>
          <p:nvPr/>
        </p:nvSpPr>
        <p:spPr>
          <a:xfrm>
            <a:off x="325798" y="205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W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K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P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12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2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2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2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endParaRPr sz="12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25" name="Google Shape;525;p34"/>
          <p:cNvSpPr txBox="1"/>
          <p:nvPr/>
        </p:nvSpPr>
        <p:spPr>
          <a:xfrm>
            <a:off x="516375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Monday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26" name="Google Shape;526;p34"/>
          <p:cNvSpPr txBox="1"/>
          <p:nvPr/>
        </p:nvSpPr>
        <p:spPr>
          <a:xfrm>
            <a:off x="4094756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Tuesday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27" name="Google Shape;527;p34"/>
          <p:cNvSpPr txBox="1"/>
          <p:nvPr/>
        </p:nvSpPr>
        <p:spPr>
          <a:xfrm>
            <a:off x="76731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Wednesday</a:t>
            </a:r>
            <a:endParaRPr b="1" sz="27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28" name="Google Shape;528;p34"/>
          <p:cNvSpPr txBox="1"/>
          <p:nvPr/>
        </p:nvSpPr>
        <p:spPr>
          <a:xfrm>
            <a:off x="112515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Thursday</a:t>
            </a:r>
            <a:endParaRPr b="1" sz="27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29" name="Google Shape;529;p34"/>
          <p:cNvSpPr txBox="1"/>
          <p:nvPr/>
        </p:nvSpPr>
        <p:spPr>
          <a:xfrm>
            <a:off x="14829938" y="2154975"/>
            <a:ext cx="2974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Friday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30" name="Google Shape;530;p34"/>
          <p:cNvSpPr txBox="1"/>
          <p:nvPr/>
        </p:nvSpPr>
        <p:spPr>
          <a:xfrm>
            <a:off x="325800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1" name="Google Shape;531;p34"/>
          <p:cNvSpPr txBox="1"/>
          <p:nvPr/>
        </p:nvSpPr>
        <p:spPr>
          <a:xfrm>
            <a:off x="3904181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2" name="Google Shape;532;p34"/>
          <p:cNvSpPr txBox="1"/>
          <p:nvPr/>
        </p:nvSpPr>
        <p:spPr>
          <a:xfrm>
            <a:off x="7482581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3" name="Google Shape;533;p34"/>
          <p:cNvSpPr txBox="1"/>
          <p:nvPr/>
        </p:nvSpPr>
        <p:spPr>
          <a:xfrm>
            <a:off x="11060963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4" name="Google Shape;534;p34"/>
          <p:cNvSpPr txBox="1"/>
          <p:nvPr/>
        </p:nvSpPr>
        <p:spPr>
          <a:xfrm>
            <a:off x="14639325" y="3097725"/>
            <a:ext cx="33552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5" name="Google Shape;535;p34"/>
          <p:cNvSpPr txBox="1"/>
          <p:nvPr/>
        </p:nvSpPr>
        <p:spPr>
          <a:xfrm>
            <a:off x="1171200" y="8574525"/>
            <a:ext cx="16823400" cy="13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5"/>
          <p:cNvSpPr txBox="1"/>
          <p:nvPr/>
        </p:nvSpPr>
        <p:spPr>
          <a:xfrm>
            <a:off x="325799" y="-337350"/>
            <a:ext cx="176688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BINGO</a:t>
            </a:r>
            <a:endParaRPr sz="15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41" name="Google Shape;541;p35"/>
          <p:cNvSpPr txBox="1"/>
          <p:nvPr/>
        </p:nvSpPr>
        <p:spPr>
          <a:xfrm>
            <a:off x="12150038" y="75832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2" name="Google Shape;542;p35"/>
          <p:cNvSpPr txBox="1"/>
          <p:nvPr/>
        </p:nvSpPr>
        <p:spPr>
          <a:xfrm>
            <a:off x="12150038" y="47563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3" name="Google Shape;543;p35"/>
          <p:cNvSpPr txBox="1"/>
          <p:nvPr/>
        </p:nvSpPr>
        <p:spPr>
          <a:xfrm>
            <a:off x="12150038" y="19294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4" name="Google Shape;544;p35"/>
          <p:cNvSpPr txBox="1"/>
          <p:nvPr/>
        </p:nvSpPr>
        <p:spPr>
          <a:xfrm>
            <a:off x="14969175" y="76118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5" name="Google Shape;545;p35"/>
          <p:cNvSpPr txBox="1"/>
          <p:nvPr/>
        </p:nvSpPr>
        <p:spPr>
          <a:xfrm>
            <a:off x="14969175" y="47849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6" name="Google Shape;546;p35"/>
          <p:cNvSpPr txBox="1"/>
          <p:nvPr/>
        </p:nvSpPr>
        <p:spPr>
          <a:xfrm>
            <a:off x="14969175" y="195806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7" name="Google Shape;547;p35"/>
          <p:cNvSpPr txBox="1"/>
          <p:nvPr/>
        </p:nvSpPr>
        <p:spPr>
          <a:xfrm>
            <a:off x="6500138" y="75547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8" name="Google Shape;548;p35"/>
          <p:cNvSpPr txBox="1"/>
          <p:nvPr/>
        </p:nvSpPr>
        <p:spPr>
          <a:xfrm>
            <a:off x="6500138" y="47278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49" name="Google Shape;549;p35"/>
          <p:cNvSpPr txBox="1"/>
          <p:nvPr/>
        </p:nvSpPr>
        <p:spPr>
          <a:xfrm>
            <a:off x="6500138" y="1900913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0" name="Google Shape;550;p35"/>
          <p:cNvSpPr txBox="1"/>
          <p:nvPr/>
        </p:nvSpPr>
        <p:spPr>
          <a:xfrm>
            <a:off x="9319275" y="75832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1" name="Google Shape;551;p35"/>
          <p:cNvSpPr txBox="1"/>
          <p:nvPr/>
        </p:nvSpPr>
        <p:spPr>
          <a:xfrm>
            <a:off x="9319275" y="47563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2" name="Google Shape;552;p35"/>
          <p:cNvSpPr txBox="1"/>
          <p:nvPr/>
        </p:nvSpPr>
        <p:spPr>
          <a:xfrm>
            <a:off x="9319275" y="1929488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3" name="Google Shape;553;p35"/>
          <p:cNvSpPr txBox="1"/>
          <p:nvPr/>
        </p:nvSpPr>
        <p:spPr>
          <a:xfrm>
            <a:off x="868238" y="75690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4" name="Google Shape;554;p35"/>
          <p:cNvSpPr txBox="1"/>
          <p:nvPr/>
        </p:nvSpPr>
        <p:spPr>
          <a:xfrm>
            <a:off x="868238" y="47421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5" name="Google Shape;555;p35"/>
          <p:cNvSpPr txBox="1"/>
          <p:nvPr/>
        </p:nvSpPr>
        <p:spPr>
          <a:xfrm>
            <a:off x="868238" y="1915200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56" name="Google Shape;556;p35"/>
          <p:cNvSpPr/>
          <p:nvPr/>
        </p:nvSpPr>
        <p:spPr>
          <a:xfrm>
            <a:off x="649538" y="1809675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35"/>
          <p:cNvSpPr/>
          <p:nvPr/>
        </p:nvSpPr>
        <p:spPr>
          <a:xfrm>
            <a:off x="9102188" y="4608000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35"/>
          <p:cNvSpPr/>
          <p:nvPr/>
        </p:nvSpPr>
        <p:spPr>
          <a:xfrm>
            <a:off x="6284625" y="7425225"/>
            <a:ext cx="2933700" cy="2788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35"/>
          <p:cNvSpPr txBox="1"/>
          <p:nvPr/>
        </p:nvSpPr>
        <p:spPr>
          <a:xfrm>
            <a:off x="3687375" y="75975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0" name="Google Shape;560;p35"/>
          <p:cNvSpPr txBox="1"/>
          <p:nvPr/>
        </p:nvSpPr>
        <p:spPr>
          <a:xfrm>
            <a:off x="3687375" y="47706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1" name="Google Shape;561;p35"/>
          <p:cNvSpPr txBox="1"/>
          <p:nvPr/>
        </p:nvSpPr>
        <p:spPr>
          <a:xfrm>
            <a:off x="3687375" y="1943775"/>
            <a:ext cx="2496300" cy="25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6"/>
          <p:cNvSpPr txBox="1"/>
          <p:nvPr/>
        </p:nvSpPr>
        <p:spPr>
          <a:xfrm>
            <a:off x="166800" y="-263325"/>
            <a:ext cx="110250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STATION ROTATION</a:t>
            </a:r>
            <a:endParaRPr sz="9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67" name="Google Shape;567;p36"/>
          <p:cNvSpPr txBox="1"/>
          <p:nvPr/>
        </p:nvSpPr>
        <p:spPr>
          <a:xfrm>
            <a:off x="11077538" y="207413"/>
            <a:ext cx="6948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Combo"/>
                <a:ea typeface="Combo"/>
                <a:cs typeface="Combo"/>
                <a:sym typeface="Combo"/>
              </a:rPr>
              <a:t>This is a subtitle.-</a:t>
            </a:r>
            <a:endParaRPr b="1" sz="4500">
              <a:latin typeface="Combo"/>
              <a:ea typeface="Combo"/>
              <a:cs typeface="Combo"/>
              <a:sym typeface="Combo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4110414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4110414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4110414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4110414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7651126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7651126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7651126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7651126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11191838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7" name="Google Shape;577;p36"/>
          <p:cNvSpPr/>
          <p:nvPr/>
        </p:nvSpPr>
        <p:spPr>
          <a:xfrm>
            <a:off x="11191838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8" name="Google Shape;578;p36"/>
          <p:cNvSpPr/>
          <p:nvPr/>
        </p:nvSpPr>
        <p:spPr>
          <a:xfrm>
            <a:off x="11191838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79" name="Google Shape;579;p36"/>
          <p:cNvSpPr/>
          <p:nvPr/>
        </p:nvSpPr>
        <p:spPr>
          <a:xfrm>
            <a:off x="11191838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0" name="Google Shape;580;p36"/>
          <p:cNvSpPr/>
          <p:nvPr/>
        </p:nvSpPr>
        <p:spPr>
          <a:xfrm>
            <a:off x="14732550" y="2600704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14732550" y="4520691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14732550" y="6440678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14732550" y="8360753"/>
            <a:ext cx="3388500" cy="17487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7"/>
          <p:cNvSpPr txBox="1"/>
          <p:nvPr/>
        </p:nvSpPr>
        <p:spPr>
          <a:xfrm>
            <a:off x="395400" y="-263325"/>
            <a:ext cx="83787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CHOICE BOARD</a:t>
            </a:r>
            <a:endParaRPr sz="9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589" name="Google Shape;589;p37"/>
          <p:cNvSpPr txBox="1"/>
          <p:nvPr/>
        </p:nvSpPr>
        <p:spPr>
          <a:xfrm>
            <a:off x="8881875" y="207413"/>
            <a:ext cx="9144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Combo"/>
                <a:ea typeface="Combo"/>
                <a:cs typeface="Combo"/>
                <a:sym typeface="Combo"/>
              </a:rPr>
              <a:t>Kinesthetic | Visual | Auditory | Read - Write</a:t>
            </a:r>
            <a:endParaRPr b="1" sz="3800">
              <a:latin typeface="Combo"/>
              <a:ea typeface="Combo"/>
              <a:cs typeface="Combo"/>
              <a:sym typeface="Combo"/>
            </a:endParaRPr>
          </a:p>
        </p:txBody>
      </p:sp>
      <p:sp>
        <p:nvSpPr>
          <p:cNvPr id="590" name="Google Shape;590;p37"/>
          <p:cNvSpPr/>
          <p:nvPr/>
        </p:nvSpPr>
        <p:spPr>
          <a:xfrm>
            <a:off x="416325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1" name="Google Shape;591;p37"/>
          <p:cNvSpPr/>
          <p:nvPr/>
        </p:nvSpPr>
        <p:spPr>
          <a:xfrm>
            <a:off x="4890589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2" name="Google Shape;592;p37"/>
          <p:cNvSpPr/>
          <p:nvPr/>
        </p:nvSpPr>
        <p:spPr>
          <a:xfrm>
            <a:off x="9364852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3" name="Google Shape;593;p37"/>
          <p:cNvSpPr/>
          <p:nvPr/>
        </p:nvSpPr>
        <p:spPr>
          <a:xfrm>
            <a:off x="13839116" y="1356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4" name="Google Shape;594;p37"/>
          <p:cNvSpPr/>
          <p:nvPr/>
        </p:nvSpPr>
        <p:spPr>
          <a:xfrm>
            <a:off x="9364856" y="3594956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4890563" y="5833031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13839075" y="8071031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7" name="Google Shape;597;p37"/>
          <p:cNvSpPr/>
          <p:nvPr/>
        </p:nvSpPr>
        <p:spPr>
          <a:xfrm>
            <a:off x="416314" y="5833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8" name="Google Shape;598;p37"/>
          <p:cNvSpPr/>
          <p:nvPr/>
        </p:nvSpPr>
        <p:spPr>
          <a:xfrm>
            <a:off x="13839101" y="3594937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99" name="Google Shape;599;p37"/>
          <p:cNvSpPr/>
          <p:nvPr/>
        </p:nvSpPr>
        <p:spPr>
          <a:xfrm>
            <a:off x="9364864" y="8071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0" name="Google Shape;600;p37"/>
          <p:cNvSpPr/>
          <p:nvPr/>
        </p:nvSpPr>
        <p:spPr>
          <a:xfrm>
            <a:off x="416340" y="3594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1" name="Google Shape;601;p37"/>
          <p:cNvSpPr/>
          <p:nvPr/>
        </p:nvSpPr>
        <p:spPr>
          <a:xfrm>
            <a:off x="13839127" y="5832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2" name="Google Shape;602;p37"/>
          <p:cNvSpPr/>
          <p:nvPr/>
        </p:nvSpPr>
        <p:spPr>
          <a:xfrm>
            <a:off x="4890690" y="8071012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3" name="Google Shape;603;p37"/>
          <p:cNvSpPr/>
          <p:nvPr/>
        </p:nvSpPr>
        <p:spPr>
          <a:xfrm>
            <a:off x="4890604" y="3594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4" name="Google Shape;604;p37"/>
          <p:cNvSpPr/>
          <p:nvPr/>
        </p:nvSpPr>
        <p:spPr>
          <a:xfrm>
            <a:off x="9364841" y="5832975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05" name="Google Shape;605;p37"/>
          <p:cNvSpPr/>
          <p:nvPr/>
        </p:nvSpPr>
        <p:spPr>
          <a:xfrm>
            <a:off x="416479" y="8071050"/>
            <a:ext cx="4281600" cy="2038500"/>
          </a:xfrm>
          <a:prstGeom prst="roundRect">
            <a:avLst>
              <a:gd fmla="val 15633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8"/>
          <p:cNvSpPr/>
          <p:nvPr/>
        </p:nvSpPr>
        <p:spPr>
          <a:xfrm>
            <a:off x="635226" y="14762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</a:t>
            </a: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1" name="Google Shape;611;p38"/>
          <p:cNvSpPr/>
          <p:nvPr/>
        </p:nvSpPr>
        <p:spPr>
          <a:xfrm>
            <a:off x="635226" y="235411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B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2" name="Google Shape;612;p38"/>
          <p:cNvSpPr/>
          <p:nvPr/>
        </p:nvSpPr>
        <p:spPr>
          <a:xfrm>
            <a:off x="635226" y="3652497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C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3" name="Google Shape;613;p38"/>
          <p:cNvSpPr/>
          <p:nvPr/>
        </p:nvSpPr>
        <p:spPr>
          <a:xfrm>
            <a:off x="635226" y="45051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D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4" name="Google Shape;614;p38"/>
          <p:cNvSpPr/>
          <p:nvPr/>
        </p:nvSpPr>
        <p:spPr>
          <a:xfrm>
            <a:off x="635226" y="6706726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F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5" name="Google Shape;615;p38"/>
          <p:cNvSpPr/>
          <p:nvPr/>
        </p:nvSpPr>
        <p:spPr>
          <a:xfrm>
            <a:off x="635226" y="582885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E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6" name="Google Shape;616;p38"/>
          <p:cNvSpPr/>
          <p:nvPr/>
        </p:nvSpPr>
        <p:spPr>
          <a:xfrm>
            <a:off x="635226" y="885771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7" name="Google Shape;617;p38"/>
          <p:cNvSpPr/>
          <p:nvPr/>
        </p:nvSpPr>
        <p:spPr>
          <a:xfrm>
            <a:off x="635226" y="8005109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G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8" name="Google Shape;618;p38"/>
          <p:cNvSpPr/>
          <p:nvPr/>
        </p:nvSpPr>
        <p:spPr>
          <a:xfrm flipH="1">
            <a:off x="15768645" y="885771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P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19" name="Google Shape;619;p38"/>
          <p:cNvSpPr/>
          <p:nvPr/>
        </p:nvSpPr>
        <p:spPr>
          <a:xfrm flipH="1">
            <a:off x="15768645" y="7979837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O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0" name="Google Shape;620;p38"/>
          <p:cNvSpPr/>
          <p:nvPr/>
        </p:nvSpPr>
        <p:spPr>
          <a:xfrm flipH="1">
            <a:off x="15768645" y="6681453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N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1" name="Google Shape;621;p38"/>
          <p:cNvSpPr/>
          <p:nvPr/>
        </p:nvSpPr>
        <p:spPr>
          <a:xfrm flipH="1">
            <a:off x="15768645" y="582885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M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2" name="Google Shape;622;p38"/>
          <p:cNvSpPr/>
          <p:nvPr/>
        </p:nvSpPr>
        <p:spPr>
          <a:xfrm flipH="1">
            <a:off x="15768645" y="3627224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3" name="Google Shape;623;p38"/>
          <p:cNvSpPr/>
          <p:nvPr/>
        </p:nvSpPr>
        <p:spPr>
          <a:xfrm flipH="1">
            <a:off x="15768645" y="45051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4" name="Google Shape;624;p38"/>
          <p:cNvSpPr/>
          <p:nvPr/>
        </p:nvSpPr>
        <p:spPr>
          <a:xfrm flipH="1">
            <a:off x="15768645" y="14762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  I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5" name="Google Shape;625;p38"/>
          <p:cNvSpPr/>
          <p:nvPr/>
        </p:nvSpPr>
        <p:spPr>
          <a:xfrm flipH="1">
            <a:off x="15768645" y="2328841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 J</a:t>
            </a:r>
            <a:endParaRPr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6" name="Google Shape;626;p38"/>
          <p:cNvSpPr txBox="1"/>
          <p:nvPr/>
        </p:nvSpPr>
        <p:spPr>
          <a:xfrm>
            <a:off x="388200" y="-263150"/>
            <a:ext cx="175116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BRACKET CHALLENGE</a:t>
            </a:r>
            <a:endParaRPr sz="9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627" name="Google Shape;627;p38"/>
          <p:cNvSpPr txBox="1"/>
          <p:nvPr/>
        </p:nvSpPr>
        <p:spPr>
          <a:xfrm>
            <a:off x="7309325" y="2354125"/>
            <a:ext cx="37770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Combo"/>
                <a:ea typeface="Combo"/>
                <a:cs typeface="Combo"/>
                <a:sym typeface="Combo"/>
              </a:rPr>
              <a:t>Final Round!</a:t>
            </a:r>
            <a:endParaRPr b="1" sz="4500">
              <a:latin typeface="Combo"/>
              <a:ea typeface="Combo"/>
              <a:cs typeface="Combo"/>
              <a:sym typeface="Combo"/>
            </a:endParaRPr>
          </a:p>
        </p:txBody>
      </p:sp>
      <p:sp>
        <p:nvSpPr>
          <p:cNvPr id="628" name="Google Shape;628;p38"/>
          <p:cNvSpPr/>
          <p:nvPr/>
        </p:nvSpPr>
        <p:spPr>
          <a:xfrm>
            <a:off x="2997426" y="2009638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9" name="Google Shape;629;p38"/>
          <p:cNvSpPr/>
          <p:nvPr/>
        </p:nvSpPr>
        <p:spPr>
          <a:xfrm flipH="1">
            <a:off x="13444545" y="4009800"/>
            <a:ext cx="1909800" cy="687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3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31" name="Google Shape;331;p23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32" name="Google Shape;332;p23"/>
          <p:cNvSpPr txBox="1"/>
          <p:nvPr/>
        </p:nvSpPr>
        <p:spPr>
          <a:xfrm>
            <a:off x="2876694" y="2364413"/>
            <a:ext cx="12465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3" name="Google Shape;333;p23"/>
          <p:cNvSpPr txBox="1"/>
          <p:nvPr/>
        </p:nvSpPr>
        <p:spPr>
          <a:xfrm>
            <a:off x="325796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4" name="Google Shape;334;p23"/>
          <p:cNvSpPr txBox="1"/>
          <p:nvPr/>
        </p:nvSpPr>
        <p:spPr>
          <a:xfrm>
            <a:off x="4871958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" name="Google Shape;335;p23"/>
          <p:cNvSpPr txBox="1"/>
          <p:nvPr/>
        </p:nvSpPr>
        <p:spPr>
          <a:xfrm>
            <a:off x="9364233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" name="Google Shape;336;p23"/>
          <p:cNvSpPr txBox="1"/>
          <p:nvPr/>
        </p:nvSpPr>
        <p:spPr>
          <a:xfrm>
            <a:off x="13910396" y="5161228"/>
            <a:ext cx="4084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7" name="Google Shape;337;p23"/>
          <p:cNvSpPr txBox="1"/>
          <p:nvPr/>
        </p:nvSpPr>
        <p:spPr>
          <a:xfrm>
            <a:off x="2876700" y="3599925"/>
            <a:ext cx="12465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8" name="Google Shape;338;p23"/>
          <p:cNvSpPr txBox="1"/>
          <p:nvPr/>
        </p:nvSpPr>
        <p:spPr>
          <a:xfrm>
            <a:off x="3258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48283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" name="Google Shape;340;p23"/>
          <p:cNvSpPr txBox="1"/>
          <p:nvPr/>
        </p:nvSpPr>
        <p:spPr>
          <a:xfrm>
            <a:off x="93308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" name="Google Shape;341;p23"/>
          <p:cNvSpPr txBox="1"/>
          <p:nvPr/>
        </p:nvSpPr>
        <p:spPr>
          <a:xfrm>
            <a:off x="13833300" y="6722550"/>
            <a:ext cx="40842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4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47" name="Google Shape;347;p24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T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48" name="Google Shape;348;p24"/>
          <p:cNvSpPr txBox="1"/>
          <p:nvPr/>
        </p:nvSpPr>
        <p:spPr>
          <a:xfrm>
            <a:off x="2876694" y="2250113"/>
            <a:ext cx="12465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something here.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49" name="Google Shape;349;p24"/>
          <p:cNvSpPr txBox="1"/>
          <p:nvPr/>
        </p:nvSpPr>
        <p:spPr>
          <a:xfrm>
            <a:off x="495413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0" name="Google Shape;350;p24"/>
          <p:cNvSpPr txBox="1"/>
          <p:nvPr/>
        </p:nvSpPr>
        <p:spPr>
          <a:xfrm>
            <a:off x="495413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1" name="Google Shape;351;p24"/>
          <p:cNvSpPr txBox="1"/>
          <p:nvPr/>
        </p:nvSpPr>
        <p:spPr>
          <a:xfrm>
            <a:off x="495413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2" name="Google Shape;352;p24"/>
          <p:cNvSpPr txBox="1"/>
          <p:nvPr/>
        </p:nvSpPr>
        <p:spPr>
          <a:xfrm>
            <a:off x="495413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3" name="Google Shape;353;p24"/>
          <p:cNvSpPr txBox="1"/>
          <p:nvPr/>
        </p:nvSpPr>
        <p:spPr>
          <a:xfrm>
            <a:off x="495413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4" name="Google Shape;354;p24"/>
          <p:cNvSpPr txBox="1"/>
          <p:nvPr/>
        </p:nvSpPr>
        <p:spPr>
          <a:xfrm>
            <a:off x="6562125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5" name="Google Shape;355;p24"/>
          <p:cNvSpPr txBox="1"/>
          <p:nvPr/>
        </p:nvSpPr>
        <p:spPr>
          <a:xfrm>
            <a:off x="6562125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6" name="Google Shape;356;p24"/>
          <p:cNvSpPr txBox="1"/>
          <p:nvPr/>
        </p:nvSpPr>
        <p:spPr>
          <a:xfrm>
            <a:off x="6562125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7" name="Google Shape;357;p24"/>
          <p:cNvSpPr txBox="1"/>
          <p:nvPr/>
        </p:nvSpPr>
        <p:spPr>
          <a:xfrm>
            <a:off x="6562125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8" name="Google Shape;358;p24"/>
          <p:cNvSpPr txBox="1"/>
          <p:nvPr/>
        </p:nvSpPr>
        <p:spPr>
          <a:xfrm>
            <a:off x="6562125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59" name="Google Shape;359;p24"/>
          <p:cNvSpPr txBox="1"/>
          <p:nvPr/>
        </p:nvSpPr>
        <p:spPr>
          <a:xfrm>
            <a:off x="12628838" y="383902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0" name="Google Shape;360;p24"/>
          <p:cNvSpPr txBox="1"/>
          <p:nvPr/>
        </p:nvSpPr>
        <p:spPr>
          <a:xfrm>
            <a:off x="12628838" y="5089688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1" name="Google Shape;361;p24"/>
          <p:cNvSpPr txBox="1"/>
          <p:nvPr/>
        </p:nvSpPr>
        <p:spPr>
          <a:xfrm>
            <a:off x="12628838" y="6340350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2" name="Google Shape;362;p24"/>
          <p:cNvSpPr txBox="1"/>
          <p:nvPr/>
        </p:nvSpPr>
        <p:spPr>
          <a:xfrm>
            <a:off x="12628838" y="7591013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63" name="Google Shape;363;p24"/>
          <p:cNvSpPr txBox="1"/>
          <p:nvPr/>
        </p:nvSpPr>
        <p:spPr>
          <a:xfrm>
            <a:off x="12628838" y="8841675"/>
            <a:ext cx="51639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5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69" name="Google Shape;369;p25"/>
          <p:cNvSpPr txBox="1"/>
          <p:nvPr/>
        </p:nvSpPr>
        <p:spPr>
          <a:xfrm>
            <a:off x="10524979" y="22248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#1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70" name="Google Shape;370;p25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U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 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71" name="Google Shape;371;p25"/>
          <p:cNvSpPr txBox="1"/>
          <p:nvPr/>
        </p:nvSpPr>
        <p:spPr>
          <a:xfrm>
            <a:off x="10524979" y="4862063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ffect #2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72" name="Google Shape;372;p25"/>
          <p:cNvSpPr txBox="1"/>
          <p:nvPr/>
        </p:nvSpPr>
        <p:spPr>
          <a:xfrm>
            <a:off x="10524979" y="74992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ffect #3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73" name="Google Shape;373;p25"/>
          <p:cNvSpPr txBox="1"/>
          <p:nvPr/>
        </p:nvSpPr>
        <p:spPr>
          <a:xfrm>
            <a:off x="1586925" y="2399063"/>
            <a:ext cx="3901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cause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74" name="Google Shape;374;p25"/>
          <p:cNvSpPr txBox="1"/>
          <p:nvPr/>
        </p:nvSpPr>
        <p:spPr>
          <a:xfrm>
            <a:off x="385650" y="3368138"/>
            <a:ext cx="6304200" cy="635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5" name="Google Shape;375;p25"/>
          <p:cNvSpPr txBox="1"/>
          <p:nvPr/>
        </p:nvSpPr>
        <p:spPr>
          <a:xfrm>
            <a:off x="7804279" y="2979675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6" name="Google Shape;376;p25"/>
          <p:cNvSpPr txBox="1"/>
          <p:nvPr/>
        </p:nvSpPr>
        <p:spPr>
          <a:xfrm>
            <a:off x="7804279" y="5615363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77" name="Google Shape;377;p25"/>
          <p:cNvSpPr txBox="1"/>
          <p:nvPr/>
        </p:nvSpPr>
        <p:spPr>
          <a:xfrm>
            <a:off x="7804279" y="8251050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AND WRITE YOUR CONCLUSION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83" name="Google Shape;383;p26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V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84" name="Google Shape;384;p26"/>
          <p:cNvSpPr txBox="1"/>
          <p:nvPr/>
        </p:nvSpPr>
        <p:spPr>
          <a:xfrm flipH="1">
            <a:off x="12992981" y="2399063"/>
            <a:ext cx="3733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conclusion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85" name="Google Shape;385;p26"/>
          <p:cNvSpPr txBox="1"/>
          <p:nvPr/>
        </p:nvSpPr>
        <p:spPr>
          <a:xfrm flipH="1">
            <a:off x="11843351" y="3368138"/>
            <a:ext cx="6032700" cy="635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86" name="Google Shape;386;p26"/>
          <p:cNvSpPr txBox="1"/>
          <p:nvPr/>
        </p:nvSpPr>
        <p:spPr>
          <a:xfrm flipH="1">
            <a:off x="3046350" y="22248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#1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87" name="Google Shape;387;p26"/>
          <p:cNvSpPr txBox="1"/>
          <p:nvPr/>
        </p:nvSpPr>
        <p:spPr>
          <a:xfrm flipH="1">
            <a:off x="3046350" y="4862063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#2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88" name="Google Shape;388;p26"/>
          <p:cNvSpPr txBox="1"/>
          <p:nvPr/>
        </p:nvSpPr>
        <p:spPr>
          <a:xfrm flipH="1">
            <a:off x="3046350" y="74992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</a:t>
            </a: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#3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89" name="Google Shape;389;p26"/>
          <p:cNvSpPr txBox="1"/>
          <p:nvPr/>
        </p:nvSpPr>
        <p:spPr>
          <a:xfrm flipH="1">
            <a:off x="325650" y="2979675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0" name="Google Shape;390;p26"/>
          <p:cNvSpPr txBox="1"/>
          <p:nvPr/>
        </p:nvSpPr>
        <p:spPr>
          <a:xfrm flipH="1">
            <a:off x="325650" y="5615363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91" name="Google Shape;391;p26"/>
          <p:cNvSpPr txBox="1"/>
          <p:nvPr/>
        </p:nvSpPr>
        <p:spPr>
          <a:xfrm flipH="1">
            <a:off x="325650" y="8251050"/>
            <a:ext cx="101292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7"/>
          <p:cNvSpPr txBox="1"/>
          <p:nvPr/>
        </p:nvSpPr>
        <p:spPr>
          <a:xfrm>
            <a:off x="325799" y="1034250"/>
            <a:ext cx="17668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TITLE OF THE STORY</a:t>
            </a:r>
            <a:endParaRPr sz="75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397" name="Google Shape;397;p27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I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N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G 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A 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105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105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105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105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endParaRPr sz="105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398" name="Google Shape;398;p27"/>
          <p:cNvSpPr txBox="1"/>
          <p:nvPr/>
        </p:nvSpPr>
        <p:spPr>
          <a:xfrm flipH="1">
            <a:off x="802725" y="245190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First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9" name="Google Shape;399;p27"/>
          <p:cNvSpPr txBox="1"/>
          <p:nvPr/>
        </p:nvSpPr>
        <p:spPr>
          <a:xfrm flipH="1">
            <a:off x="802725" y="5089088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Next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00" name="Google Shape;400;p27"/>
          <p:cNvSpPr txBox="1"/>
          <p:nvPr/>
        </p:nvSpPr>
        <p:spPr>
          <a:xfrm flipH="1">
            <a:off x="802725" y="7726275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Last</a:t>
            </a:r>
            <a:endParaRPr b="1" sz="38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01" name="Google Shape;401;p27"/>
          <p:cNvSpPr txBox="1"/>
          <p:nvPr/>
        </p:nvSpPr>
        <p:spPr>
          <a:xfrm flipH="1">
            <a:off x="1054088" y="3206695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2" name="Google Shape;402;p27"/>
          <p:cNvSpPr txBox="1"/>
          <p:nvPr/>
        </p:nvSpPr>
        <p:spPr>
          <a:xfrm flipH="1">
            <a:off x="1054088" y="5842384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03" name="Google Shape;403;p27"/>
          <p:cNvSpPr txBox="1"/>
          <p:nvPr/>
        </p:nvSpPr>
        <p:spPr>
          <a:xfrm flipH="1">
            <a:off x="1054088" y="8478074"/>
            <a:ext cx="168417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8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09" name="Google Shape;409;p28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F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Y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R 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M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O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10" name="Google Shape;410;p28"/>
          <p:cNvSpPr txBox="1"/>
          <p:nvPr/>
        </p:nvSpPr>
        <p:spPr>
          <a:xfrm>
            <a:off x="325800" y="2115600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1" name="Google Shape;411;p28"/>
          <p:cNvSpPr txBox="1"/>
          <p:nvPr/>
        </p:nvSpPr>
        <p:spPr>
          <a:xfrm>
            <a:off x="325800" y="6196463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2" name="Google Shape;412;p28"/>
          <p:cNvSpPr txBox="1"/>
          <p:nvPr/>
        </p:nvSpPr>
        <p:spPr>
          <a:xfrm>
            <a:off x="12227963" y="2115600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3" name="Google Shape;413;p28"/>
          <p:cNvSpPr txBox="1"/>
          <p:nvPr/>
        </p:nvSpPr>
        <p:spPr>
          <a:xfrm>
            <a:off x="12227963" y="6196463"/>
            <a:ext cx="57669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4" name="Google Shape;414;p28"/>
          <p:cNvSpPr txBox="1"/>
          <p:nvPr/>
        </p:nvSpPr>
        <p:spPr>
          <a:xfrm>
            <a:off x="6807375" y="5042288"/>
            <a:ext cx="4687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Word</a:t>
            </a:r>
            <a:endParaRPr b="1" sz="1200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 txBox="1"/>
          <p:nvPr/>
        </p:nvSpPr>
        <p:spPr>
          <a:xfrm>
            <a:off x="325799" y="1034250"/>
            <a:ext cx="17668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Monofett"/>
                <a:ea typeface="Monofett"/>
                <a:cs typeface="Monofett"/>
                <a:sym typeface="Monofett"/>
              </a:rPr>
              <a:t>ADD A SUBTITLE</a:t>
            </a:r>
            <a:endParaRPr sz="6000">
              <a:solidFill>
                <a:schemeClr val="dk1"/>
              </a:solidFill>
              <a:latin typeface="Monofett"/>
              <a:ea typeface="Monofett"/>
              <a:cs typeface="Monofett"/>
              <a:sym typeface="Monofett"/>
            </a:endParaRPr>
          </a:p>
        </p:txBody>
      </p:sp>
      <p:sp>
        <p:nvSpPr>
          <p:cNvPr id="420" name="Google Shape;420;p29"/>
          <p:cNvSpPr txBox="1"/>
          <p:nvPr/>
        </p:nvSpPr>
        <p:spPr>
          <a:xfrm>
            <a:off x="325798" y="-22800"/>
            <a:ext cx="17668800" cy="1628700"/>
          </a:xfrm>
          <a:prstGeom prst="rect">
            <a:avLst/>
          </a:prstGeom>
          <a:noFill/>
          <a:ln>
            <a:noFill/>
          </a:ln>
          <a:effectLst>
            <a:outerShdw rotWithShape="0" algn="bl" dir="21540000" dist="47625">
              <a:srgbClr val="000000"/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C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L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S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S 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D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r>
              <a:rPr lang="en" sz="9000">
                <a:solidFill>
                  <a:schemeClr val="accent4"/>
                </a:solidFill>
                <a:latin typeface="Chewy"/>
                <a:ea typeface="Chewy"/>
                <a:cs typeface="Chewy"/>
                <a:sym typeface="Chewy"/>
              </a:rPr>
              <a:t>B</a:t>
            </a:r>
            <a:r>
              <a:rPr lang="en" sz="9000">
                <a:solidFill>
                  <a:schemeClr val="accent1"/>
                </a:solidFill>
                <a:latin typeface="Chewy"/>
                <a:ea typeface="Chewy"/>
                <a:cs typeface="Chewy"/>
                <a:sym typeface="Chewy"/>
              </a:rPr>
              <a:t>A</a:t>
            </a:r>
            <a:r>
              <a:rPr lang="en" sz="9000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rPr>
              <a:t>T</a:t>
            </a:r>
            <a:r>
              <a:rPr lang="en" sz="9000">
                <a:solidFill>
                  <a:schemeClr val="accent3"/>
                </a:solidFill>
                <a:latin typeface="Chewy"/>
                <a:ea typeface="Chewy"/>
                <a:cs typeface="Chewy"/>
                <a:sym typeface="Chewy"/>
              </a:rPr>
              <a:t>E</a:t>
            </a:r>
            <a:endParaRPr sz="9000">
              <a:solidFill>
                <a:schemeClr val="accen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21" name="Google Shape;421;p29"/>
          <p:cNvSpPr/>
          <p:nvPr/>
        </p:nvSpPr>
        <p:spPr>
          <a:xfrm>
            <a:off x="2951663" y="3158100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745275" y="6482831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3" name="Google Shape;423;p29"/>
          <p:cNvSpPr/>
          <p:nvPr/>
        </p:nvSpPr>
        <p:spPr>
          <a:xfrm>
            <a:off x="4427213" y="4257113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4" name="Google Shape;424;p29"/>
          <p:cNvSpPr/>
          <p:nvPr/>
        </p:nvSpPr>
        <p:spPr>
          <a:xfrm>
            <a:off x="2220825" y="7581844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5" name="Google Shape;425;p29"/>
          <p:cNvSpPr/>
          <p:nvPr/>
        </p:nvSpPr>
        <p:spPr>
          <a:xfrm>
            <a:off x="14935088" y="3625725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6" name="Google Shape;426;p29"/>
          <p:cNvSpPr/>
          <p:nvPr/>
        </p:nvSpPr>
        <p:spPr>
          <a:xfrm>
            <a:off x="12728700" y="6950456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7" name="Google Shape;427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8" name="Google Shape;428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9" name="Google Shape;429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0" name="Google Shape;430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1" name="Google Shape;431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2" name="Google Shape;432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3" name="Google Shape;433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4" name="Google Shape;434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5" name="Google Shape;435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6" name="Google Shape;436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7" name="Google Shape;437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8" name="Google Shape;438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39" name="Google Shape;439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0" name="Google Shape;440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1" name="Google Shape;441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2" name="Google Shape;442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3" name="Google Shape;443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4" name="Google Shape;444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5" name="Google Shape;445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6" name="Google Shape;446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8" name="Google Shape;448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49" name="Google Shape;449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0" name="Google Shape;450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2" name="Google Shape;452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3" name="Google Shape;453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4" name="Google Shape;454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6" name="Google Shape;456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7" name="Google Shape;457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8" name="Google Shape;458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59" name="Google Shape;459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0" name="Google Shape;460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1" name="Google Shape;461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2" name="Google Shape;462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3" name="Google Shape;463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4" name="Google Shape;464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5" name="Google Shape;465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6" name="Google Shape;466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7" name="Google Shape;467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8" name="Google Shape;468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9" name="Google Shape;469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0" name="Google Shape;470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1" name="Google Shape;471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2" name="Google Shape;472;p29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73" name="Google Shape;473;p29"/>
          <p:cNvSpPr/>
          <p:nvPr/>
        </p:nvSpPr>
        <p:spPr>
          <a:xfrm>
            <a:off x="1834163" y="10630088"/>
            <a:ext cx="16453800" cy="1475700"/>
          </a:xfrm>
          <a:prstGeom prst="roundRect">
            <a:avLst>
              <a:gd fmla="val 4889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Grab a post it, type your name and place it on the board.</a:t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74" name="Google Shape;474;p29"/>
          <p:cNvSpPr/>
          <p:nvPr/>
        </p:nvSpPr>
        <p:spPr>
          <a:xfrm>
            <a:off x="6437925" y="4257113"/>
            <a:ext cx="5412300" cy="3545700"/>
          </a:xfrm>
          <a:prstGeom prst="roundRect">
            <a:avLst>
              <a:gd fmla="val 8210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a statement here.</a:t>
            </a:r>
            <a:endParaRPr b="1" sz="6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725465"/>
      </a:accent1>
      <a:accent2>
        <a:srgbClr val="AE8DA0"/>
      </a:accent2>
      <a:accent3>
        <a:srgbClr val="D2CAD5"/>
      </a:accent3>
      <a:accent4>
        <a:srgbClr val="A7A5A6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