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57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slide" Target="slides/slide19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fd6f18662e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fd6f18662e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gfd6f18662e_0_3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7" name="Google Shape;477;gfd6f18662e_0_3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fd6f18662e_0_7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1" name="Google Shape;491;gfd6f18662e_0_7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gfd6f18662e_0_7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3" name="Google Shape;503;gfd6f18662e_0_7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gf86b4f6fdb_1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4" name="Google Shape;514;gf86b4f6fdb_1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gfd6f18662e_0_6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2" name="Google Shape;522;gfd6f18662e_0_6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fd6f18662e_0_8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fd6f18662e_0_8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2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gfd6f18662e_0_3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4" name="Google Shape;564;gfd6f18662e_0_3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gfd6f18662e_0_4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6" name="Google Shape;586;gfd6f18662e_0_4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g101fc123353_59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8" name="Google Shape;608;g101fc123353_59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ga0744a8d92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2" name="Google Shape;632;ga0744a8d92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fd6f18662e_0_10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fd6f18662e_0_10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fd6f18662e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fd6f18662e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fd6f18662e_0_7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4" name="Google Shape;344;gfd6f18662e_0_7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fd6f18662e_0_4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fd6f18662e_0_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fd6f18662e_0_8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fd6f18662e_0_8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fd6f18662e_0_8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fd6f18662e_0_8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fd6f18662e_0_6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fd6f18662e_0_6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fd6f18662e_0_9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7" name="Google Shape;417;gfd6f18662e_0_9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questions-powerpoint-google-slides/can-i-use-these-templates/" TargetMode="External"/><Relationship Id="rId3" Type="http://schemas.openxmlformats.org/officeDocument/2006/relationships/hyperlink" Target="https://www.facebook.com/SlidesManiaSM/" TargetMode="External"/><Relationship Id="rId4" Type="http://schemas.openxmlformats.org/officeDocument/2006/relationships/image" Target="../media/image1.png"/><Relationship Id="rId11" Type="http://schemas.openxmlformats.org/officeDocument/2006/relationships/image" Target="../media/image5.png"/><Relationship Id="rId10" Type="http://schemas.openxmlformats.org/officeDocument/2006/relationships/image" Target="../media/image4.png"/><Relationship Id="rId9" Type="http://schemas.openxmlformats.org/officeDocument/2006/relationships/hyperlink" Target="https://www.instagram.com/slidesmania/" TargetMode="External"/><Relationship Id="rId5" Type="http://schemas.openxmlformats.org/officeDocument/2006/relationships/hyperlink" Target="https://twitter.com/SlidesManiaSM/" TargetMode="External"/><Relationship Id="rId6" Type="http://schemas.openxmlformats.org/officeDocument/2006/relationships/image" Target="../media/image3.png"/><Relationship Id="rId7" Type="http://schemas.openxmlformats.org/officeDocument/2006/relationships/hyperlink" Target="https://www.pinterest.com/slidesmania/" TargetMode="External"/><Relationship Id="rId8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1 Title">
  <p:cSld name="CUSTOM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-5400000">
            <a:off x="4045313" y="-4044786"/>
            <a:ext cx="10216794" cy="18307420"/>
          </a:xfrm>
          <a:custGeom>
            <a:rect b="b" l="l" r="r" t="t"/>
            <a:pathLst>
              <a:path extrusionOk="0" h="12539329" w="7119717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966150" y="1375425"/>
            <a:ext cx="16355700" cy="7536300"/>
          </a:xfrm>
          <a:prstGeom prst="roundRect">
            <a:avLst>
              <a:gd fmla="val 755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0 Class debate">
  <p:cSld name="CUSTOM_21_2_1_1_1_1_1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1"/>
          <p:cNvSpPr/>
          <p:nvPr/>
        </p:nvSpPr>
        <p:spPr>
          <a:xfrm>
            <a:off x="325800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1" name="Google Shape;131;p11"/>
          <p:cNvSpPr/>
          <p:nvPr/>
        </p:nvSpPr>
        <p:spPr>
          <a:xfrm>
            <a:off x="325800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2" name="Google Shape;132;p11"/>
          <p:cNvSpPr/>
          <p:nvPr/>
        </p:nvSpPr>
        <p:spPr>
          <a:xfrm>
            <a:off x="9288077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3" name="Google Shape;133;p11"/>
          <p:cNvSpPr/>
          <p:nvPr/>
        </p:nvSpPr>
        <p:spPr>
          <a:xfrm>
            <a:off x="9288077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4" name="Google Shape;134;p11"/>
          <p:cNvSpPr/>
          <p:nvPr/>
        </p:nvSpPr>
        <p:spPr>
          <a:xfrm>
            <a:off x="6437925" y="4257113"/>
            <a:ext cx="5412300" cy="3545700"/>
          </a:xfrm>
          <a:prstGeom prst="roundRect">
            <a:avLst>
              <a:gd fmla="val 821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5" name="Google Shape;135;p11"/>
          <p:cNvSpPr txBox="1"/>
          <p:nvPr/>
        </p:nvSpPr>
        <p:spPr>
          <a:xfrm>
            <a:off x="13150616" y="21886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strongly disagree</a:t>
            </a:r>
            <a:endParaRPr b="1" i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6" name="Google Shape;136;p11"/>
          <p:cNvSpPr txBox="1"/>
          <p:nvPr/>
        </p:nvSpPr>
        <p:spPr>
          <a:xfrm>
            <a:off x="13150616" y="91312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somewhat disagree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7" name="Google Shape;137;p11"/>
          <p:cNvSpPr txBox="1"/>
          <p:nvPr/>
        </p:nvSpPr>
        <p:spPr>
          <a:xfrm>
            <a:off x="464216" y="21886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strongly agree</a:t>
            </a:r>
            <a:endParaRPr b="1" i="1" sz="3800">
              <a:solidFill>
                <a:schemeClr val="accen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38" name="Google Shape;138;p11"/>
          <p:cNvSpPr txBox="1"/>
          <p:nvPr/>
        </p:nvSpPr>
        <p:spPr>
          <a:xfrm>
            <a:off x="464216" y="91312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I somewhat agree</a:t>
            </a:r>
            <a:endParaRPr b="1" i="1" sz="3800">
              <a:solidFill>
                <a:schemeClr val="accen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1 Four blocks">
  <p:cSld name="CUSTOM_21_2_1_1_1_1_1_1_1_1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2"/>
          <p:cNvSpPr/>
          <p:nvPr/>
        </p:nvSpPr>
        <p:spPr>
          <a:xfrm>
            <a:off x="325800" y="2556430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1" name="Google Shape;141;p12"/>
          <p:cNvSpPr/>
          <p:nvPr/>
        </p:nvSpPr>
        <p:spPr>
          <a:xfrm>
            <a:off x="9282038" y="2556413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2" name="Google Shape;142;p12"/>
          <p:cNvSpPr/>
          <p:nvPr/>
        </p:nvSpPr>
        <p:spPr>
          <a:xfrm>
            <a:off x="325800" y="6503288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3" name="Google Shape;143;p12"/>
          <p:cNvSpPr/>
          <p:nvPr/>
        </p:nvSpPr>
        <p:spPr>
          <a:xfrm>
            <a:off x="9282038" y="6503270"/>
            <a:ext cx="8712600" cy="3440700"/>
          </a:xfrm>
          <a:prstGeom prst="roundRect">
            <a:avLst>
              <a:gd fmla="val 809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4" name="Google Shape;144;p12"/>
          <p:cNvSpPr/>
          <p:nvPr/>
        </p:nvSpPr>
        <p:spPr>
          <a:xfrm>
            <a:off x="2411550" y="2241113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2"/>
          <p:cNvSpPr/>
          <p:nvPr/>
        </p:nvSpPr>
        <p:spPr>
          <a:xfrm>
            <a:off x="11367788" y="2241113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2"/>
          <p:cNvSpPr/>
          <p:nvPr/>
        </p:nvSpPr>
        <p:spPr>
          <a:xfrm>
            <a:off x="2411550" y="6143250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2"/>
          <p:cNvSpPr/>
          <p:nvPr/>
        </p:nvSpPr>
        <p:spPr>
          <a:xfrm>
            <a:off x="11367788" y="6143250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2 Three blocks">
  <p:cSld name="CUSTOM_21_2_1_1_1_1_1_1_1_1_1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3"/>
          <p:cNvSpPr/>
          <p:nvPr/>
        </p:nvSpPr>
        <p:spPr>
          <a:xfrm>
            <a:off x="325800" y="2621400"/>
            <a:ext cx="57651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0" name="Google Shape;150;p13"/>
          <p:cNvSpPr/>
          <p:nvPr/>
        </p:nvSpPr>
        <p:spPr>
          <a:xfrm>
            <a:off x="6277783" y="2621400"/>
            <a:ext cx="57651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1" name="Google Shape;151;p13"/>
          <p:cNvSpPr/>
          <p:nvPr/>
        </p:nvSpPr>
        <p:spPr>
          <a:xfrm>
            <a:off x="12229767" y="2621400"/>
            <a:ext cx="57651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2" name="Google Shape;152;p13"/>
          <p:cNvSpPr/>
          <p:nvPr/>
        </p:nvSpPr>
        <p:spPr>
          <a:xfrm>
            <a:off x="936938" y="2134275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3"/>
          <p:cNvSpPr/>
          <p:nvPr/>
        </p:nvSpPr>
        <p:spPr>
          <a:xfrm>
            <a:off x="6889781" y="2134275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"/>
          <p:cNvSpPr/>
          <p:nvPr/>
        </p:nvSpPr>
        <p:spPr>
          <a:xfrm>
            <a:off x="12842644" y="2134275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3 Two blocks">
  <p:cSld name="CUSTOM_21_2_1_1_1_1_1_1_1_1_1_1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4"/>
          <p:cNvSpPr/>
          <p:nvPr/>
        </p:nvSpPr>
        <p:spPr>
          <a:xfrm>
            <a:off x="326695" y="2621400"/>
            <a:ext cx="86913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7" name="Google Shape;157;p14"/>
          <p:cNvSpPr/>
          <p:nvPr/>
        </p:nvSpPr>
        <p:spPr>
          <a:xfrm>
            <a:off x="9300078" y="2621400"/>
            <a:ext cx="8691300" cy="73068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58" name="Google Shape;158;p14"/>
          <p:cNvSpPr/>
          <p:nvPr/>
        </p:nvSpPr>
        <p:spPr>
          <a:xfrm>
            <a:off x="1248063" y="2134275"/>
            <a:ext cx="68460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4"/>
          <p:cNvSpPr/>
          <p:nvPr/>
        </p:nvSpPr>
        <p:spPr>
          <a:xfrm>
            <a:off x="10222744" y="2134275"/>
            <a:ext cx="68460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4 Agenda">
  <p:cSld name="CUSTOM_21_2_1_1_1_1_1_1_1_1_1_1_1"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5"/>
          <p:cNvSpPr/>
          <p:nvPr/>
        </p:nvSpPr>
        <p:spPr>
          <a:xfrm>
            <a:off x="325800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2" name="Google Shape;162;p15"/>
          <p:cNvSpPr/>
          <p:nvPr/>
        </p:nvSpPr>
        <p:spPr>
          <a:xfrm>
            <a:off x="3904191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3" name="Google Shape;163;p15"/>
          <p:cNvSpPr/>
          <p:nvPr/>
        </p:nvSpPr>
        <p:spPr>
          <a:xfrm>
            <a:off x="7482581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4" name="Google Shape;164;p15"/>
          <p:cNvSpPr/>
          <p:nvPr/>
        </p:nvSpPr>
        <p:spPr>
          <a:xfrm>
            <a:off x="11060972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5" name="Google Shape;165;p15"/>
          <p:cNvSpPr/>
          <p:nvPr/>
        </p:nvSpPr>
        <p:spPr>
          <a:xfrm>
            <a:off x="14639362" y="2670713"/>
            <a:ext cx="3355200" cy="55005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6" name="Google Shape;166;p15"/>
          <p:cNvSpPr/>
          <p:nvPr/>
        </p:nvSpPr>
        <p:spPr>
          <a:xfrm>
            <a:off x="325800" y="8574525"/>
            <a:ext cx="17668800" cy="1352700"/>
          </a:xfrm>
          <a:prstGeom prst="roundRect">
            <a:avLst>
              <a:gd fmla="val 11035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7" name="Google Shape;167;p15"/>
          <p:cNvSpPr/>
          <p:nvPr/>
        </p:nvSpPr>
        <p:spPr>
          <a:xfrm>
            <a:off x="325800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68" name="Google Shape;168;p15"/>
          <p:cNvSpPr/>
          <p:nvPr/>
        </p:nvSpPr>
        <p:spPr>
          <a:xfrm>
            <a:off x="3904181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69" name="Google Shape;169;p15"/>
          <p:cNvSpPr/>
          <p:nvPr/>
        </p:nvSpPr>
        <p:spPr>
          <a:xfrm>
            <a:off x="7482563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70" name="Google Shape;170;p15"/>
          <p:cNvSpPr/>
          <p:nvPr/>
        </p:nvSpPr>
        <p:spPr>
          <a:xfrm>
            <a:off x="11060963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71" name="Google Shape;171;p15"/>
          <p:cNvSpPr/>
          <p:nvPr/>
        </p:nvSpPr>
        <p:spPr>
          <a:xfrm>
            <a:off x="14639363" y="2154975"/>
            <a:ext cx="33552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172" name="Google Shape;172;p15"/>
          <p:cNvSpPr txBox="1"/>
          <p:nvPr/>
        </p:nvSpPr>
        <p:spPr>
          <a:xfrm>
            <a:off x="295203" y="8574525"/>
            <a:ext cx="15489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23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Notes</a:t>
            </a:r>
            <a:endParaRPr b="1" i="1" sz="23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5 Station Rotation">
  <p:cSld name="CUSTOM_21_2_1_1_1_1_1_1_1_1_1_1_1_1"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"/>
          <p:cNvSpPr/>
          <p:nvPr/>
        </p:nvSpPr>
        <p:spPr>
          <a:xfrm>
            <a:off x="4004364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1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5" name="Google Shape;175;p16"/>
          <p:cNvSpPr/>
          <p:nvPr/>
        </p:nvSpPr>
        <p:spPr>
          <a:xfrm>
            <a:off x="281100" y="2946082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1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6" name="Google Shape;176;p16"/>
          <p:cNvSpPr/>
          <p:nvPr/>
        </p:nvSpPr>
        <p:spPr>
          <a:xfrm>
            <a:off x="281100" y="4866068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2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7" name="Google Shape;177;p16"/>
          <p:cNvSpPr/>
          <p:nvPr/>
        </p:nvSpPr>
        <p:spPr>
          <a:xfrm>
            <a:off x="281100" y="6786053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3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8" name="Google Shape;178;p16"/>
          <p:cNvSpPr/>
          <p:nvPr/>
        </p:nvSpPr>
        <p:spPr>
          <a:xfrm>
            <a:off x="281100" y="8706127"/>
            <a:ext cx="35700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Station 4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79" name="Google Shape;179;p16"/>
          <p:cNvSpPr/>
          <p:nvPr/>
        </p:nvSpPr>
        <p:spPr>
          <a:xfrm>
            <a:off x="7574943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2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80" name="Google Shape;180;p16"/>
          <p:cNvSpPr/>
          <p:nvPr/>
        </p:nvSpPr>
        <p:spPr>
          <a:xfrm>
            <a:off x="11145521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3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81" name="Google Shape;181;p16"/>
          <p:cNvSpPr/>
          <p:nvPr/>
        </p:nvSpPr>
        <p:spPr>
          <a:xfrm>
            <a:off x="14716100" y="1324050"/>
            <a:ext cx="3388500" cy="1058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Group 4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82" name="Google Shape;182;p16"/>
          <p:cNvSpPr/>
          <p:nvPr/>
        </p:nvSpPr>
        <p:spPr>
          <a:xfrm>
            <a:off x="4110414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3" name="Google Shape;183;p16"/>
          <p:cNvSpPr/>
          <p:nvPr/>
        </p:nvSpPr>
        <p:spPr>
          <a:xfrm>
            <a:off x="4110414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4" name="Google Shape;184;p16"/>
          <p:cNvSpPr/>
          <p:nvPr/>
        </p:nvSpPr>
        <p:spPr>
          <a:xfrm>
            <a:off x="4110414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5" name="Google Shape;185;p16"/>
          <p:cNvSpPr/>
          <p:nvPr/>
        </p:nvSpPr>
        <p:spPr>
          <a:xfrm>
            <a:off x="4110414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6" name="Google Shape;186;p16"/>
          <p:cNvSpPr/>
          <p:nvPr/>
        </p:nvSpPr>
        <p:spPr>
          <a:xfrm>
            <a:off x="7651126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7" name="Google Shape;187;p16"/>
          <p:cNvSpPr/>
          <p:nvPr/>
        </p:nvSpPr>
        <p:spPr>
          <a:xfrm>
            <a:off x="7651126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8" name="Google Shape;188;p16"/>
          <p:cNvSpPr/>
          <p:nvPr/>
        </p:nvSpPr>
        <p:spPr>
          <a:xfrm>
            <a:off x="7651126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89" name="Google Shape;189;p16"/>
          <p:cNvSpPr/>
          <p:nvPr/>
        </p:nvSpPr>
        <p:spPr>
          <a:xfrm>
            <a:off x="7651126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0" name="Google Shape;190;p16"/>
          <p:cNvSpPr/>
          <p:nvPr/>
        </p:nvSpPr>
        <p:spPr>
          <a:xfrm>
            <a:off x="11191838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1" name="Google Shape;191;p16"/>
          <p:cNvSpPr/>
          <p:nvPr/>
        </p:nvSpPr>
        <p:spPr>
          <a:xfrm>
            <a:off x="11191838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2" name="Google Shape;192;p16"/>
          <p:cNvSpPr/>
          <p:nvPr/>
        </p:nvSpPr>
        <p:spPr>
          <a:xfrm>
            <a:off x="11191838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3" name="Google Shape;193;p16"/>
          <p:cNvSpPr/>
          <p:nvPr/>
        </p:nvSpPr>
        <p:spPr>
          <a:xfrm>
            <a:off x="11191838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4" name="Google Shape;194;p16"/>
          <p:cNvSpPr/>
          <p:nvPr/>
        </p:nvSpPr>
        <p:spPr>
          <a:xfrm>
            <a:off x="14732550" y="2600704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5" name="Google Shape;195;p16"/>
          <p:cNvSpPr/>
          <p:nvPr/>
        </p:nvSpPr>
        <p:spPr>
          <a:xfrm>
            <a:off x="14732550" y="4520691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6" name="Google Shape;196;p16"/>
          <p:cNvSpPr/>
          <p:nvPr/>
        </p:nvSpPr>
        <p:spPr>
          <a:xfrm>
            <a:off x="14732550" y="6440678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7" name="Google Shape;197;p16"/>
          <p:cNvSpPr/>
          <p:nvPr/>
        </p:nvSpPr>
        <p:spPr>
          <a:xfrm>
            <a:off x="14732550" y="8360753"/>
            <a:ext cx="3388500" cy="1748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6 Choice Board">
  <p:cSld name="CUSTOM_21_1"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7"/>
          <p:cNvSpPr/>
          <p:nvPr/>
        </p:nvSpPr>
        <p:spPr>
          <a:xfrm>
            <a:off x="416325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0" name="Google Shape;200;p17"/>
          <p:cNvSpPr/>
          <p:nvPr/>
        </p:nvSpPr>
        <p:spPr>
          <a:xfrm>
            <a:off x="416325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1" name="Google Shape;201;p17"/>
          <p:cNvSpPr/>
          <p:nvPr/>
        </p:nvSpPr>
        <p:spPr>
          <a:xfrm>
            <a:off x="416325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2" name="Google Shape;202;p17"/>
          <p:cNvSpPr/>
          <p:nvPr/>
        </p:nvSpPr>
        <p:spPr>
          <a:xfrm>
            <a:off x="416325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3" name="Google Shape;203;p17"/>
          <p:cNvSpPr/>
          <p:nvPr/>
        </p:nvSpPr>
        <p:spPr>
          <a:xfrm>
            <a:off x="4890589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4" name="Google Shape;204;p17"/>
          <p:cNvSpPr/>
          <p:nvPr/>
        </p:nvSpPr>
        <p:spPr>
          <a:xfrm>
            <a:off x="4890589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5" name="Google Shape;205;p17"/>
          <p:cNvSpPr/>
          <p:nvPr/>
        </p:nvSpPr>
        <p:spPr>
          <a:xfrm>
            <a:off x="4890589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6" name="Google Shape;206;p17"/>
          <p:cNvSpPr/>
          <p:nvPr/>
        </p:nvSpPr>
        <p:spPr>
          <a:xfrm>
            <a:off x="4890589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7" name="Google Shape;207;p17"/>
          <p:cNvSpPr/>
          <p:nvPr/>
        </p:nvSpPr>
        <p:spPr>
          <a:xfrm>
            <a:off x="9364852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8" name="Google Shape;208;p17"/>
          <p:cNvSpPr/>
          <p:nvPr/>
        </p:nvSpPr>
        <p:spPr>
          <a:xfrm>
            <a:off x="9364852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9" name="Google Shape;209;p17"/>
          <p:cNvSpPr/>
          <p:nvPr/>
        </p:nvSpPr>
        <p:spPr>
          <a:xfrm>
            <a:off x="9364852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0" name="Google Shape;210;p17"/>
          <p:cNvSpPr/>
          <p:nvPr/>
        </p:nvSpPr>
        <p:spPr>
          <a:xfrm>
            <a:off x="9364852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1" name="Google Shape;211;p17"/>
          <p:cNvSpPr/>
          <p:nvPr/>
        </p:nvSpPr>
        <p:spPr>
          <a:xfrm>
            <a:off x="13839116" y="1356937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2" name="Google Shape;212;p17"/>
          <p:cNvSpPr/>
          <p:nvPr/>
        </p:nvSpPr>
        <p:spPr>
          <a:xfrm>
            <a:off x="13839116" y="359495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3" name="Google Shape;213;p17"/>
          <p:cNvSpPr/>
          <p:nvPr/>
        </p:nvSpPr>
        <p:spPr>
          <a:xfrm>
            <a:off x="13839116" y="5832964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4" name="Google Shape;214;p17"/>
          <p:cNvSpPr/>
          <p:nvPr/>
        </p:nvSpPr>
        <p:spPr>
          <a:xfrm>
            <a:off x="13839116" y="8071080"/>
            <a:ext cx="4281600" cy="20385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5" name="Google Shape;215;p17"/>
          <p:cNvSpPr/>
          <p:nvPr/>
        </p:nvSpPr>
        <p:spPr>
          <a:xfrm>
            <a:off x="551563" y="1518533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descr="Eye outline" id="216" name="Google Shape;216;p17"/>
          <p:cNvGrpSpPr/>
          <p:nvPr/>
        </p:nvGrpSpPr>
        <p:grpSpPr>
          <a:xfrm>
            <a:off x="5006366" y="1521259"/>
            <a:ext cx="530239" cy="299112"/>
            <a:chOff x="2017451" y="997371"/>
            <a:chExt cx="742944" cy="419100"/>
          </a:xfrm>
        </p:grpSpPr>
        <p:sp>
          <p:nvSpPr>
            <p:cNvPr id="217" name="Google Shape;217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219" name="Google Shape;219;p17"/>
          <p:cNvGrpSpPr/>
          <p:nvPr/>
        </p:nvGrpSpPr>
        <p:grpSpPr>
          <a:xfrm>
            <a:off x="9458924" y="1523251"/>
            <a:ext cx="338622" cy="455626"/>
            <a:chOff x="5019702" y="2885850"/>
            <a:chExt cx="474460" cy="638400"/>
          </a:xfrm>
        </p:grpSpPr>
        <p:sp>
          <p:nvSpPr>
            <p:cNvPr id="220" name="Google Shape;220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2" name="Google Shape;222;p17"/>
          <p:cNvSpPr/>
          <p:nvPr/>
        </p:nvSpPr>
        <p:spPr>
          <a:xfrm>
            <a:off x="13977750" y="1562848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descr="Ear outline" id="223" name="Google Shape;223;p17"/>
          <p:cNvGrpSpPr/>
          <p:nvPr/>
        </p:nvGrpSpPr>
        <p:grpSpPr>
          <a:xfrm>
            <a:off x="611812" y="3714526"/>
            <a:ext cx="338622" cy="455626"/>
            <a:chOff x="5019702" y="2885850"/>
            <a:chExt cx="474460" cy="638400"/>
          </a:xfrm>
        </p:grpSpPr>
        <p:sp>
          <p:nvSpPr>
            <p:cNvPr id="224" name="Google Shape;224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226" name="Google Shape;226;p17"/>
          <p:cNvGrpSpPr/>
          <p:nvPr/>
        </p:nvGrpSpPr>
        <p:grpSpPr>
          <a:xfrm>
            <a:off x="13977749" y="5994001"/>
            <a:ext cx="338622" cy="455626"/>
            <a:chOff x="5019702" y="2885850"/>
            <a:chExt cx="474460" cy="638400"/>
          </a:xfrm>
        </p:grpSpPr>
        <p:sp>
          <p:nvSpPr>
            <p:cNvPr id="227" name="Google Shape;227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ar outline" id="229" name="Google Shape;229;p17"/>
          <p:cNvGrpSpPr/>
          <p:nvPr/>
        </p:nvGrpSpPr>
        <p:grpSpPr>
          <a:xfrm>
            <a:off x="5006362" y="8196339"/>
            <a:ext cx="338622" cy="455626"/>
            <a:chOff x="5019702" y="2885850"/>
            <a:chExt cx="474460" cy="638400"/>
          </a:xfrm>
        </p:grpSpPr>
        <p:sp>
          <p:nvSpPr>
            <p:cNvPr id="230" name="Google Shape;230;p17"/>
            <p:cNvSpPr/>
            <p:nvPr/>
          </p:nvSpPr>
          <p:spPr>
            <a:xfrm>
              <a:off x="5019702" y="2885850"/>
              <a:ext cx="474460" cy="638400"/>
            </a:xfrm>
            <a:custGeom>
              <a:rect b="b" l="l" r="r" t="t"/>
              <a:pathLst>
                <a:path extrusionOk="0" h="638400" w="474460">
                  <a:moveTo>
                    <a:pt x="49" y="208594"/>
                  </a:moveTo>
                  <a:cubicBezTo>
                    <a:pt x="-480" y="213828"/>
                    <a:pt x="3334" y="218499"/>
                    <a:pt x="8568" y="219028"/>
                  </a:cubicBezTo>
                  <a:cubicBezTo>
                    <a:pt x="13628" y="219539"/>
                    <a:pt x="18197" y="215986"/>
                    <a:pt x="18947" y="210956"/>
                  </a:cubicBezTo>
                  <a:cubicBezTo>
                    <a:pt x="33927" y="90895"/>
                    <a:pt x="143400" y="5711"/>
                    <a:pt x="263461" y="20692"/>
                  </a:cubicBezTo>
                  <a:cubicBezTo>
                    <a:pt x="373216" y="34386"/>
                    <a:pt x="455546" y="127745"/>
                    <a:pt x="455411" y="238350"/>
                  </a:cubicBezTo>
                  <a:cubicBezTo>
                    <a:pt x="455411" y="309445"/>
                    <a:pt x="404928" y="365728"/>
                    <a:pt x="343901" y="426735"/>
                  </a:cubicBezTo>
                  <a:lnTo>
                    <a:pt x="341111" y="429526"/>
                  </a:lnTo>
                  <a:lnTo>
                    <a:pt x="341111" y="500487"/>
                  </a:lnTo>
                  <a:cubicBezTo>
                    <a:pt x="341037" y="566103"/>
                    <a:pt x="287864" y="619277"/>
                    <a:pt x="222248" y="619350"/>
                  </a:cubicBezTo>
                  <a:lnTo>
                    <a:pt x="215085" y="619350"/>
                  </a:lnTo>
                  <a:cubicBezTo>
                    <a:pt x="192684" y="619389"/>
                    <a:pt x="170510" y="614851"/>
                    <a:pt x="149925" y="606015"/>
                  </a:cubicBezTo>
                  <a:lnTo>
                    <a:pt x="116263" y="591585"/>
                  </a:lnTo>
                  <a:cubicBezTo>
                    <a:pt x="111459" y="589443"/>
                    <a:pt x="105827" y="591602"/>
                    <a:pt x="103686" y="596407"/>
                  </a:cubicBezTo>
                  <a:cubicBezTo>
                    <a:pt x="101544" y="601211"/>
                    <a:pt x="103704" y="606843"/>
                    <a:pt x="108508" y="608985"/>
                  </a:cubicBezTo>
                  <a:cubicBezTo>
                    <a:pt x="108591" y="609021"/>
                    <a:pt x="108674" y="609057"/>
                    <a:pt x="108758" y="609091"/>
                  </a:cubicBezTo>
                  <a:lnTo>
                    <a:pt x="142419" y="623522"/>
                  </a:lnTo>
                  <a:cubicBezTo>
                    <a:pt x="165375" y="633376"/>
                    <a:pt x="190103" y="638440"/>
                    <a:pt x="215085" y="638400"/>
                  </a:cubicBezTo>
                  <a:lnTo>
                    <a:pt x="222248" y="638400"/>
                  </a:lnTo>
                  <a:cubicBezTo>
                    <a:pt x="298369" y="638289"/>
                    <a:pt x="360050" y="576608"/>
                    <a:pt x="360161" y="500487"/>
                  </a:cubicBezTo>
                  <a:lnTo>
                    <a:pt x="360161" y="437422"/>
                  </a:lnTo>
                  <a:cubicBezTo>
                    <a:pt x="422968" y="374424"/>
                    <a:pt x="474461" y="315617"/>
                    <a:pt x="474461" y="238350"/>
                  </a:cubicBezTo>
                  <a:cubicBezTo>
                    <a:pt x="474585" y="106837"/>
                    <a:pt x="368074" y="124"/>
                    <a:pt x="236561" y="0"/>
                  </a:cubicBezTo>
                  <a:cubicBezTo>
                    <a:pt x="116382" y="-114"/>
                    <a:pt x="14953" y="89342"/>
                    <a:pt x="49" y="208594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17"/>
            <p:cNvSpPr/>
            <p:nvPr/>
          </p:nvSpPr>
          <p:spPr>
            <a:xfrm>
              <a:off x="5106359" y="2976140"/>
              <a:ext cx="297586" cy="431431"/>
            </a:xfrm>
            <a:custGeom>
              <a:rect b="b" l="l" r="r" t="t"/>
              <a:pathLst>
                <a:path extrusionOk="0" h="431431" w="297586">
                  <a:moveTo>
                    <a:pt x="205171" y="31645"/>
                  </a:moveTo>
                  <a:cubicBezTo>
                    <a:pt x="245640" y="50756"/>
                    <a:pt x="273406" y="89371"/>
                    <a:pt x="278637" y="133820"/>
                  </a:cubicBezTo>
                  <a:cubicBezTo>
                    <a:pt x="279400" y="139024"/>
                    <a:pt x="284239" y="142626"/>
                    <a:pt x="289443" y="141862"/>
                  </a:cubicBezTo>
                  <a:cubicBezTo>
                    <a:pt x="294459" y="141126"/>
                    <a:pt x="298020" y="136591"/>
                    <a:pt x="297544" y="131543"/>
                  </a:cubicBezTo>
                  <a:cubicBezTo>
                    <a:pt x="287732" y="49676"/>
                    <a:pt x="213412" y="-8736"/>
                    <a:pt x="131544" y="1076"/>
                  </a:cubicBezTo>
                  <a:cubicBezTo>
                    <a:pt x="49677" y="10887"/>
                    <a:pt x="-8736" y="85208"/>
                    <a:pt x="1076" y="167075"/>
                  </a:cubicBezTo>
                  <a:cubicBezTo>
                    <a:pt x="4629" y="196720"/>
                    <a:pt x="16989" y="224619"/>
                    <a:pt x="36559" y="247167"/>
                  </a:cubicBezTo>
                  <a:cubicBezTo>
                    <a:pt x="40007" y="251142"/>
                    <a:pt x="46024" y="251568"/>
                    <a:pt x="49999" y="248120"/>
                  </a:cubicBezTo>
                  <a:cubicBezTo>
                    <a:pt x="53974" y="244672"/>
                    <a:pt x="54399" y="238655"/>
                    <a:pt x="50951" y="234680"/>
                  </a:cubicBezTo>
                  <a:cubicBezTo>
                    <a:pt x="38168" y="219947"/>
                    <a:pt x="28861" y="202527"/>
                    <a:pt x="23719" y="183712"/>
                  </a:cubicBezTo>
                  <a:cubicBezTo>
                    <a:pt x="46012" y="127048"/>
                    <a:pt x="110017" y="99185"/>
                    <a:pt x="166680" y="121477"/>
                  </a:cubicBezTo>
                  <a:cubicBezTo>
                    <a:pt x="218094" y="141704"/>
                    <a:pt x="246598" y="196862"/>
                    <a:pt x="233355" y="250501"/>
                  </a:cubicBezTo>
                  <a:cubicBezTo>
                    <a:pt x="224783" y="284953"/>
                    <a:pt x="192693" y="306575"/>
                    <a:pt x="154821" y="329320"/>
                  </a:cubicBezTo>
                  <a:lnTo>
                    <a:pt x="151440" y="331349"/>
                  </a:lnTo>
                  <a:lnTo>
                    <a:pt x="141972" y="369249"/>
                  </a:lnTo>
                  <a:cubicBezTo>
                    <a:pt x="133469" y="399865"/>
                    <a:pt x="102353" y="418344"/>
                    <a:pt x="71402" y="411159"/>
                  </a:cubicBezTo>
                  <a:cubicBezTo>
                    <a:pt x="57803" y="409563"/>
                    <a:pt x="45746" y="401668"/>
                    <a:pt x="38845" y="389842"/>
                  </a:cubicBezTo>
                  <a:cubicBezTo>
                    <a:pt x="32465" y="376956"/>
                    <a:pt x="31883" y="361961"/>
                    <a:pt x="37245" y="348618"/>
                  </a:cubicBezTo>
                  <a:cubicBezTo>
                    <a:pt x="39339" y="343793"/>
                    <a:pt x="37126" y="338182"/>
                    <a:pt x="32300" y="336088"/>
                  </a:cubicBezTo>
                  <a:cubicBezTo>
                    <a:pt x="27475" y="333993"/>
                    <a:pt x="21865" y="336207"/>
                    <a:pt x="19770" y="341032"/>
                  </a:cubicBezTo>
                  <a:cubicBezTo>
                    <a:pt x="19740" y="341104"/>
                    <a:pt x="19709" y="341174"/>
                    <a:pt x="19681" y="341246"/>
                  </a:cubicBezTo>
                  <a:cubicBezTo>
                    <a:pt x="12106" y="359904"/>
                    <a:pt x="12986" y="380930"/>
                    <a:pt x="22091" y="398891"/>
                  </a:cubicBezTo>
                  <a:cubicBezTo>
                    <a:pt x="31641" y="415856"/>
                    <a:pt x="48616" y="427340"/>
                    <a:pt x="67915" y="429895"/>
                  </a:cubicBezTo>
                  <a:cubicBezTo>
                    <a:pt x="73286" y="430897"/>
                    <a:pt x="78739" y="431404"/>
                    <a:pt x="84203" y="431409"/>
                  </a:cubicBezTo>
                  <a:cubicBezTo>
                    <a:pt x="119897" y="432256"/>
                    <a:pt x="151480" y="408426"/>
                    <a:pt x="160460" y="373869"/>
                  </a:cubicBezTo>
                  <a:lnTo>
                    <a:pt x="168014" y="343617"/>
                  </a:lnTo>
                  <a:cubicBezTo>
                    <a:pt x="208104" y="319376"/>
                    <a:pt x="241747" y="295526"/>
                    <a:pt x="251834" y="255121"/>
                  </a:cubicBezTo>
                  <a:cubicBezTo>
                    <a:pt x="263310" y="209074"/>
                    <a:pt x="248770" y="160433"/>
                    <a:pt x="213905" y="128238"/>
                  </a:cubicBezTo>
                  <a:cubicBezTo>
                    <a:pt x="209079" y="123652"/>
                    <a:pt x="203826" y="119538"/>
                    <a:pt x="198217" y="115951"/>
                  </a:cubicBezTo>
                  <a:cubicBezTo>
                    <a:pt x="138863" y="76776"/>
                    <a:pt x="59034" y="92686"/>
                    <a:pt x="19233" y="151622"/>
                  </a:cubicBezTo>
                  <a:cubicBezTo>
                    <a:pt x="19202" y="151664"/>
                    <a:pt x="19143" y="151673"/>
                    <a:pt x="19100" y="151642"/>
                  </a:cubicBezTo>
                  <a:cubicBezTo>
                    <a:pt x="19078" y="151626"/>
                    <a:pt x="19064" y="151601"/>
                    <a:pt x="19062" y="151574"/>
                  </a:cubicBezTo>
                  <a:cubicBezTo>
                    <a:pt x="17868" y="79610"/>
                    <a:pt x="75239" y="20304"/>
                    <a:pt x="147203" y="19110"/>
                  </a:cubicBezTo>
                  <a:cubicBezTo>
                    <a:pt x="167233" y="18778"/>
                    <a:pt x="187068" y="23067"/>
                    <a:pt x="205171" y="31645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232" name="Google Shape;232;p17"/>
          <p:cNvGrpSpPr/>
          <p:nvPr/>
        </p:nvGrpSpPr>
        <p:grpSpPr>
          <a:xfrm>
            <a:off x="13984053" y="3714521"/>
            <a:ext cx="530239" cy="299112"/>
            <a:chOff x="2017451" y="997371"/>
            <a:chExt cx="742944" cy="419100"/>
          </a:xfrm>
        </p:grpSpPr>
        <p:sp>
          <p:nvSpPr>
            <p:cNvPr id="233" name="Google Shape;233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235" name="Google Shape;235;p17"/>
          <p:cNvGrpSpPr/>
          <p:nvPr/>
        </p:nvGrpSpPr>
        <p:grpSpPr>
          <a:xfrm>
            <a:off x="516003" y="5971065"/>
            <a:ext cx="530239" cy="299112"/>
            <a:chOff x="2017451" y="997371"/>
            <a:chExt cx="742944" cy="419100"/>
          </a:xfrm>
        </p:grpSpPr>
        <p:sp>
          <p:nvSpPr>
            <p:cNvPr id="236" name="Google Shape;236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descr="Eye outline" id="238" name="Google Shape;238;p17"/>
          <p:cNvGrpSpPr/>
          <p:nvPr/>
        </p:nvGrpSpPr>
        <p:grpSpPr>
          <a:xfrm>
            <a:off x="9458928" y="8160296"/>
            <a:ext cx="530239" cy="299112"/>
            <a:chOff x="2017451" y="997371"/>
            <a:chExt cx="742944" cy="419100"/>
          </a:xfrm>
        </p:grpSpPr>
        <p:sp>
          <p:nvSpPr>
            <p:cNvPr id="239" name="Google Shape;239;p17"/>
            <p:cNvSpPr/>
            <p:nvPr/>
          </p:nvSpPr>
          <p:spPr>
            <a:xfrm>
              <a:off x="2017451" y="997371"/>
              <a:ext cx="742944" cy="419100"/>
            </a:xfrm>
            <a:custGeom>
              <a:rect b="b" l="l" r="r" t="t"/>
              <a:pathLst>
                <a:path extrusionOk="0" h="419100" w="742944">
                  <a:moveTo>
                    <a:pt x="740576" y="203264"/>
                  </a:moveTo>
                  <a:cubicBezTo>
                    <a:pt x="733280" y="194958"/>
                    <a:pt x="559763" y="0"/>
                    <a:pt x="371473" y="0"/>
                  </a:cubicBezTo>
                  <a:cubicBezTo>
                    <a:pt x="183182" y="0"/>
                    <a:pt x="9665" y="194958"/>
                    <a:pt x="2369" y="203264"/>
                  </a:cubicBezTo>
                  <a:cubicBezTo>
                    <a:pt x="-790" y="206859"/>
                    <a:pt x="-790" y="212241"/>
                    <a:pt x="2369" y="215837"/>
                  </a:cubicBezTo>
                  <a:cubicBezTo>
                    <a:pt x="9665" y="224142"/>
                    <a:pt x="183182" y="419100"/>
                    <a:pt x="371473" y="419100"/>
                  </a:cubicBezTo>
                  <a:cubicBezTo>
                    <a:pt x="559763" y="419100"/>
                    <a:pt x="733280" y="224142"/>
                    <a:pt x="740576" y="215837"/>
                  </a:cubicBezTo>
                  <a:cubicBezTo>
                    <a:pt x="743734" y="212241"/>
                    <a:pt x="743734" y="206859"/>
                    <a:pt x="740576" y="203264"/>
                  </a:cubicBezTo>
                  <a:close/>
                  <a:moveTo>
                    <a:pt x="190498" y="209550"/>
                  </a:moveTo>
                  <a:cubicBezTo>
                    <a:pt x="190498" y="109600"/>
                    <a:pt x="271523" y="28575"/>
                    <a:pt x="371473" y="28575"/>
                  </a:cubicBezTo>
                  <a:cubicBezTo>
                    <a:pt x="471422" y="28575"/>
                    <a:pt x="552448" y="109600"/>
                    <a:pt x="552448" y="209550"/>
                  </a:cubicBezTo>
                  <a:cubicBezTo>
                    <a:pt x="552448" y="309500"/>
                    <a:pt x="471422" y="390525"/>
                    <a:pt x="371473" y="390525"/>
                  </a:cubicBezTo>
                  <a:cubicBezTo>
                    <a:pt x="271569" y="390415"/>
                    <a:pt x="190608" y="309454"/>
                    <a:pt x="190498" y="209550"/>
                  </a:cubicBezTo>
                  <a:close/>
                  <a:moveTo>
                    <a:pt x="22467" y="209550"/>
                  </a:moveTo>
                  <a:cubicBezTo>
                    <a:pt x="47232" y="183261"/>
                    <a:pt x="147978" y="81753"/>
                    <a:pt x="267764" y="38624"/>
                  </a:cubicBezTo>
                  <a:cubicBezTo>
                    <a:pt x="268231" y="38452"/>
                    <a:pt x="268269" y="38529"/>
                    <a:pt x="267841" y="38786"/>
                  </a:cubicBezTo>
                  <a:cubicBezTo>
                    <a:pt x="173530" y="95704"/>
                    <a:pt x="143217" y="218299"/>
                    <a:pt x="200136" y="312610"/>
                  </a:cubicBezTo>
                  <a:cubicBezTo>
                    <a:pt x="216872" y="340341"/>
                    <a:pt x="240109" y="363578"/>
                    <a:pt x="267841" y="380314"/>
                  </a:cubicBezTo>
                  <a:cubicBezTo>
                    <a:pt x="268269" y="380571"/>
                    <a:pt x="268231" y="380648"/>
                    <a:pt x="267764" y="380476"/>
                  </a:cubicBezTo>
                  <a:cubicBezTo>
                    <a:pt x="147978" y="337347"/>
                    <a:pt x="47194" y="235839"/>
                    <a:pt x="22467" y="209550"/>
                  </a:cubicBezTo>
                  <a:close/>
                  <a:moveTo>
                    <a:pt x="475181" y="380476"/>
                  </a:moveTo>
                  <a:cubicBezTo>
                    <a:pt x="474714" y="380648"/>
                    <a:pt x="474676" y="380571"/>
                    <a:pt x="475105" y="380314"/>
                  </a:cubicBezTo>
                  <a:cubicBezTo>
                    <a:pt x="569415" y="323396"/>
                    <a:pt x="599728" y="200801"/>
                    <a:pt x="542809" y="106490"/>
                  </a:cubicBezTo>
                  <a:cubicBezTo>
                    <a:pt x="526073" y="78759"/>
                    <a:pt x="502836" y="55522"/>
                    <a:pt x="475105" y="38786"/>
                  </a:cubicBezTo>
                  <a:cubicBezTo>
                    <a:pt x="474676" y="38529"/>
                    <a:pt x="474714" y="38452"/>
                    <a:pt x="475181" y="38624"/>
                  </a:cubicBezTo>
                  <a:cubicBezTo>
                    <a:pt x="594967" y="81753"/>
                    <a:pt x="695751" y="183261"/>
                    <a:pt x="720478" y="209550"/>
                  </a:cubicBezTo>
                  <a:cubicBezTo>
                    <a:pt x="695751" y="235839"/>
                    <a:pt x="594967" y="337347"/>
                    <a:pt x="475181" y="380476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7"/>
            <p:cNvSpPr/>
            <p:nvPr/>
          </p:nvSpPr>
          <p:spPr>
            <a:xfrm>
              <a:off x="2303199" y="1121196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85725" y="0"/>
                  </a:moveTo>
                  <a:cubicBezTo>
                    <a:pt x="38380" y="0"/>
                    <a:pt x="0" y="38380"/>
                    <a:pt x="0" y="85725"/>
                  </a:cubicBezTo>
                  <a:cubicBezTo>
                    <a:pt x="0" y="133070"/>
                    <a:pt x="38380" y="171450"/>
                    <a:pt x="85725" y="171450"/>
                  </a:cubicBezTo>
                  <a:cubicBezTo>
                    <a:pt x="133070" y="171450"/>
                    <a:pt x="171450" y="133070"/>
                    <a:pt x="171450" y="85725"/>
                  </a:cubicBezTo>
                  <a:cubicBezTo>
                    <a:pt x="171392" y="38404"/>
                    <a:pt x="133046" y="58"/>
                    <a:pt x="85725" y="0"/>
                  </a:cubicBezTo>
                  <a:close/>
                  <a:moveTo>
                    <a:pt x="85725" y="152400"/>
                  </a:moveTo>
                  <a:cubicBezTo>
                    <a:pt x="48901" y="152400"/>
                    <a:pt x="19050" y="122549"/>
                    <a:pt x="19050" y="85725"/>
                  </a:cubicBezTo>
                  <a:cubicBezTo>
                    <a:pt x="19050" y="48901"/>
                    <a:pt x="48901" y="19050"/>
                    <a:pt x="85725" y="19050"/>
                  </a:cubicBezTo>
                  <a:cubicBezTo>
                    <a:pt x="122549" y="19050"/>
                    <a:pt x="152400" y="48901"/>
                    <a:pt x="152400" y="85725"/>
                  </a:cubicBezTo>
                  <a:cubicBezTo>
                    <a:pt x="152358" y="122532"/>
                    <a:pt x="122532" y="152358"/>
                    <a:pt x="85725" y="152400"/>
                  </a:cubicBezTo>
                  <a:close/>
                </a:path>
              </a:pathLst>
            </a:cu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" name="Google Shape;241;p17"/>
          <p:cNvSpPr/>
          <p:nvPr/>
        </p:nvSpPr>
        <p:spPr>
          <a:xfrm>
            <a:off x="5000063" y="3670573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7"/>
          <p:cNvSpPr/>
          <p:nvPr/>
        </p:nvSpPr>
        <p:spPr>
          <a:xfrm>
            <a:off x="9458925" y="5950048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7"/>
          <p:cNvSpPr/>
          <p:nvPr/>
        </p:nvSpPr>
        <p:spPr>
          <a:xfrm>
            <a:off x="509700" y="8152386"/>
            <a:ext cx="542844" cy="543533"/>
          </a:xfrm>
          <a:custGeom>
            <a:rect b="b" l="l" r="r" t="t"/>
            <a:pathLst>
              <a:path extrusionOk="0" h="762853" w="761887">
                <a:moveTo>
                  <a:pt x="750770" y="78406"/>
                </a:moveTo>
                <a:lnTo>
                  <a:pt x="683781" y="11179"/>
                </a:lnTo>
                <a:cubicBezTo>
                  <a:pt x="668913" y="-3711"/>
                  <a:pt x="644789" y="-3729"/>
                  <a:pt x="629900" y="11139"/>
                </a:cubicBezTo>
                <a:cubicBezTo>
                  <a:pt x="629886" y="11153"/>
                  <a:pt x="629873" y="11166"/>
                  <a:pt x="629860" y="11179"/>
                </a:cubicBezTo>
                <a:lnTo>
                  <a:pt x="57407" y="583632"/>
                </a:lnTo>
                <a:lnTo>
                  <a:pt x="0" y="762854"/>
                </a:lnTo>
                <a:lnTo>
                  <a:pt x="178632" y="704809"/>
                </a:lnTo>
                <a:lnTo>
                  <a:pt x="178632" y="704809"/>
                </a:lnTo>
                <a:lnTo>
                  <a:pt x="750741" y="132232"/>
                </a:lnTo>
                <a:cubicBezTo>
                  <a:pt x="765591" y="117368"/>
                  <a:pt x="765604" y="93287"/>
                  <a:pt x="750770" y="78406"/>
                </a:cubicBezTo>
                <a:close/>
                <a:moveTo>
                  <a:pt x="562547" y="105381"/>
                </a:moveTo>
                <a:lnTo>
                  <a:pt x="656625" y="199469"/>
                </a:lnTo>
                <a:lnTo>
                  <a:pt x="636289" y="219824"/>
                </a:lnTo>
                <a:lnTo>
                  <a:pt x="542192" y="125727"/>
                </a:lnTo>
                <a:close/>
                <a:moveTo>
                  <a:pt x="167811" y="688302"/>
                </a:moveTo>
                <a:lnTo>
                  <a:pt x="61846" y="722725"/>
                </a:lnTo>
                <a:lnTo>
                  <a:pt x="39891" y="700760"/>
                </a:lnTo>
                <a:lnTo>
                  <a:pt x="73952" y="594385"/>
                </a:lnTo>
                <a:cubicBezTo>
                  <a:pt x="93240" y="579221"/>
                  <a:pt x="127063" y="585889"/>
                  <a:pt x="151705" y="610521"/>
                </a:cubicBezTo>
                <a:cubicBezTo>
                  <a:pt x="176346" y="635152"/>
                  <a:pt x="183013" y="669023"/>
                  <a:pt x="167811" y="688302"/>
                </a:cubicBezTo>
                <a:close/>
                <a:moveTo>
                  <a:pt x="165164" y="597052"/>
                </a:moveTo>
                <a:cubicBezTo>
                  <a:pt x="148136" y="579301"/>
                  <a:pt x="124961" y="568736"/>
                  <a:pt x="100394" y="567525"/>
                </a:cubicBezTo>
                <a:lnTo>
                  <a:pt x="528723" y="139195"/>
                </a:lnTo>
                <a:lnTo>
                  <a:pt x="622821" y="233264"/>
                </a:lnTo>
                <a:lnTo>
                  <a:pt x="194739" y="661746"/>
                </a:lnTo>
                <a:cubicBezTo>
                  <a:pt x="193488" y="637200"/>
                  <a:pt x="182909" y="614058"/>
                  <a:pt x="165164" y="597052"/>
                </a:cubicBezTo>
                <a:close/>
                <a:moveTo>
                  <a:pt x="737264" y="118764"/>
                </a:moveTo>
                <a:lnTo>
                  <a:pt x="670093" y="185991"/>
                </a:lnTo>
                <a:lnTo>
                  <a:pt x="576015" y="91913"/>
                </a:lnTo>
                <a:lnTo>
                  <a:pt x="643319" y="24600"/>
                </a:lnTo>
                <a:cubicBezTo>
                  <a:pt x="650751" y="17153"/>
                  <a:pt x="662813" y="17142"/>
                  <a:pt x="670259" y="24575"/>
                </a:cubicBezTo>
                <a:cubicBezTo>
                  <a:pt x="670268" y="24584"/>
                  <a:pt x="670275" y="24591"/>
                  <a:pt x="670284" y="24600"/>
                </a:cubicBezTo>
                <a:lnTo>
                  <a:pt x="737283" y="91827"/>
                </a:lnTo>
                <a:cubicBezTo>
                  <a:pt x="744714" y="99272"/>
                  <a:pt x="744705" y="111331"/>
                  <a:pt x="737264" y="118764"/>
                </a:cubicBez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7"/>
          <p:cNvSpPr/>
          <p:nvPr/>
        </p:nvSpPr>
        <p:spPr>
          <a:xfrm>
            <a:off x="9461450" y="3697883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7"/>
          <p:cNvSpPr/>
          <p:nvPr/>
        </p:nvSpPr>
        <p:spPr>
          <a:xfrm>
            <a:off x="4946113" y="5938639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7"/>
          <p:cNvSpPr/>
          <p:nvPr/>
        </p:nvSpPr>
        <p:spPr>
          <a:xfrm>
            <a:off x="13917500" y="8157570"/>
            <a:ext cx="459120" cy="533163"/>
          </a:xfrm>
          <a:custGeom>
            <a:rect b="b" l="l" r="r" t="t"/>
            <a:pathLst>
              <a:path extrusionOk="0" h="748299" w="644379">
                <a:moveTo>
                  <a:pt x="574847" y="513985"/>
                </a:moveTo>
                <a:cubicBezTo>
                  <a:pt x="606280" y="451120"/>
                  <a:pt x="609137" y="380635"/>
                  <a:pt x="609137" y="318722"/>
                </a:cubicBezTo>
                <a:lnTo>
                  <a:pt x="609137" y="313960"/>
                </a:lnTo>
                <a:cubicBezTo>
                  <a:pt x="609137" y="271097"/>
                  <a:pt x="610090" y="226330"/>
                  <a:pt x="626282" y="210137"/>
                </a:cubicBezTo>
                <a:cubicBezTo>
                  <a:pt x="644380" y="190135"/>
                  <a:pt x="642475" y="160607"/>
                  <a:pt x="622472" y="142510"/>
                </a:cubicBezTo>
                <a:cubicBezTo>
                  <a:pt x="622472" y="142510"/>
                  <a:pt x="622472" y="142510"/>
                  <a:pt x="622472" y="142510"/>
                </a:cubicBezTo>
                <a:cubicBezTo>
                  <a:pt x="612947" y="133937"/>
                  <a:pt x="599612" y="129175"/>
                  <a:pt x="586277" y="130127"/>
                </a:cubicBezTo>
                <a:cubicBezTo>
                  <a:pt x="573895" y="131080"/>
                  <a:pt x="562465" y="136795"/>
                  <a:pt x="554845" y="145367"/>
                </a:cubicBezTo>
                <a:cubicBezTo>
                  <a:pt x="521507" y="180610"/>
                  <a:pt x="498647" y="242522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92932" y="306340"/>
                  <a:pt x="492932" y="306340"/>
                  <a:pt x="492932" y="306340"/>
                </a:cubicBezTo>
                <a:cubicBezTo>
                  <a:pt x="478645" y="292052"/>
                  <a:pt x="465310" y="276812"/>
                  <a:pt x="452927" y="259667"/>
                </a:cubicBezTo>
                <a:lnTo>
                  <a:pt x="445307" y="250142"/>
                </a:lnTo>
                <a:lnTo>
                  <a:pt x="372917" y="33925"/>
                </a:lnTo>
                <a:cubicBezTo>
                  <a:pt x="364345" y="8207"/>
                  <a:pt x="335770" y="-6080"/>
                  <a:pt x="310052" y="2492"/>
                </a:cubicBezTo>
                <a:cubicBezTo>
                  <a:pt x="295765" y="7255"/>
                  <a:pt x="284335" y="17732"/>
                  <a:pt x="279572" y="32020"/>
                </a:cubicBezTo>
                <a:cubicBezTo>
                  <a:pt x="275762" y="43450"/>
                  <a:pt x="274810" y="55832"/>
                  <a:pt x="279572" y="68215"/>
                </a:cubicBezTo>
                <a:lnTo>
                  <a:pt x="330055" y="219662"/>
                </a:lnTo>
                <a:cubicBezTo>
                  <a:pt x="330055" y="219662"/>
                  <a:pt x="330055" y="219662"/>
                  <a:pt x="330055" y="219662"/>
                </a:cubicBezTo>
                <a:cubicBezTo>
                  <a:pt x="330055" y="219662"/>
                  <a:pt x="330055" y="219662"/>
                  <a:pt x="330055" y="219662"/>
                </a:cubicBezTo>
                <a:lnTo>
                  <a:pt x="227185" y="59642"/>
                </a:lnTo>
                <a:cubicBezTo>
                  <a:pt x="221470" y="50117"/>
                  <a:pt x="211945" y="42497"/>
                  <a:pt x="201467" y="37735"/>
                </a:cubicBezTo>
                <a:cubicBezTo>
                  <a:pt x="175750" y="28210"/>
                  <a:pt x="147175" y="41545"/>
                  <a:pt x="137650" y="68215"/>
                </a:cubicBezTo>
                <a:cubicBezTo>
                  <a:pt x="136697" y="72025"/>
                  <a:pt x="135745" y="75835"/>
                  <a:pt x="134792" y="78692"/>
                </a:cubicBezTo>
                <a:cubicBezTo>
                  <a:pt x="133840" y="91075"/>
                  <a:pt x="136697" y="103457"/>
                  <a:pt x="143365" y="112982"/>
                </a:cubicBezTo>
                <a:lnTo>
                  <a:pt x="238615" y="261572"/>
                </a:lnTo>
                <a:cubicBezTo>
                  <a:pt x="238615" y="261572"/>
                  <a:pt x="238615" y="261572"/>
                  <a:pt x="238615" y="261572"/>
                </a:cubicBezTo>
                <a:cubicBezTo>
                  <a:pt x="238615" y="261572"/>
                  <a:pt x="238615" y="261572"/>
                  <a:pt x="238615" y="261572"/>
                </a:cubicBezTo>
                <a:lnTo>
                  <a:pt x="119552" y="153940"/>
                </a:lnTo>
                <a:cubicBezTo>
                  <a:pt x="99550" y="134890"/>
                  <a:pt x="68117" y="135842"/>
                  <a:pt x="49067" y="156797"/>
                </a:cubicBezTo>
                <a:cubicBezTo>
                  <a:pt x="30017" y="177752"/>
                  <a:pt x="30970" y="208232"/>
                  <a:pt x="51925" y="227282"/>
                </a:cubicBezTo>
                <a:cubicBezTo>
                  <a:pt x="51925" y="227282"/>
                  <a:pt x="52877" y="227282"/>
                  <a:pt x="52877" y="228235"/>
                </a:cubicBezTo>
                <a:lnTo>
                  <a:pt x="188132" y="353012"/>
                </a:lnTo>
                <a:cubicBezTo>
                  <a:pt x="188132" y="353012"/>
                  <a:pt x="188132" y="353012"/>
                  <a:pt x="188132" y="353012"/>
                </a:cubicBezTo>
                <a:lnTo>
                  <a:pt x="73832" y="295862"/>
                </a:lnTo>
                <a:cubicBezTo>
                  <a:pt x="63355" y="290147"/>
                  <a:pt x="50020" y="288242"/>
                  <a:pt x="38590" y="291100"/>
                </a:cubicBezTo>
                <a:cubicBezTo>
                  <a:pt x="11920" y="297767"/>
                  <a:pt x="-5225" y="324437"/>
                  <a:pt x="1442" y="351107"/>
                </a:cubicBezTo>
                <a:cubicBezTo>
                  <a:pt x="2395" y="354917"/>
                  <a:pt x="3347" y="357775"/>
                  <a:pt x="5252" y="361585"/>
                </a:cubicBezTo>
                <a:cubicBezTo>
                  <a:pt x="10967" y="372062"/>
                  <a:pt x="19540" y="380635"/>
                  <a:pt x="30017" y="385397"/>
                </a:cubicBezTo>
                <a:lnTo>
                  <a:pt x="169082" y="454930"/>
                </a:lnTo>
                <a:lnTo>
                  <a:pt x="174797" y="464455"/>
                </a:lnTo>
                <a:cubicBezTo>
                  <a:pt x="249092" y="573992"/>
                  <a:pt x="314815" y="628285"/>
                  <a:pt x="370060" y="628285"/>
                </a:cubicBezTo>
                <a:lnTo>
                  <a:pt x="446260" y="748300"/>
                </a:lnTo>
                <a:lnTo>
                  <a:pt x="462452" y="737822"/>
                </a:lnTo>
                <a:lnTo>
                  <a:pt x="383395" y="613045"/>
                </a:lnTo>
                <a:cubicBezTo>
                  <a:pt x="381490" y="610187"/>
                  <a:pt x="377680" y="608282"/>
                  <a:pt x="374822" y="608282"/>
                </a:cubicBezTo>
                <a:cubicBezTo>
                  <a:pt x="341485" y="611140"/>
                  <a:pt x="282430" y="586375"/>
                  <a:pt x="190990" y="453025"/>
                </a:cubicBezTo>
                <a:lnTo>
                  <a:pt x="183370" y="441595"/>
                </a:lnTo>
                <a:cubicBezTo>
                  <a:pt x="182417" y="439690"/>
                  <a:pt x="181465" y="438737"/>
                  <a:pt x="179560" y="437785"/>
                </a:cubicBezTo>
                <a:lnTo>
                  <a:pt x="37637" y="366347"/>
                </a:lnTo>
                <a:cubicBezTo>
                  <a:pt x="31922" y="363490"/>
                  <a:pt x="27160" y="358727"/>
                  <a:pt x="23350" y="353012"/>
                </a:cubicBezTo>
                <a:cubicBezTo>
                  <a:pt x="14777" y="337772"/>
                  <a:pt x="20492" y="318722"/>
                  <a:pt x="35732" y="311102"/>
                </a:cubicBezTo>
                <a:cubicBezTo>
                  <a:pt x="39542" y="309197"/>
                  <a:pt x="42400" y="308245"/>
                  <a:pt x="46210" y="307292"/>
                </a:cubicBezTo>
                <a:cubicBezTo>
                  <a:pt x="52877" y="306340"/>
                  <a:pt x="59545" y="307292"/>
                  <a:pt x="65260" y="311102"/>
                </a:cubicBezTo>
                <a:lnTo>
                  <a:pt x="240520" y="400637"/>
                </a:lnTo>
                <a:cubicBezTo>
                  <a:pt x="245282" y="402542"/>
                  <a:pt x="250997" y="400637"/>
                  <a:pt x="252902" y="396827"/>
                </a:cubicBezTo>
                <a:cubicBezTo>
                  <a:pt x="254807" y="393017"/>
                  <a:pt x="253855" y="388255"/>
                  <a:pt x="250997" y="385397"/>
                </a:cubicBezTo>
                <a:lnTo>
                  <a:pt x="64307" y="213947"/>
                </a:lnTo>
                <a:cubicBezTo>
                  <a:pt x="51925" y="202517"/>
                  <a:pt x="50972" y="182515"/>
                  <a:pt x="62402" y="170132"/>
                </a:cubicBezTo>
                <a:cubicBezTo>
                  <a:pt x="69070" y="162512"/>
                  <a:pt x="79547" y="158702"/>
                  <a:pt x="90025" y="160607"/>
                </a:cubicBezTo>
                <a:cubicBezTo>
                  <a:pt x="96692" y="161560"/>
                  <a:pt x="102407" y="164417"/>
                  <a:pt x="107170" y="169180"/>
                </a:cubicBezTo>
                <a:lnTo>
                  <a:pt x="279572" y="327295"/>
                </a:lnTo>
                <a:cubicBezTo>
                  <a:pt x="283382" y="331105"/>
                  <a:pt x="289097" y="330152"/>
                  <a:pt x="292907" y="326342"/>
                </a:cubicBezTo>
                <a:cubicBezTo>
                  <a:pt x="295765" y="323485"/>
                  <a:pt x="296717" y="318722"/>
                  <a:pt x="293860" y="314912"/>
                </a:cubicBezTo>
                <a:lnTo>
                  <a:pt x="157652" y="101552"/>
                </a:lnTo>
                <a:cubicBezTo>
                  <a:pt x="148127" y="87265"/>
                  <a:pt x="152890" y="68215"/>
                  <a:pt x="167177" y="58690"/>
                </a:cubicBezTo>
                <a:cubicBezTo>
                  <a:pt x="181465" y="49165"/>
                  <a:pt x="200515" y="53927"/>
                  <a:pt x="210040" y="68215"/>
                </a:cubicBezTo>
                <a:lnTo>
                  <a:pt x="355772" y="294910"/>
                </a:lnTo>
                <a:cubicBezTo>
                  <a:pt x="358630" y="299672"/>
                  <a:pt x="364345" y="300625"/>
                  <a:pt x="369107" y="297767"/>
                </a:cubicBezTo>
                <a:cubicBezTo>
                  <a:pt x="372917" y="295862"/>
                  <a:pt x="374822" y="291100"/>
                  <a:pt x="372917" y="286337"/>
                </a:cubicBezTo>
                <a:lnTo>
                  <a:pt x="297670" y="60595"/>
                </a:lnTo>
                <a:cubicBezTo>
                  <a:pt x="295765" y="54880"/>
                  <a:pt x="294812" y="47260"/>
                  <a:pt x="296717" y="41545"/>
                </a:cubicBezTo>
                <a:cubicBezTo>
                  <a:pt x="301480" y="25352"/>
                  <a:pt x="318625" y="15827"/>
                  <a:pt x="334817" y="20590"/>
                </a:cubicBezTo>
                <a:cubicBezTo>
                  <a:pt x="338627" y="21542"/>
                  <a:pt x="342437" y="23447"/>
                  <a:pt x="345295" y="25352"/>
                </a:cubicBezTo>
                <a:cubicBezTo>
                  <a:pt x="350057" y="29162"/>
                  <a:pt x="353867" y="34877"/>
                  <a:pt x="356725" y="41545"/>
                </a:cubicBezTo>
                <a:lnTo>
                  <a:pt x="428162" y="257762"/>
                </a:lnTo>
                <a:lnTo>
                  <a:pt x="430067" y="260620"/>
                </a:lnTo>
                <a:lnTo>
                  <a:pt x="438640" y="271097"/>
                </a:lnTo>
                <a:cubicBezTo>
                  <a:pt x="455785" y="293957"/>
                  <a:pt x="474835" y="314912"/>
                  <a:pt x="495790" y="334915"/>
                </a:cubicBezTo>
                <a:cubicBezTo>
                  <a:pt x="499600" y="338725"/>
                  <a:pt x="505315" y="338725"/>
                  <a:pt x="509125" y="334915"/>
                </a:cubicBezTo>
                <a:cubicBezTo>
                  <a:pt x="511030" y="333010"/>
                  <a:pt x="511982" y="331105"/>
                  <a:pt x="511982" y="328247"/>
                </a:cubicBezTo>
                <a:cubicBezTo>
                  <a:pt x="512935" y="262525"/>
                  <a:pt x="535795" y="193945"/>
                  <a:pt x="569132" y="157750"/>
                </a:cubicBezTo>
                <a:cubicBezTo>
                  <a:pt x="573895" y="152035"/>
                  <a:pt x="580562" y="149177"/>
                  <a:pt x="587230" y="148225"/>
                </a:cubicBezTo>
                <a:cubicBezTo>
                  <a:pt x="595802" y="148225"/>
                  <a:pt x="603422" y="150130"/>
                  <a:pt x="609137" y="155845"/>
                </a:cubicBezTo>
                <a:cubicBezTo>
                  <a:pt x="620567" y="166322"/>
                  <a:pt x="622472" y="184420"/>
                  <a:pt x="611995" y="196802"/>
                </a:cubicBezTo>
                <a:cubicBezTo>
                  <a:pt x="591040" y="218710"/>
                  <a:pt x="590087" y="262525"/>
                  <a:pt x="590087" y="313960"/>
                </a:cubicBezTo>
                <a:lnTo>
                  <a:pt x="590087" y="318722"/>
                </a:lnTo>
                <a:cubicBezTo>
                  <a:pt x="590087" y="379682"/>
                  <a:pt x="587230" y="450167"/>
                  <a:pt x="555797" y="510175"/>
                </a:cubicBezTo>
                <a:cubicBezTo>
                  <a:pt x="553892" y="513032"/>
                  <a:pt x="553892" y="516842"/>
                  <a:pt x="555797" y="519700"/>
                </a:cubicBezTo>
                <a:lnTo>
                  <a:pt x="628187" y="634000"/>
                </a:lnTo>
                <a:lnTo>
                  <a:pt x="644380" y="623522"/>
                </a:lnTo>
                <a:lnTo>
                  <a:pt x="574847" y="513985"/>
                </a:lnTo>
                <a:close/>
              </a:path>
            </a:pathLst>
          </a:cu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7 Free writting">
  <p:cSld name="CUSTOM_21_1_1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8"/>
          <p:cNvSpPr/>
          <p:nvPr/>
        </p:nvSpPr>
        <p:spPr>
          <a:xfrm flipH="1">
            <a:off x="441975" y="2178225"/>
            <a:ext cx="17403900" cy="77427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249" name="Google Shape;249;p18"/>
          <p:cNvSpPr/>
          <p:nvPr/>
        </p:nvSpPr>
        <p:spPr>
          <a:xfrm flipH="1">
            <a:off x="771507" y="1756988"/>
            <a:ext cx="4345500" cy="942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18 Bracket Challenge">
  <p:cSld name="CUSTOM_22">
    <p:bg>
      <p:bgPr>
        <a:solidFill>
          <a:schemeClr val="accent3"/>
        </a:soli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9"/>
          <p:cNvSpPr/>
          <p:nvPr/>
        </p:nvSpPr>
        <p:spPr>
          <a:xfrm rot="-5400000">
            <a:off x="4045313" y="-4044786"/>
            <a:ext cx="10216794" cy="18307420"/>
          </a:xfrm>
          <a:custGeom>
            <a:rect b="b" l="l" r="r" t="t"/>
            <a:pathLst>
              <a:path extrusionOk="0" h="12539329" w="7119717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9"/>
          <p:cNvSpPr/>
          <p:nvPr/>
        </p:nvSpPr>
        <p:spPr>
          <a:xfrm flipH="1">
            <a:off x="441975" y="1253325"/>
            <a:ext cx="17403900" cy="86676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cxnSp>
        <p:nvCxnSpPr>
          <p:cNvPr id="253" name="Google Shape;253;p19"/>
          <p:cNvCxnSpPr/>
          <p:nvPr/>
        </p:nvCxnSpPr>
        <p:spPr>
          <a:xfrm>
            <a:off x="9095750" y="4133850"/>
            <a:ext cx="0" cy="28005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254" name="Google Shape;254;p19"/>
          <p:cNvGrpSpPr/>
          <p:nvPr/>
        </p:nvGrpSpPr>
        <p:grpSpPr>
          <a:xfrm>
            <a:off x="762000" y="1885950"/>
            <a:ext cx="8358645" cy="7381563"/>
            <a:chOff x="838200" y="1885950"/>
            <a:chExt cx="8358645" cy="7381563"/>
          </a:xfrm>
        </p:grpSpPr>
        <p:sp>
          <p:nvSpPr>
            <p:cNvPr id="255" name="Google Shape;255;p19"/>
            <p:cNvSpPr/>
            <p:nvPr/>
          </p:nvSpPr>
          <p:spPr>
            <a:xfrm>
              <a:off x="838200" y="1885950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6" name="Google Shape;256;p19"/>
            <p:cNvSpPr/>
            <p:nvPr/>
          </p:nvSpPr>
          <p:spPr>
            <a:xfrm>
              <a:off x="838200" y="4083025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7" name="Google Shape;257;p19"/>
            <p:cNvSpPr/>
            <p:nvPr/>
          </p:nvSpPr>
          <p:spPr>
            <a:xfrm>
              <a:off x="838200" y="6246638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8" name="Google Shape;258;p19"/>
            <p:cNvSpPr/>
            <p:nvPr/>
          </p:nvSpPr>
          <p:spPr>
            <a:xfrm>
              <a:off x="838200" y="8410263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59" name="Google Shape;259;p19"/>
            <p:cNvSpPr/>
            <p:nvPr/>
          </p:nvSpPr>
          <p:spPr>
            <a:xfrm>
              <a:off x="2876550" y="2345650"/>
              <a:ext cx="2311897" cy="2070945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0" name="Google Shape;260;p19"/>
            <p:cNvSpPr/>
            <p:nvPr/>
          </p:nvSpPr>
          <p:spPr>
            <a:xfrm>
              <a:off x="2870500" y="6579600"/>
              <a:ext cx="2311897" cy="2189588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1" name="Google Shape;261;p19"/>
            <p:cNvSpPr/>
            <p:nvPr/>
          </p:nvSpPr>
          <p:spPr>
            <a:xfrm>
              <a:off x="5170150" y="3476175"/>
              <a:ext cx="2311897" cy="4162892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cxnSp>
          <p:nvCxnSpPr>
            <p:cNvPr id="262" name="Google Shape;262;p19"/>
            <p:cNvCxnSpPr/>
            <p:nvPr/>
          </p:nvCxnSpPr>
          <p:spPr>
            <a:xfrm>
              <a:off x="7482045" y="4139325"/>
              <a:ext cx="1714800" cy="0"/>
            </a:xfrm>
            <a:prstGeom prst="straightConnector1">
              <a:avLst/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63" name="Google Shape;263;p19"/>
          <p:cNvGrpSpPr/>
          <p:nvPr/>
        </p:nvGrpSpPr>
        <p:grpSpPr>
          <a:xfrm flipH="1">
            <a:off x="9101637" y="1885950"/>
            <a:ext cx="8453145" cy="7381563"/>
            <a:chOff x="838200" y="1885950"/>
            <a:chExt cx="8453145" cy="7381563"/>
          </a:xfrm>
        </p:grpSpPr>
        <p:sp>
          <p:nvSpPr>
            <p:cNvPr id="264" name="Google Shape;264;p19"/>
            <p:cNvSpPr/>
            <p:nvPr/>
          </p:nvSpPr>
          <p:spPr>
            <a:xfrm>
              <a:off x="838200" y="1885950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5" name="Google Shape;265;p19"/>
            <p:cNvSpPr/>
            <p:nvPr/>
          </p:nvSpPr>
          <p:spPr>
            <a:xfrm>
              <a:off x="838200" y="4083025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6" name="Google Shape;266;p19"/>
            <p:cNvSpPr/>
            <p:nvPr/>
          </p:nvSpPr>
          <p:spPr>
            <a:xfrm>
              <a:off x="838200" y="6246638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7" name="Google Shape;267;p19"/>
            <p:cNvSpPr/>
            <p:nvPr/>
          </p:nvSpPr>
          <p:spPr>
            <a:xfrm>
              <a:off x="838200" y="8410263"/>
              <a:ext cx="2038350" cy="857250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8" name="Google Shape;268;p19"/>
            <p:cNvSpPr/>
            <p:nvPr/>
          </p:nvSpPr>
          <p:spPr>
            <a:xfrm>
              <a:off x="2876550" y="2345650"/>
              <a:ext cx="2311897" cy="2070945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69" name="Google Shape;269;p19"/>
            <p:cNvSpPr/>
            <p:nvPr/>
          </p:nvSpPr>
          <p:spPr>
            <a:xfrm>
              <a:off x="2870500" y="6579600"/>
              <a:ext cx="2311897" cy="2189588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70" name="Google Shape;270;p19"/>
            <p:cNvSpPr/>
            <p:nvPr/>
          </p:nvSpPr>
          <p:spPr>
            <a:xfrm>
              <a:off x="5170150" y="3476175"/>
              <a:ext cx="2311897" cy="4162892"/>
            </a:xfrm>
            <a:custGeom>
              <a:rect b="b" l="l" r="r" t="t"/>
              <a:pathLst>
                <a:path extrusionOk="0" h="34290" w="81534">
                  <a:moveTo>
                    <a:pt x="0" y="0"/>
                  </a:moveTo>
                  <a:lnTo>
                    <a:pt x="81534" y="0"/>
                  </a:lnTo>
                  <a:lnTo>
                    <a:pt x="81534" y="34290"/>
                  </a:lnTo>
                  <a:lnTo>
                    <a:pt x="0" y="34290"/>
                  </a:lnTo>
                </a:path>
              </a:pathLst>
            </a:custGeom>
            <a:noFill/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sp>
        <p:cxnSp>
          <p:nvCxnSpPr>
            <p:cNvPr id="271" name="Google Shape;271;p19"/>
            <p:cNvCxnSpPr/>
            <p:nvPr/>
          </p:nvCxnSpPr>
          <p:spPr>
            <a:xfrm>
              <a:off x="7482045" y="6958725"/>
              <a:ext cx="1809300" cy="0"/>
            </a:xfrm>
            <a:prstGeom prst="straightConnector1">
              <a:avLst/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med" w="med" type="none"/>
              <a:tailEnd len="med" w="med" type="none"/>
            </a:ln>
          </p:spPr>
        </p:cxnSp>
      </p:grpSp>
      <p:sp>
        <p:nvSpPr>
          <p:cNvPr id="272" name="Google Shape;272;p19"/>
          <p:cNvSpPr/>
          <p:nvPr/>
        </p:nvSpPr>
        <p:spPr>
          <a:xfrm>
            <a:off x="7703313" y="5002888"/>
            <a:ext cx="2881200" cy="10401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3" name="Google Shape;273;p19"/>
          <p:cNvSpPr/>
          <p:nvPr/>
        </p:nvSpPr>
        <p:spPr>
          <a:xfrm>
            <a:off x="635226" y="14762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4" name="Google Shape;274;p19"/>
          <p:cNvSpPr/>
          <p:nvPr/>
        </p:nvSpPr>
        <p:spPr>
          <a:xfrm>
            <a:off x="635226" y="23541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5" name="Google Shape;275;p19"/>
          <p:cNvSpPr/>
          <p:nvPr/>
        </p:nvSpPr>
        <p:spPr>
          <a:xfrm>
            <a:off x="635226" y="3652497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6" name="Google Shape;276;p19"/>
          <p:cNvSpPr/>
          <p:nvPr/>
        </p:nvSpPr>
        <p:spPr>
          <a:xfrm>
            <a:off x="635226" y="45051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7" name="Google Shape;277;p19"/>
          <p:cNvSpPr/>
          <p:nvPr/>
        </p:nvSpPr>
        <p:spPr>
          <a:xfrm>
            <a:off x="635226" y="6706726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8" name="Google Shape;278;p19"/>
          <p:cNvSpPr/>
          <p:nvPr/>
        </p:nvSpPr>
        <p:spPr>
          <a:xfrm>
            <a:off x="635226" y="58288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79" name="Google Shape;279;p19"/>
          <p:cNvSpPr/>
          <p:nvPr/>
        </p:nvSpPr>
        <p:spPr>
          <a:xfrm>
            <a:off x="635226" y="88577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0" name="Google Shape;280;p19"/>
          <p:cNvSpPr/>
          <p:nvPr/>
        </p:nvSpPr>
        <p:spPr>
          <a:xfrm>
            <a:off x="635226" y="8005109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1" name="Google Shape;281;p19"/>
          <p:cNvSpPr/>
          <p:nvPr/>
        </p:nvSpPr>
        <p:spPr>
          <a:xfrm>
            <a:off x="15742826" y="147626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2" name="Google Shape;282;p19"/>
          <p:cNvSpPr/>
          <p:nvPr/>
        </p:nvSpPr>
        <p:spPr>
          <a:xfrm>
            <a:off x="15742826" y="23541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3" name="Google Shape;283;p19"/>
          <p:cNvSpPr/>
          <p:nvPr/>
        </p:nvSpPr>
        <p:spPr>
          <a:xfrm>
            <a:off x="15742826" y="3652522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4" name="Google Shape;284;p19"/>
          <p:cNvSpPr/>
          <p:nvPr/>
        </p:nvSpPr>
        <p:spPr>
          <a:xfrm>
            <a:off x="15742826" y="4505125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5" name="Google Shape;285;p19"/>
          <p:cNvSpPr/>
          <p:nvPr/>
        </p:nvSpPr>
        <p:spPr>
          <a:xfrm>
            <a:off x="15742826" y="6706751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6" name="Google Shape;286;p19"/>
          <p:cNvSpPr/>
          <p:nvPr/>
        </p:nvSpPr>
        <p:spPr>
          <a:xfrm>
            <a:off x="15742826" y="5828875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7" name="Google Shape;287;p19"/>
          <p:cNvSpPr/>
          <p:nvPr/>
        </p:nvSpPr>
        <p:spPr>
          <a:xfrm>
            <a:off x="15742826" y="88577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8" name="Google Shape;288;p19"/>
          <p:cNvSpPr/>
          <p:nvPr/>
        </p:nvSpPr>
        <p:spPr>
          <a:xfrm>
            <a:off x="15742826" y="8005134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89" name="Google Shape;289;p19"/>
          <p:cNvSpPr/>
          <p:nvPr/>
        </p:nvSpPr>
        <p:spPr>
          <a:xfrm>
            <a:off x="2997426" y="199058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0" name="Google Shape;290;p19"/>
          <p:cNvSpPr/>
          <p:nvPr/>
        </p:nvSpPr>
        <p:spPr>
          <a:xfrm>
            <a:off x="2997426" y="40289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1" name="Google Shape;291;p19"/>
          <p:cNvSpPr/>
          <p:nvPr/>
        </p:nvSpPr>
        <p:spPr>
          <a:xfrm>
            <a:off x="2997426" y="63149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2" name="Google Shape;292;p19"/>
          <p:cNvSpPr/>
          <p:nvPr/>
        </p:nvSpPr>
        <p:spPr>
          <a:xfrm>
            <a:off x="2997426" y="835328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3" name="Google Shape;293;p19"/>
          <p:cNvSpPr/>
          <p:nvPr/>
        </p:nvSpPr>
        <p:spPr>
          <a:xfrm>
            <a:off x="13417776" y="19856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4" name="Google Shape;294;p19"/>
          <p:cNvSpPr/>
          <p:nvPr/>
        </p:nvSpPr>
        <p:spPr>
          <a:xfrm>
            <a:off x="13417776" y="40240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5" name="Google Shape;295;p19"/>
          <p:cNvSpPr/>
          <p:nvPr/>
        </p:nvSpPr>
        <p:spPr>
          <a:xfrm>
            <a:off x="13417776" y="63100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6" name="Google Shape;296;p19"/>
          <p:cNvSpPr/>
          <p:nvPr/>
        </p:nvSpPr>
        <p:spPr>
          <a:xfrm>
            <a:off x="13417776" y="83483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7" name="Google Shape;297;p19"/>
          <p:cNvSpPr/>
          <p:nvPr/>
        </p:nvSpPr>
        <p:spPr>
          <a:xfrm>
            <a:off x="5340576" y="31526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8" name="Google Shape;298;p19"/>
          <p:cNvSpPr/>
          <p:nvPr/>
        </p:nvSpPr>
        <p:spPr>
          <a:xfrm>
            <a:off x="5340576" y="72293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9" name="Google Shape;299;p19"/>
          <p:cNvSpPr/>
          <p:nvPr/>
        </p:nvSpPr>
        <p:spPr>
          <a:xfrm>
            <a:off x="11122451" y="31286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0" name="Google Shape;300;p19"/>
          <p:cNvSpPr/>
          <p:nvPr/>
        </p:nvSpPr>
        <p:spPr>
          <a:xfrm>
            <a:off x="11122451" y="72053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1" name="Google Shape;301;p19"/>
          <p:cNvSpPr/>
          <p:nvPr/>
        </p:nvSpPr>
        <p:spPr>
          <a:xfrm>
            <a:off x="8189013" y="38165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2" name="Google Shape;302;p19"/>
          <p:cNvSpPr/>
          <p:nvPr/>
        </p:nvSpPr>
        <p:spPr>
          <a:xfrm>
            <a:off x="8189013" y="65414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0 DO NOT REMOVE · SlidesMania">
  <p:cSld name="CUSTOM_20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Google Shape;304;p20"/>
          <p:cNvGrpSpPr/>
          <p:nvPr/>
        </p:nvGrpSpPr>
        <p:grpSpPr>
          <a:xfrm>
            <a:off x="0" y="0"/>
            <a:ext cx="18288000" cy="10287000"/>
            <a:chOff x="0" y="0"/>
            <a:chExt cx="12192000" cy="6858000"/>
          </a:xfrm>
        </p:grpSpPr>
        <p:sp>
          <p:nvSpPr>
            <p:cNvPr id="305" name="Google Shape;305;p2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20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54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54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45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45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1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41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2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66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41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41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Do not remove the slidesmania.com text on the sides.</a:t>
              </a:r>
              <a:endParaRPr sz="30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307" name="Google Shape;307;p20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308" name="Google Shape;308;p20">
              <a:hlinkClick r:id="rId3"/>
            </p:cNvPr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9" name="Google Shape;309;p20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0" name="Google Shape;310;p20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1" name="Google Shape;311;p20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12" name="Google Shape;312;p20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37150" lIns="137150" spcFirstLastPara="1" rIns="137150" wrap="square" tIns="137150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36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  <p:pic>
        <p:nvPicPr>
          <p:cNvPr id="313" name="Google Shape;313;p20"/>
          <p:cNvPicPr preferRelativeResize="0"/>
          <p:nvPr/>
        </p:nvPicPr>
        <p:blipFill rotWithShape="1">
          <a:blip r:embed="rId11">
            <a:alphaModFix/>
          </a:blip>
          <a:srcRect b="20906" l="0" r="0" t="16256"/>
          <a:stretch/>
        </p:blipFill>
        <p:spPr>
          <a:xfrm>
            <a:off x="187613" y="740587"/>
            <a:ext cx="12359700" cy="3106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2 This bundle includes">
  <p:cSld name="CUSTOM_2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809100" y="2347481"/>
            <a:ext cx="16669800" cy="7177200"/>
          </a:xfrm>
          <a:prstGeom prst="roundRect">
            <a:avLst>
              <a:gd fmla="val 4889" name="adj"/>
            </a:avLst>
          </a:prstGeom>
          <a:noFill/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4" name="Google Shape;14;p3"/>
          <p:cNvSpPr/>
          <p:nvPr/>
        </p:nvSpPr>
        <p:spPr>
          <a:xfrm>
            <a:off x="809100" y="762469"/>
            <a:ext cx="16669800" cy="14091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"/>
          <p:cNvSpPr txBox="1"/>
          <p:nvPr/>
        </p:nvSpPr>
        <p:spPr>
          <a:xfrm>
            <a:off x="1133138" y="876919"/>
            <a:ext cx="147642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This bundle includes the following layouts:</a:t>
            </a:r>
            <a:endParaRPr b="1" sz="60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6" name="Google Shape;16;p3"/>
          <p:cNvSpPr txBox="1"/>
          <p:nvPr/>
        </p:nvSpPr>
        <p:spPr>
          <a:xfrm>
            <a:off x="1133138" y="2507058"/>
            <a:ext cx="14764200" cy="52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Frayer model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Weekly planner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Station rotation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Choice board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Bingo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Questrial"/>
              <a:buChar char="✎"/>
            </a:pPr>
            <a:r>
              <a:rPr lang="en" sz="3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One, two, three and four blocks for analysis, comparisons and free writing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Class debate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Parts of a story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Collecting evidence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Cause and effect / Causes and consequences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Hierarchy diagrams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  <a:p>
            <a:pPr indent="-533400" lvl="0" marL="685800" rtl="0" algn="l">
              <a:spcBef>
                <a:spcPts val="0"/>
              </a:spcBef>
              <a:spcAft>
                <a:spcPts val="0"/>
              </a:spcAft>
              <a:buSzPts val="3000"/>
              <a:buFont typeface="Questrial"/>
              <a:buChar char="✎"/>
            </a:pPr>
            <a:r>
              <a:rPr lang="en" sz="3000">
                <a:latin typeface="Questrial"/>
                <a:ea typeface="Questrial"/>
                <a:cs typeface="Questrial"/>
                <a:sym typeface="Questrial"/>
              </a:rPr>
              <a:t>Bracket Challenge</a:t>
            </a:r>
            <a:endParaRPr sz="3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7" name="Google Shape;17;p3"/>
          <p:cNvSpPr txBox="1"/>
          <p:nvPr/>
        </p:nvSpPr>
        <p:spPr>
          <a:xfrm>
            <a:off x="1133138" y="8658338"/>
            <a:ext cx="16090200" cy="1097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*Use them in PowerPoint or Google Slides. Or customize them, save them as JPEG and use them in Google Jamboard or Microsoft Whiteboard. - Or print them out if you prefer. - 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3 Hierarchy diagram 01">
  <p:cSld name="CUSTOM_21_2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oogle Shape;19;p4"/>
          <p:cNvCxnSpPr/>
          <p:nvPr/>
        </p:nvCxnSpPr>
        <p:spPr>
          <a:xfrm rot="10800000">
            <a:off x="15947850" y="4773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" name="Google Shape;20;p4"/>
          <p:cNvCxnSpPr/>
          <p:nvPr/>
        </p:nvCxnSpPr>
        <p:spPr>
          <a:xfrm rot="10800000">
            <a:off x="2340150" y="4800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" name="Google Shape;21;p4"/>
          <p:cNvCxnSpPr/>
          <p:nvPr/>
        </p:nvCxnSpPr>
        <p:spPr>
          <a:xfrm rot="10800000">
            <a:off x="6873525" y="4800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" name="Google Shape;22;p4"/>
          <p:cNvCxnSpPr/>
          <p:nvPr/>
        </p:nvCxnSpPr>
        <p:spPr>
          <a:xfrm rot="10800000">
            <a:off x="11414475" y="4800917"/>
            <a:ext cx="0" cy="206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3" name="Google Shape;23;p4"/>
          <p:cNvGrpSpPr/>
          <p:nvPr/>
        </p:nvGrpSpPr>
        <p:grpSpPr>
          <a:xfrm>
            <a:off x="251926" y="5116875"/>
            <a:ext cx="17784129" cy="969675"/>
            <a:chOff x="167963" y="3475675"/>
            <a:chExt cx="11856086" cy="646450"/>
          </a:xfrm>
        </p:grpSpPr>
        <p:sp>
          <p:nvSpPr>
            <p:cNvPr id="24" name="Google Shape;24;p4"/>
            <p:cNvSpPr/>
            <p:nvPr/>
          </p:nvSpPr>
          <p:spPr>
            <a:xfrm>
              <a:off x="167963" y="349362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25" name="Google Shape;25;p4"/>
            <p:cNvSpPr/>
            <p:nvPr/>
          </p:nvSpPr>
          <p:spPr>
            <a:xfrm>
              <a:off x="3191899" y="347567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26" name="Google Shape;26;p4"/>
            <p:cNvSpPr/>
            <p:nvPr/>
          </p:nvSpPr>
          <p:spPr>
            <a:xfrm>
              <a:off x="6215813" y="349362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9239749" y="3475675"/>
              <a:ext cx="2784300" cy="628500"/>
            </a:xfrm>
            <a:prstGeom prst="roundRect">
              <a:avLst>
                <a:gd fmla="val 50000" name="adj"/>
              </a:avLst>
            </a:prstGeom>
            <a:solidFill>
              <a:schemeClr val="lt2"/>
            </a:solidFill>
            <a:ln cap="flat" cmpd="sng" w="19050">
              <a:solidFill>
                <a:schemeClr val="dk1"/>
              </a:solidFill>
              <a:prstDash val="dash"/>
              <a:round/>
              <a:headEnd len="sm" w="sm" type="none"/>
              <a:tailEnd len="sm" w="sm" type="none"/>
            </a:ln>
          </p:spPr>
          <p:txBody>
            <a:bodyPr anchorCtr="0" anchor="ctr" bIns="137150" lIns="137150" spcFirstLastPara="1" rIns="137150" wrap="square" tIns="137150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800">
                <a:latin typeface="Shadows Into Light Two"/>
                <a:ea typeface="Shadows Into Light Two"/>
                <a:cs typeface="Shadows Into Light Two"/>
                <a:sym typeface="Shadows Into Light Two"/>
              </a:endParaRPr>
            </a:p>
          </p:txBody>
        </p:sp>
      </p:grpSp>
      <p:sp>
        <p:nvSpPr>
          <p:cNvPr id="28" name="Google Shape;28;p4"/>
          <p:cNvSpPr/>
          <p:nvPr/>
        </p:nvSpPr>
        <p:spPr>
          <a:xfrm>
            <a:off x="13859616" y="6639754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4787816" y="6639754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9323716" y="6629625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251916" y="6639754"/>
            <a:ext cx="4176600" cy="33297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32" name="Google Shape;32;p4"/>
          <p:cNvCxnSpPr/>
          <p:nvPr/>
        </p:nvCxnSpPr>
        <p:spPr>
          <a:xfrm>
            <a:off x="9133533" y="3141825"/>
            <a:ext cx="0" cy="16308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3" name="Google Shape;33;p4"/>
          <p:cNvSpPr/>
          <p:nvPr/>
        </p:nvSpPr>
        <p:spPr>
          <a:xfrm>
            <a:off x="2703937" y="3543675"/>
            <a:ext cx="12859200" cy="942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cxnSp>
        <p:nvCxnSpPr>
          <p:cNvPr id="34" name="Google Shape;34;p4"/>
          <p:cNvCxnSpPr/>
          <p:nvPr/>
        </p:nvCxnSpPr>
        <p:spPr>
          <a:xfrm flipH="1" rot="10800000">
            <a:off x="2340151" y="4773900"/>
            <a:ext cx="13607700" cy="270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5" name="Google Shape;35;p4"/>
          <p:cNvSpPr/>
          <p:nvPr/>
        </p:nvSpPr>
        <p:spPr>
          <a:xfrm>
            <a:off x="2703933" y="2313375"/>
            <a:ext cx="12859200" cy="9426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4 Hierarchy diagram 02">
  <p:cSld name="CUSTOM_21_2_1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5"/>
          <p:cNvCxnSpPr/>
          <p:nvPr/>
        </p:nvCxnSpPr>
        <p:spPr>
          <a:xfrm rot="10800000">
            <a:off x="3124500" y="3498872"/>
            <a:ext cx="0" cy="54909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8" name="Google Shape;38;p5"/>
          <p:cNvCxnSpPr/>
          <p:nvPr/>
        </p:nvCxnSpPr>
        <p:spPr>
          <a:xfrm rot="10800000">
            <a:off x="15183038" y="3498872"/>
            <a:ext cx="0" cy="54909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9" name="Google Shape;39;p5"/>
          <p:cNvCxnSpPr>
            <a:endCxn id="40" idx="0"/>
          </p:cNvCxnSpPr>
          <p:nvPr/>
        </p:nvCxnSpPr>
        <p:spPr>
          <a:xfrm>
            <a:off x="9133407" y="2895419"/>
            <a:ext cx="13500" cy="590640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" name="Google Shape;41;p5"/>
          <p:cNvCxnSpPr/>
          <p:nvPr/>
        </p:nvCxnSpPr>
        <p:spPr>
          <a:xfrm>
            <a:off x="3145650" y="3498938"/>
            <a:ext cx="12027600" cy="0"/>
          </a:xfrm>
          <a:prstGeom prst="straightConnector1">
            <a:avLst/>
          </a:prstGeom>
          <a:noFill/>
          <a:ln cap="rnd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" name="Google Shape;42;p5"/>
          <p:cNvSpPr/>
          <p:nvPr/>
        </p:nvSpPr>
        <p:spPr>
          <a:xfrm>
            <a:off x="2714400" y="2181413"/>
            <a:ext cx="12859200" cy="942600"/>
          </a:xfrm>
          <a:prstGeom prst="roundRect">
            <a:avLst>
              <a:gd fmla="val 50000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3" name="Google Shape;43;p5"/>
          <p:cNvSpPr/>
          <p:nvPr/>
        </p:nvSpPr>
        <p:spPr>
          <a:xfrm>
            <a:off x="6361857" y="379900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" name="Google Shape;44;p5"/>
          <p:cNvSpPr/>
          <p:nvPr/>
        </p:nvSpPr>
        <p:spPr>
          <a:xfrm>
            <a:off x="12411301" y="3795900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" name="Google Shape;45;p5"/>
          <p:cNvSpPr/>
          <p:nvPr/>
        </p:nvSpPr>
        <p:spPr>
          <a:xfrm>
            <a:off x="312413" y="379900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" name="Google Shape;46;p5"/>
          <p:cNvSpPr/>
          <p:nvPr/>
        </p:nvSpPr>
        <p:spPr>
          <a:xfrm>
            <a:off x="6361857" y="504970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" name="Google Shape;47;p5"/>
          <p:cNvSpPr/>
          <p:nvPr/>
        </p:nvSpPr>
        <p:spPr>
          <a:xfrm>
            <a:off x="12411301" y="5046603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" name="Google Shape;48;p5"/>
          <p:cNvSpPr/>
          <p:nvPr/>
        </p:nvSpPr>
        <p:spPr>
          <a:xfrm>
            <a:off x="312413" y="504970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" name="Google Shape;49;p5"/>
          <p:cNvSpPr/>
          <p:nvPr/>
        </p:nvSpPr>
        <p:spPr>
          <a:xfrm>
            <a:off x="6361857" y="6300412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12411301" y="6297307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312413" y="6300412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6361857" y="755111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" name="Google Shape;53;p5"/>
          <p:cNvSpPr/>
          <p:nvPr/>
        </p:nvSpPr>
        <p:spPr>
          <a:xfrm>
            <a:off x="12411301" y="7548010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312413" y="7551115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6361857" y="880181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12411301" y="8798713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312413" y="8801819"/>
            <a:ext cx="5570100" cy="10206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5 Bingo">
  <p:cSld name="CUSTOM_21_2_1_1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"/>
          <p:cNvSpPr/>
          <p:nvPr/>
        </p:nvSpPr>
        <p:spPr>
          <a:xfrm>
            <a:off x="3636500" y="192608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" name="Google Shape;59;p6"/>
          <p:cNvSpPr/>
          <p:nvPr/>
        </p:nvSpPr>
        <p:spPr>
          <a:xfrm>
            <a:off x="6454038" y="1918238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" name="Google Shape;60;p6"/>
          <p:cNvSpPr/>
          <p:nvPr/>
        </p:nvSpPr>
        <p:spPr>
          <a:xfrm>
            <a:off x="818963" y="192608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" name="Google Shape;61;p6"/>
          <p:cNvSpPr/>
          <p:nvPr/>
        </p:nvSpPr>
        <p:spPr>
          <a:xfrm>
            <a:off x="3636500" y="4743322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" name="Google Shape;62;p6"/>
          <p:cNvSpPr/>
          <p:nvPr/>
        </p:nvSpPr>
        <p:spPr>
          <a:xfrm>
            <a:off x="6454038" y="473547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3" name="Google Shape;63;p6"/>
          <p:cNvSpPr/>
          <p:nvPr/>
        </p:nvSpPr>
        <p:spPr>
          <a:xfrm>
            <a:off x="818963" y="4743322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4" name="Google Shape;64;p6"/>
          <p:cNvSpPr/>
          <p:nvPr/>
        </p:nvSpPr>
        <p:spPr>
          <a:xfrm>
            <a:off x="3636500" y="7568404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5" name="Google Shape;65;p6"/>
          <p:cNvSpPr/>
          <p:nvPr/>
        </p:nvSpPr>
        <p:spPr>
          <a:xfrm>
            <a:off x="6454038" y="7560557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6" name="Google Shape;66;p6"/>
          <p:cNvSpPr/>
          <p:nvPr/>
        </p:nvSpPr>
        <p:spPr>
          <a:xfrm>
            <a:off x="818963" y="7568404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7" name="Google Shape;67;p6"/>
          <p:cNvSpPr/>
          <p:nvPr/>
        </p:nvSpPr>
        <p:spPr>
          <a:xfrm>
            <a:off x="9271625" y="1926103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8" name="Google Shape;68;p6"/>
          <p:cNvSpPr/>
          <p:nvPr/>
        </p:nvSpPr>
        <p:spPr>
          <a:xfrm>
            <a:off x="12089163" y="1918256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9" name="Google Shape;69;p6"/>
          <p:cNvSpPr/>
          <p:nvPr/>
        </p:nvSpPr>
        <p:spPr>
          <a:xfrm>
            <a:off x="9271625" y="4743341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0" name="Google Shape;70;p6"/>
          <p:cNvSpPr/>
          <p:nvPr/>
        </p:nvSpPr>
        <p:spPr>
          <a:xfrm>
            <a:off x="12089163" y="4735494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1" name="Google Shape;71;p6"/>
          <p:cNvSpPr/>
          <p:nvPr/>
        </p:nvSpPr>
        <p:spPr>
          <a:xfrm>
            <a:off x="9271625" y="7568423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2" name="Google Shape;72;p6"/>
          <p:cNvSpPr/>
          <p:nvPr/>
        </p:nvSpPr>
        <p:spPr>
          <a:xfrm>
            <a:off x="12089163" y="7560575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3" name="Google Shape;73;p6"/>
          <p:cNvSpPr/>
          <p:nvPr/>
        </p:nvSpPr>
        <p:spPr>
          <a:xfrm>
            <a:off x="14906750" y="1914291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4" name="Google Shape;74;p6"/>
          <p:cNvSpPr/>
          <p:nvPr/>
        </p:nvSpPr>
        <p:spPr>
          <a:xfrm>
            <a:off x="14906750" y="4731528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5" name="Google Shape;75;p6"/>
          <p:cNvSpPr/>
          <p:nvPr/>
        </p:nvSpPr>
        <p:spPr>
          <a:xfrm>
            <a:off x="14906750" y="7556610"/>
            <a:ext cx="2594700" cy="2579400"/>
          </a:xfrm>
          <a:prstGeom prst="roundRect">
            <a:avLst>
              <a:gd fmla="val 15633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6 Cause and Effect">
  <p:cSld name="CUSTOM_21_2_1_1_1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7"/>
          <p:cNvSpPr/>
          <p:nvPr/>
        </p:nvSpPr>
        <p:spPr>
          <a:xfrm>
            <a:off x="7804257" y="269730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  <p:sp>
        <p:nvSpPr>
          <p:cNvPr id="78" name="Google Shape;78;p7"/>
          <p:cNvSpPr/>
          <p:nvPr/>
        </p:nvSpPr>
        <p:spPr>
          <a:xfrm>
            <a:off x="10229150" y="2189136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7"/>
          <p:cNvSpPr/>
          <p:nvPr/>
        </p:nvSpPr>
        <p:spPr>
          <a:xfrm>
            <a:off x="7804257" y="533449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</p:txBody>
      </p:sp>
      <p:sp>
        <p:nvSpPr>
          <p:cNvPr id="80" name="Google Shape;80;p7"/>
          <p:cNvSpPr/>
          <p:nvPr/>
        </p:nvSpPr>
        <p:spPr>
          <a:xfrm>
            <a:off x="10229150" y="482632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7"/>
          <p:cNvSpPr/>
          <p:nvPr/>
        </p:nvSpPr>
        <p:spPr>
          <a:xfrm>
            <a:off x="7804257" y="797168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7"/>
          <p:cNvSpPr/>
          <p:nvPr/>
        </p:nvSpPr>
        <p:spPr>
          <a:xfrm>
            <a:off x="10229150" y="746351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3" name="Google Shape;83;p7"/>
          <p:cNvGrpSpPr/>
          <p:nvPr/>
        </p:nvGrpSpPr>
        <p:grpSpPr>
          <a:xfrm rot="-7516647">
            <a:off x="6979071" y="3904143"/>
            <a:ext cx="537160" cy="1613766"/>
            <a:chOff x="5847863" y="4281335"/>
            <a:chExt cx="358150" cy="1075915"/>
          </a:xfrm>
        </p:grpSpPr>
        <p:sp>
          <p:nvSpPr>
            <p:cNvPr id="84" name="Google Shape;84;p7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7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" name="Google Shape;86;p7"/>
          <p:cNvGrpSpPr/>
          <p:nvPr/>
        </p:nvGrpSpPr>
        <p:grpSpPr>
          <a:xfrm rot="-4228233">
            <a:off x="6978207" y="7040455"/>
            <a:ext cx="537185" cy="1613753"/>
            <a:chOff x="5847863" y="4281335"/>
            <a:chExt cx="358150" cy="1075915"/>
          </a:xfrm>
        </p:grpSpPr>
        <p:sp>
          <p:nvSpPr>
            <p:cNvPr id="87" name="Google Shape;87;p7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" name="Google Shape;89;p7"/>
          <p:cNvGrpSpPr/>
          <p:nvPr/>
        </p:nvGrpSpPr>
        <p:grpSpPr>
          <a:xfrm rot="-5548567">
            <a:off x="7145210" y="5349786"/>
            <a:ext cx="537190" cy="1613765"/>
            <a:chOff x="5847863" y="4281335"/>
            <a:chExt cx="358150" cy="1075915"/>
          </a:xfrm>
        </p:grpSpPr>
        <p:sp>
          <p:nvSpPr>
            <p:cNvPr id="90" name="Google Shape;90;p7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2" name="Google Shape;92;p7"/>
          <p:cNvSpPr/>
          <p:nvPr/>
        </p:nvSpPr>
        <p:spPr>
          <a:xfrm>
            <a:off x="325800" y="2670713"/>
            <a:ext cx="6423900" cy="71772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93" name="Google Shape;93;p7"/>
          <p:cNvSpPr/>
          <p:nvPr/>
        </p:nvSpPr>
        <p:spPr>
          <a:xfrm>
            <a:off x="1267200" y="2355413"/>
            <a:ext cx="45411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7 Collecting Evidence">
  <p:cSld name="CUSTOM_21_2_1_1_1_1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"/>
          <p:cNvSpPr/>
          <p:nvPr/>
        </p:nvSpPr>
        <p:spPr>
          <a:xfrm flipH="1">
            <a:off x="11786025" y="2670713"/>
            <a:ext cx="6147300" cy="71772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96" name="Google Shape;96;p8"/>
          <p:cNvSpPr/>
          <p:nvPr/>
        </p:nvSpPr>
        <p:spPr>
          <a:xfrm flipH="1">
            <a:off x="12686944" y="2355413"/>
            <a:ext cx="4345500" cy="9426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7" name="Google Shape;97;p8"/>
          <p:cNvGrpSpPr/>
          <p:nvPr/>
        </p:nvGrpSpPr>
        <p:grpSpPr>
          <a:xfrm rot="-4310066">
            <a:off x="10495592" y="3218499"/>
            <a:ext cx="537173" cy="1613817"/>
            <a:chOff x="5847863" y="4281335"/>
            <a:chExt cx="358150" cy="1075915"/>
          </a:xfrm>
        </p:grpSpPr>
        <p:sp>
          <p:nvSpPr>
            <p:cNvPr id="98" name="Google Shape;98;p8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8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Google Shape;100;p8"/>
          <p:cNvGrpSpPr/>
          <p:nvPr/>
        </p:nvGrpSpPr>
        <p:grpSpPr>
          <a:xfrm rot="-6329238">
            <a:off x="10494613" y="7498144"/>
            <a:ext cx="537175" cy="1613722"/>
            <a:chOff x="5847863" y="4281335"/>
            <a:chExt cx="358150" cy="1075915"/>
          </a:xfrm>
        </p:grpSpPr>
        <p:sp>
          <p:nvSpPr>
            <p:cNvPr id="101" name="Google Shape;101;p8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8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8"/>
          <p:cNvGrpSpPr/>
          <p:nvPr/>
        </p:nvGrpSpPr>
        <p:grpSpPr>
          <a:xfrm rot="-5548567">
            <a:off x="10433053" y="5349786"/>
            <a:ext cx="537190" cy="1613765"/>
            <a:chOff x="5847863" y="4281335"/>
            <a:chExt cx="358150" cy="1075915"/>
          </a:xfrm>
        </p:grpSpPr>
        <p:sp>
          <p:nvSpPr>
            <p:cNvPr id="104" name="Google Shape;104;p8"/>
            <p:cNvSpPr/>
            <p:nvPr/>
          </p:nvSpPr>
          <p:spPr>
            <a:xfrm>
              <a:off x="5888440" y="4281335"/>
              <a:ext cx="317573" cy="1046246"/>
            </a:xfrm>
            <a:custGeom>
              <a:rect b="b" l="l" r="r" t="t"/>
              <a:pathLst>
                <a:path extrusionOk="0" h="391486" w="118830">
                  <a:moveTo>
                    <a:pt x="35089" y="714"/>
                  </a:moveTo>
                  <a:cubicBezTo>
                    <a:pt x="15981" y="65971"/>
                    <a:pt x="8906" y="134164"/>
                    <a:pt x="14210" y="201956"/>
                  </a:cubicBezTo>
                  <a:cubicBezTo>
                    <a:pt x="16726" y="233182"/>
                    <a:pt x="25861" y="269628"/>
                    <a:pt x="55036" y="280906"/>
                  </a:cubicBezTo>
                  <a:cubicBezTo>
                    <a:pt x="84211" y="292185"/>
                    <a:pt x="121589" y="263010"/>
                    <a:pt x="118606" y="230945"/>
                  </a:cubicBezTo>
                  <a:cubicBezTo>
                    <a:pt x="115623" y="198880"/>
                    <a:pt x="77500" y="176323"/>
                    <a:pt x="47113" y="187043"/>
                  </a:cubicBezTo>
                  <a:cubicBezTo>
                    <a:pt x="9829" y="200279"/>
                    <a:pt x="-3034" y="247909"/>
                    <a:pt x="508" y="287617"/>
                  </a:cubicBezTo>
                  <a:cubicBezTo>
                    <a:pt x="3360" y="324678"/>
                    <a:pt x="14993" y="360527"/>
                    <a:pt x="34437" y="392200"/>
                  </a:cubicBez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8"/>
            <p:cNvSpPr/>
            <p:nvPr/>
          </p:nvSpPr>
          <p:spPr>
            <a:xfrm>
              <a:off x="5847863" y="5204549"/>
              <a:ext cx="145229" cy="152701"/>
            </a:xfrm>
            <a:custGeom>
              <a:rect b="b" l="l" r="r" t="t"/>
              <a:pathLst>
                <a:path extrusionOk="0" h="57138" w="54342">
                  <a:moveTo>
                    <a:pt x="7960" y="23178"/>
                  </a:moveTo>
                  <a:lnTo>
                    <a:pt x="-56" y="17212"/>
                  </a:lnTo>
                  <a:lnTo>
                    <a:pt x="54286" y="57852"/>
                  </a:lnTo>
                  <a:lnTo>
                    <a:pt x="52608" y="714"/>
                  </a:lnTo>
                </a:path>
              </a:pathLst>
            </a:custGeom>
            <a:noFill/>
            <a:ln cap="rnd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68550" lIns="137150" spcFirstLastPara="1" rIns="137150" wrap="square" tIns="68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00"/>
                <a:buFont typeface="Arial"/>
                <a:buNone/>
              </a:pPr>
              <a:r>
                <a:t/>
              </a:r>
              <a:endParaRPr b="0" i="0" sz="27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6" name="Google Shape;106;p8"/>
          <p:cNvSpPr/>
          <p:nvPr/>
        </p:nvSpPr>
        <p:spPr>
          <a:xfrm flipH="1">
            <a:off x="325672" y="269730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8"/>
          <p:cNvSpPr/>
          <p:nvPr/>
        </p:nvSpPr>
        <p:spPr>
          <a:xfrm flipH="1">
            <a:off x="2750579" y="2189136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8"/>
          <p:cNvSpPr/>
          <p:nvPr/>
        </p:nvSpPr>
        <p:spPr>
          <a:xfrm flipH="1">
            <a:off x="325672" y="533449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"/>
          <p:cNvSpPr/>
          <p:nvPr/>
        </p:nvSpPr>
        <p:spPr>
          <a:xfrm flipH="1">
            <a:off x="2750579" y="482632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8"/>
          <p:cNvSpPr/>
          <p:nvPr/>
        </p:nvSpPr>
        <p:spPr>
          <a:xfrm flipH="1">
            <a:off x="325672" y="7971686"/>
            <a:ext cx="101292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8"/>
          <p:cNvSpPr/>
          <p:nvPr/>
        </p:nvSpPr>
        <p:spPr>
          <a:xfrm flipH="1">
            <a:off x="2750579" y="7463517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8 Parts of a story">
  <p:cSld name="CUSTOM_21_2_1_1_1_1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"/>
          <p:cNvSpPr/>
          <p:nvPr/>
        </p:nvSpPr>
        <p:spPr>
          <a:xfrm flipH="1">
            <a:off x="1054125" y="2924325"/>
            <a:ext cx="168417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9"/>
          <p:cNvSpPr/>
          <p:nvPr/>
        </p:nvSpPr>
        <p:spPr>
          <a:xfrm flipH="1">
            <a:off x="506954" y="2416161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9"/>
          <p:cNvSpPr/>
          <p:nvPr/>
        </p:nvSpPr>
        <p:spPr>
          <a:xfrm flipH="1">
            <a:off x="1054125" y="5561517"/>
            <a:ext cx="168417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9"/>
          <p:cNvSpPr/>
          <p:nvPr/>
        </p:nvSpPr>
        <p:spPr>
          <a:xfrm flipH="1">
            <a:off x="506954" y="5053352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9"/>
          <p:cNvSpPr/>
          <p:nvPr/>
        </p:nvSpPr>
        <p:spPr>
          <a:xfrm flipH="1">
            <a:off x="1054125" y="8198710"/>
            <a:ext cx="16841700" cy="1876200"/>
          </a:xfrm>
          <a:prstGeom prst="roundRect">
            <a:avLst>
              <a:gd fmla="val 14352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9"/>
          <p:cNvSpPr/>
          <p:nvPr/>
        </p:nvSpPr>
        <p:spPr>
          <a:xfrm flipH="1">
            <a:off x="506954" y="7690542"/>
            <a:ext cx="5279400" cy="7722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 Frayer Model">
  <p:cSld name="CUSTOM_21_2_1_1_1_1_1_1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"/>
          <p:cNvSpPr/>
          <p:nvPr/>
        </p:nvSpPr>
        <p:spPr>
          <a:xfrm>
            <a:off x="325800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1" name="Google Shape;121;p10"/>
          <p:cNvSpPr/>
          <p:nvPr/>
        </p:nvSpPr>
        <p:spPr>
          <a:xfrm>
            <a:off x="325800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2" name="Google Shape;122;p10"/>
          <p:cNvSpPr/>
          <p:nvPr/>
        </p:nvSpPr>
        <p:spPr>
          <a:xfrm>
            <a:off x="9288077" y="2115600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3" name="Google Shape;123;p10"/>
          <p:cNvSpPr/>
          <p:nvPr/>
        </p:nvSpPr>
        <p:spPr>
          <a:xfrm>
            <a:off x="9288077" y="6196467"/>
            <a:ext cx="8706600" cy="38574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4" name="Google Shape;124;p10"/>
          <p:cNvSpPr/>
          <p:nvPr/>
        </p:nvSpPr>
        <p:spPr>
          <a:xfrm>
            <a:off x="6437925" y="4257113"/>
            <a:ext cx="5412300" cy="35457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5" name="Google Shape;125;p10"/>
          <p:cNvSpPr txBox="1"/>
          <p:nvPr/>
        </p:nvSpPr>
        <p:spPr>
          <a:xfrm>
            <a:off x="4233641" y="22348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Definition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6" name="Google Shape;126;p10"/>
          <p:cNvSpPr txBox="1"/>
          <p:nvPr/>
        </p:nvSpPr>
        <p:spPr>
          <a:xfrm>
            <a:off x="4233641" y="90631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Examples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7" name="Google Shape;127;p10"/>
          <p:cNvSpPr txBox="1"/>
          <p:nvPr/>
        </p:nvSpPr>
        <p:spPr>
          <a:xfrm>
            <a:off x="9381191" y="22348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Characteristics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128" name="Google Shape;128;p10"/>
          <p:cNvSpPr txBox="1"/>
          <p:nvPr/>
        </p:nvSpPr>
        <p:spPr>
          <a:xfrm>
            <a:off x="9381191" y="90631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sz="3800">
                <a:solidFill>
                  <a:schemeClr val="accent4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Non-Examples</a:t>
            </a:r>
            <a:endParaRPr b="1" i="1" sz="3800">
              <a:solidFill>
                <a:schemeClr val="accent4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 rot="-5400000">
            <a:off x="4045313" y="-4044786"/>
            <a:ext cx="10216794" cy="18307420"/>
          </a:xfrm>
          <a:custGeom>
            <a:rect b="b" l="l" r="r" t="t"/>
            <a:pathLst>
              <a:path extrusionOk="0" h="12539329" w="7119717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0" i="0" sz="27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 txBox="1"/>
          <p:nvPr>
            <p:ph idx="12" type="sldNum"/>
          </p:nvPr>
        </p:nvSpPr>
        <p:spPr>
          <a:xfrm>
            <a:off x="16944916" y="9326434"/>
            <a:ext cx="1097700" cy="786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" name="Google Shape;8;p1"/>
          <p:cNvSpPr txBox="1"/>
          <p:nvPr/>
        </p:nvSpPr>
        <p:spPr>
          <a:xfrm rot="5400000">
            <a:off x="-1500750" y="8816100"/>
            <a:ext cx="3333300" cy="5601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slidesmania.com</a:t>
            </a:r>
            <a:endParaRPr sz="21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1"/>
          <p:cNvSpPr txBox="1"/>
          <p:nvPr/>
        </p:nvSpPr>
        <p:spPr>
          <a:xfrm>
            <a:off x="1403549" y="4200150"/>
            <a:ext cx="154809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SLIDESMANIA</a:t>
            </a:r>
            <a:endParaRPr sz="12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cxnSp>
        <p:nvCxnSpPr>
          <p:cNvPr id="319" name="Google Shape;319;p21"/>
          <p:cNvCxnSpPr/>
          <p:nvPr/>
        </p:nvCxnSpPr>
        <p:spPr>
          <a:xfrm flipH="1" rot="10800000">
            <a:off x="2340224" y="6242138"/>
            <a:ext cx="13607700" cy="27000"/>
          </a:xfrm>
          <a:prstGeom prst="straightConnector1">
            <a:avLst/>
          </a:prstGeom>
          <a:noFill/>
          <a:ln cap="rnd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20" name="Google Shape;320;p21"/>
          <p:cNvSpPr/>
          <p:nvPr/>
        </p:nvSpPr>
        <p:spPr>
          <a:xfrm>
            <a:off x="3583574" y="6717788"/>
            <a:ext cx="11121000" cy="11925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Templates for Education | Bundle 01</a:t>
            </a:r>
            <a:endParaRPr b="1" sz="45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21" name="Google Shape;321;p21"/>
          <p:cNvSpPr txBox="1"/>
          <p:nvPr/>
        </p:nvSpPr>
        <p:spPr>
          <a:xfrm>
            <a:off x="1403549" y="2520863"/>
            <a:ext cx="154809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6667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18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18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H</a:t>
            </a:r>
            <a:r>
              <a:rPr lang="en" sz="18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18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18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L </a:t>
            </a:r>
            <a:r>
              <a:rPr lang="en" sz="18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B</a:t>
            </a:r>
            <a:r>
              <a:rPr lang="en" sz="18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U</a:t>
            </a:r>
            <a:r>
              <a:rPr lang="en" sz="18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8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18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8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18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30"/>
          <p:cNvSpPr txBox="1"/>
          <p:nvPr/>
        </p:nvSpPr>
        <p:spPr>
          <a:xfrm>
            <a:off x="2669625" y="2284763"/>
            <a:ext cx="402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One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0" name="Google Shape;480;p30"/>
          <p:cNvSpPr txBox="1"/>
          <p:nvPr/>
        </p:nvSpPr>
        <p:spPr>
          <a:xfrm>
            <a:off x="11625863" y="2285438"/>
            <a:ext cx="402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Two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1" name="Google Shape;481;p30"/>
          <p:cNvSpPr txBox="1"/>
          <p:nvPr/>
        </p:nvSpPr>
        <p:spPr>
          <a:xfrm>
            <a:off x="2669625" y="6269363"/>
            <a:ext cx="4024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Three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2" name="Google Shape;482;p30"/>
          <p:cNvSpPr txBox="1"/>
          <p:nvPr/>
        </p:nvSpPr>
        <p:spPr>
          <a:xfrm>
            <a:off x="11664338" y="6186900"/>
            <a:ext cx="39480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Title Four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83" name="Google Shape;483;p30"/>
          <p:cNvSpPr txBox="1"/>
          <p:nvPr/>
        </p:nvSpPr>
        <p:spPr>
          <a:xfrm>
            <a:off x="448200" y="3253838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4" name="Google Shape;484;p30"/>
          <p:cNvSpPr txBox="1"/>
          <p:nvPr/>
        </p:nvSpPr>
        <p:spPr>
          <a:xfrm>
            <a:off x="9404438" y="3268009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5" name="Google Shape;485;p30"/>
          <p:cNvSpPr txBox="1"/>
          <p:nvPr/>
        </p:nvSpPr>
        <p:spPr>
          <a:xfrm>
            <a:off x="448200" y="7326489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</a:t>
            </a: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6" name="Google Shape;486;p30"/>
          <p:cNvSpPr txBox="1"/>
          <p:nvPr/>
        </p:nvSpPr>
        <p:spPr>
          <a:xfrm>
            <a:off x="9404438" y="7340660"/>
            <a:ext cx="8467500" cy="255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87" name="Google Shape;487;p30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488" name="Google Shape;488;p30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1"/>
          <p:cNvSpPr txBox="1"/>
          <p:nvPr/>
        </p:nvSpPr>
        <p:spPr>
          <a:xfrm>
            <a:off x="324038" y="3032700"/>
            <a:ext cx="57669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4" name="Google Shape;494;p31"/>
          <p:cNvSpPr txBox="1"/>
          <p:nvPr/>
        </p:nvSpPr>
        <p:spPr>
          <a:xfrm>
            <a:off x="1202738" y="2178600"/>
            <a:ext cx="41172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What do I know?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95" name="Google Shape;495;p31"/>
          <p:cNvSpPr txBox="1"/>
          <p:nvPr/>
        </p:nvSpPr>
        <p:spPr>
          <a:xfrm>
            <a:off x="6276881" y="3032700"/>
            <a:ext cx="57669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6" name="Google Shape;496;p31"/>
          <p:cNvSpPr txBox="1"/>
          <p:nvPr/>
        </p:nvSpPr>
        <p:spPr>
          <a:xfrm>
            <a:off x="7155581" y="2178600"/>
            <a:ext cx="41172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What do I wonder?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97" name="Google Shape;497;p31"/>
          <p:cNvSpPr txBox="1"/>
          <p:nvPr/>
        </p:nvSpPr>
        <p:spPr>
          <a:xfrm>
            <a:off x="12229744" y="3032700"/>
            <a:ext cx="57669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98" name="Google Shape;498;p31"/>
          <p:cNvSpPr txBox="1"/>
          <p:nvPr/>
        </p:nvSpPr>
        <p:spPr>
          <a:xfrm>
            <a:off x="13108444" y="2178600"/>
            <a:ext cx="41172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What have I learned?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99" name="Google Shape;499;p31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00" name="Google Shape;500;p31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2"/>
          <p:cNvSpPr txBox="1"/>
          <p:nvPr/>
        </p:nvSpPr>
        <p:spPr>
          <a:xfrm>
            <a:off x="324038" y="3032700"/>
            <a:ext cx="86940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06" name="Google Shape;506;p32"/>
          <p:cNvSpPr txBox="1"/>
          <p:nvPr/>
        </p:nvSpPr>
        <p:spPr>
          <a:xfrm>
            <a:off x="1648791" y="2178600"/>
            <a:ext cx="62070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This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07" name="Google Shape;507;p32"/>
          <p:cNvSpPr txBox="1"/>
          <p:nvPr/>
        </p:nvSpPr>
        <p:spPr>
          <a:xfrm>
            <a:off x="9298718" y="3032700"/>
            <a:ext cx="86940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08" name="Google Shape;508;p32"/>
          <p:cNvSpPr txBox="1"/>
          <p:nvPr/>
        </p:nvSpPr>
        <p:spPr>
          <a:xfrm>
            <a:off x="10623471" y="2178600"/>
            <a:ext cx="62070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That</a:t>
            </a:r>
            <a:endParaRPr b="1" sz="35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09" name="Google Shape;509;p32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10" name="Google Shape;510;p32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511" name="Google Shape;511;p32"/>
          <p:cNvSpPr txBox="1"/>
          <p:nvPr/>
        </p:nvSpPr>
        <p:spPr>
          <a:xfrm>
            <a:off x="8285775" y="1777875"/>
            <a:ext cx="19737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000">
                <a:latin typeface="Chela One"/>
                <a:ea typeface="Chela One"/>
                <a:cs typeface="Chela One"/>
                <a:sym typeface="Chela One"/>
              </a:rPr>
              <a:t>VS.</a:t>
            </a:r>
            <a:endParaRPr b="1" sz="9000">
              <a:latin typeface="Chela One"/>
              <a:ea typeface="Chela One"/>
              <a:cs typeface="Chela One"/>
              <a:sym typeface="Chela One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33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17" name="Google Shape;517;p33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W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G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518" name="Google Shape;518;p33"/>
          <p:cNvSpPr txBox="1"/>
          <p:nvPr/>
        </p:nvSpPr>
        <p:spPr>
          <a:xfrm>
            <a:off x="862388" y="1793100"/>
            <a:ext cx="42108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5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Type your name</a:t>
            </a:r>
            <a:endParaRPr b="1" sz="35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19" name="Google Shape;519;p33"/>
          <p:cNvSpPr txBox="1"/>
          <p:nvPr/>
        </p:nvSpPr>
        <p:spPr>
          <a:xfrm>
            <a:off x="552638" y="2804100"/>
            <a:ext cx="17149500" cy="68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34"/>
          <p:cNvSpPr txBox="1"/>
          <p:nvPr/>
        </p:nvSpPr>
        <p:spPr>
          <a:xfrm>
            <a:off x="325798" y="205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W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2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2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K</a:t>
            </a: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Y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" sz="12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P</a:t>
            </a:r>
            <a:r>
              <a:rPr lang="en" sz="12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12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2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2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2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endParaRPr sz="12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525" name="Google Shape;525;p34"/>
          <p:cNvSpPr txBox="1"/>
          <p:nvPr/>
        </p:nvSpPr>
        <p:spPr>
          <a:xfrm>
            <a:off x="516375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Monday</a:t>
            </a:r>
            <a:endParaRPr b="1" sz="27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6" name="Google Shape;526;p34"/>
          <p:cNvSpPr txBox="1"/>
          <p:nvPr/>
        </p:nvSpPr>
        <p:spPr>
          <a:xfrm>
            <a:off x="4094756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Tuesday</a:t>
            </a:r>
            <a:endParaRPr b="1" sz="27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7" name="Google Shape;527;p34"/>
          <p:cNvSpPr txBox="1"/>
          <p:nvPr/>
        </p:nvSpPr>
        <p:spPr>
          <a:xfrm>
            <a:off x="7673138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Wednesday</a:t>
            </a:r>
            <a:endParaRPr b="1" sz="27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8" name="Google Shape;528;p34"/>
          <p:cNvSpPr txBox="1"/>
          <p:nvPr/>
        </p:nvSpPr>
        <p:spPr>
          <a:xfrm>
            <a:off x="11251538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Thursday</a:t>
            </a:r>
            <a:endParaRPr b="1" sz="2700">
              <a:solidFill>
                <a:schemeClr val="lt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29" name="Google Shape;529;p34"/>
          <p:cNvSpPr txBox="1"/>
          <p:nvPr/>
        </p:nvSpPr>
        <p:spPr>
          <a:xfrm>
            <a:off x="14829938" y="2154975"/>
            <a:ext cx="29742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Friday</a:t>
            </a:r>
            <a:endParaRPr b="1" sz="27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530" name="Google Shape;530;p34"/>
          <p:cNvSpPr txBox="1"/>
          <p:nvPr/>
        </p:nvSpPr>
        <p:spPr>
          <a:xfrm>
            <a:off x="325800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1" name="Google Shape;531;p34"/>
          <p:cNvSpPr txBox="1"/>
          <p:nvPr/>
        </p:nvSpPr>
        <p:spPr>
          <a:xfrm>
            <a:off x="3904181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2" name="Google Shape;532;p34"/>
          <p:cNvSpPr txBox="1"/>
          <p:nvPr/>
        </p:nvSpPr>
        <p:spPr>
          <a:xfrm>
            <a:off x="7482581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3" name="Google Shape;533;p34"/>
          <p:cNvSpPr txBox="1"/>
          <p:nvPr/>
        </p:nvSpPr>
        <p:spPr>
          <a:xfrm>
            <a:off x="11060963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4" name="Google Shape;534;p34"/>
          <p:cNvSpPr txBox="1"/>
          <p:nvPr/>
        </p:nvSpPr>
        <p:spPr>
          <a:xfrm>
            <a:off x="14639325" y="3097725"/>
            <a:ext cx="3355200" cy="507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35" name="Google Shape;535;p34"/>
          <p:cNvSpPr txBox="1"/>
          <p:nvPr/>
        </p:nvSpPr>
        <p:spPr>
          <a:xfrm>
            <a:off x="1171200" y="8574525"/>
            <a:ext cx="16823400" cy="135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5"/>
          <p:cNvSpPr txBox="1"/>
          <p:nvPr/>
        </p:nvSpPr>
        <p:spPr>
          <a:xfrm>
            <a:off x="325799" y="-337350"/>
            <a:ext cx="17668800" cy="25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BINGO</a:t>
            </a:r>
            <a:endParaRPr sz="15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41" name="Google Shape;541;p35"/>
          <p:cNvSpPr txBox="1"/>
          <p:nvPr/>
        </p:nvSpPr>
        <p:spPr>
          <a:xfrm>
            <a:off x="12150038" y="75832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2" name="Google Shape;542;p35"/>
          <p:cNvSpPr txBox="1"/>
          <p:nvPr/>
        </p:nvSpPr>
        <p:spPr>
          <a:xfrm>
            <a:off x="12150038" y="47563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3" name="Google Shape;543;p35"/>
          <p:cNvSpPr txBox="1"/>
          <p:nvPr/>
        </p:nvSpPr>
        <p:spPr>
          <a:xfrm>
            <a:off x="12150038" y="19294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4" name="Google Shape;544;p35"/>
          <p:cNvSpPr txBox="1"/>
          <p:nvPr/>
        </p:nvSpPr>
        <p:spPr>
          <a:xfrm>
            <a:off x="14969175" y="761186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5" name="Google Shape;545;p35"/>
          <p:cNvSpPr txBox="1"/>
          <p:nvPr/>
        </p:nvSpPr>
        <p:spPr>
          <a:xfrm>
            <a:off x="14969175" y="478496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6" name="Google Shape;546;p35"/>
          <p:cNvSpPr txBox="1"/>
          <p:nvPr/>
        </p:nvSpPr>
        <p:spPr>
          <a:xfrm>
            <a:off x="14969175" y="195806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7" name="Google Shape;547;p35"/>
          <p:cNvSpPr txBox="1"/>
          <p:nvPr/>
        </p:nvSpPr>
        <p:spPr>
          <a:xfrm>
            <a:off x="6500138" y="755471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8" name="Google Shape;548;p35"/>
          <p:cNvSpPr txBox="1"/>
          <p:nvPr/>
        </p:nvSpPr>
        <p:spPr>
          <a:xfrm>
            <a:off x="6500138" y="472781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49" name="Google Shape;549;p35"/>
          <p:cNvSpPr txBox="1"/>
          <p:nvPr/>
        </p:nvSpPr>
        <p:spPr>
          <a:xfrm>
            <a:off x="6500138" y="1900913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0" name="Google Shape;550;p35"/>
          <p:cNvSpPr txBox="1"/>
          <p:nvPr/>
        </p:nvSpPr>
        <p:spPr>
          <a:xfrm>
            <a:off x="9319275" y="75832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1" name="Google Shape;551;p35"/>
          <p:cNvSpPr txBox="1"/>
          <p:nvPr/>
        </p:nvSpPr>
        <p:spPr>
          <a:xfrm>
            <a:off x="9319275" y="47563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2" name="Google Shape;552;p35"/>
          <p:cNvSpPr txBox="1"/>
          <p:nvPr/>
        </p:nvSpPr>
        <p:spPr>
          <a:xfrm>
            <a:off x="9319275" y="1929488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3" name="Google Shape;553;p35"/>
          <p:cNvSpPr txBox="1"/>
          <p:nvPr/>
        </p:nvSpPr>
        <p:spPr>
          <a:xfrm>
            <a:off x="868238" y="7569000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4" name="Google Shape;554;p35"/>
          <p:cNvSpPr txBox="1"/>
          <p:nvPr/>
        </p:nvSpPr>
        <p:spPr>
          <a:xfrm>
            <a:off x="868238" y="4742100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5" name="Google Shape;555;p35"/>
          <p:cNvSpPr txBox="1"/>
          <p:nvPr/>
        </p:nvSpPr>
        <p:spPr>
          <a:xfrm>
            <a:off x="868238" y="1915200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56" name="Google Shape;556;p35"/>
          <p:cNvSpPr/>
          <p:nvPr/>
        </p:nvSpPr>
        <p:spPr>
          <a:xfrm>
            <a:off x="649538" y="1809675"/>
            <a:ext cx="2933700" cy="2788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Google Shape;557;p35"/>
          <p:cNvSpPr/>
          <p:nvPr/>
        </p:nvSpPr>
        <p:spPr>
          <a:xfrm>
            <a:off x="9102188" y="4608000"/>
            <a:ext cx="2933700" cy="2788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35"/>
          <p:cNvSpPr/>
          <p:nvPr/>
        </p:nvSpPr>
        <p:spPr>
          <a:xfrm>
            <a:off x="6284625" y="7425225"/>
            <a:ext cx="2933700" cy="27888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35"/>
          <p:cNvSpPr txBox="1"/>
          <p:nvPr/>
        </p:nvSpPr>
        <p:spPr>
          <a:xfrm>
            <a:off x="3687375" y="7597575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0" name="Google Shape;560;p35"/>
          <p:cNvSpPr txBox="1"/>
          <p:nvPr/>
        </p:nvSpPr>
        <p:spPr>
          <a:xfrm>
            <a:off x="3687375" y="4770675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1" name="Google Shape;561;p35"/>
          <p:cNvSpPr txBox="1"/>
          <p:nvPr/>
        </p:nvSpPr>
        <p:spPr>
          <a:xfrm>
            <a:off x="3687375" y="1943775"/>
            <a:ext cx="2496300" cy="25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36"/>
          <p:cNvSpPr txBox="1"/>
          <p:nvPr/>
        </p:nvSpPr>
        <p:spPr>
          <a:xfrm>
            <a:off x="166800" y="-263325"/>
            <a:ext cx="11025000" cy="1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STATION ROTATION</a:t>
            </a:r>
            <a:endParaRPr sz="9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67" name="Google Shape;567;p36"/>
          <p:cNvSpPr txBox="1"/>
          <p:nvPr/>
        </p:nvSpPr>
        <p:spPr>
          <a:xfrm>
            <a:off x="11077538" y="207413"/>
            <a:ext cx="69486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latin typeface="Combo"/>
                <a:ea typeface="Combo"/>
                <a:cs typeface="Combo"/>
                <a:sym typeface="Combo"/>
              </a:rPr>
              <a:t>This is a subtitle.-</a:t>
            </a:r>
            <a:endParaRPr b="1" sz="4500">
              <a:latin typeface="Combo"/>
              <a:ea typeface="Combo"/>
              <a:cs typeface="Combo"/>
              <a:sym typeface="Combo"/>
            </a:endParaRPr>
          </a:p>
        </p:txBody>
      </p:sp>
      <p:sp>
        <p:nvSpPr>
          <p:cNvPr id="568" name="Google Shape;568;p36"/>
          <p:cNvSpPr/>
          <p:nvPr/>
        </p:nvSpPr>
        <p:spPr>
          <a:xfrm>
            <a:off x="4110414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69" name="Google Shape;569;p36"/>
          <p:cNvSpPr/>
          <p:nvPr/>
        </p:nvSpPr>
        <p:spPr>
          <a:xfrm>
            <a:off x="4110414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0" name="Google Shape;570;p36"/>
          <p:cNvSpPr/>
          <p:nvPr/>
        </p:nvSpPr>
        <p:spPr>
          <a:xfrm>
            <a:off x="4110414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1" name="Google Shape;571;p36"/>
          <p:cNvSpPr/>
          <p:nvPr/>
        </p:nvSpPr>
        <p:spPr>
          <a:xfrm>
            <a:off x="4110414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2" name="Google Shape;572;p36"/>
          <p:cNvSpPr/>
          <p:nvPr/>
        </p:nvSpPr>
        <p:spPr>
          <a:xfrm>
            <a:off x="7651126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3" name="Google Shape;573;p36"/>
          <p:cNvSpPr/>
          <p:nvPr/>
        </p:nvSpPr>
        <p:spPr>
          <a:xfrm>
            <a:off x="7651126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4" name="Google Shape;574;p36"/>
          <p:cNvSpPr/>
          <p:nvPr/>
        </p:nvSpPr>
        <p:spPr>
          <a:xfrm>
            <a:off x="7651126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5" name="Google Shape;575;p36"/>
          <p:cNvSpPr/>
          <p:nvPr/>
        </p:nvSpPr>
        <p:spPr>
          <a:xfrm>
            <a:off x="7651126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6" name="Google Shape;576;p36"/>
          <p:cNvSpPr/>
          <p:nvPr/>
        </p:nvSpPr>
        <p:spPr>
          <a:xfrm>
            <a:off x="11191838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7" name="Google Shape;577;p36"/>
          <p:cNvSpPr/>
          <p:nvPr/>
        </p:nvSpPr>
        <p:spPr>
          <a:xfrm>
            <a:off x="11191838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8" name="Google Shape;578;p36"/>
          <p:cNvSpPr/>
          <p:nvPr/>
        </p:nvSpPr>
        <p:spPr>
          <a:xfrm>
            <a:off x="11191838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79" name="Google Shape;579;p36"/>
          <p:cNvSpPr/>
          <p:nvPr/>
        </p:nvSpPr>
        <p:spPr>
          <a:xfrm>
            <a:off x="11191838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0" name="Google Shape;580;p36"/>
          <p:cNvSpPr/>
          <p:nvPr/>
        </p:nvSpPr>
        <p:spPr>
          <a:xfrm>
            <a:off x="14732550" y="2600704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1" name="Google Shape;581;p36"/>
          <p:cNvSpPr/>
          <p:nvPr/>
        </p:nvSpPr>
        <p:spPr>
          <a:xfrm>
            <a:off x="14732550" y="4520691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2" name="Google Shape;582;p36"/>
          <p:cNvSpPr/>
          <p:nvPr/>
        </p:nvSpPr>
        <p:spPr>
          <a:xfrm>
            <a:off x="14732550" y="6440678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83" name="Google Shape;583;p36"/>
          <p:cNvSpPr/>
          <p:nvPr/>
        </p:nvSpPr>
        <p:spPr>
          <a:xfrm>
            <a:off x="14732550" y="8360753"/>
            <a:ext cx="3388500" cy="17487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37"/>
          <p:cNvSpPr txBox="1"/>
          <p:nvPr/>
        </p:nvSpPr>
        <p:spPr>
          <a:xfrm>
            <a:off x="395400" y="-263325"/>
            <a:ext cx="8378700" cy="1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CHOICE BOARD</a:t>
            </a:r>
            <a:endParaRPr sz="9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589" name="Google Shape;589;p37"/>
          <p:cNvSpPr txBox="1"/>
          <p:nvPr/>
        </p:nvSpPr>
        <p:spPr>
          <a:xfrm>
            <a:off x="8881875" y="207413"/>
            <a:ext cx="91440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Combo"/>
                <a:ea typeface="Combo"/>
                <a:cs typeface="Combo"/>
                <a:sym typeface="Combo"/>
              </a:rPr>
              <a:t>Kinesthetic | Visual | Auditory | Read - Write</a:t>
            </a:r>
            <a:endParaRPr b="1" sz="3800">
              <a:latin typeface="Combo"/>
              <a:ea typeface="Combo"/>
              <a:cs typeface="Combo"/>
              <a:sym typeface="Combo"/>
            </a:endParaRPr>
          </a:p>
        </p:txBody>
      </p:sp>
      <p:sp>
        <p:nvSpPr>
          <p:cNvPr id="590" name="Google Shape;590;p37"/>
          <p:cNvSpPr/>
          <p:nvPr/>
        </p:nvSpPr>
        <p:spPr>
          <a:xfrm>
            <a:off x="416325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1" name="Google Shape;591;p37"/>
          <p:cNvSpPr/>
          <p:nvPr/>
        </p:nvSpPr>
        <p:spPr>
          <a:xfrm>
            <a:off x="4890589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2" name="Google Shape;592;p37"/>
          <p:cNvSpPr/>
          <p:nvPr/>
        </p:nvSpPr>
        <p:spPr>
          <a:xfrm>
            <a:off x="9364852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3" name="Google Shape;593;p37"/>
          <p:cNvSpPr/>
          <p:nvPr/>
        </p:nvSpPr>
        <p:spPr>
          <a:xfrm>
            <a:off x="13839116" y="1356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4" name="Google Shape;594;p37"/>
          <p:cNvSpPr/>
          <p:nvPr/>
        </p:nvSpPr>
        <p:spPr>
          <a:xfrm>
            <a:off x="9364856" y="3594956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5" name="Google Shape;595;p37"/>
          <p:cNvSpPr/>
          <p:nvPr/>
        </p:nvSpPr>
        <p:spPr>
          <a:xfrm>
            <a:off x="4890563" y="5833031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6" name="Google Shape;596;p37"/>
          <p:cNvSpPr/>
          <p:nvPr/>
        </p:nvSpPr>
        <p:spPr>
          <a:xfrm>
            <a:off x="13839075" y="8071031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Questrial"/>
                <a:ea typeface="Questrial"/>
                <a:cs typeface="Questrial"/>
                <a:sym typeface="Questrial"/>
              </a:rPr>
              <a:t>Add a kinesthetic activity</a:t>
            </a:r>
            <a:endParaRPr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7" name="Google Shape;597;p37"/>
          <p:cNvSpPr/>
          <p:nvPr/>
        </p:nvSpPr>
        <p:spPr>
          <a:xfrm>
            <a:off x="416314" y="5833012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8" name="Google Shape;598;p37"/>
          <p:cNvSpPr/>
          <p:nvPr/>
        </p:nvSpPr>
        <p:spPr>
          <a:xfrm>
            <a:off x="13839101" y="3594937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9" name="Google Shape;599;p37"/>
          <p:cNvSpPr/>
          <p:nvPr/>
        </p:nvSpPr>
        <p:spPr>
          <a:xfrm>
            <a:off x="9364864" y="8071012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visual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0" name="Google Shape;600;p37"/>
          <p:cNvSpPr/>
          <p:nvPr/>
        </p:nvSpPr>
        <p:spPr>
          <a:xfrm>
            <a:off x="416340" y="3594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1" name="Google Shape;601;p37"/>
          <p:cNvSpPr/>
          <p:nvPr/>
        </p:nvSpPr>
        <p:spPr>
          <a:xfrm>
            <a:off x="13839127" y="5832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2" name="Google Shape;602;p37"/>
          <p:cNvSpPr/>
          <p:nvPr/>
        </p:nvSpPr>
        <p:spPr>
          <a:xfrm>
            <a:off x="4890690" y="8071012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an auditory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3" name="Google Shape;603;p37"/>
          <p:cNvSpPr/>
          <p:nvPr/>
        </p:nvSpPr>
        <p:spPr>
          <a:xfrm>
            <a:off x="4890604" y="3594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4" name="Google Shape;604;p37"/>
          <p:cNvSpPr/>
          <p:nvPr/>
        </p:nvSpPr>
        <p:spPr>
          <a:xfrm>
            <a:off x="9364841" y="5832975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5" name="Google Shape;605;p37"/>
          <p:cNvSpPr/>
          <p:nvPr/>
        </p:nvSpPr>
        <p:spPr>
          <a:xfrm>
            <a:off x="416479" y="8071050"/>
            <a:ext cx="4281600" cy="2038500"/>
          </a:xfrm>
          <a:prstGeom prst="roundRect">
            <a:avLst>
              <a:gd fmla="val 15633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Add a read / write activity</a:t>
            </a:r>
            <a:endParaRPr sz="2100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38"/>
          <p:cNvSpPr/>
          <p:nvPr/>
        </p:nvSpPr>
        <p:spPr>
          <a:xfrm>
            <a:off x="635226" y="14762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</a:t>
            </a: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A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1" name="Google Shape;611;p38"/>
          <p:cNvSpPr/>
          <p:nvPr/>
        </p:nvSpPr>
        <p:spPr>
          <a:xfrm>
            <a:off x="635226" y="23541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B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2" name="Google Shape;612;p38"/>
          <p:cNvSpPr/>
          <p:nvPr/>
        </p:nvSpPr>
        <p:spPr>
          <a:xfrm>
            <a:off x="635226" y="3652497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C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3" name="Google Shape;613;p38"/>
          <p:cNvSpPr/>
          <p:nvPr/>
        </p:nvSpPr>
        <p:spPr>
          <a:xfrm>
            <a:off x="635226" y="45051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D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4" name="Google Shape;614;p38"/>
          <p:cNvSpPr/>
          <p:nvPr/>
        </p:nvSpPr>
        <p:spPr>
          <a:xfrm>
            <a:off x="635226" y="6706726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F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5" name="Google Shape;615;p38"/>
          <p:cNvSpPr/>
          <p:nvPr/>
        </p:nvSpPr>
        <p:spPr>
          <a:xfrm>
            <a:off x="635226" y="58288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E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6" name="Google Shape;616;p38"/>
          <p:cNvSpPr/>
          <p:nvPr/>
        </p:nvSpPr>
        <p:spPr>
          <a:xfrm>
            <a:off x="635226" y="88577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H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7" name="Google Shape;617;p38"/>
          <p:cNvSpPr/>
          <p:nvPr/>
        </p:nvSpPr>
        <p:spPr>
          <a:xfrm>
            <a:off x="635226" y="8005109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G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8" name="Google Shape;618;p38"/>
          <p:cNvSpPr/>
          <p:nvPr/>
        </p:nvSpPr>
        <p:spPr>
          <a:xfrm flipH="1">
            <a:off x="15768645" y="885771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P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9" name="Google Shape;619;p38"/>
          <p:cNvSpPr/>
          <p:nvPr/>
        </p:nvSpPr>
        <p:spPr>
          <a:xfrm flipH="1">
            <a:off x="15768645" y="7979837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O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0" name="Google Shape;620;p38"/>
          <p:cNvSpPr/>
          <p:nvPr/>
        </p:nvSpPr>
        <p:spPr>
          <a:xfrm flipH="1">
            <a:off x="15768645" y="6681453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N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1" name="Google Shape;621;p38"/>
          <p:cNvSpPr/>
          <p:nvPr/>
        </p:nvSpPr>
        <p:spPr>
          <a:xfrm flipH="1">
            <a:off x="15768645" y="582885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M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2" name="Google Shape;622;p38"/>
          <p:cNvSpPr/>
          <p:nvPr/>
        </p:nvSpPr>
        <p:spPr>
          <a:xfrm flipH="1">
            <a:off x="15768645" y="3627224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H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3" name="Google Shape;623;p38"/>
          <p:cNvSpPr/>
          <p:nvPr/>
        </p:nvSpPr>
        <p:spPr>
          <a:xfrm flipH="1">
            <a:off x="15768645" y="45051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 L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4" name="Google Shape;624;p38"/>
          <p:cNvSpPr/>
          <p:nvPr/>
        </p:nvSpPr>
        <p:spPr>
          <a:xfrm flipH="1">
            <a:off x="15768645" y="14762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  I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5" name="Google Shape;625;p38"/>
          <p:cNvSpPr/>
          <p:nvPr/>
        </p:nvSpPr>
        <p:spPr>
          <a:xfrm flipH="1">
            <a:off x="15768645" y="2328841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Something  J</a:t>
            </a:r>
            <a:endParaRPr sz="200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6" name="Google Shape;626;p38"/>
          <p:cNvSpPr txBox="1"/>
          <p:nvPr/>
        </p:nvSpPr>
        <p:spPr>
          <a:xfrm>
            <a:off x="388200" y="-263150"/>
            <a:ext cx="17511600" cy="17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BRACKET CHALLENGE</a:t>
            </a:r>
            <a:endParaRPr sz="9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627" name="Google Shape;627;p38"/>
          <p:cNvSpPr txBox="1"/>
          <p:nvPr/>
        </p:nvSpPr>
        <p:spPr>
          <a:xfrm>
            <a:off x="7309325" y="2354125"/>
            <a:ext cx="37770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latin typeface="Combo"/>
                <a:ea typeface="Combo"/>
                <a:cs typeface="Combo"/>
                <a:sym typeface="Combo"/>
              </a:rPr>
              <a:t>Final Round!</a:t>
            </a:r>
            <a:endParaRPr b="1" sz="4500">
              <a:latin typeface="Combo"/>
              <a:ea typeface="Combo"/>
              <a:cs typeface="Combo"/>
              <a:sym typeface="Combo"/>
            </a:endParaRPr>
          </a:p>
        </p:txBody>
      </p:sp>
      <p:sp>
        <p:nvSpPr>
          <p:cNvPr id="628" name="Google Shape;628;p38"/>
          <p:cNvSpPr/>
          <p:nvPr/>
        </p:nvSpPr>
        <p:spPr>
          <a:xfrm>
            <a:off x="2997426" y="2009638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A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29" name="Google Shape;629;p38"/>
          <p:cNvSpPr/>
          <p:nvPr/>
        </p:nvSpPr>
        <p:spPr>
          <a:xfrm flipH="1">
            <a:off x="13444545" y="4009800"/>
            <a:ext cx="1909800" cy="687900"/>
          </a:xfrm>
          <a:prstGeom prst="roundRect">
            <a:avLst>
              <a:gd fmla="val 50000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Something  L</a:t>
            </a:r>
            <a:endParaRPr sz="2000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3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3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31" name="Google Shape;331;p23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32" name="Google Shape;332;p23"/>
          <p:cNvSpPr txBox="1"/>
          <p:nvPr/>
        </p:nvSpPr>
        <p:spPr>
          <a:xfrm>
            <a:off x="2876694" y="2364413"/>
            <a:ext cx="12465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3" name="Google Shape;333;p23"/>
          <p:cNvSpPr txBox="1"/>
          <p:nvPr/>
        </p:nvSpPr>
        <p:spPr>
          <a:xfrm>
            <a:off x="325796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4" name="Google Shape;334;p23"/>
          <p:cNvSpPr txBox="1"/>
          <p:nvPr/>
        </p:nvSpPr>
        <p:spPr>
          <a:xfrm>
            <a:off x="4871958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5" name="Google Shape;335;p23"/>
          <p:cNvSpPr txBox="1"/>
          <p:nvPr/>
        </p:nvSpPr>
        <p:spPr>
          <a:xfrm>
            <a:off x="9364233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6" name="Google Shape;336;p23"/>
          <p:cNvSpPr txBox="1"/>
          <p:nvPr/>
        </p:nvSpPr>
        <p:spPr>
          <a:xfrm>
            <a:off x="13910396" y="5161228"/>
            <a:ext cx="40842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Level II Title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37" name="Google Shape;337;p23"/>
          <p:cNvSpPr txBox="1"/>
          <p:nvPr/>
        </p:nvSpPr>
        <p:spPr>
          <a:xfrm>
            <a:off x="2876700" y="3599925"/>
            <a:ext cx="124659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38" name="Google Shape;338;p23"/>
          <p:cNvSpPr txBox="1"/>
          <p:nvPr/>
        </p:nvSpPr>
        <p:spPr>
          <a:xfrm>
            <a:off x="3258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39" name="Google Shape;339;p23"/>
          <p:cNvSpPr txBox="1"/>
          <p:nvPr/>
        </p:nvSpPr>
        <p:spPr>
          <a:xfrm>
            <a:off x="48283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40" name="Google Shape;340;p23"/>
          <p:cNvSpPr txBox="1"/>
          <p:nvPr/>
        </p:nvSpPr>
        <p:spPr>
          <a:xfrm>
            <a:off x="93308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41" name="Google Shape;341;p23"/>
          <p:cNvSpPr txBox="1"/>
          <p:nvPr/>
        </p:nvSpPr>
        <p:spPr>
          <a:xfrm>
            <a:off x="13833300" y="6722550"/>
            <a:ext cx="4084200" cy="322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24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47" name="Google Shape;347;p24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T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48" name="Google Shape;348;p24"/>
          <p:cNvSpPr txBox="1"/>
          <p:nvPr/>
        </p:nvSpPr>
        <p:spPr>
          <a:xfrm>
            <a:off x="2876694" y="2250113"/>
            <a:ext cx="12465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Type something here.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49" name="Google Shape;349;p24"/>
          <p:cNvSpPr txBox="1"/>
          <p:nvPr/>
        </p:nvSpPr>
        <p:spPr>
          <a:xfrm>
            <a:off x="495413" y="383902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0" name="Google Shape;350;p24"/>
          <p:cNvSpPr txBox="1"/>
          <p:nvPr/>
        </p:nvSpPr>
        <p:spPr>
          <a:xfrm>
            <a:off x="495413" y="5089688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1" name="Google Shape;351;p24"/>
          <p:cNvSpPr txBox="1"/>
          <p:nvPr/>
        </p:nvSpPr>
        <p:spPr>
          <a:xfrm>
            <a:off x="495413" y="6340350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2" name="Google Shape;352;p24"/>
          <p:cNvSpPr txBox="1"/>
          <p:nvPr/>
        </p:nvSpPr>
        <p:spPr>
          <a:xfrm>
            <a:off x="495413" y="7591013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3" name="Google Shape;353;p24"/>
          <p:cNvSpPr txBox="1"/>
          <p:nvPr/>
        </p:nvSpPr>
        <p:spPr>
          <a:xfrm>
            <a:off x="495413" y="884167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4" name="Google Shape;354;p24"/>
          <p:cNvSpPr txBox="1"/>
          <p:nvPr/>
        </p:nvSpPr>
        <p:spPr>
          <a:xfrm>
            <a:off x="6562125" y="383902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5" name="Google Shape;355;p24"/>
          <p:cNvSpPr txBox="1"/>
          <p:nvPr/>
        </p:nvSpPr>
        <p:spPr>
          <a:xfrm>
            <a:off x="6562125" y="5089688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6" name="Google Shape;356;p24"/>
          <p:cNvSpPr txBox="1"/>
          <p:nvPr/>
        </p:nvSpPr>
        <p:spPr>
          <a:xfrm>
            <a:off x="6562125" y="6340350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7" name="Google Shape;357;p24"/>
          <p:cNvSpPr txBox="1"/>
          <p:nvPr/>
        </p:nvSpPr>
        <p:spPr>
          <a:xfrm>
            <a:off x="6562125" y="7591013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8" name="Google Shape;358;p24"/>
          <p:cNvSpPr txBox="1"/>
          <p:nvPr/>
        </p:nvSpPr>
        <p:spPr>
          <a:xfrm>
            <a:off x="6562125" y="884167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9" name="Google Shape;359;p24"/>
          <p:cNvSpPr txBox="1"/>
          <p:nvPr/>
        </p:nvSpPr>
        <p:spPr>
          <a:xfrm>
            <a:off x="12628838" y="383902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0" name="Google Shape;360;p24"/>
          <p:cNvSpPr txBox="1"/>
          <p:nvPr/>
        </p:nvSpPr>
        <p:spPr>
          <a:xfrm>
            <a:off x="12628838" y="5089688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1" name="Google Shape;361;p24"/>
          <p:cNvSpPr txBox="1"/>
          <p:nvPr/>
        </p:nvSpPr>
        <p:spPr>
          <a:xfrm>
            <a:off x="12628838" y="6340350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2" name="Google Shape;362;p24"/>
          <p:cNvSpPr txBox="1"/>
          <p:nvPr/>
        </p:nvSpPr>
        <p:spPr>
          <a:xfrm>
            <a:off x="12628838" y="7591013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63" name="Google Shape;363;p24"/>
          <p:cNvSpPr txBox="1"/>
          <p:nvPr/>
        </p:nvSpPr>
        <p:spPr>
          <a:xfrm>
            <a:off x="12628838" y="8841675"/>
            <a:ext cx="5163900" cy="92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0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5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69" name="Google Shape;369;p25"/>
          <p:cNvSpPr txBox="1"/>
          <p:nvPr/>
        </p:nvSpPr>
        <p:spPr>
          <a:xfrm>
            <a:off x="10524979" y="2224875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effect #1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0" name="Google Shape;370;p25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U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 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E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71" name="Google Shape;371;p25"/>
          <p:cNvSpPr txBox="1"/>
          <p:nvPr/>
        </p:nvSpPr>
        <p:spPr>
          <a:xfrm>
            <a:off x="10524979" y="4862063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ffect #2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2" name="Google Shape;372;p25"/>
          <p:cNvSpPr txBox="1"/>
          <p:nvPr/>
        </p:nvSpPr>
        <p:spPr>
          <a:xfrm>
            <a:off x="10524979" y="74992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ffect #3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3" name="Google Shape;373;p25"/>
          <p:cNvSpPr txBox="1"/>
          <p:nvPr/>
        </p:nvSpPr>
        <p:spPr>
          <a:xfrm>
            <a:off x="1586925" y="2399063"/>
            <a:ext cx="3901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cause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74" name="Google Shape;374;p25"/>
          <p:cNvSpPr txBox="1"/>
          <p:nvPr/>
        </p:nvSpPr>
        <p:spPr>
          <a:xfrm>
            <a:off x="385650" y="3368138"/>
            <a:ext cx="6304200" cy="63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75" name="Google Shape;375;p25"/>
          <p:cNvSpPr txBox="1"/>
          <p:nvPr/>
        </p:nvSpPr>
        <p:spPr>
          <a:xfrm>
            <a:off x="7804279" y="2979675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76" name="Google Shape;376;p25"/>
          <p:cNvSpPr txBox="1"/>
          <p:nvPr/>
        </p:nvSpPr>
        <p:spPr>
          <a:xfrm>
            <a:off x="7804279" y="5615363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77" name="Google Shape;377;p25"/>
          <p:cNvSpPr txBox="1"/>
          <p:nvPr/>
        </p:nvSpPr>
        <p:spPr>
          <a:xfrm>
            <a:off x="7804279" y="8251050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6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AND WRITE YOUR CONCLUSION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83" name="Google Shape;383;p26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V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84" name="Google Shape;384;p26"/>
          <p:cNvSpPr txBox="1"/>
          <p:nvPr/>
        </p:nvSpPr>
        <p:spPr>
          <a:xfrm flipH="1">
            <a:off x="12992981" y="2399063"/>
            <a:ext cx="37335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lt2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conclusion</a:t>
            </a:r>
            <a:endParaRPr b="1" sz="3800">
              <a:solidFill>
                <a:schemeClr val="lt2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5" name="Google Shape;385;p26"/>
          <p:cNvSpPr txBox="1"/>
          <p:nvPr/>
        </p:nvSpPr>
        <p:spPr>
          <a:xfrm flipH="1">
            <a:off x="11843351" y="3368138"/>
            <a:ext cx="6032700" cy="635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86" name="Google Shape;386;p26"/>
          <p:cNvSpPr txBox="1"/>
          <p:nvPr/>
        </p:nvSpPr>
        <p:spPr>
          <a:xfrm flipH="1">
            <a:off x="3046350" y="2224875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evidence 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#1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7" name="Google Shape;387;p26"/>
          <p:cNvSpPr txBox="1"/>
          <p:nvPr/>
        </p:nvSpPr>
        <p:spPr>
          <a:xfrm flipH="1">
            <a:off x="3046350" y="4862063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evidence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#2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8" name="Google Shape;388;p26"/>
          <p:cNvSpPr txBox="1"/>
          <p:nvPr/>
        </p:nvSpPr>
        <p:spPr>
          <a:xfrm flipH="1">
            <a:off x="3046350" y="749925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evidence</a:t>
            </a: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 #3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89" name="Google Shape;389;p26"/>
          <p:cNvSpPr txBox="1"/>
          <p:nvPr/>
        </p:nvSpPr>
        <p:spPr>
          <a:xfrm flipH="1">
            <a:off x="325650" y="2979675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90" name="Google Shape;390;p26"/>
          <p:cNvSpPr txBox="1"/>
          <p:nvPr/>
        </p:nvSpPr>
        <p:spPr>
          <a:xfrm flipH="1">
            <a:off x="325650" y="5615363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91" name="Google Shape;391;p26"/>
          <p:cNvSpPr txBox="1"/>
          <p:nvPr/>
        </p:nvSpPr>
        <p:spPr>
          <a:xfrm flipH="1">
            <a:off x="325650" y="8251050"/>
            <a:ext cx="101292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7"/>
          <p:cNvSpPr txBox="1"/>
          <p:nvPr/>
        </p:nvSpPr>
        <p:spPr>
          <a:xfrm>
            <a:off x="325799" y="1034250"/>
            <a:ext cx="176688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5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TITLE OF THE STORY</a:t>
            </a:r>
            <a:endParaRPr sz="75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397" name="Google Shape;397;p27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105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I</a:t>
            </a:r>
            <a:r>
              <a:rPr lang="en" sz="105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N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G 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A 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105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105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105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Y</a:t>
            </a:r>
            <a:r>
              <a:rPr lang="en" sz="105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 </a:t>
            </a:r>
            <a:endParaRPr sz="105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398" name="Google Shape;398;p27"/>
          <p:cNvSpPr txBox="1"/>
          <p:nvPr/>
        </p:nvSpPr>
        <p:spPr>
          <a:xfrm flipH="1">
            <a:off x="802725" y="2451900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First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399" name="Google Shape;399;p27"/>
          <p:cNvSpPr txBox="1"/>
          <p:nvPr/>
        </p:nvSpPr>
        <p:spPr>
          <a:xfrm flipH="1">
            <a:off x="802725" y="5089088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Next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00" name="Google Shape;400;p27"/>
          <p:cNvSpPr txBox="1"/>
          <p:nvPr/>
        </p:nvSpPr>
        <p:spPr>
          <a:xfrm flipH="1">
            <a:off x="802725" y="7726275"/>
            <a:ext cx="46878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Last</a:t>
            </a:r>
            <a:endParaRPr b="1" sz="38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01" name="Google Shape;401;p27"/>
          <p:cNvSpPr txBox="1"/>
          <p:nvPr/>
        </p:nvSpPr>
        <p:spPr>
          <a:xfrm flipH="1">
            <a:off x="1054088" y="3206695"/>
            <a:ext cx="168417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2" name="Google Shape;402;p27"/>
          <p:cNvSpPr txBox="1"/>
          <p:nvPr/>
        </p:nvSpPr>
        <p:spPr>
          <a:xfrm flipH="1">
            <a:off x="1054088" y="5842384"/>
            <a:ext cx="168417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3" name="Google Shape;403;p27"/>
          <p:cNvSpPr txBox="1"/>
          <p:nvPr/>
        </p:nvSpPr>
        <p:spPr>
          <a:xfrm flipH="1">
            <a:off x="1054088" y="8478074"/>
            <a:ext cx="16841700" cy="16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700"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8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409" name="Google Shape;409;p28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F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Y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R 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M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O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410" name="Google Shape;410;p28"/>
          <p:cNvSpPr txBox="1"/>
          <p:nvPr/>
        </p:nvSpPr>
        <p:spPr>
          <a:xfrm>
            <a:off x="325800" y="2115600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1" name="Google Shape;411;p28"/>
          <p:cNvSpPr txBox="1"/>
          <p:nvPr/>
        </p:nvSpPr>
        <p:spPr>
          <a:xfrm>
            <a:off x="325800" y="6196463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2" name="Google Shape;412;p28"/>
          <p:cNvSpPr txBox="1"/>
          <p:nvPr/>
        </p:nvSpPr>
        <p:spPr>
          <a:xfrm>
            <a:off x="12227963" y="2115600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3" name="Google Shape;413;p28"/>
          <p:cNvSpPr txBox="1"/>
          <p:nvPr/>
        </p:nvSpPr>
        <p:spPr>
          <a:xfrm>
            <a:off x="12227963" y="6196463"/>
            <a:ext cx="5766900" cy="3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Questrial"/>
                <a:ea typeface="Questrial"/>
                <a:cs typeface="Questrial"/>
                <a:sym typeface="Questrial"/>
              </a:rPr>
              <a:t>Type something here.</a:t>
            </a:r>
            <a:endParaRPr sz="24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14" name="Google Shape;414;p28"/>
          <p:cNvSpPr txBox="1"/>
          <p:nvPr/>
        </p:nvSpPr>
        <p:spPr>
          <a:xfrm>
            <a:off x="6807375" y="5042288"/>
            <a:ext cx="4687800" cy="21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0">
                <a:solidFill>
                  <a:schemeClr val="dk1"/>
                </a:solidFill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Word</a:t>
            </a:r>
            <a:endParaRPr b="1" sz="12000">
              <a:solidFill>
                <a:schemeClr val="dk1"/>
              </a:solidFill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9"/>
          <p:cNvSpPr txBox="1"/>
          <p:nvPr/>
        </p:nvSpPr>
        <p:spPr>
          <a:xfrm>
            <a:off x="325799" y="1034250"/>
            <a:ext cx="176688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137150" lIns="137150" spcFirstLastPara="1" rIns="137150" wrap="square" tIns="13715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dk1"/>
                </a:solidFill>
                <a:latin typeface="Monofett"/>
                <a:ea typeface="Monofett"/>
                <a:cs typeface="Monofett"/>
                <a:sym typeface="Monofett"/>
              </a:rPr>
              <a:t>ADD A SUBTITLE</a:t>
            </a:r>
            <a:endParaRPr sz="6000">
              <a:solidFill>
                <a:schemeClr val="dk1"/>
              </a:solidFill>
              <a:latin typeface="Monofett"/>
              <a:ea typeface="Monofett"/>
              <a:cs typeface="Monofett"/>
              <a:sym typeface="Monofett"/>
            </a:endParaRPr>
          </a:p>
        </p:txBody>
      </p:sp>
      <p:sp>
        <p:nvSpPr>
          <p:cNvPr id="420" name="Google Shape;420;p29"/>
          <p:cNvSpPr txBox="1"/>
          <p:nvPr/>
        </p:nvSpPr>
        <p:spPr>
          <a:xfrm>
            <a:off x="325798" y="-22800"/>
            <a:ext cx="17668800" cy="1628700"/>
          </a:xfrm>
          <a:prstGeom prst="rect">
            <a:avLst/>
          </a:prstGeom>
          <a:noFill/>
          <a:ln>
            <a:noFill/>
          </a:ln>
          <a:effectLst>
            <a:outerShdw rotWithShape="0" algn="bl" dir="21540000" dist="47625">
              <a:srgbClr val="000000"/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C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L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S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S 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D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r>
              <a:rPr lang="en" sz="9000">
                <a:solidFill>
                  <a:schemeClr val="accent4"/>
                </a:solidFill>
                <a:latin typeface="Chewy"/>
                <a:ea typeface="Chewy"/>
                <a:cs typeface="Chewy"/>
                <a:sym typeface="Chewy"/>
              </a:rPr>
              <a:t>B</a:t>
            </a:r>
            <a:r>
              <a:rPr lang="en" sz="9000">
                <a:solidFill>
                  <a:schemeClr val="accent1"/>
                </a:solidFill>
                <a:latin typeface="Chewy"/>
                <a:ea typeface="Chewy"/>
                <a:cs typeface="Chewy"/>
                <a:sym typeface="Chewy"/>
              </a:rPr>
              <a:t>A</a:t>
            </a:r>
            <a:r>
              <a:rPr lang="en" sz="9000">
                <a:solidFill>
                  <a:schemeClr val="accent2"/>
                </a:solidFill>
                <a:latin typeface="Chewy"/>
                <a:ea typeface="Chewy"/>
                <a:cs typeface="Chewy"/>
                <a:sym typeface="Chewy"/>
              </a:rPr>
              <a:t>T</a:t>
            </a:r>
            <a:r>
              <a:rPr lang="en" sz="9000">
                <a:solidFill>
                  <a:schemeClr val="accent3"/>
                </a:solidFill>
                <a:latin typeface="Chewy"/>
                <a:ea typeface="Chewy"/>
                <a:cs typeface="Chewy"/>
                <a:sym typeface="Chewy"/>
              </a:rPr>
              <a:t>E</a:t>
            </a:r>
            <a:endParaRPr sz="9000">
              <a:solidFill>
                <a:schemeClr val="accent1"/>
              </a:solidFill>
              <a:latin typeface="Chewy"/>
              <a:ea typeface="Chewy"/>
              <a:cs typeface="Chewy"/>
              <a:sym typeface="Chewy"/>
            </a:endParaRPr>
          </a:p>
        </p:txBody>
      </p:sp>
      <p:sp>
        <p:nvSpPr>
          <p:cNvPr id="421" name="Google Shape;421;p29"/>
          <p:cNvSpPr/>
          <p:nvPr/>
        </p:nvSpPr>
        <p:spPr>
          <a:xfrm>
            <a:off x="2951663" y="3158100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2" name="Google Shape;422;p29"/>
          <p:cNvSpPr/>
          <p:nvPr/>
        </p:nvSpPr>
        <p:spPr>
          <a:xfrm>
            <a:off x="745275" y="6482831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3" name="Google Shape;423;p29"/>
          <p:cNvSpPr/>
          <p:nvPr/>
        </p:nvSpPr>
        <p:spPr>
          <a:xfrm>
            <a:off x="4427213" y="4257113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4" name="Google Shape;424;p29"/>
          <p:cNvSpPr/>
          <p:nvPr/>
        </p:nvSpPr>
        <p:spPr>
          <a:xfrm>
            <a:off x="2220825" y="7581844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5" name="Google Shape;425;p29"/>
          <p:cNvSpPr/>
          <p:nvPr/>
        </p:nvSpPr>
        <p:spPr>
          <a:xfrm>
            <a:off x="14935088" y="3625725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6" name="Google Shape;426;p29"/>
          <p:cNvSpPr/>
          <p:nvPr/>
        </p:nvSpPr>
        <p:spPr>
          <a:xfrm>
            <a:off x="12728700" y="6950456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Questrial"/>
                <a:ea typeface="Questrial"/>
                <a:cs typeface="Questrial"/>
                <a:sym typeface="Questrial"/>
              </a:rPr>
              <a:t>Name</a:t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7" name="Google Shape;42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8" name="Google Shape;42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29" name="Google Shape;42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0" name="Google Shape;43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1" name="Google Shape;43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2" name="Google Shape;43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3" name="Google Shape;43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4" name="Google Shape;43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5" name="Google Shape;43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6" name="Google Shape;43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7" name="Google Shape;43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8" name="Google Shape;43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39" name="Google Shape;43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0" name="Google Shape;44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1" name="Google Shape;44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2" name="Google Shape;44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3" name="Google Shape;44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4" name="Google Shape;44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5" name="Google Shape;44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6" name="Google Shape;44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7" name="Google Shape;44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8" name="Google Shape;44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49" name="Google Shape;44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0" name="Google Shape;45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1" name="Google Shape;45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2" name="Google Shape;45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3" name="Google Shape;45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4" name="Google Shape;45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5" name="Google Shape;45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6" name="Google Shape;45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7" name="Google Shape;45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8" name="Google Shape;45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9" name="Google Shape;45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0" name="Google Shape;46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1" name="Google Shape;46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2" name="Google Shape;46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3" name="Google Shape;463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4" name="Google Shape;464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5" name="Google Shape;465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6" name="Google Shape;466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7" name="Google Shape;467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8" name="Google Shape;468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9" name="Google Shape;469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0" name="Google Shape;470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1" name="Google Shape;471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2" name="Google Shape;472;p29"/>
          <p:cNvSpPr/>
          <p:nvPr/>
        </p:nvSpPr>
        <p:spPr>
          <a:xfrm>
            <a:off x="0" y="10630088"/>
            <a:ext cx="1475700" cy="1475700"/>
          </a:xfrm>
          <a:prstGeom prst="foldedCorner">
            <a:avLst>
              <a:gd fmla="val 16667" name="adj"/>
            </a:avLst>
          </a:prstGeom>
          <a:solidFill>
            <a:schemeClr val="accent3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3" name="Google Shape;473;p29"/>
          <p:cNvSpPr/>
          <p:nvPr/>
        </p:nvSpPr>
        <p:spPr>
          <a:xfrm>
            <a:off x="1834163" y="10630088"/>
            <a:ext cx="16453800" cy="1475700"/>
          </a:xfrm>
          <a:prstGeom prst="roundRect">
            <a:avLst>
              <a:gd fmla="val 4889" name="adj"/>
            </a:avLst>
          </a:prstGeom>
          <a:solidFill>
            <a:schemeClr val="lt2"/>
          </a:solidFill>
          <a:ln cap="flat" cmpd="sng" w="19050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8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Grab a post it, type your name and place it on the board.</a:t>
            </a:r>
            <a:endParaRPr b="1" sz="38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  <p:sp>
        <p:nvSpPr>
          <p:cNvPr id="474" name="Google Shape;474;p29"/>
          <p:cNvSpPr/>
          <p:nvPr/>
        </p:nvSpPr>
        <p:spPr>
          <a:xfrm>
            <a:off x="6437925" y="4257113"/>
            <a:ext cx="5412300" cy="3545700"/>
          </a:xfrm>
          <a:prstGeom prst="roundRect">
            <a:avLst>
              <a:gd fmla="val 8210" name="adj"/>
            </a:avLst>
          </a:prstGeom>
          <a:noFill/>
          <a:ln>
            <a:noFill/>
          </a:ln>
        </p:spPr>
        <p:txBody>
          <a:bodyPr anchorCtr="0" anchor="ctr" bIns="137150" lIns="137150" spcFirstLastPara="1" rIns="137150" wrap="square" tIns="13715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latin typeface="Shadows Into Light Two"/>
                <a:ea typeface="Shadows Into Light Two"/>
                <a:cs typeface="Shadows Into Light Two"/>
                <a:sym typeface="Shadows Into Light Two"/>
              </a:rPr>
              <a:t>Type a statement here.</a:t>
            </a:r>
            <a:endParaRPr b="1" sz="6000">
              <a:latin typeface="Shadows Into Light Two"/>
              <a:ea typeface="Shadows Into Light Two"/>
              <a:cs typeface="Shadows Into Light Two"/>
              <a:sym typeface="Shadows Into Light Tw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FFFFF"/>
      </a:lt1>
      <a:dk2>
        <a:srgbClr val="434343"/>
      </a:dk2>
      <a:lt2>
        <a:srgbClr val="EEEEEE"/>
      </a:lt2>
      <a:accent1>
        <a:srgbClr val="725465"/>
      </a:accent1>
      <a:accent2>
        <a:srgbClr val="AE8DA0"/>
      </a:accent2>
      <a:accent3>
        <a:srgbClr val="D2CAD5"/>
      </a:accent3>
      <a:accent4>
        <a:srgbClr val="A7A5A6"/>
      </a:accent4>
      <a:accent5>
        <a:srgbClr val="FFFF00"/>
      </a:accent5>
      <a:accent6>
        <a:srgbClr val="0000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