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7232650" cx="12858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gwL1PBFUubCHt88D+u3LLu8PXh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" orient="horz"/>
        <p:guide pos="4050"/>
        <p:guide pos="557"/>
        <p:guide pos="4183" orient="horz"/>
        <p:guide pos="7497"/>
        <p:guide pos="69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E65-40A4-A866-16868D4F773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65-40A4-A866-16868D4F773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65-40A4-A866-16868D4F77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8E65-40A4-A866-16868D4F7733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8E65-40A4-A866-16868D4F7733}"/>
            </c:ext>
          </c:extLst>
        </c:ser>
        <c:ser>
          <c:idx val="2"/>
          <c:order val="2"/>
          <c:spPr>
            <a:solidFill>
              <a:schemeClr val="accent3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8E65-40A4-A866-16868D4F7733}"/>
            </c:ext>
          </c:extLst>
        </c:ser>
        <c:ser>
          <c:idx val="3"/>
          <c:order val="3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Sheet1!$E$2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32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PROJECT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8E65-40A4-A866-16868D4F7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18"/>
        <c:axId val="233506304"/>
        <c:axId val="233507840"/>
      </c:barChart>
      <c:catAx>
        <c:axId val="2335063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33507840"/>
        <c:crosses val="autoZero"/>
        <c:auto val="0"/>
        <c:lblAlgn val="ctr"/>
        <c:lblOffset val="100"/>
        <c:tickMarkSkip val="1"/>
        <c:noMultiLvlLbl val="0"/>
      </c:catAx>
      <c:valAx>
        <c:axId val="233507840"/>
        <c:scaling>
          <c:orientation val="minMax"/>
        </c:scaling>
        <c:delete val="1"/>
        <c:axPos val="t"/>
        <c:majorGridlines>
          <c:spPr>
            <a:ln>
              <a:solidFill>
                <a:schemeClr val="bg1"/>
              </a:solidFill>
            </a:ln>
          </c:spPr>
        </c:majorGridlines>
        <c:numFmt formatCode="0.00%" sourceLinked="0"/>
        <c:majorTickMark val="cross"/>
        <c:minorTickMark val="none"/>
        <c:tickLblPos val="none"/>
        <c:crossAx val="233506304"/>
        <c:crosses val="autoZero"/>
        <c:crossBetween val="between"/>
      </c:valAx>
      <c:spPr>
        <a:noFill/>
        <a:ln w="25400">
          <a:solidFill>
            <a:schemeClr val="bg1">
              <a:lumMod val="85000"/>
              <a:alpha val="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1">
              <a:lumMod val="65000"/>
              <a:lumOff val="35000"/>
            </a:schemeClr>
          </a:solidFill>
        </a:defRPr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0720-4351-BEF7-3BB243B5193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0720-4351-BEF7-3BB243B51932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0720-4351-BEF7-3BB243B51932}"/>
              </c:ext>
            </c:extLst>
          </c:dPt>
          <c:dLbls>
            <c:dLbl>
              <c:idx val="0"/>
              <c:layout>
                <c:manualLayout>
                  <c:x val="-0.22397755905511813"/>
                  <c:y val="0.11303221188260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0-4351-BEF7-3BB243B51932}"/>
                </c:ext>
              </c:extLst>
            </c:dLbl>
            <c:dLbl>
              <c:idx val="1"/>
              <c:layout>
                <c:manualLayout>
                  <c:x val="3.7971259842520456E-2"/>
                  <c:y val="-0.26962920544022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20-4351-BEF7-3BB243B51932}"/>
                </c:ext>
              </c:extLst>
            </c:dLbl>
            <c:dLbl>
              <c:idx val="2"/>
              <c:layout>
                <c:manualLayout>
                  <c:x val="0.15983989501312837"/>
                  <c:y val="6.7387258410880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20-4351-BEF7-3BB243B51932}"/>
                </c:ext>
              </c:extLst>
            </c:dLbl>
            <c:dLbl>
              <c:idx val="3"/>
              <c:layout>
                <c:manualLayout>
                  <c:x val="9.5941469816273245E-2"/>
                  <c:y val="0.20323478883321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20-4351-BEF7-3BB243B519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0.15000000000000024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7-0720-4351-BEF7-3BB243B51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9678923884514493"/>
          <c:y val="0.88326216345700237"/>
          <c:w val="0.57308818897637759"/>
          <c:h val="7.1103957852546668E-2"/>
        </c:manualLayout>
      </c:layout>
      <c:overlay val="0"/>
      <c:txPr>
        <a:bodyPr/>
        <a:lstStyle/>
        <a:p>
          <a:pPr rtl="0">
            <a:defRPr sz="900">
              <a:solidFill>
                <a:schemeClr val="bg1">
                  <a:lumMod val="75000"/>
                </a:schemeClr>
              </a:solidFill>
            </a:defRPr>
          </a:pPr>
          <a:endParaRPr lang="tr-TR"/>
        </a:p>
      </c:txPr>
    </c:legend>
    <c:plotVisOnly val="1"/>
    <c:dispBlanksAs val="zero"/>
    <c:showDLblsOverMax val="0"/>
  </c:chart>
  <c:txPr>
    <a:bodyPr/>
    <a:lstStyle/>
    <a:p>
      <a:pPr>
        <a:defRPr sz="1600" b="1">
          <a:solidFill>
            <a:schemeClr val="bg1"/>
          </a:solidFill>
        </a:defRPr>
      </a:pPr>
      <a:endParaRPr lang="tr-TR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9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2022/5/26</a:t>
            </a:r>
            <a:endParaRPr sz="1200"/>
          </a:p>
        </p:txBody>
      </p:sp>
      <p:sp>
        <p:nvSpPr>
          <p:cNvPr id="44" name="Google Shape;4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2" name="Google Shape;72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2" name="Google Shape;8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7" name="Google Shape;86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8" name="Google Shape;93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3" name="Google Shape;96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1" name="Google Shape;107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8" name="Google Shape;108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1" name="Google Shape;124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26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2022/5/26</a:t>
            </a:r>
            <a:endParaRPr sz="1200"/>
          </a:p>
        </p:txBody>
      </p:sp>
      <p:sp>
        <p:nvSpPr>
          <p:cNvPr id="1243" name="Google Shape;1243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idx="10" type="dt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1" type="ftr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8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/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" type="body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1"/>
          <p:cNvSpPr txBox="1"/>
          <p:nvPr>
            <p:ph idx="10" type="dt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1" type="ftr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1"/>
          <p:cNvSpPr txBox="1"/>
          <p:nvPr>
            <p:ph idx="12" type="sldNum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/>
          <p:nvPr>
            <p:ph type="title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12"/>
              <a:buFont typeface="Cambria"/>
              <a:buNone/>
              <a:defRPr b="1" sz="2812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2"/>
          <p:cNvSpPr txBox="1"/>
          <p:nvPr>
            <p:ph idx="1" type="body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547"/>
              <a:buNone/>
              <a:defRPr b="1" sz="1547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87"/>
              <a:buNone/>
              <a:defRPr sz="1687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6"/>
              <a:buNone/>
              <a:defRPr sz="1406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/>
          <p:nvPr>
            <p:ph type="title"/>
          </p:nvPr>
        </p:nvSpPr>
        <p:spPr>
          <a:xfrm>
            <a:off x="2464594" y="544681"/>
            <a:ext cx="7929563" cy="49711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937"/>
              <a:buFont typeface="Cambria"/>
              <a:buNone/>
              <a:defRPr b="1" sz="3937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" type="body"/>
          </p:nvPr>
        </p:nvSpPr>
        <p:spPr>
          <a:xfrm>
            <a:off x="3536156" y="1039641"/>
            <a:ext cx="5786438" cy="282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547"/>
              <a:buNone/>
              <a:defRPr b="1" sz="1547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87"/>
              <a:buNone/>
              <a:defRPr sz="1687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6"/>
              <a:buNone/>
              <a:defRPr sz="1406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" type="body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0" type="dt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1" type="ftr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2" type="sldNum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34"/>
          <p:cNvSpPr/>
          <p:nvPr/>
        </p:nvSpPr>
        <p:spPr>
          <a:xfrm>
            <a:off x="9902711" y="6784677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b="0" i="0" sz="4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Relationship Id="rId4" Type="http://schemas.openxmlformats.org/officeDocument/2006/relationships/image" Target="../media/image24.jpg"/><Relationship Id="rId5" Type="http://schemas.openxmlformats.org/officeDocument/2006/relationships/image" Target="../media/image18.jpg"/><Relationship Id="rId6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0" y="365689"/>
            <a:ext cx="7143750" cy="650127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Google Shape;48;p1"/>
          <p:cNvSpPr/>
          <p:nvPr/>
        </p:nvSpPr>
        <p:spPr>
          <a:xfrm>
            <a:off x="1943100" y="1312069"/>
            <a:ext cx="8972550" cy="2708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BANK WORK</a:t>
            </a:r>
            <a:endParaRPr/>
          </a:p>
          <a:p>
            <a:pPr indent="0" lvl="0" marL="0" marR="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SUMMARY</a:t>
            </a:r>
            <a:endParaRPr b="1" i="0" sz="80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" name="Google Shape;49;p1"/>
          <p:cNvSpPr/>
          <p:nvPr/>
        </p:nvSpPr>
        <p:spPr>
          <a:xfrm>
            <a:off x="2071312" y="4287951"/>
            <a:ext cx="8716126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PRESENTATION TEMPLATE</a:t>
            </a:r>
            <a:endParaRPr b="0" i="0" sz="2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0"/>
          <p:cNvSpPr/>
          <p:nvPr/>
        </p:nvSpPr>
        <p:spPr>
          <a:xfrm>
            <a:off x="4021153" y="1482639"/>
            <a:ext cx="2414977" cy="25014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6" name="Google Shape;446;p10"/>
          <p:cNvSpPr/>
          <p:nvPr/>
        </p:nvSpPr>
        <p:spPr>
          <a:xfrm>
            <a:off x="4021154" y="4117197"/>
            <a:ext cx="2408220" cy="23860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7" name="Google Shape;447;p10"/>
          <p:cNvSpPr/>
          <p:nvPr/>
        </p:nvSpPr>
        <p:spPr>
          <a:xfrm>
            <a:off x="6429375" y="1482639"/>
            <a:ext cx="2414977" cy="250147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8" name="Google Shape;448;p10"/>
          <p:cNvSpPr/>
          <p:nvPr/>
        </p:nvSpPr>
        <p:spPr>
          <a:xfrm>
            <a:off x="6429375" y="4122911"/>
            <a:ext cx="2414978" cy="238608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189825" spcFirstLastPara="1" rIns="37950" wrap="square" tIns="493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6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9" name="Google Shape;449;p10"/>
          <p:cNvSpPr txBox="1"/>
          <p:nvPr/>
        </p:nvSpPr>
        <p:spPr>
          <a:xfrm>
            <a:off x="2538662" y="1831128"/>
            <a:ext cx="131578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2030"/>
              <a:buFont typeface="Arial"/>
              <a:buNone/>
            </a:pPr>
            <a:r>
              <a:rPr lang="en-US" sz="14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b="1" sz="14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0" name="Google Shape;450;p10"/>
          <p:cNvSpPr txBox="1"/>
          <p:nvPr/>
        </p:nvSpPr>
        <p:spPr>
          <a:xfrm>
            <a:off x="830163" y="2220672"/>
            <a:ext cx="302428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1160"/>
              <a:buFont typeface="Arial"/>
              <a:buNone/>
            </a:pPr>
            <a:r>
              <a:rPr lang="en-US" sz="8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b="1" sz="8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1" name="Google Shape;451;p10"/>
          <p:cNvSpPr txBox="1"/>
          <p:nvPr/>
        </p:nvSpPr>
        <p:spPr>
          <a:xfrm>
            <a:off x="9021663" y="1831128"/>
            <a:ext cx="131578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2030"/>
              <a:buFont typeface="Arial"/>
              <a:buNone/>
            </a:pPr>
            <a:r>
              <a:rPr lang="en-US" sz="14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b="1" sz="14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2" name="Google Shape;452;p10"/>
          <p:cNvSpPr txBox="1"/>
          <p:nvPr/>
        </p:nvSpPr>
        <p:spPr>
          <a:xfrm>
            <a:off x="9021663" y="2220672"/>
            <a:ext cx="302428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1160"/>
              <a:buFont typeface="Arial"/>
              <a:buNone/>
            </a:pPr>
            <a:r>
              <a:rPr lang="en-US" sz="8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b="1" sz="8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3" name="Google Shape;453;p10"/>
          <p:cNvSpPr txBox="1"/>
          <p:nvPr/>
        </p:nvSpPr>
        <p:spPr>
          <a:xfrm>
            <a:off x="2538662" y="4472729"/>
            <a:ext cx="131578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2030"/>
              <a:buFont typeface="Arial"/>
              <a:buNone/>
            </a:pPr>
            <a:r>
              <a:rPr lang="en-US" sz="14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b="1" sz="14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4" name="Google Shape;454;p10"/>
          <p:cNvSpPr txBox="1"/>
          <p:nvPr/>
        </p:nvSpPr>
        <p:spPr>
          <a:xfrm>
            <a:off x="830163" y="4862273"/>
            <a:ext cx="302428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1160"/>
              <a:buFont typeface="Arial"/>
              <a:buNone/>
            </a:pPr>
            <a:r>
              <a:rPr lang="en-US" sz="8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b="1" sz="8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5" name="Google Shape;455;p10"/>
          <p:cNvSpPr txBox="1"/>
          <p:nvPr/>
        </p:nvSpPr>
        <p:spPr>
          <a:xfrm>
            <a:off x="9021663" y="4472729"/>
            <a:ext cx="131578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2030"/>
              <a:buFont typeface="Arial"/>
              <a:buNone/>
            </a:pPr>
            <a:r>
              <a:rPr lang="en-US" sz="14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b="1" sz="14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6" name="Google Shape;456;p10"/>
          <p:cNvSpPr txBox="1"/>
          <p:nvPr/>
        </p:nvSpPr>
        <p:spPr>
          <a:xfrm>
            <a:off x="9021663" y="4862273"/>
            <a:ext cx="302428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1160"/>
              <a:buFont typeface="Arial"/>
              <a:buNone/>
            </a:pPr>
            <a:r>
              <a:rPr lang="en-US" sz="8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b="1" sz="8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7" name="Google Shape;457;p1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8" name="Google Shape;458;p10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9" name="Google Shape;459;p1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0" name="Google Shape;460;p1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10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2" name="Google Shape;462;p10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11"/>
          <p:cNvGrpSpPr/>
          <p:nvPr/>
        </p:nvGrpSpPr>
        <p:grpSpPr>
          <a:xfrm>
            <a:off x="1787497" y="3130230"/>
            <a:ext cx="2995839" cy="587103"/>
            <a:chOff x="1429463" y="2730700"/>
            <a:chExt cx="2840655" cy="556691"/>
          </a:xfrm>
        </p:grpSpPr>
        <p:cxnSp>
          <p:nvCxnSpPr>
            <p:cNvPr id="469" name="Google Shape;469;p11"/>
            <p:cNvCxnSpPr/>
            <p:nvPr/>
          </p:nvCxnSpPr>
          <p:spPr>
            <a:xfrm>
              <a:off x="3742122" y="2730700"/>
              <a:ext cx="527996" cy="556691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0" name="Google Shape;470;p11"/>
            <p:cNvCxnSpPr/>
            <p:nvPr/>
          </p:nvCxnSpPr>
          <p:spPr>
            <a:xfrm>
              <a:off x="1429463" y="2730700"/>
              <a:ext cx="2312659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71" name="Google Shape;471;p11"/>
          <p:cNvGrpSpPr/>
          <p:nvPr/>
        </p:nvGrpSpPr>
        <p:grpSpPr>
          <a:xfrm>
            <a:off x="1990501" y="2518801"/>
            <a:ext cx="2618269" cy="1321295"/>
            <a:chOff x="6450679" y="3228728"/>
            <a:chExt cx="2482643" cy="1252853"/>
          </a:xfrm>
        </p:grpSpPr>
        <p:sp>
          <p:nvSpPr>
            <p:cNvPr id="472" name="Google Shape;472;p11"/>
            <p:cNvSpPr/>
            <p:nvPr/>
          </p:nvSpPr>
          <p:spPr>
            <a:xfrm>
              <a:off x="6450679" y="3228728"/>
              <a:ext cx="509379" cy="510250"/>
            </a:xfrm>
            <a:custGeom>
              <a:rect b="b" l="l" r="r" t="t"/>
              <a:pathLst>
                <a:path extrusionOk="0" h="21600" w="2102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64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7101436" y="3407863"/>
              <a:ext cx="1409557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/>
            </a:p>
          </p:txBody>
        </p:sp>
        <p:sp>
          <p:nvSpPr>
            <p:cNvPr id="474" name="Google Shape;474;p11"/>
            <p:cNvSpPr txBox="1"/>
            <p:nvPr/>
          </p:nvSpPr>
          <p:spPr>
            <a:xfrm>
              <a:off x="6450679" y="3839911"/>
              <a:ext cx="2482643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7832095" y="3019115"/>
            <a:ext cx="3206605" cy="739220"/>
            <a:chOff x="7160952" y="2625341"/>
            <a:chExt cx="3040503" cy="700929"/>
          </a:xfrm>
        </p:grpSpPr>
        <p:cxnSp>
          <p:nvCxnSpPr>
            <p:cNvPr id="476" name="Google Shape;476;p11"/>
            <p:cNvCxnSpPr/>
            <p:nvPr/>
          </p:nvCxnSpPr>
          <p:spPr>
            <a:xfrm flipH="1">
              <a:off x="7160952" y="2625341"/>
              <a:ext cx="732463" cy="700929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7" name="Google Shape;477;p11"/>
            <p:cNvCxnSpPr/>
            <p:nvPr/>
          </p:nvCxnSpPr>
          <p:spPr>
            <a:xfrm>
              <a:off x="7888796" y="2625341"/>
              <a:ext cx="2312659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78" name="Google Shape;478;p11"/>
          <p:cNvGrpSpPr/>
          <p:nvPr/>
        </p:nvGrpSpPr>
        <p:grpSpPr>
          <a:xfrm>
            <a:off x="8783471" y="2506228"/>
            <a:ext cx="2633884" cy="1245353"/>
            <a:chOff x="8487381" y="1710506"/>
            <a:chExt cx="2497449" cy="1180845"/>
          </a:xfrm>
        </p:grpSpPr>
        <p:grpSp>
          <p:nvGrpSpPr>
            <p:cNvPr id="479" name="Google Shape;479;p11"/>
            <p:cNvGrpSpPr/>
            <p:nvPr/>
          </p:nvGrpSpPr>
          <p:grpSpPr>
            <a:xfrm>
              <a:off x="8502187" y="1817633"/>
              <a:ext cx="2482643" cy="1073718"/>
              <a:chOff x="9072890" y="1981322"/>
              <a:chExt cx="2482643" cy="1073718"/>
            </a:xfrm>
          </p:grpSpPr>
          <p:sp>
            <p:nvSpPr>
              <p:cNvPr id="480" name="Google Shape;480;p11"/>
              <p:cNvSpPr/>
              <p:nvPr/>
            </p:nvSpPr>
            <p:spPr>
              <a:xfrm>
                <a:off x="9597555" y="1981322"/>
                <a:ext cx="1409557" cy="350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accent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STAGE HERE</a:t>
                </a:r>
                <a:endParaRPr/>
              </a:p>
            </p:txBody>
          </p:sp>
          <p:sp>
            <p:nvSpPr>
              <p:cNvPr id="481" name="Google Shape;481;p11"/>
              <p:cNvSpPr txBox="1"/>
              <p:nvPr/>
            </p:nvSpPr>
            <p:spPr>
              <a:xfrm>
                <a:off x="9072890" y="2413370"/>
                <a:ext cx="2482643" cy="641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66">
                    <a:solidFill>
                      <a:schemeClr val="lt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We hope that this template will return to you as a time, money and reputation.</a:t>
                </a:r>
                <a:endParaRPr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482" name="Google Shape;482;p11"/>
            <p:cNvSpPr/>
            <p:nvPr/>
          </p:nvSpPr>
          <p:spPr>
            <a:xfrm>
              <a:off x="8487381" y="1710506"/>
              <a:ext cx="538065" cy="403777"/>
            </a:xfrm>
            <a:custGeom>
              <a:rect b="b" l="l" r="r" t="t"/>
              <a:pathLst>
                <a:path extrusionOk="0" h="21600" w="21596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83" name="Google Shape;483;p11"/>
          <p:cNvGrpSpPr/>
          <p:nvPr/>
        </p:nvGrpSpPr>
        <p:grpSpPr>
          <a:xfrm>
            <a:off x="8035814" y="5745395"/>
            <a:ext cx="3092521" cy="531592"/>
            <a:chOff x="7354118" y="5210400"/>
            <a:chExt cx="2932329" cy="504056"/>
          </a:xfrm>
        </p:grpSpPr>
        <p:cxnSp>
          <p:nvCxnSpPr>
            <p:cNvPr id="484" name="Google Shape;484;p11"/>
            <p:cNvCxnSpPr/>
            <p:nvPr/>
          </p:nvCxnSpPr>
          <p:spPr>
            <a:xfrm>
              <a:off x="7354118" y="5210400"/>
              <a:ext cx="507117" cy="504056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5" name="Google Shape;485;p11"/>
            <p:cNvCxnSpPr/>
            <p:nvPr/>
          </p:nvCxnSpPr>
          <p:spPr>
            <a:xfrm flipH="1" rot="10800000">
              <a:off x="7861235" y="5695656"/>
              <a:ext cx="2425212" cy="188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86" name="Google Shape;486;p11"/>
          <p:cNvGrpSpPr/>
          <p:nvPr/>
        </p:nvGrpSpPr>
        <p:grpSpPr>
          <a:xfrm>
            <a:off x="8799086" y="5618414"/>
            <a:ext cx="2618269" cy="1355121"/>
            <a:chOff x="6450679" y="3146292"/>
            <a:chExt cx="2482643" cy="1284927"/>
          </a:xfrm>
        </p:grpSpPr>
        <p:sp>
          <p:nvSpPr>
            <p:cNvPr id="487" name="Google Shape;487;p11"/>
            <p:cNvSpPr/>
            <p:nvPr/>
          </p:nvSpPr>
          <p:spPr>
            <a:xfrm>
              <a:off x="6450679" y="3146292"/>
              <a:ext cx="509379" cy="510250"/>
            </a:xfrm>
            <a:custGeom>
              <a:rect b="b" l="l" r="r" t="t"/>
              <a:pathLst>
                <a:path extrusionOk="0" h="21600" w="2102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64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101436" y="3401417"/>
              <a:ext cx="1409557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4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/>
            </a:p>
          </p:txBody>
        </p:sp>
        <p:sp>
          <p:nvSpPr>
            <p:cNvPr id="489" name="Google Shape;489;p11"/>
            <p:cNvSpPr txBox="1"/>
            <p:nvPr/>
          </p:nvSpPr>
          <p:spPr>
            <a:xfrm>
              <a:off x="6450679" y="3789549"/>
              <a:ext cx="2482643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90" name="Google Shape;490;p11"/>
          <p:cNvGrpSpPr/>
          <p:nvPr/>
        </p:nvGrpSpPr>
        <p:grpSpPr>
          <a:xfrm>
            <a:off x="2774740" y="5436932"/>
            <a:ext cx="2618269" cy="1344683"/>
            <a:chOff x="6386005" y="1784653"/>
            <a:chExt cx="2482643" cy="1275029"/>
          </a:xfrm>
        </p:grpSpPr>
        <p:grpSp>
          <p:nvGrpSpPr>
            <p:cNvPr id="491" name="Google Shape;491;p11"/>
            <p:cNvGrpSpPr/>
            <p:nvPr/>
          </p:nvGrpSpPr>
          <p:grpSpPr>
            <a:xfrm>
              <a:off x="6582333" y="1784653"/>
              <a:ext cx="510250" cy="509379"/>
              <a:chOff x="5162550" y="5164138"/>
              <a:chExt cx="930275" cy="928687"/>
            </a:xfrm>
          </p:grpSpPr>
          <p:sp>
            <p:nvSpPr>
              <p:cNvPr id="492" name="Google Shape;492;p11"/>
              <p:cNvSpPr/>
              <p:nvPr/>
            </p:nvSpPr>
            <p:spPr>
              <a:xfrm>
                <a:off x="5162550" y="5164138"/>
                <a:ext cx="930275" cy="928687"/>
              </a:xfrm>
              <a:custGeom>
                <a:rect b="b" l="l" r="r" t="t"/>
                <a:pathLst>
                  <a:path extrusionOk="0" h="21600" w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0175" lIns="40175" spcFirstLastPara="1" rIns="40175" wrap="square" tIns="40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64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93" name="Google Shape;493;p11"/>
              <p:cNvSpPr/>
              <p:nvPr/>
            </p:nvSpPr>
            <p:spPr>
              <a:xfrm>
                <a:off x="5743575" y="5280025"/>
                <a:ext cx="231775" cy="231775"/>
              </a:xfrm>
              <a:custGeom>
                <a:rect b="b" l="l" r="r" t="t"/>
                <a:pathLst>
                  <a:path extrusionOk="0" h="21333" w="21600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0175" lIns="40175" spcFirstLastPara="1" rIns="40175" wrap="square" tIns="40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164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494" name="Google Shape;494;p11"/>
            <p:cNvSpPr txBox="1"/>
            <p:nvPr/>
          </p:nvSpPr>
          <p:spPr>
            <a:xfrm>
              <a:off x="6386005" y="2418012"/>
              <a:ext cx="2482643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074101" y="2032036"/>
              <a:ext cx="1409557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3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/>
            </a:p>
          </p:txBody>
        </p:sp>
      </p:grpSp>
      <p:grpSp>
        <p:nvGrpSpPr>
          <p:cNvPr id="496" name="Google Shape;496;p11"/>
          <p:cNvGrpSpPr/>
          <p:nvPr/>
        </p:nvGrpSpPr>
        <p:grpSpPr>
          <a:xfrm>
            <a:off x="2670924" y="5480204"/>
            <a:ext cx="3196798" cy="602029"/>
            <a:chOff x="2267129" y="4958946"/>
            <a:chExt cx="3031204" cy="570844"/>
          </a:xfrm>
        </p:grpSpPr>
        <p:cxnSp>
          <p:nvCxnSpPr>
            <p:cNvPr id="497" name="Google Shape;497;p11"/>
            <p:cNvCxnSpPr/>
            <p:nvPr/>
          </p:nvCxnSpPr>
          <p:spPr>
            <a:xfrm flipH="1">
              <a:off x="4746979" y="4958946"/>
              <a:ext cx="551354" cy="570844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8" name="Google Shape;498;p11"/>
            <p:cNvCxnSpPr/>
            <p:nvPr/>
          </p:nvCxnSpPr>
          <p:spPr>
            <a:xfrm rot="10800000">
              <a:off x="2267129" y="5529790"/>
              <a:ext cx="2479850" cy="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99" name="Google Shape;499;p11"/>
          <p:cNvSpPr txBox="1"/>
          <p:nvPr/>
        </p:nvSpPr>
        <p:spPr>
          <a:xfrm>
            <a:off x="3033887" y="1769585"/>
            <a:ext cx="6782754" cy="773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476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00" name="Google Shape;500;p11"/>
          <p:cNvGrpSpPr/>
          <p:nvPr/>
        </p:nvGrpSpPr>
        <p:grpSpPr>
          <a:xfrm>
            <a:off x="4292196" y="3109892"/>
            <a:ext cx="4191131" cy="2878276"/>
            <a:chOff x="273" y="381"/>
            <a:chExt cx="5208" cy="3570"/>
          </a:xfrm>
        </p:grpSpPr>
        <p:sp>
          <p:nvSpPr>
            <p:cNvPr id="501" name="Google Shape;501;p11"/>
            <p:cNvSpPr/>
            <p:nvPr/>
          </p:nvSpPr>
          <p:spPr>
            <a:xfrm>
              <a:off x="273" y="429"/>
              <a:ext cx="2342" cy="2514"/>
            </a:xfrm>
            <a:custGeom>
              <a:rect b="b" l="l" r="r" t="t"/>
              <a:pathLst>
                <a:path extrusionOk="0" h="2514" w="2342">
                  <a:moveTo>
                    <a:pt x="393" y="1031"/>
                  </a:moveTo>
                  <a:lnTo>
                    <a:pt x="392" y="1032"/>
                  </a:lnTo>
                  <a:lnTo>
                    <a:pt x="384" y="1037"/>
                  </a:lnTo>
                  <a:lnTo>
                    <a:pt x="372" y="1044"/>
                  </a:lnTo>
                  <a:lnTo>
                    <a:pt x="357" y="1056"/>
                  </a:lnTo>
                  <a:lnTo>
                    <a:pt x="338" y="1071"/>
                  </a:lnTo>
                  <a:lnTo>
                    <a:pt x="317" y="1089"/>
                  </a:lnTo>
                  <a:lnTo>
                    <a:pt x="293" y="1112"/>
                  </a:lnTo>
                  <a:lnTo>
                    <a:pt x="267" y="1136"/>
                  </a:lnTo>
                  <a:lnTo>
                    <a:pt x="240" y="1166"/>
                  </a:lnTo>
                  <a:lnTo>
                    <a:pt x="213" y="1197"/>
                  </a:lnTo>
                  <a:lnTo>
                    <a:pt x="185" y="1233"/>
                  </a:lnTo>
                  <a:lnTo>
                    <a:pt x="158" y="1274"/>
                  </a:lnTo>
                  <a:lnTo>
                    <a:pt x="131" y="1317"/>
                  </a:lnTo>
                  <a:lnTo>
                    <a:pt x="105" y="1365"/>
                  </a:lnTo>
                  <a:lnTo>
                    <a:pt x="81" y="1416"/>
                  </a:lnTo>
                  <a:lnTo>
                    <a:pt x="59" y="1472"/>
                  </a:lnTo>
                  <a:lnTo>
                    <a:pt x="39" y="1532"/>
                  </a:lnTo>
                  <a:lnTo>
                    <a:pt x="24" y="1595"/>
                  </a:lnTo>
                  <a:lnTo>
                    <a:pt x="12" y="1662"/>
                  </a:lnTo>
                  <a:lnTo>
                    <a:pt x="3" y="1734"/>
                  </a:lnTo>
                  <a:lnTo>
                    <a:pt x="0" y="1811"/>
                  </a:lnTo>
                  <a:lnTo>
                    <a:pt x="3" y="1890"/>
                  </a:lnTo>
                  <a:lnTo>
                    <a:pt x="11" y="1976"/>
                  </a:lnTo>
                  <a:lnTo>
                    <a:pt x="24" y="2064"/>
                  </a:lnTo>
                  <a:lnTo>
                    <a:pt x="39" y="2132"/>
                  </a:lnTo>
                  <a:lnTo>
                    <a:pt x="60" y="2193"/>
                  </a:lnTo>
                  <a:lnTo>
                    <a:pt x="84" y="2247"/>
                  </a:lnTo>
                  <a:lnTo>
                    <a:pt x="113" y="2295"/>
                  </a:lnTo>
                  <a:lnTo>
                    <a:pt x="144" y="2337"/>
                  </a:lnTo>
                  <a:lnTo>
                    <a:pt x="180" y="2375"/>
                  </a:lnTo>
                  <a:lnTo>
                    <a:pt x="218" y="2406"/>
                  </a:lnTo>
                  <a:lnTo>
                    <a:pt x="258" y="2433"/>
                  </a:lnTo>
                  <a:lnTo>
                    <a:pt x="300" y="2457"/>
                  </a:lnTo>
                  <a:lnTo>
                    <a:pt x="344" y="2475"/>
                  </a:lnTo>
                  <a:lnTo>
                    <a:pt x="390" y="2490"/>
                  </a:lnTo>
                  <a:lnTo>
                    <a:pt x="437" y="2501"/>
                  </a:lnTo>
                  <a:lnTo>
                    <a:pt x="485" y="2508"/>
                  </a:lnTo>
                  <a:lnTo>
                    <a:pt x="533" y="2513"/>
                  </a:lnTo>
                  <a:lnTo>
                    <a:pt x="581" y="2514"/>
                  </a:lnTo>
                  <a:lnTo>
                    <a:pt x="629" y="2514"/>
                  </a:lnTo>
                  <a:lnTo>
                    <a:pt x="675" y="2511"/>
                  </a:lnTo>
                  <a:lnTo>
                    <a:pt x="722" y="2507"/>
                  </a:lnTo>
                  <a:lnTo>
                    <a:pt x="767" y="2501"/>
                  </a:lnTo>
                  <a:lnTo>
                    <a:pt x="810" y="2493"/>
                  </a:lnTo>
                  <a:lnTo>
                    <a:pt x="851" y="2484"/>
                  </a:lnTo>
                  <a:lnTo>
                    <a:pt x="890" y="2475"/>
                  </a:lnTo>
                  <a:lnTo>
                    <a:pt x="927" y="2466"/>
                  </a:lnTo>
                  <a:lnTo>
                    <a:pt x="960" y="2457"/>
                  </a:lnTo>
                  <a:lnTo>
                    <a:pt x="990" y="2448"/>
                  </a:lnTo>
                  <a:lnTo>
                    <a:pt x="1017" y="2439"/>
                  </a:lnTo>
                  <a:lnTo>
                    <a:pt x="1038" y="2432"/>
                  </a:lnTo>
                  <a:lnTo>
                    <a:pt x="1056" y="2426"/>
                  </a:lnTo>
                  <a:lnTo>
                    <a:pt x="1070" y="2421"/>
                  </a:lnTo>
                  <a:lnTo>
                    <a:pt x="1079" y="2417"/>
                  </a:lnTo>
                  <a:lnTo>
                    <a:pt x="1082" y="2417"/>
                  </a:lnTo>
                  <a:lnTo>
                    <a:pt x="1026" y="2313"/>
                  </a:lnTo>
                  <a:lnTo>
                    <a:pt x="1026" y="2310"/>
                  </a:lnTo>
                  <a:lnTo>
                    <a:pt x="1025" y="2304"/>
                  </a:lnTo>
                  <a:lnTo>
                    <a:pt x="1026" y="2297"/>
                  </a:lnTo>
                  <a:lnTo>
                    <a:pt x="1031" y="2291"/>
                  </a:lnTo>
                  <a:lnTo>
                    <a:pt x="1038" y="2285"/>
                  </a:lnTo>
                  <a:lnTo>
                    <a:pt x="1044" y="2288"/>
                  </a:lnTo>
                  <a:lnTo>
                    <a:pt x="1053" y="2297"/>
                  </a:lnTo>
                  <a:lnTo>
                    <a:pt x="1065" y="2309"/>
                  </a:lnTo>
                  <a:lnTo>
                    <a:pt x="1077" y="2325"/>
                  </a:lnTo>
                  <a:lnTo>
                    <a:pt x="1089" y="2345"/>
                  </a:lnTo>
                  <a:lnTo>
                    <a:pt x="1101" y="2363"/>
                  </a:lnTo>
                  <a:lnTo>
                    <a:pt x="1113" y="2382"/>
                  </a:lnTo>
                  <a:lnTo>
                    <a:pt x="1124" y="2399"/>
                  </a:lnTo>
                  <a:lnTo>
                    <a:pt x="1133" y="2412"/>
                  </a:lnTo>
                  <a:lnTo>
                    <a:pt x="1137" y="2421"/>
                  </a:lnTo>
                  <a:lnTo>
                    <a:pt x="1140" y="2426"/>
                  </a:lnTo>
                  <a:lnTo>
                    <a:pt x="1142" y="2427"/>
                  </a:lnTo>
                  <a:lnTo>
                    <a:pt x="1149" y="2433"/>
                  </a:lnTo>
                  <a:lnTo>
                    <a:pt x="1163" y="2442"/>
                  </a:lnTo>
                  <a:lnTo>
                    <a:pt x="1179" y="2453"/>
                  </a:lnTo>
                  <a:lnTo>
                    <a:pt x="1200" y="2463"/>
                  </a:lnTo>
                  <a:lnTo>
                    <a:pt x="1224" y="2471"/>
                  </a:lnTo>
                  <a:lnTo>
                    <a:pt x="1253" y="2477"/>
                  </a:lnTo>
                  <a:lnTo>
                    <a:pt x="1286" y="2478"/>
                  </a:lnTo>
                  <a:lnTo>
                    <a:pt x="1320" y="2474"/>
                  </a:lnTo>
                  <a:lnTo>
                    <a:pt x="1358" y="2463"/>
                  </a:lnTo>
                  <a:lnTo>
                    <a:pt x="1398" y="2444"/>
                  </a:lnTo>
                  <a:lnTo>
                    <a:pt x="1430" y="2424"/>
                  </a:lnTo>
                  <a:lnTo>
                    <a:pt x="1463" y="2399"/>
                  </a:lnTo>
                  <a:lnTo>
                    <a:pt x="1500" y="2367"/>
                  </a:lnTo>
                  <a:lnTo>
                    <a:pt x="1538" y="2331"/>
                  </a:lnTo>
                  <a:lnTo>
                    <a:pt x="1578" y="2292"/>
                  </a:lnTo>
                  <a:lnTo>
                    <a:pt x="1619" y="2250"/>
                  </a:lnTo>
                  <a:lnTo>
                    <a:pt x="1659" y="2204"/>
                  </a:lnTo>
                  <a:lnTo>
                    <a:pt x="1698" y="2157"/>
                  </a:lnTo>
                  <a:lnTo>
                    <a:pt x="1736" y="2108"/>
                  </a:lnTo>
                  <a:lnTo>
                    <a:pt x="1772" y="2058"/>
                  </a:lnTo>
                  <a:lnTo>
                    <a:pt x="1803" y="2009"/>
                  </a:lnTo>
                  <a:lnTo>
                    <a:pt x="1833" y="1959"/>
                  </a:lnTo>
                  <a:lnTo>
                    <a:pt x="1857" y="1911"/>
                  </a:lnTo>
                  <a:lnTo>
                    <a:pt x="1877" y="1865"/>
                  </a:lnTo>
                  <a:lnTo>
                    <a:pt x="1892" y="1821"/>
                  </a:lnTo>
                  <a:lnTo>
                    <a:pt x="1899" y="1781"/>
                  </a:lnTo>
                  <a:lnTo>
                    <a:pt x="1899" y="1734"/>
                  </a:lnTo>
                  <a:lnTo>
                    <a:pt x="1893" y="1689"/>
                  </a:lnTo>
                  <a:lnTo>
                    <a:pt x="1881" y="1647"/>
                  </a:lnTo>
                  <a:lnTo>
                    <a:pt x="1863" y="1605"/>
                  </a:lnTo>
                  <a:lnTo>
                    <a:pt x="1842" y="1565"/>
                  </a:lnTo>
                  <a:lnTo>
                    <a:pt x="1817" y="1526"/>
                  </a:lnTo>
                  <a:lnTo>
                    <a:pt x="1790" y="1485"/>
                  </a:lnTo>
                  <a:lnTo>
                    <a:pt x="1761" y="1446"/>
                  </a:lnTo>
                  <a:lnTo>
                    <a:pt x="1733" y="1406"/>
                  </a:lnTo>
                  <a:lnTo>
                    <a:pt x="1706" y="1365"/>
                  </a:lnTo>
                  <a:lnTo>
                    <a:pt x="1680" y="1323"/>
                  </a:lnTo>
                  <a:lnTo>
                    <a:pt x="1658" y="1278"/>
                  </a:lnTo>
                  <a:lnTo>
                    <a:pt x="1640" y="1233"/>
                  </a:lnTo>
                  <a:lnTo>
                    <a:pt x="1626" y="1191"/>
                  </a:lnTo>
                  <a:lnTo>
                    <a:pt x="1614" y="1148"/>
                  </a:lnTo>
                  <a:lnTo>
                    <a:pt x="1604" y="1103"/>
                  </a:lnTo>
                  <a:lnTo>
                    <a:pt x="1595" y="1056"/>
                  </a:lnTo>
                  <a:lnTo>
                    <a:pt x="1589" y="1010"/>
                  </a:lnTo>
                  <a:lnTo>
                    <a:pt x="1584" y="962"/>
                  </a:lnTo>
                  <a:lnTo>
                    <a:pt x="1586" y="915"/>
                  </a:lnTo>
                  <a:lnTo>
                    <a:pt x="1589" y="867"/>
                  </a:lnTo>
                  <a:lnTo>
                    <a:pt x="1598" y="822"/>
                  </a:lnTo>
                  <a:lnTo>
                    <a:pt x="1611" y="777"/>
                  </a:lnTo>
                  <a:lnTo>
                    <a:pt x="1631" y="734"/>
                  </a:lnTo>
                  <a:lnTo>
                    <a:pt x="1656" y="693"/>
                  </a:lnTo>
                  <a:lnTo>
                    <a:pt x="1689" y="654"/>
                  </a:lnTo>
                  <a:lnTo>
                    <a:pt x="1728" y="618"/>
                  </a:lnTo>
                  <a:lnTo>
                    <a:pt x="1775" y="587"/>
                  </a:lnTo>
                  <a:lnTo>
                    <a:pt x="1824" y="558"/>
                  </a:lnTo>
                  <a:lnTo>
                    <a:pt x="1874" y="531"/>
                  </a:lnTo>
                  <a:lnTo>
                    <a:pt x="1925" y="504"/>
                  </a:lnTo>
                  <a:lnTo>
                    <a:pt x="1977" y="477"/>
                  </a:lnTo>
                  <a:lnTo>
                    <a:pt x="2027" y="452"/>
                  </a:lnTo>
                  <a:lnTo>
                    <a:pt x="2076" y="426"/>
                  </a:lnTo>
                  <a:lnTo>
                    <a:pt x="2124" y="401"/>
                  </a:lnTo>
                  <a:lnTo>
                    <a:pt x="2168" y="374"/>
                  </a:lnTo>
                  <a:lnTo>
                    <a:pt x="2210" y="347"/>
                  </a:lnTo>
                  <a:lnTo>
                    <a:pt x="2246" y="320"/>
                  </a:lnTo>
                  <a:lnTo>
                    <a:pt x="2279" y="291"/>
                  </a:lnTo>
                  <a:lnTo>
                    <a:pt x="2304" y="261"/>
                  </a:lnTo>
                  <a:lnTo>
                    <a:pt x="2324" y="231"/>
                  </a:lnTo>
                  <a:lnTo>
                    <a:pt x="2337" y="198"/>
                  </a:lnTo>
                  <a:lnTo>
                    <a:pt x="2342" y="165"/>
                  </a:lnTo>
                  <a:lnTo>
                    <a:pt x="2339" y="129"/>
                  </a:lnTo>
                  <a:lnTo>
                    <a:pt x="2328" y="102"/>
                  </a:lnTo>
                  <a:lnTo>
                    <a:pt x="2310" y="80"/>
                  </a:lnTo>
                  <a:lnTo>
                    <a:pt x="2285" y="60"/>
                  </a:lnTo>
                  <a:lnTo>
                    <a:pt x="2253" y="44"/>
                  </a:lnTo>
                  <a:lnTo>
                    <a:pt x="2216" y="29"/>
                  </a:lnTo>
                  <a:lnTo>
                    <a:pt x="2174" y="18"/>
                  </a:lnTo>
                  <a:lnTo>
                    <a:pt x="2129" y="11"/>
                  </a:lnTo>
                  <a:lnTo>
                    <a:pt x="2078" y="5"/>
                  </a:lnTo>
                  <a:lnTo>
                    <a:pt x="2025" y="0"/>
                  </a:lnTo>
                  <a:lnTo>
                    <a:pt x="1971" y="0"/>
                  </a:lnTo>
                  <a:lnTo>
                    <a:pt x="1914" y="2"/>
                  </a:lnTo>
                  <a:lnTo>
                    <a:pt x="1857" y="5"/>
                  </a:lnTo>
                  <a:lnTo>
                    <a:pt x="1800" y="9"/>
                  </a:lnTo>
                  <a:lnTo>
                    <a:pt x="1745" y="17"/>
                  </a:lnTo>
                  <a:lnTo>
                    <a:pt x="1689" y="26"/>
                  </a:lnTo>
                  <a:lnTo>
                    <a:pt x="1637" y="36"/>
                  </a:lnTo>
                  <a:lnTo>
                    <a:pt x="1587" y="48"/>
                  </a:lnTo>
                  <a:lnTo>
                    <a:pt x="1541" y="60"/>
                  </a:lnTo>
                  <a:lnTo>
                    <a:pt x="1499" y="75"/>
                  </a:lnTo>
                  <a:lnTo>
                    <a:pt x="1461" y="90"/>
                  </a:lnTo>
                  <a:lnTo>
                    <a:pt x="1430" y="107"/>
                  </a:lnTo>
                  <a:lnTo>
                    <a:pt x="1379" y="138"/>
                  </a:lnTo>
                  <a:lnTo>
                    <a:pt x="1332" y="170"/>
                  </a:lnTo>
                  <a:lnTo>
                    <a:pt x="1290" y="201"/>
                  </a:lnTo>
                  <a:lnTo>
                    <a:pt x="1253" y="231"/>
                  </a:lnTo>
                  <a:lnTo>
                    <a:pt x="1221" y="258"/>
                  </a:lnTo>
                  <a:lnTo>
                    <a:pt x="1194" y="284"/>
                  </a:lnTo>
                  <a:lnTo>
                    <a:pt x="1172" y="305"/>
                  </a:lnTo>
                  <a:lnTo>
                    <a:pt x="1155" y="323"/>
                  </a:lnTo>
                  <a:lnTo>
                    <a:pt x="1143" y="336"/>
                  </a:lnTo>
                  <a:lnTo>
                    <a:pt x="1136" y="345"/>
                  </a:lnTo>
                  <a:lnTo>
                    <a:pt x="1133" y="348"/>
                  </a:lnTo>
                  <a:lnTo>
                    <a:pt x="1187" y="399"/>
                  </a:lnTo>
                  <a:lnTo>
                    <a:pt x="1188" y="401"/>
                  </a:lnTo>
                  <a:lnTo>
                    <a:pt x="1190" y="407"/>
                  </a:lnTo>
                  <a:lnTo>
                    <a:pt x="1190" y="413"/>
                  </a:lnTo>
                  <a:lnTo>
                    <a:pt x="1188" y="419"/>
                  </a:lnTo>
                  <a:lnTo>
                    <a:pt x="1182" y="425"/>
                  </a:lnTo>
                  <a:lnTo>
                    <a:pt x="1172" y="426"/>
                  </a:lnTo>
                  <a:lnTo>
                    <a:pt x="1161" y="426"/>
                  </a:lnTo>
                  <a:lnTo>
                    <a:pt x="1154" y="423"/>
                  </a:lnTo>
                  <a:lnTo>
                    <a:pt x="1151" y="422"/>
                  </a:lnTo>
                  <a:lnTo>
                    <a:pt x="1091" y="371"/>
                  </a:lnTo>
                  <a:lnTo>
                    <a:pt x="1085" y="371"/>
                  </a:lnTo>
                  <a:lnTo>
                    <a:pt x="1071" y="371"/>
                  </a:lnTo>
                  <a:lnTo>
                    <a:pt x="1050" y="372"/>
                  </a:lnTo>
                  <a:lnTo>
                    <a:pt x="1023" y="374"/>
                  </a:lnTo>
                  <a:lnTo>
                    <a:pt x="989" y="378"/>
                  </a:lnTo>
                  <a:lnTo>
                    <a:pt x="951" y="386"/>
                  </a:lnTo>
                  <a:lnTo>
                    <a:pt x="909" y="396"/>
                  </a:lnTo>
                  <a:lnTo>
                    <a:pt x="866" y="410"/>
                  </a:lnTo>
                  <a:lnTo>
                    <a:pt x="821" y="428"/>
                  </a:lnTo>
                  <a:lnTo>
                    <a:pt x="774" y="452"/>
                  </a:lnTo>
                  <a:lnTo>
                    <a:pt x="729" y="480"/>
                  </a:lnTo>
                  <a:lnTo>
                    <a:pt x="686" y="515"/>
                  </a:lnTo>
                  <a:lnTo>
                    <a:pt x="647" y="555"/>
                  </a:lnTo>
                  <a:lnTo>
                    <a:pt x="608" y="603"/>
                  </a:lnTo>
                  <a:lnTo>
                    <a:pt x="573" y="654"/>
                  </a:lnTo>
                  <a:lnTo>
                    <a:pt x="545" y="704"/>
                  </a:lnTo>
                  <a:lnTo>
                    <a:pt x="521" y="753"/>
                  </a:lnTo>
                  <a:lnTo>
                    <a:pt x="501" y="801"/>
                  </a:lnTo>
                  <a:lnTo>
                    <a:pt x="485" y="845"/>
                  </a:lnTo>
                  <a:lnTo>
                    <a:pt x="471" y="885"/>
                  </a:lnTo>
                  <a:lnTo>
                    <a:pt x="462" y="921"/>
                  </a:lnTo>
                  <a:lnTo>
                    <a:pt x="455" y="951"/>
                  </a:lnTo>
                  <a:lnTo>
                    <a:pt x="452" y="974"/>
                  </a:lnTo>
                  <a:lnTo>
                    <a:pt x="449" y="987"/>
                  </a:lnTo>
                  <a:lnTo>
                    <a:pt x="447" y="992"/>
                  </a:lnTo>
                  <a:lnTo>
                    <a:pt x="558" y="1013"/>
                  </a:lnTo>
                  <a:lnTo>
                    <a:pt x="560" y="1013"/>
                  </a:lnTo>
                  <a:lnTo>
                    <a:pt x="561" y="1013"/>
                  </a:lnTo>
                  <a:lnTo>
                    <a:pt x="564" y="1014"/>
                  </a:lnTo>
                  <a:lnTo>
                    <a:pt x="567" y="1016"/>
                  </a:lnTo>
                  <a:lnTo>
                    <a:pt x="570" y="1017"/>
                  </a:lnTo>
                  <a:lnTo>
                    <a:pt x="573" y="1020"/>
                  </a:lnTo>
                  <a:lnTo>
                    <a:pt x="576" y="1022"/>
                  </a:lnTo>
                  <a:lnTo>
                    <a:pt x="576" y="1025"/>
                  </a:lnTo>
                  <a:lnTo>
                    <a:pt x="576" y="1029"/>
                  </a:lnTo>
                  <a:lnTo>
                    <a:pt x="575" y="1032"/>
                  </a:lnTo>
                  <a:lnTo>
                    <a:pt x="564" y="1041"/>
                  </a:lnTo>
                  <a:lnTo>
                    <a:pt x="552" y="1046"/>
                  </a:lnTo>
                  <a:lnTo>
                    <a:pt x="545" y="1047"/>
                  </a:lnTo>
                  <a:lnTo>
                    <a:pt x="540" y="1049"/>
                  </a:lnTo>
                  <a:lnTo>
                    <a:pt x="393" y="10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1935" y="381"/>
              <a:ext cx="2883" cy="1731"/>
            </a:xfrm>
            <a:custGeom>
              <a:rect b="b" l="l" r="r" t="t"/>
              <a:pathLst>
                <a:path extrusionOk="0" h="1731" w="2883">
                  <a:moveTo>
                    <a:pt x="753" y="393"/>
                  </a:moveTo>
                  <a:lnTo>
                    <a:pt x="752" y="390"/>
                  </a:lnTo>
                  <a:lnTo>
                    <a:pt x="749" y="381"/>
                  </a:lnTo>
                  <a:lnTo>
                    <a:pt x="744" y="368"/>
                  </a:lnTo>
                  <a:lnTo>
                    <a:pt x="740" y="350"/>
                  </a:lnTo>
                  <a:lnTo>
                    <a:pt x="735" y="327"/>
                  </a:lnTo>
                  <a:lnTo>
                    <a:pt x="732" y="302"/>
                  </a:lnTo>
                  <a:lnTo>
                    <a:pt x="732" y="275"/>
                  </a:lnTo>
                  <a:lnTo>
                    <a:pt x="734" y="246"/>
                  </a:lnTo>
                  <a:lnTo>
                    <a:pt x="741" y="218"/>
                  </a:lnTo>
                  <a:lnTo>
                    <a:pt x="752" y="189"/>
                  </a:lnTo>
                  <a:lnTo>
                    <a:pt x="768" y="161"/>
                  </a:lnTo>
                  <a:lnTo>
                    <a:pt x="791" y="134"/>
                  </a:lnTo>
                  <a:lnTo>
                    <a:pt x="822" y="108"/>
                  </a:lnTo>
                  <a:lnTo>
                    <a:pt x="866" y="83"/>
                  </a:lnTo>
                  <a:lnTo>
                    <a:pt x="915" y="60"/>
                  </a:lnTo>
                  <a:lnTo>
                    <a:pt x="972" y="41"/>
                  </a:lnTo>
                  <a:lnTo>
                    <a:pt x="1032" y="24"/>
                  </a:lnTo>
                  <a:lnTo>
                    <a:pt x="1097" y="12"/>
                  </a:lnTo>
                  <a:lnTo>
                    <a:pt x="1164" y="5"/>
                  </a:lnTo>
                  <a:lnTo>
                    <a:pt x="1233" y="0"/>
                  </a:lnTo>
                  <a:lnTo>
                    <a:pt x="1305" y="0"/>
                  </a:lnTo>
                  <a:lnTo>
                    <a:pt x="1376" y="5"/>
                  </a:lnTo>
                  <a:lnTo>
                    <a:pt x="1448" y="14"/>
                  </a:lnTo>
                  <a:lnTo>
                    <a:pt x="1518" y="29"/>
                  </a:lnTo>
                  <a:lnTo>
                    <a:pt x="1580" y="45"/>
                  </a:lnTo>
                  <a:lnTo>
                    <a:pt x="1637" y="65"/>
                  </a:lnTo>
                  <a:lnTo>
                    <a:pt x="1686" y="86"/>
                  </a:lnTo>
                  <a:lnTo>
                    <a:pt x="1731" y="107"/>
                  </a:lnTo>
                  <a:lnTo>
                    <a:pt x="1772" y="129"/>
                  </a:lnTo>
                  <a:lnTo>
                    <a:pt x="1806" y="150"/>
                  </a:lnTo>
                  <a:lnTo>
                    <a:pt x="1835" y="171"/>
                  </a:lnTo>
                  <a:lnTo>
                    <a:pt x="1859" y="189"/>
                  </a:lnTo>
                  <a:lnTo>
                    <a:pt x="1877" y="204"/>
                  </a:lnTo>
                  <a:lnTo>
                    <a:pt x="1890" y="216"/>
                  </a:lnTo>
                  <a:lnTo>
                    <a:pt x="1898" y="224"/>
                  </a:lnTo>
                  <a:lnTo>
                    <a:pt x="1901" y="227"/>
                  </a:lnTo>
                  <a:lnTo>
                    <a:pt x="1893" y="335"/>
                  </a:lnTo>
                  <a:lnTo>
                    <a:pt x="1893" y="335"/>
                  </a:lnTo>
                  <a:lnTo>
                    <a:pt x="1893" y="338"/>
                  </a:lnTo>
                  <a:lnTo>
                    <a:pt x="1895" y="339"/>
                  </a:lnTo>
                  <a:lnTo>
                    <a:pt x="1895" y="342"/>
                  </a:lnTo>
                  <a:lnTo>
                    <a:pt x="1896" y="345"/>
                  </a:lnTo>
                  <a:lnTo>
                    <a:pt x="1898" y="350"/>
                  </a:lnTo>
                  <a:lnTo>
                    <a:pt x="1901" y="351"/>
                  </a:lnTo>
                  <a:lnTo>
                    <a:pt x="1904" y="353"/>
                  </a:lnTo>
                  <a:lnTo>
                    <a:pt x="1908" y="354"/>
                  </a:lnTo>
                  <a:lnTo>
                    <a:pt x="1913" y="354"/>
                  </a:lnTo>
                  <a:lnTo>
                    <a:pt x="1922" y="348"/>
                  </a:lnTo>
                  <a:lnTo>
                    <a:pt x="1928" y="341"/>
                  </a:lnTo>
                  <a:lnTo>
                    <a:pt x="1934" y="332"/>
                  </a:lnTo>
                  <a:lnTo>
                    <a:pt x="1937" y="326"/>
                  </a:lnTo>
                  <a:lnTo>
                    <a:pt x="1938" y="323"/>
                  </a:lnTo>
                  <a:lnTo>
                    <a:pt x="1947" y="224"/>
                  </a:lnTo>
                  <a:lnTo>
                    <a:pt x="1952" y="224"/>
                  </a:lnTo>
                  <a:lnTo>
                    <a:pt x="1965" y="221"/>
                  </a:lnTo>
                  <a:lnTo>
                    <a:pt x="1988" y="218"/>
                  </a:lnTo>
                  <a:lnTo>
                    <a:pt x="2016" y="216"/>
                  </a:lnTo>
                  <a:lnTo>
                    <a:pt x="2051" y="213"/>
                  </a:lnTo>
                  <a:lnTo>
                    <a:pt x="2093" y="213"/>
                  </a:lnTo>
                  <a:lnTo>
                    <a:pt x="2138" y="215"/>
                  </a:lnTo>
                  <a:lnTo>
                    <a:pt x="2189" y="219"/>
                  </a:lnTo>
                  <a:lnTo>
                    <a:pt x="2241" y="227"/>
                  </a:lnTo>
                  <a:lnTo>
                    <a:pt x="2298" y="239"/>
                  </a:lnTo>
                  <a:lnTo>
                    <a:pt x="2357" y="255"/>
                  </a:lnTo>
                  <a:lnTo>
                    <a:pt x="2415" y="278"/>
                  </a:lnTo>
                  <a:lnTo>
                    <a:pt x="2475" y="306"/>
                  </a:lnTo>
                  <a:lnTo>
                    <a:pt x="2534" y="342"/>
                  </a:lnTo>
                  <a:lnTo>
                    <a:pt x="2594" y="384"/>
                  </a:lnTo>
                  <a:lnTo>
                    <a:pt x="2649" y="428"/>
                  </a:lnTo>
                  <a:lnTo>
                    <a:pt x="2699" y="474"/>
                  </a:lnTo>
                  <a:lnTo>
                    <a:pt x="2742" y="522"/>
                  </a:lnTo>
                  <a:lnTo>
                    <a:pt x="2780" y="572"/>
                  </a:lnTo>
                  <a:lnTo>
                    <a:pt x="2813" y="624"/>
                  </a:lnTo>
                  <a:lnTo>
                    <a:pt x="2838" y="680"/>
                  </a:lnTo>
                  <a:lnTo>
                    <a:pt x="2859" y="738"/>
                  </a:lnTo>
                  <a:lnTo>
                    <a:pt x="2874" y="798"/>
                  </a:lnTo>
                  <a:lnTo>
                    <a:pt x="2882" y="864"/>
                  </a:lnTo>
                  <a:lnTo>
                    <a:pt x="2883" y="932"/>
                  </a:lnTo>
                  <a:lnTo>
                    <a:pt x="2879" y="1005"/>
                  </a:lnTo>
                  <a:lnTo>
                    <a:pt x="2868" y="1082"/>
                  </a:lnTo>
                  <a:lnTo>
                    <a:pt x="2850" y="1166"/>
                  </a:lnTo>
                  <a:lnTo>
                    <a:pt x="2829" y="1247"/>
                  </a:lnTo>
                  <a:lnTo>
                    <a:pt x="2802" y="1325"/>
                  </a:lnTo>
                  <a:lnTo>
                    <a:pt x="2774" y="1398"/>
                  </a:lnTo>
                  <a:lnTo>
                    <a:pt x="2741" y="1466"/>
                  </a:lnTo>
                  <a:lnTo>
                    <a:pt x="2706" y="1529"/>
                  </a:lnTo>
                  <a:lnTo>
                    <a:pt x="2669" y="1584"/>
                  </a:lnTo>
                  <a:lnTo>
                    <a:pt x="2628" y="1631"/>
                  </a:lnTo>
                  <a:lnTo>
                    <a:pt x="2588" y="1671"/>
                  </a:lnTo>
                  <a:lnTo>
                    <a:pt x="2547" y="1701"/>
                  </a:lnTo>
                  <a:lnTo>
                    <a:pt x="2505" y="1722"/>
                  </a:lnTo>
                  <a:lnTo>
                    <a:pt x="2463" y="1731"/>
                  </a:lnTo>
                  <a:lnTo>
                    <a:pt x="2432" y="1731"/>
                  </a:lnTo>
                  <a:lnTo>
                    <a:pt x="2400" y="1724"/>
                  </a:lnTo>
                  <a:lnTo>
                    <a:pt x="2373" y="1710"/>
                  </a:lnTo>
                  <a:lnTo>
                    <a:pt x="2346" y="1691"/>
                  </a:lnTo>
                  <a:lnTo>
                    <a:pt x="2319" y="1668"/>
                  </a:lnTo>
                  <a:lnTo>
                    <a:pt x="2294" y="1643"/>
                  </a:lnTo>
                  <a:lnTo>
                    <a:pt x="2270" y="1614"/>
                  </a:lnTo>
                  <a:lnTo>
                    <a:pt x="2244" y="1584"/>
                  </a:lnTo>
                  <a:lnTo>
                    <a:pt x="2217" y="1556"/>
                  </a:lnTo>
                  <a:lnTo>
                    <a:pt x="2190" y="1527"/>
                  </a:lnTo>
                  <a:lnTo>
                    <a:pt x="2162" y="1500"/>
                  </a:lnTo>
                  <a:lnTo>
                    <a:pt x="2132" y="1476"/>
                  </a:lnTo>
                  <a:lnTo>
                    <a:pt x="2099" y="1457"/>
                  </a:lnTo>
                  <a:lnTo>
                    <a:pt x="2064" y="1442"/>
                  </a:lnTo>
                  <a:lnTo>
                    <a:pt x="2025" y="1433"/>
                  </a:lnTo>
                  <a:lnTo>
                    <a:pt x="1968" y="1425"/>
                  </a:lnTo>
                  <a:lnTo>
                    <a:pt x="1904" y="1422"/>
                  </a:lnTo>
                  <a:lnTo>
                    <a:pt x="1838" y="1421"/>
                  </a:lnTo>
                  <a:lnTo>
                    <a:pt x="1767" y="1422"/>
                  </a:lnTo>
                  <a:lnTo>
                    <a:pt x="1694" y="1425"/>
                  </a:lnTo>
                  <a:lnTo>
                    <a:pt x="1622" y="1430"/>
                  </a:lnTo>
                  <a:lnTo>
                    <a:pt x="1548" y="1436"/>
                  </a:lnTo>
                  <a:lnTo>
                    <a:pt x="1476" y="1443"/>
                  </a:lnTo>
                  <a:lnTo>
                    <a:pt x="1407" y="1449"/>
                  </a:lnTo>
                  <a:lnTo>
                    <a:pt x="1341" y="1457"/>
                  </a:lnTo>
                  <a:lnTo>
                    <a:pt x="1281" y="1463"/>
                  </a:lnTo>
                  <a:lnTo>
                    <a:pt x="1226" y="1467"/>
                  </a:lnTo>
                  <a:lnTo>
                    <a:pt x="1178" y="1467"/>
                  </a:lnTo>
                  <a:lnTo>
                    <a:pt x="1136" y="1466"/>
                  </a:lnTo>
                  <a:lnTo>
                    <a:pt x="1100" y="1463"/>
                  </a:lnTo>
                  <a:lnTo>
                    <a:pt x="1070" y="1457"/>
                  </a:lnTo>
                  <a:lnTo>
                    <a:pt x="1046" y="1451"/>
                  </a:lnTo>
                  <a:lnTo>
                    <a:pt x="1026" y="1445"/>
                  </a:lnTo>
                  <a:lnTo>
                    <a:pt x="1011" y="1439"/>
                  </a:lnTo>
                  <a:lnTo>
                    <a:pt x="1001" y="1434"/>
                  </a:lnTo>
                  <a:lnTo>
                    <a:pt x="996" y="1431"/>
                  </a:lnTo>
                  <a:lnTo>
                    <a:pt x="993" y="1430"/>
                  </a:lnTo>
                  <a:lnTo>
                    <a:pt x="971" y="1296"/>
                  </a:lnTo>
                  <a:lnTo>
                    <a:pt x="969" y="1293"/>
                  </a:lnTo>
                  <a:lnTo>
                    <a:pt x="968" y="1289"/>
                  </a:lnTo>
                  <a:lnTo>
                    <a:pt x="963" y="1281"/>
                  </a:lnTo>
                  <a:lnTo>
                    <a:pt x="957" y="1275"/>
                  </a:lnTo>
                  <a:lnTo>
                    <a:pt x="950" y="1271"/>
                  </a:lnTo>
                  <a:lnTo>
                    <a:pt x="939" y="1272"/>
                  </a:lnTo>
                  <a:lnTo>
                    <a:pt x="930" y="1277"/>
                  </a:lnTo>
                  <a:lnTo>
                    <a:pt x="926" y="1284"/>
                  </a:lnTo>
                  <a:lnTo>
                    <a:pt x="924" y="1292"/>
                  </a:lnTo>
                  <a:lnTo>
                    <a:pt x="924" y="1298"/>
                  </a:lnTo>
                  <a:lnTo>
                    <a:pt x="924" y="1304"/>
                  </a:lnTo>
                  <a:lnTo>
                    <a:pt x="926" y="1305"/>
                  </a:lnTo>
                  <a:lnTo>
                    <a:pt x="944" y="1445"/>
                  </a:lnTo>
                  <a:lnTo>
                    <a:pt x="942" y="1448"/>
                  </a:lnTo>
                  <a:lnTo>
                    <a:pt x="935" y="1457"/>
                  </a:lnTo>
                  <a:lnTo>
                    <a:pt x="923" y="1470"/>
                  </a:lnTo>
                  <a:lnTo>
                    <a:pt x="905" y="1488"/>
                  </a:lnTo>
                  <a:lnTo>
                    <a:pt x="884" y="1511"/>
                  </a:lnTo>
                  <a:lnTo>
                    <a:pt x="857" y="1535"/>
                  </a:lnTo>
                  <a:lnTo>
                    <a:pt x="825" y="1560"/>
                  </a:lnTo>
                  <a:lnTo>
                    <a:pt x="789" y="1586"/>
                  </a:lnTo>
                  <a:lnTo>
                    <a:pt x="749" y="1611"/>
                  </a:lnTo>
                  <a:lnTo>
                    <a:pt x="704" y="1635"/>
                  </a:lnTo>
                  <a:lnTo>
                    <a:pt x="654" y="1658"/>
                  </a:lnTo>
                  <a:lnTo>
                    <a:pt x="599" y="1677"/>
                  </a:lnTo>
                  <a:lnTo>
                    <a:pt x="540" y="1692"/>
                  </a:lnTo>
                  <a:lnTo>
                    <a:pt x="477" y="1703"/>
                  </a:lnTo>
                  <a:lnTo>
                    <a:pt x="453" y="1701"/>
                  </a:lnTo>
                  <a:lnTo>
                    <a:pt x="426" y="1694"/>
                  </a:lnTo>
                  <a:lnTo>
                    <a:pt x="398" y="1680"/>
                  </a:lnTo>
                  <a:lnTo>
                    <a:pt x="368" y="1661"/>
                  </a:lnTo>
                  <a:lnTo>
                    <a:pt x="335" y="1635"/>
                  </a:lnTo>
                  <a:lnTo>
                    <a:pt x="303" y="1605"/>
                  </a:lnTo>
                  <a:lnTo>
                    <a:pt x="270" y="1571"/>
                  </a:lnTo>
                  <a:lnTo>
                    <a:pt x="237" y="1533"/>
                  </a:lnTo>
                  <a:lnTo>
                    <a:pt x="204" y="1491"/>
                  </a:lnTo>
                  <a:lnTo>
                    <a:pt x="173" y="1448"/>
                  </a:lnTo>
                  <a:lnTo>
                    <a:pt x="143" y="1401"/>
                  </a:lnTo>
                  <a:lnTo>
                    <a:pt x="114" y="1352"/>
                  </a:lnTo>
                  <a:lnTo>
                    <a:pt x="87" y="1302"/>
                  </a:lnTo>
                  <a:lnTo>
                    <a:pt x="65" y="1253"/>
                  </a:lnTo>
                  <a:lnTo>
                    <a:pt x="44" y="1202"/>
                  </a:lnTo>
                  <a:lnTo>
                    <a:pt x="26" y="1151"/>
                  </a:lnTo>
                  <a:lnTo>
                    <a:pt x="12" y="1100"/>
                  </a:lnTo>
                  <a:lnTo>
                    <a:pt x="3" y="1052"/>
                  </a:lnTo>
                  <a:lnTo>
                    <a:pt x="0" y="1004"/>
                  </a:lnTo>
                  <a:lnTo>
                    <a:pt x="0" y="959"/>
                  </a:lnTo>
                  <a:lnTo>
                    <a:pt x="8" y="917"/>
                  </a:lnTo>
                  <a:lnTo>
                    <a:pt x="20" y="876"/>
                  </a:lnTo>
                  <a:lnTo>
                    <a:pt x="39" y="842"/>
                  </a:lnTo>
                  <a:lnTo>
                    <a:pt x="72" y="800"/>
                  </a:lnTo>
                  <a:lnTo>
                    <a:pt x="108" y="759"/>
                  </a:lnTo>
                  <a:lnTo>
                    <a:pt x="150" y="722"/>
                  </a:lnTo>
                  <a:lnTo>
                    <a:pt x="195" y="686"/>
                  </a:lnTo>
                  <a:lnTo>
                    <a:pt x="243" y="653"/>
                  </a:lnTo>
                  <a:lnTo>
                    <a:pt x="293" y="623"/>
                  </a:lnTo>
                  <a:lnTo>
                    <a:pt x="342" y="594"/>
                  </a:lnTo>
                  <a:lnTo>
                    <a:pt x="393" y="567"/>
                  </a:lnTo>
                  <a:lnTo>
                    <a:pt x="443" y="543"/>
                  </a:lnTo>
                  <a:lnTo>
                    <a:pt x="491" y="522"/>
                  </a:lnTo>
                  <a:lnTo>
                    <a:pt x="537" y="503"/>
                  </a:lnTo>
                  <a:lnTo>
                    <a:pt x="579" y="486"/>
                  </a:lnTo>
                  <a:lnTo>
                    <a:pt x="617" y="473"/>
                  </a:lnTo>
                  <a:lnTo>
                    <a:pt x="650" y="461"/>
                  </a:lnTo>
                  <a:lnTo>
                    <a:pt x="678" y="452"/>
                  </a:lnTo>
                  <a:lnTo>
                    <a:pt x="698" y="446"/>
                  </a:lnTo>
                  <a:lnTo>
                    <a:pt x="711" y="443"/>
                  </a:lnTo>
                  <a:lnTo>
                    <a:pt x="716" y="441"/>
                  </a:lnTo>
                  <a:lnTo>
                    <a:pt x="893" y="455"/>
                  </a:lnTo>
                  <a:lnTo>
                    <a:pt x="894" y="455"/>
                  </a:lnTo>
                  <a:lnTo>
                    <a:pt x="900" y="456"/>
                  </a:lnTo>
                  <a:lnTo>
                    <a:pt x="908" y="456"/>
                  </a:lnTo>
                  <a:lnTo>
                    <a:pt x="914" y="455"/>
                  </a:lnTo>
                  <a:lnTo>
                    <a:pt x="918" y="449"/>
                  </a:lnTo>
                  <a:lnTo>
                    <a:pt x="918" y="438"/>
                  </a:lnTo>
                  <a:lnTo>
                    <a:pt x="914" y="425"/>
                  </a:lnTo>
                  <a:lnTo>
                    <a:pt x="905" y="413"/>
                  </a:lnTo>
                  <a:lnTo>
                    <a:pt x="897" y="405"/>
                  </a:lnTo>
                  <a:lnTo>
                    <a:pt x="890" y="401"/>
                  </a:lnTo>
                  <a:lnTo>
                    <a:pt x="888" y="398"/>
                  </a:lnTo>
                  <a:lnTo>
                    <a:pt x="753" y="3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1749" y="1887"/>
              <a:ext cx="2454" cy="1659"/>
            </a:xfrm>
            <a:custGeom>
              <a:rect b="b" l="l" r="r" t="t"/>
              <a:pathLst>
                <a:path extrusionOk="0" h="1659" w="2454">
                  <a:moveTo>
                    <a:pt x="191" y="1307"/>
                  </a:moveTo>
                  <a:lnTo>
                    <a:pt x="216" y="1199"/>
                  </a:lnTo>
                  <a:lnTo>
                    <a:pt x="216" y="1199"/>
                  </a:lnTo>
                  <a:lnTo>
                    <a:pt x="216" y="1196"/>
                  </a:lnTo>
                  <a:lnTo>
                    <a:pt x="218" y="1193"/>
                  </a:lnTo>
                  <a:lnTo>
                    <a:pt x="219" y="1190"/>
                  </a:lnTo>
                  <a:lnTo>
                    <a:pt x="221" y="1187"/>
                  </a:lnTo>
                  <a:lnTo>
                    <a:pt x="222" y="1184"/>
                  </a:lnTo>
                  <a:lnTo>
                    <a:pt x="225" y="1181"/>
                  </a:lnTo>
                  <a:lnTo>
                    <a:pt x="230" y="1179"/>
                  </a:lnTo>
                  <a:lnTo>
                    <a:pt x="234" y="1179"/>
                  </a:lnTo>
                  <a:lnTo>
                    <a:pt x="243" y="1184"/>
                  </a:lnTo>
                  <a:lnTo>
                    <a:pt x="251" y="1194"/>
                  </a:lnTo>
                  <a:lnTo>
                    <a:pt x="255" y="1206"/>
                  </a:lnTo>
                  <a:lnTo>
                    <a:pt x="258" y="1215"/>
                  </a:lnTo>
                  <a:lnTo>
                    <a:pt x="258" y="1220"/>
                  </a:lnTo>
                  <a:lnTo>
                    <a:pt x="228" y="1355"/>
                  </a:lnTo>
                  <a:lnTo>
                    <a:pt x="230" y="1359"/>
                  </a:lnTo>
                  <a:lnTo>
                    <a:pt x="234" y="1370"/>
                  </a:lnTo>
                  <a:lnTo>
                    <a:pt x="243" y="1386"/>
                  </a:lnTo>
                  <a:lnTo>
                    <a:pt x="255" y="1409"/>
                  </a:lnTo>
                  <a:lnTo>
                    <a:pt x="272" y="1434"/>
                  </a:lnTo>
                  <a:lnTo>
                    <a:pt x="291" y="1463"/>
                  </a:lnTo>
                  <a:lnTo>
                    <a:pt x="317" y="1491"/>
                  </a:lnTo>
                  <a:lnTo>
                    <a:pt x="345" y="1521"/>
                  </a:lnTo>
                  <a:lnTo>
                    <a:pt x="380" y="1550"/>
                  </a:lnTo>
                  <a:lnTo>
                    <a:pt x="419" y="1577"/>
                  </a:lnTo>
                  <a:lnTo>
                    <a:pt x="464" y="1601"/>
                  </a:lnTo>
                  <a:lnTo>
                    <a:pt x="513" y="1620"/>
                  </a:lnTo>
                  <a:lnTo>
                    <a:pt x="585" y="1640"/>
                  </a:lnTo>
                  <a:lnTo>
                    <a:pt x="660" y="1653"/>
                  </a:lnTo>
                  <a:lnTo>
                    <a:pt x="738" y="1659"/>
                  </a:lnTo>
                  <a:lnTo>
                    <a:pt x="819" y="1659"/>
                  </a:lnTo>
                  <a:lnTo>
                    <a:pt x="900" y="1652"/>
                  </a:lnTo>
                  <a:lnTo>
                    <a:pt x="984" y="1638"/>
                  </a:lnTo>
                  <a:lnTo>
                    <a:pt x="1070" y="1617"/>
                  </a:lnTo>
                  <a:lnTo>
                    <a:pt x="1157" y="1589"/>
                  </a:lnTo>
                  <a:lnTo>
                    <a:pt x="1242" y="1554"/>
                  </a:lnTo>
                  <a:lnTo>
                    <a:pt x="1310" y="1523"/>
                  </a:lnTo>
                  <a:lnTo>
                    <a:pt x="1370" y="1493"/>
                  </a:lnTo>
                  <a:lnTo>
                    <a:pt x="1422" y="1463"/>
                  </a:lnTo>
                  <a:lnTo>
                    <a:pt x="1467" y="1436"/>
                  </a:lnTo>
                  <a:lnTo>
                    <a:pt x="1506" y="1410"/>
                  </a:lnTo>
                  <a:lnTo>
                    <a:pt x="1538" y="1388"/>
                  </a:lnTo>
                  <a:lnTo>
                    <a:pt x="1563" y="1368"/>
                  </a:lnTo>
                  <a:lnTo>
                    <a:pt x="1583" y="1352"/>
                  </a:lnTo>
                  <a:lnTo>
                    <a:pt x="1596" y="1340"/>
                  </a:lnTo>
                  <a:lnTo>
                    <a:pt x="1605" y="1332"/>
                  </a:lnTo>
                  <a:lnTo>
                    <a:pt x="1607" y="1329"/>
                  </a:lnTo>
                  <a:lnTo>
                    <a:pt x="1611" y="1331"/>
                  </a:lnTo>
                  <a:lnTo>
                    <a:pt x="1623" y="1334"/>
                  </a:lnTo>
                  <a:lnTo>
                    <a:pt x="1643" y="1337"/>
                  </a:lnTo>
                  <a:lnTo>
                    <a:pt x="1668" y="1343"/>
                  </a:lnTo>
                  <a:lnTo>
                    <a:pt x="1698" y="1349"/>
                  </a:lnTo>
                  <a:lnTo>
                    <a:pt x="1733" y="1356"/>
                  </a:lnTo>
                  <a:lnTo>
                    <a:pt x="1772" y="1364"/>
                  </a:lnTo>
                  <a:lnTo>
                    <a:pt x="1812" y="1370"/>
                  </a:lnTo>
                  <a:lnTo>
                    <a:pt x="1856" y="1376"/>
                  </a:lnTo>
                  <a:lnTo>
                    <a:pt x="1899" y="1382"/>
                  </a:lnTo>
                  <a:lnTo>
                    <a:pt x="1944" y="1386"/>
                  </a:lnTo>
                  <a:lnTo>
                    <a:pt x="1989" y="1389"/>
                  </a:lnTo>
                  <a:lnTo>
                    <a:pt x="2039" y="1392"/>
                  </a:lnTo>
                  <a:lnTo>
                    <a:pt x="2087" y="1392"/>
                  </a:lnTo>
                  <a:lnTo>
                    <a:pt x="2130" y="1389"/>
                  </a:lnTo>
                  <a:lnTo>
                    <a:pt x="2169" y="1385"/>
                  </a:lnTo>
                  <a:lnTo>
                    <a:pt x="2204" y="1377"/>
                  </a:lnTo>
                  <a:lnTo>
                    <a:pt x="2234" y="1367"/>
                  </a:lnTo>
                  <a:lnTo>
                    <a:pt x="2258" y="1353"/>
                  </a:lnTo>
                  <a:lnTo>
                    <a:pt x="2276" y="1335"/>
                  </a:lnTo>
                  <a:lnTo>
                    <a:pt x="2289" y="1313"/>
                  </a:lnTo>
                  <a:lnTo>
                    <a:pt x="2295" y="1286"/>
                  </a:lnTo>
                  <a:lnTo>
                    <a:pt x="2295" y="1250"/>
                  </a:lnTo>
                  <a:lnTo>
                    <a:pt x="2288" y="1217"/>
                  </a:lnTo>
                  <a:lnTo>
                    <a:pt x="2276" y="1188"/>
                  </a:lnTo>
                  <a:lnTo>
                    <a:pt x="2258" y="1163"/>
                  </a:lnTo>
                  <a:lnTo>
                    <a:pt x="2237" y="1140"/>
                  </a:lnTo>
                  <a:lnTo>
                    <a:pt x="2211" y="1121"/>
                  </a:lnTo>
                  <a:lnTo>
                    <a:pt x="2184" y="1106"/>
                  </a:lnTo>
                  <a:lnTo>
                    <a:pt x="2156" y="1095"/>
                  </a:lnTo>
                  <a:lnTo>
                    <a:pt x="2118" y="1083"/>
                  </a:lnTo>
                  <a:lnTo>
                    <a:pt x="2085" y="1077"/>
                  </a:lnTo>
                  <a:lnTo>
                    <a:pt x="2058" y="1073"/>
                  </a:lnTo>
                  <a:lnTo>
                    <a:pt x="2039" y="1071"/>
                  </a:lnTo>
                  <a:lnTo>
                    <a:pt x="2027" y="1071"/>
                  </a:lnTo>
                  <a:lnTo>
                    <a:pt x="2022" y="1071"/>
                  </a:lnTo>
                  <a:lnTo>
                    <a:pt x="1970" y="1166"/>
                  </a:lnTo>
                  <a:lnTo>
                    <a:pt x="1968" y="1169"/>
                  </a:lnTo>
                  <a:lnTo>
                    <a:pt x="1964" y="1173"/>
                  </a:lnTo>
                  <a:lnTo>
                    <a:pt x="1958" y="1178"/>
                  </a:lnTo>
                  <a:lnTo>
                    <a:pt x="1949" y="1181"/>
                  </a:lnTo>
                  <a:lnTo>
                    <a:pt x="1940" y="1181"/>
                  </a:lnTo>
                  <a:lnTo>
                    <a:pt x="1932" y="1175"/>
                  </a:lnTo>
                  <a:lnTo>
                    <a:pt x="1929" y="1167"/>
                  </a:lnTo>
                  <a:lnTo>
                    <a:pt x="1931" y="1154"/>
                  </a:lnTo>
                  <a:lnTo>
                    <a:pt x="1935" y="1137"/>
                  </a:lnTo>
                  <a:lnTo>
                    <a:pt x="1943" y="1119"/>
                  </a:lnTo>
                  <a:lnTo>
                    <a:pt x="1952" y="1100"/>
                  </a:lnTo>
                  <a:lnTo>
                    <a:pt x="1961" y="1080"/>
                  </a:lnTo>
                  <a:lnTo>
                    <a:pt x="1968" y="1064"/>
                  </a:lnTo>
                  <a:lnTo>
                    <a:pt x="1976" y="1050"/>
                  </a:lnTo>
                  <a:lnTo>
                    <a:pt x="1982" y="1041"/>
                  </a:lnTo>
                  <a:lnTo>
                    <a:pt x="1983" y="1038"/>
                  </a:lnTo>
                  <a:lnTo>
                    <a:pt x="1983" y="1032"/>
                  </a:lnTo>
                  <a:lnTo>
                    <a:pt x="1983" y="1019"/>
                  </a:lnTo>
                  <a:lnTo>
                    <a:pt x="1982" y="996"/>
                  </a:lnTo>
                  <a:lnTo>
                    <a:pt x="1980" y="969"/>
                  </a:lnTo>
                  <a:lnTo>
                    <a:pt x="1974" y="939"/>
                  </a:lnTo>
                  <a:lnTo>
                    <a:pt x="1965" y="908"/>
                  </a:lnTo>
                  <a:lnTo>
                    <a:pt x="1952" y="876"/>
                  </a:lnTo>
                  <a:lnTo>
                    <a:pt x="1934" y="848"/>
                  </a:lnTo>
                  <a:lnTo>
                    <a:pt x="1907" y="816"/>
                  </a:lnTo>
                  <a:lnTo>
                    <a:pt x="1881" y="794"/>
                  </a:lnTo>
                  <a:lnTo>
                    <a:pt x="1860" y="779"/>
                  </a:lnTo>
                  <a:lnTo>
                    <a:pt x="1845" y="768"/>
                  </a:lnTo>
                  <a:lnTo>
                    <a:pt x="1835" y="764"/>
                  </a:lnTo>
                  <a:lnTo>
                    <a:pt x="1830" y="762"/>
                  </a:lnTo>
                  <a:lnTo>
                    <a:pt x="1692" y="761"/>
                  </a:lnTo>
                  <a:lnTo>
                    <a:pt x="1689" y="761"/>
                  </a:lnTo>
                  <a:lnTo>
                    <a:pt x="1683" y="758"/>
                  </a:lnTo>
                  <a:lnTo>
                    <a:pt x="1676" y="753"/>
                  </a:lnTo>
                  <a:lnTo>
                    <a:pt x="1670" y="744"/>
                  </a:lnTo>
                  <a:lnTo>
                    <a:pt x="1668" y="734"/>
                  </a:lnTo>
                  <a:lnTo>
                    <a:pt x="1670" y="722"/>
                  </a:lnTo>
                  <a:lnTo>
                    <a:pt x="1676" y="713"/>
                  </a:lnTo>
                  <a:lnTo>
                    <a:pt x="1682" y="707"/>
                  </a:lnTo>
                  <a:lnTo>
                    <a:pt x="1688" y="704"/>
                  </a:lnTo>
                  <a:lnTo>
                    <a:pt x="1689" y="702"/>
                  </a:lnTo>
                  <a:lnTo>
                    <a:pt x="1878" y="708"/>
                  </a:lnTo>
                  <a:lnTo>
                    <a:pt x="1880" y="708"/>
                  </a:lnTo>
                  <a:lnTo>
                    <a:pt x="1886" y="707"/>
                  </a:lnTo>
                  <a:lnTo>
                    <a:pt x="1895" y="704"/>
                  </a:lnTo>
                  <a:lnTo>
                    <a:pt x="1908" y="699"/>
                  </a:lnTo>
                  <a:lnTo>
                    <a:pt x="1926" y="693"/>
                  </a:lnTo>
                  <a:lnTo>
                    <a:pt x="1949" y="684"/>
                  </a:lnTo>
                  <a:lnTo>
                    <a:pt x="1977" y="672"/>
                  </a:lnTo>
                  <a:lnTo>
                    <a:pt x="2012" y="659"/>
                  </a:lnTo>
                  <a:lnTo>
                    <a:pt x="2052" y="641"/>
                  </a:lnTo>
                  <a:lnTo>
                    <a:pt x="2099" y="620"/>
                  </a:lnTo>
                  <a:lnTo>
                    <a:pt x="2135" y="603"/>
                  </a:lnTo>
                  <a:lnTo>
                    <a:pt x="2174" y="585"/>
                  </a:lnTo>
                  <a:lnTo>
                    <a:pt x="2211" y="566"/>
                  </a:lnTo>
                  <a:lnTo>
                    <a:pt x="2249" y="546"/>
                  </a:lnTo>
                  <a:lnTo>
                    <a:pt x="2286" y="525"/>
                  </a:lnTo>
                  <a:lnTo>
                    <a:pt x="2322" y="501"/>
                  </a:lnTo>
                  <a:lnTo>
                    <a:pt x="2354" y="477"/>
                  </a:lnTo>
                  <a:lnTo>
                    <a:pt x="2384" y="450"/>
                  </a:lnTo>
                  <a:lnTo>
                    <a:pt x="2409" y="422"/>
                  </a:lnTo>
                  <a:lnTo>
                    <a:pt x="2429" y="390"/>
                  </a:lnTo>
                  <a:lnTo>
                    <a:pt x="2444" y="357"/>
                  </a:lnTo>
                  <a:lnTo>
                    <a:pt x="2453" y="321"/>
                  </a:lnTo>
                  <a:lnTo>
                    <a:pt x="2454" y="284"/>
                  </a:lnTo>
                  <a:lnTo>
                    <a:pt x="2447" y="242"/>
                  </a:lnTo>
                  <a:lnTo>
                    <a:pt x="2435" y="207"/>
                  </a:lnTo>
                  <a:lnTo>
                    <a:pt x="2418" y="173"/>
                  </a:lnTo>
                  <a:lnTo>
                    <a:pt x="2399" y="141"/>
                  </a:lnTo>
                  <a:lnTo>
                    <a:pt x="2373" y="114"/>
                  </a:lnTo>
                  <a:lnTo>
                    <a:pt x="2343" y="89"/>
                  </a:lnTo>
                  <a:lnTo>
                    <a:pt x="2307" y="66"/>
                  </a:lnTo>
                  <a:lnTo>
                    <a:pt x="2267" y="47"/>
                  </a:lnTo>
                  <a:lnTo>
                    <a:pt x="2220" y="30"/>
                  </a:lnTo>
                  <a:lnTo>
                    <a:pt x="2169" y="17"/>
                  </a:lnTo>
                  <a:lnTo>
                    <a:pt x="2112" y="8"/>
                  </a:lnTo>
                  <a:lnTo>
                    <a:pt x="2049" y="2"/>
                  </a:lnTo>
                  <a:lnTo>
                    <a:pt x="1980" y="0"/>
                  </a:lnTo>
                  <a:lnTo>
                    <a:pt x="1905" y="2"/>
                  </a:lnTo>
                  <a:lnTo>
                    <a:pt x="1823" y="8"/>
                  </a:lnTo>
                  <a:lnTo>
                    <a:pt x="1736" y="17"/>
                  </a:lnTo>
                  <a:lnTo>
                    <a:pt x="1640" y="32"/>
                  </a:lnTo>
                  <a:lnTo>
                    <a:pt x="1514" y="54"/>
                  </a:lnTo>
                  <a:lnTo>
                    <a:pt x="1397" y="78"/>
                  </a:lnTo>
                  <a:lnTo>
                    <a:pt x="1287" y="102"/>
                  </a:lnTo>
                  <a:lnTo>
                    <a:pt x="1185" y="128"/>
                  </a:lnTo>
                  <a:lnTo>
                    <a:pt x="1091" y="156"/>
                  </a:lnTo>
                  <a:lnTo>
                    <a:pt x="1004" y="185"/>
                  </a:lnTo>
                  <a:lnTo>
                    <a:pt x="923" y="215"/>
                  </a:lnTo>
                  <a:lnTo>
                    <a:pt x="849" y="246"/>
                  </a:lnTo>
                  <a:lnTo>
                    <a:pt x="780" y="279"/>
                  </a:lnTo>
                  <a:lnTo>
                    <a:pt x="719" y="314"/>
                  </a:lnTo>
                  <a:lnTo>
                    <a:pt x="660" y="351"/>
                  </a:lnTo>
                  <a:lnTo>
                    <a:pt x="608" y="390"/>
                  </a:lnTo>
                  <a:lnTo>
                    <a:pt x="570" y="420"/>
                  </a:lnTo>
                  <a:lnTo>
                    <a:pt x="540" y="446"/>
                  </a:lnTo>
                  <a:lnTo>
                    <a:pt x="516" y="470"/>
                  </a:lnTo>
                  <a:lnTo>
                    <a:pt x="498" y="489"/>
                  </a:lnTo>
                  <a:lnTo>
                    <a:pt x="486" y="506"/>
                  </a:lnTo>
                  <a:lnTo>
                    <a:pt x="477" y="521"/>
                  </a:lnTo>
                  <a:lnTo>
                    <a:pt x="471" y="531"/>
                  </a:lnTo>
                  <a:lnTo>
                    <a:pt x="470" y="542"/>
                  </a:lnTo>
                  <a:lnTo>
                    <a:pt x="470" y="549"/>
                  </a:lnTo>
                  <a:lnTo>
                    <a:pt x="471" y="554"/>
                  </a:lnTo>
                  <a:lnTo>
                    <a:pt x="474" y="558"/>
                  </a:lnTo>
                  <a:lnTo>
                    <a:pt x="477" y="560"/>
                  </a:lnTo>
                  <a:lnTo>
                    <a:pt x="479" y="561"/>
                  </a:lnTo>
                  <a:lnTo>
                    <a:pt x="480" y="563"/>
                  </a:lnTo>
                  <a:lnTo>
                    <a:pt x="587" y="558"/>
                  </a:lnTo>
                  <a:lnTo>
                    <a:pt x="587" y="558"/>
                  </a:lnTo>
                  <a:lnTo>
                    <a:pt x="590" y="560"/>
                  </a:lnTo>
                  <a:lnTo>
                    <a:pt x="593" y="560"/>
                  </a:lnTo>
                  <a:lnTo>
                    <a:pt x="596" y="561"/>
                  </a:lnTo>
                  <a:lnTo>
                    <a:pt x="600" y="564"/>
                  </a:lnTo>
                  <a:lnTo>
                    <a:pt x="603" y="566"/>
                  </a:lnTo>
                  <a:lnTo>
                    <a:pt x="606" y="569"/>
                  </a:lnTo>
                  <a:lnTo>
                    <a:pt x="608" y="572"/>
                  </a:lnTo>
                  <a:lnTo>
                    <a:pt x="609" y="575"/>
                  </a:lnTo>
                  <a:lnTo>
                    <a:pt x="608" y="578"/>
                  </a:lnTo>
                  <a:lnTo>
                    <a:pt x="605" y="582"/>
                  </a:lnTo>
                  <a:lnTo>
                    <a:pt x="594" y="590"/>
                  </a:lnTo>
                  <a:lnTo>
                    <a:pt x="582" y="596"/>
                  </a:lnTo>
                  <a:lnTo>
                    <a:pt x="572" y="600"/>
                  </a:lnTo>
                  <a:lnTo>
                    <a:pt x="566" y="603"/>
                  </a:lnTo>
                  <a:lnTo>
                    <a:pt x="563" y="605"/>
                  </a:lnTo>
                  <a:lnTo>
                    <a:pt x="483" y="606"/>
                  </a:lnTo>
                  <a:lnTo>
                    <a:pt x="480" y="609"/>
                  </a:lnTo>
                  <a:lnTo>
                    <a:pt x="471" y="615"/>
                  </a:lnTo>
                  <a:lnTo>
                    <a:pt x="456" y="626"/>
                  </a:lnTo>
                  <a:lnTo>
                    <a:pt x="435" y="639"/>
                  </a:lnTo>
                  <a:lnTo>
                    <a:pt x="411" y="656"/>
                  </a:lnTo>
                  <a:lnTo>
                    <a:pt x="384" y="677"/>
                  </a:lnTo>
                  <a:lnTo>
                    <a:pt x="353" y="699"/>
                  </a:lnTo>
                  <a:lnTo>
                    <a:pt x="321" y="723"/>
                  </a:lnTo>
                  <a:lnTo>
                    <a:pt x="287" y="752"/>
                  </a:lnTo>
                  <a:lnTo>
                    <a:pt x="251" y="780"/>
                  </a:lnTo>
                  <a:lnTo>
                    <a:pt x="216" y="812"/>
                  </a:lnTo>
                  <a:lnTo>
                    <a:pt x="182" y="843"/>
                  </a:lnTo>
                  <a:lnTo>
                    <a:pt x="147" y="876"/>
                  </a:lnTo>
                  <a:lnTo>
                    <a:pt x="116" y="911"/>
                  </a:lnTo>
                  <a:lnTo>
                    <a:pt x="86" y="945"/>
                  </a:lnTo>
                  <a:lnTo>
                    <a:pt x="59" y="980"/>
                  </a:lnTo>
                  <a:lnTo>
                    <a:pt x="33" y="1019"/>
                  </a:lnTo>
                  <a:lnTo>
                    <a:pt x="15" y="1056"/>
                  </a:lnTo>
                  <a:lnTo>
                    <a:pt x="5" y="1089"/>
                  </a:lnTo>
                  <a:lnTo>
                    <a:pt x="0" y="1121"/>
                  </a:lnTo>
                  <a:lnTo>
                    <a:pt x="2" y="1148"/>
                  </a:lnTo>
                  <a:lnTo>
                    <a:pt x="6" y="1173"/>
                  </a:lnTo>
                  <a:lnTo>
                    <a:pt x="17" y="1196"/>
                  </a:lnTo>
                  <a:lnTo>
                    <a:pt x="30" y="1217"/>
                  </a:lnTo>
                  <a:lnTo>
                    <a:pt x="45" y="1235"/>
                  </a:lnTo>
                  <a:lnTo>
                    <a:pt x="63" y="1250"/>
                  </a:lnTo>
                  <a:lnTo>
                    <a:pt x="83" y="1263"/>
                  </a:lnTo>
                  <a:lnTo>
                    <a:pt x="102" y="1274"/>
                  </a:lnTo>
                  <a:lnTo>
                    <a:pt x="122" y="1284"/>
                  </a:lnTo>
                  <a:lnTo>
                    <a:pt x="140" y="1292"/>
                  </a:lnTo>
                  <a:lnTo>
                    <a:pt x="156" y="1298"/>
                  </a:lnTo>
                  <a:lnTo>
                    <a:pt x="170" y="1302"/>
                  </a:lnTo>
                  <a:lnTo>
                    <a:pt x="182" y="1305"/>
                  </a:lnTo>
                  <a:lnTo>
                    <a:pt x="188" y="1307"/>
                  </a:lnTo>
                  <a:lnTo>
                    <a:pt x="191" y="13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3764" y="1421"/>
              <a:ext cx="1717" cy="1632"/>
            </a:xfrm>
            <a:custGeom>
              <a:rect b="b" l="l" r="r" t="t"/>
              <a:pathLst>
                <a:path extrusionOk="0" h="1632" w="1717">
                  <a:moveTo>
                    <a:pt x="511" y="796"/>
                  </a:moveTo>
                  <a:lnTo>
                    <a:pt x="511" y="801"/>
                  </a:lnTo>
                  <a:lnTo>
                    <a:pt x="508" y="813"/>
                  </a:lnTo>
                  <a:lnTo>
                    <a:pt x="504" y="831"/>
                  </a:lnTo>
                  <a:lnTo>
                    <a:pt x="498" y="855"/>
                  </a:lnTo>
                  <a:lnTo>
                    <a:pt x="487" y="880"/>
                  </a:lnTo>
                  <a:lnTo>
                    <a:pt x="475" y="910"/>
                  </a:lnTo>
                  <a:lnTo>
                    <a:pt x="459" y="942"/>
                  </a:lnTo>
                  <a:lnTo>
                    <a:pt x="438" y="972"/>
                  </a:lnTo>
                  <a:lnTo>
                    <a:pt x="414" y="1002"/>
                  </a:lnTo>
                  <a:lnTo>
                    <a:pt x="384" y="1029"/>
                  </a:lnTo>
                  <a:lnTo>
                    <a:pt x="349" y="1051"/>
                  </a:lnTo>
                  <a:lnTo>
                    <a:pt x="318" y="1068"/>
                  </a:lnTo>
                  <a:lnTo>
                    <a:pt x="286" y="1080"/>
                  </a:lnTo>
                  <a:lnTo>
                    <a:pt x="253" y="1092"/>
                  </a:lnTo>
                  <a:lnTo>
                    <a:pt x="220" y="1102"/>
                  </a:lnTo>
                  <a:lnTo>
                    <a:pt x="186" y="1113"/>
                  </a:lnTo>
                  <a:lnTo>
                    <a:pt x="154" y="1122"/>
                  </a:lnTo>
                  <a:lnTo>
                    <a:pt x="123" y="1132"/>
                  </a:lnTo>
                  <a:lnTo>
                    <a:pt x="94" y="1144"/>
                  </a:lnTo>
                  <a:lnTo>
                    <a:pt x="67" y="1158"/>
                  </a:lnTo>
                  <a:lnTo>
                    <a:pt x="45" y="1173"/>
                  </a:lnTo>
                  <a:lnTo>
                    <a:pt x="27" y="1191"/>
                  </a:lnTo>
                  <a:lnTo>
                    <a:pt x="12" y="1212"/>
                  </a:lnTo>
                  <a:lnTo>
                    <a:pt x="3" y="1236"/>
                  </a:lnTo>
                  <a:lnTo>
                    <a:pt x="0" y="1266"/>
                  </a:lnTo>
                  <a:lnTo>
                    <a:pt x="3" y="1302"/>
                  </a:lnTo>
                  <a:lnTo>
                    <a:pt x="12" y="1338"/>
                  </a:lnTo>
                  <a:lnTo>
                    <a:pt x="27" y="1372"/>
                  </a:lnTo>
                  <a:lnTo>
                    <a:pt x="49" y="1405"/>
                  </a:lnTo>
                  <a:lnTo>
                    <a:pt x="79" y="1438"/>
                  </a:lnTo>
                  <a:lnTo>
                    <a:pt x="117" y="1470"/>
                  </a:lnTo>
                  <a:lnTo>
                    <a:pt x="162" y="1498"/>
                  </a:lnTo>
                  <a:lnTo>
                    <a:pt x="214" y="1527"/>
                  </a:lnTo>
                  <a:lnTo>
                    <a:pt x="276" y="1552"/>
                  </a:lnTo>
                  <a:lnTo>
                    <a:pt x="345" y="1576"/>
                  </a:lnTo>
                  <a:lnTo>
                    <a:pt x="423" y="1599"/>
                  </a:lnTo>
                  <a:lnTo>
                    <a:pt x="511" y="1618"/>
                  </a:lnTo>
                  <a:lnTo>
                    <a:pt x="577" y="1627"/>
                  </a:lnTo>
                  <a:lnTo>
                    <a:pt x="639" y="1632"/>
                  </a:lnTo>
                  <a:lnTo>
                    <a:pt x="697" y="1630"/>
                  </a:lnTo>
                  <a:lnTo>
                    <a:pt x="751" y="1626"/>
                  </a:lnTo>
                  <a:lnTo>
                    <a:pt x="801" y="1615"/>
                  </a:lnTo>
                  <a:lnTo>
                    <a:pt x="846" y="1603"/>
                  </a:lnTo>
                  <a:lnTo>
                    <a:pt x="886" y="1588"/>
                  </a:lnTo>
                  <a:lnTo>
                    <a:pt x="922" y="1572"/>
                  </a:lnTo>
                  <a:lnTo>
                    <a:pt x="955" y="1555"/>
                  </a:lnTo>
                  <a:lnTo>
                    <a:pt x="984" y="1537"/>
                  </a:lnTo>
                  <a:lnTo>
                    <a:pt x="1006" y="1521"/>
                  </a:lnTo>
                  <a:lnTo>
                    <a:pt x="1026" y="1506"/>
                  </a:lnTo>
                  <a:lnTo>
                    <a:pt x="1041" y="1492"/>
                  </a:lnTo>
                  <a:lnTo>
                    <a:pt x="1051" y="1482"/>
                  </a:lnTo>
                  <a:lnTo>
                    <a:pt x="1059" y="1476"/>
                  </a:lnTo>
                  <a:lnTo>
                    <a:pt x="1060" y="1473"/>
                  </a:lnTo>
                  <a:lnTo>
                    <a:pt x="1129" y="1359"/>
                  </a:lnTo>
                  <a:lnTo>
                    <a:pt x="1131" y="1357"/>
                  </a:lnTo>
                  <a:lnTo>
                    <a:pt x="1135" y="1353"/>
                  </a:lnTo>
                  <a:lnTo>
                    <a:pt x="1141" y="1350"/>
                  </a:lnTo>
                  <a:lnTo>
                    <a:pt x="1149" y="1347"/>
                  </a:lnTo>
                  <a:lnTo>
                    <a:pt x="1155" y="1347"/>
                  </a:lnTo>
                  <a:lnTo>
                    <a:pt x="1161" y="1353"/>
                  </a:lnTo>
                  <a:lnTo>
                    <a:pt x="1165" y="1365"/>
                  </a:lnTo>
                  <a:lnTo>
                    <a:pt x="1167" y="1377"/>
                  </a:lnTo>
                  <a:lnTo>
                    <a:pt x="1165" y="1386"/>
                  </a:lnTo>
                  <a:lnTo>
                    <a:pt x="1165" y="1389"/>
                  </a:lnTo>
                  <a:lnTo>
                    <a:pt x="1114" y="1485"/>
                  </a:lnTo>
                  <a:lnTo>
                    <a:pt x="1119" y="1485"/>
                  </a:lnTo>
                  <a:lnTo>
                    <a:pt x="1132" y="1488"/>
                  </a:lnTo>
                  <a:lnTo>
                    <a:pt x="1152" y="1491"/>
                  </a:lnTo>
                  <a:lnTo>
                    <a:pt x="1177" y="1492"/>
                  </a:lnTo>
                  <a:lnTo>
                    <a:pt x="1210" y="1494"/>
                  </a:lnTo>
                  <a:lnTo>
                    <a:pt x="1248" y="1492"/>
                  </a:lnTo>
                  <a:lnTo>
                    <a:pt x="1290" y="1488"/>
                  </a:lnTo>
                  <a:lnTo>
                    <a:pt x="1336" y="1479"/>
                  </a:lnTo>
                  <a:lnTo>
                    <a:pt x="1386" y="1465"/>
                  </a:lnTo>
                  <a:lnTo>
                    <a:pt x="1438" y="1447"/>
                  </a:lnTo>
                  <a:lnTo>
                    <a:pt x="1489" y="1422"/>
                  </a:lnTo>
                  <a:lnTo>
                    <a:pt x="1534" y="1392"/>
                  </a:lnTo>
                  <a:lnTo>
                    <a:pt x="1575" y="1356"/>
                  </a:lnTo>
                  <a:lnTo>
                    <a:pt x="1609" y="1312"/>
                  </a:lnTo>
                  <a:lnTo>
                    <a:pt x="1639" y="1264"/>
                  </a:lnTo>
                  <a:lnTo>
                    <a:pt x="1663" y="1210"/>
                  </a:lnTo>
                  <a:lnTo>
                    <a:pt x="1684" y="1150"/>
                  </a:lnTo>
                  <a:lnTo>
                    <a:pt x="1699" y="1084"/>
                  </a:lnTo>
                  <a:lnTo>
                    <a:pt x="1711" y="1014"/>
                  </a:lnTo>
                  <a:lnTo>
                    <a:pt x="1717" y="936"/>
                  </a:lnTo>
                  <a:lnTo>
                    <a:pt x="1717" y="876"/>
                  </a:lnTo>
                  <a:lnTo>
                    <a:pt x="1711" y="813"/>
                  </a:lnTo>
                  <a:lnTo>
                    <a:pt x="1698" y="747"/>
                  </a:lnTo>
                  <a:lnTo>
                    <a:pt x="1680" y="679"/>
                  </a:lnTo>
                  <a:lnTo>
                    <a:pt x="1656" y="609"/>
                  </a:lnTo>
                  <a:lnTo>
                    <a:pt x="1629" y="540"/>
                  </a:lnTo>
                  <a:lnTo>
                    <a:pt x="1597" y="471"/>
                  </a:lnTo>
                  <a:lnTo>
                    <a:pt x="1563" y="403"/>
                  </a:lnTo>
                  <a:lnTo>
                    <a:pt x="1525" y="339"/>
                  </a:lnTo>
                  <a:lnTo>
                    <a:pt x="1486" y="277"/>
                  </a:lnTo>
                  <a:lnTo>
                    <a:pt x="1447" y="219"/>
                  </a:lnTo>
                  <a:lnTo>
                    <a:pt x="1407" y="166"/>
                  </a:lnTo>
                  <a:lnTo>
                    <a:pt x="1366" y="121"/>
                  </a:lnTo>
                  <a:lnTo>
                    <a:pt x="1326" y="81"/>
                  </a:lnTo>
                  <a:lnTo>
                    <a:pt x="1293" y="52"/>
                  </a:lnTo>
                  <a:lnTo>
                    <a:pt x="1263" y="31"/>
                  </a:lnTo>
                  <a:lnTo>
                    <a:pt x="1237" y="15"/>
                  </a:lnTo>
                  <a:lnTo>
                    <a:pt x="1215" y="6"/>
                  </a:lnTo>
                  <a:lnTo>
                    <a:pt x="1195" y="0"/>
                  </a:lnTo>
                  <a:lnTo>
                    <a:pt x="1177" y="0"/>
                  </a:lnTo>
                  <a:lnTo>
                    <a:pt x="1162" y="4"/>
                  </a:lnTo>
                  <a:lnTo>
                    <a:pt x="1149" y="12"/>
                  </a:lnTo>
                  <a:lnTo>
                    <a:pt x="1137" y="24"/>
                  </a:lnTo>
                  <a:lnTo>
                    <a:pt x="1128" y="39"/>
                  </a:lnTo>
                  <a:lnTo>
                    <a:pt x="1119" y="55"/>
                  </a:lnTo>
                  <a:lnTo>
                    <a:pt x="1111" y="75"/>
                  </a:lnTo>
                  <a:lnTo>
                    <a:pt x="1105" y="96"/>
                  </a:lnTo>
                  <a:lnTo>
                    <a:pt x="1099" y="118"/>
                  </a:lnTo>
                  <a:lnTo>
                    <a:pt x="1093" y="142"/>
                  </a:lnTo>
                  <a:lnTo>
                    <a:pt x="1087" y="166"/>
                  </a:lnTo>
                  <a:lnTo>
                    <a:pt x="1078" y="208"/>
                  </a:lnTo>
                  <a:lnTo>
                    <a:pt x="1066" y="253"/>
                  </a:lnTo>
                  <a:lnTo>
                    <a:pt x="1054" y="300"/>
                  </a:lnTo>
                  <a:lnTo>
                    <a:pt x="1039" y="349"/>
                  </a:lnTo>
                  <a:lnTo>
                    <a:pt x="1023" y="399"/>
                  </a:lnTo>
                  <a:lnTo>
                    <a:pt x="1003" y="448"/>
                  </a:lnTo>
                  <a:lnTo>
                    <a:pt x="979" y="498"/>
                  </a:lnTo>
                  <a:lnTo>
                    <a:pt x="951" y="544"/>
                  </a:lnTo>
                  <a:lnTo>
                    <a:pt x="919" y="588"/>
                  </a:lnTo>
                  <a:lnTo>
                    <a:pt x="882" y="628"/>
                  </a:lnTo>
                  <a:lnTo>
                    <a:pt x="846" y="658"/>
                  </a:lnTo>
                  <a:lnTo>
                    <a:pt x="808" y="684"/>
                  </a:lnTo>
                  <a:lnTo>
                    <a:pt x="768" y="708"/>
                  </a:lnTo>
                  <a:lnTo>
                    <a:pt x="726" y="727"/>
                  </a:lnTo>
                  <a:lnTo>
                    <a:pt x="685" y="745"/>
                  </a:lnTo>
                  <a:lnTo>
                    <a:pt x="646" y="760"/>
                  </a:lnTo>
                  <a:lnTo>
                    <a:pt x="610" y="772"/>
                  </a:lnTo>
                  <a:lnTo>
                    <a:pt x="579" y="781"/>
                  </a:lnTo>
                  <a:lnTo>
                    <a:pt x="550" y="789"/>
                  </a:lnTo>
                  <a:lnTo>
                    <a:pt x="531" y="793"/>
                  </a:lnTo>
                  <a:lnTo>
                    <a:pt x="517" y="796"/>
                  </a:lnTo>
                  <a:lnTo>
                    <a:pt x="511" y="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3488" y="2988"/>
              <a:ext cx="1636" cy="963"/>
            </a:xfrm>
            <a:custGeom>
              <a:rect b="b" l="l" r="r" t="t"/>
              <a:pathLst>
                <a:path extrusionOk="0" h="963" w="1636">
                  <a:moveTo>
                    <a:pt x="9" y="347"/>
                  </a:moveTo>
                  <a:lnTo>
                    <a:pt x="13" y="348"/>
                  </a:lnTo>
                  <a:lnTo>
                    <a:pt x="24" y="353"/>
                  </a:lnTo>
                  <a:lnTo>
                    <a:pt x="42" y="359"/>
                  </a:lnTo>
                  <a:lnTo>
                    <a:pt x="66" y="366"/>
                  </a:lnTo>
                  <a:lnTo>
                    <a:pt x="96" y="374"/>
                  </a:lnTo>
                  <a:lnTo>
                    <a:pt x="132" y="381"/>
                  </a:lnTo>
                  <a:lnTo>
                    <a:pt x="174" y="389"/>
                  </a:lnTo>
                  <a:lnTo>
                    <a:pt x="219" y="395"/>
                  </a:lnTo>
                  <a:lnTo>
                    <a:pt x="268" y="398"/>
                  </a:lnTo>
                  <a:lnTo>
                    <a:pt x="321" y="398"/>
                  </a:lnTo>
                  <a:lnTo>
                    <a:pt x="378" y="396"/>
                  </a:lnTo>
                  <a:lnTo>
                    <a:pt x="438" y="389"/>
                  </a:lnTo>
                  <a:lnTo>
                    <a:pt x="481" y="380"/>
                  </a:lnTo>
                  <a:lnTo>
                    <a:pt x="517" y="369"/>
                  </a:lnTo>
                  <a:lnTo>
                    <a:pt x="546" y="356"/>
                  </a:lnTo>
                  <a:lnTo>
                    <a:pt x="568" y="341"/>
                  </a:lnTo>
                  <a:lnTo>
                    <a:pt x="586" y="326"/>
                  </a:lnTo>
                  <a:lnTo>
                    <a:pt x="600" y="308"/>
                  </a:lnTo>
                  <a:lnTo>
                    <a:pt x="610" y="290"/>
                  </a:lnTo>
                  <a:lnTo>
                    <a:pt x="619" y="272"/>
                  </a:lnTo>
                  <a:lnTo>
                    <a:pt x="628" y="254"/>
                  </a:lnTo>
                  <a:lnTo>
                    <a:pt x="636" y="236"/>
                  </a:lnTo>
                  <a:lnTo>
                    <a:pt x="646" y="218"/>
                  </a:lnTo>
                  <a:lnTo>
                    <a:pt x="660" y="201"/>
                  </a:lnTo>
                  <a:lnTo>
                    <a:pt x="675" y="186"/>
                  </a:lnTo>
                  <a:lnTo>
                    <a:pt x="696" y="171"/>
                  </a:lnTo>
                  <a:lnTo>
                    <a:pt x="723" y="159"/>
                  </a:lnTo>
                  <a:lnTo>
                    <a:pt x="766" y="146"/>
                  </a:lnTo>
                  <a:lnTo>
                    <a:pt x="813" y="140"/>
                  </a:lnTo>
                  <a:lnTo>
                    <a:pt x="861" y="137"/>
                  </a:lnTo>
                  <a:lnTo>
                    <a:pt x="909" y="138"/>
                  </a:lnTo>
                  <a:lnTo>
                    <a:pt x="960" y="140"/>
                  </a:lnTo>
                  <a:lnTo>
                    <a:pt x="1011" y="140"/>
                  </a:lnTo>
                  <a:lnTo>
                    <a:pt x="1062" y="138"/>
                  </a:lnTo>
                  <a:lnTo>
                    <a:pt x="1116" y="131"/>
                  </a:lnTo>
                  <a:lnTo>
                    <a:pt x="1170" y="119"/>
                  </a:lnTo>
                  <a:lnTo>
                    <a:pt x="1227" y="98"/>
                  </a:lnTo>
                  <a:lnTo>
                    <a:pt x="1285" y="72"/>
                  </a:lnTo>
                  <a:lnTo>
                    <a:pt x="1339" y="51"/>
                  </a:lnTo>
                  <a:lnTo>
                    <a:pt x="1386" y="35"/>
                  </a:lnTo>
                  <a:lnTo>
                    <a:pt x="1426" y="23"/>
                  </a:lnTo>
                  <a:lnTo>
                    <a:pt x="1459" y="14"/>
                  </a:lnTo>
                  <a:lnTo>
                    <a:pt x="1486" y="6"/>
                  </a:lnTo>
                  <a:lnTo>
                    <a:pt x="1506" y="3"/>
                  </a:lnTo>
                  <a:lnTo>
                    <a:pt x="1518" y="2"/>
                  </a:lnTo>
                  <a:lnTo>
                    <a:pt x="1521" y="0"/>
                  </a:lnTo>
                  <a:lnTo>
                    <a:pt x="1524" y="3"/>
                  </a:lnTo>
                  <a:lnTo>
                    <a:pt x="1531" y="14"/>
                  </a:lnTo>
                  <a:lnTo>
                    <a:pt x="1540" y="29"/>
                  </a:lnTo>
                  <a:lnTo>
                    <a:pt x="1554" y="51"/>
                  </a:lnTo>
                  <a:lnTo>
                    <a:pt x="1567" y="77"/>
                  </a:lnTo>
                  <a:lnTo>
                    <a:pt x="1582" y="110"/>
                  </a:lnTo>
                  <a:lnTo>
                    <a:pt x="1597" y="146"/>
                  </a:lnTo>
                  <a:lnTo>
                    <a:pt x="1611" y="188"/>
                  </a:lnTo>
                  <a:lnTo>
                    <a:pt x="1623" y="233"/>
                  </a:lnTo>
                  <a:lnTo>
                    <a:pt x="1632" y="282"/>
                  </a:lnTo>
                  <a:lnTo>
                    <a:pt x="1636" y="335"/>
                  </a:lnTo>
                  <a:lnTo>
                    <a:pt x="1636" y="390"/>
                  </a:lnTo>
                  <a:lnTo>
                    <a:pt x="1632" y="444"/>
                  </a:lnTo>
                  <a:lnTo>
                    <a:pt x="1626" y="494"/>
                  </a:lnTo>
                  <a:lnTo>
                    <a:pt x="1615" y="540"/>
                  </a:lnTo>
                  <a:lnTo>
                    <a:pt x="1602" y="581"/>
                  </a:lnTo>
                  <a:lnTo>
                    <a:pt x="1585" y="620"/>
                  </a:lnTo>
                  <a:lnTo>
                    <a:pt x="1561" y="656"/>
                  </a:lnTo>
                  <a:lnTo>
                    <a:pt x="1533" y="690"/>
                  </a:lnTo>
                  <a:lnTo>
                    <a:pt x="1498" y="725"/>
                  </a:lnTo>
                  <a:lnTo>
                    <a:pt x="1456" y="758"/>
                  </a:lnTo>
                  <a:lnTo>
                    <a:pt x="1407" y="791"/>
                  </a:lnTo>
                  <a:lnTo>
                    <a:pt x="1350" y="825"/>
                  </a:lnTo>
                  <a:lnTo>
                    <a:pt x="1284" y="861"/>
                  </a:lnTo>
                  <a:lnTo>
                    <a:pt x="1206" y="897"/>
                  </a:lnTo>
                  <a:lnTo>
                    <a:pt x="1126" y="924"/>
                  </a:lnTo>
                  <a:lnTo>
                    <a:pt x="1047" y="945"/>
                  </a:lnTo>
                  <a:lnTo>
                    <a:pt x="966" y="957"/>
                  </a:lnTo>
                  <a:lnTo>
                    <a:pt x="885" y="963"/>
                  </a:lnTo>
                  <a:lnTo>
                    <a:pt x="802" y="962"/>
                  </a:lnTo>
                  <a:lnTo>
                    <a:pt x="721" y="956"/>
                  </a:lnTo>
                  <a:lnTo>
                    <a:pt x="640" y="942"/>
                  </a:lnTo>
                  <a:lnTo>
                    <a:pt x="559" y="924"/>
                  </a:lnTo>
                  <a:lnTo>
                    <a:pt x="480" y="902"/>
                  </a:lnTo>
                  <a:lnTo>
                    <a:pt x="402" y="875"/>
                  </a:lnTo>
                  <a:lnTo>
                    <a:pt x="334" y="848"/>
                  </a:lnTo>
                  <a:lnTo>
                    <a:pt x="274" y="818"/>
                  </a:lnTo>
                  <a:lnTo>
                    <a:pt x="223" y="786"/>
                  </a:lnTo>
                  <a:lnTo>
                    <a:pt x="178" y="755"/>
                  </a:lnTo>
                  <a:lnTo>
                    <a:pt x="139" y="722"/>
                  </a:lnTo>
                  <a:lnTo>
                    <a:pt x="108" y="689"/>
                  </a:lnTo>
                  <a:lnTo>
                    <a:pt x="81" y="656"/>
                  </a:lnTo>
                  <a:lnTo>
                    <a:pt x="58" y="623"/>
                  </a:lnTo>
                  <a:lnTo>
                    <a:pt x="40" y="591"/>
                  </a:lnTo>
                  <a:lnTo>
                    <a:pt x="27" y="561"/>
                  </a:lnTo>
                  <a:lnTo>
                    <a:pt x="18" y="533"/>
                  </a:lnTo>
                  <a:lnTo>
                    <a:pt x="10" y="507"/>
                  </a:lnTo>
                  <a:lnTo>
                    <a:pt x="3" y="468"/>
                  </a:lnTo>
                  <a:lnTo>
                    <a:pt x="0" y="434"/>
                  </a:lnTo>
                  <a:lnTo>
                    <a:pt x="0" y="404"/>
                  </a:lnTo>
                  <a:lnTo>
                    <a:pt x="3" y="380"/>
                  </a:lnTo>
                  <a:lnTo>
                    <a:pt x="6" y="362"/>
                  </a:lnTo>
                  <a:lnTo>
                    <a:pt x="7" y="351"/>
                  </a:lnTo>
                  <a:lnTo>
                    <a:pt x="9" y="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06" name="Google Shape;506;p11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8" name="Google Shape;508;p11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9" name="Google Shape;509;p11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0" name="Google Shape;510;p11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1" name="Google Shape;511;p11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12"/>
          <p:cNvGrpSpPr/>
          <p:nvPr/>
        </p:nvGrpSpPr>
        <p:grpSpPr>
          <a:xfrm>
            <a:off x="757636" y="2096506"/>
            <a:ext cx="2428509" cy="2417074"/>
            <a:chOff x="911424" y="1875367"/>
            <a:chExt cx="2302713" cy="2291870"/>
          </a:xfrm>
        </p:grpSpPr>
        <p:sp>
          <p:nvSpPr>
            <p:cNvPr id="518" name="Google Shape;518;p12"/>
            <p:cNvSpPr txBox="1"/>
            <p:nvPr/>
          </p:nvSpPr>
          <p:spPr>
            <a:xfrm>
              <a:off x="1552539" y="2795026"/>
              <a:ext cx="1168468" cy="456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31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68%</a:t>
              </a:r>
              <a:endParaRPr b="1" sz="1687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9" name="Google Shape;519;p12"/>
            <p:cNvSpPr/>
            <p:nvPr/>
          </p:nvSpPr>
          <p:spPr>
            <a:xfrm>
              <a:off x="1104539" y="2166977"/>
              <a:ext cx="1799148" cy="1710929"/>
            </a:xfrm>
            <a:custGeom>
              <a:rect b="b" l="l" r="r" t="t"/>
              <a:pathLst>
                <a:path extrusionOk="0" h="248" w="243">
                  <a:moveTo>
                    <a:pt x="119" y="22"/>
                  </a:moveTo>
                  <a:cubicBezTo>
                    <a:pt x="175" y="22"/>
                    <a:pt x="221" y="67"/>
                    <a:pt x="221" y="124"/>
                  </a:cubicBezTo>
                  <a:cubicBezTo>
                    <a:pt x="221" y="181"/>
                    <a:pt x="175" y="227"/>
                    <a:pt x="119" y="227"/>
                  </a:cubicBezTo>
                  <a:cubicBezTo>
                    <a:pt x="119" y="227"/>
                    <a:pt x="118" y="227"/>
                    <a:pt x="118" y="227"/>
                  </a:cubicBezTo>
                  <a:cubicBezTo>
                    <a:pt x="118" y="248"/>
                    <a:pt x="118" y="248"/>
                    <a:pt x="118" y="248"/>
                  </a:cubicBezTo>
                  <a:cubicBezTo>
                    <a:pt x="118" y="248"/>
                    <a:pt x="119" y="248"/>
                    <a:pt x="119" y="248"/>
                  </a:cubicBezTo>
                  <a:cubicBezTo>
                    <a:pt x="187" y="248"/>
                    <a:pt x="243" y="193"/>
                    <a:pt x="243" y="124"/>
                  </a:cubicBezTo>
                  <a:cubicBezTo>
                    <a:pt x="243" y="55"/>
                    <a:pt x="187" y="0"/>
                    <a:pt x="119" y="0"/>
                  </a:cubicBezTo>
                  <a:cubicBezTo>
                    <a:pt x="63" y="0"/>
                    <a:pt x="17" y="36"/>
                    <a:pt x="0" y="85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35" y="51"/>
                    <a:pt x="73" y="22"/>
                    <a:pt x="119" y="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0" name="Google Shape;520;p12"/>
            <p:cNvSpPr/>
            <p:nvPr/>
          </p:nvSpPr>
          <p:spPr>
            <a:xfrm>
              <a:off x="1053205" y="1875367"/>
              <a:ext cx="2160932" cy="2291870"/>
            </a:xfrm>
            <a:custGeom>
              <a:rect b="b" l="l" r="r" t="t"/>
              <a:pathLst>
                <a:path extrusionOk="0" h="332" w="292">
                  <a:moveTo>
                    <a:pt x="126" y="21"/>
                  </a:moveTo>
                  <a:cubicBezTo>
                    <a:pt x="206" y="21"/>
                    <a:pt x="271" y="86"/>
                    <a:pt x="271" y="166"/>
                  </a:cubicBezTo>
                  <a:cubicBezTo>
                    <a:pt x="271" y="246"/>
                    <a:pt x="206" y="311"/>
                    <a:pt x="126" y="311"/>
                  </a:cubicBezTo>
                  <a:cubicBezTo>
                    <a:pt x="126" y="311"/>
                    <a:pt x="125" y="311"/>
                    <a:pt x="125" y="311"/>
                  </a:cubicBezTo>
                  <a:cubicBezTo>
                    <a:pt x="125" y="332"/>
                    <a:pt x="125" y="332"/>
                    <a:pt x="125" y="332"/>
                  </a:cubicBezTo>
                  <a:cubicBezTo>
                    <a:pt x="125" y="332"/>
                    <a:pt x="126" y="332"/>
                    <a:pt x="126" y="332"/>
                  </a:cubicBezTo>
                  <a:cubicBezTo>
                    <a:pt x="217" y="332"/>
                    <a:pt x="292" y="258"/>
                    <a:pt x="292" y="166"/>
                  </a:cubicBezTo>
                  <a:cubicBezTo>
                    <a:pt x="292" y="74"/>
                    <a:pt x="217" y="0"/>
                    <a:pt x="126" y="0"/>
                  </a:cubicBezTo>
                  <a:cubicBezTo>
                    <a:pt x="76" y="0"/>
                    <a:pt x="31" y="22"/>
                    <a:pt x="0" y="57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43" y="40"/>
                    <a:pt x="82" y="21"/>
                    <a:pt x="126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1" name="Google Shape;521;p12"/>
            <p:cNvSpPr/>
            <p:nvPr/>
          </p:nvSpPr>
          <p:spPr>
            <a:xfrm>
              <a:off x="1810997" y="2317339"/>
              <a:ext cx="931353" cy="1417041"/>
            </a:xfrm>
            <a:custGeom>
              <a:rect b="b" l="l" r="r" t="t"/>
              <a:pathLst>
                <a:path extrusionOk="0" h="205" w="126">
                  <a:moveTo>
                    <a:pt x="24" y="21"/>
                  </a:moveTo>
                  <a:cubicBezTo>
                    <a:pt x="68" y="21"/>
                    <a:pt x="105" y="57"/>
                    <a:pt x="105" y="102"/>
                  </a:cubicBezTo>
                  <a:cubicBezTo>
                    <a:pt x="105" y="147"/>
                    <a:pt x="68" y="183"/>
                    <a:pt x="24" y="183"/>
                  </a:cubicBezTo>
                  <a:cubicBezTo>
                    <a:pt x="24" y="183"/>
                    <a:pt x="24" y="183"/>
                    <a:pt x="23" y="183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3" y="205"/>
                    <a:pt x="24" y="205"/>
                    <a:pt x="24" y="205"/>
                  </a:cubicBezTo>
                  <a:cubicBezTo>
                    <a:pt x="80" y="205"/>
                    <a:pt x="126" y="159"/>
                    <a:pt x="126" y="102"/>
                  </a:cubicBezTo>
                  <a:cubicBezTo>
                    <a:pt x="126" y="45"/>
                    <a:pt x="80" y="0"/>
                    <a:pt x="24" y="0"/>
                  </a:cubicBezTo>
                  <a:cubicBezTo>
                    <a:pt x="16" y="0"/>
                    <a:pt x="8" y="0"/>
                    <a:pt x="0" y="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1" y="22"/>
                    <a:pt x="17" y="21"/>
                    <a:pt x="24" y="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2" name="Google Shape;522;p12"/>
            <p:cNvSpPr/>
            <p:nvPr/>
          </p:nvSpPr>
          <p:spPr>
            <a:xfrm>
              <a:off x="911424" y="2021172"/>
              <a:ext cx="2148711" cy="2002539"/>
            </a:xfrm>
            <a:custGeom>
              <a:rect b="b" l="l" r="r" t="t"/>
              <a:pathLst>
                <a:path extrusionOk="0" h="290" w="290">
                  <a:moveTo>
                    <a:pt x="20" y="145"/>
                  </a:moveTo>
                  <a:cubicBezTo>
                    <a:pt x="20" y="76"/>
                    <a:pt x="76" y="21"/>
                    <a:pt x="145" y="21"/>
                  </a:cubicBezTo>
                  <a:cubicBezTo>
                    <a:pt x="213" y="21"/>
                    <a:pt x="269" y="76"/>
                    <a:pt x="269" y="145"/>
                  </a:cubicBezTo>
                  <a:cubicBezTo>
                    <a:pt x="269" y="214"/>
                    <a:pt x="213" y="269"/>
                    <a:pt x="145" y="269"/>
                  </a:cubicBezTo>
                  <a:cubicBezTo>
                    <a:pt x="145" y="269"/>
                    <a:pt x="144" y="269"/>
                    <a:pt x="144" y="269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4" y="290"/>
                    <a:pt x="145" y="290"/>
                    <a:pt x="145" y="290"/>
                  </a:cubicBezTo>
                  <a:cubicBezTo>
                    <a:pt x="225" y="290"/>
                    <a:pt x="290" y="225"/>
                    <a:pt x="290" y="145"/>
                  </a:cubicBezTo>
                  <a:cubicBezTo>
                    <a:pt x="290" y="65"/>
                    <a:pt x="225" y="0"/>
                    <a:pt x="145" y="0"/>
                  </a:cubicBezTo>
                  <a:cubicBezTo>
                    <a:pt x="64" y="0"/>
                    <a:pt x="0" y="65"/>
                    <a:pt x="0" y="145"/>
                  </a:cubicBezTo>
                  <a:cubicBezTo>
                    <a:pt x="0" y="151"/>
                    <a:pt x="0" y="157"/>
                    <a:pt x="1" y="163"/>
                  </a:cubicBezTo>
                  <a:cubicBezTo>
                    <a:pt x="21" y="160"/>
                    <a:pt x="21" y="160"/>
                    <a:pt x="21" y="160"/>
                  </a:cubicBezTo>
                  <a:cubicBezTo>
                    <a:pt x="21" y="155"/>
                    <a:pt x="20" y="150"/>
                    <a:pt x="20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23" name="Google Shape;523;p12"/>
          <p:cNvGrpSpPr/>
          <p:nvPr/>
        </p:nvGrpSpPr>
        <p:grpSpPr>
          <a:xfrm>
            <a:off x="3700728" y="2237648"/>
            <a:ext cx="2533661" cy="2275933"/>
            <a:chOff x="3839633" y="2171701"/>
            <a:chExt cx="2127251" cy="1833032"/>
          </a:xfrm>
        </p:grpSpPr>
        <p:sp>
          <p:nvSpPr>
            <p:cNvPr id="524" name="Google Shape;524;p12"/>
            <p:cNvSpPr/>
            <p:nvPr/>
          </p:nvSpPr>
          <p:spPr>
            <a:xfrm>
              <a:off x="4108451" y="2453218"/>
              <a:ext cx="1589616" cy="1282700"/>
            </a:xfrm>
            <a:custGeom>
              <a:rect b="b" l="l" r="r" t="t"/>
              <a:pathLst>
                <a:path extrusionOk="0" h="200" w="248">
                  <a:moveTo>
                    <a:pt x="227" y="76"/>
                  </a:moveTo>
                  <a:cubicBezTo>
                    <a:pt x="227" y="133"/>
                    <a:pt x="181" y="179"/>
                    <a:pt x="124" y="179"/>
                  </a:cubicBezTo>
                  <a:cubicBezTo>
                    <a:pt x="67" y="179"/>
                    <a:pt x="21" y="133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45"/>
                    <a:pt x="55" y="200"/>
                    <a:pt x="124" y="200"/>
                  </a:cubicBezTo>
                  <a:cubicBezTo>
                    <a:pt x="193" y="200"/>
                    <a:pt x="248" y="145"/>
                    <a:pt x="248" y="76"/>
                  </a:cubicBezTo>
                  <a:cubicBezTo>
                    <a:pt x="248" y="47"/>
                    <a:pt x="239" y="21"/>
                    <a:pt x="222" y="0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218" y="31"/>
                    <a:pt x="227" y="52"/>
                    <a:pt x="227" y="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5" name="Google Shape;525;p12"/>
            <p:cNvSpPr/>
            <p:nvPr/>
          </p:nvSpPr>
          <p:spPr>
            <a:xfrm>
              <a:off x="3972984" y="2171701"/>
              <a:ext cx="1860549" cy="1699684"/>
            </a:xfrm>
            <a:custGeom>
              <a:rect b="b" l="l" r="r" t="t"/>
              <a:pathLst>
                <a:path extrusionOk="0" h="265" w="290">
                  <a:moveTo>
                    <a:pt x="269" y="120"/>
                  </a:moveTo>
                  <a:cubicBezTo>
                    <a:pt x="269" y="189"/>
                    <a:pt x="214" y="244"/>
                    <a:pt x="145" y="244"/>
                  </a:cubicBezTo>
                  <a:cubicBezTo>
                    <a:pt x="76" y="244"/>
                    <a:pt x="21" y="189"/>
                    <a:pt x="21" y="120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200"/>
                    <a:pt x="65" y="265"/>
                    <a:pt x="145" y="265"/>
                  </a:cubicBezTo>
                  <a:cubicBezTo>
                    <a:pt x="225" y="265"/>
                    <a:pt x="290" y="200"/>
                    <a:pt x="290" y="120"/>
                  </a:cubicBezTo>
                  <a:cubicBezTo>
                    <a:pt x="290" y="70"/>
                    <a:pt x="264" y="26"/>
                    <a:pt x="226" y="0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47" y="39"/>
                    <a:pt x="269" y="77"/>
                    <a:pt x="269" y="1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6" name="Google Shape;526;p12"/>
            <p:cNvSpPr/>
            <p:nvPr/>
          </p:nvSpPr>
          <p:spPr>
            <a:xfrm>
              <a:off x="3839633" y="2567517"/>
              <a:ext cx="2127251" cy="1437216"/>
            </a:xfrm>
            <a:custGeom>
              <a:rect b="b" l="l" r="r" t="t"/>
              <a:pathLst>
                <a:path extrusionOk="0" h="224" w="332">
                  <a:moveTo>
                    <a:pt x="311" y="58"/>
                  </a:moveTo>
                  <a:cubicBezTo>
                    <a:pt x="311" y="138"/>
                    <a:pt x="246" y="203"/>
                    <a:pt x="166" y="203"/>
                  </a:cubicBezTo>
                  <a:cubicBezTo>
                    <a:pt x="86" y="203"/>
                    <a:pt x="21" y="13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150"/>
                    <a:pt x="74" y="224"/>
                    <a:pt x="166" y="224"/>
                  </a:cubicBezTo>
                  <a:cubicBezTo>
                    <a:pt x="258" y="224"/>
                    <a:pt x="332" y="150"/>
                    <a:pt x="332" y="58"/>
                  </a:cubicBezTo>
                  <a:cubicBezTo>
                    <a:pt x="332" y="38"/>
                    <a:pt x="328" y="18"/>
                    <a:pt x="322" y="0"/>
                  </a:cubicBezTo>
                  <a:cubicBezTo>
                    <a:pt x="302" y="7"/>
                    <a:pt x="302" y="7"/>
                    <a:pt x="302" y="7"/>
                  </a:cubicBezTo>
                  <a:cubicBezTo>
                    <a:pt x="308" y="23"/>
                    <a:pt x="311" y="40"/>
                    <a:pt x="311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7" name="Google Shape;527;p12"/>
            <p:cNvSpPr/>
            <p:nvPr/>
          </p:nvSpPr>
          <p:spPr>
            <a:xfrm>
              <a:off x="4241800" y="2286001"/>
              <a:ext cx="1322917" cy="1316567"/>
            </a:xfrm>
            <a:custGeom>
              <a:rect b="b" l="l" r="r" t="t"/>
              <a:pathLst>
                <a:path extrusionOk="0" h="205" w="206">
                  <a:moveTo>
                    <a:pt x="103" y="21"/>
                  </a:moveTo>
                  <a:cubicBezTo>
                    <a:pt x="148" y="21"/>
                    <a:pt x="184" y="57"/>
                    <a:pt x="184" y="102"/>
                  </a:cubicBezTo>
                  <a:cubicBezTo>
                    <a:pt x="184" y="147"/>
                    <a:pt x="148" y="183"/>
                    <a:pt x="103" y="183"/>
                  </a:cubicBezTo>
                  <a:cubicBezTo>
                    <a:pt x="58" y="183"/>
                    <a:pt x="22" y="147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59"/>
                    <a:pt x="46" y="205"/>
                    <a:pt x="103" y="205"/>
                  </a:cubicBezTo>
                  <a:cubicBezTo>
                    <a:pt x="160" y="205"/>
                    <a:pt x="206" y="159"/>
                    <a:pt x="206" y="102"/>
                  </a:cubicBezTo>
                  <a:cubicBezTo>
                    <a:pt x="206" y="45"/>
                    <a:pt x="160" y="0"/>
                    <a:pt x="103" y="0"/>
                  </a:cubicBezTo>
                  <a:cubicBezTo>
                    <a:pt x="73" y="0"/>
                    <a:pt x="46" y="12"/>
                    <a:pt x="27" y="33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8" y="31"/>
                    <a:pt x="79" y="21"/>
                    <a:pt x="103" y="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8" name="Google Shape;528;p12"/>
            <p:cNvSpPr txBox="1"/>
            <p:nvPr/>
          </p:nvSpPr>
          <p:spPr>
            <a:xfrm>
              <a:off x="4565382" y="2839181"/>
              <a:ext cx="1011767" cy="388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31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79%</a:t>
              </a:r>
              <a:endParaRPr b="1" sz="1687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29" name="Google Shape;529;p12"/>
          <p:cNvGrpSpPr/>
          <p:nvPr/>
        </p:nvGrpSpPr>
        <p:grpSpPr>
          <a:xfrm>
            <a:off x="6897775" y="2118245"/>
            <a:ext cx="2456962" cy="2243968"/>
            <a:chOff x="6229351" y="1875368"/>
            <a:chExt cx="2129367" cy="1822449"/>
          </a:xfrm>
        </p:grpSpPr>
        <p:sp>
          <p:nvSpPr>
            <p:cNvPr id="530" name="Google Shape;530;p12"/>
            <p:cNvSpPr/>
            <p:nvPr/>
          </p:nvSpPr>
          <p:spPr>
            <a:xfrm>
              <a:off x="6498167" y="2146300"/>
              <a:ext cx="1598084" cy="1551517"/>
            </a:xfrm>
            <a:custGeom>
              <a:rect b="b" l="l" r="r" t="t"/>
              <a:pathLst>
                <a:path extrusionOk="0" h="242" w="249">
                  <a:moveTo>
                    <a:pt x="22" y="124"/>
                  </a:moveTo>
                  <a:cubicBezTo>
                    <a:pt x="22" y="67"/>
                    <a:pt x="68" y="22"/>
                    <a:pt x="124" y="22"/>
                  </a:cubicBezTo>
                  <a:cubicBezTo>
                    <a:pt x="181" y="22"/>
                    <a:pt x="227" y="67"/>
                    <a:pt x="227" y="124"/>
                  </a:cubicBezTo>
                  <a:cubicBezTo>
                    <a:pt x="227" y="124"/>
                    <a:pt x="227" y="124"/>
                    <a:pt x="227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49" y="55"/>
                    <a:pt x="193" y="0"/>
                    <a:pt x="124" y="0"/>
                  </a:cubicBezTo>
                  <a:cubicBezTo>
                    <a:pt x="56" y="0"/>
                    <a:pt x="0" y="55"/>
                    <a:pt x="0" y="124"/>
                  </a:cubicBezTo>
                  <a:cubicBezTo>
                    <a:pt x="0" y="179"/>
                    <a:pt x="36" y="226"/>
                    <a:pt x="86" y="242"/>
                  </a:cubicBezTo>
                  <a:cubicBezTo>
                    <a:pt x="92" y="222"/>
                    <a:pt x="92" y="222"/>
                    <a:pt x="92" y="222"/>
                  </a:cubicBezTo>
                  <a:cubicBezTo>
                    <a:pt x="51" y="208"/>
                    <a:pt x="22" y="170"/>
                    <a:pt x="22" y="1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1" name="Google Shape;531;p12"/>
            <p:cNvSpPr/>
            <p:nvPr/>
          </p:nvSpPr>
          <p:spPr>
            <a:xfrm>
              <a:off x="6364818" y="2010833"/>
              <a:ext cx="1860549" cy="1636184"/>
            </a:xfrm>
            <a:custGeom>
              <a:rect b="b" l="l" r="r" t="t"/>
              <a:pathLst>
                <a:path extrusionOk="0" h="255" w="290">
                  <a:moveTo>
                    <a:pt x="21" y="145"/>
                  </a:moveTo>
                  <a:cubicBezTo>
                    <a:pt x="21" y="76"/>
                    <a:pt x="77" y="21"/>
                    <a:pt x="145" y="21"/>
                  </a:cubicBezTo>
                  <a:cubicBezTo>
                    <a:pt x="214" y="21"/>
                    <a:pt x="270" y="76"/>
                    <a:pt x="270" y="145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90" y="145"/>
                    <a:pt x="290" y="145"/>
                    <a:pt x="290" y="145"/>
                  </a:cubicBezTo>
                  <a:cubicBezTo>
                    <a:pt x="290" y="145"/>
                    <a:pt x="290" y="145"/>
                    <a:pt x="290" y="145"/>
                  </a:cubicBezTo>
                  <a:cubicBezTo>
                    <a:pt x="290" y="65"/>
                    <a:pt x="225" y="0"/>
                    <a:pt x="145" y="0"/>
                  </a:cubicBezTo>
                  <a:cubicBezTo>
                    <a:pt x="65" y="0"/>
                    <a:pt x="0" y="65"/>
                    <a:pt x="0" y="145"/>
                  </a:cubicBezTo>
                  <a:cubicBezTo>
                    <a:pt x="0" y="189"/>
                    <a:pt x="20" y="228"/>
                    <a:pt x="50" y="255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38" y="216"/>
                    <a:pt x="21" y="183"/>
                    <a:pt x="21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2" name="Google Shape;532;p12"/>
            <p:cNvSpPr/>
            <p:nvPr/>
          </p:nvSpPr>
          <p:spPr>
            <a:xfrm>
              <a:off x="6229351" y="1875368"/>
              <a:ext cx="2129367" cy="1310217"/>
            </a:xfrm>
            <a:custGeom>
              <a:rect b="b" l="l" r="r" t="t"/>
              <a:pathLst>
                <a:path extrusionOk="0" h="204" w="332">
                  <a:moveTo>
                    <a:pt x="21" y="166"/>
                  </a:moveTo>
                  <a:cubicBezTo>
                    <a:pt x="21" y="86"/>
                    <a:pt x="86" y="21"/>
                    <a:pt x="166" y="21"/>
                  </a:cubicBezTo>
                  <a:cubicBezTo>
                    <a:pt x="246" y="21"/>
                    <a:pt x="311" y="86"/>
                    <a:pt x="311" y="166"/>
                  </a:cubicBezTo>
                  <a:cubicBezTo>
                    <a:pt x="311" y="166"/>
                    <a:pt x="311" y="166"/>
                    <a:pt x="311" y="166"/>
                  </a:cubicBezTo>
                  <a:cubicBezTo>
                    <a:pt x="332" y="166"/>
                    <a:pt x="332" y="166"/>
                    <a:pt x="332" y="166"/>
                  </a:cubicBezTo>
                  <a:cubicBezTo>
                    <a:pt x="332" y="166"/>
                    <a:pt x="332" y="166"/>
                    <a:pt x="332" y="166"/>
                  </a:cubicBezTo>
                  <a:cubicBezTo>
                    <a:pt x="332" y="74"/>
                    <a:pt x="258" y="0"/>
                    <a:pt x="166" y="0"/>
                  </a:cubicBezTo>
                  <a:cubicBezTo>
                    <a:pt x="75" y="0"/>
                    <a:pt x="0" y="74"/>
                    <a:pt x="0" y="166"/>
                  </a:cubicBezTo>
                  <a:cubicBezTo>
                    <a:pt x="0" y="179"/>
                    <a:pt x="2" y="192"/>
                    <a:pt x="4" y="204"/>
                  </a:cubicBezTo>
                  <a:cubicBezTo>
                    <a:pt x="25" y="199"/>
                    <a:pt x="25" y="199"/>
                    <a:pt x="25" y="199"/>
                  </a:cubicBezTo>
                  <a:cubicBezTo>
                    <a:pt x="23" y="188"/>
                    <a:pt x="21" y="177"/>
                    <a:pt x="21" y="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3" name="Google Shape;533;p12"/>
            <p:cNvSpPr/>
            <p:nvPr/>
          </p:nvSpPr>
          <p:spPr>
            <a:xfrm>
              <a:off x="6639985" y="2286001"/>
              <a:ext cx="1316567" cy="1316567"/>
            </a:xfrm>
            <a:custGeom>
              <a:rect b="b" l="l" r="r" t="t"/>
              <a:pathLst>
                <a:path extrusionOk="0" h="205" w="205">
                  <a:moveTo>
                    <a:pt x="102" y="183"/>
                  </a:moveTo>
                  <a:cubicBezTo>
                    <a:pt x="58" y="183"/>
                    <a:pt x="21" y="147"/>
                    <a:pt x="21" y="102"/>
                  </a:cubicBezTo>
                  <a:cubicBezTo>
                    <a:pt x="21" y="57"/>
                    <a:pt x="58" y="21"/>
                    <a:pt x="102" y="21"/>
                  </a:cubicBezTo>
                  <a:cubicBezTo>
                    <a:pt x="147" y="21"/>
                    <a:pt x="183" y="57"/>
                    <a:pt x="183" y="102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5" y="45"/>
                    <a:pt x="159" y="0"/>
                    <a:pt x="102" y="0"/>
                  </a:cubicBezTo>
                  <a:cubicBezTo>
                    <a:pt x="46" y="0"/>
                    <a:pt x="0" y="45"/>
                    <a:pt x="0" y="102"/>
                  </a:cubicBezTo>
                  <a:cubicBezTo>
                    <a:pt x="0" y="159"/>
                    <a:pt x="46" y="205"/>
                    <a:pt x="102" y="205"/>
                  </a:cubicBezTo>
                  <a:cubicBezTo>
                    <a:pt x="106" y="205"/>
                    <a:pt x="111" y="204"/>
                    <a:pt x="115" y="204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09" y="183"/>
                    <a:pt x="106" y="183"/>
                    <a:pt x="102" y="1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4" name="Google Shape;534;p12"/>
            <p:cNvSpPr txBox="1"/>
            <p:nvPr/>
          </p:nvSpPr>
          <p:spPr>
            <a:xfrm>
              <a:off x="6930953" y="2638244"/>
              <a:ext cx="1011767" cy="391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31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39%</a:t>
              </a:r>
              <a:endParaRPr b="1" sz="1687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35" name="Google Shape;535;p12"/>
          <p:cNvGrpSpPr/>
          <p:nvPr/>
        </p:nvGrpSpPr>
        <p:grpSpPr>
          <a:xfrm>
            <a:off x="9818823" y="2096506"/>
            <a:ext cx="2306263" cy="2417074"/>
            <a:chOff x="8589434" y="1875367"/>
            <a:chExt cx="1826684" cy="2129367"/>
          </a:xfrm>
        </p:grpSpPr>
        <p:sp>
          <p:nvSpPr>
            <p:cNvPr id="536" name="Google Shape;536;p12"/>
            <p:cNvSpPr/>
            <p:nvPr/>
          </p:nvSpPr>
          <p:spPr>
            <a:xfrm>
              <a:off x="8858251" y="2137834"/>
              <a:ext cx="1557867" cy="1598084"/>
            </a:xfrm>
            <a:custGeom>
              <a:rect b="b" l="l" r="r" t="t"/>
              <a:pathLst>
                <a:path extrusionOk="0" h="249" w="243">
                  <a:moveTo>
                    <a:pt x="125" y="227"/>
                  </a:moveTo>
                  <a:cubicBezTo>
                    <a:pt x="69" y="228"/>
                    <a:pt x="22" y="182"/>
                    <a:pt x="22" y="125"/>
                  </a:cubicBezTo>
                  <a:cubicBezTo>
                    <a:pt x="22" y="69"/>
                    <a:pt x="68" y="22"/>
                    <a:pt x="124" y="22"/>
                  </a:cubicBezTo>
                  <a:cubicBezTo>
                    <a:pt x="124" y="22"/>
                    <a:pt x="125" y="22"/>
                    <a:pt x="125" y="22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4" y="0"/>
                    <a:pt x="124" y="0"/>
                  </a:cubicBezTo>
                  <a:cubicBezTo>
                    <a:pt x="56" y="1"/>
                    <a:pt x="0" y="57"/>
                    <a:pt x="1" y="125"/>
                  </a:cubicBezTo>
                  <a:cubicBezTo>
                    <a:pt x="1" y="194"/>
                    <a:pt x="57" y="249"/>
                    <a:pt x="125" y="249"/>
                  </a:cubicBezTo>
                  <a:cubicBezTo>
                    <a:pt x="180" y="249"/>
                    <a:pt x="227" y="213"/>
                    <a:pt x="243" y="163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09" y="198"/>
                    <a:pt x="171" y="227"/>
                    <a:pt x="125" y="2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537" name="Google Shape;537;p12"/>
            <p:cNvGrpSpPr/>
            <p:nvPr/>
          </p:nvGrpSpPr>
          <p:grpSpPr>
            <a:xfrm>
              <a:off x="8589434" y="1875367"/>
              <a:ext cx="1788584" cy="2129367"/>
              <a:chOff x="8589434" y="1875367"/>
              <a:chExt cx="1788584" cy="2129367"/>
            </a:xfrm>
          </p:grpSpPr>
          <p:sp>
            <p:nvSpPr>
              <p:cNvPr id="538" name="Google Shape;538;p12"/>
              <p:cNvSpPr/>
              <p:nvPr/>
            </p:nvSpPr>
            <p:spPr>
              <a:xfrm>
                <a:off x="8997951" y="2279651"/>
                <a:ext cx="1322916" cy="1322916"/>
              </a:xfrm>
              <a:custGeom>
                <a:rect b="b" l="l" r="r" t="t"/>
                <a:pathLst>
                  <a:path extrusionOk="0" h="206" w="206">
                    <a:moveTo>
                      <a:pt x="184" y="102"/>
                    </a:moveTo>
                    <a:cubicBezTo>
                      <a:pt x="184" y="147"/>
                      <a:pt x="148" y="183"/>
                      <a:pt x="103" y="184"/>
                    </a:cubicBezTo>
                    <a:cubicBezTo>
                      <a:pt x="59" y="184"/>
                      <a:pt x="22" y="148"/>
                      <a:pt x="22" y="103"/>
                    </a:cubicBezTo>
                    <a:cubicBezTo>
                      <a:pt x="22" y="58"/>
                      <a:pt x="58" y="22"/>
                      <a:pt x="102" y="22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3" y="0"/>
                      <a:pt x="102" y="0"/>
                      <a:pt x="102" y="0"/>
                    </a:cubicBezTo>
                    <a:cubicBezTo>
                      <a:pt x="46" y="0"/>
                      <a:pt x="0" y="47"/>
                      <a:pt x="0" y="103"/>
                    </a:cubicBezTo>
                    <a:cubicBezTo>
                      <a:pt x="0" y="160"/>
                      <a:pt x="47" y="206"/>
                      <a:pt x="103" y="205"/>
                    </a:cubicBezTo>
                    <a:cubicBezTo>
                      <a:pt x="160" y="205"/>
                      <a:pt x="206" y="159"/>
                      <a:pt x="205" y="102"/>
                    </a:cubicBezTo>
                    <a:cubicBezTo>
                      <a:pt x="205" y="94"/>
                      <a:pt x="204" y="86"/>
                      <a:pt x="203" y="79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3" y="90"/>
                      <a:pt x="184" y="96"/>
                      <a:pt x="184" y="1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39" name="Google Shape;539;p12"/>
              <p:cNvSpPr/>
              <p:nvPr/>
            </p:nvSpPr>
            <p:spPr>
              <a:xfrm>
                <a:off x="8589434" y="1875367"/>
                <a:ext cx="1602317" cy="2129367"/>
              </a:xfrm>
              <a:custGeom>
                <a:rect b="b" l="l" r="r" t="t"/>
                <a:pathLst>
                  <a:path extrusionOk="0" h="332" w="250">
                    <a:moveTo>
                      <a:pt x="168" y="311"/>
                    </a:moveTo>
                    <a:cubicBezTo>
                      <a:pt x="87" y="311"/>
                      <a:pt x="22" y="247"/>
                      <a:pt x="22" y="166"/>
                    </a:cubicBezTo>
                    <a:cubicBezTo>
                      <a:pt x="21" y="86"/>
                      <a:pt x="86" y="21"/>
                      <a:pt x="166" y="21"/>
                    </a:cubicBezTo>
                    <a:cubicBezTo>
                      <a:pt x="166" y="21"/>
                      <a:pt x="166" y="21"/>
                      <a:pt x="167" y="21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74" y="0"/>
                      <a:pt x="0" y="75"/>
                      <a:pt x="1" y="167"/>
                    </a:cubicBezTo>
                    <a:cubicBezTo>
                      <a:pt x="1" y="258"/>
                      <a:pt x="76" y="332"/>
                      <a:pt x="168" y="332"/>
                    </a:cubicBezTo>
                    <a:cubicBezTo>
                      <a:pt x="197" y="332"/>
                      <a:pt x="225" y="324"/>
                      <a:pt x="250" y="310"/>
                    </a:cubicBezTo>
                    <a:cubicBezTo>
                      <a:pt x="239" y="292"/>
                      <a:pt x="239" y="292"/>
                      <a:pt x="239" y="292"/>
                    </a:cubicBezTo>
                    <a:cubicBezTo>
                      <a:pt x="218" y="304"/>
                      <a:pt x="194" y="311"/>
                      <a:pt x="168" y="3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40" name="Google Shape;540;p12"/>
              <p:cNvSpPr/>
              <p:nvPr/>
            </p:nvSpPr>
            <p:spPr>
              <a:xfrm>
                <a:off x="8722785" y="2010834"/>
                <a:ext cx="1655233" cy="1860551"/>
              </a:xfrm>
              <a:custGeom>
                <a:rect b="b" l="l" r="r" t="t"/>
                <a:pathLst>
                  <a:path extrusionOk="0" h="290" w="258">
                    <a:moveTo>
                      <a:pt x="146" y="269"/>
                    </a:moveTo>
                    <a:cubicBezTo>
                      <a:pt x="78" y="269"/>
                      <a:pt x="22" y="214"/>
                      <a:pt x="22" y="145"/>
                    </a:cubicBezTo>
                    <a:cubicBezTo>
                      <a:pt x="21" y="77"/>
                      <a:pt x="77" y="21"/>
                      <a:pt x="145" y="20"/>
                    </a:cubicBezTo>
                    <a:cubicBezTo>
                      <a:pt x="145" y="20"/>
                      <a:pt x="146" y="20"/>
                      <a:pt x="146" y="2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65" y="0"/>
                      <a:pt x="0" y="65"/>
                      <a:pt x="1" y="145"/>
                    </a:cubicBezTo>
                    <a:cubicBezTo>
                      <a:pt x="1" y="226"/>
                      <a:pt x="66" y="290"/>
                      <a:pt x="147" y="290"/>
                    </a:cubicBezTo>
                    <a:cubicBezTo>
                      <a:pt x="191" y="290"/>
                      <a:pt x="231" y="269"/>
                      <a:pt x="258" y="237"/>
                    </a:cubicBezTo>
                    <a:cubicBezTo>
                      <a:pt x="242" y="224"/>
                      <a:pt x="242" y="224"/>
                      <a:pt x="242" y="224"/>
                    </a:cubicBezTo>
                    <a:cubicBezTo>
                      <a:pt x="219" y="251"/>
                      <a:pt x="185" y="269"/>
                      <a:pt x="146" y="2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541" name="Google Shape;541;p12"/>
              <p:cNvSpPr txBox="1"/>
              <p:nvPr/>
            </p:nvSpPr>
            <p:spPr>
              <a:xfrm>
                <a:off x="9330468" y="2729818"/>
                <a:ext cx="1009649" cy="424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531">
                    <a:solidFill>
                      <a:schemeClr val="lt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66%</a:t>
                </a:r>
                <a:endParaRPr b="1" sz="1687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cxnSp>
        <p:nvCxnSpPr>
          <p:cNvPr id="542" name="Google Shape;542;p12"/>
          <p:cNvCxnSpPr/>
          <p:nvPr/>
        </p:nvCxnSpPr>
        <p:spPr>
          <a:xfrm>
            <a:off x="2563215" y="4794820"/>
            <a:ext cx="7672383" cy="0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43" name="Google Shape;543;p12"/>
          <p:cNvGrpSpPr/>
          <p:nvPr/>
        </p:nvGrpSpPr>
        <p:grpSpPr>
          <a:xfrm>
            <a:off x="1991486" y="5129567"/>
            <a:ext cx="1864828" cy="408980"/>
            <a:chOff x="1887992" y="4863856"/>
            <a:chExt cx="1768230" cy="387795"/>
          </a:xfrm>
        </p:grpSpPr>
        <p:sp>
          <p:nvSpPr>
            <p:cNvPr id="544" name="Google Shape;544;p12"/>
            <p:cNvSpPr/>
            <p:nvPr/>
          </p:nvSpPr>
          <p:spPr>
            <a:xfrm>
              <a:off x="1887992" y="4863856"/>
              <a:ext cx="387795" cy="3877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5" name="Google Shape;545;p12"/>
            <p:cNvSpPr txBox="1"/>
            <p:nvPr/>
          </p:nvSpPr>
          <p:spPr>
            <a:xfrm>
              <a:off x="2275787" y="4882319"/>
              <a:ext cx="1380435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</p:grpSp>
      <p:grpSp>
        <p:nvGrpSpPr>
          <p:cNvPr id="546" name="Google Shape;546;p12"/>
          <p:cNvGrpSpPr/>
          <p:nvPr/>
        </p:nvGrpSpPr>
        <p:grpSpPr>
          <a:xfrm>
            <a:off x="4374716" y="5129567"/>
            <a:ext cx="1864828" cy="408980"/>
            <a:chOff x="4147772" y="4863856"/>
            <a:chExt cx="1768230" cy="387795"/>
          </a:xfrm>
        </p:grpSpPr>
        <p:sp>
          <p:nvSpPr>
            <p:cNvPr id="547" name="Google Shape;547;p12"/>
            <p:cNvSpPr/>
            <p:nvPr/>
          </p:nvSpPr>
          <p:spPr>
            <a:xfrm>
              <a:off x="4147772" y="4863856"/>
              <a:ext cx="387795" cy="387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8" name="Google Shape;548;p12"/>
            <p:cNvSpPr txBox="1"/>
            <p:nvPr/>
          </p:nvSpPr>
          <p:spPr>
            <a:xfrm>
              <a:off x="4535567" y="4882319"/>
              <a:ext cx="1380435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</p:grpSp>
      <p:grpSp>
        <p:nvGrpSpPr>
          <p:cNvPr id="549" name="Google Shape;549;p12"/>
          <p:cNvGrpSpPr/>
          <p:nvPr/>
        </p:nvGrpSpPr>
        <p:grpSpPr>
          <a:xfrm>
            <a:off x="6753221" y="5129567"/>
            <a:ext cx="1864828" cy="408980"/>
            <a:chOff x="6403068" y="4863856"/>
            <a:chExt cx="1768229" cy="387795"/>
          </a:xfrm>
        </p:grpSpPr>
        <p:sp>
          <p:nvSpPr>
            <p:cNvPr id="550" name="Google Shape;550;p12"/>
            <p:cNvSpPr/>
            <p:nvPr/>
          </p:nvSpPr>
          <p:spPr>
            <a:xfrm>
              <a:off x="6403068" y="4863856"/>
              <a:ext cx="387795" cy="3877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1" name="Google Shape;551;p12"/>
            <p:cNvSpPr txBox="1"/>
            <p:nvPr/>
          </p:nvSpPr>
          <p:spPr>
            <a:xfrm>
              <a:off x="6790863" y="4882319"/>
              <a:ext cx="1380434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</p:grpSp>
      <p:grpSp>
        <p:nvGrpSpPr>
          <p:cNvPr id="552" name="Google Shape;552;p12"/>
          <p:cNvGrpSpPr/>
          <p:nvPr/>
        </p:nvGrpSpPr>
        <p:grpSpPr>
          <a:xfrm>
            <a:off x="9131720" y="5129567"/>
            <a:ext cx="1865507" cy="408980"/>
            <a:chOff x="8658364" y="4863856"/>
            <a:chExt cx="1768874" cy="387795"/>
          </a:xfrm>
        </p:grpSpPr>
        <p:sp>
          <p:nvSpPr>
            <p:cNvPr id="553" name="Google Shape;553;p12"/>
            <p:cNvSpPr/>
            <p:nvPr/>
          </p:nvSpPr>
          <p:spPr>
            <a:xfrm>
              <a:off x="8658364" y="4863856"/>
              <a:ext cx="387795" cy="3877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4" name="Google Shape;554;p12"/>
            <p:cNvSpPr txBox="1"/>
            <p:nvPr/>
          </p:nvSpPr>
          <p:spPr>
            <a:xfrm>
              <a:off x="9046803" y="4882319"/>
              <a:ext cx="1380435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</p:grpSp>
      <p:sp>
        <p:nvSpPr>
          <p:cNvPr id="555" name="Google Shape;555;p12"/>
          <p:cNvSpPr/>
          <p:nvPr/>
        </p:nvSpPr>
        <p:spPr>
          <a:xfrm>
            <a:off x="1526007" y="5841378"/>
            <a:ext cx="9806732" cy="481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66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6" name="Google Shape;556;p1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7" name="Google Shape;557;p12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8" name="Google Shape;558;p1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9" name="Google Shape;559;p1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0" name="Google Shape;560;p12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1" name="Google Shape;561;p1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13"/>
          <p:cNvGrpSpPr/>
          <p:nvPr/>
        </p:nvGrpSpPr>
        <p:grpSpPr>
          <a:xfrm>
            <a:off x="7790082" y="1832252"/>
            <a:ext cx="2852742" cy="4607376"/>
            <a:chOff x="3030538" y="2674938"/>
            <a:chExt cx="779463" cy="1258888"/>
          </a:xfrm>
        </p:grpSpPr>
        <p:sp>
          <p:nvSpPr>
            <p:cNvPr id="568" name="Google Shape;568;p13"/>
            <p:cNvSpPr/>
            <p:nvPr/>
          </p:nvSpPr>
          <p:spPr>
            <a:xfrm>
              <a:off x="3541713" y="2881313"/>
              <a:ext cx="39688" cy="31750"/>
            </a:xfrm>
            <a:custGeom>
              <a:rect b="b" l="l" r="r" t="t"/>
              <a:pathLst>
                <a:path extrusionOk="0" h="23" w="30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3030538" y="2674938"/>
              <a:ext cx="779463" cy="1258888"/>
            </a:xfrm>
            <a:custGeom>
              <a:rect b="b" l="l" r="r" t="t"/>
              <a:pathLst>
                <a:path extrusionOk="0" h="945" w="586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570" name="Google Shape;570;p13"/>
          <p:cNvSpPr/>
          <p:nvPr/>
        </p:nvSpPr>
        <p:spPr>
          <a:xfrm>
            <a:off x="3812057" y="6589573"/>
            <a:ext cx="2233" cy="2233"/>
          </a:xfrm>
          <a:custGeom>
            <a:rect b="b" l="l" r="r" t="t"/>
            <a:pathLst>
              <a:path extrusionOk="0" h="120000"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71" name="Google Shape;571;p13"/>
          <p:cNvCxnSpPr/>
          <p:nvPr/>
        </p:nvCxnSpPr>
        <p:spPr>
          <a:xfrm rot="10800000">
            <a:off x="6429375" y="1997717"/>
            <a:ext cx="0" cy="4211578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dot"/>
            <a:miter lim="800000"/>
            <a:headEnd len="med" w="med" type="oval"/>
            <a:tailEnd len="med" w="med" type="oval"/>
          </a:ln>
        </p:spPr>
      </p:cxnSp>
      <p:sp>
        <p:nvSpPr>
          <p:cNvPr id="572" name="Google Shape;572;p13"/>
          <p:cNvSpPr/>
          <p:nvPr/>
        </p:nvSpPr>
        <p:spPr>
          <a:xfrm>
            <a:off x="8608015" y="4403865"/>
            <a:ext cx="870330" cy="870330"/>
          </a:xfrm>
          <a:prstGeom prst="ellipse">
            <a:avLst/>
          </a:prstGeom>
          <a:solidFill>
            <a:schemeClr val="accent3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3" name="Google Shape;573;p13"/>
          <p:cNvSpPr/>
          <p:nvPr/>
        </p:nvSpPr>
        <p:spPr>
          <a:xfrm>
            <a:off x="8482965" y="5654683"/>
            <a:ext cx="481700" cy="481700"/>
          </a:xfrm>
          <a:prstGeom prst="ellipse">
            <a:avLst/>
          </a:prstGeom>
          <a:solidFill>
            <a:schemeClr val="accent5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4" name="Google Shape;574;p13"/>
          <p:cNvSpPr/>
          <p:nvPr/>
        </p:nvSpPr>
        <p:spPr>
          <a:xfrm flipH="1">
            <a:off x="10037968" y="3213728"/>
            <a:ext cx="325267" cy="325265"/>
          </a:xfrm>
          <a:prstGeom prst="ellipse">
            <a:avLst/>
          </a:prstGeom>
          <a:solidFill>
            <a:schemeClr val="accent2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5" name="Google Shape;575;p13"/>
          <p:cNvSpPr/>
          <p:nvPr/>
        </p:nvSpPr>
        <p:spPr>
          <a:xfrm>
            <a:off x="8369506" y="2575595"/>
            <a:ext cx="638134" cy="638134"/>
          </a:xfrm>
          <a:prstGeom prst="ellipse">
            <a:avLst/>
          </a:prstGeom>
          <a:solidFill>
            <a:schemeClr val="accent1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76" name="Google Shape;576;p13"/>
          <p:cNvGrpSpPr/>
          <p:nvPr/>
        </p:nvGrpSpPr>
        <p:grpSpPr>
          <a:xfrm>
            <a:off x="6708919" y="2899108"/>
            <a:ext cx="1975803" cy="1027073"/>
            <a:chOff x="1447534" y="2037108"/>
            <a:chExt cx="1455184" cy="756443"/>
          </a:xfrm>
        </p:grpSpPr>
        <p:cxnSp>
          <p:nvCxnSpPr>
            <p:cNvPr id="577" name="Google Shape;577;p13"/>
            <p:cNvCxnSpPr/>
            <p:nvPr/>
          </p:nvCxnSpPr>
          <p:spPr>
            <a:xfrm flipH="1">
              <a:off x="2079660" y="2037108"/>
              <a:ext cx="823058" cy="534642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dot"/>
              <a:miter lim="800000"/>
              <a:headEnd len="med" w="med" type="oval"/>
              <a:tailEnd len="sm" w="sm" type="none"/>
            </a:ln>
          </p:spPr>
        </p:cxnSp>
        <p:cxnSp>
          <p:nvCxnSpPr>
            <p:cNvPr id="578" name="Google Shape;578;p13"/>
            <p:cNvCxnSpPr/>
            <p:nvPr/>
          </p:nvCxnSpPr>
          <p:spPr>
            <a:xfrm rot="10800000">
              <a:off x="1450647" y="2571750"/>
              <a:ext cx="644254" cy="0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579" name="Google Shape;579;p13"/>
            <p:cNvSpPr txBox="1"/>
            <p:nvPr/>
          </p:nvSpPr>
          <p:spPr>
            <a:xfrm>
              <a:off x="1447534" y="2626139"/>
              <a:ext cx="708086" cy="167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77"/>
                <a:buFont typeface="Cambria"/>
                <a:buNone/>
              </a:pPr>
              <a:r>
                <a:rPr b="1" lang="en-US" sz="1477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KEY WORD</a:t>
              </a:r>
              <a:endParaRPr/>
            </a:p>
          </p:txBody>
        </p:sp>
        <p:sp>
          <p:nvSpPr>
            <p:cNvPr id="580" name="Google Shape;580;p13"/>
            <p:cNvSpPr txBox="1"/>
            <p:nvPr/>
          </p:nvSpPr>
          <p:spPr>
            <a:xfrm>
              <a:off x="1629206" y="2347180"/>
              <a:ext cx="344740" cy="191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87"/>
                <a:buFont typeface="Cambria"/>
                <a:buNone/>
              </a:pPr>
              <a:r>
                <a:rPr b="1" lang="en-US" sz="1687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60%</a:t>
              </a:r>
              <a:endParaRPr/>
            </a:p>
          </p:txBody>
        </p:sp>
      </p:grpSp>
      <p:grpSp>
        <p:nvGrpSpPr>
          <p:cNvPr id="581" name="Google Shape;581;p13"/>
          <p:cNvGrpSpPr/>
          <p:nvPr/>
        </p:nvGrpSpPr>
        <p:grpSpPr>
          <a:xfrm>
            <a:off x="10201811" y="1803540"/>
            <a:ext cx="1644811" cy="1570680"/>
            <a:chOff x="969865" y="2347180"/>
            <a:chExt cx="1211407" cy="1156810"/>
          </a:xfrm>
        </p:grpSpPr>
        <p:cxnSp>
          <p:nvCxnSpPr>
            <p:cNvPr id="582" name="Google Shape;582;p13"/>
            <p:cNvCxnSpPr/>
            <p:nvPr/>
          </p:nvCxnSpPr>
          <p:spPr>
            <a:xfrm flipH="1">
              <a:off x="969865" y="2581226"/>
              <a:ext cx="480782" cy="922764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cxnSp>
          <p:nvCxnSpPr>
            <p:cNvPr id="583" name="Google Shape;583;p13"/>
            <p:cNvCxnSpPr/>
            <p:nvPr/>
          </p:nvCxnSpPr>
          <p:spPr>
            <a:xfrm rot="10800000">
              <a:off x="1450647" y="2571750"/>
              <a:ext cx="644254" cy="0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584" name="Google Shape;584;p13"/>
            <p:cNvSpPr txBox="1"/>
            <p:nvPr/>
          </p:nvSpPr>
          <p:spPr>
            <a:xfrm>
              <a:off x="1507235" y="2630176"/>
              <a:ext cx="674037" cy="159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6"/>
                <a:buFont typeface="Cambria"/>
                <a:buNone/>
              </a:pPr>
              <a:r>
                <a:rPr b="1" lang="en-US" sz="140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KEY WORD</a:t>
              </a:r>
              <a:endParaRPr/>
            </a:p>
          </p:txBody>
        </p:sp>
        <p:sp>
          <p:nvSpPr>
            <p:cNvPr id="585" name="Google Shape;585;p13"/>
            <p:cNvSpPr txBox="1"/>
            <p:nvPr/>
          </p:nvSpPr>
          <p:spPr>
            <a:xfrm>
              <a:off x="1671883" y="2347180"/>
              <a:ext cx="344740" cy="191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87"/>
                <a:buFont typeface="Cambria"/>
                <a:buNone/>
              </a:pPr>
              <a:r>
                <a:rPr b="1" lang="en-US" sz="1687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20%</a:t>
              </a:r>
              <a:endParaRPr/>
            </a:p>
          </p:txBody>
        </p:sp>
      </p:grpSp>
      <p:grpSp>
        <p:nvGrpSpPr>
          <p:cNvPr id="586" name="Google Shape;586;p13"/>
          <p:cNvGrpSpPr/>
          <p:nvPr/>
        </p:nvGrpSpPr>
        <p:grpSpPr>
          <a:xfrm>
            <a:off x="7048983" y="4848611"/>
            <a:ext cx="1992269" cy="1021593"/>
            <a:chOff x="1497999" y="1981867"/>
            <a:chExt cx="1467311" cy="752406"/>
          </a:xfrm>
        </p:grpSpPr>
        <p:cxnSp>
          <p:nvCxnSpPr>
            <p:cNvPr id="587" name="Google Shape;587;p13"/>
            <p:cNvCxnSpPr/>
            <p:nvPr/>
          </p:nvCxnSpPr>
          <p:spPr>
            <a:xfrm rot="10800000">
              <a:off x="1497999" y="2516509"/>
              <a:ext cx="644254" cy="0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588" name="Google Shape;588;p13"/>
            <p:cNvSpPr txBox="1"/>
            <p:nvPr/>
          </p:nvSpPr>
          <p:spPr>
            <a:xfrm>
              <a:off x="1511912" y="2574937"/>
              <a:ext cx="674037" cy="159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6"/>
                <a:buFont typeface="Cambria"/>
                <a:buNone/>
              </a:pPr>
              <a:r>
                <a:rPr b="1" lang="en-US" sz="140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KEY WORD</a:t>
              </a:r>
              <a:endParaRPr/>
            </a:p>
          </p:txBody>
        </p:sp>
        <p:sp>
          <p:nvSpPr>
            <p:cNvPr id="589" name="Google Shape;589;p13"/>
            <p:cNvSpPr txBox="1"/>
            <p:nvPr/>
          </p:nvSpPr>
          <p:spPr>
            <a:xfrm>
              <a:off x="1676560" y="2291939"/>
              <a:ext cx="344740" cy="191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87"/>
                <a:buFont typeface="Cambria"/>
                <a:buNone/>
              </a:pPr>
              <a:r>
                <a:rPr b="1" lang="en-US" sz="1687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90%</a:t>
              </a:r>
              <a:endParaRPr/>
            </a:p>
          </p:txBody>
        </p:sp>
        <p:cxnSp>
          <p:nvCxnSpPr>
            <p:cNvPr id="590" name="Google Shape;590;p13"/>
            <p:cNvCxnSpPr/>
            <p:nvPr/>
          </p:nvCxnSpPr>
          <p:spPr>
            <a:xfrm flipH="1">
              <a:off x="2142252" y="1981867"/>
              <a:ext cx="823058" cy="534642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dot"/>
              <a:miter lim="800000"/>
              <a:headEnd len="med" w="med" type="oval"/>
              <a:tailEnd len="sm" w="sm" type="none"/>
            </a:ln>
          </p:spPr>
        </p:cxnSp>
      </p:grpSp>
      <p:grpSp>
        <p:nvGrpSpPr>
          <p:cNvPr id="591" name="Google Shape;591;p13"/>
          <p:cNvGrpSpPr/>
          <p:nvPr/>
        </p:nvGrpSpPr>
        <p:grpSpPr>
          <a:xfrm>
            <a:off x="8727279" y="5619419"/>
            <a:ext cx="1442539" cy="547773"/>
            <a:chOff x="972019" y="2384129"/>
            <a:chExt cx="1062433" cy="403437"/>
          </a:xfrm>
        </p:grpSpPr>
        <p:cxnSp>
          <p:nvCxnSpPr>
            <p:cNvPr id="592" name="Google Shape;592;p13"/>
            <p:cNvCxnSpPr/>
            <p:nvPr/>
          </p:nvCxnSpPr>
          <p:spPr>
            <a:xfrm rot="10800000">
              <a:off x="972019" y="2592414"/>
              <a:ext cx="1062433" cy="0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593" name="Google Shape;593;p13"/>
            <p:cNvSpPr txBox="1"/>
            <p:nvPr/>
          </p:nvSpPr>
          <p:spPr>
            <a:xfrm>
              <a:off x="1326120" y="2620154"/>
              <a:ext cx="708086" cy="167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77"/>
                <a:buFont typeface="Cambria"/>
                <a:buNone/>
              </a:pPr>
              <a:r>
                <a:rPr b="1" lang="en-US" sz="1477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KEY WORD</a:t>
              </a:r>
              <a:endParaRPr/>
            </a:p>
          </p:txBody>
        </p:sp>
        <p:sp>
          <p:nvSpPr>
            <p:cNvPr id="594" name="Google Shape;594;p13"/>
            <p:cNvSpPr txBox="1"/>
            <p:nvPr/>
          </p:nvSpPr>
          <p:spPr>
            <a:xfrm>
              <a:off x="1507791" y="2384129"/>
              <a:ext cx="344740" cy="191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87"/>
                <a:buFont typeface="Cambria"/>
                <a:buNone/>
              </a:pPr>
              <a:r>
                <a:rPr b="1" lang="en-US" sz="1687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50%</a:t>
              </a:r>
              <a:endParaRPr/>
            </a:p>
          </p:txBody>
        </p:sp>
      </p:grpSp>
      <p:sp>
        <p:nvSpPr>
          <p:cNvPr id="595" name="Google Shape;595;p13"/>
          <p:cNvSpPr/>
          <p:nvPr/>
        </p:nvSpPr>
        <p:spPr>
          <a:xfrm>
            <a:off x="9499429" y="4157155"/>
            <a:ext cx="481700" cy="481700"/>
          </a:xfrm>
          <a:prstGeom prst="ellipse">
            <a:avLst/>
          </a:prstGeom>
          <a:solidFill>
            <a:schemeClr val="accent4">
              <a:alpha val="80000"/>
            </a:scheme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96" name="Google Shape;596;p13"/>
          <p:cNvGrpSpPr/>
          <p:nvPr/>
        </p:nvGrpSpPr>
        <p:grpSpPr>
          <a:xfrm>
            <a:off x="9743744" y="4121896"/>
            <a:ext cx="1442538" cy="542300"/>
            <a:chOff x="972019" y="2384129"/>
            <a:chExt cx="1062433" cy="399405"/>
          </a:xfrm>
        </p:grpSpPr>
        <p:cxnSp>
          <p:nvCxnSpPr>
            <p:cNvPr id="597" name="Google Shape;597;p13"/>
            <p:cNvCxnSpPr/>
            <p:nvPr/>
          </p:nvCxnSpPr>
          <p:spPr>
            <a:xfrm rot="10800000">
              <a:off x="972019" y="2592414"/>
              <a:ext cx="1062433" cy="0"/>
            </a:xfrm>
            <a:prstGeom prst="straightConnector1">
              <a:avLst/>
            </a:prstGeom>
            <a:noFill/>
            <a:ln cap="flat" cmpd="sng" w="19050">
              <a:solidFill>
                <a:srgbClr val="A5A5A5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598" name="Google Shape;598;p13"/>
            <p:cNvSpPr txBox="1"/>
            <p:nvPr/>
          </p:nvSpPr>
          <p:spPr>
            <a:xfrm>
              <a:off x="1343144" y="2624198"/>
              <a:ext cx="674037" cy="159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406"/>
                <a:buFont typeface="Cambria"/>
                <a:buNone/>
              </a:pPr>
              <a:r>
                <a:rPr b="1" lang="en-US" sz="140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KEY WORD</a:t>
              </a:r>
              <a:endParaRPr/>
            </a:p>
          </p:txBody>
        </p:sp>
        <p:sp>
          <p:nvSpPr>
            <p:cNvPr id="599" name="Google Shape;599;p13"/>
            <p:cNvSpPr txBox="1"/>
            <p:nvPr/>
          </p:nvSpPr>
          <p:spPr>
            <a:xfrm>
              <a:off x="1507792" y="2384129"/>
              <a:ext cx="344740" cy="191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687"/>
                <a:buFont typeface="Cambria"/>
                <a:buNone/>
              </a:pPr>
              <a:r>
                <a:rPr b="1" lang="en-US" sz="1687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50%</a:t>
              </a:r>
              <a:endParaRPr/>
            </a:p>
          </p:txBody>
        </p:sp>
      </p:grpSp>
      <p:sp>
        <p:nvSpPr>
          <p:cNvPr id="600" name="Google Shape;600;p13"/>
          <p:cNvSpPr txBox="1"/>
          <p:nvPr/>
        </p:nvSpPr>
        <p:spPr>
          <a:xfrm>
            <a:off x="797706" y="1766535"/>
            <a:ext cx="5469658" cy="828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69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b="1" sz="1969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 sz="1406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601" name="Google Shape;601;p13"/>
          <p:cNvGraphicFramePr/>
          <p:nvPr/>
        </p:nvGraphicFramePr>
        <p:xfrm>
          <a:off x="758997" y="3105466"/>
          <a:ext cx="5631669" cy="1558750"/>
        </p:xfrm>
        <a:graphic>
          <a:graphicData uri="http://schemas.openxmlformats.org/drawingml/2006/chart">
            <c:chart r:id="rId3"/>
          </a:graphicData>
        </a:graphic>
      </p:graphicFrame>
      <p:grpSp>
        <p:nvGrpSpPr>
          <p:cNvPr id="602" name="Google Shape;602;p13"/>
          <p:cNvGrpSpPr/>
          <p:nvPr/>
        </p:nvGrpSpPr>
        <p:grpSpPr>
          <a:xfrm>
            <a:off x="2693342" y="6566248"/>
            <a:ext cx="6770285" cy="282877"/>
            <a:chOff x="2221306" y="3931835"/>
            <a:chExt cx="4814689" cy="201168"/>
          </a:xfrm>
        </p:grpSpPr>
        <p:grpSp>
          <p:nvGrpSpPr>
            <p:cNvPr id="603" name="Google Shape;603;p13"/>
            <p:cNvGrpSpPr/>
            <p:nvPr/>
          </p:nvGrpSpPr>
          <p:grpSpPr>
            <a:xfrm>
              <a:off x="2221306" y="3931835"/>
              <a:ext cx="938310" cy="201168"/>
              <a:chOff x="2221306" y="3914656"/>
              <a:chExt cx="938310" cy="201168"/>
            </a:xfrm>
          </p:grpSpPr>
          <p:sp>
            <p:nvSpPr>
              <p:cNvPr id="604" name="Google Shape;604;p13"/>
              <p:cNvSpPr txBox="1"/>
              <p:nvPr/>
            </p:nvSpPr>
            <p:spPr>
              <a:xfrm>
                <a:off x="2506820" y="3938296"/>
                <a:ext cx="652796" cy="153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6">
                    <a:solidFill>
                      <a:srgbClr val="A5A5A5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STEP HERE</a:t>
                </a:r>
                <a:endParaRPr sz="1406">
                  <a:solidFill>
                    <a:srgbClr val="A5A5A5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2221306" y="3914656"/>
                <a:ext cx="207097" cy="201168"/>
              </a:xfrm>
              <a:prstGeom prst="foldedCorner">
                <a:avLst>
                  <a:gd fmla="val 16667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06" name="Google Shape;606;p13"/>
            <p:cNvGrpSpPr/>
            <p:nvPr/>
          </p:nvGrpSpPr>
          <p:grpSpPr>
            <a:xfrm>
              <a:off x="3506627" y="3931835"/>
              <a:ext cx="942505" cy="201168"/>
              <a:chOff x="3683925" y="3947915"/>
              <a:chExt cx="942505" cy="201168"/>
            </a:xfrm>
          </p:grpSpPr>
          <p:sp>
            <p:nvSpPr>
              <p:cNvPr id="607" name="Google Shape;607;p13"/>
              <p:cNvSpPr txBox="1"/>
              <p:nvPr/>
            </p:nvSpPr>
            <p:spPr>
              <a:xfrm>
                <a:off x="3973634" y="3971555"/>
                <a:ext cx="652796" cy="153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6">
                    <a:solidFill>
                      <a:srgbClr val="A5A5A5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STEP HERE</a:t>
                </a:r>
                <a:endParaRPr b="1" sz="1406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3683925" y="3947915"/>
                <a:ext cx="207097" cy="201168"/>
              </a:xfrm>
              <a:prstGeom prst="foldedCorner">
                <a:avLst>
                  <a:gd fmla="val 16667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09" name="Google Shape;609;p13"/>
            <p:cNvGrpSpPr/>
            <p:nvPr/>
          </p:nvGrpSpPr>
          <p:grpSpPr>
            <a:xfrm>
              <a:off x="4791948" y="3931835"/>
              <a:ext cx="953287" cy="201168"/>
              <a:chOff x="4853180" y="3949014"/>
              <a:chExt cx="953287" cy="201168"/>
            </a:xfrm>
          </p:grpSpPr>
          <p:sp>
            <p:nvSpPr>
              <p:cNvPr id="610" name="Google Shape;610;p13"/>
              <p:cNvSpPr txBox="1"/>
              <p:nvPr/>
            </p:nvSpPr>
            <p:spPr>
              <a:xfrm>
                <a:off x="5153671" y="3972654"/>
                <a:ext cx="652796" cy="153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6">
                    <a:solidFill>
                      <a:srgbClr val="A5A5A5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STEP HERE</a:t>
                </a:r>
                <a:endParaRPr b="1" sz="1406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>
                <a:off x="4853180" y="3949014"/>
                <a:ext cx="207097" cy="201168"/>
              </a:xfrm>
              <a:prstGeom prst="foldedCorner">
                <a:avLst>
                  <a:gd fmla="val 16667" name="adj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12" name="Google Shape;612;p13"/>
            <p:cNvGrpSpPr/>
            <p:nvPr/>
          </p:nvGrpSpPr>
          <p:grpSpPr>
            <a:xfrm>
              <a:off x="6077268" y="3931835"/>
              <a:ext cx="958727" cy="201168"/>
              <a:chOff x="6077268" y="3949014"/>
              <a:chExt cx="958727" cy="201168"/>
            </a:xfrm>
          </p:grpSpPr>
          <p:sp>
            <p:nvSpPr>
              <p:cNvPr id="613" name="Google Shape;613;p13"/>
              <p:cNvSpPr txBox="1"/>
              <p:nvPr/>
            </p:nvSpPr>
            <p:spPr>
              <a:xfrm>
                <a:off x="6383199" y="3972654"/>
                <a:ext cx="652796" cy="153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6">
                    <a:solidFill>
                      <a:srgbClr val="A5A5A5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STEP HERE</a:t>
                </a:r>
                <a:endParaRPr b="1" sz="1406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6077268" y="3949014"/>
                <a:ext cx="207097" cy="201168"/>
              </a:xfrm>
              <a:prstGeom prst="foldedCorner">
                <a:avLst>
                  <a:gd fmla="val 16667" name="adj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615" name="Google Shape;615;p13"/>
          <p:cNvGrpSpPr/>
          <p:nvPr/>
        </p:nvGrpSpPr>
        <p:grpSpPr>
          <a:xfrm>
            <a:off x="1368385" y="4583968"/>
            <a:ext cx="4979985" cy="966936"/>
            <a:chOff x="1270277" y="1192718"/>
            <a:chExt cx="3541517" cy="687637"/>
          </a:xfrm>
        </p:grpSpPr>
        <p:sp>
          <p:nvSpPr>
            <p:cNvPr id="616" name="Google Shape;616;p13"/>
            <p:cNvSpPr txBox="1"/>
            <p:nvPr/>
          </p:nvSpPr>
          <p:spPr>
            <a:xfrm>
              <a:off x="1270277" y="1192718"/>
              <a:ext cx="915492" cy="215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969"/>
                <a:buFont typeface="Cambria"/>
                <a:buNone/>
              </a:pPr>
              <a:r>
                <a:rPr b="1" lang="en-US" sz="1969">
                  <a:solidFill>
                    <a:schemeClr val="accent1"/>
                  </a:solidFill>
                  <a:latin typeface="Cambria"/>
                  <a:ea typeface="Cambria"/>
                  <a:cs typeface="Cambria"/>
                  <a:sym typeface="Cambria"/>
                </a:rPr>
                <a:t>STEP HERE</a:t>
              </a:r>
              <a:endParaRPr/>
            </a:p>
          </p:txBody>
        </p:sp>
        <p:sp>
          <p:nvSpPr>
            <p:cNvPr id="617" name="Google Shape;617;p13"/>
            <p:cNvSpPr txBox="1"/>
            <p:nvPr/>
          </p:nvSpPr>
          <p:spPr>
            <a:xfrm>
              <a:off x="1270278" y="1418801"/>
              <a:ext cx="3541516" cy="461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406"/>
                <a:buFont typeface="Cambria"/>
                <a:buNone/>
              </a:pPr>
              <a:r>
                <a:rPr lang="en-US" sz="1406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 sz="140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18" name="Google Shape;618;p13"/>
          <p:cNvGrpSpPr/>
          <p:nvPr/>
        </p:nvGrpSpPr>
        <p:grpSpPr>
          <a:xfrm>
            <a:off x="1368385" y="5534381"/>
            <a:ext cx="4979985" cy="966936"/>
            <a:chOff x="1270277" y="2114430"/>
            <a:chExt cx="3541517" cy="687637"/>
          </a:xfrm>
        </p:grpSpPr>
        <p:sp>
          <p:nvSpPr>
            <p:cNvPr id="619" name="Google Shape;619;p13"/>
            <p:cNvSpPr txBox="1"/>
            <p:nvPr/>
          </p:nvSpPr>
          <p:spPr>
            <a:xfrm>
              <a:off x="1270277" y="2114430"/>
              <a:ext cx="915492" cy="215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969"/>
                <a:buFont typeface="Cambria"/>
                <a:buNone/>
              </a:pPr>
              <a:r>
                <a:rPr b="1" lang="en-US" sz="1969">
                  <a:solidFill>
                    <a:schemeClr val="accent2"/>
                  </a:solidFill>
                  <a:latin typeface="Cambria"/>
                  <a:ea typeface="Cambria"/>
                  <a:cs typeface="Cambria"/>
                  <a:sym typeface="Cambria"/>
                </a:rPr>
                <a:t>STEP HERE</a:t>
              </a:r>
              <a:endParaRPr/>
            </a:p>
          </p:txBody>
        </p:sp>
        <p:sp>
          <p:nvSpPr>
            <p:cNvPr id="620" name="Google Shape;620;p13"/>
            <p:cNvSpPr txBox="1"/>
            <p:nvPr/>
          </p:nvSpPr>
          <p:spPr>
            <a:xfrm>
              <a:off x="1270277" y="2340513"/>
              <a:ext cx="3541517" cy="461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406"/>
                <a:buFont typeface="Cambria"/>
                <a:buNone/>
              </a:pPr>
              <a:r>
                <a:rPr lang="en-US" sz="1406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 sz="140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621" name="Google Shape;621;p13"/>
          <p:cNvSpPr/>
          <p:nvPr/>
        </p:nvSpPr>
        <p:spPr>
          <a:xfrm>
            <a:off x="811332" y="4869952"/>
            <a:ext cx="437275" cy="437275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2" name="Google Shape;622;p13"/>
          <p:cNvSpPr/>
          <p:nvPr/>
        </p:nvSpPr>
        <p:spPr>
          <a:xfrm>
            <a:off x="811332" y="5772020"/>
            <a:ext cx="437275" cy="437275"/>
          </a:xfrm>
          <a:custGeom>
            <a:rect b="b" l="l" r="r" t="t"/>
            <a:pathLst>
              <a:path extrusionOk="0"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64275" lIns="128575" spcFirstLastPara="1" rIns="128575" wrap="square" tIns="6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3" name="Google Shape;623;p1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4" name="Google Shape;624;p1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5" name="Google Shape;625;p13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6" name="Google Shape;626;p1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7" name="Google Shape;627;p13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8" name="Google Shape;628;p13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4"/>
          <p:cNvSpPr txBox="1"/>
          <p:nvPr/>
        </p:nvSpPr>
        <p:spPr>
          <a:xfrm>
            <a:off x="4467667" y="4557598"/>
            <a:ext cx="1250535" cy="433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6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STAGE HERE</a:t>
            </a:r>
            <a:endParaRPr/>
          </a:p>
        </p:txBody>
      </p:sp>
      <p:sp>
        <p:nvSpPr>
          <p:cNvPr id="635" name="Google Shape;635;p14"/>
          <p:cNvSpPr txBox="1"/>
          <p:nvPr/>
        </p:nvSpPr>
        <p:spPr>
          <a:xfrm>
            <a:off x="1798174" y="4557598"/>
            <a:ext cx="1250535" cy="433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6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STAGE HERE</a:t>
            </a:r>
            <a:endParaRPr/>
          </a:p>
        </p:txBody>
      </p:sp>
      <p:grpSp>
        <p:nvGrpSpPr>
          <p:cNvPr id="636" name="Google Shape;636;p14"/>
          <p:cNvGrpSpPr/>
          <p:nvPr/>
        </p:nvGrpSpPr>
        <p:grpSpPr>
          <a:xfrm>
            <a:off x="1435718" y="2492472"/>
            <a:ext cx="1970128" cy="1970128"/>
            <a:chOff x="1361013" y="2363362"/>
            <a:chExt cx="1868076" cy="1868076"/>
          </a:xfrm>
        </p:grpSpPr>
        <p:sp>
          <p:nvSpPr>
            <p:cNvPr id="637" name="Google Shape;637;p14"/>
            <p:cNvSpPr/>
            <p:nvPr/>
          </p:nvSpPr>
          <p:spPr>
            <a:xfrm>
              <a:off x="1500567" y="2504828"/>
              <a:ext cx="1594006" cy="1594006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37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638" name="Google Shape;638;p14"/>
            <p:cNvGrpSpPr/>
            <p:nvPr/>
          </p:nvGrpSpPr>
          <p:grpSpPr>
            <a:xfrm>
              <a:off x="1361013" y="2363362"/>
              <a:ext cx="1868076" cy="1868076"/>
              <a:chOff x="1119258" y="2257147"/>
              <a:chExt cx="1868076" cy="1868076"/>
            </a:xfrm>
          </p:grpSpPr>
          <p:sp>
            <p:nvSpPr>
              <p:cNvPr id="639" name="Google Shape;639;p14"/>
              <p:cNvSpPr/>
              <p:nvPr/>
            </p:nvSpPr>
            <p:spPr>
              <a:xfrm>
                <a:off x="2495041" y="2394505"/>
                <a:ext cx="356034" cy="354935"/>
              </a:xfrm>
              <a:custGeom>
                <a:rect b="b" l="l" r="r" t="t"/>
                <a:pathLst>
                  <a:path extrusionOk="0" h="206" w="207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>
                <a:off x="2075273" y="2257147"/>
                <a:ext cx="427460" cy="191203"/>
              </a:xfrm>
              <a:custGeom>
                <a:rect b="b" l="l" r="r" t="t"/>
                <a:pathLst>
                  <a:path extrusionOk="0" h="111" w="248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>
                <a:off x="2796131" y="2743946"/>
                <a:ext cx="191203" cy="425262"/>
              </a:xfrm>
              <a:custGeom>
                <a:rect b="b" l="l" r="r" t="t"/>
                <a:pathLst>
                  <a:path extrusionOk="0" h="247" w="111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2" name="Google Shape;642;p14"/>
              <p:cNvSpPr/>
              <p:nvPr/>
            </p:nvSpPr>
            <p:spPr>
              <a:xfrm>
                <a:off x="2796131" y="3213162"/>
                <a:ext cx="191203" cy="427460"/>
              </a:xfrm>
              <a:custGeom>
                <a:rect b="b" l="l" r="r" t="t"/>
                <a:pathLst>
                  <a:path extrusionOk="0" h="248" w="111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>
                <a:off x="2495041" y="3632930"/>
                <a:ext cx="356034" cy="356034"/>
              </a:xfrm>
              <a:custGeom>
                <a:rect b="b" l="l" r="r" t="t"/>
                <a:pathLst>
                  <a:path extrusionOk="0" h="207" w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>
                <a:off x="2075273" y="3936217"/>
                <a:ext cx="427460" cy="189006"/>
              </a:xfrm>
              <a:custGeom>
                <a:rect b="b" l="l" r="r" t="t"/>
                <a:pathLst>
                  <a:path extrusionOk="0" h="110" w="248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>
                <a:off x="1606057" y="3936217"/>
                <a:ext cx="425262" cy="189006"/>
              </a:xfrm>
              <a:custGeom>
                <a:rect b="b" l="l" r="r" t="t"/>
                <a:pathLst>
                  <a:path extrusionOk="0" h="110" w="247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>
                <a:off x="1256616" y="3632930"/>
                <a:ext cx="354935" cy="356034"/>
              </a:xfrm>
              <a:custGeom>
                <a:rect b="b" l="l" r="r" t="t"/>
                <a:pathLst>
                  <a:path extrusionOk="0" h="207" w="206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>
                <a:off x="1119258" y="3213162"/>
                <a:ext cx="191203" cy="427460"/>
              </a:xfrm>
              <a:custGeom>
                <a:rect b="b" l="l" r="r" t="t"/>
                <a:pathLst>
                  <a:path extrusionOk="0" h="248" w="111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8" name="Google Shape;648;p14"/>
              <p:cNvSpPr/>
              <p:nvPr/>
            </p:nvSpPr>
            <p:spPr>
              <a:xfrm>
                <a:off x="1119258" y="2743946"/>
                <a:ext cx="191203" cy="425262"/>
              </a:xfrm>
              <a:custGeom>
                <a:rect b="b" l="l" r="r" t="t"/>
                <a:pathLst>
                  <a:path extrusionOk="0" h="247" w="111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49" name="Google Shape;649;p14"/>
              <p:cNvSpPr/>
              <p:nvPr/>
            </p:nvSpPr>
            <p:spPr>
              <a:xfrm>
                <a:off x="1256616" y="2394505"/>
                <a:ext cx="354935" cy="354935"/>
              </a:xfrm>
              <a:custGeom>
                <a:rect b="b" l="l" r="r" t="t"/>
                <a:pathLst>
                  <a:path extrusionOk="0" h="206" w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1606057" y="2257147"/>
                <a:ext cx="425262" cy="191203"/>
              </a:xfrm>
              <a:custGeom>
                <a:rect b="b" l="l" r="r" t="t"/>
                <a:pathLst>
                  <a:path extrusionOk="0" h="111" w="247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651" name="Google Shape;651;p14"/>
          <p:cNvGrpSpPr/>
          <p:nvPr/>
        </p:nvGrpSpPr>
        <p:grpSpPr>
          <a:xfrm>
            <a:off x="4099538" y="2492472"/>
            <a:ext cx="1970128" cy="1970128"/>
            <a:chOff x="3886848" y="2363362"/>
            <a:chExt cx="1868076" cy="1868076"/>
          </a:xfrm>
        </p:grpSpPr>
        <p:sp>
          <p:nvSpPr>
            <p:cNvPr id="652" name="Google Shape;652;p14"/>
            <p:cNvSpPr/>
            <p:nvPr/>
          </p:nvSpPr>
          <p:spPr>
            <a:xfrm>
              <a:off x="4025400" y="2504828"/>
              <a:ext cx="1594006" cy="1594006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37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653" name="Google Shape;653;p14"/>
            <p:cNvGrpSpPr/>
            <p:nvPr/>
          </p:nvGrpSpPr>
          <p:grpSpPr>
            <a:xfrm>
              <a:off x="3886848" y="2363362"/>
              <a:ext cx="1868076" cy="1868076"/>
              <a:chOff x="1119258" y="2257147"/>
              <a:chExt cx="1868076" cy="1868076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2495041" y="2394505"/>
                <a:ext cx="356034" cy="354935"/>
              </a:xfrm>
              <a:custGeom>
                <a:rect b="b" l="l" r="r" t="t"/>
                <a:pathLst>
                  <a:path extrusionOk="0" h="206" w="207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2075273" y="2257147"/>
                <a:ext cx="427460" cy="191203"/>
              </a:xfrm>
              <a:custGeom>
                <a:rect b="b" l="l" r="r" t="t"/>
                <a:pathLst>
                  <a:path extrusionOk="0" h="111" w="248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2796131" y="2743946"/>
                <a:ext cx="191203" cy="425262"/>
              </a:xfrm>
              <a:custGeom>
                <a:rect b="b" l="l" r="r" t="t"/>
                <a:pathLst>
                  <a:path extrusionOk="0" h="247" w="111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2796131" y="3213162"/>
                <a:ext cx="191203" cy="427460"/>
              </a:xfrm>
              <a:custGeom>
                <a:rect b="b" l="l" r="r" t="t"/>
                <a:pathLst>
                  <a:path extrusionOk="0" h="248" w="111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2495041" y="3632930"/>
                <a:ext cx="356034" cy="356034"/>
              </a:xfrm>
              <a:custGeom>
                <a:rect b="b" l="l" r="r" t="t"/>
                <a:pathLst>
                  <a:path extrusionOk="0" h="207" w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2075273" y="3936217"/>
                <a:ext cx="427460" cy="189006"/>
              </a:xfrm>
              <a:custGeom>
                <a:rect b="b" l="l" r="r" t="t"/>
                <a:pathLst>
                  <a:path extrusionOk="0" h="110" w="248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1606057" y="3936217"/>
                <a:ext cx="425262" cy="189006"/>
              </a:xfrm>
              <a:custGeom>
                <a:rect b="b" l="l" r="r" t="t"/>
                <a:pathLst>
                  <a:path extrusionOk="0" h="110" w="247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1256616" y="3632930"/>
                <a:ext cx="354935" cy="356034"/>
              </a:xfrm>
              <a:custGeom>
                <a:rect b="b" l="l" r="r" t="t"/>
                <a:pathLst>
                  <a:path extrusionOk="0" h="207" w="206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1119258" y="3213162"/>
                <a:ext cx="191203" cy="427460"/>
              </a:xfrm>
              <a:custGeom>
                <a:rect b="b" l="l" r="r" t="t"/>
                <a:pathLst>
                  <a:path extrusionOk="0" h="248" w="111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1119258" y="2743946"/>
                <a:ext cx="191203" cy="425262"/>
              </a:xfrm>
              <a:custGeom>
                <a:rect b="b" l="l" r="r" t="t"/>
                <a:pathLst>
                  <a:path extrusionOk="0" h="247" w="111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1256616" y="2394505"/>
                <a:ext cx="354935" cy="354935"/>
              </a:xfrm>
              <a:custGeom>
                <a:rect b="b" l="l" r="r" t="t"/>
                <a:pathLst>
                  <a:path extrusionOk="0" h="206" w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1606057" y="2257147"/>
                <a:ext cx="425262" cy="191203"/>
              </a:xfrm>
              <a:custGeom>
                <a:rect b="b" l="l" r="r" t="t"/>
                <a:pathLst>
                  <a:path extrusionOk="0" h="111" w="247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666" name="Google Shape;666;p14"/>
          <p:cNvGrpSpPr/>
          <p:nvPr/>
        </p:nvGrpSpPr>
        <p:grpSpPr>
          <a:xfrm>
            <a:off x="6766558" y="2492472"/>
            <a:ext cx="1970128" cy="1970128"/>
            <a:chOff x="6415717" y="2363362"/>
            <a:chExt cx="1868076" cy="1868076"/>
          </a:xfrm>
        </p:grpSpPr>
        <p:sp>
          <p:nvSpPr>
            <p:cNvPr id="667" name="Google Shape;667;p14"/>
            <p:cNvSpPr/>
            <p:nvPr/>
          </p:nvSpPr>
          <p:spPr>
            <a:xfrm>
              <a:off x="6551449" y="2504828"/>
              <a:ext cx="1594006" cy="1594006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37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668" name="Google Shape;668;p14"/>
            <p:cNvGrpSpPr/>
            <p:nvPr/>
          </p:nvGrpSpPr>
          <p:grpSpPr>
            <a:xfrm>
              <a:off x="6415717" y="2363362"/>
              <a:ext cx="1868076" cy="1868076"/>
              <a:chOff x="1119258" y="2257147"/>
              <a:chExt cx="1868076" cy="1868076"/>
            </a:xfrm>
          </p:grpSpPr>
          <p:sp>
            <p:nvSpPr>
              <p:cNvPr id="669" name="Google Shape;669;p14"/>
              <p:cNvSpPr/>
              <p:nvPr/>
            </p:nvSpPr>
            <p:spPr>
              <a:xfrm>
                <a:off x="2495041" y="2394505"/>
                <a:ext cx="356034" cy="354935"/>
              </a:xfrm>
              <a:custGeom>
                <a:rect b="b" l="l" r="r" t="t"/>
                <a:pathLst>
                  <a:path extrusionOk="0" h="206" w="207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0" name="Google Shape;670;p14"/>
              <p:cNvSpPr/>
              <p:nvPr/>
            </p:nvSpPr>
            <p:spPr>
              <a:xfrm>
                <a:off x="2075273" y="2257147"/>
                <a:ext cx="427460" cy="191203"/>
              </a:xfrm>
              <a:custGeom>
                <a:rect b="b" l="l" r="r" t="t"/>
                <a:pathLst>
                  <a:path extrusionOk="0" h="111" w="248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1" name="Google Shape;671;p14"/>
              <p:cNvSpPr/>
              <p:nvPr/>
            </p:nvSpPr>
            <p:spPr>
              <a:xfrm>
                <a:off x="2796131" y="2743946"/>
                <a:ext cx="191203" cy="425262"/>
              </a:xfrm>
              <a:custGeom>
                <a:rect b="b" l="l" r="r" t="t"/>
                <a:pathLst>
                  <a:path extrusionOk="0" h="247" w="111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>
                <a:off x="2796131" y="3213162"/>
                <a:ext cx="191203" cy="427460"/>
              </a:xfrm>
              <a:custGeom>
                <a:rect b="b" l="l" r="r" t="t"/>
                <a:pathLst>
                  <a:path extrusionOk="0" h="248" w="111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2495041" y="3632930"/>
                <a:ext cx="356034" cy="356034"/>
              </a:xfrm>
              <a:custGeom>
                <a:rect b="b" l="l" r="r" t="t"/>
                <a:pathLst>
                  <a:path extrusionOk="0" h="207" w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2075273" y="3936217"/>
                <a:ext cx="427460" cy="189006"/>
              </a:xfrm>
              <a:custGeom>
                <a:rect b="b" l="l" r="r" t="t"/>
                <a:pathLst>
                  <a:path extrusionOk="0" h="110" w="248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1606057" y="3936217"/>
                <a:ext cx="425262" cy="189006"/>
              </a:xfrm>
              <a:custGeom>
                <a:rect b="b" l="l" r="r" t="t"/>
                <a:pathLst>
                  <a:path extrusionOk="0" h="110" w="247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1256616" y="3632930"/>
                <a:ext cx="354935" cy="356034"/>
              </a:xfrm>
              <a:custGeom>
                <a:rect b="b" l="l" r="r" t="t"/>
                <a:pathLst>
                  <a:path extrusionOk="0" h="207" w="206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1119258" y="3213162"/>
                <a:ext cx="191203" cy="427460"/>
              </a:xfrm>
              <a:custGeom>
                <a:rect b="b" l="l" r="r" t="t"/>
                <a:pathLst>
                  <a:path extrusionOk="0" h="248" w="111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1119258" y="2743946"/>
                <a:ext cx="191203" cy="425262"/>
              </a:xfrm>
              <a:custGeom>
                <a:rect b="b" l="l" r="r" t="t"/>
                <a:pathLst>
                  <a:path extrusionOk="0" h="247" w="111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1256616" y="2394505"/>
                <a:ext cx="354935" cy="354935"/>
              </a:xfrm>
              <a:custGeom>
                <a:rect b="b" l="l" r="r" t="t"/>
                <a:pathLst>
                  <a:path extrusionOk="0" h="206" w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1606057" y="2257147"/>
                <a:ext cx="425262" cy="191203"/>
              </a:xfrm>
              <a:custGeom>
                <a:rect b="b" l="l" r="r" t="t"/>
                <a:pathLst>
                  <a:path extrusionOk="0" h="111" w="247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681" name="Google Shape;681;p14"/>
          <p:cNvGrpSpPr/>
          <p:nvPr/>
        </p:nvGrpSpPr>
        <p:grpSpPr>
          <a:xfrm>
            <a:off x="9422533" y="2492472"/>
            <a:ext cx="1970128" cy="1970128"/>
            <a:chOff x="8934113" y="2363362"/>
            <a:chExt cx="1868076" cy="1868076"/>
          </a:xfrm>
        </p:grpSpPr>
        <p:sp>
          <p:nvSpPr>
            <p:cNvPr id="682" name="Google Shape;682;p14"/>
            <p:cNvSpPr/>
            <p:nvPr/>
          </p:nvSpPr>
          <p:spPr>
            <a:xfrm>
              <a:off x="9071148" y="2504828"/>
              <a:ext cx="1594006" cy="1594006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37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683" name="Google Shape;683;p14"/>
            <p:cNvGrpSpPr/>
            <p:nvPr/>
          </p:nvGrpSpPr>
          <p:grpSpPr>
            <a:xfrm>
              <a:off x="8934113" y="2363362"/>
              <a:ext cx="1868076" cy="1868076"/>
              <a:chOff x="1119258" y="2257147"/>
              <a:chExt cx="1868076" cy="1868076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495041" y="2394505"/>
                <a:ext cx="356034" cy="354935"/>
              </a:xfrm>
              <a:custGeom>
                <a:rect b="b" l="l" r="r" t="t"/>
                <a:pathLst>
                  <a:path extrusionOk="0" h="206" w="207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075273" y="2257147"/>
                <a:ext cx="427460" cy="191203"/>
              </a:xfrm>
              <a:custGeom>
                <a:rect b="b" l="l" r="r" t="t"/>
                <a:pathLst>
                  <a:path extrusionOk="0" h="111" w="248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796131" y="2743946"/>
                <a:ext cx="191203" cy="425262"/>
              </a:xfrm>
              <a:custGeom>
                <a:rect b="b" l="l" r="r" t="t"/>
                <a:pathLst>
                  <a:path extrusionOk="0" h="247" w="111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796131" y="3213162"/>
                <a:ext cx="191203" cy="427460"/>
              </a:xfrm>
              <a:custGeom>
                <a:rect b="b" l="l" r="r" t="t"/>
                <a:pathLst>
                  <a:path extrusionOk="0" h="248" w="111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2495041" y="3632930"/>
                <a:ext cx="356034" cy="356034"/>
              </a:xfrm>
              <a:custGeom>
                <a:rect b="b" l="l" r="r" t="t"/>
                <a:pathLst>
                  <a:path extrusionOk="0" h="207" w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2075273" y="3936217"/>
                <a:ext cx="427460" cy="189006"/>
              </a:xfrm>
              <a:custGeom>
                <a:rect b="b" l="l" r="r" t="t"/>
                <a:pathLst>
                  <a:path extrusionOk="0" h="110" w="248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1606057" y="3936217"/>
                <a:ext cx="425262" cy="189006"/>
              </a:xfrm>
              <a:custGeom>
                <a:rect b="b" l="l" r="r" t="t"/>
                <a:pathLst>
                  <a:path extrusionOk="0" h="110" w="247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1256616" y="3632930"/>
                <a:ext cx="354935" cy="356034"/>
              </a:xfrm>
              <a:custGeom>
                <a:rect b="b" l="l" r="r" t="t"/>
                <a:pathLst>
                  <a:path extrusionOk="0" h="207" w="206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1119258" y="3213162"/>
                <a:ext cx="191203" cy="427460"/>
              </a:xfrm>
              <a:custGeom>
                <a:rect b="b" l="l" r="r" t="t"/>
                <a:pathLst>
                  <a:path extrusionOk="0" h="248" w="111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3" name="Google Shape;693;p14"/>
              <p:cNvSpPr/>
              <p:nvPr/>
            </p:nvSpPr>
            <p:spPr>
              <a:xfrm>
                <a:off x="1119258" y="2743946"/>
                <a:ext cx="191203" cy="425262"/>
              </a:xfrm>
              <a:custGeom>
                <a:rect b="b" l="l" r="r" t="t"/>
                <a:pathLst>
                  <a:path extrusionOk="0" h="247" w="111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4" name="Google Shape;694;p14"/>
              <p:cNvSpPr/>
              <p:nvPr/>
            </p:nvSpPr>
            <p:spPr>
              <a:xfrm>
                <a:off x="1256616" y="2394505"/>
                <a:ext cx="354935" cy="354935"/>
              </a:xfrm>
              <a:custGeom>
                <a:rect b="b" l="l" r="r" t="t"/>
                <a:pathLst>
                  <a:path extrusionOk="0" h="206" w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1606057" y="2257147"/>
                <a:ext cx="425262" cy="191203"/>
              </a:xfrm>
              <a:custGeom>
                <a:rect b="b" l="l" r="r" t="t"/>
                <a:pathLst>
                  <a:path extrusionOk="0" h="111" w="247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696" name="Google Shape;696;p14"/>
          <p:cNvSpPr txBox="1"/>
          <p:nvPr/>
        </p:nvSpPr>
        <p:spPr>
          <a:xfrm>
            <a:off x="7146405" y="4557598"/>
            <a:ext cx="1250535" cy="433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6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STAGE HERE</a:t>
            </a:r>
            <a:endParaRPr/>
          </a:p>
        </p:txBody>
      </p:sp>
      <p:sp>
        <p:nvSpPr>
          <p:cNvPr id="697" name="Google Shape;697;p14"/>
          <p:cNvSpPr txBox="1"/>
          <p:nvPr/>
        </p:nvSpPr>
        <p:spPr>
          <a:xfrm>
            <a:off x="9795806" y="4557598"/>
            <a:ext cx="1250535" cy="433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6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STAGE HERE</a:t>
            </a:r>
            <a:endParaRPr/>
          </a:p>
        </p:txBody>
      </p:sp>
      <p:sp>
        <p:nvSpPr>
          <p:cNvPr id="698" name="Google Shape;698;p14"/>
          <p:cNvSpPr/>
          <p:nvPr/>
        </p:nvSpPr>
        <p:spPr>
          <a:xfrm>
            <a:off x="1190727" y="5083444"/>
            <a:ext cx="2307166" cy="62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hope that this template will return to you as a time, money and reputation.</a:t>
            </a:r>
            <a:endParaRPr sz="116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9" name="Google Shape;699;p14"/>
          <p:cNvSpPr/>
          <p:nvPr/>
        </p:nvSpPr>
        <p:spPr>
          <a:xfrm>
            <a:off x="3904194" y="5083444"/>
            <a:ext cx="2364015" cy="62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hope that this template will return to you as a time, money and reputation.</a:t>
            </a:r>
            <a:endParaRPr sz="116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0" name="Google Shape;700;p14"/>
          <p:cNvSpPr/>
          <p:nvPr/>
        </p:nvSpPr>
        <p:spPr>
          <a:xfrm>
            <a:off x="6604332" y="5083444"/>
            <a:ext cx="2334680" cy="62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hope that this template will return to you as a time, money and reputation.</a:t>
            </a:r>
            <a:endParaRPr sz="116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1" name="Google Shape;701;p14"/>
          <p:cNvSpPr/>
          <p:nvPr/>
        </p:nvSpPr>
        <p:spPr>
          <a:xfrm>
            <a:off x="9265842" y="5083444"/>
            <a:ext cx="2310463" cy="627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6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hope that this template will return to you as a time, money and reputation.</a:t>
            </a:r>
            <a:endParaRPr sz="116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2" name="Google Shape;702;p1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3" name="Google Shape;703;p1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4" name="Google Shape;704;p1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5" name="Google Shape;705;p14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6" name="Google Shape;706;p14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7" name="Google Shape;707;p14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5"/>
          <p:cNvSpPr/>
          <p:nvPr/>
        </p:nvSpPr>
        <p:spPr>
          <a:xfrm>
            <a:off x="4771287" y="3131314"/>
            <a:ext cx="4381321" cy="970023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6350" lIns="72700" spcFirstLastPara="1" rIns="72700" wrap="square" tIns="36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4" name="Google Shape;714;p15"/>
          <p:cNvSpPr/>
          <p:nvPr/>
        </p:nvSpPr>
        <p:spPr>
          <a:xfrm>
            <a:off x="3706144" y="3106087"/>
            <a:ext cx="1020480" cy="1020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03</a:t>
            </a:r>
            <a:endParaRPr b="1" sz="4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5" name="Google Shape;715;p15"/>
          <p:cNvSpPr/>
          <p:nvPr/>
        </p:nvSpPr>
        <p:spPr>
          <a:xfrm>
            <a:off x="5693970" y="3262446"/>
            <a:ext cx="2535952" cy="707758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FRANCE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99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CLICK TO ADD CAPTION TEXT</a:t>
            </a:r>
            <a:endParaRPr b="1" sz="139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6" name="Google Shape;716;p15"/>
          <p:cNvSpPr txBox="1"/>
          <p:nvPr/>
        </p:nvSpPr>
        <p:spPr>
          <a:xfrm>
            <a:off x="7238057" y="4284985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7" name="Google Shape;717;p15"/>
          <p:cNvSpPr txBox="1"/>
          <p:nvPr/>
        </p:nvSpPr>
        <p:spPr>
          <a:xfrm>
            <a:off x="5467411" y="4284985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8" name="Google Shape;718;p15"/>
          <p:cNvSpPr txBox="1"/>
          <p:nvPr/>
        </p:nvSpPr>
        <p:spPr>
          <a:xfrm>
            <a:off x="7238057" y="4554627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9" name="Google Shape;719;p15"/>
          <p:cNvSpPr txBox="1"/>
          <p:nvPr/>
        </p:nvSpPr>
        <p:spPr>
          <a:xfrm>
            <a:off x="5467411" y="4554627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6"/>
          <p:cNvSpPr/>
          <p:nvPr/>
        </p:nvSpPr>
        <p:spPr>
          <a:xfrm>
            <a:off x="991682" y="1592643"/>
            <a:ext cx="2414977" cy="26402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6" name="Google Shape;726;p16"/>
          <p:cNvSpPr/>
          <p:nvPr/>
        </p:nvSpPr>
        <p:spPr>
          <a:xfrm>
            <a:off x="3810672" y="1592643"/>
            <a:ext cx="2414977" cy="26402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7" name="Google Shape;727;p16"/>
          <p:cNvSpPr/>
          <p:nvPr/>
        </p:nvSpPr>
        <p:spPr>
          <a:xfrm>
            <a:off x="6653460" y="1592643"/>
            <a:ext cx="2414977" cy="264027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8" name="Google Shape;728;p16"/>
          <p:cNvSpPr/>
          <p:nvPr/>
        </p:nvSpPr>
        <p:spPr>
          <a:xfrm>
            <a:off x="9491016" y="1592643"/>
            <a:ext cx="2414977" cy="264027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9" name="Google Shape;729;p16"/>
          <p:cNvSpPr/>
          <p:nvPr/>
        </p:nvSpPr>
        <p:spPr>
          <a:xfrm>
            <a:off x="1477579" y="3399899"/>
            <a:ext cx="1443182" cy="1540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6">
              <a:solidFill>
                <a:srgbClr val="F8F8F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0" name="Google Shape;730;p16"/>
          <p:cNvSpPr/>
          <p:nvPr/>
        </p:nvSpPr>
        <p:spPr>
          <a:xfrm>
            <a:off x="4296569" y="3399899"/>
            <a:ext cx="1443182" cy="1540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6">
              <a:solidFill>
                <a:srgbClr val="F8F8F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1" name="Google Shape;731;p16"/>
          <p:cNvSpPr/>
          <p:nvPr/>
        </p:nvSpPr>
        <p:spPr>
          <a:xfrm>
            <a:off x="9976913" y="3399899"/>
            <a:ext cx="1443182" cy="1540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6">
              <a:solidFill>
                <a:srgbClr val="F8F8F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2" name="Google Shape;732;p16"/>
          <p:cNvSpPr/>
          <p:nvPr/>
        </p:nvSpPr>
        <p:spPr>
          <a:xfrm>
            <a:off x="7139357" y="3399899"/>
            <a:ext cx="1443182" cy="1540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76">
              <a:solidFill>
                <a:srgbClr val="F8F8F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3" name="Google Shape;733;p16"/>
          <p:cNvSpPr txBox="1"/>
          <p:nvPr/>
        </p:nvSpPr>
        <p:spPr>
          <a:xfrm>
            <a:off x="1724681" y="4040776"/>
            <a:ext cx="94897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4" name="Google Shape;734;p16"/>
          <p:cNvSpPr txBox="1"/>
          <p:nvPr/>
        </p:nvSpPr>
        <p:spPr>
          <a:xfrm>
            <a:off x="1109001" y="5314764"/>
            <a:ext cx="21803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2030"/>
              <a:buFont typeface="Arial"/>
              <a:buNone/>
            </a:pPr>
            <a:r>
              <a:rPr lang="en-US" sz="14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14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5" name="Google Shape;735;p16"/>
          <p:cNvSpPr txBox="1"/>
          <p:nvPr/>
        </p:nvSpPr>
        <p:spPr>
          <a:xfrm>
            <a:off x="945331" y="5672136"/>
            <a:ext cx="25076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1160"/>
              <a:buFont typeface="Arial"/>
              <a:buNone/>
            </a:pPr>
            <a:r>
              <a:rPr lang="en-US" sz="8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 b="1" sz="8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6" name="Google Shape;736;p16"/>
          <p:cNvSpPr txBox="1"/>
          <p:nvPr/>
        </p:nvSpPr>
        <p:spPr>
          <a:xfrm>
            <a:off x="3942112" y="5314764"/>
            <a:ext cx="21803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2030"/>
              <a:buFont typeface="Arial"/>
              <a:buNone/>
            </a:pPr>
            <a:r>
              <a:rPr lang="en-US" sz="14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14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7" name="Google Shape;737;p16"/>
          <p:cNvSpPr txBox="1"/>
          <p:nvPr/>
        </p:nvSpPr>
        <p:spPr>
          <a:xfrm>
            <a:off x="3764321" y="5672136"/>
            <a:ext cx="25076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1160"/>
              <a:buFont typeface="Arial"/>
              <a:buNone/>
            </a:pPr>
            <a:r>
              <a:rPr lang="en-US" sz="8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 b="1" sz="8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8" name="Google Shape;738;p16"/>
          <p:cNvSpPr txBox="1"/>
          <p:nvPr/>
        </p:nvSpPr>
        <p:spPr>
          <a:xfrm>
            <a:off x="6775223" y="5314764"/>
            <a:ext cx="21803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2030"/>
              <a:buFont typeface="Arial"/>
              <a:buNone/>
            </a:pPr>
            <a:r>
              <a:rPr lang="en-US" sz="14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14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9" name="Google Shape;739;p16"/>
          <p:cNvSpPr txBox="1"/>
          <p:nvPr/>
        </p:nvSpPr>
        <p:spPr>
          <a:xfrm>
            <a:off x="6607109" y="5672136"/>
            <a:ext cx="25076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1160"/>
              <a:buFont typeface="Arial"/>
              <a:buNone/>
            </a:pPr>
            <a:r>
              <a:rPr lang="en-US" sz="8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 b="1" sz="8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0" name="Google Shape;740;p16"/>
          <p:cNvSpPr txBox="1"/>
          <p:nvPr/>
        </p:nvSpPr>
        <p:spPr>
          <a:xfrm>
            <a:off x="9608335" y="5314764"/>
            <a:ext cx="21803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2030"/>
              <a:buFont typeface="Arial"/>
              <a:buNone/>
            </a:pPr>
            <a:r>
              <a:rPr lang="en-US" sz="14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14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1" name="Google Shape;741;p16"/>
          <p:cNvSpPr txBox="1"/>
          <p:nvPr/>
        </p:nvSpPr>
        <p:spPr>
          <a:xfrm>
            <a:off x="9444665" y="5672136"/>
            <a:ext cx="25076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1160"/>
              <a:buFont typeface="Arial"/>
              <a:buNone/>
            </a:pPr>
            <a:r>
              <a:rPr lang="en-US" sz="800" cap="non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 b="1" sz="800" cap="non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2" name="Google Shape;742;p16"/>
          <p:cNvSpPr txBox="1"/>
          <p:nvPr/>
        </p:nvSpPr>
        <p:spPr>
          <a:xfrm>
            <a:off x="4543671" y="4040776"/>
            <a:ext cx="94897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3" name="Google Shape;743;p16"/>
          <p:cNvSpPr txBox="1"/>
          <p:nvPr/>
        </p:nvSpPr>
        <p:spPr>
          <a:xfrm>
            <a:off x="7386459" y="4040776"/>
            <a:ext cx="94897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4" name="Google Shape;744;p16"/>
          <p:cNvSpPr txBox="1"/>
          <p:nvPr/>
        </p:nvSpPr>
        <p:spPr>
          <a:xfrm>
            <a:off x="10224015" y="4040776"/>
            <a:ext cx="948978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5" name="Google Shape;745;p1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6" name="Google Shape;746;p16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7" name="Google Shape;747;p1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8" name="Google Shape;748;p1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9" name="Google Shape;749;p16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0" name="Google Shape;750;p16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6" name="Google Shape;756;p17"/>
          <p:cNvGraphicFramePr/>
          <p:nvPr/>
        </p:nvGraphicFramePr>
        <p:xfrm>
          <a:off x="473600" y="2126739"/>
          <a:ext cx="5357519" cy="4458388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757" name="Google Shape;757;p17"/>
          <p:cNvSpPr txBox="1"/>
          <p:nvPr/>
        </p:nvSpPr>
        <p:spPr>
          <a:xfrm>
            <a:off x="7030781" y="2243947"/>
            <a:ext cx="3484890" cy="121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7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b="1" sz="1687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 sz="1406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8" name="Google Shape;758;p17"/>
          <p:cNvSpPr txBox="1"/>
          <p:nvPr/>
        </p:nvSpPr>
        <p:spPr>
          <a:xfrm>
            <a:off x="7030781" y="3352098"/>
            <a:ext cx="3484891" cy="121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7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b="1" sz="1687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 sz="1406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9" name="Google Shape;759;p17"/>
          <p:cNvSpPr txBox="1"/>
          <p:nvPr/>
        </p:nvSpPr>
        <p:spPr>
          <a:xfrm>
            <a:off x="7030781" y="4452513"/>
            <a:ext cx="3484890" cy="121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7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b="1" sz="1687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 sz="1406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0" name="Google Shape;760;p17"/>
          <p:cNvSpPr txBox="1"/>
          <p:nvPr/>
        </p:nvSpPr>
        <p:spPr>
          <a:xfrm>
            <a:off x="7030781" y="5552927"/>
            <a:ext cx="3484890" cy="1217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87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b="1" sz="1687">
              <a:solidFill>
                <a:schemeClr val="accent4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6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 sz="1406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1" name="Google Shape;761;p17"/>
          <p:cNvSpPr txBox="1"/>
          <p:nvPr/>
        </p:nvSpPr>
        <p:spPr>
          <a:xfrm>
            <a:off x="10272692" y="2398193"/>
            <a:ext cx="934551" cy="5193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75"/>
              <a:buFont typeface="Cambria"/>
              <a:buNone/>
            </a:pPr>
            <a:r>
              <a:rPr b="1" lang="en-US" sz="3375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20%</a:t>
            </a:r>
            <a:endParaRPr/>
          </a:p>
        </p:txBody>
      </p:sp>
      <p:sp>
        <p:nvSpPr>
          <p:cNvPr id="762" name="Google Shape;762;p17"/>
          <p:cNvSpPr txBox="1"/>
          <p:nvPr/>
        </p:nvSpPr>
        <p:spPr>
          <a:xfrm>
            <a:off x="10272692" y="5774844"/>
            <a:ext cx="934551" cy="5193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75"/>
              <a:buFont typeface="Cambria"/>
              <a:buNone/>
            </a:pPr>
            <a:r>
              <a:rPr b="1" lang="en-US" sz="3375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</a:rPr>
              <a:t>25%</a:t>
            </a:r>
            <a:endParaRPr/>
          </a:p>
        </p:txBody>
      </p:sp>
      <p:sp>
        <p:nvSpPr>
          <p:cNvPr id="763" name="Google Shape;763;p17"/>
          <p:cNvSpPr txBox="1"/>
          <p:nvPr/>
        </p:nvSpPr>
        <p:spPr>
          <a:xfrm>
            <a:off x="10272692" y="3523743"/>
            <a:ext cx="934551" cy="5193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75"/>
              <a:buFont typeface="Cambria"/>
              <a:buNone/>
            </a:pPr>
            <a:r>
              <a:rPr b="1" lang="en-US" sz="3375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15%</a:t>
            </a:r>
            <a:endParaRPr/>
          </a:p>
        </p:txBody>
      </p:sp>
      <p:sp>
        <p:nvSpPr>
          <p:cNvPr id="764" name="Google Shape;764;p17"/>
          <p:cNvSpPr txBox="1"/>
          <p:nvPr/>
        </p:nvSpPr>
        <p:spPr>
          <a:xfrm>
            <a:off x="10272692" y="4649293"/>
            <a:ext cx="934551" cy="5193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375"/>
              <a:buFont typeface="Cambria"/>
              <a:buNone/>
            </a:pPr>
            <a:r>
              <a:rPr b="1" lang="en-US" sz="3375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40%</a:t>
            </a:r>
            <a:endParaRPr/>
          </a:p>
        </p:txBody>
      </p:sp>
      <p:grpSp>
        <p:nvGrpSpPr>
          <p:cNvPr id="765" name="Google Shape;765;p17"/>
          <p:cNvGrpSpPr/>
          <p:nvPr/>
        </p:nvGrpSpPr>
        <p:grpSpPr>
          <a:xfrm>
            <a:off x="6311545" y="4524131"/>
            <a:ext cx="693763" cy="673901"/>
            <a:chOff x="840159" y="2852760"/>
            <a:chExt cx="493370" cy="479245"/>
          </a:xfrm>
        </p:grpSpPr>
        <p:sp>
          <p:nvSpPr>
            <p:cNvPr id="766" name="Google Shape;766;p17"/>
            <p:cNvSpPr/>
            <p:nvPr/>
          </p:nvSpPr>
          <p:spPr>
            <a:xfrm>
              <a:off x="840159" y="2852760"/>
              <a:ext cx="493370" cy="4792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955869" y="2990792"/>
              <a:ext cx="261950" cy="203180"/>
            </a:xfrm>
            <a:custGeom>
              <a:rect b="b" l="l" r="r" t="t"/>
              <a:pathLst>
                <a:path extrusionOk="0" h="56" w="72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768" name="Google Shape;768;p17"/>
          <p:cNvCxnSpPr/>
          <p:nvPr/>
        </p:nvCxnSpPr>
        <p:spPr>
          <a:xfrm flipH="1">
            <a:off x="2375398" y="2655095"/>
            <a:ext cx="3929700" cy="1637700"/>
          </a:xfrm>
          <a:prstGeom prst="bentConnector3">
            <a:avLst>
              <a:gd fmla="val 100442" name="adj1"/>
            </a:avLst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769" name="Google Shape;769;p17"/>
          <p:cNvCxnSpPr/>
          <p:nvPr/>
        </p:nvCxnSpPr>
        <p:spPr>
          <a:xfrm rot="10800000">
            <a:off x="2911201" y="5552784"/>
            <a:ext cx="3393900" cy="408300"/>
          </a:xfrm>
          <a:prstGeom prst="bentConnector3">
            <a:avLst>
              <a:gd fmla="val 99976" name="adj1"/>
            </a:avLst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770" name="Google Shape;770;p17"/>
          <p:cNvCxnSpPr/>
          <p:nvPr/>
        </p:nvCxnSpPr>
        <p:spPr>
          <a:xfrm rot="10800000">
            <a:off x="2911201" y="3352160"/>
            <a:ext cx="3393900" cy="414900"/>
          </a:xfrm>
          <a:prstGeom prst="bentConnector3">
            <a:avLst>
              <a:gd fmla="val 34683" name="adj1"/>
            </a:avLst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771" name="Google Shape;771;p17"/>
          <p:cNvCxnSpPr/>
          <p:nvPr/>
        </p:nvCxnSpPr>
        <p:spPr>
          <a:xfrm rot="10800000">
            <a:off x="3982717" y="4292763"/>
            <a:ext cx="2294100" cy="5709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A5A5A5"/>
            </a:solidFill>
            <a:prstDash val="dot"/>
            <a:miter lim="800000"/>
            <a:headEnd len="med" w="med" type="oval"/>
            <a:tailEnd len="med" w="med" type="oval"/>
          </a:ln>
        </p:spPr>
      </p:cxnSp>
      <p:grpSp>
        <p:nvGrpSpPr>
          <p:cNvPr id="772" name="Google Shape;772;p17"/>
          <p:cNvGrpSpPr/>
          <p:nvPr/>
        </p:nvGrpSpPr>
        <p:grpSpPr>
          <a:xfrm>
            <a:off x="6311545" y="2318144"/>
            <a:ext cx="693763" cy="673901"/>
            <a:chOff x="860271" y="1518068"/>
            <a:chExt cx="493370" cy="479245"/>
          </a:xfrm>
        </p:grpSpPr>
        <p:sp>
          <p:nvSpPr>
            <p:cNvPr id="773" name="Google Shape;773;p17"/>
            <p:cNvSpPr/>
            <p:nvPr/>
          </p:nvSpPr>
          <p:spPr>
            <a:xfrm>
              <a:off x="860271" y="1518068"/>
              <a:ext cx="493370" cy="4792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997419" y="1671965"/>
              <a:ext cx="219075" cy="171450"/>
            </a:xfrm>
            <a:custGeom>
              <a:rect b="b" l="l" r="r" t="t"/>
              <a:pathLst>
                <a:path extrusionOk="0" h="50" w="64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75" name="Google Shape;775;p17"/>
          <p:cNvGrpSpPr/>
          <p:nvPr/>
        </p:nvGrpSpPr>
        <p:grpSpPr>
          <a:xfrm>
            <a:off x="6311545" y="3421138"/>
            <a:ext cx="693763" cy="673901"/>
            <a:chOff x="840159" y="2185414"/>
            <a:chExt cx="493370" cy="479245"/>
          </a:xfrm>
        </p:grpSpPr>
        <p:sp>
          <p:nvSpPr>
            <p:cNvPr id="776" name="Google Shape;776;p17"/>
            <p:cNvSpPr/>
            <p:nvPr/>
          </p:nvSpPr>
          <p:spPr>
            <a:xfrm>
              <a:off x="840159" y="2185414"/>
              <a:ext cx="493370" cy="479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971750" y="2314705"/>
              <a:ext cx="230188" cy="220663"/>
            </a:xfrm>
            <a:custGeom>
              <a:rect b="b" l="l" r="r" t="t"/>
              <a:pathLst>
                <a:path extrusionOk="0" h="64" w="67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78" name="Google Shape;778;p17"/>
          <p:cNvGrpSpPr/>
          <p:nvPr/>
        </p:nvGrpSpPr>
        <p:grpSpPr>
          <a:xfrm>
            <a:off x="6311545" y="5627125"/>
            <a:ext cx="693763" cy="673901"/>
            <a:chOff x="840159" y="3520106"/>
            <a:chExt cx="493370" cy="479245"/>
          </a:xfrm>
        </p:grpSpPr>
        <p:sp>
          <p:nvSpPr>
            <p:cNvPr id="779" name="Google Shape;779;p17"/>
            <p:cNvSpPr/>
            <p:nvPr/>
          </p:nvSpPr>
          <p:spPr>
            <a:xfrm>
              <a:off x="840159" y="3520106"/>
              <a:ext cx="493370" cy="4792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28575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955869" y="3638690"/>
              <a:ext cx="261950" cy="242077"/>
            </a:xfrm>
            <a:custGeom>
              <a:rect b="b" l="l" r="r" t="t"/>
              <a:pathLst>
                <a:path extrusionOk="0" h="62" w="67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81" name="Google Shape;781;p1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2" name="Google Shape;782;p1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3" name="Google Shape;783;p1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4" name="Google Shape;784;p17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5" name="Google Shape;785;p17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6" name="Google Shape;786;p17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8"/>
          <p:cNvSpPr/>
          <p:nvPr/>
        </p:nvSpPr>
        <p:spPr>
          <a:xfrm>
            <a:off x="812800" y="1500940"/>
            <a:ext cx="3193563" cy="34600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3" name="Google Shape;793;p18"/>
          <p:cNvSpPr/>
          <p:nvPr/>
        </p:nvSpPr>
        <p:spPr>
          <a:xfrm>
            <a:off x="1250950" y="5285428"/>
            <a:ext cx="491734" cy="4917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b="1" sz="22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4" name="Google Shape;794;p18"/>
          <p:cNvSpPr txBox="1"/>
          <p:nvPr/>
        </p:nvSpPr>
        <p:spPr>
          <a:xfrm>
            <a:off x="812800" y="5771873"/>
            <a:ext cx="319356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5" name="Google Shape;795;p18"/>
          <p:cNvSpPr txBox="1"/>
          <p:nvPr/>
        </p:nvSpPr>
        <p:spPr>
          <a:xfrm>
            <a:off x="1818884" y="5423573"/>
            <a:ext cx="98103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STAGE HERE</a:t>
            </a:r>
            <a:endParaRPr sz="14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6" name="Google Shape;796;p18"/>
          <p:cNvSpPr/>
          <p:nvPr/>
        </p:nvSpPr>
        <p:spPr>
          <a:xfrm>
            <a:off x="4796861" y="1500940"/>
            <a:ext cx="3193563" cy="34600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7" name="Google Shape;797;p18"/>
          <p:cNvSpPr/>
          <p:nvPr/>
        </p:nvSpPr>
        <p:spPr>
          <a:xfrm>
            <a:off x="5025461" y="5285428"/>
            <a:ext cx="491734" cy="4917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b="1" sz="22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8" name="Google Shape;798;p18"/>
          <p:cNvSpPr txBox="1"/>
          <p:nvPr/>
        </p:nvSpPr>
        <p:spPr>
          <a:xfrm>
            <a:off x="4796861" y="5771873"/>
            <a:ext cx="319356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9" name="Google Shape;799;p18"/>
          <p:cNvSpPr txBox="1"/>
          <p:nvPr/>
        </p:nvSpPr>
        <p:spPr>
          <a:xfrm>
            <a:off x="5593395" y="5423573"/>
            <a:ext cx="98103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STAGE HERE</a:t>
            </a:r>
            <a:endParaRPr sz="14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0" name="Google Shape;800;p18"/>
          <p:cNvSpPr/>
          <p:nvPr/>
        </p:nvSpPr>
        <p:spPr>
          <a:xfrm>
            <a:off x="8873561" y="1500940"/>
            <a:ext cx="3193563" cy="346006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1" name="Google Shape;801;p18"/>
          <p:cNvSpPr/>
          <p:nvPr/>
        </p:nvSpPr>
        <p:spPr>
          <a:xfrm>
            <a:off x="9159311" y="5285428"/>
            <a:ext cx="491734" cy="4917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5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b="1" sz="225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2" name="Google Shape;802;p18"/>
          <p:cNvSpPr txBox="1"/>
          <p:nvPr/>
        </p:nvSpPr>
        <p:spPr>
          <a:xfrm>
            <a:off x="8873561" y="5771873"/>
            <a:ext cx="317238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8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3" name="Google Shape;803;p18"/>
          <p:cNvSpPr txBox="1"/>
          <p:nvPr/>
        </p:nvSpPr>
        <p:spPr>
          <a:xfrm>
            <a:off x="9727245" y="5423573"/>
            <a:ext cx="98103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STAGE HERE</a:t>
            </a:r>
            <a:endParaRPr sz="14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4" name="Google Shape;804;p1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5" name="Google Shape;805;p1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6" name="Google Shape;806;p1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7" name="Google Shape;807;p18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8" name="Google Shape;808;p18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9" name="Google Shape;809;p18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19"/>
          <p:cNvGrpSpPr/>
          <p:nvPr/>
        </p:nvGrpSpPr>
        <p:grpSpPr>
          <a:xfrm>
            <a:off x="8613551" y="3179433"/>
            <a:ext cx="1589813" cy="1311263"/>
            <a:chOff x="8167036" y="3014739"/>
            <a:chExt cx="1507461" cy="1243340"/>
          </a:xfrm>
        </p:grpSpPr>
        <p:sp>
          <p:nvSpPr>
            <p:cNvPr id="816" name="Google Shape;816;p19"/>
            <p:cNvSpPr/>
            <p:nvPr/>
          </p:nvSpPr>
          <p:spPr>
            <a:xfrm>
              <a:off x="8167036" y="3014739"/>
              <a:ext cx="1507461" cy="1243340"/>
            </a:xfrm>
            <a:custGeom>
              <a:rect b="b" l="l" r="r" t="t"/>
              <a:pathLst>
                <a:path extrusionOk="0" h="21600" w="21600">
                  <a:moveTo>
                    <a:pt x="0" y="2160"/>
                  </a:moveTo>
                  <a:cubicBezTo>
                    <a:pt x="0" y="967"/>
                    <a:pt x="798" y="0"/>
                    <a:pt x="1782" y="0"/>
                  </a:cubicBezTo>
                  <a:lnTo>
                    <a:pt x="19818" y="0"/>
                  </a:lnTo>
                  <a:cubicBezTo>
                    <a:pt x="20802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0802" y="21600"/>
                    <a:pt x="19818" y="21600"/>
                  </a:cubicBezTo>
                  <a:lnTo>
                    <a:pt x="1782" y="21600"/>
                  </a:lnTo>
                  <a:cubicBezTo>
                    <a:pt x="798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noFill/>
            <a:ln cap="flat" cmpd="sng" w="50800">
              <a:solidFill>
                <a:schemeClr val="accent4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t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8672412" y="3470894"/>
              <a:ext cx="543440" cy="543441"/>
            </a:xfrm>
            <a:custGeom>
              <a:rect b="b" l="l" r="r" t="t"/>
              <a:pathLst>
                <a:path extrusionOk="0" h="21600" w="21600">
                  <a:moveTo>
                    <a:pt x="7856" y="13527"/>
                  </a:moveTo>
                  <a:lnTo>
                    <a:pt x="21138" y="9731"/>
                  </a:lnTo>
                  <a:cubicBezTo>
                    <a:pt x="21392" y="9659"/>
                    <a:pt x="21600" y="9385"/>
                    <a:pt x="21600" y="9120"/>
                  </a:cubicBezTo>
                  <a:lnTo>
                    <a:pt x="21600" y="2520"/>
                  </a:lnTo>
                  <a:lnTo>
                    <a:pt x="4680" y="2520"/>
                  </a:lnTo>
                  <a:lnTo>
                    <a:pt x="4680" y="481"/>
                  </a:lnTo>
                  <a:cubicBezTo>
                    <a:pt x="4680" y="217"/>
                    <a:pt x="4465" y="0"/>
                    <a:pt x="4200" y="0"/>
                  </a:cubicBezTo>
                  <a:lnTo>
                    <a:pt x="480" y="0"/>
                  </a:lnTo>
                  <a:cubicBezTo>
                    <a:pt x="217" y="0"/>
                    <a:pt x="0" y="217"/>
                    <a:pt x="0" y="481"/>
                  </a:cubicBezTo>
                  <a:lnTo>
                    <a:pt x="0" y="2400"/>
                  </a:lnTo>
                  <a:lnTo>
                    <a:pt x="2332" y="2400"/>
                  </a:lnTo>
                  <a:lnTo>
                    <a:pt x="4693" y="13269"/>
                  </a:lnTo>
                  <a:lnTo>
                    <a:pt x="4920" y="14400"/>
                  </a:lnTo>
                  <a:lnTo>
                    <a:pt x="4920" y="16200"/>
                  </a:lnTo>
                  <a:cubicBezTo>
                    <a:pt x="4920" y="16463"/>
                    <a:pt x="5137" y="16680"/>
                    <a:pt x="5400" y="16680"/>
                  </a:cubicBezTo>
                  <a:lnTo>
                    <a:pt x="6001" y="16680"/>
                  </a:lnTo>
                  <a:lnTo>
                    <a:pt x="17999" y="16680"/>
                  </a:lnTo>
                  <a:lnTo>
                    <a:pt x="21119" y="16680"/>
                  </a:lnTo>
                  <a:cubicBezTo>
                    <a:pt x="21383" y="16680"/>
                    <a:pt x="21600" y="16463"/>
                    <a:pt x="21600" y="16200"/>
                  </a:cubicBezTo>
                  <a:lnTo>
                    <a:pt x="21600" y="14400"/>
                  </a:lnTo>
                  <a:lnTo>
                    <a:pt x="8103" y="14400"/>
                  </a:lnTo>
                  <a:cubicBezTo>
                    <a:pt x="6723" y="14400"/>
                    <a:pt x="6694" y="13860"/>
                    <a:pt x="7856" y="13527"/>
                  </a:cubicBezTo>
                  <a:close/>
                  <a:moveTo>
                    <a:pt x="15599" y="19200"/>
                  </a:moveTo>
                  <a:cubicBezTo>
                    <a:pt x="15599" y="20525"/>
                    <a:pt x="16674" y="21600"/>
                    <a:pt x="17999" y="21600"/>
                  </a:cubicBezTo>
                  <a:cubicBezTo>
                    <a:pt x="19326" y="21600"/>
                    <a:pt x="20399" y="20525"/>
                    <a:pt x="20399" y="19200"/>
                  </a:cubicBezTo>
                  <a:cubicBezTo>
                    <a:pt x="20399" y="17874"/>
                    <a:pt x="19326" y="16800"/>
                    <a:pt x="17999" y="16800"/>
                  </a:cubicBezTo>
                  <a:cubicBezTo>
                    <a:pt x="16674" y="16800"/>
                    <a:pt x="15599" y="17874"/>
                    <a:pt x="15599" y="19200"/>
                  </a:cubicBezTo>
                  <a:close/>
                  <a:moveTo>
                    <a:pt x="3599" y="19200"/>
                  </a:moveTo>
                  <a:cubicBezTo>
                    <a:pt x="3599" y="20525"/>
                    <a:pt x="4674" y="21600"/>
                    <a:pt x="6001" y="21600"/>
                  </a:cubicBezTo>
                  <a:cubicBezTo>
                    <a:pt x="7326" y="21600"/>
                    <a:pt x="8399" y="20525"/>
                    <a:pt x="8399" y="19200"/>
                  </a:cubicBezTo>
                  <a:cubicBezTo>
                    <a:pt x="8399" y="17874"/>
                    <a:pt x="7326" y="16800"/>
                    <a:pt x="6001" y="16800"/>
                  </a:cubicBezTo>
                  <a:cubicBezTo>
                    <a:pt x="4674" y="16800"/>
                    <a:pt x="3599" y="17874"/>
                    <a:pt x="3599" y="192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375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18" name="Google Shape;818;p19"/>
          <p:cNvGrpSpPr/>
          <p:nvPr/>
        </p:nvGrpSpPr>
        <p:grpSpPr>
          <a:xfrm>
            <a:off x="6609689" y="3042483"/>
            <a:ext cx="1589813" cy="1311263"/>
            <a:chOff x="6266973" y="2884883"/>
            <a:chExt cx="1507461" cy="1243340"/>
          </a:xfrm>
        </p:grpSpPr>
        <p:sp>
          <p:nvSpPr>
            <p:cNvPr id="819" name="Google Shape;819;p19"/>
            <p:cNvSpPr/>
            <p:nvPr/>
          </p:nvSpPr>
          <p:spPr>
            <a:xfrm>
              <a:off x="6266973" y="2884883"/>
              <a:ext cx="1507461" cy="1243340"/>
            </a:xfrm>
            <a:custGeom>
              <a:rect b="b" l="l" r="r" t="t"/>
              <a:pathLst>
                <a:path extrusionOk="0" h="21600" w="21600">
                  <a:moveTo>
                    <a:pt x="0" y="2160"/>
                  </a:moveTo>
                  <a:cubicBezTo>
                    <a:pt x="0" y="967"/>
                    <a:pt x="798" y="0"/>
                    <a:pt x="1782" y="0"/>
                  </a:cubicBezTo>
                  <a:lnTo>
                    <a:pt x="19818" y="0"/>
                  </a:lnTo>
                  <a:cubicBezTo>
                    <a:pt x="20802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0802" y="21600"/>
                    <a:pt x="19818" y="21600"/>
                  </a:cubicBezTo>
                  <a:lnTo>
                    <a:pt x="1782" y="21600"/>
                  </a:lnTo>
                  <a:cubicBezTo>
                    <a:pt x="798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noFill/>
            <a:ln cap="flat" cmpd="sng" w="50800">
              <a:solidFill>
                <a:schemeClr val="accent3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t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820" name="Google Shape;820;p19"/>
            <p:cNvGrpSpPr/>
            <p:nvPr/>
          </p:nvGrpSpPr>
          <p:grpSpPr>
            <a:xfrm>
              <a:off x="6718437" y="3085179"/>
              <a:ext cx="602857" cy="583658"/>
              <a:chOff x="2339975" y="3200401"/>
              <a:chExt cx="249238" cy="241301"/>
            </a:xfrm>
          </p:grpSpPr>
          <p:sp>
            <p:nvSpPr>
              <p:cNvPr id="821" name="Google Shape;821;p19"/>
              <p:cNvSpPr/>
              <p:nvPr/>
            </p:nvSpPr>
            <p:spPr>
              <a:xfrm>
                <a:off x="2428875" y="3297238"/>
                <a:ext cx="28575" cy="25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22" name="Google Shape;822;p19"/>
              <p:cNvSpPr/>
              <p:nvPr/>
            </p:nvSpPr>
            <p:spPr>
              <a:xfrm>
                <a:off x="2473325" y="3297238"/>
                <a:ext cx="28575" cy="25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23" name="Google Shape;823;p19"/>
              <p:cNvSpPr/>
              <p:nvPr/>
            </p:nvSpPr>
            <p:spPr>
              <a:xfrm>
                <a:off x="2516188" y="3297238"/>
                <a:ext cx="28575" cy="254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24" name="Google Shape;824;p19"/>
              <p:cNvSpPr/>
              <p:nvPr/>
            </p:nvSpPr>
            <p:spPr>
              <a:xfrm>
                <a:off x="2428875" y="3338513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25" name="Google Shape;825;p19"/>
              <p:cNvSpPr/>
              <p:nvPr/>
            </p:nvSpPr>
            <p:spPr>
              <a:xfrm>
                <a:off x="2473325" y="3338513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26" name="Google Shape;826;p19"/>
              <p:cNvSpPr/>
              <p:nvPr/>
            </p:nvSpPr>
            <p:spPr>
              <a:xfrm>
                <a:off x="2516188" y="3338513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27" name="Google Shape;827;p19"/>
              <p:cNvSpPr/>
              <p:nvPr/>
            </p:nvSpPr>
            <p:spPr>
              <a:xfrm>
                <a:off x="2428875" y="3378201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28" name="Google Shape;828;p19"/>
              <p:cNvSpPr/>
              <p:nvPr/>
            </p:nvSpPr>
            <p:spPr>
              <a:xfrm>
                <a:off x="2386013" y="3338513"/>
                <a:ext cx="25400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29" name="Google Shape;829;p19"/>
              <p:cNvSpPr/>
              <p:nvPr/>
            </p:nvSpPr>
            <p:spPr>
              <a:xfrm>
                <a:off x="2386013" y="3378201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30" name="Google Shape;830;p19"/>
              <p:cNvSpPr/>
              <p:nvPr/>
            </p:nvSpPr>
            <p:spPr>
              <a:xfrm>
                <a:off x="2473325" y="3378201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31" name="Google Shape;831;p19"/>
              <p:cNvSpPr/>
              <p:nvPr/>
            </p:nvSpPr>
            <p:spPr>
              <a:xfrm>
                <a:off x="2516188" y="3378201"/>
                <a:ext cx="28575" cy="23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32" name="Google Shape;832;p19"/>
              <p:cNvSpPr/>
              <p:nvPr/>
            </p:nvSpPr>
            <p:spPr>
              <a:xfrm>
                <a:off x="2339975" y="3217864"/>
                <a:ext cx="249238" cy="223838"/>
              </a:xfrm>
              <a:custGeom>
                <a:rect b="b" l="l" r="r" t="t"/>
                <a:pathLst>
                  <a:path extrusionOk="0" h="141" w="157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33" name="Google Shape;833;p19"/>
              <p:cNvSpPr/>
              <p:nvPr/>
            </p:nvSpPr>
            <p:spPr>
              <a:xfrm>
                <a:off x="2387600" y="3200401"/>
                <a:ext cx="20638" cy="349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34" name="Google Shape;834;p19"/>
              <p:cNvSpPr/>
              <p:nvPr/>
            </p:nvSpPr>
            <p:spPr>
              <a:xfrm>
                <a:off x="2525713" y="3200401"/>
                <a:ext cx="23813" cy="349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835" name="Google Shape;835;p19"/>
          <p:cNvGrpSpPr/>
          <p:nvPr/>
        </p:nvGrpSpPr>
        <p:grpSpPr>
          <a:xfrm>
            <a:off x="4594173" y="3163668"/>
            <a:ext cx="1589813" cy="1311263"/>
            <a:chOff x="4355861" y="2999790"/>
            <a:chExt cx="1507461" cy="1243340"/>
          </a:xfrm>
        </p:grpSpPr>
        <p:sp>
          <p:nvSpPr>
            <p:cNvPr id="836" name="Google Shape;836;p19"/>
            <p:cNvSpPr/>
            <p:nvPr/>
          </p:nvSpPr>
          <p:spPr>
            <a:xfrm>
              <a:off x="4355861" y="2999790"/>
              <a:ext cx="1507461" cy="1243340"/>
            </a:xfrm>
            <a:custGeom>
              <a:rect b="b" l="l" r="r" t="t"/>
              <a:pathLst>
                <a:path extrusionOk="0" h="21600" w="21600">
                  <a:moveTo>
                    <a:pt x="0" y="2160"/>
                  </a:moveTo>
                  <a:cubicBezTo>
                    <a:pt x="0" y="967"/>
                    <a:pt x="798" y="0"/>
                    <a:pt x="1782" y="0"/>
                  </a:cubicBezTo>
                  <a:lnTo>
                    <a:pt x="19818" y="0"/>
                  </a:lnTo>
                  <a:cubicBezTo>
                    <a:pt x="20802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0802" y="21600"/>
                    <a:pt x="19818" y="21600"/>
                  </a:cubicBezTo>
                  <a:lnTo>
                    <a:pt x="1782" y="21600"/>
                  </a:lnTo>
                  <a:cubicBezTo>
                    <a:pt x="798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noFill/>
            <a:ln cap="flat" cmpd="sng" w="50800">
              <a:solidFill>
                <a:schemeClr val="accen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t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837" name="Google Shape;837;p19"/>
            <p:cNvGrpSpPr/>
            <p:nvPr/>
          </p:nvGrpSpPr>
          <p:grpSpPr>
            <a:xfrm>
              <a:off x="4910038" y="3382234"/>
              <a:ext cx="419246" cy="588712"/>
              <a:chOff x="0" y="0"/>
              <a:chExt cx="390413" cy="548221"/>
            </a:xfrm>
          </p:grpSpPr>
          <p:sp>
            <p:nvSpPr>
              <p:cNvPr id="838" name="Google Shape;838;p19"/>
              <p:cNvSpPr/>
              <p:nvPr/>
            </p:nvSpPr>
            <p:spPr>
              <a:xfrm>
                <a:off x="0" y="46251"/>
                <a:ext cx="390413" cy="501970"/>
              </a:xfrm>
              <a:custGeom>
                <a:rect b="b" l="l" r="r" t="t"/>
                <a:pathLst>
                  <a:path extrusionOk="0" h="21600" w="2160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0175" lIns="40175" spcFirstLastPara="1" rIns="40175" wrap="square" tIns="40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75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39" name="Google Shape;839;p19"/>
              <p:cNvSpPr/>
              <p:nvPr/>
            </p:nvSpPr>
            <p:spPr>
              <a:xfrm>
                <a:off x="68773" y="0"/>
                <a:ext cx="250985" cy="111555"/>
              </a:xfrm>
              <a:custGeom>
                <a:rect b="b" l="l" r="r" t="t"/>
                <a:pathLst>
                  <a:path extrusionOk="0" h="21600" w="2160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0175" lIns="40175" spcFirstLastPara="1" rIns="40175" wrap="square" tIns="40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375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840" name="Google Shape;840;p19"/>
          <p:cNvGrpSpPr/>
          <p:nvPr/>
        </p:nvGrpSpPr>
        <p:grpSpPr>
          <a:xfrm>
            <a:off x="2578659" y="3042483"/>
            <a:ext cx="1589813" cy="1311263"/>
            <a:chOff x="2444750" y="2884883"/>
            <a:chExt cx="1507461" cy="1243340"/>
          </a:xfrm>
        </p:grpSpPr>
        <p:sp>
          <p:nvSpPr>
            <p:cNvPr id="841" name="Google Shape;841;p19"/>
            <p:cNvSpPr/>
            <p:nvPr/>
          </p:nvSpPr>
          <p:spPr>
            <a:xfrm>
              <a:off x="2444750" y="2884883"/>
              <a:ext cx="1507461" cy="1243340"/>
            </a:xfrm>
            <a:custGeom>
              <a:rect b="b" l="l" r="r" t="t"/>
              <a:pathLst>
                <a:path extrusionOk="0" h="21600" w="21600">
                  <a:moveTo>
                    <a:pt x="0" y="2160"/>
                  </a:moveTo>
                  <a:cubicBezTo>
                    <a:pt x="0" y="967"/>
                    <a:pt x="798" y="0"/>
                    <a:pt x="1782" y="0"/>
                  </a:cubicBezTo>
                  <a:lnTo>
                    <a:pt x="19818" y="0"/>
                  </a:lnTo>
                  <a:cubicBezTo>
                    <a:pt x="20802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0802" y="21600"/>
                    <a:pt x="19818" y="21600"/>
                  </a:cubicBezTo>
                  <a:lnTo>
                    <a:pt x="1782" y="21600"/>
                  </a:lnTo>
                  <a:cubicBezTo>
                    <a:pt x="798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noFill/>
            <a:ln cap="flat" cmpd="sng" w="50800">
              <a:solidFill>
                <a:schemeClr val="accen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t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2945834" y="3184972"/>
              <a:ext cx="549842" cy="483864"/>
            </a:xfrm>
            <a:custGeom>
              <a:rect b="b" l="l" r="r" t="t"/>
              <a:pathLst>
                <a:path extrusionOk="0" h="21600" w="2160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843" name="Google Shape;843;p19"/>
          <p:cNvSpPr txBox="1"/>
          <p:nvPr/>
        </p:nvSpPr>
        <p:spPr>
          <a:xfrm>
            <a:off x="1602883" y="5568883"/>
            <a:ext cx="964353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sz="18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4" name="Google Shape;844;p19"/>
          <p:cNvSpPr/>
          <p:nvPr/>
        </p:nvSpPr>
        <p:spPr>
          <a:xfrm>
            <a:off x="3524478" y="4595963"/>
            <a:ext cx="1280102" cy="398616"/>
          </a:xfrm>
          <a:custGeom>
            <a:rect b="b" l="l" r="r" t="t"/>
            <a:pathLst>
              <a:path extrusionOk="0" h="17246" w="21600">
                <a:moveTo>
                  <a:pt x="0" y="949"/>
                </a:moveTo>
                <a:lnTo>
                  <a:pt x="652" y="0"/>
                </a:lnTo>
                <a:cubicBezTo>
                  <a:pt x="3871" y="14536"/>
                  <a:pt x="11077" y="19627"/>
                  <a:pt x="16746" y="11373"/>
                </a:cubicBezTo>
                <a:cubicBezTo>
                  <a:pt x="18232" y="9210"/>
                  <a:pt x="19516" y="6246"/>
                  <a:pt x="20511" y="2686"/>
                </a:cubicBezTo>
                <a:lnTo>
                  <a:pt x="20078" y="2056"/>
                </a:lnTo>
                <a:lnTo>
                  <a:pt x="21508" y="475"/>
                </a:lnTo>
                <a:lnTo>
                  <a:pt x="21600" y="4271"/>
                </a:lnTo>
                <a:lnTo>
                  <a:pt x="21167" y="3640"/>
                </a:lnTo>
                <a:cubicBezTo>
                  <a:pt x="17163" y="18155"/>
                  <a:pt x="9329" y="21600"/>
                  <a:pt x="3668" y="11335"/>
                </a:cubicBezTo>
                <a:cubicBezTo>
                  <a:pt x="2163" y="8605"/>
                  <a:pt x="910" y="5060"/>
                  <a:pt x="0" y="949"/>
                </a:cubicBez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5" name="Google Shape;845;p19"/>
          <p:cNvSpPr/>
          <p:nvPr/>
        </p:nvSpPr>
        <p:spPr>
          <a:xfrm>
            <a:off x="5539985" y="2476078"/>
            <a:ext cx="1440766" cy="445375"/>
          </a:xfrm>
          <a:custGeom>
            <a:rect b="b" l="l" r="r" t="t"/>
            <a:pathLst>
              <a:path extrusionOk="0" h="17050" w="21600">
                <a:moveTo>
                  <a:pt x="0" y="16210"/>
                </a:moveTo>
                <a:cubicBezTo>
                  <a:pt x="3419" y="835"/>
                  <a:pt x="11072" y="-4550"/>
                  <a:pt x="17092" y="4181"/>
                </a:cubicBezTo>
                <a:cubicBezTo>
                  <a:pt x="18733" y="6560"/>
                  <a:pt x="20142" y="9855"/>
                  <a:pt x="21215" y="13819"/>
                </a:cubicBezTo>
                <a:lnTo>
                  <a:pt x="21600" y="13261"/>
                </a:lnTo>
                <a:lnTo>
                  <a:pt x="21513" y="16630"/>
                </a:lnTo>
                <a:lnTo>
                  <a:pt x="20248" y="15221"/>
                </a:lnTo>
                <a:lnTo>
                  <a:pt x="20633" y="14663"/>
                </a:lnTo>
                <a:cubicBezTo>
                  <a:pt x="16879" y="938"/>
                  <a:pt x="9479" y="-2418"/>
                  <a:pt x="4105" y="7168"/>
                </a:cubicBezTo>
                <a:cubicBezTo>
                  <a:pt x="2656" y="9751"/>
                  <a:pt x="1452" y="13127"/>
                  <a:pt x="579" y="17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6" name="Google Shape;846;p19"/>
          <p:cNvSpPr/>
          <p:nvPr/>
        </p:nvSpPr>
        <p:spPr>
          <a:xfrm>
            <a:off x="7543856" y="4611671"/>
            <a:ext cx="1280102" cy="398616"/>
          </a:xfrm>
          <a:custGeom>
            <a:rect b="b" l="l" r="r" t="t"/>
            <a:pathLst>
              <a:path extrusionOk="0" h="17246" w="21600">
                <a:moveTo>
                  <a:pt x="0" y="949"/>
                </a:moveTo>
                <a:lnTo>
                  <a:pt x="652" y="0"/>
                </a:lnTo>
                <a:cubicBezTo>
                  <a:pt x="3871" y="14536"/>
                  <a:pt x="11077" y="19627"/>
                  <a:pt x="16746" y="11373"/>
                </a:cubicBezTo>
                <a:cubicBezTo>
                  <a:pt x="18232" y="9210"/>
                  <a:pt x="19516" y="6246"/>
                  <a:pt x="20511" y="2686"/>
                </a:cubicBezTo>
                <a:lnTo>
                  <a:pt x="20078" y="2056"/>
                </a:lnTo>
                <a:lnTo>
                  <a:pt x="21508" y="475"/>
                </a:lnTo>
                <a:lnTo>
                  <a:pt x="21600" y="4271"/>
                </a:lnTo>
                <a:lnTo>
                  <a:pt x="21167" y="3640"/>
                </a:lnTo>
                <a:cubicBezTo>
                  <a:pt x="17163" y="18155"/>
                  <a:pt x="9329" y="21600"/>
                  <a:pt x="3668" y="11335"/>
                </a:cubicBezTo>
                <a:cubicBezTo>
                  <a:pt x="2163" y="8605"/>
                  <a:pt x="910" y="5060"/>
                  <a:pt x="0" y="9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47" name="Google Shape;847;p19"/>
          <p:cNvGrpSpPr/>
          <p:nvPr/>
        </p:nvGrpSpPr>
        <p:grpSpPr>
          <a:xfrm>
            <a:off x="3019844" y="4098729"/>
            <a:ext cx="1282565" cy="523608"/>
            <a:chOff x="2863082" y="3886416"/>
            <a:chExt cx="1216128" cy="496485"/>
          </a:xfrm>
        </p:grpSpPr>
        <p:sp>
          <p:nvSpPr>
            <p:cNvPr id="848" name="Google Shape;848;p19"/>
            <p:cNvSpPr/>
            <p:nvPr/>
          </p:nvSpPr>
          <p:spPr>
            <a:xfrm>
              <a:off x="2863082" y="3886416"/>
              <a:ext cx="1216128" cy="483615"/>
            </a:xfrm>
            <a:custGeom>
              <a:rect b="b" l="l" r="r" t="t"/>
              <a:pathLst>
                <a:path extrusionOk="0" h="21600" w="21600">
                  <a:moveTo>
                    <a:pt x="0" y="2160"/>
                  </a:moveTo>
                  <a:cubicBezTo>
                    <a:pt x="0" y="967"/>
                    <a:pt x="385" y="0"/>
                    <a:pt x="859" y="0"/>
                  </a:cubicBezTo>
                  <a:lnTo>
                    <a:pt x="20741" y="0"/>
                  </a:lnTo>
                  <a:cubicBezTo>
                    <a:pt x="21215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215" y="21600"/>
                    <a:pt x="20741" y="21600"/>
                  </a:cubicBezTo>
                  <a:lnTo>
                    <a:pt x="859" y="21600"/>
                  </a:lnTo>
                  <a:cubicBezTo>
                    <a:pt x="385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49" name="Google Shape;849;p19"/>
            <p:cNvSpPr txBox="1"/>
            <p:nvPr/>
          </p:nvSpPr>
          <p:spPr>
            <a:xfrm>
              <a:off x="3067048" y="3974334"/>
              <a:ext cx="798391" cy="4085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OPTION HERE</a:t>
              </a:r>
              <a:endParaRPr/>
            </a:p>
          </p:txBody>
        </p:sp>
      </p:grpSp>
      <p:grpSp>
        <p:nvGrpSpPr>
          <p:cNvPr id="850" name="Google Shape;850;p19"/>
          <p:cNvGrpSpPr/>
          <p:nvPr/>
        </p:nvGrpSpPr>
        <p:grpSpPr>
          <a:xfrm>
            <a:off x="7050873" y="4098733"/>
            <a:ext cx="1282565" cy="510035"/>
            <a:chOff x="6685305" y="3886416"/>
            <a:chExt cx="1216128" cy="483615"/>
          </a:xfrm>
        </p:grpSpPr>
        <p:sp>
          <p:nvSpPr>
            <p:cNvPr id="851" name="Google Shape;851;p19"/>
            <p:cNvSpPr/>
            <p:nvPr/>
          </p:nvSpPr>
          <p:spPr>
            <a:xfrm>
              <a:off x="6685305" y="3886416"/>
              <a:ext cx="1216128" cy="483615"/>
            </a:xfrm>
            <a:custGeom>
              <a:rect b="b" l="l" r="r" t="t"/>
              <a:pathLst>
                <a:path extrusionOk="0" h="21600" w="21600">
                  <a:moveTo>
                    <a:pt x="0" y="2160"/>
                  </a:moveTo>
                  <a:cubicBezTo>
                    <a:pt x="0" y="967"/>
                    <a:pt x="385" y="0"/>
                    <a:pt x="859" y="0"/>
                  </a:cubicBezTo>
                  <a:lnTo>
                    <a:pt x="20741" y="0"/>
                  </a:lnTo>
                  <a:cubicBezTo>
                    <a:pt x="21215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215" y="21600"/>
                    <a:pt x="20741" y="21600"/>
                  </a:cubicBezTo>
                  <a:lnTo>
                    <a:pt x="859" y="21600"/>
                  </a:lnTo>
                  <a:cubicBezTo>
                    <a:pt x="385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2" name="Google Shape;852;p19"/>
            <p:cNvSpPr txBox="1"/>
            <p:nvPr/>
          </p:nvSpPr>
          <p:spPr>
            <a:xfrm>
              <a:off x="6755155" y="3974334"/>
              <a:ext cx="1089129" cy="24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OPTION HERE</a:t>
              </a:r>
              <a:endParaRPr/>
            </a:p>
          </p:txBody>
        </p:sp>
      </p:grpSp>
      <p:grpSp>
        <p:nvGrpSpPr>
          <p:cNvPr id="853" name="Google Shape;853;p19"/>
          <p:cNvGrpSpPr/>
          <p:nvPr/>
        </p:nvGrpSpPr>
        <p:grpSpPr>
          <a:xfrm>
            <a:off x="5035359" y="2908653"/>
            <a:ext cx="1282565" cy="551569"/>
            <a:chOff x="4774194" y="2757984"/>
            <a:chExt cx="1216128" cy="522998"/>
          </a:xfrm>
        </p:grpSpPr>
        <p:sp>
          <p:nvSpPr>
            <p:cNvPr id="854" name="Google Shape;854;p19"/>
            <p:cNvSpPr/>
            <p:nvPr/>
          </p:nvSpPr>
          <p:spPr>
            <a:xfrm>
              <a:off x="4774194" y="2757984"/>
              <a:ext cx="1216128" cy="483615"/>
            </a:xfrm>
            <a:custGeom>
              <a:rect b="b" l="l" r="r" t="t"/>
              <a:pathLst>
                <a:path extrusionOk="0" h="21600" w="21600">
                  <a:moveTo>
                    <a:pt x="0" y="2160"/>
                  </a:moveTo>
                  <a:cubicBezTo>
                    <a:pt x="0" y="967"/>
                    <a:pt x="385" y="0"/>
                    <a:pt x="859" y="0"/>
                  </a:cubicBezTo>
                  <a:lnTo>
                    <a:pt x="20741" y="0"/>
                  </a:lnTo>
                  <a:cubicBezTo>
                    <a:pt x="21215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215" y="21600"/>
                    <a:pt x="20741" y="21600"/>
                  </a:cubicBezTo>
                  <a:lnTo>
                    <a:pt x="859" y="21600"/>
                  </a:lnTo>
                  <a:cubicBezTo>
                    <a:pt x="385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5" name="Google Shape;855;p19"/>
            <p:cNvSpPr txBox="1"/>
            <p:nvPr/>
          </p:nvSpPr>
          <p:spPr>
            <a:xfrm>
              <a:off x="4881462" y="2843231"/>
              <a:ext cx="1007260" cy="4377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OPTION HERE</a:t>
              </a:r>
              <a:endParaRPr/>
            </a:p>
          </p:txBody>
        </p:sp>
      </p:grpSp>
      <p:grpSp>
        <p:nvGrpSpPr>
          <p:cNvPr id="856" name="Google Shape;856;p19"/>
          <p:cNvGrpSpPr/>
          <p:nvPr/>
        </p:nvGrpSpPr>
        <p:grpSpPr>
          <a:xfrm>
            <a:off x="9054735" y="2924354"/>
            <a:ext cx="1282565" cy="510034"/>
            <a:chOff x="8585367" y="2772878"/>
            <a:chExt cx="1216128" cy="483615"/>
          </a:xfrm>
        </p:grpSpPr>
        <p:sp>
          <p:nvSpPr>
            <p:cNvPr id="857" name="Google Shape;857;p19"/>
            <p:cNvSpPr/>
            <p:nvPr/>
          </p:nvSpPr>
          <p:spPr>
            <a:xfrm>
              <a:off x="8585367" y="2772878"/>
              <a:ext cx="1216128" cy="483615"/>
            </a:xfrm>
            <a:custGeom>
              <a:rect b="b" l="l" r="r" t="t"/>
              <a:pathLst>
                <a:path extrusionOk="0" h="21600" w="21600">
                  <a:moveTo>
                    <a:pt x="0" y="2160"/>
                  </a:moveTo>
                  <a:cubicBezTo>
                    <a:pt x="0" y="967"/>
                    <a:pt x="385" y="0"/>
                    <a:pt x="859" y="0"/>
                  </a:cubicBezTo>
                  <a:lnTo>
                    <a:pt x="20741" y="0"/>
                  </a:lnTo>
                  <a:cubicBezTo>
                    <a:pt x="21215" y="0"/>
                    <a:pt x="21600" y="967"/>
                    <a:pt x="21600" y="2160"/>
                  </a:cubicBezTo>
                  <a:lnTo>
                    <a:pt x="21600" y="19440"/>
                  </a:lnTo>
                  <a:cubicBezTo>
                    <a:pt x="21600" y="20633"/>
                    <a:pt x="21215" y="21600"/>
                    <a:pt x="20741" y="21600"/>
                  </a:cubicBezTo>
                  <a:lnTo>
                    <a:pt x="859" y="21600"/>
                  </a:lnTo>
                  <a:cubicBezTo>
                    <a:pt x="385" y="21600"/>
                    <a:pt x="0" y="2063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0175" lIns="40175" spcFirstLastPara="1" rIns="40175" wrap="square" tIns="40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8" name="Google Shape;858;p19"/>
            <p:cNvSpPr txBox="1"/>
            <p:nvPr/>
          </p:nvSpPr>
          <p:spPr>
            <a:xfrm>
              <a:off x="8672412" y="2843231"/>
              <a:ext cx="1059233" cy="248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OPTION HERE</a:t>
              </a:r>
              <a:endParaRPr/>
            </a:p>
          </p:txBody>
        </p:sp>
      </p:grpSp>
      <p:sp>
        <p:nvSpPr>
          <p:cNvPr id="859" name="Google Shape;859;p19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0" name="Google Shape;860;p19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1" name="Google Shape;861;p19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2" name="Google Shape;862;p19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3" name="Google Shape;863;p19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4" name="Google Shape;864;p19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2"/>
          <p:cNvGrpSpPr/>
          <p:nvPr/>
        </p:nvGrpSpPr>
        <p:grpSpPr>
          <a:xfrm>
            <a:off x="5941551" y="1661875"/>
            <a:ext cx="4339352" cy="1263970"/>
            <a:chOff x="5738324" y="1661766"/>
            <a:chExt cx="4339590" cy="1264040"/>
          </a:xfrm>
        </p:grpSpPr>
        <p:sp>
          <p:nvSpPr>
            <p:cNvPr id="56" name="Google Shape;56;p2"/>
            <p:cNvSpPr/>
            <p:nvPr/>
          </p:nvSpPr>
          <p:spPr>
            <a:xfrm>
              <a:off x="5943687" y="1827635"/>
              <a:ext cx="3870807" cy="805303"/>
            </a:xfrm>
            <a:custGeom>
              <a:rect b="b" l="l" r="r" t="t"/>
              <a:pathLst>
                <a:path extrusionOk="0" h="674" w="324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75927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2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57" name="Google Shape;5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38324" y="1661766"/>
              <a:ext cx="4339590" cy="126404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" name="Google Shape;58;p2"/>
            <p:cNvGrpSpPr/>
            <p:nvPr/>
          </p:nvGrpSpPr>
          <p:grpSpPr>
            <a:xfrm>
              <a:off x="6108394" y="2075420"/>
              <a:ext cx="515662" cy="309732"/>
              <a:chOff x="5515929" y="2199931"/>
              <a:chExt cx="515662" cy="309732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5715162" y="2199931"/>
                <a:ext cx="316429" cy="309732"/>
              </a:xfrm>
              <a:custGeom>
                <a:rect b="b" l="l" r="r" t="t"/>
                <a:pathLst>
                  <a:path extrusionOk="0" h="116" w="117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002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515929" y="2295362"/>
                <a:ext cx="207604" cy="205929"/>
              </a:xfrm>
              <a:custGeom>
                <a:rect b="b" l="l" r="r" t="t"/>
                <a:pathLst>
                  <a:path extrusionOk="0" h="77" w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002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61" name="Google Shape;61;p2"/>
            <p:cNvSpPr txBox="1"/>
            <p:nvPr/>
          </p:nvSpPr>
          <p:spPr>
            <a:xfrm>
              <a:off x="7083040" y="2067998"/>
              <a:ext cx="487200" cy="324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9" u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01</a:t>
              </a:r>
              <a:endParaRPr b="1" sz="2109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" name="Google Shape;62;p2"/>
            <p:cNvSpPr txBox="1"/>
            <p:nvPr/>
          </p:nvSpPr>
          <p:spPr>
            <a:xfrm>
              <a:off x="7627272" y="1964829"/>
              <a:ext cx="1967807" cy="530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SPAIN</a:t>
              </a:r>
              <a:endParaRPr b="1" sz="2399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CLICK TO ADD CAPTION TEXT</a:t>
              </a:r>
              <a:endParaRPr b="1" sz="105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5941551" y="2843813"/>
            <a:ext cx="4339352" cy="1263970"/>
            <a:chOff x="5738324" y="2843769"/>
            <a:chExt cx="4339590" cy="1264040"/>
          </a:xfrm>
        </p:grpSpPr>
        <p:sp>
          <p:nvSpPr>
            <p:cNvPr id="64" name="Google Shape;64;p2"/>
            <p:cNvSpPr/>
            <p:nvPr/>
          </p:nvSpPr>
          <p:spPr>
            <a:xfrm>
              <a:off x="5943687" y="3009638"/>
              <a:ext cx="3870807" cy="805303"/>
            </a:xfrm>
            <a:custGeom>
              <a:rect b="b" l="l" r="r" t="t"/>
              <a:pathLst>
                <a:path extrusionOk="0" h="675" w="3244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75927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2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65" name="Google Shape;65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38324" y="2843769"/>
              <a:ext cx="4339590" cy="1264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2"/>
            <p:cNvSpPr/>
            <p:nvPr/>
          </p:nvSpPr>
          <p:spPr>
            <a:xfrm>
              <a:off x="6143553" y="3251564"/>
              <a:ext cx="445344" cy="321451"/>
            </a:xfrm>
            <a:custGeom>
              <a:rect b="b" l="l" r="r" t="t"/>
              <a:pathLst>
                <a:path extrusionOk="0" h="121" w="165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2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7" name="Google Shape;67;p2"/>
            <p:cNvSpPr txBox="1"/>
            <p:nvPr/>
          </p:nvSpPr>
          <p:spPr>
            <a:xfrm>
              <a:off x="7046207" y="3250001"/>
              <a:ext cx="560866" cy="324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9" u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02</a:t>
              </a:r>
              <a:endParaRPr b="1" sz="2109" u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8" name="Google Shape;68;p2"/>
            <p:cNvSpPr txBox="1"/>
            <p:nvPr/>
          </p:nvSpPr>
          <p:spPr>
            <a:xfrm>
              <a:off x="7627272" y="3146832"/>
              <a:ext cx="1967807" cy="530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ITALY</a:t>
              </a:r>
              <a:endParaRPr b="1" sz="2399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CLICK TO ADD CAPTION TEXT</a:t>
              </a:r>
              <a:endParaRPr b="1" sz="105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5941551" y="4024076"/>
            <a:ext cx="4339352" cy="1263969"/>
            <a:chOff x="5738324" y="4024097"/>
            <a:chExt cx="4339590" cy="1264039"/>
          </a:xfrm>
        </p:grpSpPr>
        <p:sp>
          <p:nvSpPr>
            <p:cNvPr id="70" name="Google Shape;70;p2"/>
            <p:cNvSpPr/>
            <p:nvPr/>
          </p:nvSpPr>
          <p:spPr>
            <a:xfrm>
              <a:off x="5943687" y="4189966"/>
              <a:ext cx="3870807" cy="805301"/>
            </a:xfrm>
            <a:custGeom>
              <a:rect b="b" l="l" r="r" t="t"/>
              <a:pathLst>
                <a:path extrusionOk="0" h="674" w="324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75927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2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71" name="Google Shape;7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38324" y="4024097"/>
              <a:ext cx="4339590" cy="1264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2"/>
            <p:cNvSpPr/>
            <p:nvPr/>
          </p:nvSpPr>
          <p:spPr>
            <a:xfrm>
              <a:off x="6236473" y="4434402"/>
              <a:ext cx="259504" cy="316428"/>
            </a:xfrm>
            <a:custGeom>
              <a:rect b="b" l="l" r="r" t="t"/>
              <a:pathLst>
                <a:path extrusionOk="0" h="119" w="96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2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3" name="Google Shape;73;p2"/>
            <p:cNvSpPr txBox="1"/>
            <p:nvPr/>
          </p:nvSpPr>
          <p:spPr>
            <a:xfrm>
              <a:off x="7039510" y="4430328"/>
              <a:ext cx="574260" cy="324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9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03</a:t>
              </a:r>
              <a:endParaRPr b="1" sz="2109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4" name="Google Shape;74;p2"/>
            <p:cNvSpPr txBox="1"/>
            <p:nvPr/>
          </p:nvSpPr>
          <p:spPr>
            <a:xfrm>
              <a:off x="7627272" y="4327159"/>
              <a:ext cx="1967807" cy="530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FRANCE</a:t>
              </a:r>
              <a:endParaRPr b="1" sz="2399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CLICK TO ADD CAPTION TEXT</a:t>
              </a:r>
              <a:endParaRPr b="1" sz="105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5941551" y="5206013"/>
            <a:ext cx="4339352" cy="1263969"/>
            <a:chOff x="5738324" y="5206099"/>
            <a:chExt cx="4339590" cy="1264039"/>
          </a:xfrm>
        </p:grpSpPr>
        <p:sp>
          <p:nvSpPr>
            <p:cNvPr id="76" name="Google Shape;76;p2"/>
            <p:cNvSpPr/>
            <p:nvPr/>
          </p:nvSpPr>
          <p:spPr>
            <a:xfrm>
              <a:off x="5943687" y="5371967"/>
              <a:ext cx="3870807" cy="805303"/>
            </a:xfrm>
            <a:custGeom>
              <a:rect b="b" l="l" r="r" t="t"/>
              <a:pathLst>
                <a:path extrusionOk="0" h="675" w="3244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75927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2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pic>
          <p:nvPicPr>
            <p:cNvPr id="77" name="Google Shape;7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38324" y="5206099"/>
              <a:ext cx="4339590" cy="1264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2"/>
            <p:cNvSpPr/>
            <p:nvPr/>
          </p:nvSpPr>
          <p:spPr>
            <a:xfrm>
              <a:off x="6219731" y="5632309"/>
              <a:ext cx="292989" cy="284618"/>
            </a:xfrm>
            <a:custGeom>
              <a:rect b="b" l="l" r="r" t="t"/>
              <a:pathLst>
                <a:path extrusionOk="0" h="107" w="108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2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9" name="Google Shape;79;p2"/>
            <p:cNvSpPr txBox="1"/>
            <p:nvPr/>
          </p:nvSpPr>
          <p:spPr>
            <a:xfrm>
              <a:off x="7047045" y="5612330"/>
              <a:ext cx="559191" cy="324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9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04</a:t>
              </a:r>
              <a:endParaRPr b="1" sz="2109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0" name="Google Shape;80;p2"/>
            <p:cNvSpPr txBox="1"/>
            <p:nvPr/>
          </p:nvSpPr>
          <p:spPr>
            <a:xfrm>
              <a:off x="7627272" y="5509161"/>
              <a:ext cx="1967807" cy="530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99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GERMANY</a:t>
              </a:r>
              <a:endParaRPr b="1" sz="2399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5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CLICK TO ADD CAPTION TEXT</a:t>
              </a:r>
              <a:endParaRPr b="1" sz="105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81" name="Google Shape;81;p2"/>
          <p:cNvSpPr txBox="1"/>
          <p:nvPr/>
        </p:nvSpPr>
        <p:spPr>
          <a:xfrm>
            <a:off x="1305594" y="2576745"/>
            <a:ext cx="3142651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rPr>
              <a:t>CONTENTS</a:t>
            </a:r>
            <a:endParaRPr b="1" sz="4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0"/>
          <p:cNvSpPr/>
          <p:nvPr/>
        </p:nvSpPr>
        <p:spPr>
          <a:xfrm rot="2263853">
            <a:off x="7130401" y="1999049"/>
            <a:ext cx="1112517" cy="2906534"/>
          </a:xfrm>
          <a:custGeom>
            <a:rect b="b" l="l" r="r" t="t"/>
            <a:pathLst>
              <a:path extrusionOk="0" h="21600" w="21379">
                <a:moveTo>
                  <a:pt x="14991" y="10784"/>
                </a:moveTo>
                <a:cubicBezTo>
                  <a:pt x="19172" y="9576"/>
                  <a:pt x="21261" y="9426"/>
                  <a:pt x="21375" y="6935"/>
                </a:cubicBezTo>
                <a:cubicBezTo>
                  <a:pt x="21489" y="4444"/>
                  <a:pt x="18639" y="0"/>
                  <a:pt x="18639" y="0"/>
                </a:cubicBezTo>
                <a:lnTo>
                  <a:pt x="12201" y="0"/>
                </a:lnTo>
                <a:lnTo>
                  <a:pt x="9177" y="0"/>
                </a:lnTo>
                <a:lnTo>
                  <a:pt x="2739" y="0"/>
                </a:lnTo>
                <a:cubicBezTo>
                  <a:pt x="2739" y="0"/>
                  <a:pt x="-111" y="4444"/>
                  <a:pt x="3" y="6935"/>
                </a:cubicBezTo>
                <a:cubicBezTo>
                  <a:pt x="117" y="9426"/>
                  <a:pt x="2228" y="9559"/>
                  <a:pt x="6387" y="10777"/>
                </a:cubicBezTo>
                <a:cubicBezTo>
                  <a:pt x="10049" y="11850"/>
                  <a:pt x="9768" y="12335"/>
                  <a:pt x="9859" y="12787"/>
                </a:cubicBezTo>
                <a:cubicBezTo>
                  <a:pt x="10155" y="14267"/>
                  <a:pt x="10037" y="18381"/>
                  <a:pt x="9993" y="18850"/>
                </a:cubicBezTo>
                <a:cubicBezTo>
                  <a:pt x="9980" y="18987"/>
                  <a:pt x="9954" y="19116"/>
                  <a:pt x="9802" y="19395"/>
                </a:cubicBezTo>
                <a:cubicBezTo>
                  <a:pt x="9661" y="19653"/>
                  <a:pt x="8672" y="20391"/>
                  <a:pt x="4241" y="20755"/>
                </a:cubicBezTo>
                <a:cubicBezTo>
                  <a:pt x="2312" y="20844"/>
                  <a:pt x="1099" y="20972"/>
                  <a:pt x="1099" y="21115"/>
                </a:cubicBezTo>
                <a:cubicBezTo>
                  <a:pt x="1099" y="21383"/>
                  <a:pt x="5378" y="21600"/>
                  <a:pt x="10656" y="21600"/>
                </a:cubicBezTo>
                <a:cubicBezTo>
                  <a:pt x="15935" y="21600"/>
                  <a:pt x="20214" y="21383"/>
                  <a:pt x="20214" y="21115"/>
                </a:cubicBezTo>
                <a:cubicBezTo>
                  <a:pt x="20214" y="20972"/>
                  <a:pt x="19000" y="20844"/>
                  <a:pt x="17069" y="20756"/>
                </a:cubicBezTo>
                <a:cubicBezTo>
                  <a:pt x="12640" y="20391"/>
                  <a:pt x="11651" y="19654"/>
                  <a:pt x="11510" y="19396"/>
                </a:cubicBezTo>
                <a:cubicBezTo>
                  <a:pt x="11393" y="19180"/>
                  <a:pt x="11361" y="18973"/>
                  <a:pt x="11360" y="18890"/>
                </a:cubicBezTo>
                <a:cubicBezTo>
                  <a:pt x="11357" y="18712"/>
                  <a:pt x="11559" y="14334"/>
                  <a:pt x="11559" y="12790"/>
                </a:cubicBezTo>
                <a:cubicBezTo>
                  <a:pt x="11559" y="12334"/>
                  <a:pt x="11455" y="11805"/>
                  <a:pt x="14991" y="10784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40175" lIns="40175" spcFirstLastPara="1" rIns="40175" wrap="square" tIns="40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1" name="Google Shape;871;p20"/>
          <p:cNvSpPr/>
          <p:nvPr/>
        </p:nvSpPr>
        <p:spPr>
          <a:xfrm rot="2263853">
            <a:off x="7619360" y="2209054"/>
            <a:ext cx="997139" cy="1371093"/>
          </a:xfrm>
          <a:custGeom>
            <a:rect b="b" l="l" r="r" t="t"/>
            <a:pathLst>
              <a:path extrusionOk="0" h="21439" w="21192">
                <a:moveTo>
                  <a:pt x="21178" y="13631"/>
                </a:moveTo>
                <a:cubicBezTo>
                  <a:pt x="21402" y="10846"/>
                  <a:pt x="18718" y="1226"/>
                  <a:pt x="18396" y="0"/>
                </a:cubicBezTo>
                <a:lnTo>
                  <a:pt x="2781" y="0"/>
                </a:lnTo>
                <a:cubicBezTo>
                  <a:pt x="2592" y="1226"/>
                  <a:pt x="-198" y="8595"/>
                  <a:pt x="11" y="13636"/>
                </a:cubicBezTo>
                <a:cubicBezTo>
                  <a:pt x="24" y="13948"/>
                  <a:pt x="34" y="14235"/>
                  <a:pt x="58" y="14513"/>
                </a:cubicBezTo>
                <a:cubicBezTo>
                  <a:pt x="63" y="15005"/>
                  <a:pt x="145" y="15481"/>
                  <a:pt x="296" y="15943"/>
                </a:cubicBezTo>
                <a:cubicBezTo>
                  <a:pt x="485" y="16652"/>
                  <a:pt x="738" y="17229"/>
                  <a:pt x="1164" y="17673"/>
                </a:cubicBezTo>
                <a:cubicBezTo>
                  <a:pt x="2091" y="18638"/>
                  <a:pt x="6838" y="21600"/>
                  <a:pt x="10594" y="21432"/>
                </a:cubicBezTo>
                <a:cubicBezTo>
                  <a:pt x="14472" y="21258"/>
                  <a:pt x="17559" y="19867"/>
                  <a:pt x="19659" y="18014"/>
                </a:cubicBezTo>
                <a:cubicBezTo>
                  <a:pt x="19768" y="17913"/>
                  <a:pt x="20460" y="17013"/>
                  <a:pt x="20633" y="16581"/>
                </a:cubicBezTo>
                <a:cubicBezTo>
                  <a:pt x="20955" y="15913"/>
                  <a:pt x="21178" y="15209"/>
                  <a:pt x="21178" y="1447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0175" lIns="40175" spcFirstLastPara="1" rIns="40175" wrap="square" tIns="40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2" name="Google Shape;872;p20"/>
          <p:cNvSpPr/>
          <p:nvPr/>
        </p:nvSpPr>
        <p:spPr>
          <a:xfrm>
            <a:off x="7546252" y="1948627"/>
            <a:ext cx="1211484" cy="581416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8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3" name="Google Shape;873;p20"/>
          <p:cNvSpPr/>
          <p:nvPr/>
        </p:nvSpPr>
        <p:spPr>
          <a:xfrm rot="2263853">
            <a:off x="2246717" y="1999048"/>
            <a:ext cx="1112517" cy="2906534"/>
          </a:xfrm>
          <a:custGeom>
            <a:rect b="b" l="l" r="r" t="t"/>
            <a:pathLst>
              <a:path extrusionOk="0" h="21600" w="21379">
                <a:moveTo>
                  <a:pt x="14991" y="10784"/>
                </a:moveTo>
                <a:cubicBezTo>
                  <a:pt x="19172" y="9576"/>
                  <a:pt x="21261" y="9426"/>
                  <a:pt x="21375" y="6935"/>
                </a:cubicBezTo>
                <a:cubicBezTo>
                  <a:pt x="21489" y="4444"/>
                  <a:pt x="18639" y="0"/>
                  <a:pt x="18639" y="0"/>
                </a:cubicBezTo>
                <a:lnTo>
                  <a:pt x="12201" y="0"/>
                </a:lnTo>
                <a:lnTo>
                  <a:pt x="9177" y="0"/>
                </a:lnTo>
                <a:lnTo>
                  <a:pt x="2739" y="0"/>
                </a:lnTo>
                <a:cubicBezTo>
                  <a:pt x="2739" y="0"/>
                  <a:pt x="-111" y="4444"/>
                  <a:pt x="3" y="6935"/>
                </a:cubicBezTo>
                <a:cubicBezTo>
                  <a:pt x="117" y="9426"/>
                  <a:pt x="2228" y="9559"/>
                  <a:pt x="6387" y="10777"/>
                </a:cubicBezTo>
                <a:cubicBezTo>
                  <a:pt x="10049" y="11850"/>
                  <a:pt x="9768" y="12335"/>
                  <a:pt x="9859" y="12787"/>
                </a:cubicBezTo>
                <a:cubicBezTo>
                  <a:pt x="10155" y="14267"/>
                  <a:pt x="10037" y="18381"/>
                  <a:pt x="9993" y="18850"/>
                </a:cubicBezTo>
                <a:cubicBezTo>
                  <a:pt x="9980" y="18987"/>
                  <a:pt x="9954" y="19116"/>
                  <a:pt x="9802" y="19395"/>
                </a:cubicBezTo>
                <a:cubicBezTo>
                  <a:pt x="9661" y="19653"/>
                  <a:pt x="8672" y="20391"/>
                  <a:pt x="4241" y="20755"/>
                </a:cubicBezTo>
                <a:cubicBezTo>
                  <a:pt x="2312" y="20844"/>
                  <a:pt x="1099" y="20972"/>
                  <a:pt x="1099" y="21115"/>
                </a:cubicBezTo>
                <a:cubicBezTo>
                  <a:pt x="1099" y="21383"/>
                  <a:pt x="5378" y="21600"/>
                  <a:pt x="10656" y="21600"/>
                </a:cubicBezTo>
                <a:cubicBezTo>
                  <a:pt x="15935" y="21600"/>
                  <a:pt x="20214" y="21383"/>
                  <a:pt x="20214" y="21115"/>
                </a:cubicBezTo>
                <a:cubicBezTo>
                  <a:pt x="20214" y="20972"/>
                  <a:pt x="19000" y="20844"/>
                  <a:pt x="17069" y="20756"/>
                </a:cubicBezTo>
                <a:cubicBezTo>
                  <a:pt x="12640" y="20391"/>
                  <a:pt x="11651" y="19654"/>
                  <a:pt x="11510" y="19396"/>
                </a:cubicBezTo>
                <a:cubicBezTo>
                  <a:pt x="11393" y="19180"/>
                  <a:pt x="11361" y="18973"/>
                  <a:pt x="11360" y="18890"/>
                </a:cubicBezTo>
                <a:cubicBezTo>
                  <a:pt x="11357" y="18712"/>
                  <a:pt x="11559" y="14334"/>
                  <a:pt x="11559" y="12790"/>
                </a:cubicBezTo>
                <a:cubicBezTo>
                  <a:pt x="11559" y="12334"/>
                  <a:pt x="11455" y="11805"/>
                  <a:pt x="14991" y="10784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40175" lIns="40175" spcFirstLastPara="1" rIns="40175" wrap="square" tIns="40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4" name="Google Shape;874;p20"/>
          <p:cNvSpPr/>
          <p:nvPr/>
        </p:nvSpPr>
        <p:spPr>
          <a:xfrm rot="2263853">
            <a:off x="2735676" y="2209054"/>
            <a:ext cx="997139" cy="1371093"/>
          </a:xfrm>
          <a:custGeom>
            <a:rect b="b" l="l" r="r" t="t"/>
            <a:pathLst>
              <a:path extrusionOk="0" h="21439" w="21192">
                <a:moveTo>
                  <a:pt x="21178" y="13631"/>
                </a:moveTo>
                <a:cubicBezTo>
                  <a:pt x="21402" y="10846"/>
                  <a:pt x="18718" y="1226"/>
                  <a:pt x="18396" y="0"/>
                </a:cubicBezTo>
                <a:lnTo>
                  <a:pt x="2781" y="0"/>
                </a:lnTo>
                <a:cubicBezTo>
                  <a:pt x="2592" y="1226"/>
                  <a:pt x="-198" y="8595"/>
                  <a:pt x="11" y="13636"/>
                </a:cubicBezTo>
                <a:cubicBezTo>
                  <a:pt x="24" y="13948"/>
                  <a:pt x="34" y="14235"/>
                  <a:pt x="58" y="14513"/>
                </a:cubicBezTo>
                <a:cubicBezTo>
                  <a:pt x="63" y="15005"/>
                  <a:pt x="145" y="15481"/>
                  <a:pt x="296" y="15943"/>
                </a:cubicBezTo>
                <a:cubicBezTo>
                  <a:pt x="485" y="16652"/>
                  <a:pt x="738" y="17229"/>
                  <a:pt x="1164" y="17673"/>
                </a:cubicBezTo>
                <a:cubicBezTo>
                  <a:pt x="2091" y="18638"/>
                  <a:pt x="6838" y="21600"/>
                  <a:pt x="10594" y="21432"/>
                </a:cubicBezTo>
                <a:cubicBezTo>
                  <a:pt x="14472" y="21258"/>
                  <a:pt x="17559" y="19867"/>
                  <a:pt x="19659" y="18014"/>
                </a:cubicBezTo>
                <a:cubicBezTo>
                  <a:pt x="19768" y="17913"/>
                  <a:pt x="20460" y="17013"/>
                  <a:pt x="20633" y="16581"/>
                </a:cubicBezTo>
                <a:cubicBezTo>
                  <a:pt x="20955" y="15913"/>
                  <a:pt x="21178" y="15209"/>
                  <a:pt x="21178" y="1447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0175" lIns="40175" spcFirstLastPara="1" rIns="40175" wrap="square" tIns="40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5" name="Google Shape;875;p20"/>
          <p:cNvSpPr/>
          <p:nvPr/>
        </p:nvSpPr>
        <p:spPr>
          <a:xfrm>
            <a:off x="2635943" y="1863081"/>
            <a:ext cx="1360728" cy="581416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8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6" name="Google Shape;876;p20"/>
          <p:cNvSpPr/>
          <p:nvPr/>
        </p:nvSpPr>
        <p:spPr>
          <a:xfrm rot="2263853">
            <a:off x="4734065" y="1999048"/>
            <a:ext cx="1112517" cy="2906534"/>
          </a:xfrm>
          <a:custGeom>
            <a:rect b="b" l="l" r="r" t="t"/>
            <a:pathLst>
              <a:path extrusionOk="0" h="21600" w="21379">
                <a:moveTo>
                  <a:pt x="14991" y="10784"/>
                </a:moveTo>
                <a:cubicBezTo>
                  <a:pt x="19172" y="9576"/>
                  <a:pt x="21261" y="9426"/>
                  <a:pt x="21375" y="6935"/>
                </a:cubicBezTo>
                <a:cubicBezTo>
                  <a:pt x="21489" y="4444"/>
                  <a:pt x="18639" y="0"/>
                  <a:pt x="18639" y="0"/>
                </a:cubicBezTo>
                <a:lnTo>
                  <a:pt x="12201" y="0"/>
                </a:lnTo>
                <a:lnTo>
                  <a:pt x="9177" y="0"/>
                </a:lnTo>
                <a:lnTo>
                  <a:pt x="2739" y="0"/>
                </a:lnTo>
                <a:cubicBezTo>
                  <a:pt x="2739" y="0"/>
                  <a:pt x="-111" y="4444"/>
                  <a:pt x="3" y="6935"/>
                </a:cubicBezTo>
                <a:cubicBezTo>
                  <a:pt x="117" y="9426"/>
                  <a:pt x="2228" y="9559"/>
                  <a:pt x="6387" y="10777"/>
                </a:cubicBezTo>
                <a:cubicBezTo>
                  <a:pt x="10049" y="11850"/>
                  <a:pt x="9768" y="12335"/>
                  <a:pt x="9859" y="12787"/>
                </a:cubicBezTo>
                <a:cubicBezTo>
                  <a:pt x="10155" y="14267"/>
                  <a:pt x="10037" y="18381"/>
                  <a:pt x="9993" y="18850"/>
                </a:cubicBezTo>
                <a:cubicBezTo>
                  <a:pt x="9980" y="18987"/>
                  <a:pt x="9954" y="19116"/>
                  <a:pt x="9802" y="19395"/>
                </a:cubicBezTo>
                <a:cubicBezTo>
                  <a:pt x="9661" y="19653"/>
                  <a:pt x="8672" y="20391"/>
                  <a:pt x="4241" y="20755"/>
                </a:cubicBezTo>
                <a:cubicBezTo>
                  <a:pt x="2312" y="20844"/>
                  <a:pt x="1099" y="20972"/>
                  <a:pt x="1099" y="21115"/>
                </a:cubicBezTo>
                <a:cubicBezTo>
                  <a:pt x="1099" y="21383"/>
                  <a:pt x="5378" y="21600"/>
                  <a:pt x="10656" y="21600"/>
                </a:cubicBezTo>
                <a:cubicBezTo>
                  <a:pt x="15935" y="21600"/>
                  <a:pt x="20214" y="21383"/>
                  <a:pt x="20214" y="21115"/>
                </a:cubicBezTo>
                <a:cubicBezTo>
                  <a:pt x="20214" y="20972"/>
                  <a:pt x="19000" y="20844"/>
                  <a:pt x="17069" y="20756"/>
                </a:cubicBezTo>
                <a:cubicBezTo>
                  <a:pt x="12640" y="20391"/>
                  <a:pt x="11651" y="19654"/>
                  <a:pt x="11510" y="19396"/>
                </a:cubicBezTo>
                <a:cubicBezTo>
                  <a:pt x="11393" y="19180"/>
                  <a:pt x="11361" y="18973"/>
                  <a:pt x="11360" y="18890"/>
                </a:cubicBezTo>
                <a:cubicBezTo>
                  <a:pt x="11357" y="18712"/>
                  <a:pt x="11559" y="14334"/>
                  <a:pt x="11559" y="12790"/>
                </a:cubicBezTo>
                <a:cubicBezTo>
                  <a:pt x="11559" y="12334"/>
                  <a:pt x="11455" y="11805"/>
                  <a:pt x="14991" y="10784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40175" lIns="40175" spcFirstLastPara="1" rIns="40175" wrap="square" tIns="40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7" name="Google Shape;877;p20"/>
          <p:cNvSpPr/>
          <p:nvPr/>
        </p:nvSpPr>
        <p:spPr>
          <a:xfrm rot="2263853">
            <a:off x="5223025" y="2209053"/>
            <a:ext cx="997139" cy="1371093"/>
          </a:xfrm>
          <a:custGeom>
            <a:rect b="b" l="l" r="r" t="t"/>
            <a:pathLst>
              <a:path extrusionOk="0" h="21439" w="21192">
                <a:moveTo>
                  <a:pt x="21178" y="13631"/>
                </a:moveTo>
                <a:cubicBezTo>
                  <a:pt x="21402" y="10846"/>
                  <a:pt x="18718" y="1226"/>
                  <a:pt x="18396" y="0"/>
                </a:cubicBezTo>
                <a:lnTo>
                  <a:pt x="2781" y="0"/>
                </a:lnTo>
                <a:cubicBezTo>
                  <a:pt x="2592" y="1226"/>
                  <a:pt x="-198" y="8595"/>
                  <a:pt x="11" y="13636"/>
                </a:cubicBezTo>
                <a:cubicBezTo>
                  <a:pt x="24" y="13948"/>
                  <a:pt x="34" y="14235"/>
                  <a:pt x="58" y="14513"/>
                </a:cubicBezTo>
                <a:cubicBezTo>
                  <a:pt x="63" y="15005"/>
                  <a:pt x="145" y="15481"/>
                  <a:pt x="296" y="15943"/>
                </a:cubicBezTo>
                <a:cubicBezTo>
                  <a:pt x="485" y="16652"/>
                  <a:pt x="738" y="17229"/>
                  <a:pt x="1164" y="17673"/>
                </a:cubicBezTo>
                <a:cubicBezTo>
                  <a:pt x="2091" y="18638"/>
                  <a:pt x="6838" y="21600"/>
                  <a:pt x="10594" y="21432"/>
                </a:cubicBezTo>
                <a:cubicBezTo>
                  <a:pt x="14472" y="21258"/>
                  <a:pt x="17559" y="19867"/>
                  <a:pt x="19659" y="18014"/>
                </a:cubicBezTo>
                <a:cubicBezTo>
                  <a:pt x="19768" y="17913"/>
                  <a:pt x="20460" y="17013"/>
                  <a:pt x="20633" y="16581"/>
                </a:cubicBezTo>
                <a:cubicBezTo>
                  <a:pt x="20955" y="15913"/>
                  <a:pt x="21178" y="15209"/>
                  <a:pt x="21178" y="1447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0175" lIns="40175" spcFirstLastPara="1" rIns="40175" wrap="square" tIns="40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8" name="Google Shape;878;p20"/>
          <p:cNvSpPr/>
          <p:nvPr/>
        </p:nvSpPr>
        <p:spPr>
          <a:xfrm>
            <a:off x="5218934" y="2132987"/>
            <a:ext cx="1211484" cy="581416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8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79" name="Google Shape;879;p20"/>
          <p:cNvGrpSpPr/>
          <p:nvPr/>
        </p:nvGrpSpPr>
        <p:grpSpPr>
          <a:xfrm rot="9711143">
            <a:off x="3997662" y="2890201"/>
            <a:ext cx="319857" cy="576789"/>
            <a:chOff x="5957398" y="2740621"/>
            <a:chExt cx="303288" cy="546911"/>
          </a:xfrm>
        </p:grpSpPr>
        <p:sp>
          <p:nvSpPr>
            <p:cNvPr id="880" name="Google Shape;880;p20"/>
            <p:cNvSpPr/>
            <p:nvPr/>
          </p:nvSpPr>
          <p:spPr>
            <a:xfrm>
              <a:off x="6058699" y="2740621"/>
              <a:ext cx="178892" cy="178892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002948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5957398" y="2914019"/>
              <a:ext cx="132535" cy="13253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002948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6081794" y="3010002"/>
              <a:ext cx="178892" cy="178892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002948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6011539" y="3177294"/>
              <a:ext cx="110238" cy="11023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002948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84" name="Google Shape;884;p20"/>
          <p:cNvGrpSpPr/>
          <p:nvPr/>
        </p:nvGrpSpPr>
        <p:grpSpPr>
          <a:xfrm rot="9711143">
            <a:off x="6448383" y="2890202"/>
            <a:ext cx="319857" cy="576789"/>
            <a:chOff x="5957398" y="2740621"/>
            <a:chExt cx="303288" cy="546911"/>
          </a:xfrm>
        </p:grpSpPr>
        <p:sp>
          <p:nvSpPr>
            <p:cNvPr id="885" name="Google Shape;885;p20"/>
            <p:cNvSpPr/>
            <p:nvPr/>
          </p:nvSpPr>
          <p:spPr>
            <a:xfrm>
              <a:off x="6058699" y="2740621"/>
              <a:ext cx="178892" cy="178892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chemeClr val="accent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957398" y="2914019"/>
              <a:ext cx="132535" cy="13253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chemeClr val="accent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6081794" y="3010002"/>
              <a:ext cx="178892" cy="178892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chemeClr val="accent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6011539" y="3177294"/>
              <a:ext cx="110238" cy="11023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chemeClr val="accent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89" name="Google Shape;889;p20"/>
          <p:cNvGrpSpPr/>
          <p:nvPr/>
        </p:nvGrpSpPr>
        <p:grpSpPr>
          <a:xfrm rot="9711143">
            <a:off x="8898087" y="2890203"/>
            <a:ext cx="319857" cy="576789"/>
            <a:chOff x="5957398" y="2740621"/>
            <a:chExt cx="303288" cy="546911"/>
          </a:xfrm>
        </p:grpSpPr>
        <p:sp>
          <p:nvSpPr>
            <p:cNvPr id="890" name="Google Shape;890;p20"/>
            <p:cNvSpPr/>
            <p:nvPr/>
          </p:nvSpPr>
          <p:spPr>
            <a:xfrm>
              <a:off x="6058699" y="2740621"/>
              <a:ext cx="178892" cy="178892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0596F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957398" y="2914019"/>
              <a:ext cx="132535" cy="13253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0596F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6081794" y="3010002"/>
              <a:ext cx="178892" cy="178892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0596F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6011539" y="3177294"/>
              <a:ext cx="110238" cy="11023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0596FF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894" name="Google Shape;894;p20"/>
          <p:cNvSpPr/>
          <p:nvPr/>
        </p:nvSpPr>
        <p:spPr>
          <a:xfrm rot="2263853">
            <a:off x="9613233" y="1999049"/>
            <a:ext cx="1112517" cy="2906534"/>
          </a:xfrm>
          <a:custGeom>
            <a:rect b="b" l="l" r="r" t="t"/>
            <a:pathLst>
              <a:path extrusionOk="0" h="21600" w="21379">
                <a:moveTo>
                  <a:pt x="14991" y="10784"/>
                </a:moveTo>
                <a:cubicBezTo>
                  <a:pt x="19172" y="9576"/>
                  <a:pt x="21261" y="9426"/>
                  <a:pt x="21375" y="6935"/>
                </a:cubicBezTo>
                <a:cubicBezTo>
                  <a:pt x="21489" y="4444"/>
                  <a:pt x="18639" y="0"/>
                  <a:pt x="18639" y="0"/>
                </a:cubicBezTo>
                <a:lnTo>
                  <a:pt x="12201" y="0"/>
                </a:lnTo>
                <a:lnTo>
                  <a:pt x="9177" y="0"/>
                </a:lnTo>
                <a:lnTo>
                  <a:pt x="2739" y="0"/>
                </a:lnTo>
                <a:cubicBezTo>
                  <a:pt x="2739" y="0"/>
                  <a:pt x="-111" y="4444"/>
                  <a:pt x="3" y="6935"/>
                </a:cubicBezTo>
                <a:cubicBezTo>
                  <a:pt x="117" y="9426"/>
                  <a:pt x="2228" y="9559"/>
                  <a:pt x="6387" y="10777"/>
                </a:cubicBezTo>
                <a:cubicBezTo>
                  <a:pt x="10049" y="11850"/>
                  <a:pt x="9768" y="12335"/>
                  <a:pt x="9859" y="12787"/>
                </a:cubicBezTo>
                <a:cubicBezTo>
                  <a:pt x="10155" y="14267"/>
                  <a:pt x="10037" y="18381"/>
                  <a:pt x="9993" y="18850"/>
                </a:cubicBezTo>
                <a:cubicBezTo>
                  <a:pt x="9980" y="18987"/>
                  <a:pt x="9954" y="19116"/>
                  <a:pt x="9802" y="19395"/>
                </a:cubicBezTo>
                <a:cubicBezTo>
                  <a:pt x="9661" y="19653"/>
                  <a:pt x="8672" y="20391"/>
                  <a:pt x="4241" y="20755"/>
                </a:cubicBezTo>
                <a:cubicBezTo>
                  <a:pt x="2312" y="20844"/>
                  <a:pt x="1099" y="20972"/>
                  <a:pt x="1099" y="21115"/>
                </a:cubicBezTo>
                <a:cubicBezTo>
                  <a:pt x="1099" y="21383"/>
                  <a:pt x="5378" y="21600"/>
                  <a:pt x="10656" y="21600"/>
                </a:cubicBezTo>
                <a:cubicBezTo>
                  <a:pt x="15935" y="21600"/>
                  <a:pt x="20214" y="21383"/>
                  <a:pt x="20214" y="21115"/>
                </a:cubicBezTo>
                <a:cubicBezTo>
                  <a:pt x="20214" y="20972"/>
                  <a:pt x="19000" y="20844"/>
                  <a:pt x="17069" y="20756"/>
                </a:cubicBezTo>
                <a:cubicBezTo>
                  <a:pt x="12640" y="20391"/>
                  <a:pt x="11651" y="19654"/>
                  <a:pt x="11510" y="19396"/>
                </a:cubicBezTo>
                <a:cubicBezTo>
                  <a:pt x="11393" y="19180"/>
                  <a:pt x="11361" y="18973"/>
                  <a:pt x="11360" y="18890"/>
                </a:cubicBezTo>
                <a:cubicBezTo>
                  <a:pt x="11357" y="18712"/>
                  <a:pt x="11559" y="14334"/>
                  <a:pt x="11559" y="12790"/>
                </a:cubicBezTo>
                <a:cubicBezTo>
                  <a:pt x="11559" y="12334"/>
                  <a:pt x="11455" y="11805"/>
                  <a:pt x="14991" y="10784"/>
                </a:cubicBezTo>
                <a:close/>
              </a:path>
            </a:pathLst>
          </a:custGeom>
          <a:solidFill>
            <a:srgbClr val="F1F1F1"/>
          </a:solidFill>
          <a:ln>
            <a:noFill/>
          </a:ln>
        </p:spPr>
        <p:txBody>
          <a:bodyPr anchorCtr="0" anchor="ctr" bIns="40175" lIns="40175" spcFirstLastPara="1" rIns="40175" wrap="square" tIns="40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5" name="Google Shape;895;p20"/>
          <p:cNvSpPr/>
          <p:nvPr/>
        </p:nvSpPr>
        <p:spPr>
          <a:xfrm rot="2263853">
            <a:off x="10109112" y="2166323"/>
            <a:ext cx="997139" cy="1371093"/>
          </a:xfrm>
          <a:custGeom>
            <a:rect b="b" l="l" r="r" t="t"/>
            <a:pathLst>
              <a:path extrusionOk="0" h="21439" w="21192">
                <a:moveTo>
                  <a:pt x="21178" y="13631"/>
                </a:moveTo>
                <a:cubicBezTo>
                  <a:pt x="21402" y="10846"/>
                  <a:pt x="18718" y="1226"/>
                  <a:pt x="18396" y="0"/>
                </a:cubicBezTo>
                <a:lnTo>
                  <a:pt x="2781" y="0"/>
                </a:lnTo>
                <a:cubicBezTo>
                  <a:pt x="2592" y="1226"/>
                  <a:pt x="-198" y="8595"/>
                  <a:pt x="11" y="13636"/>
                </a:cubicBezTo>
                <a:cubicBezTo>
                  <a:pt x="24" y="13948"/>
                  <a:pt x="34" y="14235"/>
                  <a:pt x="58" y="14513"/>
                </a:cubicBezTo>
                <a:cubicBezTo>
                  <a:pt x="63" y="15005"/>
                  <a:pt x="145" y="15481"/>
                  <a:pt x="296" y="15943"/>
                </a:cubicBezTo>
                <a:cubicBezTo>
                  <a:pt x="485" y="16652"/>
                  <a:pt x="738" y="17229"/>
                  <a:pt x="1164" y="17673"/>
                </a:cubicBezTo>
                <a:cubicBezTo>
                  <a:pt x="2091" y="18638"/>
                  <a:pt x="6838" y="21600"/>
                  <a:pt x="10594" y="21432"/>
                </a:cubicBezTo>
                <a:cubicBezTo>
                  <a:pt x="14472" y="21258"/>
                  <a:pt x="17559" y="19867"/>
                  <a:pt x="19659" y="18014"/>
                </a:cubicBezTo>
                <a:cubicBezTo>
                  <a:pt x="19768" y="17913"/>
                  <a:pt x="20460" y="17013"/>
                  <a:pt x="20633" y="16581"/>
                </a:cubicBezTo>
                <a:cubicBezTo>
                  <a:pt x="20955" y="15913"/>
                  <a:pt x="21178" y="15209"/>
                  <a:pt x="21178" y="14471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0175" lIns="40175" spcFirstLastPara="1" rIns="40175" wrap="square" tIns="40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75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6" name="Google Shape;896;p20"/>
          <p:cNvSpPr/>
          <p:nvPr/>
        </p:nvSpPr>
        <p:spPr>
          <a:xfrm>
            <a:off x="10002459" y="1848900"/>
            <a:ext cx="1360728" cy="581416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68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97" name="Google Shape;897;p20"/>
          <p:cNvGrpSpPr/>
          <p:nvPr/>
        </p:nvGrpSpPr>
        <p:grpSpPr>
          <a:xfrm rot="9711143">
            <a:off x="11364179" y="2890202"/>
            <a:ext cx="319857" cy="576789"/>
            <a:chOff x="5957398" y="2740621"/>
            <a:chExt cx="303288" cy="546911"/>
          </a:xfrm>
        </p:grpSpPr>
        <p:sp>
          <p:nvSpPr>
            <p:cNvPr id="898" name="Google Shape;898;p20"/>
            <p:cNvSpPr/>
            <p:nvPr/>
          </p:nvSpPr>
          <p:spPr>
            <a:xfrm>
              <a:off x="6058699" y="2740621"/>
              <a:ext cx="178892" cy="178892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59B9F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957398" y="2914019"/>
              <a:ext cx="132535" cy="132535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59B9F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6081794" y="3010002"/>
              <a:ext cx="178892" cy="178892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59B9F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011539" y="3177294"/>
              <a:ext cx="110238" cy="110238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5400">
              <a:solidFill>
                <a:srgbClr val="59B9FE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3575" lIns="53575" spcFirstLastPara="1" rIns="53575" wrap="square" tIns="535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8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02" name="Google Shape;902;p20"/>
          <p:cNvGrpSpPr/>
          <p:nvPr/>
        </p:nvGrpSpPr>
        <p:grpSpPr>
          <a:xfrm>
            <a:off x="1480407" y="4915283"/>
            <a:ext cx="2312980" cy="880138"/>
            <a:chOff x="1403388" y="4660670"/>
            <a:chExt cx="2193168" cy="834547"/>
          </a:xfrm>
        </p:grpSpPr>
        <p:sp>
          <p:nvSpPr>
            <p:cNvPr id="903" name="Google Shape;903;p20"/>
            <p:cNvSpPr txBox="1"/>
            <p:nvPr/>
          </p:nvSpPr>
          <p:spPr>
            <a:xfrm>
              <a:off x="1849233" y="4660670"/>
              <a:ext cx="1161558" cy="410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1403388" y="5038254"/>
              <a:ext cx="2193168" cy="456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4270359" y="4915283"/>
            <a:ext cx="2157159" cy="880138"/>
            <a:chOff x="4048820" y="4660670"/>
            <a:chExt cx="2045419" cy="834547"/>
          </a:xfrm>
        </p:grpSpPr>
        <p:sp>
          <p:nvSpPr>
            <p:cNvPr id="906" name="Google Shape;906;p20"/>
            <p:cNvSpPr txBox="1"/>
            <p:nvPr/>
          </p:nvSpPr>
          <p:spPr>
            <a:xfrm>
              <a:off x="4494665" y="4660670"/>
              <a:ext cx="1161559" cy="410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  <p:sp>
          <p:nvSpPr>
            <p:cNvPr id="907" name="Google Shape;907;p20"/>
            <p:cNvSpPr/>
            <p:nvPr/>
          </p:nvSpPr>
          <p:spPr>
            <a:xfrm>
              <a:off x="4048820" y="5038254"/>
              <a:ext cx="2045419" cy="456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08" name="Google Shape;908;p20"/>
          <p:cNvGrpSpPr/>
          <p:nvPr/>
        </p:nvGrpSpPr>
        <p:grpSpPr>
          <a:xfrm>
            <a:off x="6703040" y="4915283"/>
            <a:ext cx="2157159" cy="880138"/>
            <a:chOff x="6355488" y="4660670"/>
            <a:chExt cx="2045419" cy="834547"/>
          </a:xfrm>
        </p:grpSpPr>
        <p:sp>
          <p:nvSpPr>
            <p:cNvPr id="909" name="Google Shape;909;p20"/>
            <p:cNvSpPr txBox="1"/>
            <p:nvPr/>
          </p:nvSpPr>
          <p:spPr>
            <a:xfrm>
              <a:off x="6801333" y="4660670"/>
              <a:ext cx="1161559" cy="410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6355488" y="5038254"/>
              <a:ext cx="2045419" cy="456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11" name="Google Shape;911;p20"/>
          <p:cNvGrpSpPr/>
          <p:nvPr/>
        </p:nvGrpSpPr>
        <p:grpSpPr>
          <a:xfrm>
            <a:off x="9231248" y="4915283"/>
            <a:ext cx="2157159" cy="880138"/>
            <a:chOff x="8752736" y="4660670"/>
            <a:chExt cx="2045419" cy="834547"/>
          </a:xfrm>
        </p:grpSpPr>
        <p:sp>
          <p:nvSpPr>
            <p:cNvPr id="912" name="Google Shape;912;p20"/>
            <p:cNvSpPr txBox="1"/>
            <p:nvPr/>
          </p:nvSpPr>
          <p:spPr>
            <a:xfrm>
              <a:off x="9198581" y="4660670"/>
              <a:ext cx="1161559" cy="410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8752736" y="5038254"/>
              <a:ext cx="2045419" cy="4569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914" name="Google Shape;914;p20"/>
          <p:cNvSpPr txBox="1"/>
          <p:nvPr/>
        </p:nvSpPr>
        <p:spPr>
          <a:xfrm>
            <a:off x="3599621" y="2092449"/>
            <a:ext cx="1040889" cy="31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9">
                <a:solidFill>
                  <a:srgbClr val="002948"/>
                </a:solidFill>
                <a:latin typeface="Cambria"/>
                <a:ea typeface="Cambria"/>
                <a:cs typeface="Cambria"/>
                <a:sym typeface="Cambria"/>
              </a:rPr>
              <a:t>85%</a:t>
            </a:r>
            <a:endParaRPr/>
          </a:p>
        </p:txBody>
      </p:sp>
      <p:sp>
        <p:nvSpPr>
          <p:cNvPr id="915" name="Google Shape;915;p20"/>
          <p:cNvSpPr txBox="1"/>
          <p:nvPr/>
        </p:nvSpPr>
        <p:spPr>
          <a:xfrm>
            <a:off x="6130342" y="2092449"/>
            <a:ext cx="1040889" cy="31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9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70%</a:t>
            </a:r>
            <a:endParaRPr/>
          </a:p>
        </p:txBody>
      </p:sp>
      <p:sp>
        <p:nvSpPr>
          <p:cNvPr id="916" name="Google Shape;916;p20"/>
          <p:cNvSpPr txBox="1"/>
          <p:nvPr/>
        </p:nvSpPr>
        <p:spPr>
          <a:xfrm>
            <a:off x="8447195" y="2092449"/>
            <a:ext cx="1040889" cy="31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9">
                <a:solidFill>
                  <a:srgbClr val="0596FF"/>
                </a:solidFill>
                <a:latin typeface="Cambria"/>
                <a:ea typeface="Cambria"/>
                <a:cs typeface="Cambria"/>
                <a:sym typeface="Cambria"/>
              </a:rPr>
              <a:t>80%</a:t>
            </a:r>
            <a:endParaRPr/>
          </a:p>
        </p:txBody>
      </p:sp>
      <p:sp>
        <p:nvSpPr>
          <p:cNvPr id="917" name="Google Shape;917;p20"/>
          <p:cNvSpPr txBox="1"/>
          <p:nvPr/>
        </p:nvSpPr>
        <p:spPr>
          <a:xfrm>
            <a:off x="10843531" y="2092449"/>
            <a:ext cx="1040889" cy="319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9">
                <a:solidFill>
                  <a:srgbClr val="59B9FE"/>
                </a:solidFill>
                <a:latin typeface="Cambria"/>
                <a:ea typeface="Cambria"/>
                <a:cs typeface="Cambria"/>
                <a:sym typeface="Cambria"/>
              </a:rPr>
              <a:t>90%</a:t>
            </a:r>
            <a:endParaRPr/>
          </a:p>
        </p:txBody>
      </p:sp>
      <p:sp>
        <p:nvSpPr>
          <p:cNvPr id="918" name="Google Shape;918;p20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9" name="Google Shape;919;p20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0" name="Google Shape;920;p20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1" name="Google Shape;921;p20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2" name="Google Shape;922;p20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3" name="Google Shape;923;p20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1"/>
          <p:cNvSpPr/>
          <p:nvPr/>
        </p:nvSpPr>
        <p:spPr>
          <a:xfrm>
            <a:off x="4771287" y="3131314"/>
            <a:ext cx="4381321" cy="970023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6350" lIns="72700" spcFirstLastPara="1" rIns="72700" wrap="square" tIns="36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0" name="Google Shape;930;p21"/>
          <p:cNvSpPr/>
          <p:nvPr/>
        </p:nvSpPr>
        <p:spPr>
          <a:xfrm>
            <a:off x="3706144" y="3106087"/>
            <a:ext cx="1020480" cy="1020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04</a:t>
            </a:r>
            <a:endParaRPr b="1" sz="4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1" name="Google Shape;931;p21"/>
          <p:cNvSpPr/>
          <p:nvPr/>
        </p:nvSpPr>
        <p:spPr>
          <a:xfrm>
            <a:off x="5693970" y="3262444"/>
            <a:ext cx="2535952" cy="707758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GERMANY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99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CLICK TO ADD CAPTION TEXT</a:t>
            </a:r>
            <a:endParaRPr b="1" sz="139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2" name="Google Shape;932;p21"/>
          <p:cNvSpPr txBox="1"/>
          <p:nvPr/>
        </p:nvSpPr>
        <p:spPr>
          <a:xfrm>
            <a:off x="7238057" y="4284985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3" name="Google Shape;933;p21"/>
          <p:cNvSpPr txBox="1"/>
          <p:nvPr/>
        </p:nvSpPr>
        <p:spPr>
          <a:xfrm>
            <a:off x="5467411" y="4284985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4" name="Google Shape;934;p21"/>
          <p:cNvSpPr txBox="1"/>
          <p:nvPr/>
        </p:nvSpPr>
        <p:spPr>
          <a:xfrm>
            <a:off x="7238057" y="4554627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5" name="Google Shape;935;p21"/>
          <p:cNvSpPr txBox="1"/>
          <p:nvPr/>
        </p:nvSpPr>
        <p:spPr>
          <a:xfrm>
            <a:off x="5467411" y="4554627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22"/>
          <p:cNvSpPr/>
          <p:nvPr/>
        </p:nvSpPr>
        <p:spPr>
          <a:xfrm>
            <a:off x="812800" y="2833892"/>
            <a:ext cx="2023227" cy="2023227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2" name="Google Shape;942;p22"/>
          <p:cNvSpPr txBox="1"/>
          <p:nvPr/>
        </p:nvSpPr>
        <p:spPr>
          <a:xfrm>
            <a:off x="831925" y="5760971"/>
            <a:ext cx="2203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3" name="Google Shape;943;p22"/>
          <p:cNvSpPr txBox="1"/>
          <p:nvPr/>
        </p:nvSpPr>
        <p:spPr>
          <a:xfrm>
            <a:off x="831925" y="5440240"/>
            <a:ext cx="18433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sz="16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4" name="Google Shape;944;p22"/>
          <p:cNvSpPr/>
          <p:nvPr/>
        </p:nvSpPr>
        <p:spPr>
          <a:xfrm>
            <a:off x="3882774" y="2833892"/>
            <a:ext cx="2023227" cy="2023227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5" name="Google Shape;945;p22"/>
          <p:cNvSpPr txBox="1"/>
          <p:nvPr/>
        </p:nvSpPr>
        <p:spPr>
          <a:xfrm>
            <a:off x="3835475" y="5760971"/>
            <a:ext cx="2203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6" name="Google Shape;946;p22"/>
          <p:cNvSpPr txBox="1"/>
          <p:nvPr/>
        </p:nvSpPr>
        <p:spPr>
          <a:xfrm>
            <a:off x="3835475" y="5440240"/>
            <a:ext cx="18433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sz="16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7" name="Google Shape;947;p22"/>
          <p:cNvSpPr/>
          <p:nvPr/>
        </p:nvSpPr>
        <p:spPr>
          <a:xfrm>
            <a:off x="6952748" y="2833892"/>
            <a:ext cx="2023227" cy="2023227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8" name="Google Shape;948;p22"/>
          <p:cNvSpPr txBox="1"/>
          <p:nvPr/>
        </p:nvSpPr>
        <p:spPr>
          <a:xfrm>
            <a:off x="6839025" y="5760971"/>
            <a:ext cx="2203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9" name="Google Shape;949;p22"/>
          <p:cNvSpPr txBox="1"/>
          <p:nvPr/>
        </p:nvSpPr>
        <p:spPr>
          <a:xfrm>
            <a:off x="6839025" y="5440240"/>
            <a:ext cx="18433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sz="16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0" name="Google Shape;950;p22"/>
          <p:cNvSpPr/>
          <p:nvPr/>
        </p:nvSpPr>
        <p:spPr>
          <a:xfrm>
            <a:off x="10022723" y="2833892"/>
            <a:ext cx="2023227" cy="2023227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1" name="Google Shape;951;p22"/>
          <p:cNvSpPr txBox="1"/>
          <p:nvPr/>
        </p:nvSpPr>
        <p:spPr>
          <a:xfrm>
            <a:off x="9842575" y="5760971"/>
            <a:ext cx="2203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2" name="Google Shape;952;p22"/>
          <p:cNvSpPr txBox="1"/>
          <p:nvPr/>
        </p:nvSpPr>
        <p:spPr>
          <a:xfrm>
            <a:off x="9842575" y="5440240"/>
            <a:ext cx="18433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sz="16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3" name="Google Shape;953;p22"/>
          <p:cNvSpPr txBox="1"/>
          <p:nvPr/>
        </p:nvSpPr>
        <p:spPr>
          <a:xfrm>
            <a:off x="812800" y="1791098"/>
            <a:ext cx="112331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4" name="Google Shape;954;p22"/>
          <p:cNvSpPr txBox="1"/>
          <p:nvPr/>
        </p:nvSpPr>
        <p:spPr>
          <a:xfrm>
            <a:off x="5491548" y="1470366"/>
            <a:ext cx="187565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sz="160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5" name="Google Shape;955;p22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6" name="Google Shape;956;p22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7" name="Google Shape;957;p22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8" name="Google Shape;958;p22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9" name="Google Shape;959;p22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0" name="Google Shape;960;p22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Google Shape;966;p23"/>
          <p:cNvGrpSpPr/>
          <p:nvPr/>
        </p:nvGrpSpPr>
        <p:grpSpPr>
          <a:xfrm>
            <a:off x="5178932" y="2136654"/>
            <a:ext cx="2500883" cy="4308206"/>
            <a:chOff x="4661340" y="1681453"/>
            <a:chExt cx="2869319" cy="4942901"/>
          </a:xfrm>
        </p:grpSpPr>
        <p:sp>
          <p:nvSpPr>
            <p:cNvPr id="967" name="Google Shape;967;p23"/>
            <p:cNvSpPr/>
            <p:nvPr/>
          </p:nvSpPr>
          <p:spPr>
            <a:xfrm>
              <a:off x="5474104" y="5374291"/>
              <a:ext cx="1277842" cy="1131777"/>
            </a:xfrm>
            <a:custGeom>
              <a:rect b="b" l="l" r="r" t="t"/>
              <a:pathLst>
                <a:path extrusionOk="0" h="534" w="602">
                  <a:moveTo>
                    <a:pt x="293" y="534"/>
                  </a:moveTo>
                  <a:cubicBezTo>
                    <a:pt x="246" y="534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8"/>
                  </a:cubicBezTo>
                  <a:cubicBezTo>
                    <a:pt x="50" y="446"/>
                    <a:pt x="38" y="419"/>
                    <a:pt x="38" y="403"/>
                  </a:cubicBezTo>
                  <a:cubicBezTo>
                    <a:pt x="38" y="386"/>
                    <a:pt x="50" y="374"/>
                    <a:pt x="31" y="367"/>
                  </a:cubicBezTo>
                  <a:cubicBezTo>
                    <a:pt x="11" y="359"/>
                    <a:pt x="16" y="352"/>
                    <a:pt x="32" y="346"/>
                  </a:cubicBezTo>
                  <a:cubicBezTo>
                    <a:pt x="48" y="340"/>
                    <a:pt x="38" y="329"/>
                    <a:pt x="38" y="313"/>
                  </a:cubicBezTo>
                  <a:cubicBezTo>
                    <a:pt x="38" y="297"/>
                    <a:pt x="56" y="294"/>
                    <a:pt x="32" y="292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3"/>
                    <a:pt x="37" y="240"/>
                  </a:cubicBezTo>
                  <a:cubicBezTo>
                    <a:pt x="37" y="226"/>
                    <a:pt x="47" y="217"/>
                    <a:pt x="31" y="213"/>
                  </a:cubicBezTo>
                  <a:cubicBezTo>
                    <a:pt x="14" y="209"/>
                    <a:pt x="16" y="195"/>
                    <a:pt x="35" y="191"/>
                  </a:cubicBezTo>
                  <a:cubicBezTo>
                    <a:pt x="54" y="186"/>
                    <a:pt x="43" y="179"/>
                    <a:pt x="41" y="168"/>
                  </a:cubicBezTo>
                  <a:cubicBezTo>
                    <a:pt x="40" y="158"/>
                    <a:pt x="54" y="144"/>
                    <a:pt x="44" y="144"/>
                  </a:cubicBezTo>
                  <a:cubicBezTo>
                    <a:pt x="34" y="144"/>
                    <a:pt x="19" y="137"/>
                    <a:pt x="17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5"/>
                    <a:pt x="574" y="113"/>
                    <a:pt x="563" y="113"/>
                  </a:cubicBezTo>
                  <a:cubicBezTo>
                    <a:pt x="553" y="113"/>
                    <a:pt x="568" y="126"/>
                    <a:pt x="566" y="137"/>
                  </a:cubicBezTo>
                  <a:cubicBezTo>
                    <a:pt x="565" y="147"/>
                    <a:pt x="553" y="155"/>
                    <a:pt x="572" y="159"/>
                  </a:cubicBezTo>
                  <a:cubicBezTo>
                    <a:pt x="592" y="164"/>
                    <a:pt x="593" y="177"/>
                    <a:pt x="577" y="182"/>
                  </a:cubicBezTo>
                  <a:cubicBezTo>
                    <a:pt x="560" y="186"/>
                    <a:pt x="571" y="195"/>
                    <a:pt x="571" y="209"/>
                  </a:cubicBezTo>
                  <a:cubicBezTo>
                    <a:pt x="571" y="222"/>
                    <a:pt x="560" y="232"/>
                    <a:pt x="578" y="238"/>
                  </a:cubicBezTo>
                  <a:cubicBezTo>
                    <a:pt x="596" y="244"/>
                    <a:pt x="599" y="259"/>
                    <a:pt x="575" y="261"/>
                  </a:cubicBezTo>
                  <a:cubicBezTo>
                    <a:pt x="551" y="262"/>
                    <a:pt x="569" y="265"/>
                    <a:pt x="569" y="282"/>
                  </a:cubicBezTo>
                  <a:cubicBezTo>
                    <a:pt x="569" y="298"/>
                    <a:pt x="559" y="309"/>
                    <a:pt x="575" y="315"/>
                  </a:cubicBezTo>
                  <a:cubicBezTo>
                    <a:pt x="592" y="321"/>
                    <a:pt x="596" y="328"/>
                    <a:pt x="577" y="335"/>
                  </a:cubicBezTo>
                  <a:cubicBezTo>
                    <a:pt x="557" y="343"/>
                    <a:pt x="569" y="355"/>
                    <a:pt x="569" y="371"/>
                  </a:cubicBezTo>
                  <a:cubicBezTo>
                    <a:pt x="569" y="376"/>
                    <a:pt x="582" y="381"/>
                    <a:pt x="580" y="391"/>
                  </a:cubicBezTo>
                  <a:cubicBezTo>
                    <a:pt x="576" y="416"/>
                    <a:pt x="553" y="445"/>
                    <a:pt x="524" y="468"/>
                  </a:cubicBezTo>
                  <a:cubicBezTo>
                    <a:pt x="496" y="492"/>
                    <a:pt x="472" y="500"/>
                    <a:pt x="469" y="515"/>
                  </a:cubicBezTo>
                  <a:cubicBezTo>
                    <a:pt x="466" y="530"/>
                    <a:pt x="341" y="534"/>
                    <a:pt x="293" y="534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5748312" y="5374291"/>
              <a:ext cx="360233" cy="1131777"/>
            </a:xfrm>
            <a:custGeom>
              <a:rect b="b" l="l" r="r" t="t"/>
              <a:pathLst>
                <a:path extrusionOk="0" h="534" w="170">
                  <a:moveTo>
                    <a:pt x="82" y="534"/>
                  </a:moveTo>
                  <a:cubicBezTo>
                    <a:pt x="68" y="534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8"/>
                  </a:cubicBezTo>
                  <a:cubicBezTo>
                    <a:pt x="12" y="446"/>
                    <a:pt x="8" y="419"/>
                    <a:pt x="8" y="403"/>
                  </a:cubicBezTo>
                  <a:cubicBezTo>
                    <a:pt x="8" y="386"/>
                    <a:pt x="12" y="374"/>
                    <a:pt x="6" y="367"/>
                  </a:cubicBezTo>
                  <a:cubicBezTo>
                    <a:pt x="1" y="359"/>
                    <a:pt x="2" y="352"/>
                    <a:pt x="7" y="346"/>
                  </a:cubicBezTo>
                  <a:cubicBezTo>
                    <a:pt x="11" y="340"/>
                    <a:pt x="8" y="329"/>
                    <a:pt x="8" y="313"/>
                  </a:cubicBezTo>
                  <a:cubicBezTo>
                    <a:pt x="8" y="297"/>
                    <a:pt x="13" y="294"/>
                    <a:pt x="7" y="292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3"/>
                    <a:pt x="8" y="240"/>
                  </a:cubicBezTo>
                  <a:cubicBezTo>
                    <a:pt x="8" y="226"/>
                    <a:pt x="11" y="217"/>
                    <a:pt x="6" y="213"/>
                  </a:cubicBezTo>
                  <a:cubicBezTo>
                    <a:pt x="1" y="209"/>
                    <a:pt x="2" y="195"/>
                    <a:pt x="7" y="191"/>
                  </a:cubicBezTo>
                  <a:cubicBezTo>
                    <a:pt x="13" y="186"/>
                    <a:pt x="10" y="179"/>
                    <a:pt x="9" y="168"/>
                  </a:cubicBezTo>
                  <a:cubicBezTo>
                    <a:pt x="9" y="158"/>
                    <a:pt x="13" y="144"/>
                    <a:pt x="10" y="144"/>
                  </a:cubicBezTo>
                  <a:cubicBezTo>
                    <a:pt x="7" y="144"/>
                    <a:pt x="2" y="137"/>
                    <a:pt x="2" y="125"/>
                  </a:cubicBezTo>
                  <a:cubicBezTo>
                    <a:pt x="2" y="113"/>
                    <a:pt x="5" y="105"/>
                    <a:pt x="5" y="89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2"/>
                    <a:pt x="1" y="12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7"/>
                    <a:pt x="168" y="22"/>
                  </a:cubicBezTo>
                  <a:cubicBezTo>
                    <a:pt x="164" y="34"/>
                    <a:pt x="164" y="41"/>
                    <a:pt x="164" y="58"/>
                  </a:cubicBezTo>
                  <a:cubicBezTo>
                    <a:pt x="164" y="74"/>
                    <a:pt x="167" y="82"/>
                    <a:pt x="167" y="94"/>
                  </a:cubicBezTo>
                  <a:cubicBezTo>
                    <a:pt x="167" y="105"/>
                    <a:pt x="162" y="113"/>
                    <a:pt x="159" y="113"/>
                  </a:cubicBezTo>
                  <a:cubicBezTo>
                    <a:pt x="156" y="113"/>
                    <a:pt x="160" y="126"/>
                    <a:pt x="160" y="137"/>
                  </a:cubicBezTo>
                  <a:cubicBezTo>
                    <a:pt x="160" y="147"/>
                    <a:pt x="156" y="155"/>
                    <a:pt x="162" y="159"/>
                  </a:cubicBezTo>
                  <a:cubicBezTo>
                    <a:pt x="167" y="164"/>
                    <a:pt x="168" y="177"/>
                    <a:pt x="163" y="182"/>
                  </a:cubicBezTo>
                  <a:cubicBezTo>
                    <a:pt x="158" y="186"/>
                    <a:pt x="161" y="195"/>
                    <a:pt x="161" y="209"/>
                  </a:cubicBezTo>
                  <a:cubicBezTo>
                    <a:pt x="161" y="222"/>
                    <a:pt x="158" y="232"/>
                    <a:pt x="163" y="238"/>
                  </a:cubicBezTo>
                  <a:cubicBezTo>
                    <a:pt x="169" y="244"/>
                    <a:pt x="169" y="259"/>
                    <a:pt x="163" y="261"/>
                  </a:cubicBezTo>
                  <a:cubicBezTo>
                    <a:pt x="156" y="262"/>
                    <a:pt x="161" y="265"/>
                    <a:pt x="161" y="282"/>
                  </a:cubicBezTo>
                  <a:cubicBezTo>
                    <a:pt x="161" y="298"/>
                    <a:pt x="158" y="309"/>
                    <a:pt x="163" y="315"/>
                  </a:cubicBezTo>
                  <a:cubicBezTo>
                    <a:pt x="167" y="321"/>
                    <a:pt x="169" y="328"/>
                    <a:pt x="163" y="335"/>
                  </a:cubicBezTo>
                  <a:cubicBezTo>
                    <a:pt x="157" y="343"/>
                    <a:pt x="161" y="355"/>
                    <a:pt x="161" y="371"/>
                  </a:cubicBezTo>
                  <a:cubicBezTo>
                    <a:pt x="161" y="376"/>
                    <a:pt x="165" y="381"/>
                    <a:pt x="164" y="391"/>
                  </a:cubicBezTo>
                  <a:cubicBezTo>
                    <a:pt x="163" y="416"/>
                    <a:pt x="156" y="445"/>
                    <a:pt x="148" y="468"/>
                  </a:cubicBezTo>
                  <a:cubicBezTo>
                    <a:pt x="140" y="492"/>
                    <a:pt x="133" y="500"/>
                    <a:pt x="132" y="515"/>
                  </a:cubicBezTo>
                  <a:cubicBezTo>
                    <a:pt x="131" y="530"/>
                    <a:pt x="95" y="534"/>
                    <a:pt x="82" y="534"/>
                  </a:cubicBezTo>
                  <a:close/>
                </a:path>
              </a:pathLst>
            </a:custGeom>
            <a:solidFill>
              <a:srgbClr val="B1B1B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5976818" y="6498004"/>
              <a:ext cx="291233" cy="126350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5868390" y="6437965"/>
              <a:ext cx="507194" cy="139792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5801182" y="6480977"/>
              <a:ext cx="642505" cy="50182"/>
            </a:xfrm>
            <a:custGeom>
              <a:rect b="b" l="l" r="r" t="t"/>
              <a:pathLst>
                <a:path extrusionOk="0" h="24" w="303">
                  <a:moveTo>
                    <a:pt x="140" y="24"/>
                  </a:moveTo>
                  <a:cubicBezTo>
                    <a:pt x="96" y="24"/>
                    <a:pt x="4" y="20"/>
                    <a:pt x="2" y="6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28" y="9"/>
                    <a:pt x="101" y="12"/>
                    <a:pt x="139" y="12"/>
                  </a:cubicBezTo>
                  <a:cubicBezTo>
                    <a:pt x="179" y="12"/>
                    <a:pt x="271" y="9"/>
                    <a:pt x="303" y="0"/>
                  </a:cubicBezTo>
                  <a:cubicBezTo>
                    <a:pt x="302" y="2"/>
                    <a:pt x="302" y="4"/>
                    <a:pt x="301" y="6"/>
                  </a:cubicBezTo>
                  <a:cubicBezTo>
                    <a:pt x="299" y="20"/>
                    <a:pt x="184" y="24"/>
                    <a:pt x="140" y="24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5537728" y="5694199"/>
              <a:ext cx="1180167" cy="86922"/>
            </a:xfrm>
            <a:custGeom>
              <a:rect b="b" l="l" r="r" t="t"/>
              <a:pathLst>
                <a:path extrusionOk="0" h="41" w="556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10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3" y="40"/>
                    <a:pt x="5" y="40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5514429" y="5596524"/>
              <a:ext cx="1198985" cy="89610"/>
            </a:xfrm>
            <a:custGeom>
              <a:rect b="b" l="l" r="r" t="t"/>
              <a:pathLst>
                <a:path extrusionOk="0" h="42" w="565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8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5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5542209" y="5773056"/>
              <a:ext cx="1141634" cy="86922"/>
            </a:xfrm>
            <a:custGeom>
              <a:rect b="b" l="l" r="r" t="t"/>
              <a:pathLst>
                <a:path extrusionOk="0" h="41" w="538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10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9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5550273" y="5851018"/>
              <a:ext cx="1161349" cy="86922"/>
            </a:xfrm>
            <a:custGeom>
              <a:rect b="b" l="l" r="r" t="t"/>
              <a:pathLst>
                <a:path extrusionOk="0" h="41" w="547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0"/>
                    <a:pt x="542" y="13"/>
                  </a:cubicBezTo>
                  <a:cubicBezTo>
                    <a:pt x="544" y="14"/>
                    <a:pt x="545" y="15"/>
                    <a:pt x="54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37"/>
                    <a:pt x="4" y="31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5542209" y="5939732"/>
              <a:ext cx="1138946" cy="86922"/>
            </a:xfrm>
            <a:custGeom>
              <a:rect b="b" l="l" r="r" t="t"/>
              <a:pathLst>
                <a:path extrusionOk="0" h="41" w="537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8"/>
                    <a:pt x="537" y="15"/>
                  </a:cubicBezTo>
                  <a:cubicBezTo>
                    <a:pt x="537" y="15"/>
                    <a:pt x="537" y="16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7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5537728" y="6020380"/>
              <a:ext cx="1181959" cy="89610"/>
            </a:xfrm>
            <a:custGeom>
              <a:rect b="b" l="l" r="r" t="t"/>
              <a:pathLst>
                <a:path extrusionOk="0" h="42" w="557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10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8" name="Google Shape;978;p23"/>
            <p:cNvSpPr/>
            <p:nvPr/>
          </p:nvSpPr>
          <p:spPr>
            <a:xfrm>
              <a:off x="5550273" y="6105510"/>
              <a:ext cx="1129088" cy="86922"/>
            </a:xfrm>
            <a:custGeom>
              <a:rect b="b" l="l" r="r" t="t"/>
              <a:pathLst>
                <a:path extrusionOk="0" h="41" w="532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4"/>
                    <a:pt x="530" y="10"/>
                    <a:pt x="532" y="16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4"/>
                    <a:pt x="6" y="29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5569988" y="6223796"/>
              <a:ext cx="1128193" cy="282272"/>
            </a:xfrm>
            <a:custGeom>
              <a:rect b="b" l="l" r="r" t="t"/>
              <a:pathLst>
                <a:path extrusionOk="0" h="133" w="532">
                  <a:moveTo>
                    <a:pt x="248" y="133"/>
                  </a:moveTo>
                  <a:cubicBezTo>
                    <a:pt x="201" y="133"/>
                    <a:pt x="101" y="129"/>
                    <a:pt x="98" y="114"/>
                  </a:cubicBezTo>
                  <a:cubicBezTo>
                    <a:pt x="95" y="99"/>
                    <a:pt x="80" y="90"/>
                    <a:pt x="42" y="67"/>
                  </a:cubicBezTo>
                  <a:cubicBezTo>
                    <a:pt x="20" y="54"/>
                    <a:pt x="7" y="39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7"/>
                    <a:pt x="479" y="67"/>
                  </a:cubicBezTo>
                  <a:cubicBezTo>
                    <a:pt x="451" y="91"/>
                    <a:pt x="427" y="99"/>
                    <a:pt x="424" y="114"/>
                  </a:cubicBezTo>
                  <a:cubicBezTo>
                    <a:pt x="421" y="129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5768923" y="6254263"/>
              <a:ext cx="327078" cy="251805"/>
            </a:xfrm>
            <a:custGeom>
              <a:rect b="b" l="l" r="r" t="t"/>
              <a:pathLst>
                <a:path extrusionOk="0" h="119" w="154">
                  <a:moveTo>
                    <a:pt x="55" y="114"/>
                  </a:moveTo>
                  <a:cubicBezTo>
                    <a:pt x="49" y="95"/>
                    <a:pt x="41" y="83"/>
                    <a:pt x="24" y="54"/>
                  </a:cubicBezTo>
                  <a:cubicBezTo>
                    <a:pt x="14" y="39"/>
                    <a:pt x="6" y="23"/>
                    <a:pt x="0" y="7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7"/>
                    <a:pt x="154" y="54"/>
                  </a:cubicBezTo>
                  <a:cubicBezTo>
                    <a:pt x="153" y="86"/>
                    <a:pt x="149" y="96"/>
                    <a:pt x="153" y="116"/>
                  </a:cubicBezTo>
                  <a:cubicBezTo>
                    <a:pt x="153" y="117"/>
                    <a:pt x="153" y="118"/>
                    <a:pt x="153" y="119"/>
                  </a:cubicBezTo>
                  <a:cubicBezTo>
                    <a:pt x="127" y="119"/>
                    <a:pt x="87" y="118"/>
                    <a:pt x="55" y="114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5872871" y="2825775"/>
              <a:ext cx="950764" cy="949869"/>
            </a:xfrm>
            <a:custGeom>
              <a:rect b="b" l="l" r="r" t="t"/>
              <a:pathLst>
                <a:path extrusionOk="0" h="448" w="448">
                  <a:moveTo>
                    <a:pt x="224" y="448"/>
                  </a:moveTo>
                  <a:cubicBezTo>
                    <a:pt x="259" y="448"/>
                    <a:pt x="259" y="448"/>
                    <a:pt x="259" y="448"/>
                  </a:cubicBezTo>
                  <a:cubicBezTo>
                    <a:pt x="259" y="414"/>
                    <a:pt x="259" y="414"/>
                    <a:pt x="259" y="414"/>
                  </a:cubicBezTo>
                  <a:cubicBezTo>
                    <a:pt x="286" y="409"/>
                    <a:pt x="311" y="399"/>
                    <a:pt x="333" y="384"/>
                  </a:cubicBezTo>
                  <a:cubicBezTo>
                    <a:pt x="357" y="407"/>
                    <a:pt x="357" y="407"/>
                    <a:pt x="357" y="407"/>
                  </a:cubicBezTo>
                  <a:cubicBezTo>
                    <a:pt x="407" y="357"/>
                    <a:pt x="407" y="357"/>
                    <a:pt x="407" y="357"/>
                  </a:cubicBezTo>
                  <a:cubicBezTo>
                    <a:pt x="383" y="334"/>
                    <a:pt x="383" y="334"/>
                    <a:pt x="383" y="334"/>
                  </a:cubicBezTo>
                  <a:cubicBezTo>
                    <a:pt x="398" y="312"/>
                    <a:pt x="409" y="286"/>
                    <a:pt x="414" y="259"/>
                  </a:cubicBezTo>
                  <a:cubicBezTo>
                    <a:pt x="448" y="259"/>
                    <a:pt x="448" y="259"/>
                    <a:pt x="448" y="259"/>
                  </a:cubicBezTo>
                  <a:cubicBezTo>
                    <a:pt x="448" y="188"/>
                    <a:pt x="448" y="188"/>
                    <a:pt x="448" y="188"/>
                  </a:cubicBezTo>
                  <a:cubicBezTo>
                    <a:pt x="414" y="188"/>
                    <a:pt x="414" y="188"/>
                    <a:pt x="414" y="188"/>
                  </a:cubicBezTo>
                  <a:cubicBezTo>
                    <a:pt x="409" y="161"/>
                    <a:pt x="398" y="136"/>
                    <a:pt x="383" y="114"/>
                  </a:cubicBezTo>
                  <a:cubicBezTo>
                    <a:pt x="407" y="90"/>
                    <a:pt x="407" y="90"/>
                    <a:pt x="407" y="90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11" y="49"/>
                    <a:pt x="286" y="38"/>
                    <a:pt x="259" y="33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303" y="81"/>
                    <a:pt x="367" y="145"/>
                    <a:pt x="367" y="224"/>
                  </a:cubicBezTo>
                  <a:cubicBezTo>
                    <a:pt x="367" y="303"/>
                    <a:pt x="303" y="367"/>
                    <a:pt x="224" y="367"/>
                  </a:cubicBezTo>
                  <a:lnTo>
                    <a:pt x="224" y="448"/>
                  </a:lnTo>
                  <a:close/>
                  <a:moveTo>
                    <a:pt x="64" y="334"/>
                  </a:moveTo>
                  <a:cubicBezTo>
                    <a:pt x="40" y="357"/>
                    <a:pt x="40" y="357"/>
                    <a:pt x="40" y="357"/>
                  </a:cubicBezTo>
                  <a:cubicBezTo>
                    <a:pt x="90" y="407"/>
                    <a:pt x="90" y="407"/>
                    <a:pt x="90" y="407"/>
                  </a:cubicBezTo>
                  <a:cubicBezTo>
                    <a:pt x="114" y="384"/>
                    <a:pt x="114" y="384"/>
                    <a:pt x="114" y="384"/>
                  </a:cubicBezTo>
                  <a:cubicBezTo>
                    <a:pt x="136" y="399"/>
                    <a:pt x="161" y="409"/>
                    <a:pt x="188" y="414"/>
                  </a:cubicBezTo>
                  <a:cubicBezTo>
                    <a:pt x="188" y="448"/>
                    <a:pt x="188" y="448"/>
                    <a:pt x="188" y="448"/>
                  </a:cubicBezTo>
                  <a:cubicBezTo>
                    <a:pt x="224" y="448"/>
                    <a:pt x="224" y="448"/>
                    <a:pt x="224" y="448"/>
                  </a:cubicBezTo>
                  <a:cubicBezTo>
                    <a:pt x="224" y="367"/>
                    <a:pt x="224" y="367"/>
                    <a:pt x="224" y="367"/>
                  </a:cubicBezTo>
                  <a:cubicBezTo>
                    <a:pt x="224" y="367"/>
                    <a:pt x="224" y="367"/>
                    <a:pt x="224" y="367"/>
                  </a:cubicBezTo>
                  <a:cubicBezTo>
                    <a:pt x="145" y="367"/>
                    <a:pt x="81" y="303"/>
                    <a:pt x="81" y="224"/>
                  </a:cubicBezTo>
                  <a:cubicBezTo>
                    <a:pt x="81" y="145"/>
                    <a:pt x="145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81"/>
                    <a:pt x="224" y="81"/>
                    <a:pt x="224" y="8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61" y="38"/>
                    <a:pt x="136" y="49"/>
                    <a:pt x="114" y="64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49" y="136"/>
                    <a:pt x="38" y="161"/>
                    <a:pt x="33" y="18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33" y="259"/>
                    <a:pt x="33" y="259"/>
                    <a:pt x="33" y="259"/>
                  </a:cubicBezTo>
                  <a:cubicBezTo>
                    <a:pt x="38" y="286"/>
                    <a:pt x="49" y="312"/>
                    <a:pt x="64" y="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5221404" y="4292695"/>
              <a:ext cx="628168" cy="628168"/>
            </a:xfrm>
            <a:custGeom>
              <a:rect b="b" l="l" r="r" t="t"/>
              <a:pathLst>
                <a:path extrusionOk="0" h="296" w="296">
                  <a:moveTo>
                    <a:pt x="249" y="148"/>
                  </a:moveTo>
                  <a:cubicBezTo>
                    <a:pt x="249" y="168"/>
                    <a:pt x="233" y="185"/>
                    <a:pt x="213" y="185"/>
                  </a:cubicBezTo>
                  <a:cubicBezTo>
                    <a:pt x="199" y="185"/>
                    <a:pt x="186" y="176"/>
                    <a:pt x="181" y="164"/>
                  </a:cubicBezTo>
                  <a:cubicBezTo>
                    <a:pt x="181" y="198"/>
                    <a:pt x="181" y="198"/>
                    <a:pt x="181" y="198"/>
                  </a:cubicBezTo>
                  <a:cubicBezTo>
                    <a:pt x="183" y="203"/>
                    <a:pt x="184" y="208"/>
                    <a:pt x="184" y="214"/>
                  </a:cubicBezTo>
                  <a:cubicBezTo>
                    <a:pt x="184" y="219"/>
                    <a:pt x="183" y="225"/>
                    <a:pt x="181" y="229"/>
                  </a:cubicBezTo>
                  <a:cubicBezTo>
                    <a:pt x="181" y="272"/>
                    <a:pt x="181" y="272"/>
                    <a:pt x="181" y="272"/>
                  </a:cubicBezTo>
                  <a:cubicBezTo>
                    <a:pt x="195" y="268"/>
                    <a:pt x="208" y="262"/>
                    <a:pt x="220" y="254"/>
                  </a:cubicBezTo>
                  <a:cubicBezTo>
                    <a:pt x="236" y="269"/>
                    <a:pt x="236" y="269"/>
                    <a:pt x="236" y="269"/>
                  </a:cubicBezTo>
                  <a:cubicBezTo>
                    <a:pt x="269" y="236"/>
                    <a:pt x="269" y="236"/>
                    <a:pt x="269" y="236"/>
                  </a:cubicBezTo>
                  <a:cubicBezTo>
                    <a:pt x="253" y="221"/>
                    <a:pt x="253" y="221"/>
                    <a:pt x="253" y="221"/>
                  </a:cubicBezTo>
                  <a:cubicBezTo>
                    <a:pt x="263" y="206"/>
                    <a:pt x="270" y="190"/>
                    <a:pt x="273" y="172"/>
                  </a:cubicBezTo>
                  <a:cubicBezTo>
                    <a:pt x="296" y="172"/>
                    <a:pt x="296" y="172"/>
                    <a:pt x="296" y="172"/>
                  </a:cubicBezTo>
                  <a:cubicBezTo>
                    <a:pt x="296" y="125"/>
                    <a:pt x="296" y="125"/>
                    <a:pt x="296" y="125"/>
                  </a:cubicBezTo>
                  <a:cubicBezTo>
                    <a:pt x="273" y="125"/>
                    <a:pt x="273" y="125"/>
                    <a:pt x="273" y="125"/>
                  </a:cubicBezTo>
                  <a:cubicBezTo>
                    <a:pt x="270" y="107"/>
                    <a:pt x="263" y="90"/>
                    <a:pt x="253" y="7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36" y="27"/>
                    <a:pt x="236" y="27"/>
                    <a:pt x="236" y="27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08" y="35"/>
                    <a:pt x="195" y="28"/>
                    <a:pt x="181" y="25"/>
                  </a:cubicBezTo>
                  <a:cubicBezTo>
                    <a:pt x="181" y="67"/>
                    <a:pt x="181" y="67"/>
                    <a:pt x="181" y="67"/>
                  </a:cubicBezTo>
                  <a:cubicBezTo>
                    <a:pt x="183" y="72"/>
                    <a:pt x="184" y="77"/>
                    <a:pt x="184" y="83"/>
                  </a:cubicBezTo>
                  <a:cubicBezTo>
                    <a:pt x="184" y="88"/>
                    <a:pt x="183" y="94"/>
                    <a:pt x="181" y="98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6" y="120"/>
                    <a:pt x="199" y="112"/>
                    <a:pt x="213" y="112"/>
                  </a:cubicBezTo>
                  <a:cubicBezTo>
                    <a:pt x="233" y="112"/>
                    <a:pt x="249" y="128"/>
                    <a:pt x="249" y="148"/>
                  </a:cubicBezTo>
                  <a:close/>
                  <a:moveTo>
                    <a:pt x="181" y="164"/>
                  </a:moveTo>
                  <a:cubicBezTo>
                    <a:pt x="178" y="159"/>
                    <a:pt x="177" y="154"/>
                    <a:pt x="177" y="148"/>
                  </a:cubicBezTo>
                  <a:cubicBezTo>
                    <a:pt x="177" y="143"/>
                    <a:pt x="178" y="137"/>
                    <a:pt x="181" y="133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5" y="111"/>
                    <a:pt x="162" y="119"/>
                    <a:pt x="148" y="119"/>
                  </a:cubicBezTo>
                  <a:cubicBezTo>
                    <a:pt x="133" y="119"/>
                    <a:pt x="121" y="111"/>
                    <a:pt x="115" y="98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17" y="137"/>
                    <a:pt x="119" y="143"/>
                    <a:pt x="119" y="148"/>
                  </a:cubicBezTo>
                  <a:cubicBezTo>
                    <a:pt x="119" y="154"/>
                    <a:pt x="117" y="159"/>
                    <a:pt x="115" y="164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21" y="186"/>
                    <a:pt x="133" y="177"/>
                    <a:pt x="148" y="177"/>
                  </a:cubicBezTo>
                  <a:cubicBezTo>
                    <a:pt x="162" y="177"/>
                    <a:pt x="175" y="186"/>
                    <a:pt x="181" y="198"/>
                  </a:cubicBezTo>
                  <a:cubicBezTo>
                    <a:pt x="181" y="164"/>
                    <a:pt x="181" y="164"/>
                    <a:pt x="181" y="164"/>
                  </a:cubicBezTo>
                  <a:close/>
                  <a:moveTo>
                    <a:pt x="181" y="25"/>
                  </a:moveTo>
                  <a:cubicBezTo>
                    <a:pt x="181" y="67"/>
                    <a:pt x="181" y="67"/>
                    <a:pt x="181" y="67"/>
                  </a:cubicBezTo>
                  <a:cubicBezTo>
                    <a:pt x="175" y="55"/>
                    <a:pt x="162" y="47"/>
                    <a:pt x="148" y="47"/>
                  </a:cubicBezTo>
                  <a:cubicBezTo>
                    <a:pt x="133" y="47"/>
                    <a:pt x="121" y="55"/>
                    <a:pt x="115" y="67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8" y="24"/>
                    <a:pt x="121" y="23"/>
                    <a:pt x="124" y="23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23"/>
                    <a:pt x="171" y="23"/>
                    <a:pt x="171" y="23"/>
                  </a:cubicBezTo>
                  <a:cubicBezTo>
                    <a:pt x="174" y="23"/>
                    <a:pt x="177" y="24"/>
                    <a:pt x="181" y="25"/>
                  </a:cubicBezTo>
                  <a:close/>
                  <a:moveTo>
                    <a:pt x="181" y="229"/>
                  </a:moveTo>
                  <a:cubicBezTo>
                    <a:pt x="181" y="272"/>
                    <a:pt x="181" y="272"/>
                    <a:pt x="181" y="272"/>
                  </a:cubicBezTo>
                  <a:cubicBezTo>
                    <a:pt x="177" y="273"/>
                    <a:pt x="174" y="273"/>
                    <a:pt x="171" y="274"/>
                  </a:cubicBezTo>
                  <a:cubicBezTo>
                    <a:pt x="171" y="296"/>
                    <a:pt x="171" y="296"/>
                    <a:pt x="171" y="296"/>
                  </a:cubicBezTo>
                  <a:cubicBezTo>
                    <a:pt x="124" y="296"/>
                    <a:pt x="124" y="296"/>
                    <a:pt x="124" y="296"/>
                  </a:cubicBezTo>
                  <a:cubicBezTo>
                    <a:pt x="124" y="274"/>
                    <a:pt x="124" y="274"/>
                    <a:pt x="124" y="274"/>
                  </a:cubicBezTo>
                  <a:cubicBezTo>
                    <a:pt x="121" y="273"/>
                    <a:pt x="118" y="273"/>
                    <a:pt x="115" y="272"/>
                  </a:cubicBezTo>
                  <a:cubicBezTo>
                    <a:pt x="115" y="229"/>
                    <a:pt x="115" y="229"/>
                    <a:pt x="115" y="229"/>
                  </a:cubicBezTo>
                  <a:cubicBezTo>
                    <a:pt x="121" y="242"/>
                    <a:pt x="133" y="250"/>
                    <a:pt x="148" y="250"/>
                  </a:cubicBezTo>
                  <a:cubicBezTo>
                    <a:pt x="162" y="250"/>
                    <a:pt x="175" y="242"/>
                    <a:pt x="181" y="229"/>
                  </a:cubicBezTo>
                  <a:close/>
                  <a:moveTo>
                    <a:pt x="115" y="25"/>
                  </a:moveTo>
                  <a:cubicBezTo>
                    <a:pt x="115" y="67"/>
                    <a:pt x="115" y="67"/>
                    <a:pt x="115" y="67"/>
                  </a:cubicBezTo>
                  <a:cubicBezTo>
                    <a:pt x="113" y="72"/>
                    <a:pt x="112" y="77"/>
                    <a:pt x="112" y="83"/>
                  </a:cubicBezTo>
                  <a:cubicBezTo>
                    <a:pt x="112" y="88"/>
                    <a:pt x="113" y="94"/>
                    <a:pt x="115" y="98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09" y="120"/>
                    <a:pt x="97" y="112"/>
                    <a:pt x="82" y="112"/>
                  </a:cubicBezTo>
                  <a:cubicBezTo>
                    <a:pt x="62" y="112"/>
                    <a:pt x="46" y="128"/>
                    <a:pt x="46" y="148"/>
                  </a:cubicBezTo>
                  <a:cubicBezTo>
                    <a:pt x="46" y="168"/>
                    <a:pt x="62" y="185"/>
                    <a:pt x="82" y="185"/>
                  </a:cubicBezTo>
                  <a:cubicBezTo>
                    <a:pt x="97" y="185"/>
                    <a:pt x="109" y="176"/>
                    <a:pt x="115" y="164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13" y="203"/>
                    <a:pt x="112" y="208"/>
                    <a:pt x="112" y="214"/>
                  </a:cubicBezTo>
                  <a:cubicBezTo>
                    <a:pt x="112" y="219"/>
                    <a:pt x="113" y="225"/>
                    <a:pt x="115" y="229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01" y="268"/>
                    <a:pt x="87" y="262"/>
                    <a:pt x="75" y="254"/>
                  </a:cubicBezTo>
                  <a:cubicBezTo>
                    <a:pt x="60" y="269"/>
                    <a:pt x="60" y="269"/>
                    <a:pt x="60" y="269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32" y="206"/>
                    <a:pt x="25" y="190"/>
                    <a:pt x="22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5" y="107"/>
                    <a:pt x="32" y="90"/>
                    <a:pt x="42" y="76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7" y="35"/>
                    <a:pt x="101" y="28"/>
                    <a:pt x="11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5457079" y="2141154"/>
              <a:ext cx="693583" cy="691791"/>
            </a:xfrm>
            <a:custGeom>
              <a:rect b="b" l="l" r="r" t="t"/>
              <a:pathLst>
                <a:path extrusionOk="0" h="326" w="327">
                  <a:moveTo>
                    <a:pt x="163" y="326"/>
                  </a:moveTo>
                  <a:cubicBezTo>
                    <a:pt x="189" y="326"/>
                    <a:pt x="189" y="326"/>
                    <a:pt x="189" y="326"/>
                  </a:cubicBezTo>
                  <a:cubicBezTo>
                    <a:pt x="189" y="302"/>
                    <a:pt x="189" y="302"/>
                    <a:pt x="189" y="302"/>
                  </a:cubicBezTo>
                  <a:cubicBezTo>
                    <a:pt x="209" y="298"/>
                    <a:pt x="227" y="290"/>
                    <a:pt x="243" y="279"/>
                  </a:cubicBezTo>
                  <a:cubicBezTo>
                    <a:pt x="261" y="296"/>
                    <a:pt x="261" y="296"/>
                    <a:pt x="261" y="296"/>
                  </a:cubicBezTo>
                  <a:cubicBezTo>
                    <a:pt x="297" y="260"/>
                    <a:pt x="297" y="260"/>
                    <a:pt x="297" y="260"/>
                  </a:cubicBezTo>
                  <a:cubicBezTo>
                    <a:pt x="280" y="243"/>
                    <a:pt x="280" y="243"/>
                    <a:pt x="280" y="243"/>
                  </a:cubicBezTo>
                  <a:cubicBezTo>
                    <a:pt x="291" y="227"/>
                    <a:pt x="299" y="208"/>
                    <a:pt x="302" y="189"/>
                  </a:cubicBezTo>
                  <a:cubicBezTo>
                    <a:pt x="327" y="189"/>
                    <a:pt x="327" y="189"/>
                    <a:pt x="327" y="189"/>
                  </a:cubicBezTo>
                  <a:cubicBezTo>
                    <a:pt x="327" y="137"/>
                    <a:pt x="327" y="137"/>
                    <a:pt x="327" y="137"/>
                  </a:cubicBezTo>
                  <a:cubicBezTo>
                    <a:pt x="302" y="137"/>
                    <a:pt x="302" y="137"/>
                    <a:pt x="302" y="137"/>
                  </a:cubicBezTo>
                  <a:cubicBezTo>
                    <a:pt x="299" y="117"/>
                    <a:pt x="291" y="99"/>
                    <a:pt x="280" y="83"/>
                  </a:cubicBezTo>
                  <a:cubicBezTo>
                    <a:pt x="297" y="66"/>
                    <a:pt x="297" y="66"/>
                    <a:pt x="297" y="66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27" y="35"/>
                    <a:pt x="209" y="28"/>
                    <a:pt x="189" y="24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235" y="33"/>
                    <a:pt x="293" y="91"/>
                    <a:pt x="293" y="163"/>
                  </a:cubicBezTo>
                  <a:cubicBezTo>
                    <a:pt x="293" y="235"/>
                    <a:pt x="235" y="293"/>
                    <a:pt x="163" y="293"/>
                  </a:cubicBezTo>
                  <a:lnTo>
                    <a:pt x="163" y="326"/>
                  </a:lnTo>
                  <a:close/>
                  <a:moveTo>
                    <a:pt x="47" y="243"/>
                  </a:moveTo>
                  <a:cubicBezTo>
                    <a:pt x="30" y="260"/>
                    <a:pt x="30" y="260"/>
                    <a:pt x="30" y="260"/>
                  </a:cubicBezTo>
                  <a:cubicBezTo>
                    <a:pt x="66" y="296"/>
                    <a:pt x="66" y="296"/>
                    <a:pt x="66" y="296"/>
                  </a:cubicBezTo>
                  <a:cubicBezTo>
                    <a:pt x="84" y="279"/>
                    <a:pt x="84" y="279"/>
                    <a:pt x="84" y="279"/>
                  </a:cubicBezTo>
                  <a:cubicBezTo>
                    <a:pt x="100" y="290"/>
                    <a:pt x="118" y="298"/>
                    <a:pt x="138" y="302"/>
                  </a:cubicBezTo>
                  <a:cubicBezTo>
                    <a:pt x="138" y="326"/>
                    <a:pt x="138" y="326"/>
                    <a:pt x="138" y="326"/>
                  </a:cubicBezTo>
                  <a:cubicBezTo>
                    <a:pt x="163" y="326"/>
                    <a:pt x="163" y="326"/>
                    <a:pt x="163" y="326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92" y="293"/>
                    <a:pt x="34" y="235"/>
                    <a:pt x="34" y="163"/>
                  </a:cubicBezTo>
                  <a:cubicBezTo>
                    <a:pt x="34" y="91"/>
                    <a:pt x="92" y="33"/>
                    <a:pt x="163" y="33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18" y="28"/>
                    <a:pt x="100" y="35"/>
                    <a:pt x="84" y="46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36" y="99"/>
                    <a:pt x="28" y="117"/>
                    <a:pt x="25" y="13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25" y="189"/>
                    <a:pt x="25" y="189"/>
                    <a:pt x="25" y="189"/>
                  </a:cubicBezTo>
                  <a:cubicBezTo>
                    <a:pt x="28" y="208"/>
                    <a:pt x="36" y="227"/>
                    <a:pt x="47" y="2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5128209" y="2798893"/>
              <a:ext cx="611141" cy="612038"/>
            </a:xfrm>
            <a:custGeom>
              <a:rect b="b" l="l" r="r" t="t"/>
              <a:pathLst>
                <a:path extrusionOk="0" h="289" w="288">
                  <a:moveTo>
                    <a:pt x="144" y="23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82" y="4"/>
                    <a:pt x="199" y="11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205" y="38"/>
                    <a:pt x="219" y="47"/>
                    <a:pt x="230" y="59"/>
                  </a:cubicBezTo>
                  <a:cubicBezTo>
                    <a:pt x="246" y="42"/>
                    <a:pt x="246" y="42"/>
                    <a:pt x="246" y="42"/>
                  </a:cubicBezTo>
                  <a:cubicBezTo>
                    <a:pt x="259" y="56"/>
                    <a:pt x="270" y="71"/>
                    <a:pt x="277" y="89"/>
                  </a:cubicBezTo>
                  <a:cubicBezTo>
                    <a:pt x="256" y="98"/>
                    <a:pt x="256" y="98"/>
                    <a:pt x="256" y="98"/>
                  </a:cubicBezTo>
                  <a:cubicBezTo>
                    <a:pt x="262" y="112"/>
                    <a:pt x="265" y="128"/>
                    <a:pt x="265" y="144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164"/>
                    <a:pt x="284" y="183"/>
                    <a:pt x="277" y="200"/>
                  </a:cubicBezTo>
                  <a:cubicBezTo>
                    <a:pt x="256" y="191"/>
                    <a:pt x="256" y="191"/>
                    <a:pt x="256" y="191"/>
                  </a:cubicBezTo>
                  <a:cubicBezTo>
                    <a:pt x="250" y="206"/>
                    <a:pt x="241" y="219"/>
                    <a:pt x="230" y="230"/>
                  </a:cubicBezTo>
                  <a:cubicBezTo>
                    <a:pt x="246" y="247"/>
                    <a:pt x="246" y="247"/>
                    <a:pt x="246" y="247"/>
                  </a:cubicBezTo>
                  <a:cubicBezTo>
                    <a:pt x="233" y="260"/>
                    <a:pt x="217" y="271"/>
                    <a:pt x="199" y="278"/>
                  </a:cubicBezTo>
                  <a:cubicBezTo>
                    <a:pt x="190" y="257"/>
                    <a:pt x="190" y="257"/>
                    <a:pt x="190" y="257"/>
                  </a:cubicBezTo>
                  <a:cubicBezTo>
                    <a:pt x="176" y="263"/>
                    <a:pt x="160" y="266"/>
                    <a:pt x="144" y="266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96" y="239"/>
                    <a:pt x="239" y="197"/>
                    <a:pt x="239" y="144"/>
                  </a:cubicBezTo>
                  <a:cubicBezTo>
                    <a:pt x="239" y="92"/>
                    <a:pt x="196" y="50"/>
                    <a:pt x="144" y="50"/>
                  </a:cubicBezTo>
                  <a:lnTo>
                    <a:pt x="144" y="23"/>
                  </a:lnTo>
                  <a:close/>
                  <a:moveTo>
                    <a:pt x="58" y="230"/>
                  </a:moveTo>
                  <a:cubicBezTo>
                    <a:pt x="42" y="247"/>
                    <a:pt x="42" y="247"/>
                    <a:pt x="42" y="247"/>
                  </a:cubicBezTo>
                  <a:cubicBezTo>
                    <a:pt x="29" y="233"/>
                    <a:pt x="18" y="217"/>
                    <a:pt x="10" y="200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26" y="177"/>
                    <a:pt x="22" y="161"/>
                    <a:pt x="22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25"/>
                    <a:pt x="3" y="106"/>
                    <a:pt x="10" y="89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8" y="83"/>
                    <a:pt x="47" y="70"/>
                    <a:pt x="58" y="5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55" y="29"/>
                    <a:pt x="71" y="18"/>
                    <a:pt x="89" y="11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112" y="26"/>
                    <a:pt x="127" y="23"/>
                    <a:pt x="144" y="23"/>
                  </a:cubicBezTo>
                  <a:cubicBezTo>
                    <a:pt x="144" y="50"/>
                    <a:pt x="144" y="50"/>
                    <a:pt x="144" y="50"/>
                  </a:cubicBezTo>
                  <a:cubicBezTo>
                    <a:pt x="92" y="50"/>
                    <a:pt x="49" y="92"/>
                    <a:pt x="49" y="144"/>
                  </a:cubicBezTo>
                  <a:cubicBezTo>
                    <a:pt x="49" y="197"/>
                    <a:pt x="92" y="239"/>
                    <a:pt x="144" y="239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4" y="289"/>
                    <a:pt x="144" y="289"/>
                    <a:pt x="144" y="289"/>
                  </a:cubicBezTo>
                  <a:cubicBezTo>
                    <a:pt x="124" y="289"/>
                    <a:pt x="106" y="285"/>
                    <a:pt x="89" y="278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83" y="250"/>
                    <a:pt x="69" y="241"/>
                    <a:pt x="58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5798494" y="4753292"/>
              <a:ext cx="579779" cy="578882"/>
            </a:xfrm>
            <a:custGeom>
              <a:rect b="b" l="l" r="r" t="t"/>
              <a:pathLst>
                <a:path extrusionOk="0" h="273" w="273">
                  <a:moveTo>
                    <a:pt x="137" y="21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55" y="0"/>
                    <a:pt x="173" y="3"/>
                    <a:pt x="189" y="10"/>
                  </a:cubicBezTo>
                  <a:cubicBezTo>
                    <a:pt x="181" y="30"/>
                    <a:pt x="181" y="30"/>
                    <a:pt x="181" y="30"/>
                  </a:cubicBezTo>
                  <a:cubicBezTo>
                    <a:pt x="195" y="36"/>
                    <a:pt x="207" y="45"/>
                    <a:pt x="218" y="55"/>
                  </a:cubicBezTo>
                  <a:cubicBezTo>
                    <a:pt x="233" y="40"/>
                    <a:pt x="233" y="40"/>
                    <a:pt x="233" y="40"/>
                  </a:cubicBezTo>
                  <a:cubicBezTo>
                    <a:pt x="246" y="52"/>
                    <a:pt x="256" y="67"/>
                    <a:pt x="263" y="84"/>
                  </a:cubicBezTo>
                  <a:cubicBezTo>
                    <a:pt x="243" y="92"/>
                    <a:pt x="243" y="92"/>
                    <a:pt x="243" y="92"/>
                  </a:cubicBezTo>
                  <a:cubicBezTo>
                    <a:pt x="249" y="106"/>
                    <a:pt x="252" y="121"/>
                    <a:pt x="252" y="136"/>
                  </a:cubicBezTo>
                  <a:cubicBezTo>
                    <a:pt x="273" y="136"/>
                    <a:pt x="273" y="136"/>
                    <a:pt x="273" y="136"/>
                  </a:cubicBezTo>
                  <a:cubicBezTo>
                    <a:pt x="273" y="155"/>
                    <a:pt x="270" y="173"/>
                    <a:pt x="263" y="189"/>
                  </a:cubicBezTo>
                  <a:cubicBezTo>
                    <a:pt x="243" y="181"/>
                    <a:pt x="243" y="181"/>
                    <a:pt x="243" y="181"/>
                  </a:cubicBezTo>
                  <a:cubicBezTo>
                    <a:pt x="237" y="195"/>
                    <a:pt x="229" y="207"/>
                    <a:pt x="218" y="218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21" y="246"/>
                    <a:pt x="206" y="256"/>
                    <a:pt x="189" y="263"/>
                  </a:cubicBezTo>
                  <a:cubicBezTo>
                    <a:pt x="181" y="243"/>
                    <a:pt x="181" y="243"/>
                    <a:pt x="181" y="243"/>
                  </a:cubicBezTo>
                  <a:cubicBezTo>
                    <a:pt x="167" y="248"/>
                    <a:pt x="152" y="252"/>
                    <a:pt x="137" y="252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93" y="239"/>
                    <a:pt x="239" y="193"/>
                    <a:pt x="239" y="136"/>
                  </a:cubicBezTo>
                  <a:cubicBezTo>
                    <a:pt x="239" y="80"/>
                    <a:pt x="193" y="34"/>
                    <a:pt x="137" y="34"/>
                  </a:cubicBezTo>
                  <a:lnTo>
                    <a:pt x="137" y="21"/>
                  </a:lnTo>
                  <a:close/>
                  <a:moveTo>
                    <a:pt x="55" y="218"/>
                  </a:moveTo>
                  <a:cubicBezTo>
                    <a:pt x="40" y="233"/>
                    <a:pt x="40" y="233"/>
                    <a:pt x="40" y="233"/>
                  </a:cubicBezTo>
                  <a:cubicBezTo>
                    <a:pt x="27" y="221"/>
                    <a:pt x="17" y="206"/>
                    <a:pt x="10" y="189"/>
                  </a:cubicBezTo>
                  <a:cubicBezTo>
                    <a:pt x="30" y="181"/>
                    <a:pt x="30" y="181"/>
                    <a:pt x="30" y="181"/>
                  </a:cubicBezTo>
                  <a:cubicBezTo>
                    <a:pt x="25" y="167"/>
                    <a:pt x="22" y="152"/>
                    <a:pt x="22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18"/>
                    <a:pt x="4" y="100"/>
                    <a:pt x="10" y="84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6" y="78"/>
                    <a:pt x="45" y="66"/>
                    <a:pt x="55" y="55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3" y="27"/>
                    <a:pt x="68" y="17"/>
                    <a:pt x="84" y="1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106" y="25"/>
                    <a:pt x="121" y="21"/>
                    <a:pt x="137" y="21"/>
                  </a:cubicBezTo>
                  <a:cubicBezTo>
                    <a:pt x="137" y="34"/>
                    <a:pt x="137" y="34"/>
                    <a:pt x="137" y="34"/>
                  </a:cubicBezTo>
                  <a:cubicBezTo>
                    <a:pt x="80" y="34"/>
                    <a:pt x="34" y="80"/>
                    <a:pt x="34" y="136"/>
                  </a:cubicBezTo>
                  <a:cubicBezTo>
                    <a:pt x="34" y="193"/>
                    <a:pt x="80" y="239"/>
                    <a:pt x="137" y="239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18" y="273"/>
                    <a:pt x="100" y="270"/>
                    <a:pt x="84" y="263"/>
                  </a:cubicBezTo>
                  <a:cubicBezTo>
                    <a:pt x="93" y="243"/>
                    <a:pt x="93" y="243"/>
                    <a:pt x="93" y="243"/>
                  </a:cubicBezTo>
                  <a:cubicBezTo>
                    <a:pt x="79" y="237"/>
                    <a:pt x="66" y="228"/>
                    <a:pt x="55" y="2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6225038" y="2297971"/>
              <a:ext cx="426545" cy="426545"/>
            </a:xfrm>
            <a:custGeom>
              <a:rect b="b" l="l" r="r" t="t"/>
              <a:pathLst>
                <a:path extrusionOk="0" h="201" w="201">
                  <a:moveTo>
                    <a:pt x="100" y="16"/>
                  </a:moveTo>
                  <a:cubicBezTo>
                    <a:pt x="100" y="16"/>
                    <a:pt x="100" y="16"/>
                    <a:pt x="100" y="1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0"/>
                    <a:pt x="127" y="2"/>
                    <a:pt x="139" y="7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43" y="26"/>
                    <a:pt x="152" y="33"/>
                    <a:pt x="160" y="40"/>
                  </a:cubicBezTo>
                  <a:cubicBezTo>
                    <a:pt x="172" y="29"/>
                    <a:pt x="172" y="29"/>
                    <a:pt x="172" y="29"/>
                  </a:cubicBezTo>
                  <a:cubicBezTo>
                    <a:pt x="181" y="38"/>
                    <a:pt x="188" y="50"/>
                    <a:pt x="193" y="62"/>
                  </a:cubicBezTo>
                  <a:cubicBezTo>
                    <a:pt x="179" y="68"/>
                    <a:pt x="179" y="68"/>
                    <a:pt x="179" y="68"/>
                  </a:cubicBezTo>
                  <a:cubicBezTo>
                    <a:pt x="183" y="78"/>
                    <a:pt x="185" y="89"/>
                    <a:pt x="185" y="100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201" y="114"/>
                    <a:pt x="198" y="127"/>
                    <a:pt x="193" y="139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4" y="143"/>
                    <a:pt x="168" y="152"/>
                    <a:pt x="160" y="160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62" y="181"/>
                    <a:pt x="151" y="188"/>
                    <a:pt x="139" y="193"/>
                  </a:cubicBezTo>
                  <a:cubicBezTo>
                    <a:pt x="133" y="179"/>
                    <a:pt x="133" y="179"/>
                    <a:pt x="133" y="179"/>
                  </a:cubicBezTo>
                  <a:cubicBezTo>
                    <a:pt x="123" y="183"/>
                    <a:pt x="112" y="185"/>
                    <a:pt x="100" y="185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7" y="166"/>
                    <a:pt x="166" y="137"/>
                    <a:pt x="166" y="100"/>
                  </a:cubicBezTo>
                  <a:cubicBezTo>
                    <a:pt x="166" y="64"/>
                    <a:pt x="137" y="34"/>
                    <a:pt x="100" y="34"/>
                  </a:cubicBezTo>
                  <a:cubicBezTo>
                    <a:pt x="100" y="34"/>
                    <a:pt x="100" y="34"/>
                    <a:pt x="100" y="34"/>
                  </a:cubicBezTo>
                  <a:lnTo>
                    <a:pt x="100" y="16"/>
                  </a:lnTo>
                  <a:close/>
                  <a:moveTo>
                    <a:pt x="41" y="160"/>
                  </a:moveTo>
                  <a:cubicBezTo>
                    <a:pt x="29" y="172"/>
                    <a:pt x="29" y="172"/>
                    <a:pt x="29" y="172"/>
                  </a:cubicBezTo>
                  <a:cubicBezTo>
                    <a:pt x="20" y="162"/>
                    <a:pt x="12" y="151"/>
                    <a:pt x="7" y="139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18" y="123"/>
                    <a:pt x="16" y="112"/>
                    <a:pt x="16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87"/>
                    <a:pt x="2" y="74"/>
                    <a:pt x="7" y="62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6" y="58"/>
                    <a:pt x="33" y="48"/>
                    <a:pt x="41" y="4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8" y="20"/>
                    <a:pt x="50" y="12"/>
                    <a:pt x="62" y="7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8" y="18"/>
                    <a:pt x="89" y="16"/>
                    <a:pt x="100" y="16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64" y="34"/>
                    <a:pt x="34" y="64"/>
                    <a:pt x="34" y="100"/>
                  </a:cubicBezTo>
                  <a:cubicBezTo>
                    <a:pt x="34" y="137"/>
                    <a:pt x="64" y="166"/>
                    <a:pt x="100" y="166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87" y="201"/>
                    <a:pt x="74" y="198"/>
                    <a:pt x="62" y="193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58" y="174"/>
                    <a:pt x="48" y="168"/>
                    <a:pt x="41" y="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6269843" y="2342776"/>
              <a:ext cx="337831" cy="336935"/>
            </a:xfrm>
            <a:custGeom>
              <a:rect b="b" l="l" r="r" t="t"/>
              <a:pathLst>
                <a:path extrusionOk="0" h="376" w="377">
                  <a:moveTo>
                    <a:pt x="201" y="175"/>
                  </a:moveTo>
                  <a:lnTo>
                    <a:pt x="346" y="81"/>
                  </a:lnTo>
                  <a:lnTo>
                    <a:pt x="348" y="88"/>
                  </a:lnTo>
                  <a:lnTo>
                    <a:pt x="206" y="180"/>
                  </a:lnTo>
                  <a:lnTo>
                    <a:pt x="374" y="149"/>
                  </a:lnTo>
                  <a:lnTo>
                    <a:pt x="377" y="156"/>
                  </a:lnTo>
                  <a:lnTo>
                    <a:pt x="208" y="187"/>
                  </a:lnTo>
                  <a:lnTo>
                    <a:pt x="374" y="222"/>
                  </a:lnTo>
                  <a:lnTo>
                    <a:pt x="374" y="230"/>
                  </a:lnTo>
                  <a:lnTo>
                    <a:pt x="206" y="196"/>
                  </a:lnTo>
                  <a:lnTo>
                    <a:pt x="348" y="291"/>
                  </a:lnTo>
                  <a:lnTo>
                    <a:pt x="343" y="298"/>
                  </a:lnTo>
                  <a:lnTo>
                    <a:pt x="201" y="201"/>
                  </a:lnTo>
                  <a:lnTo>
                    <a:pt x="296" y="345"/>
                  </a:lnTo>
                  <a:lnTo>
                    <a:pt x="289" y="348"/>
                  </a:lnTo>
                  <a:lnTo>
                    <a:pt x="197" y="206"/>
                  </a:lnTo>
                  <a:lnTo>
                    <a:pt x="227" y="374"/>
                  </a:lnTo>
                  <a:lnTo>
                    <a:pt x="220" y="376"/>
                  </a:lnTo>
                  <a:lnTo>
                    <a:pt x="187" y="208"/>
                  </a:lnTo>
                  <a:lnTo>
                    <a:pt x="154" y="374"/>
                  </a:lnTo>
                  <a:lnTo>
                    <a:pt x="145" y="374"/>
                  </a:lnTo>
                  <a:lnTo>
                    <a:pt x="180" y="206"/>
                  </a:lnTo>
                  <a:lnTo>
                    <a:pt x="85" y="348"/>
                  </a:lnTo>
                  <a:lnTo>
                    <a:pt x="78" y="343"/>
                  </a:lnTo>
                  <a:lnTo>
                    <a:pt x="173" y="201"/>
                  </a:lnTo>
                  <a:lnTo>
                    <a:pt x="31" y="296"/>
                  </a:lnTo>
                  <a:lnTo>
                    <a:pt x="26" y="289"/>
                  </a:lnTo>
                  <a:lnTo>
                    <a:pt x="171" y="194"/>
                  </a:lnTo>
                  <a:lnTo>
                    <a:pt x="2" y="227"/>
                  </a:lnTo>
                  <a:lnTo>
                    <a:pt x="0" y="220"/>
                  </a:lnTo>
                  <a:lnTo>
                    <a:pt x="168" y="187"/>
                  </a:lnTo>
                  <a:lnTo>
                    <a:pt x="0" y="154"/>
                  </a:lnTo>
                  <a:lnTo>
                    <a:pt x="2" y="144"/>
                  </a:lnTo>
                  <a:lnTo>
                    <a:pt x="171" y="180"/>
                  </a:lnTo>
                  <a:lnTo>
                    <a:pt x="28" y="85"/>
                  </a:lnTo>
                  <a:lnTo>
                    <a:pt x="33" y="78"/>
                  </a:lnTo>
                  <a:lnTo>
                    <a:pt x="175" y="173"/>
                  </a:lnTo>
                  <a:lnTo>
                    <a:pt x="81" y="31"/>
                  </a:lnTo>
                  <a:lnTo>
                    <a:pt x="88" y="26"/>
                  </a:lnTo>
                  <a:lnTo>
                    <a:pt x="180" y="170"/>
                  </a:lnTo>
                  <a:lnTo>
                    <a:pt x="149" y="2"/>
                  </a:lnTo>
                  <a:lnTo>
                    <a:pt x="156" y="0"/>
                  </a:lnTo>
                  <a:lnTo>
                    <a:pt x="187" y="168"/>
                  </a:lnTo>
                  <a:lnTo>
                    <a:pt x="223" y="0"/>
                  </a:lnTo>
                  <a:lnTo>
                    <a:pt x="230" y="2"/>
                  </a:lnTo>
                  <a:lnTo>
                    <a:pt x="197" y="170"/>
                  </a:lnTo>
                  <a:lnTo>
                    <a:pt x="291" y="28"/>
                  </a:lnTo>
                  <a:lnTo>
                    <a:pt x="298" y="33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5898857" y="3851813"/>
              <a:ext cx="767960" cy="778713"/>
            </a:xfrm>
            <a:custGeom>
              <a:rect b="b" l="l" r="r" t="t"/>
              <a:pathLst>
                <a:path extrusionOk="0" h="367" w="362">
                  <a:moveTo>
                    <a:pt x="235" y="68"/>
                  </a:moveTo>
                  <a:cubicBezTo>
                    <a:pt x="258" y="18"/>
                    <a:pt x="258" y="18"/>
                    <a:pt x="258" y="18"/>
                  </a:cubicBezTo>
                  <a:cubicBezTo>
                    <a:pt x="283" y="30"/>
                    <a:pt x="305" y="48"/>
                    <a:pt x="322" y="69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91" y="118"/>
                    <a:pt x="300" y="136"/>
                    <a:pt x="304" y="155"/>
                  </a:cubicBezTo>
                  <a:cubicBezTo>
                    <a:pt x="358" y="143"/>
                    <a:pt x="358" y="143"/>
                    <a:pt x="358" y="143"/>
                  </a:cubicBezTo>
                  <a:cubicBezTo>
                    <a:pt x="361" y="156"/>
                    <a:pt x="362" y="170"/>
                    <a:pt x="362" y="184"/>
                  </a:cubicBezTo>
                  <a:cubicBezTo>
                    <a:pt x="362" y="198"/>
                    <a:pt x="361" y="211"/>
                    <a:pt x="358" y="224"/>
                  </a:cubicBezTo>
                  <a:cubicBezTo>
                    <a:pt x="304" y="212"/>
                    <a:pt x="304" y="212"/>
                    <a:pt x="304" y="212"/>
                  </a:cubicBezTo>
                  <a:cubicBezTo>
                    <a:pt x="300" y="231"/>
                    <a:pt x="291" y="249"/>
                    <a:pt x="279" y="264"/>
                  </a:cubicBezTo>
                  <a:cubicBezTo>
                    <a:pt x="322" y="298"/>
                    <a:pt x="322" y="298"/>
                    <a:pt x="322" y="298"/>
                  </a:cubicBezTo>
                  <a:cubicBezTo>
                    <a:pt x="305" y="319"/>
                    <a:pt x="283" y="337"/>
                    <a:pt x="258" y="349"/>
                  </a:cubicBezTo>
                  <a:cubicBezTo>
                    <a:pt x="235" y="299"/>
                    <a:pt x="235" y="299"/>
                    <a:pt x="235" y="299"/>
                  </a:cubicBezTo>
                  <a:cubicBezTo>
                    <a:pt x="218" y="307"/>
                    <a:pt x="199" y="312"/>
                    <a:pt x="179" y="312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238" y="290"/>
                    <a:pt x="286" y="243"/>
                    <a:pt x="286" y="184"/>
                  </a:cubicBezTo>
                  <a:cubicBezTo>
                    <a:pt x="286" y="125"/>
                    <a:pt x="238" y="77"/>
                    <a:pt x="179" y="77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99" y="55"/>
                    <a:pt x="218" y="60"/>
                    <a:pt x="235" y="68"/>
                  </a:cubicBezTo>
                  <a:close/>
                  <a:moveTo>
                    <a:pt x="179" y="312"/>
                  </a:moveTo>
                  <a:cubicBezTo>
                    <a:pt x="179" y="312"/>
                    <a:pt x="179" y="312"/>
                    <a:pt x="179" y="312"/>
                  </a:cubicBezTo>
                  <a:cubicBezTo>
                    <a:pt x="179" y="367"/>
                    <a:pt x="179" y="367"/>
                    <a:pt x="179" y="367"/>
                  </a:cubicBezTo>
                  <a:cubicBezTo>
                    <a:pt x="150" y="367"/>
                    <a:pt x="123" y="360"/>
                    <a:pt x="99" y="349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06" y="291"/>
                    <a:pt x="90" y="279"/>
                    <a:pt x="79" y="264"/>
                  </a:cubicBezTo>
                  <a:cubicBezTo>
                    <a:pt x="36" y="298"/>
                    <a:pt x="36" y="298"/>
                    <a:pt x="36" y="298"/>
                  </a:cubicBezTo>
                  <a:cubicBezTo>
                    <a:pt x="19" y="277"/>
                    <a:pt x="6" y="252"/>
                    <a:pt x="0" y="224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2" y="203"/>
                    <a:pt x="50" y="193"/>
                    <a:pt x="50" y="184"/>
                  </a:cubicBezTo>
                  <a:cubicBezTo>
                    <a:pt x="50" y="174"/>
                    <a:pt x="52" y="164"/>
                    <a:pt x="54" y="15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6" y="115"/>
                    <a:pt x="19" y="90"/>
                    <a:pt x="36" y="69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90" y="88"/>
                    <a:pt x="106" y="76"/>
                    <a:pt x="123" y="68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23" y="7"/>
                    <a:pt x="150" y="0"/>
                    <a:pt x="179" y="0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77"/>
                    <a:pt x="179" y="77"/>
                    <a:pt x="179" y="77"/>
                  </a:cubicBezTo>
                  <a:cubicBezTo>
                    <a:pt x="120" y="77"/>
                    <a:pt x="72" y="125"/>
                    <a:pt x="72" y="184"/>
                  </a:cubicBezTo>
                  <a:cubicBezTo>
                    <a:pt x="72" y="243"/>
                    <a:pt x="120" y="290"/>
                    <a:pt x="179" y="290"/>
                  </a:cubicBezTo>
                  <a:lnTo>
                    <a:pt x="179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6615739" y="3699475"/>
              <a:ext cx="345896" cy="345896"/>
            </a:xfrm>
            <a:custGeom>
              <a:rect b="b" l="l" r="r" t="t"/>
              <a:pathLst>
                <a:path extrusionOk="0" h="163" w="163">
                  <a:moveTo>
                    <a:pt x="82" y="163"/>
                  </a:moveTo>
                  <a:cubicBezTo>
                    <a:pt x="95" y="163"/>
                    <a:pt x="95" y="163"/>
                    <a:pt x="95" y="163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105" y="149"/>
                    <a:pt x="114" y="145"/>
                    <a:pt x="122" y="139"/>
                  </a:cubicBezTo>
                  <a:cubicBezTo>
                    <a:pt x="130" y="148"/>
                    <a:pt x="130" y="148"/>
                    <a:pt x="130" y="148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40" y="121"/>
                    <a:pt x="140" y="121"/>
                    <a:pt x="140" y="121"/>
                  </a:cubicBezTo>
                  <a:cubicBezTo>
                    <a:pt x="145" y="113"/>
                    <a:pt x="149" y="104"/>
                    <a:pt x="151" y="94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51" y="68"/>
                    <a:pt x="151" y="68"/>
                    <a:pt x="151" y="68"/>
                  </a:cubicBezTo>
                  <a:cubicBezTo>
                    <a:pt x="149" y="58"/>
                    <a:pt x="145" y="49"/>
                    <a:pt x="140" y="41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14" y="17"/>
                    <a:pt x="105" y="14"/>
                    <a:pt x="95" y="1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118" y="16"/>
                    <a:pt x="147" y="45"/>
                    <a:pt x="147" y="81"/>
                  </a:cubicBezTo>
                  <a:cubicBezTo>
                    <a:pt x="147" y="117"/>
                    <a:pt x="118" y="146"/>
                    <a:pt x="82" y="146"/>
                  </a:cubicBezTo>
                  <a:lnTo>
                    <a:pt x="82" y="163"/>
                  </a:lnTo>
                  <a:close/>
                  <a:moveTo>
                    <a:pt x="24" y="121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50" y="145"/>
                    <a:pt x="59" y="149"/>
                    <a:pt x="69" y="151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82" y="163"/>
                    <a:pt x="82" y="163"/>
                    <a:pt x="82" y="163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46" y="146"/>
                    <a:pt x="17" y="117"/>
                    <a:pt x="17" y="81"/>
                  </a:cubicBezTo>
                  <a:cubicBezTo>
                    <a:pt x="17" y="45"/>
                    <a:pt x="46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59" y="14"/>
                    <a:pt x="50" y="17"/>
                    <a:pt x="42" y="2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8" y="49"/>
                    <a:pt x="14" y="58"/>
                    <a:pt x="12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4" y="104"/>
                    <a:pt x="18" y="113"/>
                    <a:pt x="24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6916829" y="3027399"/>
              <a:ext cx="613830" cy="614726"/>
            </a:xfrm>
            <a:custGeom>
              <a:rect b="b" l="l" r="r" t="t"/>
              <a:pathLst>
                <a:path extrusionOk="0" h="290" w="289">
                  <a:moveTo>
                    <a:pt x="145" y="23"/>
                  </a:moveTo>
                  <a:cubicBezTo>
                    <a:pt x="157" y="23"/>
                    <a:pt x="170" y="25"/>
                    <a:pt x="183" y="29"/>
                  </a:cubicBezTo>
                  <a:cubicBezTo>
                    <a:pt x="191" y="7"/>
                    <a:pt x="191" y="7"/>
                    <a:pt x="191" y="7"/>
                  </a:cubicBezTo>
                  <a:cubicBezTo>
                    <a:pt x="209" y="14"/>
                    <a:pt x="226" y="23"/>
                    <a:pt x="240" y="35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37" y="64"/>
                    <a:pt x="247" y="76"/>
                    <a:pt x="254" y="91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83" y="97"/>
                    <a:pt x="288" y="116"/>
                    <a:pt x="289" y="135"/>
                  </a:cubicBezTo>
                  <a:cubicBezTo>
                    <a:pt x="266" y="137"/>
                    <a:pt x="266" y="137"/>
                    <a:pt x="266" y="137"/>
                  </a:cubicBezTo>
                  <a:cubicBezTo>
                    <a:pt x="268" y="152"/>
                    <a:pt x="266" y="168"/>
                    <a:pt x="260" y="184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6" y="210"/>
                    <a:pt x="266" y="226"/>
                    <a:pt x="254" y="240"/>
                  </a:cubicBezTo>
                  <a:cubicBezTo>
                    <a:pt x="237" y="225"/>
                    <a:pt x="237" y="225"/>
                    <a:pt x="237" y="225"/>
                  </a:cubicBezTo>
                  <a:cubicBezTo>
                    <a:pt x="226" y="237"/>
                    <a:pt x="213" y="247"/>
                    <a:pt x="199" y="254"/>
                  </a:cubicBezTo>
                  <a:cubicBezTo>
                    <a:pt x="209" y="275"/>
                    <a:pt x="209" y="275"/>
                    <a:pt x="209" y="275"/>
                  </a:cubicBezTo>
                  <a:cubicBezTo>
                    <a:pt x="193" y="283"/>
                    <a:pt x="174" y="289"/>
                    <a:pt x="155" y="290"/>
                  </a:cubicBezTo>
                  <a:cubicBezTo>
                    <a:pt x="153" y="267"/>
                    <a:pt x="153" y="267"/>
                    <a:pt x="153" y="267"/>
                  </a:cubicBezTo>
                  <a:cubicBezTo>
                    <a:pt x="150" y="267"/>
                    <a:pt x="147" y="267"/>
                    <a:pt x="145" y="267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69" y="204"/>
                    <a:pt x="192" y="189"/>
                    <a:pt x="201" y="164"/>
                  </a:cubicBezTo>
                  <a:cubicBezTo>
                    <a:pt x="211" y="133"/>
                    <a:pt x="194" y="99"/>
                    <a:pt x="163" y="89"/>
                  </a:cubicBezTo>
                  <a:cubicBezTo>
                    <a:pt x="157" y="87"/>
                    <a:pt x="151" y="86"/>
                    <a:pt x="145" y="86"/>
                  </a:cubicBezTo>
                  <a:lnTo>
                    <a:pt x="145" y="23"/>
                  </a:lnTo>
                  <a:close/>
                  <a:moveTo>
                    <a:pt x="35" y="200"/>
                  </a:moveTo>
                  <a:cubicBezTo>
                    <a:pt x="15" y="210"/>
                    <a:pt x="15" y="210"/>
                    <a:pt x="15" y="210"/>
                  </a:cubicBezTo>
                  <a:cubicBezTo>
                    <a:pt x="6" y="193"/>
                    <a:pt x="1" y="175"/>
                    <a:pt x="0" y="155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2" y="138"/>
                    <a:pt x="24" y="122"/>
                    <a:pt x="29" y="106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13" y="81"/>
                    <a:pt x="23" y="64"/>
                    <a:pt x="35" y="50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3" y="53"/>
                    <a:pt x="76" y="43"/>
                    <a:pt x="90" y="36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97" y="7"/>
                    <a:pt x="115" y="2"/>
                    <a:pt x="134" y="0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9" y="23"/>
                    <a:pt x="142" y="23"/>
                    <a:pt x="145" y="23"/>
                  </a:cubicBezTo>
                  <a:cubicBezTo>
                    <a:pt x="145" y="86"/>
                    <a:pt x="145" y="86"/>
                    <a:pt x="145" y="86"/>
                  </a:cubicBezTo>
                  <a:cubicBezTo>
                    <a:pt x="120" y="86"/>
                    <a:pt x="97" y="102"/>
                    <a:pt x="89" y="126"/>
                  </a:cubicBezTo>
                  <a:cubicBezTo>
                    <a:pt x="78" y="157"/>
                    <a:pt x="95" y="191"/>
                    <a:pt x="126" y="201"/>
                  </a:cubicBezTo>
                  <a:cubicBezTo>
                    <a:pt x="132" y="203"/>
                    <a:pt x="138" y="204"/>
                    <a:pt x="145" y="204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32" y="267"/>
                    <a:pt x="119" y="265"/>
                    <a:pt x="106" y="261"/>
                  </a:cubicBezTo>
                  <a:cubicBezTo>
                    <a:pt x="99" y="283"/>
                    <a:pt x="99" y="283"/>
                    <a:pt x="99" y="283"/>
                  </a:cubicBezTo>
                  <a:cubicBezTo>
                    <a:pt x="80" y="277"/>
                    <a:pt x="63" y="267"/>
                    <a:pt x="49" y="25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52" y="227"/>
                    <a:pt x="42" y="214"/>
                    <a:pt x="35" y="2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6096000" y="1711024"/>
              <a:ext cx="508986" cy="508986"/>
            </a:xfrm>
            <a:custGeom>
              <a:rect b="b" l="l" r="r" t="t"/>
              <a:pathLst>
                <a:path extrusionOk="0" h="240" w="240">
                  <a:moveTo>
                    <a:pt x="197" y="153"/>
                  </a:moveTo>
                  <a:cubicBezTo>
                    <a:pt x="192" y="165"/>
                    <a:pt x="181" y="171"/>
                    <a:pt x="170" y="171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76" y="209"/>
                    <a:pt x="176" y="209"/>
                    <a:pt x="176" y="209"/>
                  </a:cubicBezTo>
                  <a:cubicBezTo>
                    <a:pt x="188" y="202"/>
                    <a:pt x="199" y="191"/>
                    <a:pt x="208" y="179"/>
                  </a:cubicBezTo>
                  <a:cubicBezTo>
                    <a:pt x="224" y="186"/>
                    <a:pt x="224" y="186"/>
                    <a:pt x="224" y="186"/>
                  </a:cubicBezTo>
                  <a:cubicBezTo>
                    <a:pt x="240" y="151"/>
                    <a:pt x="240" y="151"/>
                    <a:pt x="240" y="151"/>
                  </a:cubicBezTo>
                  <a:cubicBezTo>
                    <a:pt x="223" y="143"/>
                    <a:pt x="223" y="143"/>
                    <a:pt x="223" y="143"/>
                  </a:cubicBezTo>
                  <a:cubicBezTo>
                    <a:pt x="226" y="129"/>
                    <a:pt x="226" y="114"/>
                    <a:pt x="223" y="100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26" y="57"/>
                    <a:pt x="226" y="57"/>
                    <a:pt x="226" y="57"/>
                  </a:cubicBezTo>
                  <a:cubicBezTo>
                    <a:pt x="209" y="64"/>
                    <a:pt x="209" y="64"/>
                    <a:pt x="209" y="64"/>
                  </a:cubicBezTo>
                  <a:cubicBezTo>
                    <a:pt x="202" y="52"/>
                    <a:pt x="191" y="41"/>
                    <a:pt x="179" y="33"/>
                  </a:cubicBezTo>
                  <a:cubicBezTo>
                    <a:pt x="186" y="16"/>
                    <a:pt x="186" y="16"/>
                    <a:pt x="186" y="16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2" y="67"/>
                    <a:pt x="172" y="74"/>
                    <a:pt x="170" y="81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74" y="112"/>
                    <a:pt x="178" y="112"/>
                    <a:pt x="181" y="114"/>
                  </a:cubicBezTo>
                  <a:cubicBezTo>
                    <a:pt x="197" y="121"/>
                    <a:pt x="204" y="138"/>
                    <a:pt x="197" y="153"/>
                  </a:cubicBezTo>
                  <a:close/>
                  <a:moveTo>
                    <a:pt x="170" y="171"/>
                  </a:moveTo>
                  <a:cubicBezTo>
                    <a:pt x="166" y="171"/>
                    <a:pt x="162" y="171"/>
                    <a:pt x="158" y="169"/>
                  </a:cubicBezTo>
                  <a:cubicBezTo>
                    <a:pt x="143" y="162"/>
                    <a:pt x="136" y="145"/>
                    <a:pt x="142" y="130"/>
                  </a:cubicBezTo>
                  <a:cubicBezTo>
                    <a:pt x="147" y="118"/>
                    <a:pt x="158" y="112"/>
                    <a:pt x="170" y="112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69" y="81"/>
                    <a:pt x="169" y="82"/>
                    <a:pt x="169" y="82"/>
                  </a:cubicBezTo>
                  <a:cubicBezTo>
                    <a:pt x="162" y="98"/>
                    <a:pt x="145" y="105"/>
                    <a:pt x="130" y="98"/>
                  </a:cubicBezTo>
                  <a:cubicBezTo>
                    <a:pt x="114" y="92"/>
                    <a:pt x="107" y="74"/>
                    <a:pt x="114" y="59"/>
                  </a:cubicBezTo>
                  <a:cubicBezTo>
                    <a:pt x="120" y="44"/>
                    <a:pt x="138" y="37"/>
                    <a:pt x="153" y="43"/>
                  </a:cubicBezTo>
                  <a:cubicBezTo>
                    <a:pt x="161" y="47"/>
                    <a:pt x="167" y="53"/>
                    <a:pt x="170" y="61"/>
                  </a:cubicBezTo>
                  <a:cubicBezTo>
                    <a:pt x="170" y="9"/>
                    <a:pt x="170" y="9"/>
                    <a:pt x="170" y="9"/>
                  </a:cubicBezTo>
                  <a:cubicBezTo>
                    <a:pt x="151" y="1"/>
                    <a:pt x="151" y="1"/>
                    <a:pt x="151" y="1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29" y="14"/>
                    <a:pt x="114" y="14"/>
                    <a:pt x="100" y="17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4" y="69"/>
                    <a:pt x="78" y="70"/>
                    <a:pt x="82" y="71"/>
                  </a:cubicBezTo>
                  <a:cubicBezTo>
                    <a:pt x="98" y="78"/>
                    <a:pt x="105" y="95"/>
                    <a:pt x="98" y="111"/>
                  </a:cubicBezTo>
                  <a:cubicBezTo>
                    <a:pt x="93" y="122"/>
                    <a:pt x="82" y="129"/>
                    <a:pt x="71" y="129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59"/>
                    <a:pt x="71" y="158"/>
                    <a:pt x="71" y="158"/>
                  </a:cubicBezTo>
                  <a:cubicBezTo>
                    <a:pt x="78" y="143"/>
                    <a:pt x="95" y="136"/>
                    <a:pt x="111" y="142"/>
                  </a:cubicBezTo>
                  <a:cubicBezTo>
                    <a:pt x="126" y="149"/>
                    <a:pt x="133" y="166"/>
                    <a:pt x="126" y="182"/>
                  </a:cubicBezTo>
                  <a:cubicBezTo>
                    <a:pt x="120" y="197"/>
                    <a:pt x="102" y="204"/>
                    <a:pt x="87" y="197"/>
                  </a:cubicBezTo>
                  <a:cubicBezTo>
                    <a:pt x="79" y="194"/>
                    <a:pt x="73" y="187"/>
                    <a:pt x="71" y="180"/>
                  </a:cubicBezTo>
                  <a:cubicBezTo>
                    <a:pt x="71" y="231"/>
                    <a:pt x="71" y="231"/>
                    <a:pt x="71" y="231"/>
                  </a:cubicBezTo>
                  <a:cubicBezTo>
                    <a:pt x="90" y="240"/>
                    <a:pt x="90" y="240"/>
                    <a:pt x="90" y="240"/>
                  </a:cubicBezTo>
                  <a:cubicBezTo>
                    <a:pt x="97" y="223"/>
                    <a:pt x="97" y="223"/>
                    <a:pt x="97" y="223"/>
                  </a:cubicBezTo>
                  <a:cubicBezTo>
                    <a:pt x="111" y="226"/>
                    <a:pt x="126" y="226"/>
                    <a:pt x="140" y="224"/>
                  </a:cubicBezTo>
                  <a:cubicBezTo>
                    <a:pt x="147" y="240"/>
                    <a:pt x="147" y="240"/>
                    <a:pt x="147" y="240"/>
                  </a:cubicBezTo>
                  <a:cubicBezTo>
                    <a:pt x="170" y="232"/>
                    <a:pt x="170" y="232"/>
                    <a:pt x="170" y="232"/>
                  </a:cubicBezTo>
                  <a:lnTo>
                    <a:pt x="170" y="171"/>
                  </a:lnTo>
                  <a:close/>
                  <a:moveTo>
                    <a:pt x="71" y="9"/>
                  </a:moveTo>
                  <a:cubicBezTo>
                    <a:pt x="71" y="69"/>
                    <a:pt x="71" y="69"/>
                    <a:pt x="71" y="69"/>
                  </a:cubicBezTo>
                  <a:cubicBezTo>
                    <a:pt x="59" y="69"/>
                    <a:pt x="48" y="76"/>
                    <a:pt x="43" y="87"/>
                  </a:cubicBezTo>
                  <a:cubicBezTo>
                    <a:pt x="37" y="102"/>
                    <a:pt x="44" y="120"/>
                    <a:pt x="59" y="126"/>
                  </a:cubicBezTo>
                  <a:cubicBezTo>
                    <a:pt x="63" y="128"/>
                    <a:pt x="67" y="129"/>
                    <a:pt x="71" y="129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68" y="166"/>
                    <a:pt x="68" y="173"/>
                    <a:pt x="71" y="180"/>
                  </a:cubicBezTo>
                  <a:cubicBezTo>
                    <a:pt x="71" y="231"/>
                    <a:pt x="71" y="231"/>
                    <a:pt x="71" y="231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49" y="199"/>
                    <a:pt x="39" y="189"/>
                    <a:pt x="31" y="176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7" y="141"/>
                    <a:pt x="17" y="141"/>
                    <a:pt x="17" y="141"/>
                  </a:cubicBezTo>
                  <a:cubicBezTo>
                    <a:pt x="14" y="126"/>
                    <a:pt x="14" y="111"/>
                    <a:pt x="17" y="97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41" y="49"/>
                    <a:pt x="52" y="39"/>
                    <a:pt x="64" y="31"/>
                  </a:cubicBezTo>
                  <a:cubicBezTo>
                    <a:pt x="57" y="14"/>
                    <a:pt x="57" y="14"/>
                    <a:pt x="57" y="14"/>
                  </a:cubicBezTo>
                  <a:lnTo>
                    <a:pt x="71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5599559" y="1681453"/>
              <a:ext cx="373674" cy="372779"/>
            </a:xfrm>
            <a:custGeom>
              <a:rect b="b" l="l" r="r" t="t"/>
              <a:pathLst>
                <a:path extrusionOk="0" h="176" w="176">
                  <a:moveTo>
                    <a:pt x="88" y="176"/>
                  </a:moveTo>
                  <a:cubicBezTo>
                    <a:pt x="102" y="176"/>
                    <a:pt x="102" y="176"/>
                    <a:pt x="102" y="176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13" y="161"/>
                    <a:pt x="123" y="157"/>
                    <a:pt x="131" y="151"/>
                  </a:cubicBezTo>
                  <a:cubicBezTo>
                    <a:pt x="141" y="160"/>
                    <a:pt x="141" y="160"/>
                    <a:pt x="141" y="16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7" y="122"/>
                    <a:pt x="161" y="112"/>
                    <a:pt x="163" y="102"/>
                  </a:cubicBezTo>
                  <a:cubicBezTo>
                    <a:pt x="176" y="102"/>
                    <a:pt x="176" y="102"/>
                    <a:pt x="176" y="102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1" y="63"/>
                    <a:pt x="157" y="53"/>
                    <a:pt x="151" y="45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23" y="19"/>
                    <a:pt x="113" y="15"/>
                    <a:pt x="102" y="13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119" y="32"/>
                    <a:pt x="144" y="57"/>
                    <a:pt x="144" y="88"/>
                  </a:cubicBezTo>
                  <a:cubicBezTo>
                    <a:pt x="144" y="119"/>
                    <a:pt x="119" y="144"/>
                    <a:pt x="88" y="144"/>
                  </a:cubicBezTo>
                  <a:lnTo>
                    <a:pt x="88" y="176"/>
                  </a:lnTo>
                  <a:close/>
                  <a:moveTo>
                    <a:pt x="25" y="131"/>
                  </a:moveTo>
                  <a:cubicBezTo>
                    <a:pt x="16" y="140"/>
                    <a:pt x="16" y="140"/>
                    <a:pt x="16" y="140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54" y="157"/>
                    <a:pt x="64" y="161"/>
                    <a:pt x="74" y="163"/>
                  </a:cubicBezTo>
                  <a:cubicBezTo>
                    <a:pt x="74" y="176"/>
                    <a:pt x="74" y="176"/>
                    <a:pt x="74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57" y="144"/>
                    <a:pt x="32" y="119"/>
                    <a:pt x="32" y="88"/>
                  </a:cubicBezTo>
                  <a:cubicBezTo>
                    <a:pt x="32" y="57"/>
                    <a:pt x="57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64" y="15"/>
                    <a:pt x="54" y="19"/>
                    <a:pt x="45" y="2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0" y="53"/>
                    <a:pt x="15" y="63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5" y="112"/>
                    <a:pt x="20" y="122"/>
                    <a:pt x="2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5259937" y="3460216"/>
              <a:ext cx="659531" cy="658636"/>
            </a:xfrm>
            <a:custGeom>
              <a:rect b="b" l="l" r="r" t="t"/>
              <a:pathLst>
                <a:path extrusionOk="0" h="311" w="311">
                  <a:moveTo>
                    <a:pt x="156" y="0"/>
                  </a:moveTo>
                  <a:cubicBezTo>
                    <a:pt x="177" y="0"/>
                    <a:pt x="197" y="4"/>
                    <a:pt x="215" y="12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222" y="41"/>
                    <a:pt x="236" y="51"/>
                    <a:pt x="248" y="63"/>
                  </a:cubicBezTo>
                  <a:cubicBezTo>
                    <a:pt x="266" y="46"/>
                    <a:pt x="266" y="46"/>
                    <a:pt x="266" y="46"/>
                  </a:cubicBezTo>
                  <a:cubicBezTo>
                    <a:pt x="280" y="60"/>
                    <a:pt x="292" y="77"/>
                    <a:pt x="300" y="96"/>
                  </a:cubicBezTo>
                  <a:cubicBezTo>
                    <a:pt x="277" y="106"/>
                    <a:pt x="277" y="106"/>
                    <a:pt x="277" y="106"/>
                  </a:cubicBezTo>
                  <a:cubicBezTo>
                    <a:pt x="283" y="121"/>
                    <a:pt x="287" y="138"/>
                    <a:pt x="287" y="156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1" y="177"/>
                    <a:pt x="307" y="197"/>
                    <a:pt x="300" y="215"/>
                  </a:cubicBezTo>
                  <a:cubicBezTo>
                    <a:pt x="277" y="206"/>
                    <a:pt x="277" y="206"/>
                    <a:pt x="277" y="206"/>
                  </a:cubicBezTo>
                  <a:cubicBezTo>
                    <a:pt x="270" y="222"/>
                    <a:pt x="260" y="236"/>
                    <a:pt x="248" y="248"/>
                  </a:cubicBezTo>
                  <a:cubicBezTo>
                    <a:pt x="266" y="266"/>
                    <a:pt x="266" y="266"/>
                    <a:pt x="266" y="266"/>
                  </a:cubicBezTo>
                  <a:cubicBezTo>
                    <a:pt x="252" y="280"/>
                    <a:pt x="234" y="292"/>
                    <a:pt x="215" y="299"/>
                  </a:cubicBezTo>
                  <a:cubicBezTo>
                    <a:pt x="206" y="277"/>
                    <a:pt x="206" y="277"/>
                    <a:pt x="206" y="277"/>
                  </a:cubicBezTo>
                  <a:cubicBezTo>
                    <a:pt x="191" y="283"/>
                    <a:pt x="174" y="286"/>
                    <a:pt x="156" y="286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212" y="258"/>
                    <a:pt x="258" y="212"/>
                    <a:pt x="258" y="156"/>
                  </a:cubicBezTo>
                  <a:cubicBezTo>
                    <a:pt x="258" y="99"/>
                    <a:pt x="212" y="54"/>
                    <a:pt x="156" y="54"/>
                  </a:cubicBezTo>
                  <a:lnTo>
                    <a:pt x="156" y="0"/>
                  </a:lnTo>
                  <a:close/>
                  <a:moveTo>
                    <a:pt x="63" y="248"/>
                  </a:moveTo>
                  <a:cubicBezTo>
                    <a:pt x="46" y="266"/>
                    <a:pt x="46" y="266"/>
                    <a:pt x="46" y="266"/>
                  </a:cubicBezTo>
                  <a:cubicBezTo>
                    <a:pt x="32" y="251"/>
                    <a:pt x="20" y="234"/>
                    <a:pt x="12" y="215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29" y="190"/>
                    <a:pt x="25" y="173"/>
                    <a:pt x="25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35"/>
                    <a:pt x="5" y="114"/>
                    <a:pt x="12" y="9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42" y="90"/>
                    <a:pt x="51" y="75"/>
                    <a:pt x="63" y="63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60" y="31"/>
                    <a:pt x="77" y="20"/>
                    <a:pt x="96" y="12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21" y="28"/>
                    <a:pt x="138" y="25"/>
                    <a:pt x="156" y="25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00" y="54"/>
                    <a:pt x="54" y="99"/>
                    <a:pt x="54" y="156"/>
                  </a:cubicBezTo>
                  <a:cubicBezTo>
                    <a:pt x="54" y="212"/>
                    <a:pt x="100" y="258"/>
                    <a:pt x="156" y="258"/>
                  </a:cubicBezTo>
                  <a:cubicBezTo>
                    <a:pt x="156" y="258"/>
                    <a:pt x="156" y="258"/>
                    <a:pt x="156" y="258"/>
                  </a:cubicBezTo>
                  <a:cubicBezTo>
                    <a:pt x="156" y="286"/>
                    <a:pt x="156" y="286"/>
                    <a:pt x="156" y="286"/>
                  </a:cubicBezTo>
                  <a:cubicBezTo>
                    <a:pt x="156" y="286"/>
                    <a:pt x="156" y="286"/>
                    <a:pt x="156" y="28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35" y="311"/>
                    <a:pt x="115" y="307"/>
                    <a:pt x="96" y="299"/>
                  </a:cubicBezTo>
                  <a:cubicBezTo>
                    <a:pt x="106" y="277"/>
                    <a:pt x="106" y="277"/>
                    <a:pt x="106" y="277"/>
                  </a:cubicBezTo>
                  <a:cubicBezTo>
                    <a:pt x="90" y="270"/>
                    <a:pt x="75" y="260"/>
                    <a:pt x="63" y="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5331624" y="3530113"/>
              <a:ext cx="517947" cy="518843"/>
            </a:xfrm>
            <a:custGeom>
              <a:rect b="b" l="l" r="r" t="t"/>
              <a:pathLst>
                <a:path extrusionOk="0" h="579" w="578">
                  <a:moveTo>
                    <a:pt x="311" y="269"/>
                  </a:moveTo>
                  <a:lnTo>
                    <a:pt x="531" y="125"/>
                  </a:lnTo>
                  <a:lnTo>
                    <a:pt x="538" y="135"/>
                  </a:lnTo>
                  <a:lnTo>
                    <a:pt x="318" y="279"/>
                  </a:lnTo>
                  <a:lnTo>
                    <a:pt x="576" y="229"/>
                  </a:lnTo>
                  <a:lnTo>
                    <a:pt x="578" y="241"/>
                  </a:lnTo>
                  <a:lnTo>
                    <a:pt x="320" y="291"/>
                  </a:lnTo>
                  <a:lnTo>
                    <a:pt x="578" y="343"/>
                  </a:lnTo>
                  <a:lnTo>
                    <a:pt x="576" y="355"/>
                  </a:lnTo>
                  <a:lnTo>
                    <a:pt x="318" y="303"/>
                  </a:lnTo>
                  <a:lnTo>
                    <a:pt x="536" y="449"/>
                  </a:lnTo>
                  <a:lnTo>
                    <a:pt x="528" y="461"/>
                  </a:lnTo>
                  <a:lnTo>
                    <a:pt x="311" y="312"/>
                  </a:lnTo>
                  <a:lnTo>
                    <a:pt x="455" y="532"/>
                  </a:lnTo>
                  <a:lnTo>
                    <a:pt x="446" y="539"/>
                  </a:lnTo>
                  <a:lnTo>
                    <a:pt x="301" y="319"/>
                  </a:lnTo>
                  <a:lnTo>
                    <a:pt x="348" y="577"/>
                  </a:lnTo>
                  <a:lnTo>
                    <a:pt x="339" y="579"/>
                  </a:lnTo>
                  <a:lnTo>
                    <a:pt x="289" y="322"/>
                  </a:lnTo>
                  <a:lnTo>
                    <a:pt x="235" y="579"/>
                  </a:lnTo>
                  <a:lnTo>
                    <a:pt x="223" y="577"/>
                  </a:lnTo>
                  <a:lnTo>
                    <a:pt x="277" y="319"/>
                  </a:lnTo>
                  <a:lnTo>
                    <a:pt x="128" y="537"/>
                  </a:lnTo>
                  <a:lnTo>
                    <a:pt x="119" y="530"/>
                  </a:lnTo>
                  <a:lnTo>
                    <a:pt x="268" y="312"/>
                  </a:lnTo>
                  <a:lnTo>
                    <a:pt x="48" y="456"/>
                  </a:lnTo>
                  <a:lnTo>
                    <a:pt x="41" y="447"/>
                  </a:lnTo>
                  <a:lnTo>
                    <a:pt x="261" y="303"/>
                  </a:lnTo>
                  <a:lnTo>
                    <a:pt x="0" y="350"/>
                  </a:lnTo>
                  <a:lnTo>
                    <a:pt x="0" y="338"/>
                  </a:lnTo>
                  <a:lnTo>
                    <a:pt x="259" y="291"/>
                  </a:lnTo>
                  <a:lnTo>
                    <a:pt x="0" y="236"/>
                  </a:lnTo>
                  <a:lnTo>
                    <a:pt x="3" y="225"/>
                  </a:lnTo>
                  <a:lnTo>
                    <a:pt x="261" y="279"/>
                  </a:lnTo>
                  <a:lnTo>
                    <a:pt x="43" y="130"/>
                  </a:lnTo>
                  <a:lnTo>
                    <a:pt x="50" y="120"/>
                  </a:lnTo>
                  <a:lnTo>
                    <a:pt x="268" y="269"/>
                  </a:lnTo>
                  <a:lnTo>
                    <a:pt x="124" y="47"/>
                  </a:lnTo>
                  <a:lnTo>
                    <a:pt x="133" y="42"/>
                  </a:lnTo>
                  <a:lnTo>
                    <a:pt x="277" y="262"/>
                  </a:lnTo>
                  <a:lnTo>
                    <a:pt x="228" y="2"/>
                  </a:lnTo>
                  <a:lnTo>
                    <a:pt x="240" y="0"/>
                  </a:lnTo>
                  <a:lnTo>
                    <a:pt x="289" y="260"/>
                  </a:lnTo>
                  <a:lnTo>
                    <a:pt x="344" y="2"/>
                  </a:lnTo>
                  <a:lnTo>
                    <a:pt x="356" y="5"/>
                  </a:lnTo>
                  <a:lnTo>
                    <a:pt x="301" y="262"/>
                  </a:lnTo>
                  <a:lnTo>
                    <a:pt x="450" y="45"/>
                  </a:lnTo>
                  <a:lnTo>
                    <a:pt x="460" y="52"/>
                  </a:lnTo>
                  <a:lnTo>
                    <a:pt x="311" y="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4803820" y="2228075"/>
              <a:ext cx="591427" cy="589636"/>
            </a:xfrm>
            <a:custGeom>
              <a:rect b="b" l="l" r="r" t="t"/>
              <a:pathLst>
                <a:path extrusionOk="0" h="278" w="279">
                  <a:moveTo>
                    <a:pt x="139" y="22"/>
                  </a:moveTo>
                  <a:cubicBezTo>
                    <a:pt x="152" y="22"/>
                    <a:pt x="164" y="24"/>
                    <a:pt x="176" y="28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201" y="13"/>
                    <a:pt x="217" y="22"/>
                    <a:pt x="231" y="34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28" y="61"/>
                    <a:pt x="238" y="73"/>
                    <a:pt x="244" y="8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72" y="93"/>
                    <a:pt x="277" y="111"/>
                    <a:pt x="279" y="129"/>
                  </a:cubicBezTo>
                  <a:cubicBezTo>
                    <a:pt x="256" y="131"/>
                    <a:pt x="256" y="131"/>
                    <a:pt x="256" y="131"/>
                  </a:cubicBezTo>
                  <a:cubicBezTo>
                    <a:pt x="258" y="146"/>
                    <a:pt x="256" y="161"/>
                    <a:pt x="251" y="176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66" y="201"/>
                    <a:pt x="256" y="217"/>
                    <a:pt x="245" y="231"/>
                  </a:cubicBezTo>
                  <a:cubicBezTo>
                    <a:pt x="228" y="216"/>
                    <a:pt x="228" y="216"/>
                    <a:pt x="228" y="216"/>
                  </a:cubicBezTo>
                  <a:cubicBezTo>
                    <a:pt x="218" y="228"/>
                    <a:pt x="205" y="237"/>
                    <a:pt x="192" y="244"/>
                  </a:cubicBezTo>
                  <a:cubicBezTo>
                    <a:pt x="202" y="264"/>
                    <a:pt x="202" y="264"/>
                    <a:pt x="202" y="264"/>
                  </a:cubicBezTo>
                  <a:cubicBezTo>
                    <a:pt x="185" y="272"/>
                    <a:pt x="168" y="277"/>
                    <a:pt x="149" y="278"/>
                  </a:cubicBezTo>
                  <a:cubicBezTo>
                    <a:pt x="148" y="256"/>
                    <a:pt x="148" y="256"/>
                    <a:pt x="148" y="256"/>
                  </a:cubicBezTo>
                  <a:cubicBezTo>
                    <a:pt x="145" y="257"/>
                    <a:pt x="142" y="257"/>
                    <a:pt x="139" y="257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63" y="196"/>
                    <a:pt x="185" y="181"/>
                    <a:pt x="193" y="157"/>
                  </a:cubicBezTo>
                  <a:cubicBezTo>
                    <a:pt x="203" y="127"/>
                    <a:pt x="187" y="95"/>
                    <a:pt x="157" y="85"/>
                  </a:cubicBezTo>
                  <a:cubicBezTo>
                    <a:pt x="151" y="83"/>
                    <a:pt x="145" y="82"/>
                    <a:pt x="139" y="82"/>
                  </a:cubicBezTo>
                  <a:lnTo>
                    <a:pt x="139" y="22"/>
                  </a:lnTo>
                  <a:close/>
                  <a:moveTo>
                    <a:pt x="34" y="192"/>
                  </a:moveTo>
                  <a:cubicBezTo>
                    <a:pt x="14" y="202"/>
                    <a:pt x="14" y="202"/>
                    <a:pt x="14" y="202"/>
                  </a:cubicBezTo>
                  <a:cubicBezTo>
                    <a:pt x="6" y="185"/>
                    <a:pt x="1" y="167"/>
                    <a:pt x="0" y="149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1" y="132"/>
                    <a:pt x="23" y="117"/>
                    <a:pt x="28" y="102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3" y="77"/>
                    <a:pt x="22" y="61"/>
                    <a:pt x="34" y="48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61" y="50"/>
                    <a:pt x="73" y="41"/>
                    <a:pt x="87" y="3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93" y="6"/>
                    <a:pt x="111" y="1"/>
                    <a:pt x="129" y="0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4" y="22"/>
                    <a:pt x="137" y="22"/>
                    <a:pt x="139" y="2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15" y="82"/>
                    <a:pt x="93" y="97"/>
                    <a:pt x="85" y="121"/>
                  </a:cubicBezTo>
                  <a:cubicBezTo>
                    <a:pt x="75" y="151"/>
                    <a:pt x="91" y="183"/>
                    <a:pt x="121" y="193"/>
                  </a:cubicBezTo>
                  <a:cubicBezTo>
                    <a:pt x="127" y="195"/>
                    <a:pt x="133" y="196"/>
                    <a:pt x="139" y="196"/>
                  </a:cubicBezTo>
                  <a:cubicBezTo>
                    <a:pt x="139" y="257"/>
                    <a:pt x="139" y="257"/>
                    <a:pt x="139" y="257"/>
                  </a:cubicBezTo>
                  <a:cubicBezTo>
                    <a:pt x="127" y="257"/>
                    <a:pt x="114" y="255"/>
                    <a:pt x="102" y="251"/>
                  </a:cubicBezTo>
                  <a:cubicBezTo>
                    <a:pt x="95" y="272"/>
                    <a:pt x="95" y="272"/>
                    <a:pt x="95" y="272"/>
                  </a:cubicBezTo>
                  <a:cubicBezTo>
                    <a:pt x="77" y="266"/>
                    <a:pt x="61" y="256"/>
                    <a:pt x="48" y="245"/>
                  </a:cubicBezTo>
                  <a:cubicBezTo>
                    <a:pt x="62" y="228"/>
                    <a:pt x="62" y="228"/>
                    <a:pt x="62" y="228"/>
                  </a:cubicBezTo>
                  <a:cubicBezTo>
                    <a:pt x="51" y="218"/>
                    <a:pt x="41" y="205"/>
                    <a:pt x="34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6681154" y="2529165"/>
              <a:ext cx="412207" cy="409519"/>
            </a:xfrm>
            <a:custGeom>
              <a:rect b="b" l="l" r="r" t="t"/>
              <a:pathLst>
                <a:path extrusionOk="0" h="193" w="194">
                  <a:moveTo>
                    <a:pt x="104" y="29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21" y="1"/>
                    <a:pt x="135" y="5"/>
                    <a:pt x="147" y="13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41" y="43"/>
                    <a:pt x="149" y="50"/>
                    <a:pt x="154" y="58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82" y="48"/>
                    <a:pt x="186" y="55"/>
                    <a:pt x="188" y="62"/>
                  </a:cubicBezTo>
                  <a:cubicBezTo>
                    <a:pt x="191" y="69"/>
                    <a:pt x="193" y="76"/>
                    <a:pt x="194" y="83"/>
                  </a:cubicBezTo>
                  <a:cubicBezTo>
                    <a:pt x="165" y="87"/>
                    <a:pt x="165" y="87"/>
                    <a:pt x="165" y="87"/>
                  </a:cubicBezTo>
                  <a:cubicBezTo>
                    <a:pt x="167" y="97"/>
                    <a:pt x="166" y="107"/>
                    <a:pt x="163" y="117"/>
                  </a:cubicBezTo>
                  <a:cubicBezTo>
                    <a:pt x="190" y="126"/>
                    <a:pt x="190" y="126"/>
                    <a:pt x="190" y="126"/>
                  </a:cubicBezTo>
                  <a:cubicBezTo>
                    <a:pt x="186" y="139"/>
                    <a:pt x="178" y="152"/>
                    <a:pt x="168" y="163"/>
                  </a:cubicBezTo>
                  <a:cubicBezTo>
                    <a:pt x="147" y="143"/>
                    <a:pt x="147" y="143"/>
                    <a:pt x="147" y="143"/>
                  </a:cubicBezTo>
                  <a:cubicBezTo>
                    <a:pt x="141" y="150"/>
                    <a:pt x="132" y="156"/>
                    <a:pt x="122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32" y="187"/>
                    <a:pt x="132" y="187"/>
                    <a:pt x="132" y="187"/>
                  </a:cubicBezTo>
                  <a:cubicBezTo>
                    <a:pt x="121" y="191"/>
                    <a:pt x="109" y="193"/>
                    <a:pt x="98" y="19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5" y="153"/>
                    <a:pt x="111" y="152"/>
                    <a:pt x="118" y="149"/>
                  </a:cubicBezTo>
                  <a:cubicBezTo>
                    <a:pt x="147" y="138"/>
                    <a:pt x="162" y="105"/>
                    <a:pt x="151" y="76"/>
                  </a:cubicBezTo>
                  <a:cubicBezTo>
                    <a:pt x="142" y="54"/>
                    <a:pt x="121" y="40"/>
                    <a:pt x="98" y="40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00" y="28"/>
                    <a:pt x="102" y="28"/>
                    <a:pt x="104" y="29"/>
                  </a:cubicBezTo>
                  <a:close/>
                  <a:moveTo>
                    <a:pt x="98" y="193"/>
                  </a:moveTo>
                  <a:cubicBezTo>
                    <a:pt x="95" y="193"/>
                    <a:pt x="92" y="193"/>
                    <a:pt x="90" y="19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82" y="163"/>
                    <a:pt x="72" y="160"/>
                    <a:pt x="63" y="155"/>
                  </a:cubicBezTo>
                  <a:cubicBezTo>
                    <a:pt x="49" y="180"/>
                    <a:pt x="49" y="180"/>
                    <a:pt x="49" y="180"/>
                  </a:cubicBezTo>
                  <a:cubicBezTo>
                    <a:pt x="36" y="172"/>
                    <a:pt x="26" y="162"/>
                    <a:pt x="17" y="150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39" y="130"/>
                    <a:pt x="36" y="125"/>
                    <a:pt x="34" y="120"/>
                  </a:cubicBezTo>
                  <a:cubicBezTo>
                    <a:pt x="33" y="116"/>
                    <a:pt x="31" y="111"/>
                    <a:pt x="31" y="106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95"/>
                    <a:pt x="1" y="80"/>
                    <a:pt x="6" y="6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66"/>
                    <a:pt x="42" y="57"/>
                    <a:pt x="49" y="5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37" y="19"/>
                    <a:pt x="49" y="11"/>
                    <a:pt x="63" y="6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2" y="30"/>
                    <a:pt x="90" y="28"/>
                    <a:pt x="98" y="28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1" y="40"/>
                    <a:pt x="84" y="41"/>
                    <a:pt x="78" y="43"/>
                  </a:cubicBezTo>
                  <a:cubicBezTo>
                    <a:pt x="49" y="55"/>
                    <a:pt x="34" y="87"/>
                    <a:pt x="45" y="116"/>
                  </a:cubicBezTo>
                  <a:cubicBezTo>
                    <a:pt x="54" y="139"/>
                    <a:pt x="75" y="153"/>
                    <a:pt x="98" y="153"/>
                  </a:cubicBezTo>
                  <a:lnTo>
                    <a:pt x="98" y="1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5255456" y="1891141"/>
              <a:ext cx="291233" cy="294817"/>
            </a:xfrm>
            <a:custGeom>
              <a:rect b="b" l="l" r="r" t="t"/>
              <a:pathLst>
                <a:path extrusionOk="0" h="139" w="137">
                  <a:moveTo>
                    <a:pt x="89" y="26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107" y="12"/>
                    <a:pt x="115" y="18"/>
                    <a:pt x="122" y="26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45"/>
                    <a:pt x="113" y="52"/>
                    <a:pt x="115" y="59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7" y="59"/>
                    <a:pt x="137" y="65"/>
                    <a:pt x="137" y="70"/>
                  </a:cubicBezTo>
                  <a:cubicBezTo>
                    <a:pt x="137" y="75"/>
                    <a:pt x="137" y="80"/>
                    <a:pt x="135" y="8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3" y="88"/>
                    <a:pt x="110" y="95"/>
                    <a:pt x="106" y="100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5" y="121"/>
                    <a:pt x="107" y="128"/>
                    <a:pt x="98" y="133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2" y="117"/>
                    <a:pt x="75" y="119"/>
                    <a:pt x="68" y="119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4" y="99"/>
                    <a:pt x="97" y="86"/>
                    <a:pt x="97" y="70"/>
                  </a:cubicBezTo>
                  <a:cubicBezTo>
                    <a:pt x="97" y="54"/>
                    <a:pt x="84" y="40"/>
                    <a:pt x="68" y="4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75" y="21"/>
                    <a:pt x="82" y="23"/>
                    <a:pt x="89" y="26"/>
                  </a:cubicBezTo>
                  <a:close/>
                  <a:moveTo>
                    <a:pt x="68" y="119"/>
                  </a:moveTo>
                  <a:cubicBezTo>
                    <a:pt x="68" y="119"/>
                    <a:pt x="68" y="119"/>
                    <a:pt x="68" y="119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57" y="139"/>
                    <a:pt x="46" y="137"/>
                    <a:pt x="37" y="133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0" y="111"/>
                    <a:pt x="34" y="106"/>
                    <a:pt x="29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7" y="105"/>
                    <a:pt x="2" y="96"/>
                    <a:pt x="0" y="85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9" y="77"/>
                    <a:pt x="19" y="74"/>
                    <a:pt x="19" y="70"/>
                  </a:cubicBezTo>
                  <a:cubicBezTo>
                    <a:pt x="19" y="66"/>
                    <a:pt x="19" y="62"/>
                    <a:pt x="20" y="5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44"/>
                    <a:pt x="7" y="34"/>
                    <a:pt x="13" y="26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4"/>
                    <a:pt x="40" y="29"/>
                    <a:pt x="46" y="26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6" y="3"/>
                    <a:pt x="57" y="0"/>
                    <a:pt x="68" y="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51" y="40"/>
                    <a:pt x="38" y="54"/>
                    <a:pt x="38" y="70"/>
                  </a:cubicBezTo>
                  <a:cubicBezTo>
                    <a:pt x="38" y="86"/>
                    <a:pt x="51" y="99"/>
                    <a:pt x="68" y="99"/>
                  </a:cubicBezTo>
                  <a:lnTo>
                    <a:pt x="68" y="11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4979457" y="3962033"/>
              <a:ext cx="348583" cy="352169"/>
            </a:xfrm>
            <a:custGeom>
              <a:rect b="b" l="l" r="r" t="t"/>
              <a:pathLst>
                <a:path extrusionOk="0" h="166" w="164">
                  <a:moveTo>
                    <a:pt x="106" y="31"/>
                  </a:moveTo>
                  <a:cubicBezTo>
                    <a:pt x="117" y="8"/>
                    <a:pt x="117" y="8"/>
                    <a:pt x="117" y="8"/>
                  </a:cubicBezTo>
                  <a:cubicBezTo>
                    <a:pt x="128" y="14"/>
                    <a:pt x="138" y="22"/>
                    <a:pt x="146" y="32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32" y="54"/>
                    <a:pt x="136" y="62"/>
                    <a:pt x="138" y="70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63" y="71"/>
                    <a:pt x="164" y="77"/>
                    <a:pt x="164" y="83"/>
                  </a:cubicBezTo>
                  <a:cubicBezTo>
                    <a:pt x="164" y="90"/>
                    <a:pt x="163" y="96"/>
                    <a:pt x="162" y="102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6" y="105"/>
                    <a:pt x="132" y="113"/>
                    <a:pt x="126" y="120"/>
                  </a:cubicBezTo>
                  <a:cubicBezTo>
                    <a:pt x="146" y="135"/>
                    <a:pt x="146" y="135"/>
                    <a:pt x="146" y="135"/>
                  </a:cubicBezTo>
                  <a:cubicBezTo>
                    <a:pt x="138" y="145"/>
                    <a:pt x="128" y="153"/>
                    <a:pt x="117" y="158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98" y="140"/>
                    <a:pt x="90" y="142"/>
                    <a:pt x="81" y="142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00" y="119"/>
                    <a:pt x="116" y="103"/>
                    <a:pt x="116" y="83"/>
                  </a:cubicBezTo>
                  <a:cubicBezTo>
                    <a:pt x="116" y="64"/>
                    <a:pt x="100" y="48"/>
                    <a:pt x="81" y="48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90" y="25"/>
                    <a:pt x="98" y="27"/>
                    <a:pt x="106" y="31"/>
                  </a:cubicBezTo>
                  <a:close/>
                  <a:moveTo>
                    <a:pt x="81" y="142"/>
                  </a:moveTo>
                  <a:cubicBezTo>
                    <a:pt x="81" y="142"/>
                    <a:pt x="81" y="142"/>
                    <a:pt x="81" y="142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68" y="166"/>
                    <a:pt x="56" y="163"/>
                    <a:pt x="45" y="158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48" y="132"/>
                    <a:pt x="41" y="126"/>
                    <a:pt x="35" y="120"/>
                  </a:cubicBezTo>
                  <a:cubicBezTo>
                    <a:pt x="16" y="135"/>
                    <a:pt x="16" y="135"/>
                    <a:pt x="16" y="135"/>
                  </a:cubicBezTo>
                  <a:cubicBezTo>
                    <a:pt x="8" y="126"/>
                    <a:pt x="2" y="114"/>
                    <a:pt x="0" y="102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3" y="92"/>
                    <a:pt x="22" y="88"/>
                    <a:pt x="22" y="83"/>
                  </a:cubicBezTo>
                  <a:cubicBezTo>
                    <a:pt x="22" y="79"/>
                    <a:pt x="23" y="75"/>
                    <a:pt x="24" y="7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" y="52"/>
                    <a:pt x="8" y="41"/>
                    <a:pt x="16" y="32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1" y="40"/>
                    <a:pt x="48" y="35"/>
                    <a:pt x="55" y="3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6" y="3"/>
                    <a:pt x="68" y="0"/>
                    <a:pt x="81" y="0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61" y="48"/>
                    <a:pt x="45" y="64"/>
                    <a:pt x="45" y="83"/>
                  </a:cubicBezTo>
                  <a:cubicBezTo>
                    <a:pt x="45" y="103"/>
                    <a:pt x="61" y="119"/>
                    <a:pt x="81" y="119"/>
                  </a:cubicBezTo>
                  <a:lnTo>
                    <a:pt x="81" y="14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6412323" y="4630526"/>
              <a:ext cx="254493" cy="251805"/>
            </a:xfrm>
            <a:custGeom>
              <a:rect b="b" l="l" r="r" t="t"/>
              <a:pathLst>
                <a:path extrusionOk="0" h="119" w="120">
                  <a:moveTo>
                    <a:pt x="60" y="119"/>
                  </a:moveTo>
                  <a:cubicBezTo>
                    <a:pt x="70" y="119"/>
                    <a:pt x="70" y="119"/>
                    <a:pt x="70" y="119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7" y="109"/>
                    <a:pt x="84" y="106"/>
                    <a:pt x="89" y="102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7" y="83"/>
                    <a:pt x="110" y="76"/>
                    <a:pt x="111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0" y="43"/>
                    <a:pt x="107" y="36"/>
                    <a:pt x="103" y="3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13"/>
                    <a:pt x="77" y="10"/>
                    <a:pt x="70" y="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84" y="17"/>
                    <a:pt x="103" y="36"/>
                    <a:pt x="103" y="59"/>
                  </a:cubicBezTo>
                  <a:cubicBezTo>
                    <a:pt x="103" y="83"/>
                    <a:pt x="84" y="102"/>
                    <a:pt x="60" y="102"/>
                  </a:cubicBezTo>
                  <a:lnTo>
                    <a:pt x="60" y="119"/>
                  </a:lnTo>
                  <a:close/>
                  <a:moveTo>
                    <a:pt x="17" y="89"/>
                  </a:moveTo>
                  <a:cubicBezTo>
                    <a:pt x="11" y="95"/>
                    <a:pt x="11" y="95"/>
                    <a:pt x="11" y="95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7" y="106"/>
                    <a:pt x="43" y="109"/>
                    <a:pt x="51" y="110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37" y="102"/>
                    <a:pt x="18" y="83"/>
                    <a:pt x="18" y="59"/>
                  </a:cubicBezTo>
                  <a:cubicBezTo>
                    <a:pt x="18" y="36"/>
                    <a:pt x="37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3" y="10"/>
                    <a:pt x="37" y="13"/>
                    <a:pt x="31" y="17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3" y="36"/>
                    <a:pt x="10" y="43"/>
                    <a:pt x="9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76"/>
                    <a:pt x="13" y="83"/>
                    <a:pt x="17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6460714" y="4677123"/>
              <a:ext cx="156818" cy="158610"/>
            </a:xfrm>
            <a:custGeom>
              <a:rect b="b" l="l" r="r" t="t"/>
              <a:pathLst>
                <a:path extrusionOk="0" h="75" w="74">
                  <a:moveTo>
                    <a:pt x="37" y="0"/>
                  </a:moveTo>
                  <a:cubicBezTo>
                    <a:pt x="58" y="0"/>
                    <a:pt x="74" y="17"/>
                    <a:pt x="74" y="37"/>
                  </a:cubicBezTo>
                  <a:cubicBezTo>
                    <a:pt x="74" y="58"/>
                    <a:pt x="58" y="75"/>
                    <a:pt x="37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55" y="69"/>
                    <a:pt x="69" y="55"/>
                    <a:pt x="69" y="37"/>
                  </a:cubicBezTo>
                  <a:cubicBezTo>
                    <a:pt x="69" y="20"/>
                    <a:pt x="55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lose/>
                  <a:moveTo>
                    <a:pt x="37" y="75"/>
                  </a:moveTo>
                  <a:cubicBezTo>
                    <a:pt x="17" y="75"/>
                    <a:pt x="0" y="58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0" y="6"/>
                    <a:pt x="5" y="20"/>
                    <a:pt x="5" y="37"/>
                  </a:cubicBezTo>
                  <a:cubicBezTo>
                    <a:pt x="5" y="55"/>
                    <a:pt x="20" y="69"/>
                    <a:pt x="37" y="69"/>
                  </a:cubicBezTo>
                  <a:lnTo>
                    <a:pt x="37" y="7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499246" y="4964772"/>
              <a:ext cx="386220" cy="383531"/>
            </a:xfrm>
            <a:custGeom>
              <a:rect b="b" l="l" r="r" t="t"/>
              <a:pathLst>
                <a:path extrusionOk="0" h="181" w="182">
                  <a:moveTo>
                    <a:pt x="91" y="14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103" y="0"/>
                    <a:pt x="115" y="2"/>
                    <a:pt x="126" y="7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30" y="24"/>
                    <a:pt x="138" y="30"/>
                    <a:pt x="145" y="37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64" y="35"/>
                    <a:pt x="170" y="45"/>
                    <a:pt x="175" y="56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5" y="70"/>
                    <a:pt x="167" y="80"/>
                    <a:pt x="167" y="91"/>
                  </a:cubicBezTo>
                  <a:cubicBezTo>
                    <a:pt x="182" y="91"/>
                    <a:pt x="182" y="91"/>
                    <a:pt x="182" y="91"/>
                  </a:cubicBezTo>
                  <a:cubicBezTo>
                    <a:pt x="182" y="103"/>
                    <a:pt x="179" y="115"/>
                    <a:pt x="175" y="125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158" y="129"/>
                    <a:pt x="152" y="138"/>
                    <a:pt x="145" y="145"/>
                  </a:cubicBezTo>
                  <a:cubicBezTo>
                    <a:pt x="155" y="155"/>
                    <a:pt x="155" y="155"/>
                    <a:pt x="155" y="155"/>
                  </a:cubicBezTo>
                  <a:cubicBezTo>
                    <a:pt x="147" y="163"/>
                    <a:pt x="137" y="170"/>
                    <a:pt x="126" y="175"/>
                  </a:cubicBezTo>
                  <a:cubicBezTo>
                    <a:pt x="120" y="161"/>
                    <a:pt x="120" y="161"/>
                    <a:pt x="120" y="161"/>
                  </a:cubicBezTo>
                  <a:cubicBezTo>
                    <a:pt x="111" y="165"/>
                    <a:pt x="101" y="167"/>
                    <a:pt x="91" y="167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124" y="150"/>
                    <a:pt x="151" y="124"/>
                    <a:pt x="151" y="91"/>
                  </a:cubicBezTo>
                  <a:cubicBezTo>
                    <a:pt x="151" y="58"/>
                    <a:pt x="124" y="31"/>
                    <a:pt x="91" y="31"/>
                  </a:cubicBezTo>
                  <a:lnTo>
                    <a:pt x="91" y="14"/>
                  </a:lnTo>
                  <a:close/>
                  <a:moveTo>
                    <a:pt x="37" y="145"/>
                  </a:moveTo>
                  <a:cubicBezTo>
                    <a:pt x="27" y="155"/>
                    <a:pt x="27" y="155"/>
                    <a:pt x="27" y="155"/>
                  </a:cubicBezTo>
                  <a:cubicBezTo>
                    <a:pt x="19" y="147"/>
                    <a:pt x="12" y="137"/>
                    <a:pt x="7" y="125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17" y="111"/>
                    <a:pt x="15" y="101"/>
                    <a:pt x="15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78"/>
                    <a:pt x="3" y="67"/>
                    <a:pt x="7" y="56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4" y="52"/>
                    <a:pt x="30" y="44"/>
                    <a:pt x="37" y="3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5" y="18"/>
                    <a:pt x="45" y="11"/>
                    <a:pt x="56" y="7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71" y="16"/>
                    <a:pt x="81" y="14"/>
                    <a:pt x="91" y="1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58" y="31"/>
                    <a:pt x="32" y="58"/>
                    <a:pt x="32" y="91"/>
                  </a:cubicBezTo>
                  <a:cubicBezTo>
                    <a:pt x="32" y="124"/>
                    <a:pt x="58" y="150"/>
                    <a:pt x="91" y="150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79" y="181"/>
                    <a:pt x="67" y="179"/>
                    <a:pt x="56" y="175"/>
                  </a:cubicBezTo>
                  <a:cubicBezTo>
                    <a:pt x="62" y="161"/>
                    <a:pt x="62" y="161"/>
                    <a:pt x="62" y="161"/>
                  </a:cubicBezTo>
                  <a:cubicBezTo>
                    <a:pt x="53" y="157"/>
                    <a:pt x="44" y="152"/>
                    <a:pt x="37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541362" y="5005097"/>
              <a:ext cx="301090" cy="302883"/>
            </a:xfrm>
            <a:custGeom>
              <a:rect b="b" l="l" r="r" t="t"/>
              <a:pathLst>
                <a:path extrusionOk="0" h="338" w="336">
                  <a:moveTo>
                    <a:pt x="180" y="156"/>
                  </a:moveTo>
                  <a:lnTo>
                    <a:pt x="310" y="74"/>
                  </a:lnTo>
                  <a:lnTo>
                    <a:pt x="313" y="78"/>
                  </a:lnTo>
                  <a:lnTo>
                    <a:pt x="185" y="163"/>
                  </a:lnTo>
                  <a:lnTo>
                    <a:pt x="336" y="135"/>
                  </a:lnTo>
                  <a:lnTo>
                    <a:pt x="336" y="142"/>
                  </a:lnTo>
                  <a:lnTo>
                    <a:pt x="187" y="171"/>
                  </a:lnTo>
                  <a:lnTo>
                    <a:pt x="336" y="201"/>
                  </a:lnTo>
                  <a:lnTo>
                    <a:pt x="336" y="208"/>
                  </a:lnTo>
                  <a:lnTo>
                    <a:pt x="185" y="178"/>
                  </a:lnTo>
                  <a:lnTo>
                    <a:pt x="313" y="263"/>
                  </a:lnTo>
                  <a:lnTo>
                    <a:pt x="308" y="270"/>
                  </a:lnTo>
                  <a:lnTo>
                    <a:pt x="180" y="182"/>
                  </a:lnTo>
                  <a:lnTo>
                    <a:pt x="265" y="310"/>
                  </a:lnTo>
                  <a:lnTo>
                    <a:pt x="261" y="315"/>
                  </a:lnTo>
                  <a:lnTo>
                    <a:pt x="175" y="187"/>
                  </a:lnTo>
                  <a:lnTo>
                    <a:pt x="204" y="338"/>
                  </a:lnTo>
                  <a:lnTo>
                    <a:pt x="197" y="338"/>
                  </a:lnTo>
                  <a:lnTo>
                    <a:pt x="168" y="187"/>
                  </a:lnTo>
                  <a:lnTo>
                    <a:pt x="138" y="338"/>
                  </a:lnTo>
                  <a:lnTo>
                    <a:pt x="130" y="336"/>
                  </a:lnTo>
                  <a:lnTo>
                    <a:pt x="161" y="187"/>
                  </a:lnTo>
                  <a:lnTo>
                    <a:pt x="76" y="312"/>
                  </a:lnTo>
                  <a:lnTo>
                    <a:pt x="69" y="310"/>
                  </a:lnTo>
                  <a:lnTo>
                    <a:pt x="156" y="182"/>
                  </a:lnTo>
                  <a:lnTo>
                    <a:pt x="26" y="268"/>
                  </a:lnTo>
                  <a:lnTo>
                    <a:pt x="24" y="260"/>
                  </a:lnTo>
                  <a:lnTo>
                    <a:pt x="152" y="175"/>
                  </a:lnTo>
                  <a:lnTo>
                    <a:pt x="0" y="206"/>
                  </a:lnTo>
                  <a:lnTo>
                    <a:pt x="0" y="199"/>
                  </a:lnTo>
                  <a:lnTo>
                    <a:pt x="152" y="171"/>
                  </a:lnTo>
                  <a:lnTo>
                    <a:pt x="0" y="137"/>
                  </a:lnTo>
                  <a:lnTo>
                    <a:pt x="0" y="133"/>
                  </a:lnTo>
                  <a:lnTo>
                    <a:pt x="152" y="163"/>
                  </a:lnTo>
                  <a:lnTo>
                    <a:pt x="24" y="76"/>
                  </a:lnTo>
                  <a:lnTo>
                    <a:pt x="29" y="71"/>
                  </a:lnTo>
                  <a:lnTo>
                    <a:pt x="156" y="156"/>
                  </a:lnTo>
                  <a:lnTo>
                    <a:pt x="71" y="29"/>
                  </a:lnTo>
                  <a:lnTo>
                    <a:pt x="78" y="24"/>
                  </a:lnTo>
                  <a:lnTo>
                    <a:pt x="161" y="154"/>
                  </a:lnTo>
                  <a:lnTo>
                    <a:pt x="133" y="3"/>
                  </a:lnTo>
                  <a:lnTo>
                    <a:pt x="140" y="0"/>
                  </a:lnTo>
                  <a:lnTo>
                    <a:pt x="168" y="152"/>
                  </a:lnTo>
                  <a:lnTo>
                    <a:pt x="199" y="3"/>
                  </a:lnTo>
                  <a:lnTo>
                    <a:pt x="206" y="3"/>
                  </a:lnTo>
                  <a:lnTo>
                    <a:pt x="175" y="154"/>
                  </a:lnTo>
                  <a:lnTo>
                    <a:pt x="263" y="26"/>
                  </a:lnTo>
                  <a:lnTo>
                    <a:pt x="268" y="31"/>
                  </a:lnTo>
                  <a:lnTo>
                    <a:pt x="180" y="1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4661340" y="2868789"/>
              <a:ext cx="407726" cy="406831"/>
            </a:xfrm>
            <a:custGeom>
              <a:rect b="b" l="l" r="r" t="t"/>
              <a:pathLst>
                <a:path extrusionOk="0" h="192" w="192">
                  <a:moveTo>
                    <a:pt x="96" y="192"/>
                  </a:moveTo>
                  <a:cubicBezTo>
                    <a:pt x="111" y="192"/>
                    <a:pt x="111" y="192"/>
                    <a:pt x="111" y="192"/>
                  </a:cubicBezTo>
                  <a:cubicBezTo>
                    <a:pt x="111" y="178"/>
                    <a:pt x="111" y="178"/>
                    <a:pt x="111" y="178"/>
                  </a:cubicBezTo>
                  <a:cubicBezTo>
                    <a:pt x="122" y="176"/>
                    <a:pt x="133" y="171"/>
                    <a:pt x="143" y="165"/>
                  </a:cubicBezTo>
                  <a:cubicBezTo>
                    <a:pt x="153" y="175"/>
                    <a:pt x="153" y="175"/>
                    <a:pt x="153" y="175"/>
                  </a:cubicBezTo>
                  <a:cubicBezTo>
                    <a:pt x="174" y="153"/>
                    <a:pt x="174" y="153"/>
                    <a:pt x="174" y="153"/>
                  </a:cubicBezTo>
                  <a:cubicBezTo>
                    <a:pt x="164" y="143"/>
                    <a:pt x="164" y="143"/>
                    <a:pt x="164" y="143"/>
                  </a:cubicBezTo>
                  <a:cubicBezTo>
                    <a:pt x="170" y="134"/>
                    <a:pt x="175" y="123"/>
                    <a:pt x="177" y="111"/>
                  </a:cubicBezTo>
                  <a:cubicBezTo>
                    <a:pt x="192" y="111"/>
                    <a:pt x="192" y="111"/>
                    <a:pt x="192" y="111"/>
                  </a:cubicBezTo>
                  <a:cubicBezTo>
                    <a:pt x="192" y="81"/>
                    <a:pt x="192" y="81"/>
                    <a:pt x="192" y="81"/>
                  </a:cubicBezTo>
                  <a:cubicBezTo>
                    <a:pt x="177" y="81"/>
                    <a:pt x="177" y="81"/>
                    <a:pt x="177" y="81"/>
                  </a:cubicBezTo>
                  <a:cubicBezTo>
                    <a:pt x="175" y="69"/>
                    <a:pt x="170" y="59"/>
                    <a:pt x="164" y="49"/>
                  </a:cubicBezTo>
                  <a:cubicBezTo>
                    <a:pt x="174" y="39"/>
                    <a:pt x="174" y="39"/>
                    <a:pt x="174" y="39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33" y="21"/>
                    <a:pt x="122" y="17"/>
                    <a:pt x="111" y="1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33" y="28"/>
                    <a:pt x="164" y="59"/>
                    <a:pt x="164" y="96"/>
                  </a:cubicBezTo>
                  <a:cubicBezTo>
                    <a:pt x="164" y="134"/>
                    <a:pt x="133" y="164"/>
                    <a:pt x="96" y="164"/>
                  </a:cubicBezTo>
                  <a:lnTo>
                    <a:pt x="96" y="192"/>
                  </a:lnTo>
                  <a:close/>
                  <a:moveTo>
                    <a:pt x="27" y="143"/>
                  </a:moveTo>
                  <a:cubicBezTo>
                    <a:pt x="17" y="153"/>
                    <a:pt x="17" y="153"/>
                    <a:pt x="17" y="153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58" y="171"/>
                    <a:pt x="69" y="176"/>
                    <a:pt x="80" y="178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58" y="164"/>
                    <a:pt x="28" y="134"/>
                    <a:pt x="28" y="96"/>
                  </a:cubicBezTo>
                  <a:cubicBezTo>
                    <a:pt x="28" y="59"/>
                    <a:pt x="58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69" y="17"/>
                    <a:pt x="58" y="21"/>
                    <a:pt x="49" y="2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1" y="59"/>
                    <a:pt x="16" y="69"/>
                    <a:pt x="14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23"/>
                    <a:pt x="21" y="134"/>
                    <a:pt x="27" y="1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4737509" y="2946750"/>
              <a:ext cx="252701" cy="252701"/>
            </a:xfrm>
            <a:custGeom>
              <a:rect b="b" l="l" r="r" t="t"/>
              <a:pathLst>
                <a:path extrusionOk="0" h="119" w="119">
                  <a:moveTo>
                    <a:pt x="60" y="0"/>
                  </a:moveTo>
                  <a:cubicBezTo>
                    <a:pt x="92" y="0"/>
                    <a:pt x="119" y="26"/>
                    <a:pt x="119" y="59"/>
                  </a:cubicBezTo>
                  <a:cubicBezTo>
                    <a:pt x="119" y="92"/>
                    <a:pt x="92" y="119"/>
                    <a:pt x="60" y="119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88" y="110"/>
                    <a:pt x="110" y="87"/>
                    <a:pt x="110" y="59"/>
                  </a:cubicBezTo>
                  <a:cubicBezTo>
                    <a:pt x="110" y="31"/>
                    <a:pt x="88" y="8"/>
                    <a:pt x="60" y="8"/>
                  </a:cubicBezTo>
                  <a:lnTo>
                    <a:pt x="60" y="0"/>
                  </a:lnTo>
                  <a:close/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32" y="8"/>
                    <a:pt x="9" y="31"/>
                    <a:pt x="9" y="59"/>
                  </a:cubicBezTo>
                  <a:cubicBezTo>
                    <a:pt x="9" y="87"/>
                    <a:pt x="32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27" y="119"/>
                    <a:pt x="0" y="92"/>
                    <a:pt x="0" y="59"/>
                  </a:cubicBezTo>
                  <a:cubicBezTo>
                    <a:pt x="0" y="26"/>
                    <a:pt x="27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4731236" y="3326697"/>
              <a:ext cx="517947" cy="517051"/>
            </a:xfrm>
            <a:custGeom>
              <a:rect b="b" l="l" r="r" t="t"/>
              <a:pathLst>
                <a:path extrusionOk="0" h="244" w="244">
                  <a:moveTo>
                    <a:pt x="122" y="244"/>
                  </a:moveTo>
                  <a:cubicBezTo>
                    <a:pt x="141" y="244"/>
                    <a:pt x="141" y="244"/>
                    <a:pt x="141" y="244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56" y="223"/>
                    <a:pt x="170" y="217"/>
                    <a:pt x="182" y="209"/>
                  </a:cubicBezTo>
                  <a:cubicBezTo>
                    <a:pt x="195" y="222"/>
                    <a:pt x="195" y="222"/>
                    <a:pt x="195" y="222"/>
                  </a:cubicBezTo>
                  <a:cubicBezTo>
                    <a:pt x="222" y="195"/>
                    <a:pt x="222" y="195"/>
                    <a:pt x="222" y="195"/>
                  </a:cubicBezTo>
                  <a:cubicBezTo>
                    <a:pt x="209" y="182"/>
                    <a:pt x="209" y="182"/>
                    <a:pt x="209" y="182"/>
                  </a:cubicBezTo>
                  <a:cubicBezTo>
                    <a:pt x="217" y="170"/>
                    <a:pt x="223" y="156"/>
                    <a:pt x="226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26" y="103"/>
                    <a:pt x="226" y="103"/>
                    <a:pt x="226" y="103"/>
                  </a:cubicBezTo>
                  <a:cubicBezTo>
                    <a:pt x="223" y="88"/>
                    <a:pt x="217" y="74"/>
                    <a:pt x="209" y="62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82" y="35"/>
                    <a:pt x="182" y="35"/>
                    <a:pt x="182" y="35"/>
                  </a:cubicBezTo>
                  <a:cubicBezTo>
                    <a:pt x="170" y="27"/>
                    <a:pt x="156" y="21"/>
                    <a:pt x="141" y="18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76" y="25"/>
                    <a:pt x="219" y="68"/>
                    <a:pt x="219" y="122"/>
                  </a:cubicBezTo>
                  <a:cubicBezTo>
                    <a:pt x="219" y="176"/>
                    <a:pt x="176" y="219"/>
                    <a:pt x="122" y="219"/>
                  </a:cubicBezTo>
                  <a:lnTo>
                    <a:pt x="122" y="244"/>
                  </a:lnTo>
                  <a:close/>
                  <a:moveTo>
                    <a:pt x="35" y="182"/>
                  </a:moveTo>
                  <a:cubicBezTo>
                    <a:pt x="22" y="195"/>
                    <a:pt x="22" y="195"/>
                    <a:pt x="22" y="195"/>
                  </a:cubicBezTo>
                  <a:cubicBezTo>
                    <a:pt x="49" y="222"/>
                    <a:pt x="49" y="222"/>
                    <a:pt x="49" y="222"/>
                  </a:cubicBezTo>
                  <a:cubicBezTo>
                    <a:pt x="62" y="209"/>
                    <a:pt x="62" y="209"/>
                    <a:pt x="62" y="209"/>
                  </a:cubicBezTo>
                  <a:cubicBezTo>
                    <a:pt x="74" y="217"/>
                    <a:pt x="88" y="223"/>
                    <a:pt x="103" y="226"/>
                  </a:cubicBezTo>
                  <a:cubicBezTo>
                    <a:pt x="103" y="244"/>
                    <a:pt x="103" y="244"/>
                    <a:pt x="103" y="244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122" y="219"/>
                    <a:pt x="122" y="219"/>
                    <a:pt x="122" y="219"/>
                  </a:cubicBezTo>
                  <a:cubicBezTo>
                    <a:pt x="68" y="219"/>
                    <a:pt x="25" y="176"/>
                    <a:pt x="25" y="122"/>
                  </a:cubicBezTo>
                  <a:cubicBezTo>
                    <a:pt x="25" y="68"/>
                    <a:pt x="68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88" y="21"/>
                    <a:pt x="74" y="27"/>
                    <a:pt x="62" y="3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7" y="74"/>
                    <a:pt x="21" y="88"/>
                    <a:pt x="18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21" y="156"/>
                    <a:pt x="27" y="170"/>
                    <a:pt x="35" y="1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5328040" y="4994343"/>
              <a:ext cx="343207" cy="347688"/>
            </a:xfrm>
            <a:custGeom>
              <a:rect b="b" l="l" r="r" t="t"/>
              <a:pathLst>
                <a:path extrusionOk="0" h="164" w="162">
                  <a:moveTo>
                    <a:pt x="105" y="30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127" y="14"/>
                    <a:pt x="136" y="22"/>
                    <a:pt x="144" y="3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30" y="53"/>
                    <a:pt x="134" y="61"/>
                    <a:pt x="136" y="69"/>
                  </a:cubicBezTo>
                  <a:cubicBezTo>
                    <a:pt x="160" y="64"/>
                    <a:pt x="160" y="64"/>
                    <a:pt x="160" y="64"/>
                  </a:cubicBezTo>
                  <a:cubicBezTo>
                    <a:pt x="161" y="70"/>
                    <a:pt x="162" y="76"/>
                    <a:pt x="162" y="82"/>
                  </a:cubicBezTo>
                  <a:cubicBezTo>
                    <a:pt x="162" y="88"/>
                    <a:pt x="161" y="94"/>
                    <a:pt x="160" y="100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4" y="103"/>
                    <a:pt x="130" y="111"/>
                    <a:pt x="125" y="118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36" y="143"/>
                    <a:pt x="127" y="150"/>
                    <a:pt x="116" y="156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98" y="137"/>
                    <a:pt x="89" y="139"/>
                    <a:pt x="80" y="139"/>
                  </a:cubicBezTo>
                  <a:cubicBezTo>
                    <a:pt x="80" y="130"/>
                    <a:pt x="80" y="130"/>
                    <a:pt x="80" y="130"/>
                  </a:cubicBezTo>
                  <a:cubicBezTo>
                    <a:pt x="106" y="130"/>
                    <a:pt x="128" y="108"/>
                    <a:pt x="128" y="82"/>
                  </a:cubicBezTo>
                  <a:cubicBezTo>
                    <a:pt x="128" y="56"/>
                    <a:pt x="106" y="34"/>
                    <a:pt x="80" y="34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9" y="25"/>
                    <a:pt x="98" y="27"/>
                    <a:pt x="105" y="30"/>
                  </a:cubicBezTo>
                  <a:close/>
                  <a:moveTo>
                    <a:pt x="80" y="139"/>
                  </a:moveTo>
                  <a:cubicBezTo>
                    <a:pt x="80" y="139"/>
                    <a:pt x="80" y="139"/>
                    <a:pt x="80" y="139"/>
                  </a:cubicBezTo>
                  <a:cubicBezTo>
                    <a:pt x="80" y="164"/>
                    <a:pt x="80" y="164"/>
                    <a:pt x="80" y="164"/>
                  </a:cubicBezTo>
                  <a:cubicBezTo>
                    <a:pt x="67" y="164"/>
                    <a:pt x="55" y="161"/>
                    <a:pt x="45" y="156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48" y="130"/>
                    <a:pt x="41" y="124"/>
                    <a:pt x="35" y="118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9" y="124"/>
                    <a:pt x="3" y="112"/>
                    <a:pt x="0" y="100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3" y="91"/>
                    <a:pt x="23" y="86"/>
                    <a:pt x="23" y="82"/>
                  </a:cubicBezTo>
                  <a:cubicBezTo>
                    <a:pt x="23" y="78"/>
                    <a:pt x="23" y="73"/>
                    <a:pt x="24" y="6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" y="52"/>
                    <a:pt x="9" y="41"/>
                    <a:pt x="16" y="31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1" y="40"/>
                    <a:pt x="48" y="34"/>
                    <a:pt x="55" y="30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5" y="3"/>
                    <a:pt x="67" y="0"/>
                    <a:pt x="80" y="0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54" y="34"/>
                    <a:pt x="33" y="56"/>
                    <a:pt x="33" y="82"/>
                  </a:cubicBezTo>
                  <a:cubicBezTo>
                    <a:pt x="33" y="108"/>
                    <a:pt x="54" y="130"/>
                    <a:pt x="80" y="130"/>
                  </a:cubicBezTo>
                  <a:lnTo>
                    <a:pt x="80" y="1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7037803" y="3703956"/>
              <a:ext cx="291233" cy="294817"/>
            </a:xfrm>
            <a:custGeom>
              <a:rect b="b" l="l" r="r" t="t"/>
              <a:pathLst>
                <a:path extrusionOk="0" h="139" w="137">
                  <a:moveTo>
                    <a:pt x="89" y="25"/>
                  </a:moveTo>
                  <a:cubicBezTo>
                    <a:pt x="98" y="7"/>
                    <a:pt x="98" y="7"/>
                    <a:pt x="98" y="7"/>
                  </a:cubicBezTo>
                  <a:cubicBezTo>
                    <a:pt x="107" y="11"/>
                    <a:pt x="115" y="18"/>
                    <a:pt x="122" y="26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10" y="44"/>
                    <a:pt x="113" y="51"/>
                    <a:pt x="115" y="58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7" y="59"/>
                    <a:pt x="137" y="64"/>
                    <a:pt x="137" y="69"/>
                  </a:cubicBezTo>
                  <a:cubicBezTo>
                    <a:pt x="137" y="75"/>
                    <a:pt x="137" y="80"/>
                    <a:pt x="135" y="85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3" y="87"/>
                    <a:pt x="110" y="94"/>
                    <a:pt x="106" y="100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5" y="121"/>
                    <a:pt x="107" y="127"/>
                    <a:pt x="98" y="132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2" y="116"/>
                    <a:pt x="75" y="118"/>
                    <a:pt x="68" y="11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4" y="99"/>
                    <a:pt x="97" y="86"/>
                    <a:pt x="97" y="69"/>
                  </a:cubicBezTo>
                  <a:cubicBezTo>
                    <a:pt x="97" y="53"/>
                    <a:pt x="84" y="40"/>
                    <a:pt x="68" y="4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5" y="20"/>
                    <a:pt x="82" y="22"/>
                    <a:pt x="89" y="25"/>
                  </a:cubicBezTo>
                  <a:close/>
                  <a:moveTo>
                    <a:pt x="68" y="118"/>
                  </a:moveTo>
                  <a:cubicBezTo>
                    <a:pt x="68" y="118"/>
                    <a:pt x="68" y="118"/>
                    <a:pt x="68" y="118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57" y="139"/>
                    <a:pt x="46" y="136"/>
                    <a:pt x="37" y="132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0" y="110"/>
                    <a:pt x="34" y="105"/>
                    <a:pt x="29" y="100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7" y="105"/>
                    <a:pt x="2" y="95"/>
                    <a:pt x="0" y="8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9" y="77"/>
                    <a:pt x="19" y="73"/>
                    <a:pt x="19" y="69"/>
                  </a:cubicBezTo>
                  <a:cubicBezTo>
                    <a:pt x="19" y="66"/>
                    <a:pt x="19" y="62"/>
                    <a:pt x="20" y="58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43"/>
                    <a:pt x="7" y="34"/>
                    <a:pt x="13" y="26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4" y="33"/>
                    <a:pt x="40" y="28"/>
                    <a:pt x="46" y="25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6" y="2"/>
                    <a:pt x="57" y="0"/>
                    <a:pt x="68" y="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51" y="40"/>
                    <a:pt x="38" y="53"/>
                    <a:pt x="38" y="69"/>
                  </a:cubicBezTo>
                  <a:cubicBezTo>
                    <a:pt x="38" y="86"/>
                    <a:pt x="51" y="99"/>
                    <a:pt x="68" y="99"/>
                  </a:cubicBezTo>
                  <a:lnTo>
                    <a:pt x="68" y="1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725960" y="4110786"/>
              <a:ext cx="409519" cy="409519"/>
            </a:xfrm>
            <a:custGeom>
              <a:rect b="b" l="l" r="r" t="t"/>
              <a:pathLst>
                <a:path extrusionOk="0" h="193" w="193">
                  <a:moveTo>
                    <a:pt x="97" y="15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110" y="0"/>
                    <a:pt x="122" y="3"/>
                    <a:pt x="133" y="7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38" y="26"/>
                    <a:pt x="146" y="32"/>
                    <a:pt x="154" y="39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74" y="37"/>
                    <a:pt x="181" y="48"/>
                    <a:pt x="186" y="60"/>
                  </a:cubicBezTo>
                  <a:cubicBezTo>
                    <a:pt x="171" y="66"/>
                    <a:pt x="171" y="66"/>
                    <a:pt x="171" y="66"/>
                  </a:cubicBezTo>
                  <a:cubicBezTo>
                    <a:pt x="175" y="75"/>
                    <a:pt x="178" y="86"/>
                    <a:pt x="178" y="97"/>
                  </a:cubicBezTo>
                  <a:cubicBezTo>
                    <a:pt x="193" y="97"/>
                    <a:pt x="193" y="97"/>
                    <a:pt x="193" y="97"/>
                  </a:cubicBezTo>
                  <a:cubicBezTo>
                    <a:pt x="193" y="110"/>
                    <a:pt x="190" y="122"/>
                    <a:pt x="186" y="134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67" y="138"/>
                    <a:pt x="161" y="146"/>
                    <a:pt x="154" y="154"/>
                  </a:cubicBezTo>
                  <a:cubicBezTo>
                    <a:pt x="165" y="165"/>
                    <a:pt x="165" y="165"/>
                    <a:pt x="165" y="165"/>
                  </a:cubicBezTo>
                  <a:cubicBezTo>
                    <a:pt x="156" y="174"/>
                    <a:pt x="145" y="181"/>
                    <a:pt x="133" y="186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18" y="176"/>
                    <a:pt x="108" y="178"/>
                    <a:pt x="97" y="178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131" y="160"/>
                    <a:pt x="160" y="132"/>
                    <a:pt x="160" y="97"/>
                  </a:cubicBezTo>
                  <a:cubicBezTo>
                    <a:pt x="160" y="62"/>
                    <a:pt x="131" y="33"/>
                    <a:pt x="97" y="33"/>
                  </a:cubicBezTo>
                  <a:lnTo>
                    <a:pt x="97" y="15"/>
                  </a:lnTo>
                  <a:close/>
                  <a:moveTo>
                    <a:pt x="39" y="154"/>
                  </a:moveTo>
                  <a:cubicBezTo>
                    <a:pt x="28" y="165"/>
                    <a:pt x="28" y="165"/>
                    <a:pt x="28" y="165"/>
                  </a:cubicBezTo>
                  <a:cubicBezTo>
                    <a:pt x="19" y="156"/>
                    <a:pt x="12" y="145"/>
                    <a:pt x="7" y="134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8" y="118"/>
                    <a:pt x="15" y="108"/>
                    <a:pt x="15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84"/>
                    <a:pt x="3" y="71"/>
                    <a:pt x="7" y="60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6" y="56"/>
                    <a:pt x="32" y="47"/>
                    <a:pt x="39" y="3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7" y="20"/>
                    <a:pt x="48" y="12"/>
                    <a:pt x="60" y="7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75" y="18"/>
                    <a:pt x="86" y="15"/>
                    <a:pt x="97" y="15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62" y="33"/>
                    <a:pt x="33" y="62"/>
                    <a:pt x="33" y="97"/>
                  </a:cubicBezTo>
                  <a:cubicBezTo>
                    <a:pt x="33" y="132"/>
                    <a:pt x="62" y="160"/>
                    <a:pt x="97" y="160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83" y="193"/>
                    <a:pt x="71" y="190"/>
                    <a:pt x="60" y="186"/>
                  </a:cubicBezTo>
                  <a:cubicBezTo>
                    <a:pt x="66" y="172"/>
                    <a:pt x="66" y="172"/>
                    <a:pt x="66" y="172"/>
                  </a:cubicBezTo>
                  <a:cubicBezTo>
                    <a:pt x="56" y="167"/>
                    <a:pt x="47" y="161"/>
                    <a:pt x="39" y="1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617531" y="1912647"/>
              <a:ext cx="457012" cy="457908"/>
            </a:xfrm>
            <a:custGeom>
              <a:rect b="b" l="l" r="r" t="t"/>
              <a:pathLst>
                <a:path extrusionOk="0" h="216" w="215">
                  <a:moveTo>
                    <a:pt x="107" y="18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22" y="0"/>
                    <a:pt x="136" y="3"/>
                    <a:pt x="149" y="9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153" y="29"/>
                    <a:pt x="163" y="36"/>
                    <a:pt x="171" y="44"/>
                  </a:cubicBezTo>
                  <a:cubicBezTo>
                    <a:pt x="184" y="32"/>
                    <a:pt x="184" y="32"/>
                    <a:pt x="184" y="32"/>
                  </a:cubicBezTo>
                  <a:cubicBezTo>
                    <a:pt x="194" y="42"/>
                    <a:pt x="202" y="54"/>
                    <a:pt x="207" y="67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6" y="84"/>
                    <a:pt x="198" y="96"/>
                    <a:pt x="198" y="108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5" y="123"/>
                    <a:pt x="212" y="137"/>
                    <a:pt x="207" y="149"/>
                  </a:cubicBezTo>
                  <a:cubicBezTo>
                    <a:pt x="191" y="143"/>
                    <a:pt x="191" y="143"/>
                    <a:pt x="191" y="143"/>
                  </a:cubicBezTo>
                  <a:cubicBezTo>
                    <a:pt x="187" y="154"/>
                    <a:pt x="180" y="164"/>
                    <a:pt x="171" y="172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74" y="194"/>
                    <a:pt x="162" y="202"/>
                    <a:pt x="149" y="208"/>
                  </a:cubicBezTo>
                  <a:cubicBezTo>
                    <a:pt x="142" y="192"/>
                    <a:pt x="142" y="192"/>
                    <a:pt x="142" y="192"/>
                  </a:cubicBezTo>
                  <a:cubicBezTo>
                    <a:pt x="131" y="196"/>
                    <a:pt x="120" y="199"/>
                    <a:pt x="107" y="199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146" y="179"/>
                    <a:pt x="178" y="147"/>
                    <a:pt x="178" y="108"/>
                  </a:cubicBezTo>
                  <a:cubicBezTo>
                    <a:pt x="178" y="69"/>
                    <a:pt x="146" y="37"/>
                    <a:pt x="107" y="37"/>
                  </a:cubicBezTo>
                  <a:lnTo>
                    <a:pt x="107" y="18"/>
                  </a:lnTo>
                  <a:close/>
                  <a:moveTo>
                    <a:pt x="43" y="172"/>
                  </a:moveTo>
                  <a:cubicBezTo>
                    <a:pt x="31" y="184"/>
                    <a:pt x="31" y="184"/>
                    <a:pt x="31" y="184"/>
                  </a:cubicBezTo>
                  <a:cubicBezTo>
                    <a:pt x="21" y="174"/>
                    <a:pt x="13" y="163"/>
                    <a:pt x="8" y="149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9" y="132"/>
                    <a:pt x="17" y="120"/>
                    <a:pt x="17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94"/>
                    <a:pt x="3" y="80"/>
                    <a:pt x="8" y="67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8" y="62"/>
                    <a:pt x="35" y="52"/>
                    <a:pt x="43" y="44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41" y="22"/>
                    <a:pt x="53" y="14"/>
                    <a:pt x="66" y="9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3" y="20"/>
                    <a:pt x="95" y="18"/>
                    <a:pt x="107" y="18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68" y="37"/>
                    <a:pt x="37" y="69"/>
                    <a:pt x="37" y="108"/>
                  </a:cubicBezTo>
                  <a:cubicBezTo>
                    <a:pt x="37" y="147"/>
                    <a:pt x="68" y="179"/>
                    <a:pt x="107" y="179"/>
                  </a:cubicBezTo>
                  <a:cubicBezTo>
                    <a:pt x="107" y="199"/>
                    <a:pt x="107" y="199"/>
                    <a:pt x="107" y="199"/>
                  </a:cubicBezTo>
                  <a:cubicBezTo>
                    <a:pt x="107" y="216"/>
                    <a:pt x="107" y="216"/>
                    <a:pt x="107" y="216"/>
                  </a:cubicBezTo>
                  <a:cubicBezTo>
                    <a:pt x="93" y="216"/>
                    <a:pt x="79" y="213"/>
                    <a:pt x="66" y="208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62" y="187"/>
                    <a:pt x="52" y="181"/>
                    <a:pt x="43" y="1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7031530" y="2268400"/>
              <a:ext cx="316324" cy="316324"/>
            </a:xfrm>
            <a:custGeom>
              <a:rect b="b" l="l" r="r" t="t"/>
              <a:pathLst>
                <a:path extrusionOk="0" h="149" w="149">
                  <a:moveTo>
                    <a:pt x="74" y="149"/>
                  </a:moveTo>
                  <a:cubicBezTo>
                    <a:pt x="86" y="149"/>
                    <a:pt x="86" y="149"/>
                    <a:pt x="86" y="149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95" y="136"/>
                    <a:pt x="103" y="132"/>
                    <a:pt x="111" y="127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32" y="103"/>
                    <a:pt x="136" y="95"/>
                    <a:pt x="138" y="86"/>
                  </a:cubicBezTo>
                  <a:cubicBezTo>
                    <a:pt x="149" y="86"/>
                    <a:pt x="149" y="86"/>
                    <a:pt x="149" y="86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38" y="63"/>
                    <a:pt x="138" y="63"/>
                    <a:pt x="138" y="63"/>
                  </a:cubicBezTo>
                  <a:cubicBezTo>
                    <a:pt x="136" y="54"/>
                    <a:pt x="132" y="45"/>
                    <a:pt x="127" y="38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3" y="16"/>
                    <a:pt x="95" y="13"/>
                    <a:pt x="86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107" y="15"/>
                    <a:pt x="134" y="42"/>
                    <a:pt x="134" y="74"/>
                  </a:cubicBezTo>
                  <a:cubicBezTo>
                    <a:pt x="134" y="107"/>
                    <a:pt x="107" y="134"/>
                    <a:pt x="74" y="134"/>
                  </a:cubicBezTo>
                  <a:lnTo>
                    <a:pt x="74" y="149"/>
                  </a:lnTo>
                  <a:close/>
                  <a:moveTo>
                    <a:pt x="21" y="111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8" y="127"/>
                    <a:pt x="38" y="127"/>
                    <a:pt x="38" y="127"/>
                  </a:cubicBezTo>
                  <a:cubicBezTo>
                    <a:pt x="45" y="132"/>
                    <a:pt x="54" y="136"/>
                    <a:pt x="63" y="138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42" y="134"/>
                    <a:pt x="15" y="107"/>
                    <a:pt x="15" y="74"/>
                  </a:cubicBezTo>
                  <a:cubicBezTo>
                    <a:pt x="15" y="42"/>
                    <a:pt x="42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54" y="13"/>
                    <a:pt x="45" y="16"/>
                    <a:pt x="38" y="2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6" y="45"/>
                    <a:pt x="13" y="54"/>
                    <a:pt x="11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3" y="95"/>
                    <a:pt x="16" y="103"/>
                    <a:pt x="21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7175803" y="2665374"/>
              <a:ext cx="327078" cy="326181"/>
            </a:xfrm>
            <a:custGeom>
              <a:rect b="b" l="l" r="r" t="t"/>
              <a:pathLst>
                <a:path extrusionOk="0" h="154" w="154">
                  <a:moveTo>
                    <a:pt x="77" y="154"/>
                  </a:moveTo>
                  <a:cubicBezTo>
                    <a:pt x="89" y="154"/>
                    <a:pt x="89" y="154"/>
                    <a:pt x="89" y="154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98" y="140"/>
                    <a:pt x="107" y="137"/>
                    <a:pt x="115" y="132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7" y="107"/>
                    <a:pt x="141" y="98"/>
                    <a:pt x="142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4" y="65"/>
                    <a:pt x="154" y="65"/>
                    <a:pt x="154" y="65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41" y="55"/>
                    <a:pt x="137" y="47"/>
                    <a:pt x="132" y="39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07" y="17"/>
                    <a:pt x="98" y="13"/>
                    <a:pt x="89" y="1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107" y="23"/>
                    <a:pt x="131" y="47"/>
                    <a:pt x="131" y="77"/>
                  </a:cubicBezTo>
                  <a:cubicBezTo>
                    <a:pt x="131" y="107"/>
                    <a:pt x="107" y="131"/>
                    <a:pt x="77" y="131"/>
                  </a:cubicBezTo>
                  <a:lnTo>
                    <a:pt x="77" y="154"/>
                  </a:lnTo>
                  <a:close/>
                  <a:moveTo>
                    <a:pt x="22" y="115"/>
                  </a:moveTo>
                  <a:cubicBezTo>
                    <a:pt x="14" y="123"/>
                    <a:pt x="14" y="123"/>
                    <a:pt x="14" y="123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47" y="137"/>
                    <a:pt x="56" y="140"/>
                    <a:pt x="65" y="142"/>
                  </a:cubicBezTo>
                  <a:cubicBezTo>
                    <a:pt x="65" y="154"/>
                    <a:pt x="65" y="154"/>
                    <a:pt x="65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47" y="131"/>
                    <a:pt x="23" y="107"/>
                    <a:pt x="23" y="77"/>
                  </a:cubicBezTo>
                  <a:cubicBezTo>
                    <a:pt x="23" y="47"/>
                    <a:pt x="4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56" y="13"/>
                    <a:pt x="47" y="17"/>
                    <a:pt x="39" y="22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47"/>
                    <a:pt x="13" y="55"/>
                    <a:pt x="12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3" y="98"/>
                    <a:pt x="17" y="107"/>
                    <a:pt x="22" y="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237634" y="2726308"/>
              <a:ext cx="203415" cy="201623"/>
            </a:xfrm>
            <a:custGeom>
              <a:rect b="b" l="l" r="r" t="t"/>
              <a:pathLst>
                <a:path extrusionOk="0" h="95" w="96">
                  <a:moveTo>
                    <a:pt x="48" y="0"/>
                  </a:moveTo>
                  <a:cubicBezTo>
                    <a:pt x="74" y="0"/>
                    <a:pt x="96" y="22"/>
                    <a:pt x="96" y="48"/>
                  </a:cubicBezTo>
                  <a:cubicBezTo>
                    <a:pt x="96" y="74"/>
                    <a:pt x="74" y="95"/>
                    <a:pt x="48" y="95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70" y="89"/>
                    <a:pt x="89" y="70"/>
                    <a:pt x="89" y="48"/>
                  </a:cubicBezTo>
                  <a:cubicBezTo>
                    <a:pt x="89" y="25"/>
                    <a:pt x="70" y="7"/>
                    <a:pt x="48" y="7"/>
                  </a:cubicBezTo>
                  <a:lnTo>
                    <a:pt x="48" y="0"/>
                  </a:lnTo>
                  <a:close/>
                  <a:moveTo>
                    <a:pt x="48" y="95"/>
                  </a:moveTo>
                  <a:cubicBezTo>
                    <a:pt x="22" y="95"/>
                    <a:pt x="0" y="74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26" y="7"/>
                    <a:pt x="7" y="25"/>
                    <a:pt x="7" y="48"/>
                  </a:cubicBezTo>
                  <a:cubicBezTo>
                    <a:pt x="7" y="70"/>
                    <a:pt x="26" y="89"/>
                    <a:pt x="48" y="89"/>
                  </a:cubicBezTo>
                  <a:lnTo>
                    <a:pt x="48" y="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736713" y="4593785"/>
              <a:ext cx="241948" cy="241948"/>
            </a:xfrm>
            <a:custGeom>
              <a:rect b="b" l="l" r="r" t="t"/>
              <a:pathLst>
                <a:path extrusionOk="0" h="114" w="114">
                  <a:moveTo>
                    <a:pt x="57" y="9"/>
                  </a:moveTo>
                  <a:cubicBezTo>
                    <a:pt x="62" y="9"/>
                    <a:pt x="67" y="9"/>
                    <a:pt x="72" y="11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82" y="5"/>
                    <a:pt x="89" y="9"/>
                    <a:pt x="95" y="13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3" y="25"/>
                    <a:pt x="97" y="30"/>
                    <a:pt x="100" y="35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12" y="38"/>
                    <a:pt x="114" y="45"/>
                    <a:pt x="11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60"/>
                    <a:pt x="105" y="66"/>
                    <a:pt x="103" y="72"/>
                  </a:cubicBezTo>
                  <a:cubicBezTo>
                    <a:pt x="111" y="75"/>
                    <a:pt x="111" y="75"/>
                    <a:pt x="111" y="75"/>
                  </a:cubicBezTo>
                  <a:cubicBezTo>
                    <a:pt x="109" y="82"/>
                    <a:pt x="105" y="89"/>
                    <a:pt x="100" y="95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89" y="93"/>
                    <a:pt x="84" y="97"/>
                    <a:pt x="78" y="100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76" y="112"/>
                    <a:pt x="69" y="114"/>
                    <a:pt x="61" y="11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59" y="105"/>
                    <a:pt x="58" y="105"/>
                    <a:pt x="57" y="105"/>
                  </a:cubicBezTo>
                  <a:cubicBezTo>
                    <a:pt x="57" y="80"/>
                    <a:pt x="57" y="80"/>
                    <a:pt x="57" y="80"/>
                  </a:cubicBezTo>
                  <a:cubicBezTo>
                    <a:pt x="67" y="80"/>
                    <a:pt x="76" y="74"/>
                    <a:pt x="79" y="64"/>
                  </a:cubicBezTo>
                  <a:cubicBezTo>
                    <a:pt x="83" y="52"/>
                    <a:pt x="77" y="39"/>
                    <a:pt x="64" y="35"/>
                  </a:cubicBezTo>
                  <a:cubicBezTo>
                    <a:pt x="62" y="34"/>
                    <a:pt x="59" y="33"/>
                    <a:pt x="57" y="33"/>
                  </a:cubicBezTo>
                  <a:lnTo>
                    <a:pt x="57" y="9"/>
                  </a:lnTo>
                  <a:close/>
                  <a:moveTo>
                    <a:pt x="14" y="78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2" y="76"/>
                    <a:pt x="0" y="68"/>
                    <a:pt x="0" y="6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54"/>
                    <a:pt x="9" y="48"/>
                    <a:pt x="11" y="42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5" y="31"/>
                    <a:pt x="9" y="25"/>
                    <a:pt x="14" y="19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5" y="20"/>
                    <a:pt x="30" y="16"/>
                    <a:pt x="35" y="1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8" y="2"/>
                    <a:pt x="45" y="0"/>
                    <a:pt x="53" y="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9"/>
                    <a:pt x="56" y="9"/>
                    <a:pt x="57" y="9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47" y="33"/>
                    <a:pt x="38" y="40"/>
                    <a:pt x="35" y="49"/>
                  </a:cubicBezTo>
                  <a:cubicBezTo>
                    <a:pt x="31" y="62"/>
                    <a:pt x="37" y="75"/>
                    <a:pt x="49" y="79"/>
                  </a:cubicBezTo>
                  <a:cubicBezTo>
                    <a:pt x="52" y="80"/>
                    <a:pt x="54" y="80"/>
                    <a:pt x="57" y="80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2" y="105"/>
                    <a:pt x="47" y="104"/>
                    <a:pt x="42" y="103"/>
                  </a:cubicBezTo>
                  <a:cubicBezTo>
                    <a:pt x="39" y="111"/>
                    <a:pt x="39" y="111"/>
                    <a:pt x="39" y="111"/>
                  </a:cubicBezTo>
                  <a:cubicBezTo>
                    <a:pt x="31" y="109"/>
                    <a:pt x="25" y="105"/>
                    <a:pt x="19" y="100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0" y="89"/>
                    <a:pt x="16" y="84"/>
                    <a:pt x="14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14" name="Google Shape;1014;p23"/>
          <p:cNvGrpSpPr/>
          <p:nvPr/>
        </p:nvGrpSpPr>
        <p:grpSpPr>
          <a:xfrm>
            <a:off x="1466848" y="2296904"/>
            <a:ext cx="2514487" cy="1049011"/>
            <a:chOff x="897773" y="2284672"/>
            <a:chExt cx="2384237" cy="994673"/>
          </a:xfrm>
        </p:grpSpPr>
        <p:sp>
          <p:nvSpPr>
            <p:cNvPr id="1015" name="Google Shape;1015;p23"/>
            <p:cNvSpPr txBox="1"/>
            <p:nvPr/>
          </p:nvSpPr>
          <p:spPr>
            <a:xfrm>
              <a:off x="1385113" y="2284672"/>
              <a:ext cx="1409558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 b="1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897773" y="2637675"/>
              <a:ext cx="23842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17" name="Google Shape;1017;p23"/>
          <p:cNvGrpSpPr/>
          <p:nvPr/>
        </p:nvGrpSpPr>
        <p:grpSpPr>
          <a:xfrm>
            <a:off x="1466848" y="3925292"/>
            <a:ext cx="2514487" cy="1049011"/>
            <a:chOff x="897773" y="3828710"/>
            <a:chExt cx="2384237" cy="994673"/>
          </a:xfrm>
        </p:grpSpPr>
        <p:sp>
          <p:nvSpPr>
            <p:cNvPr id="1018" name="Google Shape;1018;p23"/>
            <p:cNvSpPr txBox="1"/>
            <p:nvPr/>
          </p:nvSpPr>
          <p:spPr>
            <a:xfrm>
              <a:off x="1385116" y="3828710"/>
              <a:ext cx="1409557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 b="1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897773" y="4181713"/>
              <a:ext cx="23842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20" name="Google Shape;1020;p23"/>
          <p:cNvGrpSpPr/>
          <p:nvPr/>
        </p:nvGrpSpPr>
        <p:grpSpPr>
          <a:xfrm>
            <a:off x="1466848" y="5552157"/>
            <a:ext cx="2514487" cy="1049011"/>
            <a:chOff x="897773" y="5371304"/>
            <a:chExt cx="2384237" cy="994673"/>
          </a:xfrm>
        </p:grpSpPr>
        <p:sp>
          <p:nvSpPr>
            <p:cNvPr id="1021" name="Google Shape;1021;p23"/>
            <p:cNvSpPr txBox="1"/>
            <p:nvPr/>
          </p:nvSpPr>
          <p:spPr>
            <a:xfrm>
              <a:off x="1385115" y="5371304"/>
              <a:ext cx="1409558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 b="1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2" name="Google Shape;1022;p23"/>
            <p:cNvSpPr/>
            <p:nvPr/>
          </p:nvSpPr>
          <p:spPr>
            <a:xfrm>
              <a:off x="897773" y="5724307"/>
              <a:ext cx="23842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23" name="Google Shape;1023;p23"/>
          <p:cNvGrpSpPr/>
          <p:nvPr/>
        </p:nvGrpSpPr>
        <p:grpSpPr>
          <a:xfrm>
            <a:off x="8864137" y="2296904"/>
            <a:ext cx="2514487" cy="1049011"/>
            <a:chOff x="8854418" y="2284672"/>
            <a:chExt cx="2384237" cy="994673"/>
          </a:xfrm>
        </p:grpSpPr>
        <p:sp>
          <p:nvSpPr>
            <p:cNvPr id="1024" name="Google Shape;1024;p23"/>
            <p:cNvSpPr txBox="1"/>
            <p:nvPr/>
          </p:nvSpPr>
          <p:spPr>
            <a:xfrm>
              <a:off x="9341762" y="2284672"/>
              <a:ext cx="1409558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 b="1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5" name="Google Shape;1025;p23"/>
            <p:cNvSpPr/>
            <p:nvPr/>
          </p:nvSpPr>
          <p:spPr>
            <a:xfrm>
              <a:off x="8854418" y="2637675"/>
              <a:ext cx="23842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26" name="Google Shape;1026;p23"/>
          <p:cNvGrpSpPr/>
          <p:nvPr/>
        </p:nvGrpSpPr>
        <p:grpSpPr>
          <a:xfrm>
            <a:off x="8864137" y="3925292"/>
            <a:ext cx="2514487" cy="1049011"/>
            <a:chOff x="8854418" y="3828710"/>
            <a:chExt cx="2384237" cy="994673"/>
          </a:xfrm>
        </p:grpSpPr>
        <p:sp>
          <p:nvSpPr>
            <p:cNvPr id="1027" name="Google Shape;1027;p23"/>
            <p:cNvSpPr txBox="1"/>
            <p:nvPr/>
          </p:nvSpPr>
          <p:spPr>
            <a:xfrm>
              <a:off x="9341761" y="3828710"/>
              <a:ext cx="1409558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 b="1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8" name="Google Shape;1028;p23"/>
            <p:cNvSpPr/>
            <p:nvPr/>
          </p:nvSpPr>
          <p:spPr>
            <a:xfrm>
              <a:off x="8854418" y="4181713"/>
              <a:ext cx="23842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29" name="Google Shape;1029;p23"/>
          <p:cNvGrpSpPr/>
          <p:nvPr/>
        </p:nvGrpSpPr>
        <p:grpSpPr>
          <a:xfrm>
            <a:off x="8864137" y="5552157"/>
            <a:ext cx="2514487" cy="1049011"/>
            <a:chOff x="8854418" y="3828710"/>
            <a:chExt cx="2384237" cy="994673"/>
          </a:xfrm>
        </p:grpSpPr>
        <p:sp>
          <p:nvSpPr>
            <p:cNvPr id="1030" name="Google Shape;1030;p23"/>
            <p:cNvSpPr txBox="1"/>
            <p:nvPr/>
          </p:nvSpPr>
          <p:spPr>
            <a:xfrm>
              <a:off x="9341760" y="3828710"/>
              <a:ext cx="1409558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 b="1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1" name="Google Shape;1031;p23"/>
            <p:cNvSpPr/>
            <p:nvPr/>
          </p:nvSpPr>
          <p:spPr>
            <a:xfrm>
              <a:off x="8854418" y="4181713"/>
              <a:ext cx="23842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32" name="Google Shape;1032;p23"/>
          <p:cNvGrpSpPr/>
          <p:nvPr/>
        </p:nvGrpSpPr>
        <p:grpSpPr>
          <a:xfrm>
            <a:off x="9899630" y="3494631"/>
            <a:ext cx="404719" cy="405412"/>
            <a:chOff x="9145588" y="4435475"/>
            <a:chExt cx="464344" cy="465138"/>
          </a:xfrm>
        </p:grpSpPr>
        <p:sp>
          <p:nvSpPr>
            <p:cNvPr id="1033" name="Google Shape;1033;p23"/>
            <p:cNvSpPr/>
            <p:nvPr/>
          </p:nvSpPr>
          <p:spPr>
            <a:xfrm>
              <a:off x="9145588" y="4435475"/>
              <a:ext cx="464344" cy="465138"/>
            </a:xfrm>
            <a:custGeom>
              <a:rect b="b" l="l" r="r" t="t"/>
              <a:pathLst>
                <a:path extrusionOk="0"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4" name="Google Shape;1034;p23"/>
            <p:cNvSpPr/>
            <p:nvPr/>
          </p:nvSpPr>
          <p:spPr>
            <a:xfrm>
              <a:off x="9348788" y="4638675"/>
              <a:ext cx="57944" cy="57944"/>
            </a:xfrm>
            <a:custGeom>
              <a:rect b="b" l="l" r="r" t="t"/>
              <a:pathLst>
                <a:path extrusionOk="0"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5" name="Google Shape;1035;p23"/>
            <p:cNvSpPr/>
            <p:nvPr/>
          </p:nvSpPr>
          <p:spPr>
            <a:xfrm>
              <a:off x="9290050" y="4580732"/>
              <a:ext cx="174625" cy="174625"/>
            </a:xfrm>
            <a:custGeom>
              <a:rect b="b" l="l" r="r" t="t"/>
              <a:pathLst>
                <a:path extrusionOk="0"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9406732" y="4696619"/>
              <a:ext cx="72231" cy="74613"/>
            </a:xfrm>
            <a:custGeom>
              <a:rect b="b" l="l" r="r" t="t"/>
              <a:pathLst>
                <a:path extrusionOk="0"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7" name="Google Shape;1037;p23"/>
            <p:cNvSpPr/>
            <p:nvPr/>
          </p:nvSpPr>
          <p:spPr>
            <a:xfrm>
              <a:off x="9435307" y="4725988"/>
              <a:ext cx="103981" cy="106363"/>
            </a:xfrm>
            <a:custGeom>
              <a:rect b="b" l="l" r="r" t="t"/>
              <a:pathLst>
                <a:path extrusionOk="0"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8" name="Google Shape;1038;p23"/>
            <p:cNvSpPr/>
            <p:nvPr/>
          </p:nvSpPr>
          <p:spPr>
            <a:xfrm>
              <a:off x="9421019" y="4711700"/>
              <a:ext cx="88106" cy="89694"/>
            </a:xfrm>
            <a:custGeom>
              <a:rect b="b" l="l" r="r" t="t"/>
              <a:pathLst>
                <a:path extrusionOk="0"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9275763" y="4566444"/>
              <a:ext cx="73025" cy="73819"/>
            </a:xfrm>
            <a:custGeom>
              <a:rect b="b" l="l" r="r" t="t"/>
              <a:pathLst>
                <a:path extrusionOk="0"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0" name="Google Shape;1040;p23"/>
            <p:cNvSpPr/>
            <p:nvPr/>
          </p:nvSpPr>
          <p:spPr>
            <a:xfrm>
              <a:off x="9217819" y="4508500"/>
              <a:ext cx="103981" cy="105569"/>
            </a:xfrm>
            <a:custGeom>
              <a:rect b="b" l="l" r="r" t="t"/>
              <a:pathLst>
                <a:path extrusionOk="0"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1" name="Google Shape;1041;p23"/>
            <p:cNvSpPr/>
            <p:nvPr/>
          </p:nvSpPr>
          <p:spPr>
            <a:xfrm>
              <a:off x="9247188" y="4537075"/>
              <a:ext cx="88107" cy="90488"/>
            </a:xfrm>
            <a:custGeom>
              <a:rect b="b" l="l" r="r" t="t"/>
              <a:pathLst>
                <a:path extrusionOk="0"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042" name="Google Shape;1042;p23"/>
          <p:cNvSpPr/>
          <p:nvPr/>
        </p:nvSpPr>
        <p:spPr>
          <a:xfrm>
            <a:off x="2503526" y="5116244"/>
            <a:ext cx="404719" cy="404719"/>
          </a:xfrm>
          <a:custGeom>
            <a:rect b="b" l="l" r="r" t="t"/>
            <a:pathLst>
              <a:path extrusionOk="0" h="21600" w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20075" lIns="20075" spcFirstLastPara="1" rIns="20075" wrap="square" tIns="20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2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43" name="Google Shape;1043;p23"/>
          <p:cNvGrpSpPr/>
          <p:nvPr/>
        </p:nvGrpSpPr>
        <p:grpSpPr>
          <a:xfrm>
            <a:off x="9899283" y="1888628"/>
            <a:ext cx="404719" cy="404719"/>
            <a:chOff x="8216107" y="2577307"/>
            <a:chExt cx="464344" cy="464344"/>
          </a:xfrm>
        </p:grpSpPr>
        <p:sp>
          <p:nvSpPr>
            <p:cNvPr id="1044" name="Google Shape;1044;p23"/>
            <p:cNvSpPr/>
            <p:nvPr/>
          </p:nvSpPr>
          <p:spPr>
            <a:xfrm>
              <a:off x="8216107" y="2577307"/>
              <a:ext cx="464344" cy="464344"/>
            </a:xfrm>
            <a:custGeom>
              <a:rect b="b" l="l" r="r" t="t"/>
              <a:pathLst>
                <a:path extrusionOk="0" h="21453" w="21426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5" name="Google Shape;1045;p23"/>
            <p:cNvSpPr/>
            <p:nvPr/>
          </p:nvSpPr>
          <p:spPr>
            <a:xfrm>
              <a:off x="8390732" y="2736850"/>
              <a:ext cx="125413" cy="130175"/>
            </a:xfrm>
            <a:custGeom>
              <a:rect b="b" l="l" r="r" t="t"/>
              <a:pathLst>
                <a:path extrusionOk="0" h="21516" w="21484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6" name="Google Shape;1046;p23"/>
            <p:cNvSpPr/>
            <p:nvPr/>
          </p:nvSpPr>
          <p:spPr>
            <a:xfrm>
              <a:off x="8375650" y="2896394"/>
              <a:ext cx="70644" cy="73819"/>
            </a:xfrm>
            <a:custGeom>
              <a:rect b="b" l="l" r="r" t="t"/>
              <a:pathLst>
                <a:path extrusionOk="0" h="21203" w="21188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7" name="Google Shape;1047;p23"/>
            <p:cNvSpPr/>
            <p:nvPr/>
          </p:nvSpPr>
          <p:spPr>
            <a:xfrm>
              <a:off x="8448675" y="2649538"/>
              <a:ext cx="71438" cy="74613"/>
            </a:xfrm>
            <a:custGeom>
              <a:rect b="b" l="l" r="r" t="t"/>
              <a:pathLst>
                <a:path extrusionOk="0" h="21196" w="21180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48" name="Google Shape;1048;p23"/>
          <p:cNvGrpSpPr/>
          <p:nvPr/>
        </p:nvGrpSpPr>
        <p:grpSpPr>
          <a:xfrm>
            <a:off x="2516325" y="3485894"/>
            <a:ext cx="379122" cy="404719"/>
            <a:chOff x="9159875" y="1647825"/>
            <a:chExt cx="434975" cy="464344"/>
          </a:xfrm>
        </p:grpSpPr>
        <p:sp>
          <p:nvSpPr>
            <p:cNvPr id="1049" name="Google Shape;1049;p23"/>
            <p:cNvSpPr/>
            <p:nvPr/>
          </p:nvSpPr>
          <p:spPr>
            <a:xfrm>
              <a:off x="9159875" y="1647825"/>
              <a:ext cx="434975" cy="464344"/>
            </a:xfrm>
            <a:custGeom>
              <a:rect b="b" l="l" r="r" t="t"/>
              <a:pathLst>
                <a:path extrusionOk="0" h="21600" w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0" name="Google Shape;1050;p23"/>
            <p:cNvSpPr/>
            <p:nvPr/>
          </p:nvSpPr>
          <p:spPr>
            <a:xfrm>
              <a:off x="9217819" y="1705769"/>
              <a:ext cx="319088" cy="290513"/>
            </a:xfrm>
            <a:custGeom>
              <a:rect b="b" l="l" r="r" t="t"/>
              <a:pathLst>
                <a:path extrusionOk="0" h="21600" w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1" name="Google Shape;1051;p23"/>
            <p:cNvSpPr/>
            <p:nvPr/>
          </p:nvSpPr>
          <p:spPr>
            <a:xfrm>
              <a:off x="9391650" y="1749425"/>
              <a:ext cx="87313" cy="87313"/>
            </a:xfrm>
            <a:custGeom>
              <a:rect b="b" l="l" r="r" t="t"/>
              <a:pathLst>
                <a:path extrusionOk="0" h="21600" w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52" name="Google Shape;1052;p23"/>
          <p:cNvGrpSpPr/>
          <p:nvPr/>
        </p:nvGrpSpPr>
        <p:grpSpPr>
          <a:xfrm>
            <a:off x="9919020" y="5206980"/>
            <a:ext cx="404719" cy="354216"/>
            <a:chOff x="3510757" y="4469607"/>
            <a:chExt cx="464344" cy="406400"/>
          </a:xfrm>
        </p:grpSpPr>
        <p:sp>
          <p:nvSpPr>
            <p:cNvPr id="1053" name="Google Shape;1053;p23"/>
            <p:cNvSpPr/>
            <p:nvPr/>
          </p:nvSpPr>
          <p:spPr>
            <a:xfrm>
              <a:off x="3510757" y="4469607"/>
              <a:ext cx="464344" cy="406400"/>
            </a:xfrm>
            <a:custGeom>
              <a:rect b="b" l="l" r="r" t="t"/>
              <a:pathLst>
                <a:path extrusionOk="0" h="21600" w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3568700" y="4527550"/>
              <a:ext cx="354013" cy="261144"/>
            </a:xfrm>
            <a:custGeom>
              <a:rect b="b" l="l" r="r" t="t"/>
              <a:pathLst>
                <a:path extrusionOk="0" h="21600" w="21519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55" name="Google Shape;1055;p23"/>
          <p:cNvGrpSpPr/>
          <p:nvPr/>
        </p:nvGrpSpPr>
        <p:grpSpPr>
          <a:xfrm>
            <a:off x="2521731" y="1940360"/>
            <a:ext cx="404719" cy="316165"/>
            <a:chOff x="2581275" y="1710532"/>
            <a:chExt cx="464344" cy="362744"/>
          </a:xfrm>
        </p:grpSpPr>
        <p:sp>
          <p:nvSpPr>
            <p:cNvPr id="1056" name="Google Shape;1056;p23"/>
            <p:cNvSpPr/>
            <p:nvPr/>
          </p:nvSpPr>
          <p:spPr>
            <a:xfrm>
              <a:off x="2639219" y="1768475"/>
              <a:ext cx="290513" cy="235744"/>
            </a:xfrm>
            <a:custGeom>
              <a:rect b="b" l="l" r="r" t="t"/>
              <a:pathLst>
                <a:path extrusionOk="0"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7" name="Google Shape;1057;p23"/>
            <p:cNvSpPr/>
            <p:nvPr/>
          </p:nvSpPr>
          <p:spPr>
            <a:xfrm>
              <a:off x="2581275" y="1710532"/>
              <a:ext cx="464344" cy="362744"/>
            </a:xfrm>
            <a:custGeom>
              <a:rect b="b" l="l" r="r" t="t"/>
              <a:pathLst>
                <a:path extrusionOk="0"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8" name="Google Shape;1058;p23"/>
            <p:cNvSpPr/>
            <p:nvPr/>
          </p:nvSpPr>
          <p:spPr>
            <a:xfrm>
              <a:off x="2944019" y="1783557"/>
              <a:ext cx="43656" cy="42863"/>
            </a:xfrm>
            <a:custGeom>
              <a:rect b="b" l="l" r="r" t="t"/>
              <a:pathLst>
                <a:path extrusionOk="0"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9" name="Google Shape;1059;p23"/>
            <p:cNvSpPr/>
            <p:nvPr/>
          </p:nvSpPr>
          <p:spPr>
            <a:xfrm>
              <a:off x="2929732" y="1971675"/>
              <a:ext cx="57944" cy="15082"/>
            </a:xfrm>
            <a:custGeom>
              <a:rect b="b" l="l" r="r" t="t"/>
              <a:pathLst>
                <a:path extrusionOk="0"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2944019" y="1928019"/>
              <a:ext cx="58738" cy="15081"/>
            </a:xfrm>
            <a:custGeom>
              <a:rect b="b" l="l" r="r" t="t"/>
              <a:pathLst>
                <a:path extrusionOk="0"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2944019" y="1885157"/>
              <a:ext cx="58738" cy="14288"/>
            </a:xfrm>
            <a:custGeom>
              <a:rect b="b" l="l" r="r" t="t"/>
              <a:pathLst>
                <a:path extrusionOk="0"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2" name="Google Shape;1062;p23"/>
            <p:cNvSpPr/>
            <p:nvPr/>
          </p:nvSpPr>
          <p:spPr>
            <a:xfrm>
              <a:off x="2697957" y="1826419"/>
              <a:ext cx="86519" cy="61119"/>
            </a:xfrm>
            <a:custGeom>
              <a:rect b="b" l="l" r="r" t="t"/>
              <a:pathLst>
                <a:path extrusionOk="0"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063" name="Google Shape;1063;p23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4" name="Google Shape;1064;p23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5" name="Google Shape;1065;p23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6" name="Google Shape;1066;p23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7" name="Google Shape;1067;p23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8" name="Google Shape;1068;p23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24"/>
          <p:cNvSpPr/>
          <p:nvPr/>
        </p:nvSpPr>
        <p:spPr>
          <a:xfrm>
            <a:off x="-9524" y="1960141"/>
            <a:ext cx="6438899" cy="28752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9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75" name="Google Shape;1075;p24"/>
          <p:cNvGrpSpPr/>
          <p:nvPr/>
        </p:nvGrpSpPr>
        <p:grpSpPr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076" name="Google Shape;1076;p24"/>
            <p:cNvSpPr txBox="1"/>
            <p:nvPr/>
          </p:nvSpPr>
          <p:spPr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A5A5A5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sz="16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A5A5A5"/>
                  </a:solidFill>
                  <a:latin typeface="Cambria"/>
                  <a:ea typeface="Cambria"/>
                  <a:cs typeface="Cambria"/>
                  <a:sym typeface="Cambria"/>
                </a:rPr>
  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  </a:r>
              <a:endParaRPr/>
            </a:p>
          </p:txBody>
        </p:sp>
      </p:grpSp>
      <p:sp>
        <p:nvSpPr>
          <p:cNvPr id="1078" name="Google Shape;1078;p24"/>
          <p:cNvSpPr txBox="1"/>
          <p:nvPr/>
        </p:nvSpPr>
        <p:spPr>
          <a:xfrm>
            <a:off x="812799" y="2966843"/>
            <a:ext cx="525653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9" name="Google Shape;1079;p24"/>
          <p:cNvSpPr/>
          <p:nvPr/>
        </p:nvSpPr>
        <p:spPr>
          <a:xfrm>
            <a:off x="6429375" y="1960141"/>
            <a:ext cx="6429376" cy="28752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9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0" name="Google Shape;1080;p24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1" name="Google Shape;1081;p24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2" name="Google Shape;1082;p24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3" name="Google Shape;1083;p24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4" name="Google Shape;1084;p24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5" name="Google Shape;1085;p24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25"/>
          <p:cNvGrpSpPr/>
          <p:nvPr/>
        </p:nvGrpSpPr>
        <p:grpSpPr>
          <a:xfrm>
            <a:off x="1038937" y="3388279"/>
            <a:ext cx="1294367" cy="3080555"/>
            <a:chOff x="984785" y="3212766"/>
            <a:chExt cx="1227319" cy="2920983"/>
          </a:xfrm>
        </p:grpSpPr>
        <p:sp>
          <p:nvSpPr>
            <p:cNvPr id="1092" name="Google Shape;1092;p25"/>
            <p:cNvSpPr/>
            <p:nvPr/>
          </p:nvSpPr>
          <p:spPr>
            <a:xfrm>
              <a:off x="2212104" y="4847825"/>
              <a:ext cx="0" cy="5468"/>
            </a:xfrm>
            <a:custGeom>
              <a:rect b="b" l="l" r="r" t="t"/>
              <a:pathLst>
                <a:path extrusionOk="0" h="4" w="12000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0B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3" name="Google Shape;1093;p25"/>
            <p:cNvSpPr/>
            <p:nvPr/>
          </p:nvSpPr>
          <p:spPr>
            <a:xfrm>
              <a:off x="2212104" y="4847825"/>
              <a:ext cx="0" cy="5468"/>
            </a:xfrm>
            <a:custGeom>
              <a:rect b="b" l="l" r="r" t="t"/>
              <a:pathLst>
                <a:path extrusionOk="0" h="4" w="120000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4" name="Google Shape;1094;p25"/>
            <p:cNvSpPr/>
            <p:nvPr/>
          </p:nvSpPr>
          <p:spPr>
            <a:xfrm>
              <a:off x="2212104" y="4853293"/>
              <a:ext cx="0" cy="1049936"/>
            </a:xfrm>
            <a:custGeom>
              <a:rect b="b" l="l" r="r" t="t"/>
              <a:pathLst>
                <a:path extrusionOk="0" h="768" w="120000">
                  <a:moveTo>
                    <a:pt x="0" y="0"/>
                  </a:moveTo>
                  <a:lnTo>
                    <a:pt x="0" y="768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0AB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5" name="Google Shape;1095;p25"/>
            <p:cNvSpPr/>
            <p:nvPr/>
          </p:nvSpPr>
          <p:spPr>
            <a:xfrm>
              <a:off x="2212104" y="4853293"/>
              <a:ext cx="0" cy="1049936"/>
            </a:xfrm>
            <a:custGeom>
              <a:rect b="b" l="l" r="r" t="t"/>
              <a:pathLst>
                <a:path extrusionOk="0" h="768" w="120000">
                  <a:moveTo>
                    <a:pt x="0" y="0"/>
                  </a:moveTo>
                  <a:lnTo>
                    <a:pt x="0" y="768"/>
                  </a:lnTo>
                  <a:lnTo>
                    <a:pt x="0" y="76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984786" y="3212766"/>
              <a:ext cx="553678" cy="2687729"/>
            </a:xfrm>
            <a:custGeom>
              <a:rect b="b" l="l" r="r" t="t"/>
              <a:pathLst>
                <a:path extrusionOk="0" h="1966" w="405">
                  <a:moveTo>
                    <a:pt x="0" y="1966"/>
                  </a:moveTo>
                  <a:lnTo>
                    <a:pt x="405" y="1803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984786" y="3383655"/>
              <a:ext cx="553678" cy="2746514"/>
            </a:xfrm>
            <a:custGeom>
              <a:rect b="b" l="l" r="r" t="t"/>
              <a:pathLst>
                <a:path extrusionOk="0" h="2009" w="405">
                  <a:moveTo>
                    <a:pt x="405" y="2009"/>
                  </a:moveTo>
                  <a:lnTo>
                    <a:pt x="0" y="1843"/>
                  </a:lnTo>
                  <a:lnTo>
                    <a:pt x="0" y="0"/>
                  </a:lnTo>
                  <a:lnTo>
                    <a:pt x="405" y="123"/>
                  </a:lnTo>
                  <a:lnTo>
                    <a:pt x="405" y="200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098" name="Google Shape;1098;p25"/>
            <p:cNvGrpSpPr/>
            <p:nvPr/>
          </p:nvGrpSpPr>
          <p:grpSpPr>
            <a:xfrm>
              <a:off x="984785" y="3216346"/>
              <a:ext cx="1105988" cy="2917403"/>
              <a:chOff x="3510500" y="2567551"/>
              <a:chExt cx="1216587" cy="3209143"/>
            </a:xfrm>
          </p:grpSpPr>
          <p:sp>
            <p:nvSpPr>
              <p:cNvPr id="1099" name="Google Shape;1099;p25"/>
              <p:cNvSpPr/>
              <p:nvPr/>
            </p:nvSpPr>
            <p:spPr>
              <a:xfrm>
                <a:off x="4119545" y="2567551"/>
                <a:ext cx="607542" cy="2954998"/>
              </a:xfrm>
              <a:custGeom>
                <a:rect b="b" l="l" r="r" t="t"/>
                <a:pathLst>
                  <a:path extrusionOk="0" h="1965" w="404">
                    <a:moveTo>
                      <a:pt x="404" y="1965"/>
                    </a:moveTo>
                    <a:lnTo>
                      <a:pt x="0" y="1802"/>
                    </a:lnTo>
                    <a:lnTo>
                      <a:pt x="0" y="0"/>
                    </a:lnTo>
                    <a:lnTo>
                      <a:pt x="404" y="121"/>
                    </a:lnTo>
                    <a:lnTo>
                      <a:pt x="404" y="196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0" name="Google Shape;1100;p25"/>
              <p:cNvSpPr/>
              <p:nvPr/>
            </p:nvSpPr>
            <p:spPr>
              <a:xfrm>
                <a:off x="3510500" y="2567551"/>
                <a:ext cx="609046" cy="2956502"/>
              </a:xfrm>
              <a:custGeom>
                <a:rect b="b" l="l" r="r" t="t"/>
                <a:pathLst>
                  <a:path extrusionOk="0" h="1966" w="405">
                    <a:moveTo>
                      <a:pt x="0" y="1966"/>
                    </a:moveTo>
                    <a:lnTo>
                      <a:pt x="405" y="1803"/>
                    </a:lnTo>
                    <a:lnTo>
                      <a:pt x="405" y="0"/>
                    </a:lnTo>
                    <a:lnTo>
                      <a:pt x="0" y="121"/>
                    </a:lnTo>
                    <a:lnTo>
                      <a:pt x="0" y="1966"/>
                    </a:lnTo>
                    <a:close/>
                  </a:path>
                </a:pathLst>
              </a:custGeom>
              <a:solidFill>
                <a:srgbClr val="0596FF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1" name="Google Shape;1101;p25"/>
              <p:cNvSpPr/>
              <p:nvPr/>
            </p:nvSpPr>
            <p:spPr>
              <a:xfrm>
                <a:off x="3510500" y="2755528"/>
                <a:ext cx="609046" cy="3021166"/>
              </a:xfrm>
              <a:custGeom>
                <a:rect b="b" l="l" r="r" t="t"/>
                <a:pathLst>
                  <a:path extrusionOk="0" h="2009" w="405">
                    <a:moveTo>
                      <a:pt x="405" y="2009"/>
                    </a:moveTo>
                    <a:lnTo>
                      <a:pt x="0" y="1843"/>
                    </a:lnTo>
                    <a:lnTo>
                      <a:pt x="0" y="0"/>
                    </a:lnTo>
                    <a:lnTo>
                      <a:pt x="405" y="123"/>
                    </a:lnTo>
                    <a:lnTo>
                      <a:pt x="405" y="20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02" name="Google Shape;1102;p25"/>
              <p:cNvSpPr/>
              <p:nvPr/>
            </p:nvSpPr>
            <p:spPr>
              <a:xfrm>
                <a:off x="4119545" y="2755528"/>
                <a:ext cx="607542" cy="3021166"/>
              </a:xfrm>
              <a:custGeom>
                <a:rect b="b" l="l" r="r" t="t"/>
                <a:pathLst>
                  <a:path extrusionOk="0" h="2009" w="404">
                    <a:moveTo>
                      <a:pt x="0" y="2009"/>
                    </a:moveTo>
                    <a:lnTo>
                      <a:pt x="404" y="1843"/>
                    </a:lnTo>
                    <a:lnTo>
                      <a:pt x="404" y="0"/>
                    </a:lnTo>
                    <a:lnTo>
                      <a:pt x="0" y="123"/>
                    </a:lnTo>
                    <a:lnTo>
                      <a:pt x="0" y="2009"/>
                    </a:lnTo>
                    <a:close/>
                  </a:path>
                </a:pathLst>
              </a:custGeom>
              <a:solidFill>
                <a:srgbClr val="0596FF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103" name="Google Shape;1103;p25"/>
            <p:cNvSpPr/>
            <p:nvPr/>
          </p:nvSpPr>
          <p:spPr>
            <a:xfrm>
              <a:off x="1538463" y="3383655"/>
              <a:ext cx="552311" cy="2746514"/>
            </a:xfrm>
            <a:custGeom>
              <a:rect b="b" l="l" r="r" t="t"/>
              <a:pathLst>
                <a:path extrusionOk="0" h="2009" w="404">
                  <a:moveTo>
                    <a:pt x="0" y="2009"/>
                  </a:moveTo>
                  <a:lnTo>
                    <a:pt x="404" y="1843"/>
                  </a:lnTo>
                  <a:lnTo>
                    <a:pt x="404" y="0"/>
                  </a:lnTo>
                  <a:lnTo>
                    <a:pt x="0" y="123"/>
                  </a:lnTo>
                  <a:lnTo>
                    <a:pt x="0" y="200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4" name="Google Shape;1104;p25"/>
            <p:cNvSpPr/>
            <p:nvPr/>
          </p:nvSpPr>
          <p:spPr>
            <a:xfrm>
              <a:off x="2090774" y="4184778"/>
              <a:ext cx="4102" cy="1697944"/>
            </a:xfrm>
            <a:custGeom>
              <a:rect b="b" l="l" r="r" t="t"/>
              <a:pathLst>
                <a:path extrusionOk="0" h="1242" w="3">
                  <a:moveTo>
                    <a:pt x="0" y="0"/>
                  </a:moveTo>
                  <a:lnTo>
                    <a:pt x="0" y="16"/>
                  </a:lnTo>
                  <a:lnTo>
                    <a:pt x="0" y="1242"/>
                  </a:lnTo>
                  <a:lnTo>
                    <a:pt x="3" y="1242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5" name="Google Shape;1105;p25"/>
            <p:cNvSpPr/>
            <p:nvPr/>
          </p:nvSpPr>
          <p:spPr>
            <a:xfrm>
              <a:off x="1541198" y="4019358"/>
              <a:ext cx="549576" cy="354081"/>
            </a:xfrm>
            <a:custGeom>
              <a:rect b="b" l="l" r="r" t="t"/>
              <a:pathLst>
                <a:path extrusionOk="0" h="259" w="402">
                  <a:moveTo>
                    <a:pt x="0" y="0"/>
                  </a:moveTo>
                  <a:lnTo>
                    <a:pt x="0" y="259"/>
                  </a:lnTo>
                  <a:lnTo>
                    <a:pt x="402" y="137"/>
                  </a:lnTo>
                  <a:lnTo>
                    <a:pt x="402" y="1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6" name="Google Shape;1106;p25"/>
            <p:cNvSpPr/>
            <p:nvPr/>
          </p:nvSpPr>
          <p:spPr>
            <a:xfrm>
              <a:off x="987520" y="4022093"/>
              <a:ext cx="550944" cy="1863364"/>
            </a:xfrm>
            <a:custGeom>
              <a:rect b="b" l="l" r="r" t="t"/>
              <a:pathLst>
                <a:path extrusionOk="0" h="1363" w="403">
                  <a:moveTo>
                    <a:pt x="403" y="0"/>
                  </a:moveTo>
                  <a:lnTo>
                    <a:pt x="0" y="119"/>
                  </a:lnTo>
                  <a:lnTo>
                    <a:pt x="0" y="1363"/>
                  </a:lnTo>
                  <a:lnTo>
                    <a:pt x="0" y="135"/>
                  </a:lnTo>
                  <a:lnTo>
                    <a:pt x="403" y="257"/>
                  </a:lnTo>
                  <a:lnTo>
                    <a:pt x="40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7" name="Google Shape;1107;p25"/>
            <p:cNvSpPr/>
            <p:nvPr/>
          </p:nvSpPr>
          <p:spPr>
            <a:xfrm>
              <a:off x="1538463" y="4019358"/>
              <a:ext cx="2735" cy="355447"/>
            </a:xfrm>
            <a:custGeom>
              <a:rect b="b" l="l" r="r" t="t"/>
              <a:pathLst>
                <a:path extrusionOk="0" h="260" w="2">
                  <a:moveTo>
                    <a:pt x="2" y="0"/>
                  </a:moveTo>
                  <a:lnTo>
                    <a:pt x="0" y="2"/>
                  </a:lnTo>
                  <a:lnTo>
                    <a:pt x="0" y="259"/>
                  </a:lnTo>
                  <a:lnTo>
                    <a:pt x="1" y="260"/>
                  </a:lnTo>
                  <a:lnTo>
                    <a:pt x="2" y="25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C8CC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8" name="Google Shape;1108;p25"/>
            <p:cNvSpPr/>
            <p:nvPr/>
          </p:nvSpPr>
          <p:spPr>
            <a:xfrm>
              <a:off x="1538463" y="4019358"/>
              <a:ext cx="2735" cy="355447"/>
            </a:xfrm>
            <a:custGeom>
              <a:rect b="b" l="l" r="r" t="t"/>
              <a:pathLst>
                <a:path extrusionOk="0" h="260" w="2">
                  <a:moveTo>
                    <a:pt x="2" y="0"/>
                  </a:moveTo>
                  <a:lnTo>
                    <a:pt x="0" y="2"/>
                  </a:lnTo>
                  <a:lnTo>
                    <a:pt x="0" y="259"/>
                  </a:lnTo>
                  <a:lnTo>
                    <a:pt x="1" y="260"/>
                  </a:lnTo>
                  <a:lnTo>
                    <a:pt x="2" y="25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987520" y="4206652"/>
              <a:ext cx="550944" cy="1923517"/>
            </a:xfrm>
            <a:custGeom>
              <a:rect b="b" l="l" r="r" t="t"/>
              <a:pathLst>
                <a:path extrusionOk="0" h="1407" w="403">
                  <a:moveTo>
                    <a:pt x="0" y="0"/>
                  </a:moveTo>
                  <a:lnTo>
                    <a:pt x="0" y="1228"/>
                  </a:lnTo>
                  <a:lnTo>
                    <a:pt x="0" y="1241"/>
                  </a:lnTo>
                  <a:lnTo>
                    <a:pt x="403" y="1407"/>
                  </a:lnTo>
                  <a:lnTo>
                    <a:pt x="403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1538463" y="4373439"/>
              <a:ext cx="1367" cy="1756731"/>
            </a:xfrm>
            <a:custGeom>
              <a:rect b="b" l="l" r="r" t="t"/>
              <a:pathLst>
                <a:path extrusionOk="0" h="1285" w="1">
                  <a:moveTo>
                    <a:pt x="0" y="0"/>
                  </a:moveTo>
                  <a:lnTo>
                    <a:pt x="0" y="1285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2C6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1" name="Google Shape;1111;p25"/>
            <p:cNvSpPr/>
            <p:nvPr/>
          </p:nvSpPr>
          <p:spPr>
            <a:xfrm>
              <a:off x="1538463" y="4373439"/>
              <a:ext cx="1367" cy="1756731"/>
            </a:xfrm>
            <a:custGeom>
              <a:rect b="b" l="l" r="r" t="t"/>
              <a:pathLst>
                <a:path extrusionOk="0" h="1285" w="1">
                  <a:moveTo>
                    <a:pt x="0" y="0"/>
                  </a:moveTo>
                  <a:lnTo>
                    <a:pt x="0" y="1285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539830" y="6130169"/>
              <a:ext cx="1367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E7E7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539830" y="6130169"/>
              <a:ext cx="1367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114" name="Google Shape;1114;p25"/>
            <p:cNvGrpSpPr/>
            <p:nvPr/>
          </p:nvGrpSpPr>
          <p:grpSpPr>
            <a:xfrm>
              <a:off x="987520" y="4023666"/>
              <a:ext cx="1103254" cy="2102241"/>
              <a:chOff x="3513508" y="3464229"/>
              <a:chExt cx="1213579" cy="2312465"/>
            </a:xfrm>
          </p:grpSpPr>
          <p:sp>
            <p:nvSpPr>
              <p:cNvPr id="1115" name="Google Shape;1115;p25"/>
              <p:cNvSpPr/>
              <p:nvPr/>
            </p:nvSpPr>
            <p:spPr>
              <a:xfrm>
                <a:off x="3513508" y="3660825"/>
                <a:ext cx="606038" cy="2115869"/>
              </a:xfrm>
              <a:custGeom>
                <a:rect b="b" l="l" r="r" t="t"/>
                <a:pathLst>
                  <a:path extrusionOk="0" h="1407" w="403">
                    <a:moveTo>
                      <a:pt x="0" y="0"/>
                    </a:moveTo>
                    <a:lnTo>
                      <a:pt x="0" y="1228"/>
                    </a:lnTo>
                    <a:lnTo>
                      <a:pt x="0" y="1241"/>
                    </a:lnTo>
                    <a:lnTo>
                      <a:pt x="403" y="1407"/>
                    </a:lnTo>
                    <a:lnTo>
                      <a:pt x="403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6" name="Google Shape;1116;p25"/>
              <p:cNvSpPr/>
              <p:nvPr/>
            </p:nvSpPr>
            <p:spPr>
              <a:xfrm>
                <a:off x="4122553" y="3464229"/>
                <a:ext cx="604534" cy="389489"/>
              </a:xfrm>
              <a:custGeom>
                <a:rect b="b" l="l" r="r" t="t"/>
                <a:pathLst>
                  <a:path extrusionOk="0" h="259" w="402">
                    <a:moveTo>
                      <a:pt x="0" y="0"/>
                    </a:moveTo>
                    <a:lnTo>
                      <a:pt x="0" y="259"/>
                    </a:lnTo>
                    <a:lnTo>
                      <a:pt x="402" y="137"/>
                    </a:lnTo>
                    <a:lnTo>
                      <a:pt x="402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7" name="Google Shape;1117;p25"/>
              <p:cNvSpPr/>
              <p:nvPr/>
            </p:nvSpPr>
            <p:spPr>
              <a:xfrm>
                <a:off x="3513508" y="3475062"/>
                <a:ext cx="606038" cy="2049701"/>
              </a:xfrm>
              <a:custGeom>
                <a:rect b="b" l="l" r="r" t="t"/>
                <a:pathLst>
                  <a:path extrusionOk="0" h="1363" w="403">
                    <a:moveTo>
                      <a:pt x="403" y="0"/>
                    </a:moveTo>
                    <a:lnTo>
                      <a:pt x="0" y="119"/>
                    </a:lnTo>
                    <a:lnTo>
                      <a:pt x="0" y="1363"/>
                    </a:lnTo>
                    <a:lnTo>
                      <a:pt x="0" y="135"/>
                    </a:lnTo>
                    <a:lnTo>
                      <a:pt x="403" y="257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002948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18" name="Google Shape;1118;p25"/>
              <p:cNvSpPr/>
              <p:nvPr/>
            </p:nvSpPr>
            <p:spPr>
              <a:xfrm>
                <a:off x="4119545" y="3660825"/>
                <a:ext cx="607542" cy="2115869"/>
              </a:xfrm>
              <a:custGeom>
                <a:rect b="b" l="l" r="r" t="t"/>
                <a:pathLst>
                  <a:path extrusionOk="0" h="1407" w="404">
                    <a:moveTo>
                      <a:pt x="404" y="0"/>
                    </a:moveTo>
                    <a:lnTo>
                      <a:pt x="2" y="122"/>
                    </a:lnTo>
                    <a:lnTo>
                      <a:pt x="1" y="123"/>
                    </a:lnTo>
                    <a:lnTo>
                      <a:pt x="0" y="123"/>
                    </a:lnTo>
                    <a:lnTo>
                      <a:pt x="0" y="1407"/>
                    </a:lnTo>
                    <a:lnTo>
                      <a:pt x="0" y="1407"/>
                    </a:lnTo>
                    <a:lnTo>
                      <a:pt x="404" y="1241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002948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119" name="Google Shape;1119;p25"/>
            <p:cNvSpPr/>
            <p:nvPr/>
          </p:nvSpPr>
          <p:spPr>
            <a:xfrm>
              <a:off x="1538463" y="4206652"/>
              <a:ext cx="552311" cy="1923517"/>
            </a:xfrm>
            <a:custGeom>
              <a:rect b="b" l="l" r="r" t="t"/>
              <a:pathLst>
                <a:path extrusionOk="0" h="1407" w="404">
                  <a:moveTo>
                    <a:pt x="404" y="0"/>
                  </a:moveTo>
                  <a:lnTo>
                    <a:pt x="2" y="122"/>
                  </a:lnTo>
                  <a:lnTo>
                    <a:pt x="1" y="123"/>
                  </a:lnTo>
                  <a:lnTo>
                    <a:pt x="0" y="123"/>
                  </a:lnTo>
                  <a:lnTo>
                    <a:pt x="0" y="1407"/>
                  </a:lnTo>
                  <a:lnTo>
                    <a:pt x="0" y="1407"/>
                  </a:lnTo>
                  <a:lnTo>
                    <a:pt x="404" y="1241"/>
                  </a:lnTo>
                  <a:lnTo>
                    <a:pt x="40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0" name="Google Shape;1120;p25"/>
            <p:cNvSpPr txBox="1"/>
            <p:nvPr/>
          </p:nvSpPr>
          <p:spPr>
            <a:xfrm>
              <a:off x="1072485" y="5371262"/>
              <a:ext cx="950283" cy="518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53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79%</a:t>
              </a:r>
              <a:endParaRPr/>
            </a:p>
          </p:txBody>
        </p:sp>
      </p:grpSp>
      <p:grpSp>
        <p:nvGrpSpPr>
          <p:cNvPr id="1121" name="Google Shape;1121;p25"/>
          <p:cNvGrpSpPr/>
          <p:nvPr/>
        </p:nvGrpSpPr>
        <p:grpSpPr>
          <a:xfrm>
            <a:off x="2333304" y="3388279"/>
            <a:ext cx="1169292" cy="3076780"/>
            <a:chOff x="2212104" y="3212766"/>
            <a:chExt cx="1108723" cy="2917403"/>
          </a:xfrm>
        </p:grpSpPr>
        <p:sp>
          <p:nvSpPr>
            <p:cNvPr id="1122" name="Google Shape;1122;p25"/>
            <p:cNvSpPr/>
            <p:nvPr/>
          </p:nvSpPr>
          <p:spPr>
            <a:xfrm>
              <a:off x="2767149" y="3212766"/>
              <a:ext cx="553678" cy="2686362"/>
            </a:xfrm>
            <a:custGeom>
              <a:rect b="b" l="l" r="r" t="t"/>
              <a:pathLst>
                <a:path extrusionOk="0" h="1965" w="405">
                  <a:moveTo>
                    <a:pt x="405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5" y="121"/>
                  </a:lnTo>
                  <a:lnTo>
                    <a:pt x="405" y="196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2212104" y="3212766"/>
              <a:ext cx="555045" cy="2687729"/>
            </a:xfrm>
            <a:custGeom>
              <a:rect b="b" l="l" r="r" t="t"/>
              <a:pathLst>
                <a:path extrusionOk="0" h="1966" w="406">
                  <a:moveTo>
                    <a:pt x="0" y="1966"/>
                  </a:moveTo>
                  <a:lnTo>
                    <a:pt x="406" y="1803"/>
                  </a:lnTo>
                  <a:lnTo>
                    <a:pt x="406" y="0"/>
                  </a:lnTo>
                  <a:lnTo>
                    <a:pt x="0" y="121"/>
                  </a:lnTo>
                  <a:lnTo>
                    <a:pt x="0" y="196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2212104" y="3383655"/>
              <a:ext cx="555045" cy="2746514"/>
            </a:xfrm>
            <a:custGeom>
              <a:rect b="b" l="l" r="r" t="t"/>
              <a:pathLst>
                <a:path extrusionOk="0" h="2009" w="406">
                  <a:moveTo>
                    <a:pt x="406" y="2009"/>
                  </a:moveTo>
                  <a:lnTo>
                    <a:pt x="0" y="1843"/>
                  </a:lnTo>
                  <a:lnTo>
                    <a:pt x="0" y="0"/>
                  </a:lnTo>
                  <a:lnTo>
                    <a:pt x="406" y="123"/>
                  </a:lnTo>
                  <a:lnTo>
                    <a:pt x="406" y="200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125" name="Google Shape;1125;p25"/>
            <p:cNvGrpSpPr/>
            <p:nvPr/>
          </p:nvGrpSpPr>
          <p:grpSpPr>
            <a:xfrm>
              <a:off x="2212104" y="3212766"/>
              <a:ext cx="1108723" cy="2917403"/>
              <a:chOff x="4860550" y="2567551"/>
              <a:chExt cx="1219595" cy="3209143"/>
            </a:xfrm>
          </p:grpSpPr>
          <p:sp>
            <p:nvSpPr>
              <p:cNvPr id="1126" name="Google Shape;1126;p25"/>
              <p:cNvSpPr/>
              <p:nvPr/>
            </p:nvSpPr>
            <p:spPr>
              <a:xfrm>
                <a:off x="5471099" y="2567551"/>
                <a:ext cx="609046" cy="2954998"/>
              </a:xfrm>
              <a:custGeom>
                <a:rect b="b" l="l" r="r" t="t"/>
                <a:pathLst>
                  <a:path extrusionOk="0" h="1965" w="405">
                    <a:moveTo>
                      <a:pt x="405" y="1965"/>
                    </a:moveTo>
                    <a:lnTo>
                      <a:pt x="0" y="1802"/>
                    </a:lnTo>
                    <a:lnTo>
                      <a:pt x="0" y="0"/>
                    </a:lnTo>
                    <a:lnTo>
                      <a:pt x="405" y="121"/>
                    </a:lnTo>
                    <a:lnTo>
                      <a:pt x="405" y="196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7" name="Google Shape;1127;p25"/>
              <p:cNvSpPr/>
              <p:nvPr/>
            </p:nvSpPr>
            <p:spPr>
              <a:xfrm>
                <a:off x="4860550" y="2567551"/>
                <a:ext cx="610549" cy="2956502"/>
              </a:xfrm>
              <a:custGeom>
                <a:rect b="b" l="l" r="r" t="t"/>
                <a:pathLst>
                  <a:path extrusionOk="0" h="1966" w="406">
                    <a:moveTo>
                      <a:pt x="0" y="1966"/>
                    </a:moveTo>
                    <a:lnTo>
                      <a:pt x="406" y="1803"/>
                    </a:lnTo>
                    <a:lnTo>
                      <a:pt x="406" y="0"/>
                    </a:lnTo>
                    <a:lnTo>
                      <a:pt x="0" y="121"/>
                    </a:lnTo>
                    <a:lnTo>
                      <a:pt x="0" y="1966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8" name="Google Shape;1128;p25"/>
              <p:cNvSpPr/>
              <p:nvPr/>
            </p:nvSpPr>
            <p:spPr>
              <a:xfrm>
                <a:off x="4860550" y="2755528"/>
                <a:ext cx="610549" cy="3021166"/>
              </a:xfrm>
              <a:custGeom>
                <a:rect b="b" l="l" r="r" t="t"/>
                <a:pathLst>
                  <a:path extrusionOk="0" h="2009" w="406">
                    <a:moveTo>
                      <a:pt x="406" y="2009"/>
                    </a:moveTo>
                    <a:lnTo>
                      <a:pt x="0" y="1843"/>
                    </a:lnTo>
                    <a:lnTo>
                      <a:pt x="0" y="0"/>
                    </a:lnTo>
                    <a:lnTo>
                      <a:pt x="406" y="123"/>
                    </a:lnTo>
                    <a:lnTo>
                      <a:pt x="406" y="20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29" name="Google Shape;1129;p25"/>
              <p:cNvSpPr/>
              <p:nvPr/>
            </p:nvSpPr>
            <p:spPr>
              <a:xfrm>
                <a:off x="5471099" y="2755528"/>
                <a:ext cx="609046" cy="3021166"/>
              </a:xfrm>
              <a:custGeom>
                <a:rect b="b" l="l" r="r" t="t"/>
                <a:pathLst>
                  <a:path extrusionOk="0" h="2009" w="405">
                    <a:moveTo>
                      <a:pt x="0" y="2009"/>
                    </a:moveTo>
                    <a:lnTo>
                      <a:pt x="405" y="1843"/>
                    </a:lnTo>
                    <a:lnTo>
                      <a:pt x="405" y="0"/>
                    </a:lnTo>
                    <a:lnTo>
                      <a:pt x="0" y="123"/>
                    </a:lnTo>
                    <a:lnTo>
                      <a:pt x="0" y="200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130" name="Google Shape;1130;p25"/>
            <p:cNvSpPr/>
            <p:nvPr/>
          </p:nvSpPr>
          <p:spPr>
            <a:xfrm>
              <a:off x="2767149" y="3383655"/>
              <a:ext cx="553678" cy="2746514"/>
            </a:xfrm>
            <a:custGeom>
              <a:rect b="b" l="l" r="r" t="t"/>
              <a:pathLst>
                <a:path extrusionOk="0" h="2009" w="405">
                  <a:moveTo>
                    <a:pt x="0" y="2009"/>
                  </a:moveTo>
                  <a:lnTo>
                    <a:pt x="405" y="1843"/>
                  </a:lnTo>
                  <a:lnTo>
                    <a:pt x="405" y="0"/>
                  </a:lnTo>
                  <a:lnTo>
                    <a:pt x="0" y="123"/>
                  </a:lnTo>
                  <a:lnTo>
                    <a:pt x="0" y="200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1" name="Google Shape;1131;p25"/>
            <p:cNvSpPr/>
            <p:nvPr/>
          </p:nvSpPr>
          <p:spPr>
            <a:xfrm>
              <a:off x="2767149" y="4682405"/>
              <a:ext cx="0" cy="340410"/>
            </a:xfrm>
            <a:custGeom>
              <a:rect b="b" l="l" r="r" t="t"/>
              <a:pathLst>
                <a:path extrusionOk="0" h="249" w="120000">
                  <a:moveTo>
                    <a:pt x="0" y="0"/>
                  </a:moveTo>
                  <a:lnTo>
                    <a:pt x="0" y="0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491E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2767149" y="4682405"/>
              <a:ext cx="0" cy="340410"/>
            </a:xfrm>
            <a:custGeom>
              <a:rect b="b" l="l" r="r" t="t"/>
              <a:pathLst>
                <a:path extrusionOk="0" h="249" w="120000">
                  <a:moveTo>
                    <a:pt x="0" y="0"/>
                  </a:moveTo>
                  <a:lnTo>
                    <a:pt x="0" y="0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2767149" y="4682405"/>
              <a:ext cx="553678" cy="1216724"/>
            </a:xfrm>
            <a:custGeom>
              <a:rect b="b" l="l" r="r" t="t"/>
              <a:pathLst>
                <a:path extrusionOk="0" h="890" w="405">
                  <a:moveTo>
                    <a:pt x="0" y="0"/>
                  </a:moveTo>
                  <a:lnTo>
                    <a:pt x="0" y="249"/>
                  </a:lnTo>
                  <a:lnTo>
                    <a:pt x="405" y="125"/>
                  </a:lnTo>
                  <a:lnTo>
                    <a:pt x="405" y="890"/>
                  </a:lnTo>
                  <a:lnTo>
                    <a:pt x="405" y="1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2212104" y="4682405"/>
              <a:ext cx="555045" cy="995253"/>
            </a:xfrm>
            <a:custGeom>
              <a:rect b="b" l="l" r="r" t="t"/>
              <a:pathLst>
                <a:path extrusionOk="0" h="728" w="406">
                  <a:moveTo>
                    <a:pt x="406" y="0"/>
                  </a:moveTo>
                  <a:lnTo>
                    <a:pt x="0" y="121"/>
                  </a:lnTo>
                  <a:lnTo>
                    <a:pt x="0" y="125"/>
                  </a:lnTo>
                  <a:lnTo>
                    <a:pt x="406" y="249"/>
                  </a:lnTo>
                  <a:lnTo>
                    <a:pt x="406" y="728"/>
                  </a:lnTo>
                  <a:lnTo>
                    <a:pt x="406" y="728"/>
                  </a:lnTo>
                  <a:lnTo>
                    <a:pt x="406" y="249"/>
                  </a:lnTo>
                  <a:lnTo>
                    <a:pt x="40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2212104" y="4853293"/>
              <a:ext cx="555045" cy="1276876"/>
            </a:xfrm>
            <a:custGeom>
              <a:rect b="b" l="l" r="r" t="t"/>
              <a:pathLst>
                <a:path extrusionOk="0" h="934" w="406">
                  <a:moveTo>
                    <a:pt x="0" y="0"/>
                  </a:moveTo>
                  <a:lnTo>
                    <a:pt x="0" y="766"/>
                  </a:lnTo>
                  <a:lnTo>
                    <a:pt x="0" y="768"/>
                  </a:lnTo>
                  <a:lnTo>
                    <a:pt x="406" y="934"/>
                  </a:lnTo>
                  <a:lnTo>
                    <a:pt x="406" y="603"/>
                  </a:lnTo>
                  <a:lnTo>
                    <a:pt x="406" y="1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6" name="Google Shape;1136;p25"/>
            <p:cNvSpPr/>
            <p:nvPr/>
          </p:nvSpPr>
          <p:spPr>
            <a:xfrm>
              <a:off x="2767149" y="5022814"/>
              <a:ext cx="0" cy="1107355"/>
            </a:xfrm>
            <a:custGeom>
              <a:rect b="b" l="l" r="r" t="t"/>
              <a:pathLst>
                <a:path extrusionOk="0" h="810" w="120000">
                  <a:moveTo>
                    <a:pt x="0" y="0"/>
                  </a:moveTo>
                  <a:lnTo>
                    <a:pt x="0" y="0"/>
                  </a:lnTo>
                  <a:lnTo>
                    <a:pt x="0" y="479"/>
                  </a:lnTo>
                  <a:lnTo>
                    <a:pt x="0" y="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4E1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7" name="Google Shape;1137;p25"/>
            <p:cNvSpPr/>
            <p:nvPr/>
          </p:nvSpPr>
          <p:spPr>
            <a:xfrm>
              <a:off x="2767149" y="5022814"/>
              <a:ext cx="0" cy="1107355"/>
            </a:xfrm>
            <a:custGeom>
              <a:rect b="b" l="l" r="r" t="t"/>
              <a:pathLst>
                <a:path extrusionOk="0" h="810" w="120000">
                  <a:moveTo>
                    <a:pt x="0" y="0"/>
                  </a:moveTo>
                  <a:lnTo>
                    <a:pt x="0" y="0"/>
                  </a:lnTo>
                  <a:lnTo>
                    <a:pt x="0" y="479"/>
                  </a:lnTo>
                  <a:lnTo>
                    <a:pt x="0" y="8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138" name="Google Shape;1138;p25"/>
            <p:cNvGrpSpPr/>
            <p:nvPr/>
          </p:nvGrpSpPr>
          <p:grpSpPr>
            <a:xfrm>
              <a:off x="2212104" y="4682405"/>
              <a:ext cx="1108723" cy="1447764"/>
              <a:chOff x="4860550" y="4184153"/>
              <a:chExt cx="1219595" cy="1592541"/>
            </a:xfrm>
          </p:grpSpPr>
          <p:sp>
            <p:nvSpPr>
              <p:cNvPr id="1139" name="Google Shape;1139;p25"/>
              <p:cNvSpPr/>
              <p:nvPr/>
            </p:nvSpPr>
            <p:spPr>
              <a:xfrm>
                <a:off x="5471099" y="4184153"/>
                <a:ext cx="609046" cy="1338396"/>
              </a:xfrm>
              <a:custGeom>
                <a:rect b="b" l="l" r="r" t="t"/>
                <a:pathLst>
                  <a:path extrusionOk="0" h="890" w="405">
                    <a:moveTo>
                      <a:pt x="0" y="0"/>
                    </a:moveTo>
                    <a:lnTo>
                      <a:pt x="0" y="249"/>
                    </a:lnTo>
                    <a:lnTo>
                      <a:pt x="405" y="125"/>
                    </a:lnTo>
                    <a:lnTo>
                      <a:pt x="405" y="890"/>
                    </a:lnTo>
                    <a:lnTo>
                      <a:pt x="405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40" name="Google Shape;1140;p25"/>
              <p:cNvSpPr/>
              <p:nvPr/>
            </p:nvSpPr>
            <p:spPr>
              <a:xfrm>
                <a:off x="4860550" y="4184153"/>
                <a:ext cx="610549" cy="1094778"/>
              </a:xfrm>
              <a:custGeom>
                <a:rect b="b" l="l" r="r" t="t"/>
                <a:pathLst>
                  <a:path extrusionOk="0" h="728" w="406">
                    <a:moveTo>
                      <a:pt x="406" y="0"/>
                    </a:moveTo>
                    <a:lnTo>
                      <a:pt x="0" y="121"/>
                    </a:lnTo>
                    <a:lnTo>
                      <a:pt x="0" y="125"/>
                    </a:lnTo>
                    <a:lnTo>
                      <a:pt x="406" y="249"/>
                    </a:lnTo>
                    <a:lnTo>
                      <a:pt x="406" y="728"/>
                    </a:lnTo>
                    <a:lnTo>
                      <a:pt x="406" y="728"/>
                    </a:lnTo>
                    <a:lnTo>
                      <a:pt x="406" y="249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41" name="Google Shape;1141;p25"/>
              <p:cNvSpPr/>
              <p:nvPr/>
            </p:nvSpPr>
            <p:spPr>
              <a:xfrm>
                <a:off x="4860550" y="4372130"/>
                <a:ext cx="610549" cy="1404564"/>
              </a:xfrm>
              <a:custGeom>
                <a:rect b="b" l="l" r="r" t="t"/>
                <a:pathLst>
                  <a:path extrusionOk="0" h="934" w="406">
                    <a:moveTo>
                      <a:pt x="0" y="0"/>
                    </a:moveTo>
                    <a:lnTo>
                      <a:pt x="0" y="766"/>
                    </a:lnTo>
                    <a:lnTo>
                      <a:pt x="0" y="768"/>
                    </a:lnTo>
                    <a:lnTo>
                      <a:pt x="406" y="934"/>
                    </a:lnTo>
                    <a:lnTo>
                      <a:pt x="406" y="603"/>
                    </a:lnTo>
                    <a:lnTo>
                      <a:pt x="406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42" name="Google Shape;1142;p25"/>
              <p:cNvSpPr/>
              <p:nvPr/>
            </p:nvSpPr>
            <p:spPr>
              <a:xfrm>
                <a:off x="5471099" y="4372130"/>
                <a:ext cx="609046" cy="1404564"/>
              </a:xfrm>
              <a:custGeom>
                <a:rect b="b" l="l" r="r" t="t"/>
                <a:pathLst>
                  <a:path extrusionOk="0" h="934" w="405">
                    <a:moveTo>
                      <a:pt x="405" y="0"/>
                    </a:moveTo>
                    <a:lnTo>
                      <a:pt x="0" y="124"/>
                    </a:lnTo>
                    <a:lnTo>
                      <a:pt x="0" y="934"/>
                    </a:lnTo>
                    <a:lnTo>
                      <a:pt x="405" y="768"/>
                    </a:lnTo>
                    <a:lnTo>
                      <a:pt x="405" y="765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143" name="Google Shape;1143;p25"/>
            <p:cNvSpPr/>
            <p:nvPr/>
          </p:nvSpPr>
          <p:spPr>
            <a:xfrm>
              <a:off x="2767149" y="4853293"/>
              <a:ext cx="553678" cy="1276876"/>
            </a:xfrm>
            <a:custGeom>
              <a:rect b="b" l="l" r="r" t="t"/>
              <a:pathLst>
                <a:path extrusionOk="0" h="934" w="405">
                  <a:moveTo>
                    <a:pt x="405" y="0"/>
                  </a:moveTo>
                  <a:lnTo>
                    <a:pt x="0" y="124"/>
                  </a:lnTo>
                  <a:lnTo>
                    <a:pt x="0" y="934"/>
                  </a:lnTo>
                  <a:lnTo>
                    <a:pt x="405" y="768"/>
                  </a:lnTo>
                  <a:lnTo>
                    <a:pt x="405" y="765"/>
                  </a:lnTo>
                  <a:lnTo>
                    <a:pt x="40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4" name="Google Shape;1144;p25"/>
            <p:cNvSpPr txBox="1"/>
            <p:nvPr/>
          </p:nvSpPr>
          <p:spPr>
            <a:xfrm>
              <a:off x="2302433" y="5367790"/>
              <a:ext cx="950283" cy="518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53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39%</a:t>
              </a:r>
              <a:endParaRPr/>
            </a:p>
          </p:txBody>
        </p:sp>
      </p:grpSp>
      <p:grpSp>
        <p:nvGrpSpPr>
          <p:cNvPr id="1145" name="Google Shape;1145;p25"/>
          <p:cNvGrpSpPr/>
          <p:nvPr/>
        </p:nvGrpSpPr>
        <p:grpSpPr>
          <a:xfrm>
            <a:off x="4890356" y="3383954"/>
            <a:ext cx="1169292" cy="3076779"/>
            <a:chOff x="4636701" y="3208666"/>
            <a:chExt cx="1108723" cy="2917402"/>
          </a:xfrm>
        </p:grpSpPr>
        <p:sp>
          <p:nvSpPr>
            <p:cNvPr id="1146" name="Google Shape;1146;p25"/>
            <p:cNvSpPr/>
            <p:nvPr/>
          </p:nvSpPr>
          <p:spPr>
            <a:xfrm>
              <a:off x="5190379" y="3208666"/>
              <a:ext cx="555045" cy="2686362"/>
            </a:xfrm>
            <a:custGeom>
              <a:rect b="b" l="l" r="r" t="t"/>
              <a:pathLst>
                <a:path extrusionOk="0" h="1965" w="406">
                  <a:moveTo>
                    <a:pt x="406" y="1965"/>
                  </a:moveTo>
                  <a:lnTo>
                    <a:pt x="0" y="1802"/>
                  </a:lnTo>
                  <a:lnTo>
                    <a:pt x="0" y="0"/>
                  </a:lnTo>
                  <a:lnTo>
                    <a:pt x="406" y="121"/>
                  </a:lnTo>
                  <a:lnTo>
                    <a:pt x="406" y="196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7" name="Google Shape;1147;p25"/>
            <p:cNvSpPr/>
            <p:nvPr/>
          </p:nvSpPr>
          <p:spPr>
            <a:xfrm>
              <a:off x="4636701" y="3208666"/>
              <a:ext cx="553678" cy="2687729"/>
            </a:xfrm>
            <a:custGeom>
              <a:rect b="b" l="l" r="r" t="t"/>
              <a:pathLst>
                <a:path extrusionOk="0" h="1966" w="405">
                  <a:moveTo>
                    <a:pt x="0" y="1966"/>
                  </a:moveTo>
                  <a:lnTo>
                    <a:pt x="405" y="1804"/>
                  </a:lnTo>
                  <a:lnTo>
                    <a:pt x="405" y="0"/>
                  </a:lnTo>
                  <a:lnTo>
                    <a:pt x="0" y="121"/>
                  </a:lnTo>
                  <a:lnTo>
                    <a:pt x="0" y="196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8" name="Google Shape;1148;p25"/>
            <p:cNvSpPr/>
            <p:nvPr/>
          </p:nvSpPr>
          <p:spPr>
            <a:xfrm>
              <a:off x="4636701" y="3379553"/>
              <a:ext cx="553678" cy="2746514"/>
            </a:xfrm>
            <a:custGeom>
              <a:rect b="b" l="l" r="r" t="t"/>
              <a:pathLst>
                <a:path extrusionOk="0" h="2009" w="405">
                  <a:moveTo>
                    <a:pt x="405" y="2009"/>
                  </a:moveTo>
                  <a:lnTo>
                    <a:pt x="0" y="1844"/>
                  </a:lnTo>
                  <a:lnTo>
                    <a:pt x="0" y="0"/>
                  </a:lnTo>
                  <a:lnTo>
                    <a:pt x="405" y="124"/>
                  </a:lnTo>
                  <a:lnTo>
                    <a:pt x="405" y="200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149" name="Google Shape;1149;p25"/>
            <p:cNvGrpSpPr/>
            <p:nvPr/>
          </p:nvGrpSpPr>
          <p:grpSpPr>
            <a:xfrm>
              <a:off x="4636701" y="3208666"/>
              <a:ext cx="1108723" cy="2917402"/>
              <a:chOff x="7527607" y="2563040"/>
              <a:chExt cx="1219595" cy="3209142"/>
            </a:xfrm>
          </p:grpSpPr>
          <p:sp>
            <p:nvSpPr>
              <p:cNvPr id="1150" name="Google Shape;1150;p25"/>
              <p:cNvSpPr/>
              <p:nvPr/>
            </p:nvSpPr>
            <p:spPr>
              <a:xfrm>
                <a:off x="8136653" y="2563040"/>
                <a:ext cx="610549" cy="2954998"/>
              </a:xfrm>
              <a:custGeom>
                <a:rect b="b" l="l" r="r" t="t"/>
                <a:pathLst>
                  <a:path extrusionOk="0" h="1965" w="406">
                    <a:moveTo>
                      <a:pt x="406" y="1965"/>
                    </a:moveTo>
                    <a:lnTo>
                      <a:pt x="0" y="1802"/>
                    </a:lnTo>
                    <a:lnTo>
                      <a:pt x="0" y="0"/>
                    </a:lnTo>
                    <a:lnTo>
                      <a:pt x="406" y="121"/>
                    </a:lnTo>
                    <a:lnTo>
                      <a:pt x="406" y="196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51" name="Google Shape;1151;p25"/>
              <p:cNvSpPr/>
              <p:nvPr/>
            </p:nvSpPr>
            <p:spPr>
              <a:xfrm>
                <a:off x="7527607" y="2563040"/>
                <a:ext cx="609046" cy="2956502"/>
              </a:xfrm>
              <a:custGeom>
                <a:rect b="b" l="l" r="r" t="t"/>
                <a:pathLst>
                  <a:path extrusionOk="0" h="1966" w="405">
                    <a:moveTo>
                      <a:pt x="0" y="1966"/>
                    </a:moveTo>
                    <a:lnTo>
                      <a:pt x="405" y="1804"/>
                    </a:lnTo>
                    <a:lnTo>
                      <a:pt x="405" y="0"/>
                    </a:lnTo>
                    <a:lnTo>
                      <a:pt x="0" y="121"/>
                    </a:lnTo>
                    <a:lnTo>
                      <a:pt x="0" y="1966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52" name="Google Shape;1152;p25"/>
              <p:cNvSpPr/>
              <p:nvPr/>
            </p:nvSpPr>
            <p:spPr>
              <a:xfrm>
                <a:off x="7527607" y="2751016"/>
                <a:ext cx="609046" cy="3021166"/>
              </a:xfrm>
              <a:custGeom>
                <a:rect b="b" l="l" r="r" t="t"/>
                <a:pathLst>
                  <a:path extrusionOk="0" h="2009" w="405">
                    <a:moveTo>
                      <a:pt x="405" y="2009"/>
                    </a:moveTo>
                    <a:lnTo>
                      <a:pt x="0" y="1844"/>
                    </a:lnTo>
                    <a:lnTo>
                      <a:pt x="0" y="0"/>
                    </a:lnTo>
                    <a:lnTo>
                      <a:pt x="405" y="124"/>
                    </a:lnTo>
                    <a:lnTo>
                      <a:pt x="405" y="200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53" name="Google Shape;1153;p25"/>
              <p:cNvSpPr/>
              <p:nvPr/>
            </p:nvSpPr>
            <p:spPr>
              <a:xfrm>
                <a:off x="8136653" y="2751016"/>
                <a:ext cx="610549" cy="3021166"/>
              </a:xfrm>
              <a:custGeom>
                <a:rect b="b" l="l" r="r" t="t"/>
                <a:pathLst>
                  <a:path extrusionOk="0" h="2009" w="406">
                    <a:moveTo>
                      <a:pt x="0" y="2009"/>
                    </a:moveTo>
                    <a:lnTo>
                      <a:pt x="406" y="1844"/>
                    </a:lnTo>
                    <a:lnTo>
                      <a:pt x="406" y="0"/>
                    </a:lnTo>
                    <a:lnTo>
                      <a:pt x="0" y="124"/>
                    </a:lnTo>
                    <a:lnTo>
                      <a:pt x="0" y="200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154" name="Google Shape;1154;p25"/>
            <p:cNvSpPr/>
            <p:nvPr/>
          </p:nvSpPr>
          <p:spPr>
            <a:xfrm>
              <a:off x="5190379" y="3379553"/>
              <a:ext cx="555045" cy="2746514"/>
            </a:xfrm>
            <a:custGeom>
              <a:rect b="b" l="l" r="r" t="t"/>
              <a:pathLst>
                <a:path extrusionOk="0" h="2009" w="406">
                  <a:moveTo>
                    <a:pt x="0" y="2009"/>
                  </a:moveTo>
                  <a:lnTo>
                    <a:pt x="406" y="1844"/>
                  </a:lnTo>
                  <a:lnTo>
                    <a:pt x="406" y="0"/>
                  </a:lnTo>
                  <a:lnTo>
                    <a:pt x="0" y="124"/>
                  </a:lnTo>
                  <a:lnTo>
                    <a:pt x="0" y="200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5" name="Google Shape;1155;p25"/>
            <p:cNvSpPr/>
            <p:nvPr/>
          </p:nvSpPr>
          <p:spPr>
            <a:xfrm>
              <a:off x="5190379" y="5046055"/>
              <a:ext cx="555045" cy="626135"/>
            </a:xfrm>
            <a:custGeom>
              <a:rect b="b" l="l" r="r" t="t"/>
              <a:pathLst>
                <a:path extrusionOk="0" h="458" w="406">
                  <a:moveTo>
                    <a:pt x="0" y="0"/>
                  </a:moveTo>
                  <a:lnTo>
                    <a:pt x="0" y="249"/>
                  </a:lnTo>
                  <a:lnTo>
                    <a:pt x="0" y="458"/>
                  </a:lnTo>
                  <a:lnTo>
                    <a:pt x="0" y="249"/>
                  </a:lnTo>
                  <a:lnTo>
                    <a:pt x="406" y="125"/>
                  </a:lnTo>
                  <a:lnTo>
                    <a:pt x="406" y="1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6" name="Google Shape;1156;p25"/>
            <p:cNvSpPr/>
            <p:nvPr/>
          </p:nvSpPr>
          <p:spPr>
            <a:xfrm>
              <a:off x="4636701" y="5046055"/>
              <a:ext cx="553678" cy="850339"/>
            </a:xfrm>
            <a:custGeom>
              <a:rect b="b" l="l" r="r" t="t"/>
              <a:pathLst>
                <a:path extrusionOk="0" h="622" w="405">
                  <a:moveTo>
                    <a:pt x="405" y="0"/>
                  </a:moveTo>
                  <a:lnTo>
                    <a:pt x="0" y="121"/>
                  </a:lnTo>
                  <a:lnTo>
                    <a:pt x="0" y="622"/>
                  </a:lnTo>
                  <a:lnTo>
                    <a:pt x="0" y="125"/>
                  </a:lnTo>
                  <a:lnTo>
                    <a:pt x="405" y="249"/>
                  </a:lnTo>
                  <a:lnTo>
                    <a:pt x="405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7" name="Google Shape;1157;p25"/>
            <p:cNvSpPr/>
            <p:nvPr/>
          </p:nvSpPr>
          <p:spPr>
            <a:xfrm>
              <a:off x="4636701" y="5216943"/>
              <a:ext cx="553678" cy="909125"/>
            </a:xfrm>
            <a:custGeom>
              <a:rect b="b" l="l" r="r" t="t"/>
              <a:pathLst>
                <a:path extrusionOk="0" h="665" w="405">
                  <a:moveTo>
                    <a:pt x="0" y="0"/>
                  </a:moveTo>
                  <a:lnTo>
                    <a:pt x="0" y="497"/>
                  </a:lnTo>
                  <a:lnTo>
                    <a:pt x="0" y="500"/>
                  </a:lnTo>
                  <a:lnTo>
                    <a:pt x="405" y="665"/>
                  </a:lnTo>
                  <a:lnTo>
                    <a:pt x="405" y="1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8" name="Google Shape;1158;p25"/>
            <p:cNvSpPr/>
            <p:nvPr/>
          </p:nvSpPr>
          <p:spPr>
            <a:xfrm>
              <a:off x="5190379" y="5386464"/>
              <a:ext cx="0" cy="739604"/>
            </a:xfrm>
            <a:custGeom>
              <a:rect b="b" l="l" r="r" t="t"/>
              <a:pathLst>
                <a:path extrusionOk="0" h="541" w="120000">
                  <a:moveTo>
                    <a:pt x="0" y="0"/>
                  </a:moveTo>
                  <a:lnTo>
                    <a:pt x="0" y="541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990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9" name="Google Shape;1159;p25"/>
            <p:cNvSpPr/>
            <p:nvPr/>
          </p:nvSpPr>
          <p:spPr>
            <a:xfrm>
              <a:off x="5190379" y="5386464"/>
              <a:ext cx="0" cy="739604"/>
            </a:xfrm>
            <a:custGeom>
              <a:rect b="b" l="l" r="r" t="t"/>
              <a:pathLst>
                <a:path extrusionOk="0" h="541" w="120000">
                  <a:moveTo>
                    <a:pt x="0" y="0"/>
                  </a:moveTo>
                  <a:lnTo>
                    <a:pt x="0" y="541"/>
                  </a:lnTo>
                  <a:lnTo>
                    <a:pt x="0" y="20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160" name="Google Shape;1160;p25"/>
            <p:cNvGrpSpPr/>
            <p:nvPr/>
          </p:nvGrpSpPr>
          <p:grpSpPr>
            <a:xfrm>
              <a:off x="4636701" y="5022814"/>
              <a:ext cx="1108723" cy="1095697"/>
              <a:chOff x="7527607" y="4584168"/>
              <a:chExt cx="1219595" cy="1205267"/>
            </a:xfrm>
          </p:grpSpPr>
          <p:sp>
            <p:nvSpPr>
              <p:cNvPr id="1161" name="Google Shape;1161;p25"/>
              <p:cNvSpPr/>
              <p:nvPr/>
            </p:nvSpPr>
            <p:spPr>
              <a:xfrm>
                <a:off x="8136653" y="4584168"/>
                <a:ext cx="610549" cy="688748"/>
              </a:xfrm>
              <a:custGeom>
                <a:rect b="b" l="l" r="r" t="t"/>
                <a:pathLst>
                  <a:path extrusionOk="0" h="458" w="406">
                    <a:moveTo>
                      <a:pt x="0" y="0"/>
                    </a:moveTo>
                    <a:lnTo>
                      <a:pt x="0" y="249"/>
                    </a:lnTo>
                    <a:lnTo>
                      <a:pt x="0" y="458"/>
                    </a:lnTo>
                    <a:lnTo>
                      <a:pt x="0" y="249"/>
                    </a:lnTo>
                    <a:lnTo>
                      <a:pt x="406" y="125"/>
                    </a:lnTo>
                    <a:lnTo>
                      <a:pt x="406" y="1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62" name="Google Shape;1162;p25"/>
              <p:cNvSpPr/>
              <p:nvPr/>
            </p:nvSpPr>
            <p:spPr>
              <a:xfrm>
                <a:off x="7527607" y="4584168"/>
                <a:ext cx="609046" cy="935373"/>
              </a:xfrm>
              <a:custGeom>
                <a:rect b="b" l="l" r="r" t="t"/>
                <a:pathLst>
                  <a:path extrusionOk="0" h="622" w="405">
                    <a:moveTo>
                      <a:pt x="405" y="0"/>
                    </a:moveTo>
                    <a:lnTo>
                      <a:pt x="0" y="121"/>
                    </a:lnTo>
                    <a:lnTo>
                      <a:pt x="0" y="622"/>
                    </a:lnTo>
                    <a:lnTo>
                      <a:pt x="0" y="125"/>
                    </a:lnTo>
                    <a:lnTo>
                      <a:pt x="405" y="249"/>
                    </a:lnTo>
                    <a:lnTo>
                      <a:pt x="405" y="0"/>
                    </a:ln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63" name="Google Shape;1163;p25"/>
              <p:cNvSpPr/>
              <p:nvPr/>
            </p:nvSpPr>
            <p:spPr>
              <a:xfrm>
                <a:off x="7527607" y="4772145"/>
                <a:ext cx="609046" cy="1000038"/>
              </a:xfrm>
              <a:custGeom>
                <a:rect b="b" l="l" r="r" t="t"/>
                <a:pathLst>
                  <a:path extrusionOk="0" h="665" w="405">
                    <a:moveTo>
                      <a:pt x="0" y="0"/>
                    </a:moveTo>
                    <a:lnTo>
                      <a:pt x="0" y="497"/>
                    </a:lnTo>
                    <a:lnTo>
                      <a:pt x="0" y="500"/>
                    </a:lnTo>
                    <a:lnTo>
                      <a:pt x="405" y="665"/>
                    </a:lnTo>
                    <a:lnTo>
                      <a:pt x="405" y="1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64" name="Google Shape;1164;p25"/>
              <p:cNvSpPr/>
              <p:nvPr/>
            </p:nvSpPr>
            <p:spPr>
              <a:xfrm>
                <a:off x="8136653" y="4769390"/>
                <a:ext cx="610549" cy="1020045"/>
              </a:xfrm>
              <a:custGeom>
                <a:rect b="b" l="l" r="r" t="t"/>
                <a:pathLst>
                  <a:path extrusionOk="0" h="665" w="406">
                    <a:moveTo>
                      <a:pt x="406" y="0"/>
                    </a:moveTo>
                    <a:lnTo>
                      <a:pt x="0" y="124"/>
                    </a:lnTo>
                    <a:lnTo>
                      <a:pt x="0" y="333"/>
                    </a:lnTo>
                    <a:lnTo>
                      <a:pt x="0" y="665"/>
                    </a:lnTo>
                    <a:lnTo>
                      <a:pt x="406" y="500"/>
                    </a:ln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165" name="Google Shape;1165;p25"/>
            <p:cNvSpPr/>
            <p:nvPr/>
          </p:nvSpPr>
          <p:spPr>
            <a:xfrm>
              <a:off x="5190379" y="5216943"/>
              <a:ext cx="555045" cy="909125"/>
            </a:xfrm>
            <a:custGeom>
              <a:rect b="b" l="l" r="r" t="t"/>
              <a:pathLst>
                <a:path extrusionOk="0" h="665" w="406">
                  <a:moveTo>
                    <a:pt x="406" y="0"/>
                  </a:moveTo>
                  <a:lnTo>
                    <a:pt x="0" y="124"/>
                  </a:lnTo>
                  <a:lnTo>
                    <a:pt x="0" y="333"/>
                  </a:lnTo>
                  <a:lnTo>
                    <a:pt x="0" y="665"/>
                  </a:lnTo>
                  <a:lnTo>
                    <a:pt x="406" y="500"/>
                  </a:lnTo>
                  <a:lnTo>
                    <a:pt x="40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6" name="Google Shape;1166;p25"/>
            <p:cNvSpPr txBox="1"/>
            <p:nvPr/>
          </p:nvSpPr>
          <p:spPr>
            <a:xfrm>
              <a:off x="4715238" y="5374356"/>
              <a:ext cx="950283" cy="518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53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22%</a:t>
              </a:r>
              <a:endParaRPr/>
            </a:p>
          </p:txBody>
        </p:sp>
      </p:grpSp>
      <p:grpSp>
        <p:nvGrpSpPr>
          <p:cNvPr id="1167" name="Google Shape;1167;p25"/>
          <p:cNvGrpSpPr/>
          <p:nvPr/>
        </p:nvGrpSpPr>
        <p:grpSpPr>
          <a:xfrm>
            <a:off x="3611664" y="3382510"/>
            <a:ext cx="1175817" cy="3083988"/>
            <a:chOff x="3424246" y="3207297"/>
            <a:chExt cx="1114910" cy="2924238"/>
          </a:xfrm>
        </p:grpSpPr>
        <p:grpSp>
          <p:nvGrpSpPr>
            <p:cNvPr id="1168" name="Google Shape;1168;p25"/>
            <p:cNvGrpSpPr/>
            <p:nvPr/>
          </p:nvGrpSpPr>
          <p:grpSpPr>
            <a:xfrm>
              <a:off x="3424246" y="3207297"/>
              <a:ext cx="1114910" cy="2924238"/>
              <a:chOff x="6193906" y="2561535"/>
              <a:chExt cx="1226401" cy="3216662"/>
            </a:xfrm>
          </p:grpSpPr>
          <p:sp>
            <p:nvSpPr>
              <p:cNvPr id="1169" name="Google Shape;1169;p25"/>
              <p:cNvSpPr/>
              <p:nvPr/>
            </p:nvSpPr>
            <p:spPr>
              <a:xfrm>
                <a:off x="6807663" y="2561535"/>
                <a:ext cx="612644" cy="2962042"/>
              </a:xfrm>
              <a:custGeom>
                <a:rect b="b" l="l" r="r" t="t"/>
                <a:pathLst>
                  <a:path extrusionOk="0" h="2664" w="551">
                    <a:moveTo>
                      <a:pt x="551" y="2664"/>
                    </a:moveTo>
                    <a:lnTo>
                      <a:pt x="0" y="2443"/>
                    </a:lnTo>
                    <a:lnTo>
                      <a:pt x="0" y="0"/>
                    </a:lnTo>
                    <a:lnTo>
                      <a:pt x="551" y="164"/>
                    </a:lnTo>
                    <a:lnTo>
                      <a:pt x="551" y="266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70" name="Google Shape;1170;p25"/>
              <p:cNvSpPr/>
              <p:nvPr/>
            </p:nvSpPr>
            <p:spPr>
              <a:xfrm>
                <a:off x="6193906" y="2561535"/>
                <a:ext cx="613757" cy="2964266"/>
              </a:xfrm>
              <a:custGeom>
                <a:rect b="b" l="l" r="r" t="t"/>
                <a:pathLst>
                  <a:path extrusionOk="0" h="2666" w="552">
                    <a:moveTo>
                      <a:pt x="0" y="2666"/>
                    </a:moveTo>
                    <a:lnTo>
                      <a:pt x="552" y="2445"/>
                    </a:lnTo>
                    <a:lnTo>
                      <a:pt x="552" y="0"/>
                    </a:lnTo>
                    <a:lnTo>
                      <a:pt x="0" y="164"/>
                    </a:lnTo>
                    <a:lnTo>
                      <a:pt x="0" y="2666"/>
                    </a:lnTo>
                    <a:close/>
                  </a:path>
                </a:pathLst>
              </a:custGeom>
              <a:solidFill>
                <a:srgbClr val="0596FF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71" name="Google Shape;1171;p25"/>
              <p:cNvSpPr/>
              <p:nvPr/>
            </p:nvSpPr>
            <p:spPr>
              <a:xfrm>
                <a:off x="6193906" y="2749442"/>
                <a:ext cx="613757" cy="3028755"/>
              </a:xfrm>
              <a:custGeom>
                <a:rect b="b" l="l" r="r" t="t"/>
                <a:pathLst>
                  <a:path extrusionOk="0" h="2724" w="552">
                    <a:moveTo>
                      <a:pt x="552" y="2724"/>
                    </a:moveTo>
                    <a:lnTo>
                      <a:pt x="0" y="2500"/>
                    </a:lnTo>
                    <a:lnTo>
                      <a:pt x="0" y="0"/>
                    </a:lnTo>
                    <a:lnTo>
                      <a:pt x="552" y="168"/>
                    </a:lnTo>
                    <a:lnTo>
                      <a:pt x="552" y="27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72" name="Google Shape;1172;p25"/>
              <p:cNvSpPr/>
              <p:nvPr/>
            </p:nvSpPr>
            <p:spPr>
              <a:xfrm>
                <a:off x="6807663" y="2749442"/>
                <a:ext cx="612644" cy="3028755"/>
              </a:xfrm>
              <a:custGeom>
                <a:rect b="b" l="l" r="r" t="t"/>
                <a:pathLst>
                  <a:path extrusionOk="0" h="2724" w="551">
                    <a:moveTo>
                      <a:pt x="0" y="2724"/>
                    </a:moveTo>
                    <a:lnTo>
                      <a:pt x="551" y="2500"/>
                    </a:lnTo>
                    <a:lnTo>
                      <a:pt x="551" y="0"/>
                    </a:lnTo>
                    <a:lnTo>
                      <a:pt x="0" y="168"/>
                    </a:lnTo>
                    <a:lnTo>
                      <a:pt x="0" y="2724"/>
                    </a:lnTo>
                    <a:close/>
                  </a:path>
                </a:pathLst>
              </a:custGeom>
              <a:solidFill>
                <a:srgbClr val="0596FF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173" name="Google Shape;1173;p25"/>
            <p:cNvGrpSpPr/>
            <p:nvPr/>
          </p:nvGrpSpPr>
          <p:grpSpPr>
            <a:xfrm>
              <a:off x="3424246" y="4032108"/>
              <a:ext cx="1114910" cy="2099427"/>
              <a:chOff x="6193906" y="3468827"/>
              <a:chExt cx="1226401" cy="2309370"/>
            </a:xfrm>
          </p:grpSpPr>
          <p:sp>
            <p:nvSpPr>
              <p:cNvPr id="1174" name="Google Shape;1174;p25"/>
              <p:cNvSpPr/>
              <p:nvPr/>
            </p:nvSpPr>
            <p:spPr>
              <a:xfrm>
                <a:off x="6807663" y="3468827"/>
                <a:ext cx="612644" cy="2054749"/>
              </a:xfrm>
              <a:custGeom>
                <a:rect b="b" l="l" r="r" t="t"/>
                <a:pathLst>
                  <a:path extrusionOk="0" h="1848" w="551">
                    <a:moveTo>
                      <a:pt x="551" y="1848"/>
                    </a:moveTo>
                    <a:lnTo>
                      <a:pt x="0" y="1627"/>
                    </a:lnTo>
                    <a:lnTo>
                      <a:pt x="0" y="0"/>
                    </a:lnTo>
                    <a:lnTo>
                      <a:pt x="551" y="164"/>
                    </a:lnTo>
                    <a:lnTo>
                      <a:pt x="551" y="184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75" name="Google Shape;1175;p25"/>
              <p:cNvSpPr/>
              <p:nvPr/>
            </p:nvSpPr>
            <p:spPr>
              <a:xfrm>
                <a:off x="6193906" y="3468827"/>
                <a:ext cx="613757" cy="2056974"/>
              </a:xfrm>
              <a:custGeom>
                <a:rect b="b" l="l" r="r" t="t"/>
                <a:pathLst>
                  <a:path extrusionOk="0" h="1850" w="552">
                    <a:moveTo>
                      <a:pt x="0" y="1850"/>
                    </a:moveTo>
                    <a:lnTo>
                      <a:pt x="552" y="1629"/>
                    </a:lnTo>
                    <a:lnTo>
                      <a:pt x="552" y="0"/>
                    </a:lnTo>
                    <a:lnTo>
                      <a:pt x="0" y="164"/>
                    </a:lnTo>
                    <a:lnTo>
                      <a:pt x="0" y="1850"/>
                    </a:lnTo>
                    <a:close/>
                  </a:path>
                </a:pathLst>
              </a:custGeom>
              <a:solidFill>
                <a:srgbClr val="002948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76" name="Google Shape;1176;p25"/>
              <p:cNvSpPr/>
              <p:nvPr/>
            </p:nvSpPr>
            <p:spPr>
              <a:xfrm>
                <a:off x="6193906" y="3656734"/>
                <a:ext cx="613757" cy="2121463"/>
              </a:xfrm>
              <a:custGeom>
                <a:rect b="b" l="l" r="r" t="t"/>
                <a:pathLst>
                  <a:path extrusionOk="0" h="1908" w="552">
                    <a:moveTo>
                      <a:pt x="552" y="1908"/>
                    </a:moveTo>
                    <a:lnTo>
                      <a:pt x="0" y="1684"/>
                    </a:lnTo>
                    <a:lnTo>
                      <a:pt x="0" y="0"/>
                    </a:lnTo>
                    <a:lnTo>
                      <a:pt x="552" y="168"/>
                    </a:lnTo>
                    <a:lnTo>
                      <a:pt x="552" y="19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77" name="Google Shape;1177;p25"/>
              <p:cNvSpPr/>
              <p:nvPr/>
            </p:nvSpPr>
            <p:spPr>
              <a:xfrm>
                <a:off x="6807663" y="3656734"/>
                <a:ext cx="612644" cy="2121463"/>
              </a:xfrm>
              <a:custGeom>
                <a:rect b="b" l="l" r="r" t="t"/>
                <a:pathLst>
                  <a:path extrusionOk="0" h="1908" w="551">
                    <a:moveTo>
                      <a:pt x="0" y="1908"/>
                    </a:moveTo>
                    <a:lnTo>
                      <a:pt x="551" y="1684"/>
                    </a:lnTo>
                    <a:lnTo>
                      <a:pt x="551" y="0"/>
                    </a:lnTo>
                    <a:lnTo>
                      <a:pt x="0" y="168"/>
                    </a:lnTo>
                    <a:lnTo>
                      <a:pt x="0" y="1908"/>
                    </a:lnTo>
                    <a:close/>
                  </a:path>
                </a:pathLst>
              </a:custGeom>
              <a:solidFill>
                <a:srgbClr val="002948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178" name="Google Shape;1178;p25"/>
            <p:cNvSpPr txBox="1"/>
            <p:nvPr/>
          </p:nvSpPr>
          <p:spPr>
            <a:xfrm>
              <a:off x="3518854" y="5367790"/>
              <a:ext cx="950283" cy="5184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53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68%</a:t>
              </a:r>
              <a:endParaRPr/>
            </a:p>
          </p:txBody>
        </p:sp>
      </p:grpSp>
      <p:grpSp>
        <p:nvGrpSpPr>
          <p:cNvPr id="1179" name="Google Shape;1179;p25"/>
          <p:cNvGrpSpPr/>
          <p:nvPr/>
        </p:nvGrpSpPr>
        <p:grpSpPr>
          <a:xfrm>
            <a:off x="1089519" y="2397323"/>
            <a:ext cx="709242" cy="648601"/>
            <a:chOff x="1032747" y="2273142"/>
            <a:chExt cx="672503" cy="615004"/>
          </a:xfrm>
        </p:grpSpPr>
        <p:sp>
          <p:nvSpPr>
            <p:cNvPr id="1180" name="Google Shape;1180;p25"/>
            <p:cNvSpPr/>
            <p:nvPr/>
          </p:nvSpPr>
          <p:spPr>
            <a:xfrm>
              <a:off x="1041080" y="2462922"/>
              <a:ext cx="552362" cy="351365"/>
            </a:xfrm>
            <a:custGeom>
              <a:rect b="b" l="l" r="r" t="t"/>
              <a:pathLst>
                <a:path extrusionOk="0" h="489" w="76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1" name="Google Shape;1181;p25"/>
            <p:cNvSpPr/>
            <p:nvPr/>
          </p:nvSpPr>
          <p:spPr>
            <a:xfrm>
              <a:off x="1548033" y="2627029"/>
              <a:ext cx="157217" cy="261117"/>
            </a:xfrm>
            <a:custGeom>
              <a:rect b="b" l="l" r="r" t="t"/>
              <a:pathLst>
                <a:path extrusionOk="0" h="80" w="48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1"/>
            </a:solidFill>
            <a:ln cap="rnd" cmpd="sng" w="301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2" name="Google Shape;1182;p25"/>
            <p:cNvSpPr/>
            <p:nvPr/>
          </p:nvSpPr>
          <p:spPr>
            <a:xfrm>
              <a:off x="1032747" y="2273142"/>
              <a:ext cx="593895" cy="554787"/>
            </a:xfrm>
            <a:custGeom>
              <a:rect b="b" l="l" r="r" t="t"/>
              <a:pathLst>
                <a:path extrusionOk="0" h="772" w="827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83" name="Google Shape;1183;p25"/>
          <p:cNvGrpSpPr/>
          <p:nvPr/>
        </p:nvGrpSpPr>
        <p:grpSpPr>
          <a:xfrm>
            <a:off x="2383885" y="2397323"/>
            <a:ext cx="709242" cy="656690"/>
            <a:chOff x="2260065" y="2273142"/>
            <a:chExt cx="672503" cy="622674"/>
          </a:xfrm>
        </p:grpSpPr>
        <p:sp>
          <p:nvSpPr>
            <p:cNvPr id="1184" name="Google Shape;1184;p25"/>
            <p:cNvSpPr/>
            <p:nvPr/>
          </p:nvSpPr>
          <p:spPr>
            <a:xfrm>
              <a:off x="2268398" y="2462922"/>
              <a:ext cx="552362" cy="351365"/>
            </a:xfrm>
            <a:custGeom>
              <a:rect b="b" l="l" r="r" t="t"/>
              <a:pathLst>
                <a:path extrusionOk="0" h="489" w="76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2775351" y="2634699"/>
              <a:ext cx="157217" cy="261117"/>
            </a:xfrm>
            <a:custGeom>
              <a:rect b="b" l="l" r="r" t="t"/>
              <a:pathLst>
                <a:path extrusionOk="0" h="80" w="48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2"/>
            </a:solidFill>
            <a:ln cap="rnd" cmpd="sng" w="301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6" name="Google Shape;1186;p25"/>
            <p:cNvSpPr/>
            <p:nvPr/>
          </p:nvSpPr>
          <p:spPr>
            <a:xfrm>
              <a:off x="2260065" y="2273142"/>
              <a:ext cx="593895" cy="554787"/>
            </a:xfrm>
            <a:custGeom>
              <a:rect b="b" l="l" r="r" t="t"/>
              <a:pathLst>
                <a:path extrusionOk="0" h="772" w="827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87" name="Google Shape;1187;p25"/>
          <p:cNvGrpSpPr/>
          <p:nvPr/>
        </p:nvGrpSpPr>
        <p:grpSpPr>
          <a:xfrm>
            <a:off x="3654243" y="2397323"/>
            <a:ext cx="717244" cy="648601"/>
            <a:chOff x="3464619" y="2273142"/>
            <a:chExt cx="680091" cy="615004"/>
          </a:xfrm>
        </p:grpSpPr>
        <p:sp>
          <p:nvSpPr>
            <p:cNvPr id="1188" name="Google Shape;1188;p25"/>
            <p:cNvSpPr/>
            <p:nvPr/>
          </p:nvSpPr>
          <p:spPr>
            <a:xfrm>
              <a:off x="3472952" y="2462922"/>
              <a:ext cx="552362" cy="351365"/>
            </a:xfrm>
            <a:custGeom>
              <a:rect b="b" l="l" r="r" t="t"/>
              <a:pathLst>
                <a:path extrusionOk="0" h="489" w="76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987493" y="2627029"/>
              <a:ext cx="157217" cy="261117"/>
            </a:xfrm>
            <a:custGeom>
              <a:rect b="b" l="l" r="r" t="t"/>
              <a:pathLst>
                <a:path extrusionOk="0" h="80" w="48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3"/>
            </a:solidFill>
            <a:ln cap="rnd" cmpd="sng" w="3015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3464619" y="2273142"/>
              <a:ext cx="593895" cy="554787"/>
            </a:xfrm>
            <a:custGeom>
              <a:rect b="b" l="l" r="r" t="t"/>
              <a:pathLst>
                <a:path extrusionOk="0" h="772" w="827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91" name="Google Shape;1191;p25"/>
          <p:cNvGrpSpPr/>
          <p:nvPr/>
        </p:nvGrpSpPr>
        <p:grpSpPr>
          <a:xfrm>
            <a:off x="4948610" y="2397323"/>
            <a:ext cx="701239" cy="650202"/>
            <a:chOff x="4691938" y="2273142"/>
            <a:chExt cx="664915" cy="616522"/>
          </a:xfrm>
        </p:grpSpPr>
        <p:sp>
          <p:nvSpPr>
            <p:cNvPr id="1192" name="Google Shape;1192;p25"/>
            <p:cNvSpPr/>
            <p:nvPr/>
          </p:nvSpPr>
          <p:spPr>
            <a:xfrm>
              <a:off x="4700270" y="2462922"/>
              <a:ext cx="552362" cy="351365"/>
            </a:xfrm>
            <a:custGeom>
              <a:rect b="b" l="l" r="r" t="t"/>
              <a:pathLst>
                <a:path extrusionOk="0" h="489" w="769">
                  <a:moveTo>
                    <a:pt x="737" y="91"/>
                  </a:moveTo>
                  <a:cubicBezTo>
                    <a:pt x="657" y="47"/>
                    <a:pt x="449" y="92"/>
                    <a:pt x="369" y="83"/>
                  </a:cubicBezTo>
                  <a:cubicBezTo>
                    <a:pt x="288" y="74"/>
                    <a:pt x="163" y="0"/>
                    <a:pt x="163" y="0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37" y="469"/>
                    <a:pt x="237" y="469"/>
                    <a:pt x="237" y="469"/>
                  </a:cubicBezTo>
                  <a:cubicBezTo>
                    <a:pt x="297" y="489"/>
                    <a:pt x="297" y="489"/>
                    <a:pt x="297" y="489"/>
                  </a:cubicBezTo>
                  <a:cubicBezTo>
                    <a:pt x="360" y="454"/>
                    <a:pt x="360" y="454"/>
                    <a:pt x="360" y="454"/>
                  </a:cubicBezTo>
                  <a:cubicBezTo>
                    <a:pt x="660" y="154"/>
                    <a:pt x="660" y="154"/>
                    <a:pt x="660" y="154"/>
                  </a:cubicBezTo>
                  <a:cubicBezTo>
                    <a:pt x="769" y="154"/>
                    <a:pt x="769" y="154"/>
                    <a:pt x="769" y="154"/>
                  </a:cubicBezTo>
                  <a:lnTo>
                    <a:pt x="737" y="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5199636" y="2628547"/>
              <a:ext cx="157217" cy="261117"/>
            </a:xfrm>
            <a:custGeom>
              <a:rect b="b" l="l" r="r" t="t"/>
              <a:pathLst>
                <a:path extrusionOk="0" h="80" w="48">
                  <a:moveTo>
                    <a:pt x="48" y="56"/>
                  </a:moveTo>
                  <a:cubicBezTo>
                    <a:pt x="48" y="70"/>
                    <a:pt x="38" y="80"/>
                    <a:pt x="24" y="80"/>
                  </a:cubicBezTo>
                  <a:cubicBezTo>
                    <a:pt x="10" y="80"/>
                    <a:pt x="0" y="70"/>
                    <a:pt x="0" y="56"/>
                  </a:cubicBezTo>
                  <a:cubicBezTo>
                    <a:pt x="0" y="42"/>
                    <a:pt x="24" y="0"/>
                    <a:pt x="24" y="0"/>
                  </a:cubicBezTo>
                  <a:cubicBezTo>
                    <a:pt x="24" y="0"/>
                    <a:pt x="48" y="42"/>
                    <a:pt x="48" y="56"/>
                  </a:cubicBezTo>
                  <a:close/>
                </a:path>
              </a:pathLst>
            </a:custGeom>
            <a:solidFill>
              <a:schemeClr val="accent4"/>
            </a:solidFill>
            <a:ln cap="rnd" cmpd="sng" w="3015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4691938" y="2273142"/>
              <a:ext cx="593895" cy="554787"/>
            </a:xfrm>
            <a:custGeom>
              <a:rect b="b" l="l" r="r" t="t"/>
              <a:pathLst>
                <a:path extrusionOk="0" h="772" w="827">
                  <a:moveTo>
                    <a:pt x="313" y="772"/>
                  </a:moveTo>
                  <a:cubicBezTo>
                    <a:pt x="286" y="772"/>
                    <a:pt x="260" y="760"/>
                    <a:pt x="240" y="740"/>
                  </a:cubicBezTo>
                  <a:cubicBezTo>
                    <a:pt x="32" y="533"/>
                    <a:pt x="32" y="533"/>
                    <a:pt x="32" y="533"/>
                  </a:cubicBezTo>
                  <a:cubicBezTo>
                    <a:pt x="12" y="513"/>
                    <a:pt x="0" y="487"/>
                    <a:pt x="0" y="460"/>
                  </a:cubicBezTo>
                  <a:cubicBezTo>
                    <a:pt x="0" y="432"/>
                    <a:pt x="12" y="406"/>
                    <a:pt x="32" y="386"/>
                  </a:cubicBezTo>
                  <a:cubicBezTo>
                    <a:pt x="413" y="6"/>
                    <a:pt x="413" y="6"/>
                    <a:pt x="413" y="6"/>
                  </a:cubicBezTo>
                  <a:cubicBezTo>
                    <a:pt x="417" y="3"/>
                    <a:pt x="421" y="0"/>
                    <a:pt x="426" y="1"/>
                  </a:cubicBezTo>
                  <a:cubicBezTo>
                    <a:pt x="431" y="1"/>
                    <a:pt x="436" y="3"/>
                    <a:pt x="439" y="6"/>
                  </a:cubicBezTo>
                  <a:cubicBezTo>
                    <a:pt x="821" y="404"/>
                    <a:pt x="821" y="404"/>
                    <a:pt x="821" y="404"/>
                  </a:cubicBezTo>
                  <a:cubicBezTo>
                    <a:pt x="826" y="409"/>
                    <a:pt x="827" y="417"/>
                    <a:pt x="825" y="424"/>
                  </a:cubicBezTo>
                  <a:cubicBezTo>
                    <a:pt x="822" y="430"/>
                    <a:pt x="815" y="435"/>
                    <a:pt x="808" y="435"/>
                  </a:cubicBezTo>
                  <a:cubicBezTo>
                    <a:pt x="694" y="435"/>
                    <a:pt x="694" y="435"/>
                    <a:pt x="694" y="435"/>
                  </a:cubicBezTo>
                  <a:cubicBezTo>
                    <a:pt x="387" y="740"/>
                    <a:pt x="387" y="740"/>
                    <a:pt x="387" y="740"/>
                  </a:cubicBezTo>
                  <a:cubicBezTo>
                    <a:pt x="367" y="760"/>
                    <a:pt x="341" y="772"/>
                    <a:pt x="313" y="772"/>
                  </a:cubicBezTo>
                  <a:close/>
                  <a:moveTo>
                    <a:pt x="426" y="45"/>
                  </a:moveTo>
                  <a:cubicBezTo>
                    <a:pt x="58" y="412"/>
                    <a:pt x="58" y="412"/>
                    <a:pt x="58" y="412"/>
                  </a:cubicBezTo>
                  <a:cubicBezTo>
                    <a:pt x="44" y="425"/>
                    <a:pt x="37" y="442"/>
                    <a:pt x="37" y="460"/>
                  </a:cubicBezTo>
                  <a:cubicBezTo>
                    <a:pt x="37" y="477"/>
                    <a:pt x="44" y="494"/>
                    <a:pt x="58" y="507"/>
                  </a:cubicBezTo>
                  <a:cubicBezTo>
                    <a:pt x="266" y="714"/>
                    <a:pt x="266" y="714"/>
                    <a:pt x="266" y="714"/>
                  </a:cubicBezTo>
                  <a:cubicBezTo>
                    <a:pt x="292" y="741"/>
                    <a:pt x="335" y="741"/>
                    <a:pt x="361" y="714"/>
                  </a:cubicBezTo>
                  <a:cubicBezTo>
                    <a:pt x="673" y="403"/>
                    <a:pt x="673" y="403"/>
                    <a:pt x="673" y="403"/>
                  </a:cubicBezTo>
                  <a:cubicBezTo>
                    <a:pt x="677" y="400"/>
                    <a:pt x="681" y="398"/>
                    <a:pt x="686" y="398"/>
                  </a:cubicBezTo>
                  <a:cubicBezTo>
                    <a:pt x="765" y="398"/>
                    <a:pt x="765" y="398"/>
                    <a:pt x="765" y="398"/>
                  </a:cubicBezTo>
                  <a:lnTo>
                    <a:pt x="426" y="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95" name="Google Shape;1195;p25"/>
          <p:cNvGrpSpPr/>
          <p:nvPr/>
        </p:nvGrpSpPr>
        <p:grpSpPr>
          <a:xfrm>
            <a:off x="6651918" y="5182972"/>
            <a:ext cx="2661145" cy="996336"/>
            <a:chOff x="6307015" y="4914495"/>
            <a:chExt cx="2523298" cy="944726"/>
          </a:xfrm>
        </p:grpSpPr>
        <p:grpSp>
          <p:nvGrpSpPr>
            <p:cNvPr id="1196" name="Google Shape;1196;p25"/>
            <p:cNvGrpSpPr/>
            <p:nvPr/>
          </p:nvGrpSpPr>
          <p:grpSpPr>
            <a:xfrm>
              <a:off x="6909722" y="4914495"/>
              <a:ext cx="1920591" cy="944726"/>
              <a:chOff x="8508022" y="2061983"/>
              <a:chExt cx="1920591" cy="944726"/>
            </a:xfrm>
          </p:grpSpPr>
          <p:sp>
            <p:nvSpPr>
              <p:cNvPr id="1197" name="Google Shape;1197;p25"/>
              <p:cNvSpPr txBox="1"/>
              <p:nvPr/>
            </p:nvSpPr>
            <p:spPr>
              <a:xfrm>
                <a:off x="8508022" y="2061983"/>
                <a:ext cx="1288082" cy="350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STEP HERE</a:t>
                </a:r>
                <a:endParaRPr b="1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198" name="Google Shape;1198;p25"/>
              <p:cNvSpPr/>
              <p:nvPr/>
            </p:nvSpPr>
            <p:spPr>
              <a:xfrm>
                <a:off x="8508023" y="2365039"/>
                <a:ext cx="1920590" cy="641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66">
                    <a:solidFill>
                      <a:schemeClr val="lt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We hope that this template will return to you as a time, money and reputation.</a:t>
                </a:r>
                <a:endParaRPr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199" name="Google Shape;1199;p25"/>
            <p:cNvSpPr/>
            <p:nvPr/>
          </p:nvSpPr>
          <p:spPr>
            <a:xfrm>
              <a:off x="6307015" y="5019617"/>
              <a:ext cx="555357" cy="555357"/>
            </a:xfrm>
            <a:custGeom>
              <a:rect b="b" l="l" r="r" t="t"/>
              <a:pathLst>
                <a:path extrusionOk="0" h="346" w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200" name="Google Shape;1200;p25"/>
            <p:cNvGrpSpPr/>
            <p:nvPr/>
          </p:nvGrpSpPr>
          <p:grpSpPr>
            <a:xfrm>
              <a:off x="6435903" y="5186295"/>
              <a:ext cx="282246" cy="246604"/>
              <a:chOff x="6357938" y="3535363"/>
              <a:chExt cx="465138" cy="406400"/>
            </a:xfrm>
          </p:grpSpPr>
          <p:sp>
            <p:nvSpPr>
              <p:cNvPr id="1201" name="Google Shape;1201;p25"/>
              <p:cNvSpPr/>
              <p:nvPr/>
            </p:nvSpPr>
            <p:spPr>
              <a:xfrm>
                <a:off x="6357938" y="3535363"/>
                <a:ext cx="465138" cy="334169"/>
              </a:xfrm>
              <a:custGeom>
                <a:rect b="b" l="l" r="r" t="t"/>
                <a:pathLst>
                  <a:path extrusionOk="0" h="21600" w="21600">
                    <a:moveTo>
                      <a:pt x="10951" y="9367"/>
                    </a:moveTo>
                    <a:cubicBezTo>
                      <a:pt x="10901" y="9383"/>
                      <a:pt x="10851" y="9391"/>
                      <a:pt x="10800" y="9391"/>
                    </a:cubicBezTo>
                    <a:cubicBezTo>
                      <a:pt x="10748" y="9391"/>
                      <a:pt x="10698" y="9383"/>
                      <a:pt x="10648" y="9367"/>
                    </a:cubicBezTo>
                    <a:lnTo>
                      <a:pt x="1873" y="6550"/>
                    </a:lnTo>
                    <a:cubicBezTo>
                      <a:pt x="1566" y="6452"/>
                      <a:pt x="1349" y="6072"/>
                      <a:pt x="1349" y="5634"/>
                    </a:cubicBezTo>
                    <a:cubicBezTo>
                      <a:pt x="1349" y="5197"/>
                      <a:pt x="1566" y="4817"/>
                      <a:pt x="1873" y="4719"/>
                    </a:cubicBezTo>
                    <a:lnTo>
                      <a:pt x="10648" y="1902"/>
                    </a:lnTo>
                    <a:cubicBezTo>
                      <a:pt x="10698" y="1886"/>
                      <a:pt x="10748" y="1878"/>
                      <a:pt x="10800" y="1878"/>
                    </a:cubicBezTo>
                    <a:cubicBezTo>
                      <a:pt x="10851" y="1878"/>
                      <a:pt x="10901" y="1886"/>
                      <a:pt x="10951" y="1902"/>
                    </a:cubicBezTo>
                    <a:lnTo>
                      <a:pt x="19726" y="4719"/>
                    </a:lnTo>
                    <a:cubicBezTo>
                      <a:pt x="20033" y="4817"/>
                      <a:pt x="20249" y="5197"/>
                      <a:pt x="20249" y="5634"/>
                    </a:cubicBezTo>
                    <a:cubicBezTo>
                      <a:pt x="20249" y="6072"/>
                      <a:pt x="20033" y="6452"/>
                      <a:pt x="19726" y="6550"/>
                    </a:cubicBezTo>
                    <a:cubicBezTo>
                      <a:pt x="19726" y="6550"/>
                      <a:pt x="10951" y="9367"/>
                      <a:pt x="10951" y="9367"/>
                    </a:cubicBezTo>
                    <a:close/>
                    <a:moveTo>
                      <a:pt x="16874" y="16904"/>
                    </a:moveTo>
                    <a:cubicBezTo>
                      <a:pt x="16874" y="17942"/>
                      <a:pt x="14849" y="19721"/>
                      <a:pt x="10800" y="19721"/>
                    </a:cubicBezTo>
                    <a:cubicBezTo>
                      <a:pt x="6749" y="19721"/>
                      <a:pt x="4724" y="17942"/>
                      <a:pt x="4724" y="16904"/>
                    </a:cubicBezTo>
                    <a:lnTo>
                      <a:pt x="4724" y="9394"/>
                    </a:lnTo>
                    <a:lnTo>
                      <a:pt x="10353" y="11200"/>
                    </a:lnTo>
                    <a:cubicBezTo>
                      <a:pt x="10501" y="11246"/>
                      <a:pt x="10651" y="11269"/>
                      <a:pt x="10800" y="11269"/>
                    </a:cubicBezTo>
                    <a:cubicBezTo>
                      <a:pt x="10949" y="11269"/>
                      <a:pt x="11098" y="11246"/>
                      <a:pt x="11255" y="11198"/>
                    </a:cubicBezTo>
                    <a:lnTo>
                      <a:pt x="16874" y="9394"/>
                    </a:lnTo>
                    <a:cubicBezTo>
                      <a:pt x="16874" y="9394"/>
                      <a:pt x="16874" y="16904"/>
                      <a:pt x="16874" y="16904"/>
                    </a:cubicBezTo>
                    <a:close/>
                    <a:moveTo>
                      <a:pt x="21600" y="5634"/>
                    </a:moveTo>
                    <a:cubicBezTo>
                      <a:pt x="21600" y="4314"/>
                      <a:pt x="20954" y="3185"/>
                      <a:pt x="20030" y="2888"/>
                    </a:cubicBezTo>
                    <a:lnTo>
                      <a:pt x="11246" y="68"/>
                    </a:lnTo>
                    <a:cubicBezTo>
                      <a:pt x="11098" y="22"/>
                      <a:pt x="10949" y="0"/>
                      <a:pt x="10800" y="0"/>
                    </a:cubicBezTo>
                    <a:cubicBezTo>
                      <a:pt x="10651" y="0"/>
                      <a:pt x="10501" y="22"/>
                      <a:pt x="10344" y="71"/>
                    </a:cubicBezTo>
                    <a:lnTo>
                      <a:pt x="1570" y="2888"/>
                    </a:lnTo>
                    <a:cubicBezTo>
                      <a:pt x="645" y="3185"/>
                      <a:pt x="0" y="4314"/>
                      <a:pt x="0" y="5634"/>
                    </a:cubicBezTo>
                    <a:cubicBezTo>
                      <a:pt x="0" y="6955"/>
                      <a:pt x="645" y="8084"/>
                      <a:pt x="1569" y="8380"/>
                    </a:cubicBezTo>
                    <a:lnTo>
                      <a:pt x="3374" y="8960"/>
                    </a:lnTo>
                    <a:lnTo>
                      <a:pt x="3374" y="16904"/>
                    </a:lnTo>
                    <a:cubicBezTo>
                      <a:pt x="3374" y="19397"/>
                      <a:pt x="5425" y="21600"/>
                      <a:pt x="10800" y="21600"/>
                    </a:cubicBezTo>
                    <a:cubicBezTo>
                      <a:pt x="16174" y="21600"/>
                      <a:pt x="18224" y="19397"/>
                      <a:pt x="18224" y="16904"/>
                    </a:cubicBezTo>
                    <a:lnTo>
                      <a:pt x="18224" y="8960"/>
                    </a:lnTo>
                    <a:lnTo>
                      <a:pt x="20030" y="8380"/>
                    </a:lnTo>
                    <a:cubicBezTo>
                      <a:pt x="20954" y="8084"/>
                      <a:pt x="21600" y="6955"/>
                      <a:pt x="21600" y="563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02" name="Google Shape;1202;p25"/>
              <p:cNvSpPr/>
              <p:nvPr/>
            </p:nvSpPr>
            <p:spPr>
              <a:xfrm>
                <a:off x="6779419" y="3680619"/>
                <a:ext cx="28575" cy="159544"/>
              </a:xfrm>
              <a:custGeom>
                <a:rect b="b" l="l" r="r" t="t"/>
                <a:pathLst>
                  <a:path extrusionOk="0" h="21600" w="21600">
                    <a:moveTo>
                      <a:pt x="0" y="1963"/>
                    </a:moveTo>
                    <a:lnTo>
                      <a:pt x="0" y="19636"/>
                    </a:lnTo>
                    <a:cubicBezTo>
                      <a:pt x="0" y="20721"/>
                      <a:pt x="4841" y="21599"/>
                      <a:pt x="10800" y="21599"/>
                    </a:cubicBezTo>
                    <a:cubicBezTo>
                      <a:pt x="16758" y="21599"/>
                      <a:pt x="21600" y="20721"/>
                      <a:pt x="21600" y="19636"/>
                    </a:cubicBezTo>
                    <a:lnTo>
                      <a:pt x="21600" y="1963"/>
                    </a:lnTo>
                    <a:cubicBezTo>
                      <a:pt x="21600" y="878"/>
                      <a:pt x="16758" y="0"/>
                      <a:pt x="10800" y="0"/>
                    </a:cubicBezTo>
                    <a:cubicBezTo>
                      <a:pt x="4841" y="0"/>
                      <a:pt x="0" y="878"/>
                      <a:pt x="0" y="19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03" name="Google Shape;1203;p25"/>
              <p:cNvSpPr/>
              <p:nvPr/>
            </p:nvSpPr>
            <p:spPr>
              <a:xfrm>
                <a:off x="6764338" y="3854450"/>
                <a:ext cx="58738" cy="87313"/>
              </a:xfrm>
              <a:custGeom>
                <a:rect b="b" l="l" r="r" t="t"/>
                <a:pathLst>
                  <a:path extrusionOk="0" h="21600" w="21600">
                    <a:moveTo>
                      <a:pt x="10800" y="0"/>
                    </a:moveTo>
                    <a:cubicBezTo>
                      <a:pt x="4838" y="0"/>
                      <a:pt x="0" y="10427"/>
                      <a:pt x="0" y="14400"/>
                    </a:cubicBezTo>
                    <a:cubicBezTo>
                      <a:pt x="0" y="18372"/>
                      <a:pt x="4838" y="21599"/>
                      <a:pt x="10800" y="21599"/>
                    </a:cubicBezTo>
                    <a:cubicBezTo>
                      <a:pt x="16761" y="21599"/>
                      <a:pt x="21600" y="18372"/>
                      <a:pt x="21600" y="14400"/>
                    </a:cubicBezTo>
                    <a:cubicBezTo>
                      <a:pt x="21600" y="10427"/>
                      <a:pt x="16761" y="0"/>
                      <a:pt x="1080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1204" name="Google Shape;1204;p25"/>
          <p:cNvGrpSpPr/>
          <p:nvPr/>
        </p:nvGrpSpPr>
        <p:grpSpPr>
          <a:xfrm>
            <a:off x="9479893" y="5182972"/>
            <a:ext cx="2646033" cy="996336"/>
            <a:chOff x="8988501" y="4914495"/>
            <a:chExt cx="2508969" cy="944726"/>
          </a:xfrm>
        </p:grpSpPr>
        <p:grpSp>
          <p:nvGrpSpPr>
            <p:cNvPr id="1205" name="Google Shape;1205;p25"/>
            <p:cNvGrpSpPr/>
            <p:nvPr/>
          </p:nvGrpSpPr>
          <p:grpSpPr>
            <a:xfrm>
              <a:off x="9576879" y="4914495"/>
              <a:ext cx="1920591" cy="944726"/>
              <a:chOff x="8508022" y="2061983"/>
              <a:chExt cx="1920591" cy="944726"/>
            </a:xfrm>
          </p:grpSpPr>
          <p:sp>
            <p:nvSpPr>
              <p:cNvPr id="1206" name="Google Shape;1206;p25"/>
              <p:cNvSpPr txBox="1"/>
              <p:nvPr/>
            </p:nvSpPr>
            <p:spPr>
              <a:xfrm>
                <a:off x="8508022" y="2061983"/>
                <a:ext cx="1288082" cy="350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STEP HERE</a:t>
                </a:r>
                <a:endParaRPr b="1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07" name="Google Shape;1207;p25"/>
              <p:cNvSpPr/>
              <p:nvPr/>
            </p:nvSpPr>
            <p:spPr>
              <a:xfrm>
                <a:off x="8508023" y="2365039"/>
                <a:ext cx="1920590" cy="641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66">
                    <a:solidFill>
                      <a:schemeClr val="lt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We hope that this template will return to you as a time, money and reputation.</a:t>
                </a:r>
                <a:endParaRPr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208" name="Google Shape;1208;p25"/>
            <p:cNvSpPr/>
            <p:nvPr/>
          </p:nvSpPr>
          <p:spPr>
            <a:xfrm>
              <a:off x="8988501" y="5019617"/>
              <a:ext cx="555357" cy="555357"/>
            </a:xfrm>
            <a:custGeom>
              <a:rect b="b" l="l" r="r" t="t"/>
              <a:pathLst>
                <a:path extrusionOk="0" h="346" w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209" name="Google Shape;1209;p25"/>
            <p:cNvGrpSpPr/>
            <p:nvPr/>
          </p:nvGrpSpPr>
          <p:grpSpPr>
            <a:xfrm>
              <a:off x="9130460" y="5160550"/>
              <a:ext cx="281764" cy="281764"/>
              <a:chOff x="8216107" y="2577307"/>
              <a:chExt cx="464344" cy="464344"/>
            </a:xfrm>
          </p:grpSpPr>
          <p:sp>
            <p:nvSpPr>
              <p:cNvPr id="1210" name="Google Shape;1210;p25"/>
              <p:cNvSpPr/>
              <p:nvPr/>
            </p:nvSpPr>
            <p:spPr>
              <a:xfrm>
                <a:off x="8216107" y="2577307"/>
                <a:ext cx="464344" cy="464344"/>
              </a:xfrm>
              <a:custGeom>
                <a:rect b="b" l="l" r="r" t="t"/>
                <a:pathLst>
                  <a:path extrusionOk="0" h="21453" w="21426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11" name="Google Shape;1211;p25"/>
              <p:cNvSpPr/>
              <p:nvPr/>
            </p:nvSpPr>
            <p:spPr>
              <a:xfrm>
                <a:off x="8390732" y="2736850"/>
                <a:ext cx="125413" cy="130175"/>
              </a:xfrm>
              <a:custGeom>
                <a:rect b="b" l="l" r="r" t="t"/>
                <a:pathLst>
                  <a:path extrusionOk="0" h="21516" w="21484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12" name="Google Shape;1212;p25"/>
              <p:cNvSpPr/>
              <p:nvPr/>
            </p:nvSpPr>
            <p:spPr>
              <a:xfrm>
                <a:off x="8375650" y="2896394"/>
                <a:ext cx="70644" cy="73819"/>
              </a:xfrm>
              <a:custGeom>
                <a:rect b="b" l="l" r="r" t="t"/>
                <a:pathLst>
                  <a:path extrusionOk="0" h="21203" w="21188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13" name="Google Shape;1213;p25"/>
              <p:cNvSpPr/>
              <p:nvPr/>
            </p:nvSpPr>
            <p:spPr>
              <a:xfrm>
                <a:off x="8448675" y="2649538"/>
                <a:ext cx="71438" cy="74613"/>
              </a:xfrm>
              <a:custGeom>
                <a:rect b="b" l="l" r="r" t="t"/>
                <a:pathLst>
                  <a:path extrusionOk="0" h="21196" w="21180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1214" name="Google Shape;1214;p25"/>
          <p:cNvGrpSpPr/>
          <p:nvPr/>
        </p:nvGrpSpPr>
        <p:grpSpPr>
          <a:xfrm>
            <a:off x="9479893" y="4142466"/>
            <a:ext cx="2646033" cy="996336"/>
            <a:chOff x="8988501" y="3927887"/>
            <a:chExt cx="2508969" cy="944726"/>
          </a:xfrm>
        </p:grpSpPr>
        <p:grpSp>
          <p:nvGrpSpPr>
            <p:cNvPr id="1215" name="Google Shape;1215;p25"/>
            <p:cNvGrpSpPr/>
            <p:nvPr/>
          </p:nvGrpSpPr>
          <p:grpSpPr>
            <a:xfrm>
              <a:off x="9576879" y="3927887"/>
              <a:ext cx="1920591" cy="944726"/>
              <a:chOff x="8508022" y="2061983"/>
              <a:chExt cx="1920591" cy="944726"/>
            </a:xfrm>
          </p:grpSpPr>
          <p:sp>
            <p:nvSpPr>
              <p:cNvPr id="1216" name="Google Shape;1216;p25"/>
              <p:cNvSpPr txBox="1"/>
              <p:nvPr/>
            </p:nvSpPr>
            <p:spPr>
              <a:xfrm>
                <a:off x="8508022" y="2061983"/>
                <a:ext cx="1288082" cy="350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STEP HERE</a:t>
                </a:r>
                <a:endParaRPr b="1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17" name="Google Shape;1217;p25"/>
              <p:cNvSpPr/>
              <p:nvPr/>
            </p:nvSpPr>
            <p:spPr>
              <a:xfrm>
                <a:off x="8508023" y="2365039"/>
                <a:ext cx="1920590" cy="641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66">
                    <a:solidFill>
                      <a:schemeClr val="lt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We hope that this template will return to you as a time, money and reputation.</a:t>
                </a:r>
                <a:endParaRPr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218" name="Google Shape;1218;p25"/>
            <p:cNvSpPr/>
            <p:nvPr/>
          </p:nvSpPr>
          <p:spPr>
            <a:xfrm>
              <a:off x="8988501" y="4028228"/>
              <a:ext cx="555357" cy="555357"/>
            </a:xfrm>
            <a:custGeom>
              <a:rect b="b" l="l" r="r" t="t"/>
              <a:pathLst>
                <a:path extrusionOk="0" h="346" w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219" name="Google Shape;1219;p25"/>
            <p:cNvGrpSpPr/>
            <p:nvPr/>
          </p:nvGrpSpPr>
          <p:grpSpPr>
            <a:xfrm>
              <a:off x="9172542" y="4169125"/>
              <a:ext cx="193623" cy="282247"/>
              <a:chOff x="3582988" y="3510757"/>
              <a:chExt cx="319088" cy="465138"/>
            </a:xfrm>
          </p:grpSpPr>
          <p:sp>
            <p:nvSpPr>
              <p:cNvPr id="1220" name="Google Shape;1220;p25"/>
              <p:cNvSpPr/>
              <p:nvPr/>
            </p:nvSpPr>
            <p:spPr>
              <a:xfrm>
                <a:off x="3582988" y="3510757"/>
                <a:ext cx="319088" cy="465138"/>
              </a:xfrm>
              <a:custGeom>
                <a:rect b="b" l="l" r="r" t="t"/>
                <a:pathLst>
                  <a:path extrusionOk="0"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3655219" y="3583782"/>
                <a:ext cx="94456" cy="94456"/>
              </a:xfrm>
              <a:custGeom>
                <a:rect b="b" l="l" r="r" t="t"/>
                <a:pathLst>
                  <a:path extrusionOk="0"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1222" name="Google Shape;1222;p25"/>
          <p:cNvGrpSpPr/>
          <p:nvPr/>
        </p:nvGrpSpPr>
        <p:grpSpPr>
          <a:xfrm>
            <a:off x="6651918" y="4142466"/>
            <a:ext cx="2666120" cy="996336"/>
            <a:chOff x="6307015" y="3927887"/>
            <a:chExt cx="2528015" cy="944726"/>
          </a:xfrm>
        </p:grpSpPr>
        <p:grpSp>
          <p:nvGrpSpPr>
            <p:cNvPr id="1223" name="Google Shape;1223;p25"/>
            <p:cNvGrpSpPr/>
            <p:nvPr/>
          </p:nvGrpSpPr>
          <p:grpSpPr>
            <a:xfrm>
              <a:off x="6914439" y="3927887"/>
              <a:ext cx="1920591" cy="944726"/>
              <a:chOff x="8508022" y="2061983"/>
              <a:chExt cx="1920591" cy="944726"/>
            </a:xfrm>
          </p:grpSpPr>
          <p:sp>
            <p:nvSpPr>
              <p:cNvPr id="1224" name="Google Shape;1224;p25"/>
              <p:cNvSpPr txBox="1"/>
              <p:nvPr/>
            </p:nvSpPr>
            <p:spPr>
              <a:xfrm>
                <a:off x="8508022" y="2061983"/>
                <a:ext cx="1288081" cy="3502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STEP HERE</a:t>
                </a:r>
                <a:endParaRPr b="1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25" name="Google Shape;1225;p25"/>
              <p:cNvSpPr/>
              <p:nvPr/>
            </p:nvSpPr>
            <p:spPr>
              <a:xfrm>
                <a:off x="8508023" y="2365039"/>
                <a:ext cx="1920590" cy="6416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66">
                    <a:solidFill>
                      <a:schemeClr val="lt2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We hope that this template will return to you as a time, money and reputation.</a:t>
                </a:r>
                <a:endParaRPr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226" name="Google Shape;1226;p25"/>
            <p:cNvSpPr/>
            <p:nvPr/>
          </p:nvSpPr>
          <p:spPr>
            <a:xfrm>
              <a:off x="6307015" y="4028228"/>
              <a:ext cx="555357" cy="555357"/>
            </a:xfrm>
            <a:custGeom>
              <a:rect b="b" l="l" r="r" t="t"/>
              <a:pathLst>
                <a:path extrusionOk="0" h="346" w="346">
                  <a:moveTo>
                    <a:pt x="173" y="324"/>
                  </a:moveTo>
                  <a:cubicBezTo>
                    <a:pt x="182" y="324"/>
                    <a:pt x="192" y="323"/>
                    <a:pt x="201" y="321"/>
                  </a:cubicBezTo>
                  <a:cubicBezTo>
                    <a:pt x="211" y="345"/>
                    <a:pt x="211" y="345"/>
                    <a:pt x="211" y="345"/>
                  </a:cubicBezTo>
                  <a:cubicBezTo>
                    <a:pt x="271" y="320"/>
                    <a:pt x="271" y="320"/>
                    <a:pt x="271" y="320"/>
                  </a:cubicBezTo>
                  <a:cubicBezTo>
                    <a:pt x="260" y="296"/>
                    <a:pt x="260" y="296"/>
                    <a:pt x="260" y="296"/>
                  </a:cubicBezTo>
                  <a:cubicBezTo>
                    <a:pt x="275" y="286"/>
                    <a:pt x="287" y="273"/>
                    <a:pt x="298" y="258"/>
                  </a:cubicBezTo>
                  <a:cubicBezTo>
                    <a:pt x="322" y="268"/>
                    <a:pt x="322" y="268"/>
                    <a:pt x="322" y="268"/>
                  </a:cubicBezTo>
                  <a:cubicBezTo>
                    <a:pt x="346" y="208"/>
                    <a:pt x="346" y="208"/>
                    <a:pt x="346" y="208"/>
                  </a:cubicBezTo>
                  <a:cubicBezTo>
                    <a:pt x="322" y="198"/>
                    <a:pt x="322" y="198"/>
                    <a:pt x="322" y="198"/>
                  </a:cubicBezTo>
                  <a:cubicBezTo>
                    <a:pt x="325" y="180"/>
                    <a:pt x="324" y="163"/>
                    <a:pt x="321" y="145"/>
                  </a:cubicBezTo>
                  <a:cubicBezTo>
                    <a:pt x="345" y="135"/>
                    <a:pt x="345" y="135"/>
                    <a:pt x="345" y="1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85" y="71"/>
                    <a:pt x="273" y="58"/>
                    <a:pt x="258" y="48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0" y="23"/>
                    <a:pt x="181" y="22"/>
                    <a:pt x="173" y="22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224" y="45"/>
                    <a:pt x="271" y="75"/>
                    <a:pt x="291" y="123"/>
                  </a:cubicBezTo>
                  <a:cubicBezTo>
                    <a:pt x="318" y="188"/>
                    <a:pt x="288" y="263"/>
                    <a:pt x="223" y="291"/>
                  </a:cubicBezTo>
                  <a:cubicBezTo>
                    <a:pt x="207" y="298"/>
                    <a:pt x="190" y="301"/>
                    <a:pt x="173" y="301"/>
                  </a:cubicBezTo>
                  <a:cubicBezTo>
                    <a:pt x="173" y="301"/>
                    <a:pt x="173" y="301"/>
                    <a:pt x="173" y="301"/>
                  </a:cubicBezTo>
                  <a:lnTo>
                    <a:pt x="173" y="324"/>
                  </a:lnTo>
                  <a:close/>
                  <a:moveTo>
                    <a:pt x="25" y="201"/>
                  </a:moveTo>
                  <a:cubicBezTo>
                    <a:pt x="0" y="211"/>
                    <a:pt x="0" y="211"/>
                    <a:pt x="0" y="21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60" y="275"/>
                    <a:pt x="73" y="288"/>
                    <a:pt x="88" y="298"/>
                  </a:cubicBezTo>
                  <a:cubicBezTo>
                    <a:pt x="78" y="322"/>
                    <a:pt x="78" y="322"/>
                    <a:pt x="78" y="322"/>
                  </a:cubicBezTo>
                  <a:cubicBezTo>
                    <a:pt x="138" y="346"/>
                    <a:pt x="138" y="346"/>
                    <a:pt x="138" y="346"/>
                  </a:cubicBezTo>
                  <a:cubicBezTo>
                    <a:pt x="148" y="322"/>
                    <a:pt x="148" y="322"/>
                    <a:pt x="148" y="322"/>
                  </a:cubicBezTo>
                  <a:cubicBezTo>
                    <a:pt x="156" y="323"/>
                    <a:pt x="164" y="324"/>
                    <a:pt x="173" y="324"/>
                  </a:cubicBezTo>
                  <a:cubicBezTo>
                    <a:pt x="173" y="301"/>
                    <a:pt x="173" y="301"/>
                    <a:pt x="173" y="301"/>
                  </a:cubicBezTo>
                  <a:cubicBezTo>
                    <a:pt x="121" y="301"/>
                    <a:pt x="75" y="271"/>
                    <a:pt x="55" y="223"/>
                  </a:cubicBezTo>
                  <a:cubicBezTo>
                    <a:pt x="27" y="158"/>
                    <a:pt x="58" y="83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39" y="48"/>
                    <a:pt x="155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22"/>
                    <a:pt x="173" y="22"/>
                    <a:pt x="173" y="22"/>
                  </a:cubicBezTo>
                  <a:cubicBezTo>
                    <a:pt x="163" y="22"/>
                    <a:pt x="154" y="23"/>
                    <a:pt x="145" y="25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71" y="60"/>
                    <a:pt x="58" y="73"/>
                    <a:pt x="48" y="8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24" y="148"/>
                    <a:pt x="24" y="148"/>
                    <a:pt x="24" y="148"/>
                  </a:cubicBezTo>
                  <a:cubicBezTo>
                    <a:pt x="21" y="166"/>
                    <a:pt x="21" y="183"/>
                    <a:pt x="25" y="2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6445116" y="4201665"/>
              <a:ext cx="281764" cy="202773"/>
            </a:xfrm>
            <a:custGeom>
              <a:rect b="b" l="l" r="r" t="t"/>
              <a:pathLst>
                <a:path extrusionOk="0" h="21600" w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28" name="Google Shape;1228;p25"/>
          <p:cNvSpPr txBox="1"/>
          <p:nvPr/>
        </p:nvSpPr>
        <p:spPr>
          <a:xfrm>
            <a:off x="6527289" y="2297925"/>
            <a:ext cx="1593706" cy="1066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28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70K</a:t>
            </a:r>
            <a:endParaRPr sz="6328">
              <a:solidFill>
                <a:schemeClr val="accen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9" name="Google Shape;1229;p25"/>
          <p:cNvSpPr/>
          <p:nvPr/>
        </p:nvSpPr>
        <p:spPr>
          <a:xfrm>
            <a:off x="6527290" y="3194567"/>
            <a:ext cx="4383237" cy="871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66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0" name="Google Shape;1230;p25"/>
          <p:cNvSpPr/>
          <p:nvPr/>
        </p:nvSpPr>
        <p:spPr>
          <a:xfrm>
            <a:off x="8113608" y="2500940"/>
            <a:ext cx="3903960" cy="481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We hope that this template will return to you as a time, money and reputation.</a:t>
            </a:r>
            <a:endParaRPr sz="1266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1" name="Google Shape;1231;p25"/>
          <p:cNvSpPr txBox="1"/>
          <p:nvPr/>
        </p:nvSpPr>
        <p:spPr>
          <a:xfrm>
            <a:off x="6527288" y="2014276"/>
            <a:ext cx="26566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STEP HERE</a:t>
            </a:r>
            <a:endParaRPr b="1"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232" name="Google Shape;1232;p25"/>
          <p:cNvCxnSpPr/>
          <p:nvPr/>
        </p:nvCxnSpPr>
        <p:spPr>
          <a:xfrm>
            <a:off x="6429375" y="2136414"/>
            <a:ext cx="0" cy="3919647"/>
          </a:xfrm>
          <a:prstGeom prst="straightConnector1">
            <a:avLst/>
          </a:prstGeom>
          <a:noFill/>
          <a:ln cap="flat" cmpd="sng" w="25400">
            <a:solidFill>
              <a:srgbClr val="BFBFBF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1233" name="Google Shape;1233;p25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4" name="Google Shape;1234;p2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5" name="Google Shape;1235;p2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6" name="Google Shape;1236;p2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7" name="Google Shape;1237;p25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8" name="Google Shape;1238;p25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" name="Google Shape;12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0" y="365689"/>
            <a:ext cx="7143750" cy="6501272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Google Shape;1246;p26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7" name="Google Shape;1247;p26"/>
          <p:cNvSpPr/>
          <p:nvPr/>
        </p:nvSpPr>
        <p:spPr>
          <a:xfrm>
            <a:off x="1943100" y="859703"/>
            <a:ext cx="897255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US" sz="8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THANKS!</a:t>
            </a:r>
            <a:endParaRPr b="1" sz="8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8" name="Google Shape;1248;p26"/>
          <p:cNvSpPr/>
          <p:nvPr/>
        </p:nvSpPr>
        <p:spPr>
          <a:xfrm>
            <a:off x="3170223" y="2754549"/>
            <a:ext cx="6518303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i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Special thanks to all the people who made and released these awesome resources for free:</a:t>
            </a:r>
            <a:endParaRPr i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i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Presentation template by </a:t>
            </a: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Freepptbackgrounds.net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i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Photographs by </a:t>
            </a: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Picpng.com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/>
          <p:nvPr/>
        </p:nvSpPr>
        <p:spPr>
          <a:xfrm>
            <a:off x="4771287" y="3131314"/>
            <a:ext cx="4381321" cy="970023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6350" lIns="72700" spcFirstLastPara="1" rIns="72700" wrap="square" tIns="36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3706144" y="3106087"/>
            <a:ext cx="1020480" cy="1020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01</a:t>
            </a:r>
            <a:endParaRPr b="1" sz="4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5493271" y="3262444"/>
            <a:ext cx="2736651" cy="707758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SPAIN</a:t>
            </a:r>
            <a:endParaRPr b="1" sz="3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99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CLICK TO ADD CAPTION TEXT</a:t>
            </a:r>
            <a:endParaRPr b="1" sz="139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7238057" y="4284985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5467411" y="4284985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7238057" y="4554627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5467411" y="4554627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1" y="0"/>
            <a:ext cx="12858750" cy="72326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845989" y="1744117"/>
            <a:ext cx="7887642" cy="44644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1" name="Google Shape;101;p4"/>
          <p:cNvCxnSpPr/>
          <p:nvPr/>
        </p:nvCxnSpPr>
        <p:spPr>
          <a:xfrm flipH="1" rot="10800000">
            <a:off x="8954475" y="2711815"/>
            <a:ext cx="3091475" cy="295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4"/>
          <p:cNvSpPr txBox="1"/>
          <p:nvPr/>
        </p:nvSpPr>
        <p:spPr>
          <a:xfrm>
            <a:off x="8933658" y="2453283"/>
            <a:ext cx="240365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2030"/>
              <a:buFont typeface="Arial"/>
              <a:buNone/>
            </a:pPr>
            <a:r>
              <a:rPr lang="en-US" sz="1400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1400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8954474" y="2811026"/>
            <a:ext cx="309147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1160"/>
              <a:buFont typeface="Arial"/>
              <a:buNone/>
            </a:pPr>
            <a:r>
              <a:rPr lang="en-US" sz="800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1" sz="800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4" name="Google Shape;104;p4"/>
          <p:cNvCxnSpPr/>
          <p:nvPr/>
        </p:nvCxnSpPr>
        <p:spPr>
          <a:xfrm>
            <a:off x="8954475" y="4189869"/>
            <a:ext cx="3091475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5" name="Google Shape;105;p4"/>
          <p:cNvSpPr txBox="1"/>
          <p:nvPr/>
        </p:nvSpPr>
        <p:spPr>
          <a:xfrm>
            <a:off x="8933658" y="3892784"/>
            <a:ext cx="240365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2030"/>
              <a:buFont typeface="Arial"/>
              <a:buNone/>
            </a:pPr>
            <a:r>
              <a:rPr lang="en-US" sz="1400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1400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8954474" y="4250527"/>
            <a:ext cx="309147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1160"/>
              <a:buFont typeface="Arial"/>
              <a:buNone/>
            </a:pPr>
            <a:r>
              <a:rPr lang="en-US" sz="800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1" sz="800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07" name="Google Shape;107;p4"/>
          <p:cNvCxnSpPr/>
          <p:nvPr/>
        </p:nvCxnSpPr>
        <p:spPr>
          <a:xfrm>
            <a:off x="8954475" y="5620317"/>
            <a:ext cx="3091475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4"/>
          <p:cNvSpPr txBox="1"/>
          <p:nvPr/>
        </p:nvSpPr>
        <p:spPr>
          <a:xfrm>
            <a:off x="8933658" y="5332285"/>
            <a:ext cx="240365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2030"/>
              <a:buFont typeface="Arial"/>
              <a:buNone/>
            </a:pPr>
            <a:r>
              <a:rPr lang="en-US" sz="1400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1400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8954474" y="5690028"/>
            <a:ext cx="309147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1160"/>
              <a:buFont typeface="Arial"/>
              <a:buNone/>
            </a:pPr>
            <a:r>
              <a:rPr lang="en-US" sz="800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1" sz="800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2104621" y="6169558"/>
            <a:ext cx="8649508" cy="481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66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6" name="Google Shape;116;p5"/>
          <p:cNvGrpSpPr/>
          <p:nvPr/>
        </p:nvGrpSpPr>
        <p:grpSpPr>
          <a:xfrm>
            <a:off x="3011039" y="1943758"/>
            <a:ext cx="6828421" cy="3862626"/>
            <a:chOff x="2854732" y="1843071"/>
            <a:chExt cx="6474710" cy="3662542"/>
          </a:xfrm>
        </p:grpSpPr>
        <p:sp>
          <p:nvSpPr>
            <p:cNvPr id="117" name="Google Shape;117;p5"/>
            <p:cNvSpPr/>
            <p:nvPr/>
          </p:nvSpPr>
          <p:spPr>
            <a:xfrm>
              <a:off x="3858471" y="3081106"/>
              <a:ext cx="863524" cy="316069"/>
            </a:xfrm>
            <a:custGeom>
              <a:rect b="b" l="l" r="r" t="t"/>
              <a:pathLst>
                <a:path extrusionOk="0" h="265" w="724">
                  <a:moveTo>
                    <a:pt x="0" y="104"/>
                  </a:moveTo>
                  <a:lnTo>
                    <a:pt x="658" y="265"/>
                  </a:lnTo>
                  <a:lnTo>
                    <a:pt x="724" y="0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2948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3858471" y="3081106"/>
              <a:ext cx="863524" cy="316069"/>
            </a:xfrm>
            <a:custGeom>
              <a:rect b="b" l="l" r="r" t="t"/>
              <a:pathLst>
                <a:path extrusionOk="0" h="265" w="724">
                  <a:moveTo>
                    <a:pt x="0" y="104"/>
                  </a:moveTo>
                  <a:lnTo>
                    <a:pt x="658" y="265"/>
                  </a:lnTo>
                  <a:lnTo>
                    <a:pt x="724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773789" y="2332083"/>
              <a:ext cx="908847" cy="901690"/>
            </a:xfrm>
            <a:custGeom>
              <a:rect b="b" l="l" r="r" t="t"/>
              <a:pathLst>
                <a:path extrusionOk="0" h="319" w="322">
                  <a:moveTo>
                    <a:pt x="322" y="297"/>
                  </a:moveTo>
                  <a:cubicBezTo>
                    <a:pt x="322" y="309"/>
                    <a:pt x="312" y="319"/>
                    <a:pt x="300" y="319"/>
                  </a:cubicBezTo>
                  <a:cubicBezTo>
                    <a:pt x="22" y="319"/>
                    <a:pt x="22" y="319"/>
                    <a:pt x="22" y="319"/>
                  </a:cubicBezTo>
                  <a:cubicBezTo>
                    <a:pt x="10" y="319"/>
                    <a:pt x="0" y="309"/>
                    <a:pt x="0" y="29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12" y="0"/>
                    <a:pt x="322" y="10"/>
                    <a:pt x="322" y="22"/>
                  </a:cubicBezTo>
                  <a:lnTo>
                    <a:pt x="322" y="29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3695070" y="4261892"/>
              <a:ext cx="651221" cy="545070"/>
            </a:xfrm>
            <a:custGeom>
              <a:rect b="b" l="l" r="r" t="t"/>
              <a:pathLst>
                <a:path extrusionOk="0" h="457" w="546">
                  <a:moveTo>
                    <a:pt x="125" y="457"/>
                  </a:moveTo>
                  <a:lnTo>
                    <a:pt x="546" y="262"/>
                  </a:lnTo>
                  <a:lnTo>
                    <a:pt x="537" y="0"/>
                  </a:lnTo>
                  <a:lnTo>
                    <a:pt x="0" y="109"/>
                  </a:lnTo>
                  <a:lnTo>
                    <a:pt x="125" y="457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3695070" y="4261892"/>
              <a:ext cx="651221" cy="545070"/>
            </a:xfrm>
            <a:custGeom>
              <a:rect b="b" l="l" r="r" t="t"/>
              <a:pathLst>
                <a:path extrusionOk="0" h="457" w="546">
                  <a:moveTo>
                    <a:pt x="125" y="457"/>
                  </a:moveTo>
                  <a:lnTo>
                    <a:pt x="546" y="262"/>
                  </a:lnTo>
                  <a:lnTo>
                    <a:pt x="537" y="0"/>
                  </a:lnTo>
                  <a:lnTo>
                    <a:pt x="0" y="10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860171" y="3760952"/>
              <a:ext cx="1057936" cy="1048394"/>
            </a:xfrm>
            <a:custGeom>
              <a:rect b="b" l="l" r="r" t="t"/>
              <a:pathLst>
                <a:path extrusionOk="0" h="371" w="375">
                  <a:moveTo>
                    <a:pt x="375" y="345"/>
                  </a:moveTo>
                  <a:cubicBezTo>
                    <a:pt x="375" y="359"/>
                    <a:pt x="364" y="371"/>
                    <a:pt x="350" y="371"/>
                  </a:cubicBezTo>
                  <a:cubicBezTo>
                    <a:pt x="26" y="371"/>
                    <a:pt x="26" y="371"/>
                    <a:pt x="26" y="371"/>
                  </a:cubicBezTo>
                  <a:cubicBezTo>
                    <a:pt x="12" y="371"/>
                    <a:pt x="0" y="359"/>
                    <a:pt x="0" y="34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64" y="0"/>
                    <a:pt x="375" y="11"/>
                    <a:pt x="375" y="25"/>
                  </a:cubicBezTo>
                  <a:cubicBezTo>
                    <a:pt x="375" y="345"/>
                    <a:pt x="375" y="345"/>
                    <a:pt x="375" y="345"/>
                  </a:cubicBezTo>
                </a:path>
              </a:pathLst>
            </a:custGeom>
            <a:solidFill>
              <a:srgbClr val="00A6DB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862556" y="3760952"/>
              <a:ext cx="1055550" cy="1046009"/>
            </a:xfrm>
            <a:custGeom>
              <a:rect b="b" l="l" r="r" t="t"/>
              <a:pathLst>
                <a:path extrusionOk="0" h="370" w="374">
                  <a:moveTo>
                    <a:pt x="374" y="344"/>
                  </a:moveTo>
                  <a:cubicBezTo>
                    <a:pt x="374" y="359"/>
                    <a:pt x="362" y="370"/>
                    <a:pt x="348" y="370"/>
                  </a:cubicBezTo>
                  <a:cubicBezTo>
                    <a:pt x="25" y="370"/>
                    <a:pt x="25" y="370"/>
                    <a:pt x="25" y="370"/>
                  </a:cubicBezTo>
                  <a:cubicBezTo>
                    <a:pt x="11" y="370"/>
                    <a:pt x="0" y="359"/>
                    <a:pt x="0" y="34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62" y="0"/>
                    <a:pt x="374" y="12"/>
                    <a:pt x="374" y="26"/>
                  </a:cubicBezTo>
                  <a:cubicBezTo>
                    <a:pt x="374" y="344"/>
                    <a:pt x="374" y="344"/>
                    <a:pt x="374" y="3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3612772" y="3376899"/>
              <a:ext cx="1173629" cy="1161702"/>
            </a:xfrm>
            <a:custGeom>
              <a:rect b="b" l="l" r="r" t="t"/>
              <a:pathLst>
                <a:path extrusionOk="0" h="411" w="416">
                  <a:moveTo>
                    <a:pt x="416" y="383"/>
                  </a:moveTo>
                  <a:cubicBezTo>
                    <a:pt x="416" y="399"/>
                    <a:pt x="403" y="411"/>
                    <a:pt x="387" y="411"/>
                  </a:cubicBezTo>
                  <a:cubicBezTo>
                    <a:pt x="28" y="411"/>
                    <a:pt x="28" y="411"/>
                    <a:pt x="28" y="411"/>
                  </a:cubicBezTo>
                  <a:cubicBezTo>
                    <a:pt x="13" y="411"/>
                    <a:pt x="0" y="399"/>
                    <a:pt x="0" y="38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403" y="0"/>
                    <a:pt x="416" y="13"/>
                    <a:pt x="416" y="29"/>
                  </a:cubicBezTo>
                  <a:lnTo>
                    <a:pt x="416" y="38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25" name="Google Shape;125;p5"/>
            <p:cNvGrpSpPr/>
            <p:nvPr/>
          </p:nvGrpSpPr>
          <p:grpSpPr>
            <a:xfrm>
              <a:off x="3062932" y="3845635"/>
              <a:ext cx="378090" cy="379283"/>
              <a:chOff x="3062932" y="3803431"/>
              <a:chExt cx="378090" cy="379283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3062932" y="3803431"/>
                <a:ext cx="378090" cy="379283"/>
              </a:xfrm>
              <a:custGeom>
                <a:rect b="b" l="l" r="r" t="t"/>
                <a:pathLst>
                  <a:path extrusionOk="0" h="134" w="134">
                    <a:moveTo>
                      <a:pt x="67" y="123"/>
                    </a:moveTo>
                    <a:cubicBezTo>
                      <a:pt x="37" y="123"/>
                      <a:pt x="12" y="98"/>
                      <a:pt x="11" y="67"/>
                    </a:cubicBezTo>
                    <a:cubicBezTo>
                      <a:pt x="12" y="36"/>
                      <a:pt x="37" y="11"/>
                      <a:pt x="67" y="11"/>
                    </a:cubicBezTo>
                    <a:cubicBezTo>
                      <a:pt x="98" y="11"/>
                      <a:pt x="123" y="36"/>
                      <a:pt x="123" y="67"/>
                    </a:cubicBezTo>
                    <a:cubicBezTo>
                      <a:pt x="123" y="98"/>
                      <a:pt x="98" y="123"/>
                      <a:pt x="67" y="123"/>
                    </a:cubicBezTo>
                    <a:moveTo>
                      <a:pt x="67" y="0"/>
                    </a:moveTo>
                    <a:cubicBezTo>
                      <a:pt x="30" y="0"/>
                      <a:pt x="0" y="30"/>
                      <a:pt x="0" y="67"/>
                    </a:cubicBezTo>
                    <a:cubicBezTo>
                      <a:pt x="0" y="104"/>
                      <a:pt x="30" y="134"/>
                      <a:pt x="67" y="134"/>
                    </a:cubicBezTo>
                    <a:cubicBezTo>
                      <a:pt x="104" y="134"/>
                      <a:pt x="134" y="104"/>
                      <a:pt x="134" y="67"/>
                    </a:cubicBezTo>
                    <a:cubicBezTo>
                      <a:pt x="134" y="30"/>
                      <a:pt x="104" y="0"/>
                      <a:pt x="67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3240646" y="3843983"/>
                <a:ext cx="25047" cy="58443"/>
              </a:xfrm>
              <a:custGeom>
                <a:rect b="b" l="l" r="r" t="t"/>
                <a:pathLst>
                  <a:path extrusionOk="0" h="21" w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0"/>
                      <a:pt x="2" y="21"/>
                      <a:pt x="4" y="21"/>
                    </a:cubicBezTo>
                    <a:cubicBezTo>
                      <a:pt x="7" y="21"/>
                      <a:pt x="9" y="20"/>
                      <a:pt x="9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3240646" y="4089682"/>
                <a:ext cx="25047" cy="58443"/>
              </a:xfrm>
              <a:custGeom>
                <a:rect b="b" l="l" r="r" t="t"/>
                <a:pathLst>
                  <a:path extrusionOk="0" h="21" w="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2" y="21"/>
                      <a:pt x="4" y="21"/>
                    </a:cubicBezTo>
                    <a:cubicBezTo>
                      <a:pt x="7" y="21"/>
                      <a:pt x="9" y="19"/>
                      <a:pt x="9" y="1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3342027" y="3978760"/>
                <a:ext cx="62021" cy="26240"/>
              </a:xfrm>
              <a:custGeom>
                <a:rect b="b" l="l" r="r" t="t"/>
                <a:pathLst>
                  <a:path extrusionOk="0" h="9" w="22">
                    <a:moveTo>
                      <a:pt x="1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9"/>
                      <a:pt x="20" y="9"/>
                      <a:pt x="21" y="8"/>
                    </a:cubicBezTo>
                    <a:cubicBezTo>
                      <a:pt x="22" y="7"/>
                      <a:pt x="22" y="6"/>
                      <a:pt x="22" y="5"/>
                    </a:cubicBezTo>
                    <a:cubicBezTo>
                      <a:pt x="22" y="2"/>
                      <a:pt x="20" y="0"/>
                      <a:pt x="1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3099906" y="3978760"/>
                <a:ext cx="58443" cy="26240"/>
              </a:xfrm>
              <a:custGeom>
                <a:rect b="b" l="l" r="r" t="t"/>
                <a:pathLst>
                  <a:path extrusionOk="0" h="9" w="21">
                    <a:moveTo>
                      <a:pt x="1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9"/>
                      <a:pt x="19" y="9"/>
                      <a:pt x="20" y="8"/>
                    </a:cubicBezTo>
                    <a:cubicBezTo>
                      <a:pt x="21" y="7"/>
                      <a:pt x="21" y="6"/>
                      <a:pt x="21" y="5"/>
                    </a:cubicBezTo>
                    <a:cubicBezTo>
                      <a:pt x="21" y="2"/>
                      <a:pt x="19" y="0"/>
                      <a:pt x="17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3141651" y="3883343"/>
                <a:ext cx="45323" cy="45323"/>
              </a:xfrm>
              <a:custGeom>
                <a:rect b="b" l="l" r="r" t="t"/>
                <a:pathLst>
                  <a:path extrusionOk="0" h="16" w="16">
                    <a:moveTo>
                      <a:pt x="4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2" y="16"/>
                      <a:pt x="13" y="16"/>
                    </a:cubicBezTo>
                    <a:cubicBezTo>
                      <a:pt x="14" y="16"/>
                      <a:pt x="15" y="15"/>
                      <a:pt x="15" y="14"/>
                    </a:cubicBezTo>
                    <a:cubicBezTo>
                      <a:pt x="16" y="13"/>
                      <a:pt x="16" y="11"/>
                      <a:pt x="15" y="1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0"/>
                      <a:pt x="4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3316980" y="4058671"/>
                <a:ext cx="41745" cy="41745"/>
              </a:xfrm>
              <a:custGeom>
                <a:rect b="b" l="l" r="r" t="t"/>
                <a:pathLst>
                  <a:path extrusionOk="0" h="15" w="15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1" y="15"/>
                      <a:pt x="12" y="15"/>
                    </a:cubicBezTo>
                    <a:cubicBezTo>
                      <a:pt x="13" y="15"/>
                      <a:pt x="14" y="14"/>
                      <a:pt x="15" y="13"/>
                    </a:cubicBezTo>
                    <a:cubicBezTo>
                      <a:pt x="15" y="12"/>
                      <a:pt x="15" y="11"/>
                      <a:pt x="14" y="1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3316980" y="3883343"/>
                <a:ext cx="41745" cy="45323"/>
              </a:xfrm>
              <a:custGeom>
                <a:rect b="b" l="l" r="r" t="t"/>
                <a:pathLst>
                  <a:path extrusionOk="0" h="16" w="15">
                    <a:moveTo>
                      <a:pt x="12" y="0"/>
                    </a:moveTo>
                    <a:cubicBezTo>
                      <a:pt x="11" y="0"/>
                      <a:pt x="10" y="1"/>
                      <a:pt x="10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3"/>
                      <a:pt x="0" y="14"/>
                    </a:cubicBezTo>
                    <a:cubicBezTo>
                      <a:pt x="1" y="15"/>
                      <a:pt x="2" y="16"/>
                      <a:pt x="3" y="16"/>
                    </a:cubicBezTo>
                    <a:cubicBezTo>
                      <a:pt x="4" y="16"/>
                      <a:pt x="5" y="15"/>
                      <a:pt x="5" y="1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5"/>
                      <a:pt x="15" y="4"/>
                      <a:pt x="15" y="2"/>
                    </a:cubicBezTo>
                    <a:cubicBezTo>
                      <a:pt x="14" y="1"/>
                      <a:pt x="13" y="0"/>
                      <a:pt x="12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3141651" y="4058671"/>
                <a:ext cx="45323" cy="41745"/>
              </a:xfrm>
              <a:custGeom>
                <a:rect b="b" l="l" r="r" t="t"/>
                <a:pathLst>
                  <a:path extrusionOk="0" h="15" w="16">
                    <a:moveTo>
                      <a:pt x="13" y="0"/>
                    </a:moveTo>
                    <a:cubicBezTo>
                      <a:pt x="12" y="0"/>
                      <a:pt x="11" y="0"/>
                      <a:pt x="10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" y="14"/>
                      <a:pt x="2" y="15"/>
                      <a:pt x="4" y="15"/>
                    </a:cubicBezTo>
                    <a:cubicBezTo>
                      <a:pt x="4" y="15"/>
                      <a:pt x="5" y="15"/>
                      <a:pt x="6" y="1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6" y="3"/>
                      <a:pt x="15" y="2"/>
                    </a:cubicBezTo>
                    <a:cubicBezTo>
                      <a:pt x="15" y="1"/>
                      <a:pt x="14" y="0"/>
                      <a:pt x="13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3238261" y="3848754"/>
                <a:ext cx="101381" cy="164594"/>
              </a:xfrm>
              <a:custGeom>
                <a:rect b="b" l="l" r="r" t="t"/>
                <a:pathLst>
                  <a:path extrusionOk="0" h="58" w="36">
                    <a:moveTo>
                      <a:pt x="18" y="0"/>
                    </a:moveTo>
                    <a:cubicBezTo>
                      <a:pt x="16" y="0"/>
                      <a:pt x="14" y="1"/>
                      <a:pt x="14" y="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0" y="54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2" y="57"/>
                      <a:pt x="3" y="58"/>
                      <a:pt x="4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4" y="58"/>
                      <a:pt x="36" y="56"/>
                      <a:pt x="36" y="53"/>
                    </a:cubicBezTo>
                    <a:cubicBezTo>
                      <a:pt x="36" y="51"/>
                      <a:pt x="34" y="49"/>
                      <a:pt x="32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4"/>
                      <a:pt x="22" y="3"/>
                      <a:pt x="22" y="2"/>
                    </a:cubicBezTo>
                    <a:cubicBezTo>
                      <a:pt x="21" y="1"/>
                      <a:pt x="19" y="0"/>
                      <a:pt x="1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36" name="Google Shape;136;p5"/>
            <p:cNvSpPr/>
            <p:nvPr/>
          </p:nvSpPr>
          <p:spPr>
            <a:xfrm>
              <a:off x="3757091" y="3471123"/>
              <a:ext cx="468736" cy="213495"/>
            </a:xfrm>
            <a:custGeom>
              <a:rect b="b" l="l" r="r" t="t"/>
              <a:pathLst>
                <a:path extrusionOk="0" h="76" w="166">
                  <a:moveTo>
                    <a:pt x="3" y="56"/>
                  </a:moveTo>
                  <a:cubicBezTo>
                    <a:pt x="3" y="56"/>
                    <a:pt x="5" y="62"/>
                    <a:pt x="11" y="62"/>
                  </a:cubicBezTo>
                  <a:cubicBezTo>
                    <a:pt x="14" y="70"/>
                    <a:pt x="21" y="76"/>
                    <a:pt x="30" y="76"/>
                  </a:cubicBezTo>
                  <a:cubicBezTo>
                    <a:pt x="39" y="76"/>
                    <a:pt x="46" y="70"/>
                    <a:pt x="48" y="62"/>
                  </a:cubicBezTo>
                  <a:cubicBezTo>
                    <a:pt x="58" y="62"/>
                    <a:pt x="107" y="62"/>
                    <a:pt x="118" y="62"/>
                  </a:cubicBezTo>
                  <a:cubicBezTo>
                    <a:pt x="120" y="70"/>
                    <a:pt x="128" y="76"/>
                    <a:pt x="136" y="76"/>
                  </a:cubicBezTo>
                  <a:cubicBezTo>
                    <a:pt x="145" y="76"/>
                    <a:pt x="152" y="70"/>
                    <a:pt x="154" y="62"/>
                  </a:cubicBezTo>
                  <a:cubicBezTo>
                    <a:pt x="156" y="62"/>
                    <a:pt x="158" y="62"/>
                    <a:pt x="161" y="62"/>
                  </a:cubicBezTo>
                  <a:cubicBezTo>
                    <a:pt x="161" y="62"/>
                    <a:pt x="165" y="58"/>
                    <a:pt x="165" y="54"/>
                  </a:cubicBezTo>
                  <a:cubicBezTo>
                    <a:pt x="166" y="50"/>
                    <a:pt x="165" y="47"/>
                    <a:pt x="163" y="45"/>
                  </a:cubicBezTo>
                  <a:cubicBezTo>
                    <a:pt x="163" y="45"/>
                    <a:pt x="156" y="29"/>
                    <a:pt x="132" y="28"/>
                  </a:cubicBezTo>
                  <a:cubicBezTo>
                    <a:pt x="128" y="21"/>
                    <a:pt x="103" y="0"/>
                    <a:pt x="76" y="0"/>
                  </a:cubicBezTo>
                  <a:cubicBezTo>
                    <a:pt x="51" y="0"/>
                    <a:pt x="31" y="3"/>
                    <a:pt x="7" y="42"/>
                  </a:cubicBezTo>
                  <a:cubicBezTo>
                    <a:pt x="7" y="42"/>
                    <a:pt x="0" y="48"/>
                    <a:pt x="3" y="56"/>
                  </a:cubicBezTo>
                  <a:close/>
                  <a:moveTo>
                    <a:pt x="123" y="57"/>
                  </a:moveTo>
                  <a:cubicBezTo>
                    <a:pt x="123" y="50"/>
                    <a:pt x="129" y="44"/>
                    <a:pt x="136" y="44"/>
                  </a:cubicBezTo>
                  <a:cubicBezTo>
                    <a:pt x="144" y="44"/>
                    <a:pt x="150" y="50"/>
                    <a:pt x="150" y="57"/>
                  </a:cubicBezTo>
                  <a:cubicBezTo>
                    <a:pt x="150" y="65"/>
                    <a:pt x="144" y="71"/>
                    <a:pt x="136" y="71"/>
                  </a:cubicBezTo>
                  <a:cubicBezTo>
                    <a:pt x="129" y="71"/>
                    <a:pt x="123" y="65"/>
                    <a:pt x="123" y="57"/>
                  </a:cubicBezTo>
                  <a:close/>
                  <a:moveTo>
                    <a:pt x="70" y="25"/>
                  </a:moveTo>
                  <a:cubicBezTo>
                    <a:pt x="70" y="17"/>
                    <a:pt x="70" y="17"/>
                    <a:pt x="70" y="7"/>
                  </a:cubicBezTo>
                  <a:cubicBezTo>
                    <a:pt x="104" y="4"/>
                    <a:pt x="120" y="25"/>
                    <a:pt x="120" y="25"/>
                  </a:cubicBezTo>
                  <a:cubicBezTo>
                    <a:pt x="113" y="25"/>
                    <a:pt x="70" y="25"/>
                    <a:pt x="70" y="25"/>
                  </a:cubicBezTo>
                  <a:close/>
                  <a:moveTo>
                    <a:pt x="35" y="25"/>
                  </a:moveTo>
                  <a:cubicBezTo>
                    <a:pt x="42" y="12"/>
                    <a:pt x="63" y="8"/>
                    <a:pt x="63" y="8"/>
                  </a:cubicBezTo>
                  <a:cubicBezTo>
                    <a:pt x="63" y="19"/>
                    <a:pt x="63" y="25"/>
                    <a:pt x="63" y="25"/>
                  </a:cubicBezTo>
                  <a:cubicBezTo>
                    <a:pt x="58" y="25"/>
                    <a:pt x="35" y="25"/>
                    <a:pt x="35" y="25"/>
                  </a:cubicBezTo>
                  <a:close/>
                  <a:moveTo>
                    <a:pt x="17" y="57"/>
                  </a:moveTo>
                  <a:cubicBezTo>
                    <a:pt x="17" y="50"/>
                    <a:pt x="23" y="44"/>
                    <a:pt x="30" y="44"/>
                  </a:cubicBezTo>
                  <a:cubicBezTo>
                    <a:pt x="37" y="44"/>
                    <a:pt x="43" y="50"/>
                    <a:pt x="43" y="57"/>
                  </a:cubicBezTo>
                  <a:cubicBezTo>
                    <a:pt x="43" y="65"/>
                    <a:pt x="37" y="71"/>
                    <a:pt x="30" y="71"/>
                  </a:cubicBezTo>
                  <a:cubicBezTo>
                    <a:pt x="23" y="71"/>
                    <a:pt x="17" y="65"/>
                    <a:pt x="1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7726437" y="2177030"/>
              <a:ext cx="524793" cy="776456"/>
            </a:xfrm>
            <a:custGeom>
              <a:rect b="b" l="l" r="r" t="t"/>
              <a:pathLst>
                <a:path extrusionOk="0" h="651" w="440">
                  <a:moveTo>
                    <a:pt x="343" y="0"/>
                  </a:moveTo>
                  <a:lnTo>
                    <a:pt x="52" y="241"/>
                  </a:lnTo>
                  <a:lnTo>
                    <a:pt x="0" y="547"/>
                  </a:lnTo>
                  <a:lnTo>
                    <a:pt x="440" y="651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726437" y="2177030"/>
              <a:ext cx="524793" cy="776456"/>
            </a:xfrm>
            <a:custGeom>
              <a:rect b="b" l="l" r="r" t="t"/>
              <a:pathLst>
                <a:path extrusionOk="0" h="651" w="440">
                  <a:moveTo>
                    <a:pt x="343" y="0"/>
                  </a:moveTo>
                  <a:lnTo>
                    <a:pt x="52" y="241"/>
                  </a:lnTo>
                  <a:lnTo>
                    <a:pt x="0" y="547"/>
                  </a:lnTo>
                  <a:lnTo>
                    <a:pt x="440" y="65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8104527" y="2154369"/>
              <a:ext cx="1224915" cy="1211796"/>
            </a:xfrm>
            <a:custGeom>
              <a:rect b="b" l="l" r="r" t="t"/>
              <a:pathLst>
                <a:path extrusionOk="0" h="429" w="434">
                  <a:moveTo>
                    <a:pt x="434" y="399"/>
                  </a:moveTo>
                  <a:cubicBezTo>
                    <a:pt x="434" y="415"/>
                    <a:pt x="420" y="429"/>
                    <a:pt x="404" y="429"/>
                  </a:cubicBezTo>
                  <a:cubicBezTo>
                    <a:pt x="29" y="429"/>
                    <a:pt x="29" y="429"/>
                    <a:pt x="29" y="429"/>
                  </a:cubicBezTo>
                  <a:cubicBezTo>
                    <a:pt x="13" y="429"/>
                    <a:pt x="0" y="415"/>
                    <a:pt x="0" y="39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04" y="0"/>
                    <a:pt x="404" y="0"/>
                    <a:pt x="404" y="0"/>
                  </a:cubicBezTo>
                  <a:cubicBezTo>
                    <a:pt x="420" y="0"/>
                    <a:pt x="434" y="13"/>
                    <a:pt x="434" y="29"/>
                  </a:cubicBezTo>
                  <a:lnTo>
                    <a:pt x="434" y="3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40" name="Google Shape;140;p5"/>
            <p:cNvGrpSpPr/>
            <p:nvPr/>
          </p:nvGrpSpPr>
          <p:grpSpPr>
            <a:xfrm>
              <a:off x="8508856" y="2202077"/>
              <a:ext cx="456809" cy="276710"/>
              <a:chOff x="8508856" y="2159873"/>
              <a:chExt cx="456809" cy="276710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8697305" y="2165837"/>
                <a:ext cx="268360" cy="270746"/>
              </a:xfrm>
              <a:custGeom>
                <a:rect b="b" l="l" r="r" t="t"/>
                <a:pathLst>
                  <a:path extrusionOk="0" h="96" w="95">
                    <a:moveTo>
                      <a:pt x="95" y="39"/>
                    </a:moveTo>
                    <a:cubicBezTo>
                      <a:pt x="95" y="17"/>
                      <a:pt x="70" y="0"/>
                      <a:pt x="38" y="0"/>
                    </a:cubicBezTo>
                    <a:cubicBezTo>
                      <a:pt x="30" y="0"/>
                      <a:pt x="23" y="1"/>
                      <a:pt x="16" y="3"/>
                    </a:cubicBezTo>
                    <a:cubicBezTo>
                      <a:pt x="27" y="10"/>
                      <a:pt x="34" y="20"/>
                      <a:pt x="34" y="32"/>
                    </a:cubicBezTo>
                    <a:cubicBezTo>
                      <a:pt x="34" y="49"/>
                      <a:pt x="19" y="62"/>
                      <a:pt x="0" y="67"/>
                    </a:cubicBezTo>
                    <a:cubicBezTo>
                      <a:pt x="8" y="72"/>
                      <a:pt x="20" y="76"/>
                      <a:pt x="33" y="77"/>
                    </a:cubicBezTo>
                    <a:cubicBezTo>
                      <a:pt x="37" y="82"/>
                      <a:pt x="48" y="96"/>
                      <a:pt x="62" y="96"/>
                    </a:cubicBezTo>
                    <a:cubicBezTo>
                      <a:pt x="62" y="96"/>
                      <a:pt x="51" y="86"/>
                      <a:pt x="51" y="76"/>
                    </a:cubicBezTo>
                    <a:cubicBezTo>
                      <a:pt x="76" y="72"/>
                      <a:pt x="95" y="57"/>
                      <a:pt x="95" y="3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8508856" y="2159873"/>
                <a:ext cx="275517" cy="237350"/>
              </a:xfrm>
              <a:custGeom>
                <a:rect b="b" l="l" r="r" t="t"/>
                <a:pathLst>
                  <a:path extrusionOk="0" h="84" w="98">
                    <a:moveTo>
                      <a:pt x="98" y="34"/>
                    </a:moveTo>
                    <a:cubicBezTo>
                      <a:pt x="98" y="15"/>
                      <a:pt x="76" y="0"/>
                      <a:pt x="49" y="0"/>
                    </a:cubicBezTo>
                    <a:cubicBezTo>
                      <a:pt x="22" y="0"/>
                      <a:pt x="0" y="15"/>
                      <a:pt x="0" y="34"/>
                    </a:cubicBezTo>
                    <a:cubicBezTo>
                      <a:pt x="0" y="50"/>
                      <a:pt x="16" y="63"/>
                      <a:pt x="38" y="66"/>
                    </a:cubicBezTo>
                    <a:cubicBezTo>
                      <a:pt x="38" y="75"/>
                      <a:pt x="28" y="84"/>
                      <a:pt x="28" y="84"/>
                    </a:cubicBezTo>
                    <a:cubicBezTo>
                      <a:pt x="41" y="84"/>
                      <a:pt x="50" y="72"/>
                      <a:pt x="54" y="67"/>
                    </a:cubicBezTo>
                    <a:cubicBezTo>
                      <a:pt x="78" y="65"/>
                      <a:pt x="98" y="51"/>
                      <a:pt x="98" y="34"/>
                    </a:cubicBezTo>
                    <a:close/>
                    <a:moveTo>
                      <a:pt x="55" y="47"/>
                    </a:moveTo>
                    <a:cubicBezTo>
                      <a:pt x="33" y="47"/>
                      <a:pt x="33" y="47"/>
                      <a:pt x="33" y="47"/>
                    </a:cubicBezTo>
                    <a:cubicBezTo>
                      <a:pt x="31" y="47"/>
                      <a:pt x="30" y="46"/>
                      <a:pt x="30" y="44"/>
                    </a:cubicBezTo>
                    <a:cubicBezTo>
                      <a:pt x="30" y="43"/>
                      <a:pt x="31" y="42"/>
                      <a:pt x="33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7" y="42"/>
                      <a:pt x="58" y="43"/>
                      <a:pt x="58" y="44"/>
                    </a:cubicBezTo>
                    <a:cubicBezTo>
                      <a:pt x="58" y="46"/>
                      <a:pt x="57" y="47"/>
                      <a:pt x="55" y="47"/>
                    </a:cubicBezTo>
                    <a:close/>
                    <a:moveTo>
                      <a:pt x="65" y="37"/>
                    </a:moveTo>
                    <a:cubicBezTo>
                      <a:pt x="33" y="37"/>
                      <a:pt x="33" y="37"/>
                      <a:pt x="33" y="37"/>
                    </a:cubicBezTo>
                    <a:cubicBezTo>
                      <a:pt x="31" y="37"/>
                      <a:pt x="30" y="36"/>
                      <a:pt x="30" y="35"/>
                    </a:cubicBezTo>
                    <a:cubicBezTo>
                      <a:pt x="30" y="33"/>
                      <a:pt x="31" y="32"/>
                      <a:pt x="33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7" y="32"/>
                      <a:pt x="68" y="33"/>
                      <a:pt x="68" y="35"/>
                    </a:cubicBezTo>
                    <a:cubicBezTo>
                      <a:pt x="68" y="36"/>
                      <a:pt x="67" y="37"/>
                      <a:pt x="65" y="37"/>
                    </a:cubicBezTo>
                    <a:close/>
                    <a:moveTo>
                      <a:pt x="65" y="28"/>
                    </a:moveTo>
                    <a:cubicBezTo>
                      <a:pt x="33" y="28"/>
                      <a:pt x="33" y="28"/>
                      <a:pt x="33" y="28"/>
                    </a:cubicBezTo>
                    <a:cubicBezTo>
                      <a:pt x="31" y="28"/>
                      <a:pt x="30" y="27"/>
                      <a:pt x="30" y="25"/>
                    </a:cubicBezTo>
                    <a:cubicBezTo>
                      <a:pt x="30" y="24"/>
                      <a:pt x="31" y="23"/>
                      <a:pt x="33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3"/>
                      <a:pt x="68" y="24"/>
                      <a:pt x="68" y="25"/>
                    </a:cubicBezTo>
                    <a:cubicBezTo>
                      <a:pt x="68" y="27"/>
                      <a:pt x="67" y="28"/>
                      <a:pt x="65" y="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43" name="Google Shape;143;p5"/>
            <p:cNvSpPr/>
            <p:nvPr/>
          </p:nvSpPr>
          <p:spPr>
            <a:xfrm>
              <a:off x="7116961" y="3735905"/>
              <a:ext cx="2119450" cy="1482541"/>
            </a:xfrm>
            <a:custGeom>
              <a:rect b="b" l="l" r="r" t="t"/>
              <a:pathLst>
                <a:path extrusionOk="0" h="525" w="751">
                  <a:moveTo>
                    <a:pt x="271" y="525"/>
                  </a:moveTo>
                  <a:cubicBezTo>
                    <a:pt x="18" y="197"/>
                    <a:pt x="18" y="197"/>
                    <a:pt x="18" y="197"/>
                  </a:cubicBezTo>
                  <a:cubicBezTo>
                    <a:pt x="18" y="197"/>
                    <a:pt x="0" y="28"/>
                    <a:pt x="69" y="0"/>
                  </a:cubicBezTo>
                  <a:cubicBezTo>
                    <a:pt x="751" y="30"/>
                    <a:pt x="751" y="30"/>
                    <a:pt x="751" y="30"/>
                  </a:cubicBezTo>
                  <a:lnTo>
                    <a:pt x="271" y="525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998882" y="3626176"/>
              <a:ext cx="677461" cy="270746"/>
            </a:xfrm>
            <a:custGeom>
              <a:rect b="b" l="l" r="r" t="t"/>
              <a:pathLst>
                <a:path extrusionOk="0" h="227" w="568">
                  <a:moveTo>
                    <a:pt x="568" y="147"/>
                  </a:moveTo>
                  <a:lnTo>
                    <a:pt x="47" y="0"/>
                  </a:lnTo>
                  <a:lnTo>
                    <a:pt x="0" y="227"/>
                  </a:lnTo>
                  <a:lnTo>
                    <a:pt x="568" y="147"/>
                  </a:lnTo>
                  <a:close/>
                </a:path>
              </a:pathLst>
            </a:custGeom>
            <a:solidFill>
              <a:srgbClr val="002948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6998882" y="3626176"/>
              <a:ext cx="677461" cy="270746"/>
            </a:xfrm>
            <a:custGeom>
              <a:rect b="b" l="l" r="r" t="t"/>
              <a:pathLst>
                <a:path extrusionOk="0" h="227" w="568">
                  <a:moveTo>
                    <a:pt x="568" y="147"/>
                  </a:moveTo>
                  <a:lnTo>
                    <a:pt x="47" y="0"/>
                  </a:lnTo>
                  <a:lnTo>
                    <a:pt x="0" y="22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170455" y="4323913"/>
              <a:ext cx="359006" cy="1143811"/>
            </a:xfrm>
            <a:custGeom>
              <a:rect b="b" l="l" r="r" t="t"/>
              <a:pathLst>
                <a:path extrusionOk="0" h="959" w="301">
                  <a:moveTo>
                    <a:pt x="256" y="959"/>
                  </a:moveTo>
                  <a:lnTo>
                    <a:pt x="0" y="573"/>
                  </a:lnTo>
                  <a:lnTo>
                    <a:pt x="52" y="0"/>
                  </a:lnTo>
                  <a:lnTo>
                    <a:pt x="301" y="7"/>
                  </a:lnTo>
                  <a:lnTo>
                    <a:pt x="256" y="959"/>
                  </a:lnTo>
                  <a:close/>
                </a:path>
              </a:pathLst>
            </a:custGeom>
            <a:solidFill>
              <a:srgbClr val="002948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5170455" y="4323913"/>
              <a:ext cx="359006" cy="1143811"/>
            </a:xfrm>
            <a:custGeom>
              <a:rect b="b" l="l" r="r" t="t"/>
              <a:pathLst>
                <a:path extrusionOk="0" h="959" w="301">
                  <a:moveTo>
                    <a:pt x="256" y="959"/>
                  </a:moveTo>
                  <a:lnTo>
                    <a:pt x="0" y="573"/>
                  </a:lnTo>
                  <a:lnTo>
                    <a:pt x="52" y="0"/>
                  </a:lnTo>
                  <a:lnTo>
                    <a:pt x="301" y="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7484316" y="2693475"/>
              <a:ext cx="1060321" cy="1050780"/>
            </a:xfrm>
            <a:custGeom>
              <a:rect b="b" l="l" r="r" t="t"/>
              <a:pathLst>
                <a:path extrusionOk="0" h="372" w="376">
                  <a:moveTo>
                    <a:pt x="376" y="346"/>
                  </a:moveTo>
                  <a:cubicBezTo>
                    <a:pt x="376" y="361"/>
                    <a:pt x="365" y="372"/>
                    <a:pt x="350" y="372"/>
                  </a:cubicBezTo>
                  <a:cubicBezTo>
                    <a:pt x="26" y="372"/>
                    <a:pt x="26" y="372"/>
                    <a:pt x="26" y="372"/>
                  </a:cubicBezTo>
                  <a:cubicBezTo>
                    <a:pt x="11" y="372"/>
                    <a:pt x="0" y="361"/>
                    <a:pt x="0" y="34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65" y="0"/>
                    <a:pt x="376" y="12"/>
                    <a:pt x="376" y="26"/>
                  </a:cubicBezTo>
                  <a:lnTo>
                    <a:pt x="376" y="3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4238946" y="3595165"/>
              <a:ext cx="1526672" cy="1511166"/>
            </a:xfrm>
            <a:custGeom>
              <a:rect b="b" l="l" r="r" t="t"/>
              <a:pathLst>
                <a:path extrusionOk="0" h="535" w="541">
                  <a:moveTo>
                    <a:pt x="541" y="498"/>
                  </a:moveTo>
                  <a:cubicBezTo>
                    <a:pt x="541" y="518"/>
                    <a:pt x="525" y="535"/>
                    <a:pt x="504" y="535"/>
                  </a:cubicBezTo>
                  <a:cubicBezTo>
                    <a:pt x="37" y="535"/>
                    <a:pt x="37" y="535"/>
                    <a:pt x="37" y="535"/>
                  </a:cubicBezTo>
                  <a:cubicBezTo>
                    <a:pt x="17" y="535"/>
                    <a:pt x="0" y="518"/>
                    <a:pt x="0" y="4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25" y="0"/>
                    <a:pt x="541" y="17"/>
                    <a:pt x="541" y="37"/>
                  </a:cubicBezTo>
                  <a:lnTo>
                    <a:pt x="541" y="49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6515834" y="2208041"/>
              <a:ext cx="1348958" cy="1333452"/>
            </a:xfrm>
            <a:custGeom>
              <a:rect b="b" l="l" r="r" t="t"/>
              <a:pathLst>
                <a:path extrusionOk="0" h="472" w="478">
                  <a:moveTo>
                    <a:pt x="478" y="440"/>
                  </a:moveTo>
                  <a:cubicBezTo>
                    <a:pt x="478" y="458"/>
                    <a:pt x="463" y="472"/>
                    <a:pt x="445" y="472"/>
                  </a:cubicBezTo>
                  <a:cubicBezTo>
                    <a:pt x="33" y="472"/>
                    <a:pt x="33" y="472"/>
                    <a:pt x="33" y="472"/>
                  </a:cubicBezTo>
                  <a:cubicBezTo>
                    <a:pt x="15" y="472"/>
                    <a:pt x="0" y="458"/>
                    <a:pt x="0" y="44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63" y="0"/>
                    <a:pt x="478" y="15"/>
                    <a:pt x="478" y="33"/>
                  </a:cubicBezTo>
                  <a:lnTo>
                    <a:pt x="478" y="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610058" y="3797926"/>
              <a:ext cx="1122342" cy="1110415"/>
            </a:xfrm>
            <a:custGeom>
              <a:rect b="b" l="l" r="r" t="t"/>
              <a:pathLst>
                <a:path extrusionOk="0" h="393" w="398">
                  <a:moveTo>
                    <a:pt x="398" y="366"/>
                  </a:moveTo>
                  <a:cubicBezTo>
                    <a:pt x="398" y="381"/>
                    <a:pt x="386" y="393"/>
                    <a:pt x="371" y="393"/>
                  </a:cubicBezTo>
                  <a:cubicBezTo>
                    <a:pt x="27" y="393"/>
                    <a:pt x="27" y="393"/>
                    <a:pt x="27" y="393"/>
                  </a:cubicBezTo>
                  <a:cubicBezTo>
                    <a:pt x="12" y="393"/>
                    <a:pt x="0" y="381"/>
                    <a:pt x="0" y="36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86" y="0"/>
                    <a:pt x="398" y="12"/>
                    <a:pt x="398" y="27"/>
                  </a:cubicBezTo>
                  <a:lnTo>
                    <a:pt x="398" y="3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453127" y="4286938"/>
              <a:ext cx="1218952" cy="1205832"/>
            </a:xfrm>
            <a:custGeom>
              <a:rect b="b" l="l" r="r" t="t"/>
              <a:pathLst>
                <a:path extrusionOk="0" h="427" w="432">
                  <a:moveTo>
                    <a:pt x="432" y="398"/>
                  </a:moveTo>
                  <a:cubicBezTo>
                    <a:pt x="432" y="414"/>
                    <a:pt x="419" y="427"/>
                    <a:pt x="402" y="427"/>
                  </a:cubicBezTo>
                  <a:cubicBezTo>
                    <a:pt x="29" y="427"/>
                    <a:pt x="29" y="427"/>
                    <a:pt x="29" y="427"/>
                  </a:cubicBezTo>
                  <a:cubicBezTo>
                    <a:pt x="13" y="427"/>
                    <a:pt x="0" y="414"/>
                    <a:pt x="0" y="39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19" y="0"/>
                    <a:pt x="432" y="13"/>
                    <a:pt x="432" y="29"/>
                  </a:cubicBezTo>
                  <a:lnTo>
                    <a:pt x="432" y="3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4535932" y="1843071"/>
              <a:ext cx="1740167" cy="1723469"/>
            </a:xfrm>
            <a:custGeom>
              <a:rect b="b" l="l" r="r" t="t"/>
              <a:pathLst>
                <a:path extrusionOk="0" h="610" w="617">
                  <a:moveTo>
                    <a:pt x="617" y="568"/>
                  </a:moveTo>
                  <a:cubicBezTo>
                    <a:pt x="617" y="591"/>
                    <a:pt x="598" y="610"/>
                    <a:pt x="575" y="610"/>
                  </a:cubicBezTo>
                  <a:cubicBezTo>
                    <a:pt x="42" y="610"/>
                    <a:pt x="42" y="610"/>
                    <a:pt x="42" y="610"/>
                  </a:cubicBezTo>
                  <a:cubicBezTo>
                    <a:pt x="19" y="610"/>
                    <a:pt x="0" y="591"/>
                    <a:pt x="0" y="56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598" y="0"/>
                    <a:pt x="617" y="19"/>
                    <a:pt x="617" y="42"/>
                  </a:cubicBezTo>
                  <a:lnTo>
                    <a:pt x="617" y="5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7850479" y="3801505"/>
              <a:ext cx="1456302" cy="1439604"/>
            </a:xfrm>
            <a:custGeom>
              <a:rect b="b" l="l" r="r" t="t"/>
              <a:pathLst>
                <a:path extrusionOk="0" h="510" w="516">
                  <a:moveTo>
                    <a:pt x="516" y="475"/>
                  </a:moveTo>
                  <a:cubicBezTo>
                    <a:pt x="516" y="494"/>
                    <a:pt x="500" y="510"/>
                    <a:pt x="481" y="510"/>
                  </a:cubicBezTo>
                  <a:cubicBezTo>
                    <a:pt x="35" y="510"/>
                    <a:pt x="35" y="510"/>
                    <a:pt x="35" y="510"/>
                  </a:cubicBezTo>
                  <a:cubicBezTo>
                    <a:pt x="16" y="510"/>
                    <a:pt x="0" y="494"/>
                    <a:pt x="0" y="47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500" y="0"/>
                    <a:pt x="516" y="16"/>
                    <a:pt x="516" y="36"/>
                  </a:cubicBezTo>
                  <a:lnTo>
                    <a:pt x="516" y="4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781630" y="3803890"/>
              <a:ext cx="400751" cy="384053"/>
            </a:xfrm>
            <a:custGeom>
              <a:rect b="b" l="l" r="r" t="t"/>
              <a:pathLst>
                <a:path extrusionOk="0" h="136" w="142">
                  <a:moveTo>
                    <a:pt x="142" y="70"/>
                  </a:moveTo>
                  <a:cubicBezTo>
                    <a:pt x="142" y="70"/>
                    <a:pt x="142" y="70"/>
                    <a:pt x="142" y="70"/>
                  </a:cubicBezTo>
                  <a:cubicBezTo>
                    <a:pt x="141" y="31"/>
                    <a:pt x="110" y="0"/>
                    <a:pt x="71" y="0"/>
                  </a:cubicBezTo>
                  <a:cubicBezTo>
                    <a:pt x="32" y="0"/>
                    <a:pt x="1" y="31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8" y="122"/>
                    <a:pt x="21" y="135"/>
                    <a:pt x="37" y="136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27" y="70"/>
                    <a:pt x="18" y="76"/>
                    <a:pt x="12" y="84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38"/>
                    <a:pt x="39" y="12"/>
                    <a:pt x="71" y="12"/>
                  </a:cubicBezTo>
                  <a:cubicBezTo>
                    <a:pt x="103" y="12"/>
                    <a:pt x="129" y="38"/>
                    <a:pt x="130" y="70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24" y="75"/>
                    <a:pt x="115" y="70"/>
                    <a:pt x="106" y="70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22" y="135"/>
                    <a:pt x="135" y="122"/>
                    <a:pt x="137" y="105"/>
                  </a:cubicBezTo>
                  <a:cubicBezTo>
                    <a:pt x="142" y="105"/>
                    <a:pt x="142" y="105"/>
                    <a:pt x="142" y="105"/>
                  </a:cubicBezTo>
                  <a:lnTo>
                    <a:pt x="142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893745" y="4001881"/>
              <a:ext cx="28625" cy="183678"/>
            </a:xfrm>
            <a:custGeom>
              <a:rect b="b" l="l" r="r" t="t"/>
              <a:pathLst>
                <a:path extrusionOk="0" h="65" w="1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6" y="65"/>
                    <a:pt x="10" y="61"/>
                    <a:pt x="10" y="57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4"/>
                    <a:pt x="6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044027" y="4001881"/>
              <a:ext cx="27432" cy="183678"/>
            </a:xfrm>
            <a:custGeom>
              <a:rect b="b" l="l" r="r" t="t"/>
              <a:pathLst>
                <a:path extrusionOk="0" h="65" w="10">
                  <a:moveTo>
                    <a:pt x="0" y="9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9" y="65"/>
                    <a:pt x="10" y="65"/>
                    <a:pt x="10" y="65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951174" y="2270062"/>
              <a:ext cx="394788" cy="384053"/>
            </a:xfrm>
            <a:custGeom>
              <a:rect b="b" l="l" r="r" t="t"/>
              <a:pathLst>
                <a:path extrusionOk="0" h="136" w="140">
                  <a:moveTo>
                    <a:pt x="12" y="34"/>
                  </a:moveTo>
                  <a:cubicBezTo>
                    <a:pt x="11" y="31"/>
                    <a:pt x="15" y="28"/>
                    <a:pt x="16" y="26"/>
                  </a:cubicBezTo>
                  <a:cubicBezTo>
                    <a:pt x="18" y="24"/>
                    <a:pt x="20" y="19"/>
                    <a:pt x="23" y="19"/>
                  </a:cubicBezTo>
                  <a:cubicBezTo>
                    <a:pt x="27" y="21"/>
                    <a:pt x="30" y="24"/>
                    <a:pt x="34" y="27"/>
                  </a:cubicBezTo>
                  <a:cubicBezTo>
                    <a:pt x="38" y="24"/>
                    <a:pt x="42" y="20"/>
                    <a:pt x="47" y="18"/>
                  </a:cubicBezTo>
                  <a:cubicBezTo>
                    <a:pt x="46" y="13"/>
                    <a:pt x="42" y="8"/>
                    <a:pt x="44" y="4"/>
                  </a:cubicBezTo>
                  <a:cubicBezTo>
                    <a:pt x="49" y="2"/>
                    <a:pt x="54" y="0"/>
                    <a:pt x="59" y="0"/>
                  </a:cubicBezTo>
                  <a:cubicBezTo>
                    <a:pt x="64" y="2"/>
                    <a:pt x="63" y="8"/>
                    <a:pt x="65" y="13"/>
                  </a:cubicBezTo>
                  <a:cubicBezTo>
                    <a:pt x="70" y="12"/>
                    <a:pt x="75" y="13"/>
                    <a:pt x="81" y="13"/>
                  </a:cubicBezTo>
                  <a:cubicBezTo>
                    <a:pt x="82" y="9"/>
                    <a:pt x="83" y="5"/>
                    <a:pt x="85" y="2"/>
                  </a:cubicBezTo>
                  <a:cubicBezTo>
                    <a:pt x="86" y="1"/>
                    <a:pt x="87" y="1"/>
                    <a:pt x="87" y="0"/>
                  </a:cubicBezTo>
                  <a:cubicBezTo>
                    <a:pt x="92" y="2"/>
                    <a:pt x="97" y="3"/>
                    <a:pt x="101" y="5"/>
                  </a:cubicBezTo>
                  <a:cubicBezTo>
                    <a:pt x="101" y="6"/>
                    <a:pt x="102" y="7"/>
                    <a:pt x="102" y="8"/>
                  </a:cubicBezTo>
                  <a:cubicBezTo>
                    <a:pt x="101" y="12"/>
                    <a:pt x="100" y="16"/>
                    <a:pt x="98" y="20"/>
                  </a:cubicBezTo>
                  <a:cubicBezTo>
                    <a:pt x="103" y="23"/>
                    <a:pt x="107" y="26"/>
                    <a:pt x="111" y="29"/>
                  </a:cubicBezTo>
                  <a:cubicBezTo>
                    <a:pt x="114" y="27"/>
                    <a:pt x="118" y="24"/>
                    <a:pt x="122" y="22"/>
                  </a:cubicBezTo>
                  <a:cubicBezTo>
                    <a:pt x="122" y="22"/>
                    <a:pt x="123" y="23"/>
                    <a:pt x="124" y="23"/>
                  </a:cubicBezTo>
                  <a:cubicBezTo>
                    <a:pt x="127" y="27"/>
                    <a:pt x="130" y="31"/>
                    <a:pt x="132" y="35"/>
                  </a:cubicBezTo>
                  <a:cubicBezTo>
                    <a:pt x="131" y="40"/>
                    <a:pt x="125" y="42"/>
                    <a:pt x="121" y="45"/>
                  </a:cubicBezTo>
                  <a:cubicBezTo>
                    <a:pt x="123" y="50"/>
                    <a:pt x="125" y="55"/>
                    <a:pt x="126" y="60"/>
                  </a:cubicBezTo>
                  <a:cubicBezTo>
                    <a:pt x="130" y="60"/>
                    <a:pt x="133" y="60"/>
                    <a:pt x="137" y="60"/>
                  </a:cubicBezTo>
                  <a:cubicBezTo>
                    <a:pt x="139" y="60"/>
                    <a:pt x="140" y="62"/>
                    <a:pt x="140" y="64"/>
                  </a:cubicBezTo>
                  <a:cubicBezTo>
                    <a:pt x="140" y="68"/>
                    <a:pt x="140" y="72"/>
                    <a:pt x="140" y="76"/>
                  </a:cubicBezTo>
                  <a:cubicBezTo>
                    <a:pt x="140" y="78"/>
                    <a:pt x="138" y="79"/>
                    <a:pt x="137" y="79"/>
                  </a:cubicBezTo>
                  <a:cubicBezTo>
                    <a:pt x="133" y="79"/>
                    <a:pt x="129" y="79"/>
                    <a:pt x="125" y="79"/>
                  </a:cubicBezTo>
                  <a:cubicBezTo>
                    <a:pt x="124" y="84"/>
                    <a:pt x="122" y="89"/>
                    <a:pt x="120" y="94"/>
                  </a:cubicBezTo>
                  <a:cubicBezTo>
                    <a:pt x="123" y="97"/>
                    <a:pt x="130" y="99"/>
                    <a:pt x="130" y="104"/>
                  </a:cubicBezTo>
                  <a:cubicBezTo>
                    <a:pt x="126" y="108"/>
                    <a:pt x="124" y="114"/>
                    <a:pt x="119" y="116"/>
                  </a:cubicBezTo>
                  <a:cubicBezTo>
                    <a:pt x="115" y="114"/>
                    <a:pt x="112" y="111"/>
                    <a:pt x="108" y="108"/>
                  </a:cubicBezTo>
                  <a:cubicBezTo>
                    <a:pt x="104" y="112"/>
                    <a:pt x="100" y="115"/>
                    <a:pt x="95" y="117"/>
                  </a:cubicBezTo>
                  <a:cubicBezTo>
                    <a:pt x="96" y="122"/>
                    <a:pt x="100" y="127"/>
                    <a:pt x="97" y="131"/>
                  </a:cubicBezTo>
                  <a:cubicBezTo>
                    <a:pt x="93" y="134"/>
                    <a:pt x="88" y="135"/>
                    <a:pt x="83" y="136"/>
                  </a:cubicBezTo>
                  <a:cubicBezTo>
                    <a:pt x="79" y="133"/>
                    <a:pt x="79" y="127"/>
                    <a:pt x="77" y="122"/>
                  </a:cubicBezTo>
                  <a:cubicBezTo>
                    <a:pt x="72" y="123"/>
                    <a:pt x="67" y="123"/>
                    <a:pt x="61" y="122"/>
                  </a:cubicBezTo>
                  <a:cubicBezTo>
                    <a:pt x="59" y="126"/>
                    <a:pt x="59" y="133"/>
                    <a:pt x="54" y="135"/>
                  </a:cubicBezTo>
                  <a:cubicBezTo>
                    <a:pt x="49" y="133"/>
                    <a:pt x="44" y="132"/>
                    <a:pt x="40" y="129"/>
                  </a:cubicBezTo>
                  <a:cubicBezTo>
                    <a:pt x="40" y="124"/>
                    <a:pt x="43" y="120"/>
                    <a:pt x="44" y="116"/>
                  </a:cubicBezTo>
                  <a:cubicBezTo>
                    <a:pt x="39" y="113"/>
                    <a:pt x="35" y="110"/>
                    <a:pt x="31" y="106"/>
                  </a:cubicBezTo>
                  <a:cubicBezTo>
                    <a:pt x="27" y="108"/>
                    <a:pt x="24" y="112"/>
                    <a:pt x="20" y="113"/>
                  </a:cubicBezTo>
                  <a:cubicBezTo>
                    <a:pt x="15" y="110"/>
                    <a:pt x="13" y="105"/>
                    <a:pt x="10" y="101"/>
                  </a:cubicBezTo>
                  <a:cubicBezTo>
                    <a:pt x="10" y="100"/>
                    <a:pt x="10" y="99"/>
                    <a:pt x="10" y="99"/>
                  </a:cubicBezTo>
                  <a:cubicBezTo>
                    <a:pt x="13" y="95"/>
                    <a:pt x="17" y="93"/>
                    <a:pt x="21" y="91"/>
                  </a:cubicBezTo>
                  <a:cubicBezTo>
                    <a:pt x="19" y="86"/>
                    <a:pt x="17" y="81"/>
                    <a:pt x="16" y="75"/>
                  </a:cubicBezTo>
                  <a:cubicBezTo>
                    <a:pt x="12" y="75"/>
                    <a:pt x="8" y="75"/>
                    <a:pt x="3" y="74"/>
                  </a:cubicBezTo>
                  <a:cubicBezTo>
                    <a:pt x="0" y="72"/>
                    <a:pt x="2" y="67"/>
                    <a:pt x="2" y="64"/>
                  </a:cubicBezTo>
                  <a:cubicBezTo>
                    <a:pt x="2" y="61"/>
                    <a:pt x="1" y="58"/>
                    <a:pt x="4" y="57"/>
                  </a:cubicBezTo>
                  <a:cubicBezTo>
                    <a:pt x="8" y="56"/>
                    <a:pt x="13" y="57"/>
                    <a:pt x="17" y="57"/>
                  </a:cubicBezTo>
                  <a:cubicBezTo>
                    <a:pt x="18" y="51"/>
                    <a:pt x="20" y="46"/>
                    <a:pt x="22" y="42"/>
                  </a:cubicBezTo>
                  <a:cubicBezTo>
                    <a:pt x="19" y="39"/>
                    <a:pt x="16" y="37"/>
                    <a:pt x="12" y="34"/>
                  </a:cubicBezTo>
                  <a:close/>
                  <a:moveTo>
                    <a:pt x="40" y="98"/>
                  </a:moveTo>
                  <a:cubicBezTo>
                    <a:pt x="45" y="91"/>
                    <a:pt x="51" y="85"/>
                    <a:pt x="58" y="79"/>
                  </a:cubicBezTo>
                  <a:cubicBezTo>
                    <a:pt x="54" y="73"/>
                    <a:pt x="53" y="67"/>
                    <a:pt x="55" y="61"/>
                  </a:cubicBezTo>
                  <a:cubicBezTo>
                    <a:pt x="48" y="56"/>
                    <a:pt x="40" y="51"/>
                    <a:pt x="33" y="46"/>
                  </a:cubicBezTo>
                  <a:cubicBezTo>
                    <a:pt x="24" y="63"/>
                    <a:pt x="26" y="84"/>
                    <a:pt x="40" y="98"/>
                  </a:cubicBezTo>
                  <a:close/>
                  <a:moveTo>
                    <a:pt x="41" y="36"/>
                  </a:moveTo>
                  <a:cubicBezTo>
                    <a:pt x="47" y="42"/>
                    <a:pt x="54" y="48"/>
                    <a:pt x="60" y="54"/>
                  </a:cubicBezTo>
                  <a:cubicBezTo>
                    <a:pt x="65" y="50"/>
                    <a:pt x="72" y="50"/>
                    <a:pt x="78" y="52"/>
                  </a:cubicBezTo>
                  <a:cubicBezTo>
                    <a:pt x="83" y="44"/>
                    <a:pt x="88" y="37"/>
                    <a:pt x="92" y="30"/>
                  </a:cubicBezTo>
                  <a:cubicBezTo>
                    <a:pt x="76" y="21"/>
                    <a:pt x="54" y="23"/>
                    <a:pt x="41" y="36"/>
                  </a:cubicBezTo>
                  <a:close/>
                  <a:moveTo>
                    <a:pt x="61" y="65"/>
                  </a:moveTo>
                  <a:cubicBezTo>
                    <a:pt x="59" y="71"/>
                    <a:pt x="65" y="78"/>
                    <a:pt x="71" y="78"/>
                  </a:cubicBezTo>
                  <a:cubicBezTo>
                    <a:pt x="78" y="78"/>
                    <a:pt x="83" y="69"/>
                    <a:pt x="79" y="63"/>
                  </a:cubicBezTo>
                  <a:cubicBezTo>
                    <a:pt x="76" y="55"/>
                    <a:pt x="63" y="57"/>
                    <a:pt x="61" y="65"/>
                  </a:cubicBezTo>
                  <a:close/>
                  <a:moveTo>
                    <a:pt x="50" y="106"/>
                  </a:moveTo>
                  <a:cubicBezTo>
                    <a:pt x="66" y="115"/>
                    <a:pt x="87" y="112"/>
                    <a:pt x="101" y="99"/>
                  </a:cubicBezTo>
                  <a:cubicBezTo>
                    <a:pt x="95" y="93"/>
                    <a:pt x="88" y="87"/>
                    <a:pt x="82" y="81"/>
                  </a:cubicBezTo>
                  <a:cubicBezTo>
                    <a:pt x="77" y="85"/>
                    <a:pt x="70" y="86"/>
                    <a:pt x="64" y="83"/>
                  </a:cubicBezTo>
                  <a:cubicBezTo>
                    <a:pt x="59" y="91"/>
                    <a:pt x="54" y="98"/>
                    <a:pt x="50" y="106"/>
                  </a:cubicBezTo>
                  <a:close/>
                  <a:moveTo>
                    <a:pt x="84" y="57"/>
                  </a:moveTo>
                  <a:cubicBezTo>
                    <a:pt x="88" y="62"/>
                    <a:pt x="89" y="69"/>
                    <a:pt x="87" y="75"/>
                  </a:cubicBezTo>
                  <a:cubicBezTo>
                    <a:pt x="94" y="80"/>
                    <a:pt x="102" y="84"/>
                    <a:pt x="109" y="89"/>
                  </a:cubicBezTo>
                  <a:cubicBezTo>
                    <a:pt x="118" y="73"/>
                    <a:pt x="115" y="51"/>
                    <a:pt x="103" y="38"/>
                  </a:cubicBezTo>
                  <a:cubicBezTo>
                    <a:pt x="96" y="44"/>
                    <a:pt x="90" y="50"/>
                    <a:pt x="84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59" name="Google Shape;159;p5"/>
            <p:cNvGrpSpPr/>
            <p:nvPr/>
          </p:nvGrpSpPr>
          <p:grpSpPr>
            <a:xfrm>
              <a:off x="4953381" y="2036291"/>
              <a:ext cx="936279" cy="491398"/>
              <a:chOff x="4953381" y="1994087"/>
              <a:chExt cx="936279" cy="491398"/>
            </a:xfrm>
          </p:grpSpPr>
          <p:sp>
            <p:nvSpPr>
              <p:cNvPr id="160" name="Google Shape;160;p5"/>
              <p:cNvSpPr/>
              <p:nvPr/>
            </p:nvSpPr>
            <p:spPr>
              <a:xfrm>
                <a:off x="5627263" y="2120514"/>
                <a:ext cx="146704" cy="93032"/>
              </a:xfrm>
              <a:custGeom>
                <a:rect b="b" l="l" r="r" t="t"/>
                <a:pathLst>
                  <a:path extrusionOk="0" h="33" w="52">
                    <a:moveTo>
                      <a:pt x="8" y="33"/>
                    </a:moveTo>
                    <a:cubicBezTo>
                      <a:pt x="19" y="33"/>
                      <a:pt x="19" y="33"/>
                      <a:pt x="19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28"/>
                      <a:pt x="52" y="10"/>
                      <a:pt x="44" y="15"/>
                    </a:cubicBezTo>
                    <a:cubicBezTo>
                      <a:pt x="43" y="14"/>
                      <a:pt x="43" y="14"/>
                      <a:pt x="43" y="13"/>
                    </a:cubicBezTo>
                    <a:cubicBezTo>
                      <a:pt x="41" y="11"/>
                      <a:pt x="37" y="4"/>
                      <a:pt x="27" y="4"/>
                    </a:cubicBezTo>
                    <a:cubicBezTo>
                      <a:pt x="15" y="4"/>
                      <a:pt x="9" y="0"/>
                      <a:pt x="9" y="0"/>
                    </a:cubicBezTo>
                    <a:cubicBezTo>
                      <a:pt x="9" y="0"/>
                      <a:pt x="0" y="20"/>
                      <a:pt x="1" y="32"/>
                    </a:cubicBezTo>
                    <a:lnTo>
                      <a:pt x="8" y="3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5622492" y="2213546"/>
                <a:ext cx="159823" cy="119271"/>
              </a:xfrm>
              <a:custGeom>
                <a:rect b="b" l="l" r="r" t="t"/>
                <a:pathLst>
                  <a:path extrusionOk="0" h="42" w="57">
                    <a:moveTo>
                      <a:pt x="6" y="20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9" y="26"/>
                      <a:pt x="9" y="29"/>
                      <a:pt x="12" y="33"/>
                    </a:cubicBezTo>
                    <a:cubicBezTo>
                      <a:pt x="13" y="34"/>
                      <a:pt x="21" y="41"/>
                      <a:pt x="24" y="41"/>
                    </a:cubicBezTo>
                    <a:cubicBezTo>
                      <a:pt x="25" y="41"/>
                      <a:pt x="32" y="42"/>
                      <a:pt x="33" y="41"/>
                    </a:cubicBezTo>
                    <a:cubicBezTo>
                      <a:pt x="37" y="41"/>
                      <a:pt x="45" y="34"/>
                      <a:pt x="45" y="33"/>
                    </a:cubicBezTo>
                    <a:cubicBezTo>
                      <a:pt x="49" y="29"/>
                      <a:pt x="49" y="26"/>
                      <a:pt x="50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3" y="20"/>
                      <a:pt x="55" y="16"/>
                      <a:pt x="56" y="10"/>
                    </a:cubicBezTo>
                    <a:cubicBezTo>
                      <a:pt x="57" y="6"/>
                      <a:pt x="56" y="1"/>
                      <a:pt x="55" y="0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5"/>
                      <a:pt x="48" y="16"/>
                      <a:pt x="47" y="16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3" y="14"/>
                      <a:pt x="33" y="13"/>
                    </a:cubicBezTo>
                    <a:cubicBezTo>
                      <a:pt x="33" y="13"/>
                      <a:pt x="31" y="4"/>
                      <a:pt x="29" y="4"/>
                    </a:cubicBezTo>
                    <a:cubicBezTo>
                      <a:pt x="27" y="4"/>
                      <a:pt x="26" y="13"/>
                      <a:pt x="26" y="13"/>
                    </a:cubicBezTo>
                    <a:cubicBezTo>
                      <a:pt x="26" y="14"/>
                      <a:pt x="25" y="15"/>
                      <a:pt x="23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6"/>
                      <a:pt x="9" y="15"/>
                      <a:pt x="9" y="13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5"/>
                      <a:pt x="1" y="10"/>
                    </a:cubicBezTo>
                    <a:cubicBezTo>
                      <a:pt x="2" y="16"/>
                      <a:pt x="4" y="20"/>
                      <a:pt x="6" y="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5060725" y="2128863"/>
                <a:ext cx="155053" cy="206339"/>
              </a:xfrm>
              <a:custGeom>
                <a:rect b="b" l="l" r="r" t="t"/>
                <a:pathLst>
                  <a:path extrusionOk="0" h="73" w="55">
                    <a:moveTo>
                      <a:pt x="5" y="51"/>
                    </a:moveTo>
                    <a:cubicBezTo>
                      <a:pt x="6" y="51"/>
                      <a:pt x="6" y="51"/>
                      <a:pt x="6" y="51"/>
                    </a:cubicBezTo>
                    <a:cubicBezTo>
                      <a:pt x="7" y="57"/>
                      <a:pt x="8" y="61"/>
                      <a:pt x="11" y="65"/>
                    </a:cubicBezTo>
                    <a:cubicBezTo>
                      <a:pt x="11" y="65"/>
                      <a:pt x="20" y="72"/>
                      <a:pt x="23" y="73"/>
                    </a:cubicBezTo>
                    <a:cubicBezTo>
                      <a:pt x="23" y="73"/>
                      <a:pt x="30" y="73"/>
                      <a:pt x="32" y="73"/>
                    </a:cubicBezTo>
                    <a:cubicBezTo>
                      <a:pt x="35" y="72"/>
                      <a:pt x="43" y="65"/>
                      <a:pt x="44" y="65"/>
                    </a:cubicBezTo>
                    <a:cubicBezTo>
                      <a:pt x="47" y="61"/>
                      <a:pt x="47" y="58"/>
                      <a:pt x="49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1" y="52"/>
                      <a:pt x="53" y="48"/>
                      <a:pt x="54" y="42"/>
                    </a:cubicBezTo>
                    <a:cubicBezTo>
                      <a:pt x="55" y="37"/>
                      <a:pt x="54" y="32"/>
                      <a:pt x="52" y="32"/>
                    </a:cubicBezTo>
                    <a:cubicBezTo>
                      <a:pt x="52" y="32"/>
                      <a:pt x="53" y="9"/>
                      <a:pt x="44" y="14"/>
                    </a:cubicBezTo>
                    <a:cubicBezTo>
                      <a:pt x="44" y="13"/>
                      <a:pt x="43" y="13"/>
                      <a:pt x="43" y="13"/>
                    </a:cubicBezTo>
                    <a:cubicBezTo>
                      <a:pt x="42" y="10"/>
                      <a:pt x="38" y="3"/>
                      <a:pt x="28" y="3"/>
                    </a:cubicBezTo>
                    <a:cubicBezTo>
                      <a:pt x="16" y="3"/>
                      <a:pt x="10" y="0"/>
                      <a:pt x="10" y="0"/>
                    </a:cubicBezTo>
                    <a:cubicBezTo>
                      <a:pt x="10" y="0"/>
                      <a:pt x="0" y="20"/>
                      <a:pt x="3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0" y="32"/>
                      <a:pt x="0" y="37"/>
                      <a:pt x="0" y="42"/>
                    </a:cubicBezTo>
                    <a:cubicBezTo>
                      <a:pt x="1" y="48"/>
                      <a:pt x="3" y="52"/>
                      <a:pt x="5" y="51"/>
                    </a:cubicBezTo>
                    <a:close/>
                    <a:moveTo>
                      <a:pt x="3" y="35"/>
                    </a:moveTo>
                    <a:cubicBezTo>
                      <a:pt x="4" y="35"/>
                      <a:pt x="4" y="35"/>
                      <a:pt x="4" y="35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5" y="24"/>
                      <a:pt x="10" y="16"/>
                    </a:cubicBezTo>
                    <a:cubicBezTo>
                      <a:pt x="10" y="16"/>
                      <a:pt x="15" y="21"/>
                      <a:pt x="25" y="21"/>
                    </a:cubicBezTo>
                    <a:cubicBezTo>
                      <a:pt x="35" y="21"/>
                      <a:pt x="40" y="19"/>
                      <a:pt x="40" y="19"/>
                    </a:cubicBezTo>
                    <a:cubicBezTo>
                      <a:pt x="40" y="19"/>
                      <a:pt x="44" y="20"/>
                      <a:pt x="45" y="26"/>
                    </a:cubicBezTo>
                    <a:cubicBezTo>
                      <a:pt x="46" y="31"/>
                      <a:pt x="46" y="43"/>
                      <a:pt x="46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3"/>
                      <a:pt x="48" y="35"/>
                      <a:pt x="49" y="33"/>
                    </a:cubicBezTo>
                    <a:cubicBezTo>
                      <a:pt x="50" y="34"/>
                      <a:pt x="50" y="34"/>
                      <a:pt x="51" y="35"/>
                    </a:cubicBezTo>
                    <a:cubicBezTo>
                      <a:pt x="51" y="36"/>
                      <a:pt x="52" y="38"/>
                      <a:pt x="51" y="42"/>
                    </a:cubicBezTo>
                    <a:cubicBezTo>
                      <a:pt x="51" y="45"/>
                      <a:pt x="50" y="47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47" y="48"/>
                      <a:pt x="46" y="49"/>
                      <a:pt x="46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5" y="51"/>
                      <a:pt x="45" y="51"/>
                      <a:pt x="45" y="51"/>
                    </a:cubicBezTo>
                    <a:cubicBezTo>
                      <a:pt x="45" y="52"/>
                      <a:pt x="45" y="53"/>
                      <a:pt x="45" y="54"/>
                    </a:cubicBezTo>
                    <a:cubicBezTo>
                      <a:pt x="44" y="58"/>
                      <a:pt x="43" y="60"/>
                      <a:pt x="41" y="63"/>
                    </a:cubicBezTo>
                    <a:cubicBezTo>
                      <a:pt x="35" y="68"/>
                      <a:pt x="32" y="69"/>
                      <a:pt x="31" y="70"/>
                    </a:cubicBezTo>
                    <a:cubicBezTo>
                      <a:pt x="31" y="70"/>
                      <a:pt x="30" y="70"/>
                      <a:pt x="28" y="70"/>
                    </a:cubicBezTo>
                    <a:cubicBezTo>
                      <a:pt x="26" y="70"/>
                      <a:pt x="23" y="70"/>
                      <a:pt x="23" y="70"/>
                    </a:cubicBezTo>
                    <a:cubicBezTo>
                      <a:pt x="22" y="69"/>
                      <a:pt x="19" y="68"/>
                      <a:pt x="13" y="63"/>
                    </a:cubicBezTo>
                    <a:cubicBezTo>
                      <a:pt x="11" y="60"/>
                      <a:pt x="11" y="58"/>
                      <a:pt x="10" y="54"/>
                    </a:cubicBezTo>
                    <a:cubicBezTo>
                      <a:pt x="9" y="53"/>
                      <a:pt x="9" y="52"/>
                      <a:pt x="9" y="50"/>
                    </a:cubicBezTo>
                    <a:cubicBezTo>
                      <a:pt x="9" y="49"/>
                      <a:pt x="8" y="48"/>
                      <a:pt x="7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5" y="47"/>
                      <a:pt x="4" y="45"/>
                      <a:pt x="3" y="42"/>
                    </a:cubicBezTo>
                    <a:cubicBezTo>
                      <a:pt x="3" y="39"/>
                      <a:pt x="3" y="36"/>
                      <a:pt x="3" y="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5618914" y="2343552"/>
                <a:ext cx="270746" cy="141933"/>
              </a:xfrm>
              <a:custGeom>
                <a:rect b="b" l="l" r="r" t="t"/>
                <a:pathLst>
                  <a:path extrusionOk="0" h="50" w="96">
                    <a:moveTo>
                      <a:pt x="87" y="17"/>
                    </a:moveTo>
                    <a:cubicBezTo>
                      <a:pt x="87" y="17"/>
                      <a:pt x="59" y="3"/>
                      <a:pt x="51" y="1"/>
                    </a:cubicBezTo>
                    <a:cubicBezTo>
                      <a:pt x="50" y="1"/>
                      <a:pt x="49" y="1"/>
                      <a:pt x="49" y="0"/>
                    </a:cubicBezTo>
                    <a:cubicBezTo>
                      <a:pt x="46" y="4"/>
                      <a:pt x="43" y="9"/>
                      <a:pt x="42" y="12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9" y="5"/>
                      <a:pt x="11" y="0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7" y="2"/>
                      <a:pt x="4" y="3"/>
                      <a:pt x="0" y="4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49"/>
                      <a:pt x="6" y="50"/>
                      <a:pt x="6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39"/>
                      <a:pt x="87" y="17"/>
                      <a:pt x="87" y="1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4953381" y="2347130"/>
                <a:ext cx="270746" cy="138355"/>
              </a:xfrm>
              <a:custGeom>
                <a:rect b="b" l="l" r="r" t="t"/>
                <a:pathLst>
                  <a:path extrusionOk="0" h="49" w="96">
                    <a:moveTo>
                      <a:pt x="84" y="0"/>
                    </a:moveTo>
                    <a:cubicBezTo>
                      <a:pt x="81" y="4"/>
                      <a:pt x="78" y="8"/>
                      <a:pt x="77" y="12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5"/>
                      <a:pt x="47" y="0"/>
                    </a:cubicBezTo>
                    <a:cubicBezTo>
                      <a:pt x="46" y="1"/>
                      <a:pt x="45" y="1"/>
                      <a:pt x="44" y="1"/>
                    </a:cubicBezTo>
                    <a:cubicBezTo>
                      <a:pt x="37" y="3"/>
                      <a:pt x="9" y="16"/>
                      <a:pt x="9" y="16"/>
                    </a:cubicBezTo>
                    <a:cubicBezTo>
                      <a:pt x="9" y="16"/>
                      <a:pt x="0" y="39"/>
                      <a:pt x="0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90" y="49"/>
                      <a:pt x="90" y="49"/>
                      <a:pt x="90" y="49"/>
                    </a:cubicBezTo>
                    <a:cubicBezTo>
                      <a:pt x="90" y="49"/>
                      <a:pt x="90" y="48"/>
                      <a:pt x="90" y="48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5" y="6"/>
                      <a:pt x="95" y="6"/>
                      <a:pt x="96" y="5"/>
                    </a:cubicBezTo>
                    <a:cubicBezTo>
                      <a:pt x="92" y="3"/>
                      <a:pt x="88" y="2"/>
                      <a:pt x="86" y="1"/>
                    </a:cubicBezTo>
                    <a:cubicBezTo>
                      <a:pt x="85" y="1"/>
                      <a:pt x="85" y="1"/>
                      <a:pt x="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5240824" y="1994087"/>
                <a:ext cx="361392" cy="491397"/>
              </a:xfrm>
              <a:custGeom>
                <a:rect b="b" l="l" r="r" t="t"/>
                <a:pathLst>
                  <a:path extrusionOk="0" h="174" w="128">
                    <a:moveTo>
                      <a:pt x="89" y="119"/>
                    </a:move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12" y="119"/>
                      <a:pt x="112" y="119"/>
                      <a:pt x="112" y="119"/>
                    </a:cubicBezTo>
                    <a:cubicBezTo>
                      <a:pt x="127" y="119"/>
                      <a:pt x="127" y="119"/>
                      <a:pt x="127" y="119"/>
                    </a:cubicBezTo>
                    <a:cubicBezTo>
                      <a:pt x="127" y="119"/>
                      <a:pt x="120" y="108"/>
                      <a:pt x="113" y="82"/>
                    </a:cubicBezTo>
                    <a:cubicBezTo>
                      <a:pt x="107" y="57"/>
                      <a:pt x="112" y="7"/>
                      <a:pt x="71" y="21"/>
                    </a:cubicBezTo>
                    <a:cubicBezTo>
                      <a:pt x="71" y="21"/>
                      <a:pt x="30" y="0"/>
                      <a:pt x="20" y="50"/>
                    </a:cubicBezTo>
                    <a:cubicBezTo>
                      <a:pt x="11" y="92"/>
                      <a:pt x="14" y="112"/>
                      <a:pt x="1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5" y="134"/>
                      <a:pt x="5" y="134"/>
                      <a:pt x="5" y="134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64" y="174"/>
                      <a:pt x="64" y="174"/>
                      <a:pt x="64" y="174"/>
                    </a:cubicBezTo>
                    <a:cubicBezTo>
                      <a:pt x="65" y="174"/>
                      <a:pt x="65" y="174"/>
                      <a:pt x="65" y="174"/>
                    </a:cubicBezTo>
                    <a:cubicBezTo>
                      <a:pt x="128" y="174"/>
                      <a:pt x="128" y="174"/>
                      <a:pt x="128" y="174"/>
                    </a:cubicBezTo>
                    <a:cubicBezTo>
                      <a:pt x="124" y="134"/>
                      <a:pt x="124" y="134"/>
                      <a:pt x="124" y="134"/>
                    </a:cubicBezTo>
                    <a:lnTo>
                      <a:pt x="89" y="119"/>
                    </a:lnTo>
                    <a:close/>
                    <a:moveTo>
                      <a:pt x="34" y="75"/>
                    </a:moveTo>
                    <a:cubicBezTo>
                      <a:pt x="34" y="69"/>
                      <a:pt x="37" y="63"/>
                      <a:pt x="39" y="58"/>
                    </a:cubicBezTo>
                    <a:cubicBezTo>
                      <a:pt x="62" y="51"/>
                      <a:pt x="69" y="38"/>
                      <a:pt x="70" y="35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2" y="40"/>
                      <a:pt x="76" y="49"/>
                      <a:pt x="91" y="62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2" y="66"/>
                      <a:pt x="94" y="70"/>
                      <a:pt x="94" y="74"/>
                    </a:cubicBezTo>
                    <a:cubicBezTo>
                      <a:pt x="94" y="96"/>
                      <a:pt x="75" y="114"/>
                      <a:pt x="64" y="114"/>
                    </a:cubicBezTo>
                    <a:cubicBezTo>
                      <a:pt x="52" y="114"/>
                      <a:pt x="34" y="96"/>
                      <a:pt x="34" y="75"/>
                    </a:cubicBezTo>
                    <a:close/>
                    <a:moveTo>
                      <a:pt x="65" y="170"/>
                    </a:moveTo>
                    <a:cubicBezTo>
                      <a:pt x="43" y="119"/>
                      <a:pt x="43" y="119"/>
                      <a:pt x="43" y="119"/>
                    </a:cubicBezTo>
                    <a:cubicBezTo>
                      <a:pt x="87" y="119"/>
                      <a:pt x="87" y="119"/>
                      <a:pt x="87" y="119"/>
                    </a:cubicBezTo>
                    <a:lnTo>
                      <a:pt x="65" y="17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66" name="Google Shape;166;p5"/>
            <p:cNvSpPr/>
            <p:nvPr/>
          </p:nvSpPr>
          <p:spPr>
            <a:xfrm>
              <a:off x="8420595" y="3832516"/>
              <a:ext cx="443689" cy="584429"/>
            </a:xfrm>
            <a:custGeom>
              <a:rect b="b" l="l" r="r" t="t"/>
              <a:pathLst>
                <a:path extrusionOk="0" h="207" w="157">
                  <a:moveTo>
                    <a:pt x="14" y="207"/>
                  </a:moveTo>
                  <a:cubicBezTo>
                    <a:pt x="14" y="207"/>
                    <a:pt x="105" y="161"/>
                    <a:pt x="131" y="125"/>
                  </a:cubicBezTo>
                  <a:cubicBezTo>
                    <a:pt x="135" y="120"/>
                    <a:pt x="137" y="116"/>
                    <a:pt x="138" y="114"/>
                  </a:cubicBezTo>
                  <a:cubicBezTo>
                    <a:pt x="157" y="78"/>
                    <a:pt x="145" y="34"/>
                    <a:pt x="112" y="17"/>
                  </a:cubicBezTo>
                  <a:cubicBezTo>
                    <a:pt x="80" y="0"/>
                    <a:pt x="37" y="16"/>
                    <a:pt x="18" y="52"/>
                  </a:cubicBezTo>
                  <a:cubicBezTo>
                    <a:pt x="17" y="54"/>
                    <a:pt x="15" y="58"/>
                    <a:pt x="13" y="66"/>
                  </a:cubicBezTo>
                  <a:cubicBezTo>
                    <a:pt x="0" y="108"/>
                    <a:pt x="14" y="207"/>
                    <a:pt x="14" y="207"/>
                  </a:cubicBezTo>
                  <a:close/>
                  <a:moveTo>
                    <a:pt x="35" y="52"/>
                  </a:moveTo>
                  <a:cubicBezTo>
                    <a:pt x="49" y="26"/>
                    <a:pt x="80" y="16"/>
                    <a:pt x="106" y="29"/>
                  </a:cubicBezTo>
                  <a:cubicBezTo>
                    <a:pt x="132" y="43"/>
                    <a:pt x="142" y="74"/>
                    <a:pt x="129" y="100"/>
                  </a:cubicBezTo>
                  <a:cubicBezTo>
                    <a:pt x="115" y="126"/>
                    <a:pt x="84" y="136"/>
                    <a:pt x="58" y="123"/>
                  </a:cubicBezTo>
                  <a:cubicBezTo>
                    <a:pt x="32" y="109"/>
                    <a:pt x="22" y="77"/>
                    <a:pt x="35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64810" y="2410802"/>
              <a:ext cx="250470" cy="246891"/>
            </a:xfrm>
            <a:custGeom>
              <a:rect b="b" l="l" r="r" t="t"/>
              <a:pathLst>
                <a:path extrusionOk="0" h="87" w="89">
                  <a:moveTo>
                    <a:pt x="65" y="82"/>
                  </a:moveTo>
                  <a:cubicBezTo>
                    <a:pt x="57" y="86"/>
                    <a:pt x="50" y="87"/>
                    <a:pt x="41" y="87"/>
                  </a:cubicBezTo>
                  <a:cubicBezTo>
                    <a:pt x="19" y="87"/>
                    <a:pt x="0" y="72"/>
                    <a:pt x="0" y="47"/>
                  </a:cubicBezTo>
                  <a:cubicBezTo>
                    <a:pt x="0" y="22"/>
                    <a:pt x="19" y="0"/>
                    <a:pt x="49" y="0"/>
                  </a:cubicBezTo>
                  <a:cubicBezTo>
                    <a:pt x="72" y="0"/>
                    <a:pt x="89" y="15"/>
                    <a:pt x="89" y="36"/>
                  </a:cubicBezTo>
                  <a:cubicBezTo>
                    <a:pt x="89" y="54"/>
                    <a:pt x="78" y="66"/>
                    <a:pt x="64" y="66"/>
                  </a:cubicBezTo>
                  <a:cubicBezTo>
                    <a:pt x="58" y="66"/>
                    <a:pt x="53" y="63"/>
                    <a:pt x="53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8" y="62"/>
                    <a:pt x="42" y="66"/>
                    <a:pt x="35" y="66"/>
                  </a:cubicBezTo>
                  <a:cubicBezTo>
                    <a:pt x="27" y="66"/>
                    <a:pt x="20" y="60"/>
                    <a:pt x="20" y="49"/>
                  </a:cubicBezTo>
                  <a:cubicBezTo>
                    <a:pt x="20" y="34"/>
                    <a:pt x="32" y="20"/>
                    <a:pt x="51" y="20"/>
                  </a:cubicBezTo>
                  <a:cubicBezTo>
                    <a:pt x="57" y="20"/>
                    <a:pt x="64" y="22"/>
                    <a:pt x="67" y="23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2" y="54"/>
                    <a:pt x="63" y="57"/>
                    <a:pt x="66" y="57"/>
                  </a:cubicBezTo>
                  <a:cubicBezTo>
                    <a:pt x="72" y="58"/>
                    <a:pt x="79" y="51"/>
                    <a:pt x="79" y="36"/>
                  </a:cubicBezTo>
                  <a:cubicBezTo>
                    <a:pt x="79" y="20"/>
                    <a:pt x="68" y="8"/>
                    <a:pt x="48" y="8"/>
                  </a:cubicBezTo>
                  <a:cubicBezTo>
                    <a:pt x="27" y="8"/>
                    <a:pt x="10" y="22"/>
                    <a:pt x="10" y="46"/>
                  </a:cubicBezTo>
                  <a:cubicBezTo>
                    <a:pt x="10" y="67"/>
                    <a:pt x="24" y="79"/>
                    <a:pt x="43" y="79"/>
                  </a:cubicBezTo>
                  <a:cubicBezTo>
                    <a:pt x="50" y="79"/>
                    <a:pt x="57" y="78"/>
                    <a:pt x="63" y="75"/>
                  </a:cubicBezTo>
                  <a:lnTo>
                    <a:pt x="65" y="82"/>
                  </a:lnTo>
                  <a:close/>
                  <a:moveTo>
                    <a:pt x="53" y="31"/>
                  </a:moveTo>
                  <a:cubicBezTo>
                    <a:pt x="52" y="30"/>
                    <a:pt x="51" y="30"/>
                    <a:pt x="49" y="30"/>
                  </a:cubicBezTo>
                  <a:cubicBezTo>
                    <a:pt x="41" y="30"/>
                    <a:pt x="34" y="38"/>
                    <a:pt x="34" y="48"/>
                  </a:cubicBezTo>
                  <a:cubicBezTo>
                    <a:pt x="34" y="53"/>
                    <a:pt x="36" y="56"/>
                    <a:pt x="40" y="56"/>
                  </a:cubicBezTo>
                  <a:cubicBezTo>
                    <a:pt x="45" y="56"/>
                    <a:pt x="50" y="50"/>
                    <a:pt x="51" y="43"/>
                  </a:cubicBezTo>
                  <a:lnTo>
                    <a:pt x="53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68" name="Google Shape;168;p5"/>
            <p:cNvGrpSpPr/>
            <p:nvPr/>
          </p:nvGrpSpPr>
          <p:grpSpPr>
            <a:xfrm>
              <a:off x="5842166" y="4709310"/>
              <a:ext cx="446074" cy="344694"/>
              <a:chOff x="5785894" y="4470158"/>
              <a:chExt cx="446074" cy="344694"/>
            </a:xfrm>
          </p:grpSpPr>
          <p:sp>
            <p:nvSpPr>
              <p:cNvPr id="169" name="Google Shape;169;p5"/>
              <p:cNvSpPr/>
              <p:nvPr/>
            </p:nvSpPr>
            <p:spPr>
              <a:xfrm>
                <a:off x="5785894" y="4470158"/>
                <a:ext cx="409100" cy="299371"/>
              </a:xfrm>
              <a:custGeom>
                <a:rect b="b" l="l" r="r" t="t"/>
                <a:pathLst>
                  <a:path extrusionOk="0" h="106" w="145">
                    <a:moveTo>
                      <a:pt x="145" y="93"/>
                    </a:moveTo>
                    <a:cubicBezTo>
                      <a:pt x="145" y="13"/>
                      <a:pt x="145" y="13"/>
                      <a:pt x="145" y="13"/>
                    </a:cubicBezTo>
                    <a:cubicBezTo>
                      <a:pt x="145" y="6"/>
                      <a:pt x="139" y="0"/>
                      <a:pt x="13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1"/>
                      <a:pt x="6" y="106"/>
                      <a:pt x="13" y="106"/>
                    </a:cubicBezTo>
                    <a:cubicBezTo>
                      <a:pt x="131" y="106"/>
                      <a:pt x="131" y="106"/>
                      <a:pt x="131" y="106"/>
                    </a:cubicBezTo>
                    <a:cubicBezTo>
                      <a:pt x="139" y="106"/>
                      <a:pt x="145" y="101"/>
                      <a:pt x="145" y="93"/>
                    </a:cubicBezTo>
                    <a:close/>
                    <a:moveTo>
                      <a:pt x="126" y="9"/>
                    </a:moveTo>
                    <a:cubicBezTo>
                      <a:pt x="71" y="48"/>
                      <a:pt x="71" y="48"/>
                      <a:pt x="71" y="48"/>
                    </a:cubicBezTo>
                    <a:cubicBezTo>
                      <a:pt x="53" y="35"/>
                      <a:pt x="35" y="22"/>
                      <a:pt x="16" y="9"/>
                    </a:cubicBezTo>
                    <a:lnTo>
                      <a:pt x="126" y="9"/>
                    </a:lnTo>
                    <a:close/>
                    <a:moveTo>
                      <a:pt x="9" y="93"/>
                    </a:moveTo>
                    <a:cubicBezTo>
                      <a:pt x="9" y="15"/>
                      <a:pt x="9" y="15"/>
                      <a:pt x="9" y="15"/>
                    </a:cubicBezTo>
                    <a:cubicBezTo>
                      <a:pt x="29" y="29"/>
                      <a:pt x="49" y="43"/>
                      <a:pt x="69" y="58"/>
                    </a:cubicBezTo>
                    <a:cubicBezTo>
                      <a:pt x="71" y="59"/>
                      <a:pt x="72" y="59"/>
                      <a:pt x="74" y="58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5" y="93"/>
                      <a:pt x="135" y="93"/>
                      <a:pt x="135" y="93"/>
                    </a:cubicBezTo>
                    <a:cubicBezTo>
                      <a:pt x="135" y="96"/>
                      <a:pt x="134" y="97"/>
                      <a:pt x="131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1" y="97"/>
                      <a:pt x="9" y="96"/>
                      <a:pt x="9" y="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5827639" y="4515481"/>
                <a:ext cx="404329" cy="299371"/>
              </a:xfrm>
              <a:custGeom>
                <a:rect b="b" l="l" r="r" t="t"/>
                <a:pathLst>
                  <a:path extrusionOk="0" h="106" w="143">
                    <a:moveTo>
                      <a:pt x="135" y="0"/>
                    </a:moveTo>
                    <a:cubicBezTo>
                      <a:pt x="135" y="87"/>
                      <a:pt x="135" y="87"/>
                      <a:pt x="135" y="87"/>
                    </a:cubicBezTo>
                    <a:cubicBezTo>
                      <a:pt x="135" y="87"/>
                      <a:pt x="135" y="87"/>
                      <a:pt x="135" y="87"/>
                    </a:cubicBezTo>
                    <a:cubicBezTo>
                      <a:pt x="135" y="87"/>
                      <a:pt x="135" y="96"/>
                      <a:pt x="127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2" y="102"/>
                      <a:pt x="6" y="106"/>
                      <a:pt x="12" y="106"/>
                    </a:cubicBezTo>
                    <a:cubicBezTo>
                      <a:pt x="126" y="106"/>
                      <a:pt x="126" y="106"/>
                      <a:pt x="126" y="106"/>
                    </a:cubicBezTo>
                    <a:cubicBezTo>
                      <a:pt x="137" y="106"/>
                      <a:pt x="143" y="100"/>
                      <a:pt x="143" y="9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43" y="7"/>
                      <a:pt x="140" y="2"/>
                      <a:pt x="1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71" name="Google Shape;171;p5"/>
            <p:cNvSpPr/>
            <p:nvPr/>
          </p:nvSpPr>
          <p:spPr>
            <a:xfrm>
              <a:off x="7190909" y="3952979"/>
              <a:ext cx="237350" cy="319647"/>
            </a:xfrm>
            <a:custGeom>
              <a:rect b="b" l="l" r="r" t="t"/>
              <a:pathLst>
                <a:path extrusionOk="0" h="113" w="84">
                  <a:moveTo>
                    <a:pt x="26" y="26"/>
                  </a:moveTo>
                  <a:cubicBezTo>
                    <a:pt x="26" y="18"/>
                    <a:pt x="33" y="12"/>
                    <a:pt x="42" y="12"/>
                  </a:cubicBezTo>
                  <a:cubicBezTo>
                    <a:pt x="51" y="12"/>
                    <a:pt x="58" y="18"/>
                    <a:pt x="58" y="2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11"/>
                    <a:pt x="58" y="0"/>
                    <a:pt x="42" y="0"/>
                  </a:cubicBezTo>
                  <a:cubicBezTo>
                    <a:pt x="26" y="0"/>
                    <a:pt x="14" y="11"/>
                    <a:pt x="14" y="26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26" y="44"/>
                    <a:pt x="26" y="44"/>
                    <a:pt x="26" y="44"/>
                  </a:cubicBezTo>
                  <a:lnTo>
                    <a:pt x="26" y="26"/>
                  </a:lnTo>
                  <a:close/>
                  <a:moveTo>
                    <a:pt x="79" y="48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1" y="48"/>
                    <a:pt x="70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48"/>
                    <a:pt x="0" y="51"/>
                    <a:pt x="0" y="5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1"/>
                    <a:pt x="2" y="113"/>
                    <a:pt x="5" y="113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2" y="113"/>
                    <a:pt x="84" y="111"/>
                    <a:pt x="84" y="108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1"/>
                    <a:pt x="82" y="48"/>
                    <a:pt x="7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565242" y="2936789"/>
              <a:ext cx="1524286" cy="1508781"/>
            </a:xfrm>
            <a:custGeom>
              <a:rect b="b" l="l" r="r" t="t"/>
              <a:pathLst>
                <a:path extrusionOk="0" h="534" w="540">
                  <a:moveTo>
                    <a:pt x="540" y="497"/>
                  </a:moveTo>
                  <a:cubicBezTo>
                    <a:pt x="540" y="518"/>
                    <a:pt x="523" y="534"/>
                    <a:pt x="503" y="534"/>
                  </a:cubicBezTo>
                  <a:cubicBezTo>
                    <a:pt x="37" y="534"/>
                    <a:pt x="37" y="534"/>
                    <a:pt x="37" y="534"/>
                  </a:cubicBezTo>
                  <a:cubicBezTo>
                    <a:pt x="16" y="534"/>
                    <a:pt x="0" y="518"/>
                    <a:pt x="0" y="49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23" y="0"/>
                    <a:pt x="540" y="17"/>
                    <a:pt x="540" y="37"/>
                  </a:cubicBezTo>
                  <a:lnTo>
                    <a:pt x="540" y="4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6075723" y="3054867"/>
              <a:ext cx="489012" cy="489012"/>
            </a:xfrm>
            <a:custGeom>
              <a:rect b="b" l="l" r="r" t="t"/>
              <a:pathLst>
                <a:path extrusionOk="0" h="173" w="173">
                  <a:moveTo>
                    <a:pt x="86" y="0"/>
                  </a:moveTo>
                  <a:cubicBezTo>
                    <a:pt x="39" y="0"/>
                    <a:pt x="0" y="39"/>
                    <a:pt x="0" y="86"/>
                  </a:cubicBezTo>
                  <a:cubicBezTo>
                    <a:pt x="0" y="134"/>
                    <a:pt x="39" y="173"/>
                    <a:pt x="86" y="173"/>
                  </a:cubicBezTo>
                  <a:cubicBezTo>
                    <a:pt x="134" y="173"/>
                    <a:pt x="173" y="134"/>
                    <a:pt x="173" y="86"/>
                  </a:cubicBezTo>
                  <a:cubicBezTo>
                    <a:pt x="173" y="39"/>
                    <a:pt x="134" y="0"/>
                    <a:pt x="86" y="0"/>
                  </a:cubicBezTo>
                  <a:close/>
                  <a:moveTo>
                    <a:pt x="105" y="25"/>
                  </a:moveTo>
                  <a:cubicBezTo>
                    <a:pt x="108" y="30"/>
                    <a:pt x="111" y="36"/>
                    <a:pt x="113" y="42"/>
                  </a:cubicBezTo>
                  <a:cubicBezTo>
                    <a:pt x="112" y="43"/>
                    <a:pt x="110" y="44"/>
                    <a:pt x="107" y="45"/>
                  </a:cubicBezTo>
                  <a:cubicBezTo>
                    <a:pt x="104" y="46"/>
                    <a:pt x="102" y="47"/>
                    <a:pt x="99" y="47"/>
                  </a:cubicBezTo>
                  <a:cubicBezTo>
                    <a:pt x="98" y="47"/>
                    <a:pt x="96" y="48"/>
                    <a:pt x="95" y="48"/>
                  </a:cubicBezTo>
                  <a:cubicBezTo>
                    <a:pt x="94" y="48"/>
                    <a:pt x="92" y="48"/>
                    <a:pt x="91" y="48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8" y="16"/>
                    <a:pt x="102" y="20"/>
                    <a:pt x="105" y="25"/>
                  </a:cubicBezTo>
                  <a:close/>
                  <a:moveTo>
                    <a:pt x="106" y="14"/>
                  </a:moveTo>
                  <a:cubicBezTo>
                    <a:pt x="111" y="16"/>
                    <a:pt x="115" y="18"/>
                    <a:pt x="120" y="20"/>
                  </a:cubicBezTo>
                  <a:cubicBezTo>
                    <a:pt x="125" y="23"/>
                    <a:pt x="130" y="26"/>
                    <a:pt x="136" y="31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5" y="32"/>
                    <a:pt x="134" y="33"/>
                    <a:pt x="133" y="34"/>
                  </a:cubicBezTo>
                  <a:cubicBezTo>
                    <a:pt x="131" y="35"/>
                    <a:pt x="130" y="36"/>
                    <a:pt x="129" y="36"/>
                  </a:cubicBezTo>
                  <a:cubicBezTo>
                    <a:pt x="127" y="37"/>
                    <a:pt x="126" y="38"/>
                    <a:pt x="125" y="39"/>
                  </a:cubicBezTo>
                  <a:cubicBezTo>
                    <a:pt x="123" y="39"/>
                    <a:pt x="122" y="40"/>
                    <a:pt x="121" y="40"/>
                  </a:cubicBezTo>
                  <a:cubicBezTo>
                    <a:pt x="119" y="36"/>
                    <a:pt x="117" y="31"/>
                    <a:pt x="115" y="27"/>
                  </a:cubicBezTo>
                  <a:cubicBezTo>
                    <a:pt x="113" y="22"/>
                    <a:pt x="110" y="18"/>
                    <a:pt x="106" y="14"/>
                  </a:cubicBezTo>
                  <a:close/>
                  <a:moveTo>
                    <a:pt x="92" y="56"/>
                  </a:moveTo>
                  <a:cubicBezTo>
                    <a:pt x="93" y="56"/>
                    <a:pt x="93" y="56"/>
                    <a:pt x="93" y="56"/>
                  </a:cubicBezTo>
                  <a:cubicBezTo>
                    <a:pt x="97" y="55"/>
                    <a:pt x="101" y="55"/>
                    <a:pt x="105" y="54"/>
                  </a:cubicBezTo>
                  <a:cubicBezTo>
                    <a:pt x="109" y="53"/>
                    <a:pt x="113" y="52"/>
                    <a:pt x="115" y="50"/>
                  </a:cubicBezTo>
                  <a:cubicBezTo>
                    <a:pt x="116" y="50"/>
                    <a:pt x="116" y="51"/>
                    <a:pt x="117" y="52"/>
                  </a:cubicBezTo>
                  <a:cubicBezTo>
                    <a:pt x="117" y="53"/>
                    <a:pt x="118" y="54"/>
                    <a:pt x="118" y="56"/>
                  </a:cubicBezTo>
                  <a:cubicBezTo>
                    <a:pt x="119" y="58"/>
                    <a:pt x="120" y="60"/>
                    <a:pt x="121" y="63"/>
                  </a:cubicBezTo>
                  <a:cubicBezTo>
                    <a:pt x="122" y="66"/>
                    <a:pt x="123" y="68"/>
                    <a:pt x="124" y="71"/>
                  </a:cubicBezTo>
                  <a:cubicBezTo>
                    <a:pt x="124" y="73"/>
                    <a:pt x="124" y="75"/>
                    <a:pt x="125" y="77"/>
                  </a:cubicBezTo>
                  <a:cubicBezTo>
                    <a:pt x="125" y="79"/>
                    <a:pt x="125" y="80"/>
                    <a:pt x="125" y="82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1" y="56"/>
                    <a:pt x="91" y="56"/>
                    <a:pt x="91" y="56"/>
                  </a:cubicBezTo>
                  <a:lnTo>
                    <a:pt x="92" y="56"/>
                  </a:lnTo>
                  <a:close/>
                  <a:moveTo>
                    <a:pt x="125" y="89"/>
                  </a:moveTo>
                  <a:cubicBezTo>
                    <a:pt x="125" y="89"/>
                    <a:pt x="125" y="89"/>
                    <a:pt x="125" y="89"/>
                  </a:cubicBezTo>
                  <a:cubicBezTo>
                    <a:pt x="125" y="93"/>
                    <a:pt x="124" y="97"/>
                    <a:pt x="123" y="102"/>
                  </a:cubicBezTo>
                  <a:cubicBezTo>
                    <a:pt x="122" y="107"/>
                    <a:pt x="120" y="114"/>
                    <a:pt x="117" y="121"/>
                  </a:cubicBezTo>
                  <a:cubicBezTo>
                    <a:pt x="116" y="121"/>
                    <a:pt x="115" y="120"/>
                    <a:pt x="114" y="120"/>
                  </a:cubicBezTo>
                  <a:cubicBezTo>
                    <a:pt x="113" y="120"/>
                    <a:pt x="111" y="119"/>
                    <a:pt x="110" y="119"/>
                  </a:cubicBezTo>
                  <a:cubicBezTo>
                    <a:pt x="109" y="119"/>
                    <a:pt x="108" y="118"/>
                    <a:pt x="106" y="118"/>
                  </a:cubicBezTo>
                  <a:cubicBezTo>
                    <a:pt x="105" y="118"/>
                    <a:pt x="104" y="117"/>
                    <a:pt x="103" y="117"/>
                  </a:cubicBezTo>
                  <a:cubicBezTo>
                    <a:pt x="101" y="117"/>
                    <a:pt x="99" y="116"/>
                    <a:pt x="96" y="116"/>
                  </a:cubicBezTo>
                  <a:cubicBezTo>
                    <a:pt x="94" y="116"/>
                    <a:pt x="93" y="116"/>
                    <a:pt x="91" y="115"/>
                  </a:cubicBezTo>
                  <a:cubicBezTo>
                    <a:pt x="91" y="89"/>
                    <a:pt x="91" y="89"/>
                    <a:pt x="91" y="89"/>
                  </a:cubicBezTo>
                  <a:lnTo>
                    <a:pt x="125" y="89"/>
                  </a:lnTo>
                  <a:close/>
                  <a:moveTo>
                    <a:pt x="106" y="126"/>
                  </a:moveTo>
                  <a:cubicBezTo>
                    <a:pt x="110" y="127"/>
                    <a:pt x="113" y="128"/>
                    <a:pt x="115" y="129"/>
                  </a:cubicBezTo>
                  <a:cubicBezTo>
                    <a:pt x="114" y="131"/>
                    <a:pt x="113" y="133"/>
                    <a:pt x="112" y="136"/>
                  </a:cubicBezTo>
                  <a:cubicBezTo>
                    <a:pt x="110" y="138"/>
                    <a:pt x="109" y="141"/>
                    <a:pt x="107" y="144"/>
                  </a:cubicBezTo>
                  <a:cubicBezTo>
                    <a:pt x="106" y="147"/>
                    <a:pt x="104" y="149"/>
                    <a:pt x="102" y="152"/>
                  </a:cubicBezTo>
                  <a:cubicBezTo>
                    <a:pt x="100" y="155"/>
                    <a:pt x="98" y="157"/>
                    <a:pt x="96" y="159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23"/>
                    <a:pt x="91" y="123"/>
                    <a:pt x="91" y="123"/>
                  </a:cubicBezTo>
                  <a:cubicBezTo>
                    <a:pt x="98" y="124"/>
                    <a:pt x="103" y="125"/>
                    <a:pt x="106" y="126"/>
                  </a:cubicBezTo>
                  <a:close/>
                  <a:moveTo>
                    <a:pt x="136" y="140"/>
                  </a:moveTo>
                  <a:cubicBezTo>
                    <a:pt x="132" y="144"/>
                    <a:pt x="128" y="147"/>
                    <a:pt x="123" y="150"/>
                  </a:cubicBezTo>
                  <a:cubicBezTo>
                    <a:pt x="119" y="152"/>
                    <a:pt x="113" y="154"/>
                    <a:pt x="108" y="155"/>
                  </a:cubicBezTo>
                  <a:cubicBezTo>
                    <a:pt x="113" y="149"/>
                    <a:pt x="116" y="144"/>
                    <a:pt x="118" y="140"/>
                  </a:cubicBezTo>
                  <a:cubicBezTo>
                    <a:pt x="120" y="136"/>
                    <a:pt x="122" y="132"/>
                    <a:pt x="123" y="131"/>
                  </a:cubicBezTo>
                  <a:cubicBezTo>
                    <a:pt x="125" y="131"/>
                    <a:pt x="126" y="132"/>
                    <a:pt x="128" y="133"/>
                  </a:cubicBezTo>
                  <a:cubicBezTo>
                    <a:pt x="129" y="134"/>
                    <a:pt x="130" y="134"/>
                    <a:pt x="131" y="135"/>
                  </a:cubicBezTo>
                  <a:cubicBezTo>
                    <a:pt x="132" y="136"/>
                    <a:pt x="133" y="137"/>
                    <a:pt x="134" y="137"/>
                  </a:cubicBezTo>
                  <a:cubicBezTo>
                    <a:pt x="135" y="138"/>
                    <a:pt x="136" y="139"/>
                    <a:pt x="136" y="140"/>
                  </a:cubicBezTo>
                  <a:close/>
                  <a:moveTo>
                    <a:pt x="135" y="129"/>
                  </a:moveTo>
                  <a:cubicBezTo>
                    <a:pt x="132" y="127"/>
                    <a:pt x="129" y="125"/>
                    <a:pt x="125" y="123"/>
                  </a:cubicBezTo>
                  <a:cubicBezTo>
                    <a:pt x="128" y="116"/>
                    <a:pt x="129" y="110"/>
                    <a:pt x="130" y="105"/>
                  </a:cubicBezTo>
                  <a:cubicBezTo>
                    <a:pt x="132" y="100"/>
                    <a:pt x="132" y="95"/>
                    <a:pt x="132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9" y="91"/>
                    <a:pt x="158" y="92"/>
                    <a:pt x="158" y="93"/>
                  </a:cubicBezTo>
                  <a:cubicBezTo>
                    <a:pt x="158" y="95"/>
                    <a:pt x="158" y="96"/>
                    <a:pt x="158" y="98"/>
                  </a:cubicBezTo>
                  <a:cubicBezTo>
                    <a:pt x="157" y="105"/>
                    <a:pt x="155" y="112"/>
                    <a:pt x="152" y="119"/>
                  </a:cubicBezTo>
                  <a:cubicBezTo>
                    <a:pt x="149" y="125"/>
                    <a:pt x="146" y="130"/>
                    <a:pt x="142" y="134"/>
                  </a:cubicBezTo>
                  <a:cubicBezTo>
                    <a:pt x="140" y="133"/>
                    <a:pt x="138" y="131"/>
                    <a:pt x="135" y="129"/>
                  </a:cubicBezTo>
                  <a:close/>
                  <a:moveTo>
                    <a:pt x="132" y="82"/>
                  </a:moveTo>
                  <a:cubicBezTo>
                    <a:pt x="132" y="79"/>
                    <a:pt x="132" y="75"/>
                    <a:pt x="131" y="71"/>
                  </a:cubicBezTo>
                  <a:cubicBezTo>
                    <a:pt x="130" y="68"/>
                    <a:pt x="129" y="64"/>
                    <a:pt x="128" y="60"/>
                  </a:cubicBezTo>
                  <a:cubicBezTo>
                    <a:pt x="127" y="58"/>
                    <a:pt x="127" y="56"/>
                    <a:pt x="126" y="54"/>
                  </a:cubicBezTo>
                  <a:cubicBezTo>
                    <a:pt x="125" y="52"/>
                    <a:pt x="124" y="50"/>
                    <a:pt x="123" y="48"/>
                  </a:cubicBezTo>
                  <a:cubicBezTo>
                    <a:pt x="124" y="47"/>
                    <a:pt x="125" y="47"/>
                    <a:pt x="127" y="46"/>
                  </a:cubicBezTo>
                  <a:cubicBezTo>
                    <a:pt x="128" y="46"/>
                    <a:pt x="129" y="45"/>
                    <a:pt x="130" y="44"/>
                  </a:cubicBezTo>
                  <a:cubicBezTo>
                    <a:pt x="132" y="43"/>
                    <a:pt x="134" y="42"/>
                    <a:pt x="135" y="41"/>
                  </a:cubicBezTo>
                  <a:cubicBezTo>
                    <a:pt x="137" y="40"/>
                    <a:pt x="139" y="38"/>
                    <a:pt x="140" y="36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45" y="42"/>
                    <a:pt x="150" y="49"/>
                    <a:pt x="153" y="57"/>
                  </a:cubicBezTo>
                  <a:cubicBezTo>
                    <a:pt x="157" y="65"/>
                    <a:pt x="159" y="73"/>
                    <a:pt x="159" y="82"/>
                  </a:cubicBezTo>
                  <a:lnTo>
                    <a:pt x="132" y="82"/>
                  </a:lnTo>
                  <a:close/>
                  <a:moveTo>
                    <a:pt x="40" y="42"/>
                  </a:moveTo>
                  <a:cubicBezTo>
                    <a:pt x="41" y="43"/>
                    <a:pt x="43" y="44"/>
                    <a:pt x="44" y="45"/>
                  </a:cubicBezTo>
                  <a:cubicBezTo>
                    <a:pt x="46" y="46"/>
                    <a:pt x="48" y="47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8" y="52"/>
                    <a:pt x="46" y="57"/>
                    <a:pt x="44" y="63"/>
                  </a:cubicBezTo>
                  <a:cubicBezTo>
                    <a:pt x="43" y="69"/>
                    <a:pt x="42" y="75"/>
                    <a:pt x="42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72"/>
                    <a:pt x="17" y="64"/>
                    <a:pt x="20" y="56"/>
                  </a:cubicBezTo>
                  <a:cubicBezTo>
                    <a:pt x="23" y="49"/>
                    <a:pt x="27" y="42"/>
                    <a:pt x="33" y="37"/>
                  </a:cubicBezTo>
                  <a:cubicBezTo>
                    <a:pt x="34" y="38"/>
                    <a:pt x="35" y="39"/>
                    <a:pt x="36" y="40"/>
                  </a:cubicBezTo>
                  <a:cubicBezTo>
                    <a:pt x="37" y="40"/>
                    <a:pt x="38" y="41"/>
                    <a:pt x="40" y="42"/>
                  </a:cubicBezTo>
                  <a:close/>
                  <a:moveTo>
                    <a:pt x="38" y="31"/>
                  </a:moveTo>
                  <a:cubicBezTo>
                    <a:pt x="41" y="29"/>
                    <a:pt x="44" y="26"/>
                    <a:pt x="47" y="24"/>
                  </a:cubicBezTo>
                  <a:cubicBezTo>
                    <a:pt x="50" y="22"/>
                    <a:pt x="53" y="20"/>
                    <a:pt x="56" y="19"/>
                  </a:cubicBezTo>
                  <a:cubicBezTo>
                    <a:pt x="58" y="18"/>
                    <a:pt x="60" y="17"/>
                    <a:pt x="61" y="16"/>
                  </a:cubicBezTo>
                  <a:cubicBezTo>
                    <a:pt x="63" y="15"/>
                    <a:pt x="65" y="15"/>
                    <a:pt x="66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5" y="16"/>
                    <a:pt x="65" y="17"/>
                  </a:cubicBezTo>
                  <a:cubicBezTo>
                    <a:pt x="62" y="20"/>
                    <a:pt x="60" y="24"/>
                    <a:pt x="57" y="28"/>
                  </a:cubicBezTo>
                  <a:cubicBezTo>
                    <a:pt x="55" y="32"/>
                    <a:pt x="53" y="36"/>
                    <a:pt x="51" y="40"/>
                  </a:cubicBezTo>
                  <a:cubicBezTo>
                    <a:pt x="50" y="40"/>
                    <a:pt x="49" y="39"/>
                    <a:pt x="48" y="38"/>
                  </a:cubicBezTo>
                  <a:cubicBezTo>
                    <a:pt x="46" y="37"/>
                    <a:pt x="45" y="36"/>
                    <a:pt x="44" y="36"/>
                  </a:cubicBezTo>
                  <a:cubicBezTo>
                    <a:pt x="43" y="35"/>
                    <a:pt x="42" y="34"/>
                    <a:pt x="41" y="33"/>
                  </a:cubicBezTo>
                  <a:cubicBezTo>
                    <a:pt x="40" y="33"/>
                    <a:pt x="39" y="32"/>
                    <a:pt x="38" y="31"/>
                  </a:cubicBezTo>
                  <a:close/>
                  <a:moveTo>
                    <a:pt x="42" y="89"/>
                  </a:moveTo>
                  <a:cubicBezTo>
                    <a:pt x="42" y="89"/>
                    <a:pt x="42" y="89"/>
                    <a:pt x="42" y="89"/>
                  </a:cubicBezTo>
                  <a:cubicBezTo>
                    <a:pt x="42" y="96"/>
                    <a:pt x="43" y="102"/>
                    <a:pt x="44" y="108"/>
                  </a:cubicBezTo>
                  <a:cubicBezTo>
                    <a:pt x="46" y="114"/>
                    <a:pt x="48" y="119"/>
                    <a:pt x="50" y="125"/>
                  </a:cubicBezTo>
                  <a:cubicBezTo>
                    <a:pt x="48" y="126"/>
                    <a:pt x="46" y="127"/>
                    <a:pt x="44" y="128"/>
                  </a:cubicBezTo>
                  <a:cubicBezTo>
                    <a:pt x="42" y="128"/>
                    <a:pt x="41" y="129"/>
                    <a:pt x="39" y="130"/>
                  </a:cubicBezTo>
                  <a:cubicBezTo>
                    <a:pt x="38" y="131"/>
                    <a:pt x="36" y="131"/>
                    <a:pt x="35" y="132"/>
                  </a:cubicBezTo>
                  <a:cubicBezTo>
                    <a:pt x="33" y="133"/>
                    <a:pt x="32" y="133"/>
                    <a:pt x="31" y="134"/>
                  </a:cubicBezTo>
                  <a:cubicBezTo>
                    <a:pt x="29" y="132"/>
                    <a:pt x="27" y="129"/>
                    <a:pt x="26" y="127"/>
                  </a:cubicBezTo>
                  <a:cubicBezTo>
                    <a:pt x="24" y="124"/>
                    <a:pt x="23" y="121"/>
                    <a:pt x="22" y="119"/>
                  </a:cubicBezTo>
                  <a:cubicBezTo>
                    <a:pt x="19" y="113"/>
                    <a:pt x="17" y="108"/>
                    <a:pt x="16" y="103"/>
                  </a:cubicBezTo>
                  <a:cubicBezTo>
                    <a:pt x="15" y="97"/>
                    <a:pt x="14" y="93"/>
                    <a:pt x="14" y="89"/>
                  </a:cubicBezTo>
                  <a:lnTo>
                    <a:pt x="42" y="89"/>
                  </a:lnTo>
                  <a:close/>
                  <a:moveTo>
                    <a:pt x="45" y="135"/>
                  </a:moveTo>
                  <a:cubicBezTo>
                    <a:pt x="47" y="134"/>
                    <a:pt x="50" y="133"/>
                    <a:pt x="51" y="132"/>
                  </a:cubicBezTo>
                  <a:cubicBezTo>
                    <a:pt x="51" y="132"/>
                    <a:pt x="51" y="132"/>
                    <a:pt x="51" y="132"/>
                  </a:cubicBezTo>
                  <a:cubicBezTo>
                    <a:pt x="52" y="134"/>
                    <a:pt x="53" y="136"/>
                    <a:pt x="54" y="138"/>
                  </a:cubicBezTo>
                  <a:cubicBezTo>
                    <a:pt x="55" y="140"/>
                    <a:pt x="56" y="142"/>
                    <a:pt x="57" y="144"/>
                  </a:cubicBezTo>
                  <a:cubicBezTo>
                    <a:pt x="58" y="145"/>
                    <a:pt x="60" y="147"/>
                    <a:pt x="61" y="149"/>
                  </a:cubicBezTo>
                  <a:cubicBezTo>
                    <a:pt x="62" y="151"/>
                    <a:pt x="63" y="153"/>
                    <a:pt x="65" y="155"/>
                  </a:cubicBezTo>
                  <a:cubicBezTo>
                    <a:pt x="60" y="154"/>
                    <a:pt x="57" y="152"/>
                    <a:pt x="54" y="151"/>
                  </a:cubicBezTo>
                  <a:cubicBezTo>
                    <a:pt x="51" y="150"/>
                    <a:pt x="48" y="148"/>
                    <a:pt x="45" y="146"/>
                  </a:cubicBezTo>
                  <a:cubicBezTo>
                    <a:pt x="44" y="145"/>
                    <a:pt x="42" y="144"/>
                    <a:pt x="41" y="143"/>
                  </a:cubicBezTo>
                  <a:cubicBezTo>
                    <a:pt x="39" y="142"/>
                    <a:pt x="38" y="141"/>
                    <a:pt x="36" y="140"/>
                  </a:cubicBezTo>
                  <a:cubicBezTo>
                    <a:pt x="39" y="138"/>
                    <a:pt x="42" y="137"/>
                    <a:pt x="45" y="135"/>
                  </a:cubicBezTo>
                  <a:close/>
                  <a:moveTo>
                    <a:pt x="63" y="138"/>
                  </a:moveTo>
                  <a:cubicBezTo>
                    <a:pt x="62" y="135"/>
                    <a:pt x="60" y="132"/>
                    <a:pt x="59" y="129"/>
                  </a:cubicBezTo>
                  <a:cubicBezTo>
                    <a:pt x="61" y="128"/>
                    <a:pt x="64" y="127"/>
                    <a:pt x="67" y="126"/>
                  </a:cubicBezTo>
                  <a:cubicBezTo>
                    <a:pt x="71" y="125"/>
                    <a:pt x="76" y="124"/>
                    <a:pt x="81" y="123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5" y="158"/>
                    <a:pt x="74" y="156"/>
                    <a:pt x="74" y="155"/>
                  </a:cubicBezTo>
                  <a:cubicBezTo>
                    <a:pt x="73" y="154"/>
                    <a:pt x="72" y="153"/>
                    <a:pt x="71" y="151"/>
                  </a:cubicBezTo>
                  <a:cubicBezTo>
                    <a:pt x="71" y="150"/>
                    <a:pt x="70" y="149"/>
                    <a:pt x="70" y="148"/>
                  </a:cubicBezTo>
                  <a:cubicBezTo>
                    <a:pt x="69" y="147"/>
                    <a:pt x="68" y="146"/>
                    <a:pt x="68" y="145"/>
                  </a:cubicBezTo>
                  <a:cubicBezTo>
                    <a:pt x="66" y="143"/>
                    <a:pt x="65" y="140"/>
                    <a:pt x="63" y="138"/>
                  </a:cubicBezTo>
                  <a:close/>
                  <a:moveTo>
                    <a:pt x="79" y="116"/>
                  </a:moveTo>
                  <a:cubicBezTo>
                    <a:pt x="78" y="116"/>
                    <a:pt x="77" y="116"/>
                    <a:pt x="76" y="116"/>
                  </a:cubicBezTo>
                  <a:cubicBezTo>
                    <a:pt x="74" y="116"/>
                    <a:pt x="71" y="117"/>
                    <a:pt x="68" y="118"/>
                  </a:cubicBezTo>
                  <a:cubicBezTo>
                    <a:pt x="65" y="119"/>
                    <a:pt x="61" y="120"/>
                    <a:pt x="57" y="121"/>
                  </a:cubicBezTo>
                  <a:cubicBezTo>
                    <a:pt x="56" y="119"/>
                    <a:pt x="55" y="117"/>
                    <a:pt x="54" y="114"/>
                  </a:cubicBezTo>
                  <a:cubicBezTo>
                    <a:pt x="53" y="111"/>
                    <a:pt x="53" y="108"/>
                    <a:pt x="52" y="105"/>
                  </a:cubicBezTo>
                  <a:cubicBezTo>
                    <a:pt x="51" y="102"/>
                    <a:pt x="51" y="99"/>
                    <a:pt x="50" y="96"/>
                  </a:cubicBezTo>
                  <a:cubicBezTo>
                    <a:pt x="50" y="93"/>
                    <a:pt x="50" y="91"/>
                    <a:pt x="50" y="89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1" y="116"/>
                    <a:pt x="80" y="116"/>
                    <a:pt x="79" y="116"/>
                  </a:cubicBezTo>
                  <a:close/>
                  <a:moveTo>
                    <a:pt x="50" y="82"/>
                  </a:moveTo>
                  <a:cubicBezTo>
                    <a:pt x="50" y="79"/>
                    <a:pt x="50" y="77"/>
                    <a:pt x="50" y="74"/>
                  </a:cubicBezTo>
                  <a:cubicBezTo>
                    <a:pt x="50" y="72"/>
                    <a:pt x="51" y="69"/>
                    <a:pt x="51" y="66"/>
                  </a:cubicBezTo>
                  <a:cubicBezTo>
                    <a:pt x="52" y="63"/>
                    <a:pt x="53" y="61"/>
                    <a:pt x="54" y="58"/>
                  </a:cubicBezTo>
                  <a:cubicBezTo>
                    <a:pt x="54" y="55"/>
                    <a:pt x="56" y="52"/>
                    <a:pt x="57" y="50"/>
                  </a:cubicBezTo>
                  <a:cubicBezTo>
                    <a:pt x="59" y="51"/>
                    <a:pt x="61" y="52"/>
                    <a:pt x="63" y="52"/>
                  </a:cubicBezTo>
                  <a:cubicBezTo>
                    <a:pt x="65" y="53"/>
                    <a:pt x="67" y="53"/>
                    <a:pt x="69" y="54"/>
                  </a:cubicBezTo>
                  <a:cubicBezTo>
                    <a:pt x="71" y="55"/>
                    <a:pt x="73" y="55"/>
                    <a:pt x="75" y="55"/>
                  </a:cubicBezTo>
                  <a:cubicBezTo>
                    <a:pt x="77" y="55"/>
                    <a:pt x="80" y="55"/>
                    <a:pt x="81" y="55"/>
                  </a:cubicBezTo>
                  <a:cubicBezTo>
                    <a:pt x="81" y="82"/>
                    <a:pt x="81" y="82"/>
                    <a:pt x="81" y="82"/>
                  </a:cubicBezTo>
                  <a:lnTo>
                    <a:pt x="50" y="82"/>
                  </a:lnTo>
                  <a:close/>
                  <a:moveTo>
                    <a:pt x="76" y="48"/>
                  </a:moveTo>
                  <a:cubicBezTo>
                    <a:pt x="74" y="47"/>
                    <a:pt x="72" y="47"/>
                    <a:pt x="70" y="46"/>
                  </a:cubicBezTo>
                  <a:cubicBezTo>
                    <a:pt x="68" y="46"/>
                    <a:pt x="66" y="45"/>
                    <a:pt x="64" y="45"/>
                  </a:cubicBezTo>
                  <a:cubicBezTo>
                    <a:pt x="62" y="44"/>
                    <a:pt x="60" y="43"/>
                    <a:pt x="59" y="42"/>
                  </a:cubicBezTo>
                  <a:cubicBezTo>
                    <a:pt x="60" y="40"/>
                    <a:pt x="61" y="38"/>
                    <a:pt x="62" y="36"/>
                  </a:cubicBezTo>
                  <a:cubicBezTo>
                    <a:pt x="63" y="34"/>
                    <a:pt x="64" y="32"/>
                    <a:pt x="65" y="30"/>
                  </a:cubicBezTo>
                  <a:cubicBezTo>
                    <a:pt x="66" y="28"/>
                    <a:pt x="67" y="26"/>
                    <a:pt x="68" y="25"/>
                  </a:cubicBezTo>
                  <a:cubicBezTo>
                    <a:pt x="68" y="24"/>
                    <a:pt x="69" y="22"/>
                    <a:pt x="70" y="21"/>
                  </a:cubicBezTo>
                  <a:cubicBezTo>
                    <a:pt x="71" y="19"/>
                    <a:pt x="72" y="18"/>
                    <a:pt x="73" y="16"/>
                  </a:cubicBezTo>
                  <a:cubicBezTo>
                    <a:pt x="74" y="15"/>
                    <a:pt x="75" y="13"/>
                    <a:pt x="76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0" y="48"/>
                    <a:pt x="78" y="48"/>
                    <a:pt x="76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5027611" y="2779995"/>
              <a:ext cx="175162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632887" y="3651223"/>
              <a:ext cx="1433980" cy="1011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7854290" y="4494530"/>
              <a:ext cx="1433980" cy="1011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181526" y="4397972"/>
              <a:ext cx="1433980" cy="1011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6563567" y="4509690"/>
              <a:ext cx="1288083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STEP HERE</a:t>
              </a:r>
              <a:endParaRPr/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8839634" y="2737810"/>
              <a:ext cx="175162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6594074" y="2782928"/>
              <a:ext cx="1288083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STEP HERE</a:t>
              </a: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2854732" y="4292509"/>
              <a:ext cx="1288083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STEP HERE</a:t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7959716" y="3054867"/>
              <a:ext cx="448449" cy="362576"/>
            </a:xfrm>
            <a:custGeom>
              <a:rect b="b" l="l" r="r" t="t"/>
              <a:pathLst>
                <a:path extrusionOk="0" h="88" w="109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8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3827945" y="2745885"/>
              <a:ext cx="1288082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STEP HERE</a:t>
              </a: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3626988" y="3903294"/>
              <a:ext cx="175162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85" name="Google Shape;185;p5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Google Shape;190;p5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6"/>
          <p:cNvGrpSpPr/>
          <p:nvPr/>
        </p:nvGrpSpPr>
        <p:grpSpPr>
          <a:xfrm>
            <a:off x="9235236" y="2228990"/>
            <a:ext cx="367927" cy="367927"/>
            <a:chOff x="8216107" y="2577307"/>
            <a:chExt cx="464344" cy="464344"/>
          </a:xfrm>
        </p:grpSpPr>
        <p:sp>
          <p:nvSpPr>
            <p:cNvPr id="197" name="Google Shape;197;p6"/>
            <p:cNvSpPr/>
            <p:nvPr/>
          </p:nvSpPr>
          <p:spPr>
            <a:xfrm>
              <a:off x="8216107" y="2577307"/>
              <a:ext cx="464344" cy="464344"/>
            </a:xfrm>
            <a:custGeom>
              <a:rect b="b" l="l" r="r" t="t"/>
              <a:pathLst>
                <a:path extrusionOk="0" h="21453" w="21426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8390732" y="2736850"/>
              <a:ext cx="125413" cy="130175"/>
            </a:xfrm>
            <a:custGeom>
              <a:rect b="b" l="l" r="r" t="t"/>
              <a:pathLst>
                <a:path extrusionOk="0" h="21516" w="21484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8375650" y="2896394"/>
              <a:ext cx="70644" cy="73819"/>
            </a:xfrm>
            <a:custGeom>
              <a:rect b="b" l="l" r="r" t="t"/>
              <a:pathLst>
                <a:path extrusionOk="0" h="21203" w="21188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448675" y="2649538"/>
              <a:ext cx="71438" cy="74613"/>
            </a:xfrm>
            <a:custGeom>
              <a:rect b="b" l="l" r="r" t="t"/>
              <a:pathLst>
                <a:path extrusionOk="0" h="21196" w="21180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1" name="Google Shape;201;p6"/>
          <p:cNvGrpSpPr/>
          <p:nvPr/>
        </p:nvGrpSpPr>
        <p:grpSpPr>
          <a:xfrm>
            <a:off x="9205361" y="5511877"/>
            <a:ext cx="368556" cy="345286"/>
            <a:chOff x="5368132" y="3540125"/>
            <a:chExt cx="465138" cy="435769"/>
          </a:xfrm>
        </p:grpSpPr>
        <p:sp>
          <p:nvSpPr>
            <p:cNvPr id="202" name="Google Shape;202;p6"/>
            <p:cNvSpPr/>
            <p:nvPr/>
          </p:nvSpPr>
          <p:spPr>
            <a:xfrm>
              <a:off x="5426869" y="3598069"/>
              <a:ext cx="347663" cy="232569"/>
            </a:xfrm>
            <a:custGeom>
              <a:rect b="b" l="l" r="r" t="t"/>
              <a:pathLst>
                <a:path extrusionOk="0"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368132" y="3540125"/>
              <a:ext cx="465138" cy="435769"/>
            </a:xfrm>
            <a:custGeom>
              <a:rect b="b" l="l" r="r" t="t"/>
              <a:pathLst>
                <a:path extrusionOk="0"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4" name="Google Shape;204;p6"/>
          <p:cNvGrpSpPr/>
          <p:nvPr/>
        </p:nvGrpSpPr>
        <p:grpSpPr>
          <a:xfrm>
            <a:off x="947309" y="2317670"/>
            <a:ext cx="252832" cy="368556"/>
            <a:chOff x="3582988" y="3510757"/>
            <a:chExt cx="319088" cy="465138"/>
          </a:xfrm>
        </p:grpSpPr>
        <p:sp>
          <p:nvSpPr>
            <p:cNvPr id="205" name="Google Shape;205;p6"/>
            <p:cNvSpPr/>
            <p:nvPr/>
          </p:nvSpPr>
          <p:spPr>
            <a:xfrm>
              <a:off x="3582988" y="3510757"/>
              <a:ext cx="319088" cy="465138"/>
            </a:xfrm>
            <a:custGeom>
              <a:rect b="b" l="l" r="r" t="t"/>
              <a:pathLst>
                <a:path extrusionOk="0" h="21600" w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3655219" y="3583782"/>
              <a:ext cx="94456" cy="94456"/>
            </a:xfrm>
            <a:custGeom>
              <a:rect b="b" l="l" r="r" t="t"/>
              <a:pathLst>
                <a:path extrusionOk="0" h="21600" w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07" name="Google Shape;207;p6"/>
          <p:cNvGrpSpPr/>
          <p:nvPr/>
        </p:nvGrpSpPr>
        <p:grpSpPr>
          <a:xfrm>
            <a:off x="889446" y="5593010"/>
            <a:ext cx="368556" cy="310066"/>
            <a:chOff x="5368132" y="2625725"/>
            <a:chExt cx="465138" cy="391319"/>
          </a:xfrm>
        </p:grpSpPr>
        <p:sp>
          <p:nvSpPr>
            <p:cNvPr id="208" name="Google Shape;208;p6"/>
            <p:cNvSpPr/>
            <p:nvPr/>
          </p:nvSpPr>
          <p:spPr>
            <a:xfrm>
              <a:off x="5484813" y="2727325"/>
              <a:ext cx="231775" cy="231775"/>
            </a:xfrm>
            <a:custGeom>
              <a:rect b="b" l="l" r="r" t="t"/>
              <a:pathLst>
                <a:path extrusionOk="0"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542757" y="2785269"/>
              <a:ext cx="65088" cy="65088"/>
            </a:xfrm>
            <a:custGeom>
              <a:rect b="b" l="l" r="r" t="t"/>
              <a:pathLst>
                <a:path extrusionOk="0"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5368132" y="2625725"/>
              <a:ext cx="465138" cy="391319"/>
            </a:xfrm>
            <a:custGeom>
              <a:rect b="b" l="l" r="r" t="t"/>
              <a:pathLst>
                <a:path extrusionOk="0"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2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11" name="Google Shape;211;p6"/>
          <p:cNvGrpSpPr/>
          <p:nvPr/>
        </p:nvGrpSpPr>
        <p:grpSpPr>
          <a:xfrm>
            <a:off x="9233663" y="3955654"/>
            <a:ext cx="367927" cy="367927"/>
            <a:chOff x="4439444" y="2582069"/>
            <a:chExt cx="464344" cy="464344"/>
          </a:xfrm>
        </p:grpSpPr>
        <p:sp>
          <p:nvSpPr>
            <p:cNvPr id="212" name="Google Shape;212;p6"/>
            <p:cNvSpPr/>
            <p:nvPr/>
          </p:nvSpPr>
          <p:spPr>
            <a:xfrm>
              <a:off x="4439444" y="2582069"/>
              <a:ext cx="464344" cy="464344"/>
            </a:xfrm>
            <a:custGeom>
              <a:rect b="b" l="l" r="r" t="t"/>
              <a:pathLst>
                <a:path extrusionOk="0" h="21600" w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4570413" y="2712244"/>
              <a:ext cx="203200" cy="203200"/>
            </a:xfrm>
            <a:custGeom>
              <a:rect b="b" l="l" r="r" t="t"/>
              <a:pathLst>
                <a:path extrusionOk="0" h="21600" w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4613275" y="2755900"/>
              <a:ext cx="116682" cy="116682"/>
            </a:xfrm>
            <a:custGeom>
              <a:rect b="b" l="l" r="r" t="t"/>
              <a:pathLst>
                <a:path extrusionOk="0" h="21600" w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15" name="Google Shape;215;p6"/>
          <p:cNvGrpSpPr/>
          <p:nvPr/>
        </p:nvGrpSpPr>
        <p:grpSpPr>
          <a:xfrm>
            <a:off x="858000" y="3955654"/>
            <a:ext cx="367927" cy="367927"/>
            <a:chOff x="4439444" y="1652588"/>
            <a:chExt cx="464344" cy="464344"/>
          </a:xfrm>
        </p:grpSpPr>
        <p:sp>
          <p:nvSpPr>
            <p:cNvPr id="216" name="Google Shape;216;p6"/>
            <p:cNvSpPr/>
            <p:nvPr/>
          </p:nvSpPr>
          <p:spPr>
            <a:xfrm>
              <a:off x="4686300" y="1710532"/>
              <a:ext cx="152400" cy="152400"/>
            </a:xfrm>
            <a:custGeom>
              <a:rect b="b" l="l" r="r" t="t"/>
              <a:pathLst>
                <a:path extrusionOk="0" h="21600" w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439444" y="1652588"/>
              <a:ext cx="464344" cy="464344"/>
            </a:xfrm>
            <a:custGeom>
              <a:rect b="b" l="l" r="r" t="t"/>
              <a:pathLst>
                <a:path extrusionOk="0" h="21600" w="21248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686300" y="1652588"/>
              <a:ext cx="217488" cy="217488"/>
            </a:xfrm>
            <a:custGeom>
              <a:rect b="b" l="l" r="r" t="t"/>
              <a:pathLst>
                <a:path extrusionOk="0" h="21600" w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0075" lIns="20075" spcFirstLastPara="1" rIns="20075" wrap="square" tIns="200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19" name="Google Shape;219;p6"/>
          <p:cNvGrpSpPr/>
          <p:nvPr/>
        </p:nvGrpSpPr>
        <p:grpSpPr>
          <a:xfrm>
            <a:off x="1316720" y="2000876"/>
            <a:ext cx="2587046" cy="1015463"/>
            <a:chOff x="7634067" y="2174386"/>
            <a:chExt cx="2453037" cy="962862"/>
          </a:xfrm>
        </p:grpSpPr>
        <p:sp>
          <p:nvSpPr>
            <p:cNvPr id="220" name="Google Shape;220;p6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6"/>
            <p:cNvSpPr txBox="1"/>
            <p:nvPr/>
          </p:nvSpPr>
          <p:spPr>
            <a:xfrm>
              <a:off x="7635884" y="2174386"/>
              <a:ext cx="1409557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/>
            </a:p>
          </p:txBody>
        </p:sp>
      </p:grpSp>
      <p:grpSp>
        <p:nvGrpSpPr>
          <p:cNvPr id="222" name="Google Shape;222;p6"/>
          <p:cNvGrpSpPr/>
          <p:nvPr/>
        </p:nvGrpSpPr>
        <p:grpSpPr>
          <a:xfrm>
            <a:off x="1316720" y="3629112"/>
            <a:ext cx="2587046" cy="1015463"/>
            <a:chOff x="7634067" y="2174386"/>
            <a:chExt cx="2453037" cy="962862"/>
          </a:xfrm>
        </p:grpSpPr>
        <p:sp>
          <p:nvSpPr>
            <p:cNvPr id="223" name="Google Shape;223;p6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6"/>
            <p:cNvSpPr txBox="1"/>
            <p:nvPr/>
          </p:nvSpPr>
          <p:spPr>
            <a:xfrm>
              <a:off x="7635884" y="2174386"/>
              <a:ext cx="1409557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/>
            </a:p>
          </p:txBody>
        </p:sp>
      </p:grpSp>
      <p:grpSp>
        <p:nvGrpSpPr>
          <p:cNvPr id="225" name="Google Shape;225;p6"/>
          <p:cNvGrpSpPr/>
          <p:nvPr/>
        </p:nvGrpSpPr>
        <p:grpSpPr>
          <a:xfrm>
            <a:off x="1316720" y="5255148"/>
            <a:ext cx="2587046" cy="1015463"/>
            <a:chOff x="7634067" y="2174386"/>
            <a:chExt cx="2453037" cy="962862"/>
          </a:xfrm>
        </p:grpSpPr>
        <p:sp>
          <p:nvSpPr>
            <p:cNvPr id="226" name="Google Shape;226;p6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6"/>
            <p:cNvSpPr txBox="1"/>
            <p:nvPr/>
          </p:nvSpPr>
          <p:spPr>
            <a:xfrm>
              <a:off x="7635884" y="2174386"/>
              <a:ext cx="1409557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/>
            </a:p>
          </p:txBody>
        </p:sp>
      </p:grpSp>
      <p:grpSp>
        <p:nvGrpSpPr>
          <p:cNvPr id="228" name="Google Shape;228;p6"/>
          <p:cNvGrpSpPr/>
          <p:nvPr/>
        </p:nvGrpSpPr>
        <p:grpSpPr>
          <a:xfrm>
            <a:off x="9665740" y="2000876"/>
            <a:ext cx="2587046" cy="1015463"/>
            <a:chOff x="7634067" y="2174386"/>
            <a:chExt cx="2453037" cy="962862"/>
          </a:xfrm>
        </p:grpSpPr>
        <p:sp>
          <p:nvSpPr>
            <p:cNvPr id="229" name="Google Shape;229;p6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6"/>
            <p:cNvSpPr txBox="1"/>
            <p:nvPr/>
          </p:nvSpPr>
          <p:spPr>
            <a:xfrm>
              <a:off x="7635884" y="2174386"/>
              <a:ext cx="1409557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>
            <a:off x="9665740" y="3629112"/>
            <a:ext cx="2587046" cy="1015463"/>
            <a:chOff x="7634067" y="2174386"/>
            <a:chExt cx="2453037" cy="962862"/>
          </a:xfrm>
        </p:grpSpPr>
        <p:sp>
          <p:nvSpPr>
            <p:cNvPr id="232" name="Google Shape;232;p6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6"/>
            <p:cNvSpPr txBox="1"/>
            <p:nvPr/>
          </p:nvSpPr>
          <p:spPr>
            <a:xfrm>
              <a:off x="7635884" y="2174386"/>
              <a:ext cx="1409557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/>
            </a:p>
          </p:txBody>
        </p:sp>
      </p:grpSp>
      <p:grpSp>
        <p:nvGrpSpPr>
          <p:cNvPr id="234" name="Google Shape;234;p6"/>
          <p:cNvGrpSpPr/>
          <p:nvPr/>
        </p:nvGrpSpPr>
        <p:grpSpPr>
          <a:xfrm>
            <a:off x="9665740" y="5255148"/>
            <a:ext cx="2587046" cy="1015463"/>
            <a:chOff x="7634067" y="2174386"/>
            <a:chExt cx="2453037" cy="962862"/>
          </a:xfrm>
        </p:grpSpPr>
        <p:sp>
          <p:nvSpPr>
            <p:cNvPr id="235" name="Google Shape;235;p6"/>
            <p:cNvSpPr/>
            <p:nvPr/>
          </p:nvSpPr>
          <p:spPr>
            <a:xfrm>
              <a:off x="7634067" y="2495578"/>
              <a:ext cx="2453037" cy="6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6"/>
            <p:cNvSpPr txBox="1"/>
            <p:nvPr/>
          </p:nvSpPr>
          <p:spPr>
            <a:xfrm>
              <a:off x="7635884" y="2174386"/>
              <a:ext cx="1409557" cy="350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STAGE HERE</a:t>
              </a:r>
              <a:endParaRPr/>
            </a:p>
          </p:txBody>
        </p:sp>
      </p:grpSp>
      <p:grpSp>
        <p:nvGrpSpPr>
          <p:cNvPr id="237" name="Google Shape;237;p6"/>
          <p:cNvGrpSpPr/>
          <p:nvPr/>
        </p:nvGrpSpPr>
        <p:grpSpPr>
          <a:xfrm>
            <a:off x="7034229" y="2923890"/>
            <a:ext cx="1442727" cy="1248129"/>
            <a:chOff x="6669523" y="2772433"/>
            <a:chExt cx="1367994" cy="1183476"/>
          </a:xfrm>
        </p:grpSpPr>
        <p:sp>
          <p:nvSpPr>
            <p:cNvPr id="238" name="Google Shape;238;p6"/>
            <p:cNvSpPr/>
            <p:nvPr/>
          </p:nvSpPr>
          <p:spPr>
            <a:xfrm>
              <a:off x="6669523" y="2772433"/>
              <a:ext cx="1367994" cy="1183476"/>
            </a:xfrm>
            <a:custGeom>
              <a:rect b="b" l="l" r="r" t="t"/>
              <a:pathLst>
                <a:path extrusionOk="0" h="1575206" w="1820800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24850" lIns="367775" spcFirstLastPara="1" rIns="367775" wrap="square" tIns="324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902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39" name="Google Shape;239;p6"/>
            <p:cNvGrpSpPr/>
            <p:nvPr/>
          </p:nvGrpSpPr>
          <p:grpSpPr>
            <a:xfrm>
              <a:off x="7121348" y="3125688"/>
              <a:ext cx="464344" cy="464344"/>
              <a:chOff x="8216107" y="2577307"/>
              <a:chExt cx="464344" cy="464344"/>
            </a:xfrm>
          </p:grpSpPr>
          <p:sp>
            <p:nvSpPr>
              <p:cNvPr id="240" name="Google Shape;240;p6"/>
              <p:cNvSpPr/>
              <p:nvPr/>
            </p:nvSpPr>
            <p:spPr>
              <a:xfrm>
                <a:off x="8216107" y="2577307"/>
                <a:ext cx="464344" cy="464344"/>
              </a:xfrm>
              <a:custGeom>
                <a:rect b="b" l="l" r="r" t="t"/>
                <a:pathLst>
                  <a:path extrusionOk="0" h="21453" w="21426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>
                <a:off x="8390732" y="2736850"/>
                <a:ext cx="125413" cy="130175"/>
              </a:xfrm>
              <a:custGeom>
                <a:rect b="b" l="l" r="r" t="t"/>
                <a:pathLst>
                  <a:path extrusionOk="0" h="21516" w="21484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8375650" y="2896394"/>
                <a:ext cx="70644" cy="73819"/>
              </a:xfrm>
              <a:custGeom>
                <a:rect b="b" l="l" r="r" t="t"/>
                <a:pathLst>
                  <a:path extrusionOk="0" h="21203" w="21188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>
                <a:off x="8448675" y="2649538"/>
                <a:ext cx="71438" cy="74613"/>
              </a:xfrm>
              <a:custGeom>
                <a:rect b="b" l="l" r="r" t="t"/>
                <a:pathLst>
                  <a:path extrusionOk="0" h="21196" w="21180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244" name="Google Shape;244;p6"/>
          <p:cNvGrpSpPr/>
          <p:nvPr/>
        </p:nvGrpSpPr>
        <p:grpSpPr>
          <a:xfrm>
            <a:off x="5711080" y="2156207"/>
            <a:ext cx="1442727" cy="1248129"/>
            <a:chOff x="5414913" y="2044516"/>
            <a:chExt cx="1367994" cy="1183476"/>
          </a:xfrm>
        </p:grpSpPr>
        <p:sp>
          <p:nvSpPr>
            <p:cNvPr id="245" name="Google Shape;245;p6"/>
            <p:cNvSpPr/>
            <p:nvPr/>
          </p:nvSpPr>
          <p:spPr>
            <a:xfrm>
              <a:off x="5414913" y="2044516"/>
              <a:ext cx="1367994" cy="1183476"/>
            </a:xfrm>
            <a:custGeom>
              <a:rect b="b" l="l" r="r" t="t"/>
              <a:pathLst>
                <a:path extrusionOk="0" h="1575206" w="1820800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24850" lIns="367775" spcFirstLastPara="1" rIns="367775" wrap="square" tIns="324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902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46" name="Google Shape;246;p6"/>
            <p:cNvGrpSpPr/>
            <p:nvPr/>
          </p:nvGrpSpPr>
          <p:grpSpPr>
            <a:xfrm>
              <a:off x="5936259" y="2403685"/>
              <a:ext cx="319088" cy="465138"/>
              <a:chOff x="3582988" y="3510757"/>
              <a:chExt cx="319088" cy="465138"/>
            </a:xfrm>
          </p:grpSpPr>
          <p:sp>
            <p:nvSpPr>
              <p:cNvPr id="247" name="Google Shape;247;p6"/>
              <p:cNvSpPr/>
              <p:nvPr/>
            </p:nvSpPr>
            <p:spPr>
              <a:xfrm>
                <a:off x="3582988" y="3510757"/>
                <a:ext cx="319088" cy="465138"/>
              </a:xfrm>
              <a:custGeom>
                <a:rect b="b" l="l" r="r" t="t"/>
                <a:pathLst>
                  <a:path extrusionOk="0" h="21600" w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3655219" y="3583782"/>
                <a:ext cx="94456" cy="94456"/>
              </a:xfrm>
              <a:custGeom>
                <a:rect b="b" l="l" r="r" t="t"/>
                <a:pathLst>
                  <a:path extrusionOk="0" h="21600" w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249" name="Google Shape;249;p6"/>
          <p:cNvGrpSpPr/>
          <p:nvPr/>
        </p:nvGrpSpPr>
        <p:grpSpPr>
          <a:xfrm>
            <a:off x="4381789" y="4433923"/>
            <a:ext cx="1442727" cy="1248129"/>
            <a:chOff x="4154479" y="4204247"/>
            <a:chExt cx="1367994" cy="1183476"/>
          </a:xfrm>
        </p:grpSpPr>
        <p:sp>
          <p:nvSpPr>
            <p:cNvPr id="250" name="Google Shape;250;p6"/>
            <p:cNvSpPr/>
            <p:nvPr/>
          </p:nvSpPr>
          <p:spPr>
            <a:xfrm>
              <a:off x="4154479" y="4204247"/>
              <a:ext cx="1367994" cy="1183476"/>
            </a:xfrm>
            <a:custGeom>
              <a:rect b="b" l="l" r="r" t="t"/>
              <a:pathLst>
                <a:path extrusionOk="0" h="1575206" w="1820800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24850" lIns="367775" spcFirstLastPara="1" rIns="367775" wrap="square" tIns="324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902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51" name="Google Shape;251;p6"/>
            <p:cNvGrpSpPr/>
            <p:nvPr/>
          </p:nvGrpSpPr>
          <p:grpSpPr>
            <a:xfrm>
              <a:off x="4599963" y="4599511"/>
              <a:ext cx="465138" cy="391319"/>
              <a:chOff x="5368132" y="2625725"/>
              <a:chExt cx="465138" cy="391319"/>
            </a:xfrm>
          </p:grpSpPr>
          <p:sp>
            <p:nvSpPr>
              <p:cNvPr id="252" name="Google Shape;252;p6"/>
              <p:cNvSpPr/>
              <p:nvPr/>
            </p:nvSpPr>
            <p:spPr>
              <a:xfrm>
                <a:off x="5484813" y="2727325"/>
                <a:ext cx="231775" cy="231775"/>
              </a:xfrm>
              <a:custGeom>
                <a:rect b="b" l="l" r="r" t="t"/>
                <a:pathLst>
                  <a:path extrusionOk="0" h="21600" w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5542757" y="2785269"/>
                <a:ext cx="65088" cy="65088"/>
              </a:xfrm>
              <a:custGeom>
                <a:rect b="b" l="l" r="r" t="t"/>
                <a:pathLst>
                  <a:path extrusionOk="0" h="21600" w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5368132" y="2625725"/>
                <a:ext cx="465138" cy="391319"/>
              </a:xfrm>
              <a:custGeom>
                <a:rect b="b" l="l" r="r" t="t"/>
                <a:pathLst>
                  <a:path extrusionOk="0" h="21600" w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255" name="Google Shape;255;p6"/>
          <p:cNvGrpSpPr/>
          <p:nvPr/>
        </p:nvGrpSpPr>
        <p:grpSpPr>
          <a:xfrm>
            <a:off x="7034229" y="4433065"/>
            <a:ext cx="1442727" cy="1248129"/>
            <a:chOff x="6669523" y="4203433"/>
            <a:chExt cx="1367994" cy="1183476"/>
          </a:xfrm>
        </p:grpSpPr>
        <p:sp>
          <p:nvSpPr>
            <p:cNvPr id="256" name="Google Shape;256;p6"/>
            <p:cNvSpPr/>
            <p:nvPr/>
          </p:nvSpPr>
          <p:spPr>
            <a:xfrm>
              <a:off x="6669523" y="4203433"/>
              <a:ext cx="1367994" cy="1183476"/>
            </a:xfrm>
            <a:custGeom>
              <a:rect b="b" l="l" r="r" t="t"/>
              <a:pathLst>
                <a:path extrusionOk="0" h="1575206" w="1820800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24850" lIns="367775" spcFirstLastPara="1" rIns="367775" wrap="square" tIns="324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902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57" name="Google Shape;257;p6"/>
            <p:cNvGrpSpPr/>
            <p:nvPr/>
          </p:nvGrpSpPr>
          <p:grpSpPr>
            <a:xfrm>
              <a:off x="7126507" y="4569716"/>
              <a:ext cx="464344" cy="464344"/>
              <a:chOff x="4439444" y="2582069"/>
              <a:chExt cx="464344" cy="464344"/>
            </a:xfrm>
          </p:grpSpPr>
          <p:sp>
            <p:nvSpPr>
              <p:cNvPr id="258" name="Google Shape;258;p6"/>
              <p:cNvSpPr/>
              <p:nvPr/>
            </p:nvSpPr>
            <p:spPr>
              <a:xfrm>
                <a:off x="4439444" y="2582069"/>
                <a:ext cx="464344" cy="464344"/>
              </a:xfrm>
              <a:custGeom>
                <a:rect b="b" l="l" r="r" t="t"/>
                <a:pathLst>
                  <a:path extrusionOk="0" h="21600" w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4570413" y="2712244"/>
                <a:ext cx="203200" cy="203200"/>
              </a:xfrm>
              <a:custGeom>
                <a:rect b="b" l="l" r="r" t="t"/>
                <a:pathLst>
                  <a:path extrusionOk="0" h="21600" w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4613275" y="2755900"/>
                <a:ext cx="116682" cy="116682"/>
              </a:xfrm>
              <a:custGeom>
                <a:rect b="b" l="l" r="r" t="t"/>
                <a:pathLst>
                  <a:path extrusionOk="0" h="21600" w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261" name="Google Shape;261;p6"/>
          <p:cNvGrpSpPr/>
          <p:nvPr/>
        </p:nvGrpSpPr>
        <p:grpSpPr>
          <a:xfrm>
            <a:off x="4381789" y="2922173"/>
            <a:ext cx="1442727" cy="1248129"/>
            <a:chOff x="4154479" y="2770805"/>
            <a:chExt cx="1367994" cy="1183476"/>
          </a:xfrm>
        </p:grpSpPr>
        <p:sp>
          <p:nvSpPr>
            <p:cNvPr id="262" name="Google Shape;262;p6"/>
            <p:cNvSpPr/>
            <p:nvPr/>
          </p:nvSpPr>
          <p:spPr>
            <a:xfrm>
              <a:off x="4154479" y="2770805"/>
              <a:ext cx="1367994" cy="1183476"/>
            </a:xfrm>
            <a:custGeom>
              <a:rect b="b" l="l" r="r" t="t"/>
              <a:pathLst>
                <a:path extrusionOk="0" h="1575206" w="1820800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24850" lIns="367775" spcFirstLastPara="1" rIns="367775" wrap="square" tIns="324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902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63" name="Google Shape;263;p6"/>
            <p:cNvGrpSpPr/>
            <p:nvPr/>
          </p:nvGrpSpPr>
          <p:grpSpPr>
            <a:xfrm>
              <a:off x="4599963" y="3125688"/>
              <a:ext cx="464344" cy="464344"/>
              <a:chOff x="4439444" y="1652588"/>
              <a:chExt cx="464344" cy="464344"/>
            </a:xfrm>
          </p:grpSpPr>
          <p:sp>
            <p:nvSpPr>
              <p:cNvPr id="264" name="Google Shape;264;p6"/>
              <p:cNvSpPr/>
              <p:nvPr/>
            </p:nvSpPr>
            <p:spPr>
              <a:xfrm>
                <a:off x="4686300" y="1710532"/>
                <a:ext cx="152400" cy="152400"/>
              </a:xfrm>
              <a:custGeom>
                <a:rect b="b" l="l" r="r" t="t"/>
                <a:pathLst>
                  <a:path extrusionOk="0" h="21600" w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4439444" y="1652588"/>
                <a:ext cx="464344" cy="464344"/>
              </a:xfrm>
              <a:custGeom>
                <a:rect b="b" l="l" r="r" t="t"/>
                <a:pathLst>
                  <a:path extrusionOk="0" h="21600" w="21248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4686300" y="1652588"/>
                <a:ext cx="217488" cy="217488"/>
              </a:xfrm>
              <a:custGeom>
                <a:rect b="b" l="l" r="r" t="t"/>
                <a:pathLst>
                  <a:path extrusionOk="0" h="21600" w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267" name="Google Shape;267;p6"/>
          <p:cNvGrpSpPr/>
          <p:nvPr/>
        </p:nvGrpSpPr>
        <p:grpSpPr>
          <a:xfrm>
            <a:off x="5548912" y="3541299"/>
            <a:ext cx="1760512" cy="1522915"/>
            <a:chOff x="5261145" y="3357860"/>
            <a:chExt cx="1669318" cy="1444028"/>
          </a:xfrm>
        </p:grpSpPr>
        <p:sp>
          <p:nvSpPr>
            <p:cNvPr id="268" name="Google Shape;268;p6"/>
            <p:cNvSpPr/>
            <p:nvPr/>
          </p:nvSpPr>
          <p:spPr>
            <a:xfrm>
              <a:off x="5261145" y="3357860"/>
              <a:ext cx="1669318" cy="1444028"/>
            </a:xfrm>
            <a:custGeom>
              <a:rect b="b" l="l" r="r" t="t"/>
              <a:pathLst>
                <a:path extrusionOk="0" h="1922001" w="2221862">
                  <a:moveTo>
                    <a:pt x="0" y="961001"/>
                  </a:moveTo>
                  <a:lnTo>
                    <a:pt x="549116" y="0"/>
                  </a:lnTo>
                  <a:lnTo>
                    <a:pt x="1672746" y="0"/>
                  </a:lnTo>
                  <a:lnTo>
                    <a:pt x="2221862" y="961001"/>
                  </a:lnTo>
                  <a:lnTo>
                    <a:pt x="1672746" y="1922001"/>
                  </a:lnTo>
                  <a:lnTo>
                    <a:pt x="549116" y="1922001"/>
                  </a:lnTo>
                  <a:lnTo>
                    <a:pt x="0" y="96100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396175" lIns="448575" spcFirstLastPara="1" rIns="448575" wrap="square" tIns="39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746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6"/>
            <p:cNvSpPr txBox="1"/>
            <p:nvPr/>
          </p:nvSpPr>
          <p:spPr>
            <a:xfrm>
              <a:off x="5511420" y="3785656"/>
              <a:ext cx="1169160" cy="580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75">
                  <a:solidFill>
                    <a:srgbClr val="3F3F3F"/>
                  </a:solidFill>
                  <a:latin typeface="Cambria"/>
                  <a:ea typeface="Cambria"/>
                  <a:cs typeface="Cambria"/>
                  <a:sym typeface="Cambria"/>
                </a:rPr>
                <a:t>20XX</a:t>
              </a:r>
              <a:endParaRPr/>
            </a:p>
          </p:txBody>
        </p:sp>
      </p:grpSp>
      <p:grpSp>
        <p:nvGrpSpPr>
          <p:cNvPr id="270" name="Google Shape;270;p6"/>
          <p:cNvGrpSpPr/>
          <p:nvPr/>
        </p:nvGrpSpPr>
        <p:grpSpPr>
          <a:xfrm>
            <a:off x="5711080" y="5201606"/>
            <a:ext cx="1442727" cy="1248129"/>
            <a:chOff x="5414913" y="4932164"/>
            <a:chExt cx="1367994" cy="1183476"/>
          </a:xfrm>
        </p:grpSpPr>
        <p:sp>
          <p:nvSpPr>
            <p:cNvPr id="271" name="Google Shape;271;p6"/>
            <p:cNvSpPr/>
            <p:nvPr/>
          </p:nvSpPr>
          <p:spPr>
            <a:xfrm>
              <a:off x="5414913" y="4932164"/>
              <a:ext cx="1367994" cy="1183476"/>
            </a:xfrm>
            <a:custGeom>
              <a:rect b="b" l="l" r="r" t="t"/>
              <a:pathLst>
                <a:path extrusionOk="0" h="1575206" w="1820800">
                  <a:moveTo>
                    <a:pt x="0" y="787603"/>
                  </a:moveTo>
                  <a:lnTo>
                    <a:pt x="450036" y="0"/>
                  </a:lnTo>
                  <a:lnTo>
                    <a:pt x="1370764" y="0"/>
                  </a:lnTo>
                  <a:lnTo>
                    <a:pt x="1820800" y="787603"/>
                  </a:lnTo>
                  <a:lnTo>
                    <a:pt x="1370764" y="1575206"/>
                  </a:lnTo>
                  <a:lnTo>
                    <a:pt x="450036" y="1575206"/>
                  </a:lnTo>
                  <a:lnTo>
                    <a:pt x="0" y="7876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24850" lIns="367775" spcFirstLastPara="1" rIns="367775" wrap="square" tIns="324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902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272" name="Google Shape;272;p6"/>
            <p:cNvGrpSpPr/>
            <p:nvPr/>
          </p:nvGrpSpPr>
          <p:grpSpPr>
            <a:xfrm>
              <a:off x="5863235" y="5306017"/>
              <a:ext cx="465138" cy="435769"/>
              <a:chOff x="5368132" y="3540125"/>
              <a:chExt cx="465138" cy="435769"/>
            </a:xfrm>
          </p:grpSpPr>
          <p:sp>
            <p:nvSpPr>
              <p:cNvPr id="273" name="Google Shape;273;p6"/>
              <p:cNvSpPr/>
              <p:nvPr/>
            </p:nvSpPr>
            <p:spPr>
              <a:xfrm>
                <a:off x="5426869" y="3598069"/>
                <a:ext cx="347663" cy="232569"/>
              </a:xfrm>
              <a:custGeom>
                <a:rect b="b" l="l" r="r" t="t"/>
                <a:pathLst>
                  <a:path extrusionOk="0" h="21600" w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5368132" y="3540125"/>
                <a:ext cx="465138" cy="435769"/>
              </a:xfrm>
              <a:custGeom>
                <a:rect b="b" l="l" r="r" t="t"/>
                <a:pathLst>
                  <a:path extrusionOk="0" h="21600" w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20075" lIns="20075" spcFirstLastPara="1" rIns="20075" wrap="square" tIns="200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82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275" name="Google Shape;275;p6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6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6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6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6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0" name="Google Shape;280;p6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7"/>
          <p:cNvGrpSpPr/>
          <p:nvPr/>
        </p:nvGrpSpPr>
        <p:grpSpPr>
          <a:xfrm>
            <a:off x="9762022" y="2313797"/>
            <a:ext cx="2123455" cy="942199"/>
            <a:chOff x="8657822" y="2704651"/>
            <a:chExt cx="2013460" cy="893393"/>
          </a:xfrm>
        </p:grpSpPr>
        <p:sp>
          <p:nvSpPr>
            <p:cNvPr id="287" name="Google Shape;287;p7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OPTION HERE</a:t>
              </a:r>
              <a:endParaRPr/>
            </a:p>
          </p:txBody>
        </p:sp>
        <p:sp>
          <p:nvSpPr>
            <p:cNvPr id="288" name="Google Shape;288;p7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89" name="Google Shape;289;p7"/>
          <p:cNvGrpSpPr/>
          <p:nvPr/>
        </p:nvGrpSpPr>
        <p:grpSpPr>
          <a:xfrm>
            <a:off x="9762022" y="3639866"/>
            <a:ext cx="2123455" cy="942199"/>
            <a:chOff x="8657822" y="2704651"/>
            <a:chExt cx="2013460" cy="893393"/>
          </a:xfrm>
        </p:grpSpPr>
        <p:sp>
          <p:nvSpPr>
            <p:cNvPr id="290" name="Google Shape;290;p7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OPTION HERE</a:t>
              </a:r>
              <a:endParaRPr/>
            </a:p>
          </p:txBody>
        </p:sp>
        <p:sp>
          <p:nvSpPr>
            <p:cNvPr id="291" name="Google Shape;291;p7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2" name="Google Shape;292;p7"/>
          <p:cNvGrpSpPr/>
          <p:nvPr/>
        </p:nvGrpSpPr>
        <p:grpSpPr>
          <a:xfrm>
            <a:off x="9762022" y="4938178"/>
            <a:ext cx="2123455" cy="942199"/>
            <a:chOff x="8657822" y="2704651"/>
            <a:chExt cx="2013460" cy="893393"/>
          </a:xfrm>
        </p:grpSpPr>
        <p:sp>
          <p:nvSpPr>
            <p:cNvPr id="293" name="Google Shape;293;p7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OPTION HERE</a:t>
              </a:r>
              <a:endParaRPr/>
            </a:p>
          </p:txBody>
        </p:sp>
        <p:sp>
          <p:nvSpPr>
            <p:cNvPr id="294" name="Google Shape;294;p7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5" name="Google Shape;295;p7"/>
          <p:cNvGrpSpPr/>
          <p:nvPr/>
        </p:nvGrpSpPr>
        <p:grpSpPr>
          <a:xfrm>
            <a:off x="6024253" y="4938178"/>
            <a:ext cx="2123455" cy="942199"/>
            <a:chOff x="8657822" y="2704651"/>
            <a:chExt cx="2013460" cy="893393"/>
          </a:xfrm>
        </p:grpSpPr>
        <p:sp>
          <p:nvSpPr>
            <p:cNvPr id="296" name="Google Shape;296;p7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OPTION HERE</a:t>
              </a:r>
              <a:endParaRPr/>
            </a:p>
          </p:txBody>
        </p:sp>
        <p:sp>
          <p:nvSpPr>
            <p:cNvPr id="297" name="Google Shape;297;p7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98" name="Google Shape;298;p7"/>
          <p:cNvGrpSpPr/>
          <p:nvPr/>
        </p:nvGrpSpPr>
        <p:grpSpPr>
          <a:xfrm>
            <a:off x="6024253" y="3626461"/>
            <a:ext cx="2123455" cy="942199"/>
            <a:chOff x="8657822" y="2704651"/>
            <a:chExt cx="2013460" cy="893393"/>
          </a:xfrm>
        </p:grpSpPr>
        <p:sp>
          <p:nvSpPr>
            <p:cNvPr id="299" name="Google Shape;299;p7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OPTION HERE</a:t>
              </a:r>
              <a:endParaRPr/>
            </a:p>
          </p:txBody>
        </p:sp>
        <p:sp>
          <p:nvSpPr>
            <p:cNvPr id="300" name="Google Shape;300;p7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1" name="Google Shape;301;p7"/>
          <p:cNvGrpSpPr/>
          <p:nvPr/>
        </p:nvGrpSpPr>
        <p:grpSpPr>
          <a:xfrm>
            <a:off x="6024253" y="2313797"/>
            <a:ext cx="2123455" cy="942199"/>
            <a:chOff x="8657822" y="2704651"/>
            <a:chExt cx="2013460" cy="893393"/>
          </a:xfrm>
        </p:grpSpPr>
        <p:sp>
          <p:nvSpPr>
            <p:cNvPr id="302" name="Google Shape;302;p7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OPTION HERE</a:t>
              </a:r>
              <a:endParaRPr/>
            </a:p>
          </p:txBody>
        </p:sp>
        <p:sp>
          <p:nvSpPr>
            <p:cNvPr id="303" name="Google Shape;303;p7"/>
            <p:cNvSpPr txBox="1"/>
            <p:nvPr/>
          </p:nvSpPr>
          <p:spPr>
            <a:xfrm>
              <a:off x="8738503" y="3043924"/>
              <a:ext cx="1876003" cy="55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4" name="Google Shape;304;p7"/>
          <p:cNvGrpSpPr/>
          <p:nvPr/>
        </p:nvGrpSpPr>
        <p:grpSpPr>
          <a:xfrm>
            <a:off x="4822121" y="4860878"/>
            <a:ext cx="1069601" cy="1069601"/>
            <a:chOff x="4572001" y="4609085"/>
            <a:chExt cx="1014196" cy="1014196"/>
          </a:xfrm>
        </p:grpSpPr>
        <p:sp>
          <p:nvSpPr>
            <p:cNvPr id="305" name="Google Shape;305;p7"/>
            <p:cNvSpPr/>
            <p:nvPr/>
          </p:nvSpPr>
          <p:spPr>
            <a:xfrm>
              <a:off x="4572001" y="4609085"/>
              <a:ext cx="1014196" cy="1014196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4820087" y="4893899"/>
              <a:ext cx="577638" cy="469968"/>
            </a:xfrm>
            <a:custGeom>
              <a:rect b="b" l="l" r="r" t="t"/>
              <a:pathLst>
                <a:path extrusionOk="0" h="21600" w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07" name="Google Shape;307;p7"/>
          <p:cNvGrpSpPr/>
          <p:nvPr/>
        </p:nvGrpSpPr>
        <p:grpSpPr>
          <a:xfrm>
            <a:off x="8559890" y="2236496"/>
            <a:ext cx="1069601" cy="1069601"/>
            <a:chOff x="8116155" y="2120646"/>
            <a:chExt cx="1014196" cy="1014196"/>
          </a:xfrm>
        </p:grpSpPr>
        <p:sp>
          <p:nvSpPr>
            <p:cNvPr id="308" name="Google Shape;308;p7"/>
            <p:cNvSpPr/>
            <p:nvPr/>
          </p:nvSpPr>
          <p:spPr>
            <a:xfrm>
              <a:off x="8116155" y="2120646"/>
              <a:ext cx="1014196" cy="1014196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8502000" y="2365944"/>
              <a:ext cx="230838" cy="494369"/>
            </a:xfrm>
            <a:custGeom>
              <a:rect b="b" l="l" r="r" t="t"/>
              <a:pathLst>
                <a:path extrusionOk="0" h="21600" w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0" name="Google Shape;310;p7"/>
          <p:cNvGrpSpPr/>
          <p:nvPr/>
        </p:nvGrpSpPr>
        <p:grpSpPr>
          <a:xfrm>
            <a:off x="8559890" y="3562565"/>
            <a:ext cx="1069601" cy="1069601"/>
            <a:chOff x="8116155" y="3378025"/>
            <a:chExt cx="1014196" cy="1014196"/>
          </a:xfrm>
        </p:grpSpPr>
        <p:sp>
          <p:nvSpPr>
            <p:cNvPr id="311" name="Google Shape;311;p7"/>
            <p:cNvSpPr/>
            <p:nvPr/>
          </p:nvSpPr>
          <p:spPr>
            <a:xfrm>
              <a:off x="8116155" y="3378025"/>
              <a:ext cx="1014196" cy="1014196"/>
            </a:xfrm>
            <a:prstGeom prst="ellipse">
              <a:avLst/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472978" y="3627881"/>
              <a:ext cx="444777" cy="446501"/>
            </a:xfrm>
            <a:custGeom>
              <a:rect b="b" l="l" r="r" t="t"/>
              <a:pathLst>
                <a:path extrusionOk="0" h="21600" w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3" name="Google Shape;313;p7"/>
          <p:cNvGrpSpPr/>
          <p:nvPr/>
        </p:nvGrpSpPr>
        <p:grpSpPr>
          <a:xfrm>
            <a:off x="4822121" y="2236496"/>
            <a:ext cx="1069601" cy="1069601"/>
            <a:chOff x="4572001" y="2120646"/>
            <a:chExt cx="1014196" cy="1014196"/>
          </a:xfrm>
        </p:grpSpPr>
        <p:sp>
          <p:nvSpPr>
            <p:cNvPr id="314" name="Google Shape;314;p7"/>
            <p:cNvSpPr/>
            <p:nvPr/>
          </p:nvSpPr>
          <p:spPr>
            <a:xfrm>
              <a:off x="4572001" y="2120646"/>
              <a:ext cx="1014196" cy="1014196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15" name="Google Shape;315;p7"/>
            <p:cNvGrpSpPr/>
            <p:nvPr/>
          </p:nvGrpSpPr>
          <p:grpSpPr>
            <a:xfrm>
              <a:off x="4831293" y="2491977"/>
              <a:ext cx="522355" cy="333479"/>
              <a:chOff x="0" y="0"/>
              <a:chExt cx="413" cy="263"/>
            </a:xfrm>
          </p:grpSpPr>
          <p:sp>
            <p:nvSpPr>
              <p:cNvPr id="316" name="Google Shape;316;p7"/>
              <p:cNvSpPr/>
              <p:nvPr/>
            </p:nvSpPr>
            <p:spPr>
              <a:xfrm>
                <a:off x="0" y="0"/>
                <a:ext cx="215" cy="256"/>
              </a:xfrm>
              <a:custGeom>
                <a:rect b="b" l="l" r="r" t="t"/>
                <a:pathLst>
                  <a:path extrusionOk="0" h="21426" w="2119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>
                <a:off x="225" y="64"/>
                <a:ext cx="188" cy="199"/>
              </a:xfrm>
              <a:custGeom>
                <a:rect b="b" l="l" r="r" t="t"/>
                <a:pathLst>
                  <a:path extrusionOk="0" h="21159" w="19520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269" y="15"/>
                <a:ext cx="127" cy="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319" name="Google Shape;319;p7"/>
          <p:cNvGrpSpPr/>
          <p:nvPr/>
        </p:nvGrpSpPr>
        <p:grpSpPr>
          <a:xfrm>
            <a:off x="8559927" y="4860882"/>
            <a:ext cx="1069610" cy="1069603"/>
            <a:chOff x="8116190" y="4609089"/>
            <a:chExt cx="1014204" cy="1014198"/>
          </a:xfrm>
        </p:grpSpPr>
        <p:sp>
          <p:nvSpPr>
            <p:cNvPr id="320" name="Google Shape;320;p7"/>
            <p:cNvSpPr/>
            <p:nvPr/>
          </p:nvSpPr>
          <p:spPr>
            <a:xfrm>
              <a:off x="8116190" y="4609089"/>
              <a:ext cx="1014204" cy="1014198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21" name="Google Shape;321;p7"/>
            <p:cNvGrpSpPr/>
            <p:nvPr/>
          </p:nvGrpSpPr>
          <p:grpSpPr>
            <a:xfrm>
              <a:off x="8323612" y="4962792"/>
              <a:ext cx="587613" cy="332182"/>
              <a:chOff x="0" y="0"/>
              <a:chExt cx="489" cy="277"/>
            </a:xfrm>
          </p:grpSpPr>
          <p:sp>
            <p:nvSpPr>
              <p:cNvPr id="322" name="Google Shape;322;p7"/>
              <p:cNvSpPr/>
              <p:nvPr/>
            </p:nvSpPr>
            <p:spPr>
              <a:xfrm>
                <a:off x="0" y="0"/>
                <a:ext cx="121" cy="212"/>
              </a:xfrm>
              <a:custGeom>
                <a:rect b="b" l="l" r="r" t="t"/>
                <a:pathLst>
                  <a:path extrusionOk="0" h="21600" w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219" y="64"/>
                <a:ext cx="124" cy="213"/>
              </a:xfrm>
              <a:custGeom>
                <a:rect b="b" l="l" r="r" t="t"/>
                <a:pathLst>
                  <a:path extrusionOk="0" h="21600" w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368" y="64"/>
                <a:ext cx="121" cy="213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45" y="66"/>
                <a:ext cx="64" cy="1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145" y="2"/>
                <a:ext cx="64" cy="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327" name="Google Shape;327;p7"/>
          <p:cNvGrpSpPr/>
          <p:nvPr/>
        </p:nvGrpSpPr>
        <p:grpSpPr>
          <a:xfrm>
            <a:off x="4822121" y="3549160"/>
            <a:ext cx="1069601" cy="1069601"/>
            <a:chOff x="4572001" y="3365314"/>
            <a:chExt cx="1014196" cy="1014196"/>
          </a:xfrm>
        </p:grpSpPr>
        <p:sp>
          <p:nvSpPr>
            <p:cNvPr id="328" name="Google Shape;328;p7"/>
            <p:cNvSpPr/>
            <p:nvPr/>
          </p:nvSpPr>
          <p:spPr>
            <a:xfrm>
              <a:off x="4572001" y="3365314"/>
              <a:ext cx="1014196" cy="1014196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29" name="Google Shape;329;p7"/>
            <p:cNvGrpSpPr/>
            <p:nvPr/>
          </p:nvGrpSpPr>
          <p:grpSpPr>
            <a:xfrm>
              <a:off x="4759959" y="3750725"/>
              <a:ext cx="640385" cy="278756"/>
              <a:chOff x="0" y="0"/>
              <a:chExt cx="424" cy="185"/>
            </a:xfrm>
          </p:grpSpPr>
          <p:sp>
            <p:nvSpPr>
              <p:cNvPr id="330" name="Google Shape;330;p7"/>
              <p:cNvSpPr/>
              <p:nvPr/>
            </p:nvSpPr>
            <p:spPr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332" name="Google Shape;332;p7"/>
          <p:cNvGrpSpPr/>
          <p:nvPr/>
        </p:nvGrpSpPr>
        <p:grpSpPr>
          <a:xfrm>
            <a:off x="1187755" y="1736100"/>
            <a:ext cx="3029793" cy="4664445"/>
            <a:chOff x="1125895" y="1646170"/>
            <a:chExt cx="2872850" cy="4422828"/>
          </a:xfrm>
        </p:grpSpPr>
        <p:grpSp>
          <p:nvGrpSpPr>
            <p:cNvPr id="333" name="Google Shape;333;p7"/>
            <p:cNvGrpSpPr/>
            <p:nvPr/>
          </p:nvGrpSpPr>
          <p:grpSpPr>
            <a:xfrm>
              <a:off x="1942030" y="4877111"/>
              <a:ext cx="1264416" cy="1191887"/>
              <a:chOff x="6633262" y="3693515"/>
              <a:chExt cx="1154243" cy="1088035"/>
            </a:xfrm>
          </p:grpSpPr>
          <p:sp>
            <p:nvSpPr>
              <p:cNvPr id="334" name="Google Shape;334;p7"/>
              <p:cNvSpPr/>
              <p:nvPr/>
            </p:nvSpPr>
            <p:spPr>
              <a:xfrm>
                <a:off x="6633262" y="3693515"/>
                <a:ext cx="1154243" cy="223603"/>
              </a:xfrm>
              <a:custGeom>
                <a:rect b="b" l="l" r="r" t="t"/>
                <a:pathLst>
                  <a:path extrusionOk="0" h="93" w="440">
                    <a:moveTo>
                      <a:pt x="0" y="0"/>
                    </a:moveTo>
                    <a:cubicBezTo>
                      <a:pt x="13" y="39"/>
                      <a:pt x="53" y="63"/>
                      <a:pt x="92" y="70"/>
                    </a:cubicBezTo>
                    <a:cubicBezTo>
                      <a:pt x="185" y="93"/>
                      <a:pt x="284" y="89"/>
                      <a:pt x="375" y="62"/>
                    </a:cubicBezTo>
                    <a:cubicBezTo>
                      <a:pt x="394" y="56"/>
                      <a:pt x="414" y="49"/>
                      <a:pt x="425" y="32"/>
                    </a:cubicBezTo>
                    <a:cubicBezTo>
                      <a:pt x="431" y="27"/>
                      <a:pt x="440" y="5"/>
                      <a:pt x="433" y="4"/>
                    </a:cubicBezTo>
                    <a:cubicBezTo>
                      <a:pt x="384" y="44"/>
                      <a:pt x="320" y="58"/>
                      <a:pt x="258" y="62"/>
                    </a:cubicBezTo>
                    <a:cubicBezTo>
                      <a:pt x="188" y="64"/>
                      <a:pt x="115" y="60"/>
                      <a:pt x="51" y="30"/>
                    </a:cubicBezTo>
                    <a:cubicBezTo>
                      <a:pt x="33" y="22"/>
                      <a:pt x="16" y="12"/>
                      <a:pt x="0" y="0"/>
                    </a:cubicBezTo>
                    <a:close/>
                  </a:path>
                </a:pathLst>
              </a:custGeom>
              <a:solidFill>
                <a:srgbClr val="D7DEE6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6927613" y="4536709"/>
                <a:ext cx="595519" cy="244841"/>
              </a:xfrm>
              <a:custGeom>
                <a:rect b="b" l="l" r="r" t="t"/>
                <a:pathLst>
                  <a:path extrusionOk="0" h="102" w="227">
                    <a:moveTo>
                      <a:pt x="227" y="5"/>
                    </a:moveTo>
                    <a:cubicBezTo>
                      <a:pt x="211" y="29"/>
                      <a:pt x="195" y="52"/>
                      <a:pt x="179" y="76"/>
                    </a:cubicBezTo>
                    <a:cubicBezTo>
                      <a:pt x="161" y="82"/>
                      <a:pt x="93" y="102"/>
                      <a:pt x="39" y="68"/>
                    </a:cubicBezTo>
                    <a:cubicBezTo>
                      <a:pt x="26" y="45"/>
                      <a:pt x="13" y="23"/>
                      <a:pt x="0" y="0"/>
                    </a:cubicBezTo>
                    <a:cubicBezTo>
                      <a:pt x="82" y="43"/>
                      <a:pt x="211" y="12"/>
                      <a:pt x="227" y="5"/>
                    </a:cubicBezTo>
                    <a:close/>
                  </a:path>
                </a:pathLst>
              </a:custGeom>
              <a:solidFill>
                <a:srgbClr val="0C0D0E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336" name="Google Shape;336;p7"/>
              <p:cNvGrpSpPr/>
              <p:nvPr/>
            </p:nvGrpSpPr>
            <p:grpSpPr>
              <a:xfrm>
                <a:off x="6641438" y="3789700"/>
                <a:ext cx="1120173" cy="960621"/>
                <a:chOff x="6641438" y="3789700"/>
                <a:chExt cx="1120173" cy="960621"/>
              </a:xfrm>
            </p:grpSpPr>
            <p:sp>
              <p:nvSpPr>
                <p:cNvPr id="337" name="Google Shape;337;p7"/>
                <p:cNvSpPr/>
                <p:nvPr/>
              </p:nvSpPr>
              <p:spPr>
                <a:xfrm>
                  <a:off x="6916711" y="4524218"/>
                  <a:ext cx="618685" cy="226103"/>
                </a:xfrm>
                <a:custGeom>
                  <a:rect b="b" l="l" r="r" t="t"/>
                  <a:pathLst>
                    <a:path extrusionOk="0" h="94" w="236">
                      <a:moveTo>
                        <a:pt x="231" y="10"/>
                      </a:moveTo>
                      <a:cubicBezTo>
                        <a:pt x="229" y="9"/>
                        <a:pt x="229" y="9"/>
                        <a:pt x="229" y="9"/>
                      </a:cubicBezTo>
                      <a:cubicBezTo>
                        <a:pt x="213" y="33"/>
                        <a:pt x="197" y="56"/>
                        <a:pt x="181" y="80"/>
                      </a:cubicBezTo>
                      <a:cubicBezTo>
                        <a:pt x="183" y="81"/>
                        <a:pt x="183" y="81"/>
                        <a:pt x="183" y="81"/>
                      </a:cubicBezTo>
                      <a:cubicBezTo>
                        <a:pt x="182" y="79"/>
                        <a:pt x="182" y="79"/>
                        <a:pt x="182" y="79"/>
                      </a:cubicBezTo>
                      <a:cubicBezTo>
                        <a:pt x="172" y="83"/>
                        <a:pt x="146" y="91"/>
                        <a:pt x="115" y="91"/>
                      </a:cubicBezTo>
                      <a:cubicBezTo>
                        <a:pt x="92" y="91"/>
                        <a:pt x="67" y="86"/>
                        <a:pt x="44" y="72"/>
                      </a:cubicBezTo>
                      <a:cubicBezTo>
                        <a:pt x="43" y="73"/>
                        <a:pt x="43" y="73"/>
                        <a:pt x="43" y="73"/>
                      </a:cubicBezTo>
                      <a:cubicBezTo>
                        <a:pt x="45" y="72"/>
                        <a:pt x="45" y="72"/>
                        <a:pt x="45" y="72"/>
                      </a:cubicBezTo>
                      <a:cubicBezTo>
                        <a:pt x="32" y="50"/>
                        <a:pt x="19" y="27"/>
                        <a:pt x="6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6" y="24"/>
                        <a:pt x="76" y="29"/>
                        <a:pt x="113" y="29"/>
                      </a:cubicBezTo>
                      <a:cubicBezTo>
                        <a:pt x="142" y="29"/>
                        <a:pt x="169" y="26"/>
                        <a:pt x="190" y="22"/>
                      </a:cubicBezTo>
                      <a:cubicBezTo>
                        <a:pt x="201" y="20"/>
                        <a:pt x="210" y="18"/>
                        <a:pt x="217" y="16"/>
                      </a:cubicBezTo>
                      <a:cubicBezTo>
                        <a:pt x="224" y="14"/>
                        <a:pt x="229" y="13"/>
                        <a:pt x="231" y="12"/>
                      </a:cubicBezTo>
                      <a:cubicBezTo>
                        <a:pt x="231" y="10"/>
                        <a:pt x="231" y="10"/>
                        <a:pt x="231" y="10"/>
                      </a:cubicBezTo>
                      <a:cubicBezTo>
                        <a:pt x="229" y="9"/>
                        <a:pt x="229" y="9"/>
                        <a:pt x="229" y="9"/>
                      </a:cubicBezTo>
                      <a:cubicBezTo>
                        <a:pt x="231" y="10"/>
                        <a:pt x="231" y="10"/>
                        <a:pt x="231" y="10"/>
                      </a:cubicBezTo>
                      <a:cubicBezTo>
                        <a:pt x="230" y="8"/>
                        <a:pt x="230" y="8"/>
                        <a:pt x="230" y="8"/>
                      </a:cubicBezTo>
                      <a:cubicBezTo>
                        <a:pt x="228" y="9"/>
                        <a:pt x="223" y="11"/>
                        <a:pt x="216" y="13"/>
                      </a:cubicBezTo>
                      <a:cubicBezTo>
                        <a:pt x="195" y="18"/>
                        <a:pt x="156" y="25"/>
                        <a:pt x="113" y="25"/>
                      </a:cubicBezTo>
                      <a:cubicBezTo>
                        <a:pt x="77" y="26"/>
                        <a:pt x="37" y="20"/>
                        <a:pt x="5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6" y="29"/>
                        <a:pt x="29" y="51"/>
                        <a:pt x="42" y="74"/>
                      </a:cubicBezTo>
                      <a:cubicBezTo>
                        <a:pt x="42" y="75"/>
                        <a:pt x="42" y="75"/>
                        <a:pt x="42" y="75"/>
                      </a:cubicBezTo>
                      <a:cubicBezTo>
                        <a:pt x="42" y="75"/>
                        <a:pt x="42" y="75"/>
                        <a:pt x="42" y="75"/>
                      </a:cubicBezTo>
                      <a:cubicBezTo>
                        <a:pt x="66" y="90"/>
                        <a:pt x="92" y="94"/>
                        <a:pt x="115" y="94"/>
                      </a:cubicBezTo>
                      <a:cubicBezTo>
                        <a:pt x="146" y="94"/>
                        <a:pt x="173" y="86"/>
                        <a:pt x="183" y="83"/>
                      </a:cubicBezTo>
                      <a:cubicBezTo>
                        <a:pt x="184" y="83"/>
                        <a:pt x="184" y="83"/>
                        <a:pt x="184" y="83"/>
                      </a:cubicBezTo>
                      <a:cubicBezTo>
                        <a:pt x="184" y="82"/>
                        <a:pt x="184" y="82"/>
                        <a:pt x="184" y="82"/>
                      </a:cubicBezTo>
                      <a:cubicBezTo>
                        <a:pt x="200" y="58"/>
                        <a:pt x="216" y="35"/>
                        <a:pt x="232" y="11"/>
                      </a:cubicBezTo>
                      <a:cubicBezTo>
                        <a:pt x="236" y="6"/>
                        <a:pt x="236" y="6"/>
                        <a:pt x="236" y="6"/>
                      </a:cubicBezTo>
                      <a:cubicBezTo>
                        <a:pt x="230" y="8"/>
                        <a:pt x="230" y="8"/>
                        <a:pt x="230" y="8"/>
                      </a:cubicBezTo>
                      <a:lnTo>
                        <a:pt x="231" y="10"/>
                      </a:lnTo>
                      <a:close/>
                    </a:path>
                  </a:pathLst>
                </a:custGeom>
                <a:solidFill>
                  <a:srgbClr val="010101"/>
                </a:solidFill>
                <a:ln>
                  <a:noFill/>
                </a:ln>
              </p:spPr>
              <p:txBody>
                <a:bodyPr anchorCtr="0" anchor="t" bIns="64275" lIns="128575" spcFirstLastPara="1" rIns="128575" wrap="square" tIns="6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53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338" name="Google Shape;338;p7"/>
                <p:cNvSpPr/>
                <p:nvPr/>
              </p:nvSpPr>
              <p:spPr>
                <a:xfrm>
                  <a:off x="6641438" y="3789700"/>
                  <a:ext cx="1120173" cy="796976"/>
                </a:xfrm>
                <a:custGeom>
                  <a:rect b="b" l="l" r="r" t="t"/>
                  <a:pathLst>
                    <a:path extrusionOk="0" h="332" w="427">
                      <a:moveTo>
                        <a:pt x="412" y="4"/>
                      </a:moveTo>
                      <a:cubicBezTo>
                        <a:pt x="414" y="13"/>
                        <a:pt x="415" y="21"/>
                        <a:pt x="416" y="30"/>
                      </a:cubicBezTo>
                      <a:cubicBezTo>
                        <a:pt x="420" y="31"/>
                        <a:pt x="423" y="32"/>
                        <a:pt x="427" y="34"/>
                      </a:cubicBezTo>
                      <a:cubicBezTo>
                        <a:pt x="427" y="39"/>
                        <a:pt x="427" y="44"/>
                        <a:pt x="427" y="50"/>
                      </a:cubicBezTo>
                      <a:cubicBezTo>
                        <a:pt x="423" y="51"/>
                        <a:pt x="420" y="53"/>
                        <a:pt x="416" y="54"/>
                      </a:cubicBezTo>
                      <a:cubicBezTo>
                        <a:pt x="415" y="64"/>
                        <a:pt x="414" y="74"/>
                        <a:pt x="413" y="84"/>
                      </a:cubicBezTo>
                      <a:cubicBezTo>
                        <a:pt x="416" y="84"/>
                        <a:pt x="418" y="85"/>
                        <a:pt x="421" y="85"/>
                      </a:cubicBezTo>
                      <a:cubicBezTo>
                        <a:pt x="421" y="94"/>
                        <a:pt x="420" y="102"/>
                        <a:pt x="420" y="110"/>
                      </a:cubicBezTo>
                      <a:cubicBezTo>
                        <a:pt x="417" y="113"/>
                        <a:pt x="414" y="116"/>
                        <a:pt x="411" y="119"/>
                      </a:cubicBezTo>
                      <a:cubicBezTo>
                        <a:pt x="412" y="123"/>
                        <a:pt x="413" y="128"/>
                        <a:pt x="413" y="132"/>
                      </a:cubicBezTo>
                      <a:cubicBezTo>
                        <a:pt x="417" y="136"/>
                        <a:pt x="422" y="140"/>
                        <a:pt x="426" y="144"/>
                      </a:cubicBezTo>
                      <a:cubicBezTo>
                        <a:pt x="425" y="148"/>
                        <a:pt x="425" y="152"/>
                        <a:pt x="425" y="156"/>
                      </a:cubicBezTo>
                      <a:cubicBezTo>
                        <a:pt x="422" y="159"/>
                        <a:pt x="419" y="162"/>
                        <a:pt x="416" y="166"/>
                      </a:cubicBezTo>
                      <a:cubicBezTo>
                        <a:pt x="415" y="167"/>
                        <a:pt x="414" y="169"/>
                        <a:pt x="413" y="171"/>
                      </a:cubicBezTo>
                      <a:cubicBezTo>
                        <a:pt x="412" y="174"/>
                        <a:pt x="411" y="177"/>
                        <a:pt x="410" y="180"/>
                      </a:cubicBezTo>
                      <a:cubicBezTo>
                        <a:pt x="410" y="184"/>
                        <a:pt x="411" y="187"/>
                        <a:pt x="411" y="191"/>
                      </a:cubicBezTo>
                      <a:cubicBezTo>
                        <a:pt x="413" y="194"/>
                        <a:pt x="415" y="197"/>
                        <a:pt x="417" y="200"/>
                      </a:cubicBezTo>
                      <a:cubicBezTo>
                        <a:pt x="417" y="206"/>
                        <a:pt x="416" y="213"/>
                        <a:pt x="415" y="219"/>
                      </a:cubicBezTo>
                      <a:cubicBezTo>
                        <a:pt x="394" y="248"/>
                        <a:pt x="373" y="277"/>
                        <a:pt x="351" y="306"/>
                      </a:cubicBezTo>
                      <a:cubicBezTo>
                        <a:pt x="346" y="308"/>
                        <a:pt x="342" y="310"/>
                        <a:pt x="337" y="313"/>
                      </a:cubicBezTo>
                      <a:cubicBezTo>
                        <a:pt x="325" y="316"/>
                        <a:pt x="313" y="320"/>
                        <a:pt x="301" y="324"/>
                      </a:cubicBezTo>
                      <a:cubicBezTo>
                        <a:pt x="279" y="327"/>
                        <a:pt x="257" y="329"/>
                        <a:pt x="235" y="332"/>
                      </a:cubicBezTo>
                      <a:cubicBezTo>
                        <a:pt x="222" y="331"/>
                        <a:pt x="208" y="330"/>
                        <a:pt x="195" y="330"/>
                      </a:cubicBezTo>
                      <a:cubicBezTo>
                        <a:pt x="184" y="329"/>
                        <a:pt x="173" y="329"/>
                        <a:pt x="162" y="329"/>
                      </a:cubicBezTo>
                      <a:cubicBezTo>
                        <a:pt x="148" y="325"/>
                        <a:pt x="133" y="322"/>
                        <a:pt x="119" y="318"/>
                      </a:cubicBezTo>
                      <a:cubicBezTo>
                        <a:pt x="115" y="315"/>
                        <a:pt x="110" y="311"/>
                        <a:pt x="105" y="307"/>
                      </a:cubicBezTo>
                      <a:cubicBezTo>
                        <a:pt x="93" y="299"/>
                        <a:pt x="81" y="290"/>
                        <a:pt x="68" y="282"/>
                      </a:cubicBezTo>
                      <a:cubicBezTo>
                        <a:pt x="49" y="261"/>
                        <a:pt x="29" y="239"/>
                        <a:pt x="10" y="218"/>
                      </a:cubicBezTo>
                      <a:cubicBezTo>
                        <a:pt x="10" y="213"/>
                        <a:pt x="10" y="208"/>
                        <a:pt x="10" y="203"/>
                      </a:cubicBezTo>
                      <a:cubicBezTo>
                        <a:pt x="13" y="203"/>
                        <a:pt x="17" y="203"/>
                        <a:pt x="20" y="203"/>
                      </a:cubicBezTo>
                      <a:cubicBezTo>
                        <a:pt x="18" y="199"/>
                        <a:pt x="16" y="194"/>
                        <a:pt x="15" y="189"/>
                      </a:cubicBezTo>
                      <a:cubicBezTo>
                        <a:pt x="10" y="180"/>
                        <a:pt x="6" y="171"/>
                        <a:pt x="1" y="162"/>
                      </a:cubicBezTo>
                      <a:cubicBezTo>
                        <a:pt x="1" y="159"/>
                        <a:pt x="1" y="156"/>
                        <a:pt x="1" y="153"/>
                      </a:cubicBezTo>
                      <a:cubicBezTo>
                        <a:pt x="7" y="148"/>
                        <a:pt x="13" y="143"/>
                        <a:pt x="19" y="138"/>
                      </a:cubicBezTo>
                      <a:cubicBezTo>
                        <a:pt x="14" y="129"/>
                        <a:pt x="9" y="121"/>
                        <a:pt x="3" y="112"/>
                      </a:cubicBezTo>
                      <a:cubicBezTo>
                        <a:pt x="3" y="111"/>
                        <a:pt x="3" y="109"/>
                        <a:pt x="2" y="108"/>
                      </a:cubicBezTo>
                      <a:cubicBezTo>
                        <a:pt x="8" y="101"/>
                        <a:pt x="13" y="94"/>
                        <a:pt x="18" y="86"/>
                      </a:cubicBezTo>
                      <a:cubicBezTo>
                        <a:pt x="17" y="82"/>
                        <a:pt x="15" y="78"/>
                        <a:pt x="14" y="73"/>
                      </a:cubicBezTo>
                      <a:cubicBezTo>
                        <a:pt x="10" y="69"/>
                        <a:pt x="7" y="64"/>
                        <a:pt x="3" y="60"/>
                      </a:cubicBezTo>
                      <a:cubicBezTo>
                        <a:pt x="2" y="57"/>
                        <a:pt x="1" y="53"/>
                        <a:pt x="0" y="50"/>
                      </a:cubicBezTo>
                      <a:cubicBezTo>
                        <a:pt x="5" y="44"/>
                        <a:pt x="9" y="38"/>
                        <a:pt x="14" y="33"/>
                      </a:cubicBezTo>
                      <a:cubicBezTo>
                        <a:pt x="13" y="27"/>
                        <a:pt x="13" y="22"/>
                        <a:pt x="13" y="17"/>
                      </a:cubicBezTo>
                      <a:cubicBezTo>
                        <a:pt x="11" y="14"/>
                        <a:pt x="10" y="12"/>
                        <a:pt x="8" y="9"/>
                      </a:cubicBezTo>
                      <a:cubicBezTo>
                        <a:pt x="8" y="6"/>
                        <a:pt x="9" y="3"/>
                        <a:pt x="9" y="1"/>
                      </a:cubicBezTo>
                      <a:cubicBezTo>
                        <a:pt x="12" y="0"/>
                        <a:pt x="15" y="0"/>
                        <a:pt x="17" y="0"/>
                      </a:cubicBezTo>
                      <a:cubicBezTo>
                        <a:pt x="30" y="8"/>
                        <a:pt x="43" y="17"/>
                        <a:pt x="55" y="25"/>
                      </a:cubicBezTo>
                      <a:cubicBezTo>
                        <a:pt x="126" y="55"/>
                        <a:pt x="301" y="72"/>
                        <a:pt x="412" y="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anchorCtr="0" anchor="t" bIns="64275" lIns="128575" spcFirstLastPara="1" rIns="128575" wrap="square" tIns="6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531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339" name="Google Shape;339;p7"/>
              <p:cNvSpPr/>
              <p:nvPr/>
            </p:nvSpPr>
            <p:spPr>
              <a:xfrm>
                <a:off x="6656428" y="3802194"/>
                <a:ext cx="1039772" cy="753255"/>
              </a:xfrm>
              <a:custGeom>
                <a:rect b="b" l="l" r="r" t="t"/>
                <a:pathLst>
                  <a:path extrusionOk="0" h="314" w="396">
                    <a:moveTo>
                      <a:pt x="287" y="314"/>
                    </a:moveTo>
                    <a:cubicBezTo>
                      <a:pt x="286" y="310"/>
                      <a:pt x="293" y="311"/>
                      <a:pt x="291" y="307"/>
                    </a:cubicBezTo>
                    <a:cubicBezTo>
                      <a:pt x="261" y="306"/>
                      <a:pt x="231" y="306"/>
                      <a:pt x="202" y="306"/>
                    </a:cubicBezTo>
                    <a:cubicBezTo>
                      <a:pt x="202" y="304"/>
                      <a:pt x="202" y="303"/>
                      <a:pt x="202" y="302"/>
                    </a:cubicBezTo>
                    <a:cubicBezTo>
                      <a:pt x="224" y="301"/>
                      <a:pt x="247" y="301"/>
                      <a:pt x="269" y="300"/>
                    </a:cubicBezTo>
                    <a:cubicBezTo>
                      <a:pt x="281" y="298"/>
                      <a:pt x="292" y="296"/>
                      <a:pt x="303" y="293"/>
                    </a:cubicBezTo>
                    <a:cubicBezTo>
                      <a:pt x="309" y="292"/>
                      <a:pt x="315" y="292"/>
                      <a:pt x="321" y="291"/>
                    </a:cubicBezTo>
                    <a:cubicBezTo>
                      <a:pt x="334" y="282"/>
                      <a:pt x="346" y="274"/>
                      <a:pt x="358" y="266"/>
                    </a:cubicBezTo>
                    <a:cubicBezTo>
                      <a:pt x="358" y="265"/>
                      <a:pt x="357" y="264"/>
                      <a:pt x="357" y="262"/>
                    </a:cubicBezTo>
                    <a:cubicBezTo>
                      <a:pt x="333" y="264"/>
                      <a:pt x="309" y="266"/>
                      <a:pt x="286" y="268"/>
                    </a:cubicBezTo>
                    <a:cubicBezTo>
                      <a:pt x="277" y="270"/>
                      <a:pt x="269" y="271"/>
                      <a:pt x="260" y="273"/>
                    </a:cubicBezTo>
                    <a:cubicBezTo>
                      <a:pt x="244" y="272"/>
                      <a:pt x="229" y="271"/>
                      <a:pt x="213" y="270"/>
                    </a:cubicBezTo>
                    <a:cubicBezTo>
                      <a:pt x="207" y="269"/>
                      <a:pt x="201" y="269"/>
                      <a:pt x="195" y="268"/>
                    </a:cubicBezTo>
                    <a:cubicBezTo>
                      <a:pt x="186" y="264"/>
                      <a:pt x="176" y="259"/>
                      <a:pt x="167" y="255"/>
                    </a:cubicBezTo>
                    <a:cubicBezTo>
                      <a:pt x="234" y="251"/>
                      <a:pt x="315" y="251"/>
                      <a:pt x="388" y="198"/>
                    </a:cubicBezTo>
                    <a:cubicBezTo>
                      <a:pt x="293" y="231"/>
                      <a:pt x="213" y="223"/>
                      <a:pt x="148" y="214"/>
                    </a:cubicBezTo>
                    <a:cubicBezTo>
                      <a:pt x="231" y="199"/>
                      <a:pt x="314" y="195"/>
                      <a:pt x="396" y="136"/>
                    </a:cubicBezTo>
                    <a:cubicBezTo>
                      <a:pt x="277" y="180"/>
                      <a:pt x="193" y="165"/>
                      <a:pt x="125" y="158"/>
                    </a:cubicBezTo>
                    <a:cubicBezTo>
                      <a:pt x="214" y="139"/>
                      <a:pt x="342" y="135"/>
                      <a:pt x="385" y="89"/>
                    </a:cubicBezTo>
                    <a:cubicBezTo>
                      <a:pt x="260" y="122"/>
                      <a:pt x="152" y="116"/>
                      <a:pt x="83" y="100"/>
                    </a:cubicBezTo>
                    <a:cubicBezTo>
                      <a:pt x="139" y="93"/>
                      <a:pt x="195" y="85"/>
                      <a:pt x="252" y="78"/>
                    </a:cubicBezTo>
                    <a:cubicBezTo>
                      <a:pt x="224" y="75"/>
                      <a:pt x="197" y="73"/>
                      <a:pt x="170" y="70"/>
                    </a:cubicBezTo>
                    <a:cubicBezTo>
                      <a:pt x="221" y="61"/>
                      <a:pt x="273" y="52"/>
                      <a:pt x="324" y="44"/>
                    </a:cubicBezTo>
                    <a:cubicBezTo>
                      <a:pt x="255" y="47"/>
                      <a:pt x="114" y="66"/>
                      <a:pt x="7" y="0"/>
                    </a:cubicBezTo>
                    <a:cubicBezTo>
                      <a:pt x="22" y="13"/>
                      <a:pt x="42" y="22"/>
                      <a:pt x="53" y="38"/>
                    </a:cubicBezTo>
                    <a:cubicBezTo>
                      <a:pt x="37" y="36"/>
                      <a:pt x="21" y="34"/>
                      <a:pt x="6" y="32"/>
                    </a:cubicBezTo>
                    <a:cubicBezTo>
                      <a:pt x="6" y="38"/>
                      <a:pt x="7" y="43"/>
                      <a:pt x="8" y="48"/>
                    </a:cubicBezTo>
                    <a:cubicBezTo>
                      <a:pt x="24" y="58"/>
                      <a:pt x="40" y="68"/>
                      <a:pt x="56" y="78"/>
                    </a:cubicBezTo>
                    <a:cubicBezTo>
                      <a:pt x="38" y="87"/>
                      <a:pt x="19" y="96"/>
                      <a:pt x="0" y="105"/>
                    </a:cubicBezTo>
                    <a:cubicBezTo>
                      <a:pt x="23" y="112"/>
                      <a:pt x="47" y="120"/>
                      <a:pt x="71" y="128"/>
                    </a:cubicBezTo>
                    <a:cubicBezTo>
                      <a:pt x="48" y="137"/>
                      <a:pt x="18" y="128"/>
                      <a:pt x="3" y="156"/>
                    </a:cubicBezTo>
                    <a:cubicBezTo>
                      <a:pt x="30" y="169"/>
                      <a:pt x="69" y="171"/>
                      <a:pt x="85" y="194"/>
                    </a:cubicBezTo>
                    <a:cubicBezTo>
                      <a:pt x="61" y="196"/>
                      <a:pt x="35" y="179"/>
                      <a:pt x="14" y="200"/>
                    </a:cubicBezTo>
                    <a:cubicBezTo>
                      <a:pt x="39" y="215"/>
                      <a:pt x="63" y="229"/>
                      <a:pt x="88" y="243"/>
                    </a:cubicBezTo>
                    <a:cubicBezTo>
                      <a:pt x="74" y="242"/>
                      <a:pt x="61" y="240"/>
                      <a:pt x="47" y="238"/>
                    </a:cubicBezTo>
                    <a:cubicBezTo>
                      <a:pt x="66" y="259"/>
                      <a:pt x="93" y="276"/>
                      <a:pt x="112" y="297"/>
                    </a:cubicBezTo>
                    <a:cubicBezTo>
                      <a:pt x="176" y="303"/>
                      <a:pt x="223" y="308"/>
                      <a:pt x="287" y="314"/>
                    </a:cubicBezTo>
                    <a:close/>
                  </a:path>
                </a:pathLst>
              </a:custGeom>
              <a:solidFill>
                <a:srgbClr val="A5A5A5">
                  <a:alpha val="62745"/>
                </a:srgbClr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6788613" y="3840917"/>
                <a:ext cx="838087" cy="117423"/>
              </a:xfrm>
              <a:custGeom>
                <a:rect b="b" l="l" r="r" t="t"/>
                <a:pathLst>
                  <a:path extrusionOk="0" h="49" w="320">
                    <a:moveTo>
                      <a:pt x="320" y="0"/>
                    </a:moveTo>
                    <a:cubicBezTo>
                      <a:pt x="181" y="44"/>
                      <a:pt x="66" y="20"/>
                      <a:pt x="0" y="0"/>
                    </a:cubicBezTo>
                    <a:cubicBezTo>
                      <a:pt x="8" y="3"/>
                      <a:pt x="16" y="5"/>
                      <a:pt x="24" y="8"/>
                    </a:cubicBezTo>
                    <a:cubicBezTo>
                      <a:pt x="139" y="49"/>
                      <a:pt x="265" y="20"/>
                      <a:pt x="309" y="7"/>
                    </a:cubicBezTo>
                    <a:cubicBezTo>
                      <a:pt x="313" y="5"/>
                      <a:pt x="317" y="2"/>
                      <a:pt x="3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64275" lIns="128575" spcFirstLastPara="1" rIns="128575" wrap="square" tIns="6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53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341" name="Google Shape;341;p7"/>
            <p:cNvSpPr/>
            <p:nvPr/>
          </p:nvSpPr>
          <p:spPr>
            <a:xfrm>
              <a:off x="2585399" y="1711397"/>
              <a:ext cx="954520" cy="960510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509878" y="3769775"/>
              <a:ext cx="511395" cy="514604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914608" y="3223962"/>
              <a:ext cx="690978" cy="695315"/>
            </a:xfrm>
            <a:prstGeom prst="ellipse">
              <a:avLst/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3322819" y="3106311"/>
              <a:ext cx="504654" cy="507822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244354" y="2886966"/>
              <a:ext cx="690978" cy="695315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907044" y="2479647"/>
              <a:ext cx="690978" cy="695315"/>
            </a:xfrm>
            <a:prstGeom prst="ellipse">
              <a:avLst/>
            </a:prstGeom>
            <a:solidFill>
              <a:schemeClr val="accent5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2569272" y="3439021"/>
              <a:ext cx="954520" cy="960510"/>
            </a:xfrm>
            <a:prstGeom prst="ellipse">
              <a:avLst/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845938" y="1687226"/>
              <a:ext cx="690978" cy="695315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1233972" y="2145753"/>
              <a:ext cx="690978" cy="695315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2684801" y="2712262"/>
              <a:ext cx="690978" cy="695315"/>
            </a:xfrm>
            <a:prstGeom prst="ellipse">
              <a:avLst/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1883089" y="4210380"/>
              <a:ext cx="690979" cy="695317"/>
            </a:xfrm>
            <a:prstGeom prst="ellipse">
              <a:avLst/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375780" y="2469147"/>
              <a:ext cx="591103" cy="594813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2567963" y="4399533"/>
              <a:ext cx="621935" cy="625838"/>
            </a:xfrm>
            <a:prstGeom prst="ellipse">
              <a:avLst/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1330583" y="3602780"/>
              <a:ext cx="255698" cy="257302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2605585" y="2586851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2590657" y="3283489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1579460" y="1884573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2312398" y="3940747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2034775" y="3938698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1634909" y="4450123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3183358" y="4383608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3544817" y="2208829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125895" y="2734730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487127" y="1646170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3517257" y="3629808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3761828" y="3010725"/>
              <a:ext cx="236917" cy="238404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374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2763622" y="3673660"/>
              <a:ext cx="577638" cy="469968"/>
            </a:xfrm>
            <a:custGeom>
              <a:rect b="b" l="l" r="r" t="t"/>
              <a:pathLst>
                <a:path extrusionOk="0" h="21600" w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893693" y="1913873"/>
              <a:ext cx="444777" cy="446501"/>
            </a:xfrm>
            <a:custGeom>
              <a:rect b="b" l="l" r="r" t="t"/>
              <a:pathLst>
                <a:path extrusionOk="0" h="21600" w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076008" y="1785924"/>
              <a:ext cx="230838" cy="494369"/>
            </a:xfrm>
            <a:custGeom>
              <a:rect b="b" l="l" r="r" t="t"/>
              <a:pathLst>
                <a:path extrusionOk="0" h="21600" w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70" name="Google Shape;370;p7"/>
            <p:cNvGrpSpPr/>
            <p:nvPr/>
          </p:nvGrpSpPr>
          <p:grpSpPr>
            <a:xfrm>
              <a:off x="1986760" y="3417963"/>
              <a:ext cx="527107" cy="297978"/>
              <a:chOff x="0" y="0"/>
              <a:chExt cx="489" cy="277"/>
            </a:xfrm>
          </p:grpSpPr>
          <p:sp>
            <p:nvSpPr>
              <p:cNvPr id="371" name="Google Shape;371;p7"/>
              <p:cNvSpPr/>
              <p:nvPr/>
            </p:nvSpPr>
            <p:spPr>
              <a:xfrm>
                <a:off x="0" y="0"/>
                <a:ext cx="121" cy="212"/>
              </a:xfrm>
              <a:custGeom>
                <a:rect b="b" l="l" r="r" t="t"/>
                <a:pathLst>
                  <a:path extrusionOk="0" h="21600" w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219" y="64"/>
                <a:ext cx="124" cy="213"/>
              </a:xfrm>
              <a:custGeom>
                <a:rect b="b" l="l" r="r" t="t"/>
                <a:pathLst>
                  <a:path extrusionOk="0" h="21600" w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368" y="64"/>
                <a:ext cx="121" cy="213"/>
              </a:xfrm>
              <a:custGeom>
                <a:rect b="b" l="l" r="r" t="t"/>
                <a:pathLst>
                  <a:path extrusionOk="0" h="21600" w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145" y="66"/>
                <a:ext cx="64" cy="1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>
                <a:off x="145" y="2"/>
                <a:ext cx="64" cy="4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376" name="Google Shape;376;p7"/>
            <p:cNvGrpSpPr/>
            <p:nvPr/>
          </p:nvGrpSpPr>
          <p:grpSpPr>
            <a:xfrm>
              <a:off x="1998919" y="2655722"/>
              <a:ext cx="522355" cy="333479"/>
              <a:chOff x="0" y="0"/>
              <a:chExt cx="413" cy="263"/>
            </a:xfrm>
          </p:grpSpPr>
          <p:sp>
            <p:nvSpPr>
              <p:cNvPr id="377" name="Google Shape;377;p7"/>
              <p:cNvSpPr/>
              <p:nvPr/>
            </p:nvSpPr>
            <p:spPr>
              <a:xfrm>
                <a:off x="0" y="0"/>
                <a:ext cx="215" cy="256"/>
              </a:xfrm>
              <a:custGeom>
                <a:rect b="b" l="l" r="r" t="t"/>
                <a:pathLst>
                  <a:path extrusionOk="0" h="21426" w="2119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>
                <a:off x="225" y="64"/>
                <a:ext cx="188" cy="199"/>
              </a:xfrm>
              <a:custGeom>
                <a:rect b="b" l="l" r="r" t="t"/>
                <a:pathLst>
                  <a:path extrusionOk="0" h="21159" w="19520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269" y="15"/>
                <a:ext cx="127" cy="3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380" name="Google Shape;380;p7"/>
            <p:cNvGrpSpPr/>
            <p:nvPr/>
          </p:nvGrpSpPr>
          <p:grpSpPr>
            <a:xfrm>
              <a:off x="1957386" y="4430746"/>
              <a:ext cx="561827" cy="244560"/>
              <a:chOff x="0" y="0"/>
              <a:chExt cx="424" cy="185"/>
            </a:xfrm>
          </p:grpSpPr>
          <p:sp>
            <p:nvSpPr>
              <p:cNvPr id="381" name="Google Shape;381;p7"/>
              <p:cNvSpPr/>
              <p:nvPr/>
            </p:nvSpPr>
            <p:spPr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2" name="Google Shape;382;p7"/>
              <p:cNvSpPr/>
              <p:nvPr/>
            </p:nvSpPr>
            <p:spPr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383" name="Google Shape;383;p7"/>
            <p:cNvSpPr/>
            <p:nvPr/>
          </p:nvSpPr>
          <p:spPr>
            <a:xfrm>
              <a:off x="1341352" y="3087212"/>
              <a:ext cx="554915" cy="305284"/>
            </a:xfrm>
            <a:custGeom>
              <a:rect b="b" l="l" r="r" t="t"/>
              <a:pathLst>
                <a:path extrusionOk="0" h="21600" w="19589">
                  <a:moveTo>
                    <a:pt x="7105" y="6341"/>
                  </a:moveTo>
                  <a:cubicBezTo>
                    <a:pt x="11563" y="3963"/>
                    <a:pt x="15229" y="9116"/>
                    <a:pt x="15229" y="9116"/>
                  </a:cubicBezTo>
                  <a:cubicBezTo>
                    <a:pt x="12158" y="10701"/>
                    <a:pt x="12158" y="10701"/>
                    <a:pt x="12158" y="10701"/>
                  </a:cubicBezTo>
                  <a:cubicBezTo>
                    <a:pt x="11365" y="7530"/>
                    <a:pt x="11365" y="7530"/>
                    <a:pt x="11365" y="7530"/>
                  </a:cubicBezTo>
                  <a:cubicBezTo>
                    <a:pt x="10473" y="7134"/>
                    <a:pt x="9582" y="7134"/>
                    <a:pt x="8591" y="7332"/>
                  </a:cubicBezTo>
                  <a:cubicBezTo>
                    <a:pt x="10672" y="15853"/>
                    <a:pt x="10672" y="15853"/>
                    <a:pt x="10672" y="15853"/>
                  </a:cubicBezTo>
                  <a:cubicBezTo>
                    <a:pt x="19589" y="10701"/>
                    <a:pt x="19589" y="10701"/>
                    <a:pt x="19589" y="10701"/>
                  </a:cubicBezTo>
                  <a:cubicBezTo>
                    <a:pt x="19589" y="10701"/>
                    <a:pt x="16319" y="396"/>
                    <a:pt x="6609" y="3765"/>
                  </a:cubicBezTo>
                  <a:cubicBezTo>
                    <a:pt x="6609" y="3765"/>
                    <a:pt x="6510" y="3765"/>
                    <a:pt x="6510" y="3765"/>
                  </a:cubicBezTo>
                  <a:cubicBezTo>
                    <a:pt x="5519" y="0"/>
                    <a:pt x="5519" y="0"/>
                    <a:pt x="5519" y="0"/>
                  </a:cubicBezTo>
                  <a:cubicBezTo>
                    <a:pt x="2745" y="594"/>
                    <a:pt x="2745" y="594"/>
                    <a:pt x="2745" y="594"/>
                  </a:cubicBezTo>
                  <a:cubicBezTo>
                    <a:pt x="3835" y="5350"/>
                    <a:pt x="3835" y="5350"/>
                    <a:pt x="3835" y="5350"/>
                  </a:cubicBezTo>
                  <a:cubicBezTo>
                    <a:pt x="-2011" y="10106"/>
                    <a:pt x="565" y="21600"/>
                    <a:pt x="565" y="21600"/>
                  </a:cubicBezTo>
                  <a:cubicBezTo>
                    <a:pt x="9582" y="16448"/>
                    <a:pt x="9582" y="16448"/>
                    <a:pt x="9582" y="16448"/>
                  </a:cubicBezTo>
                  <a:lnTo>
                    <a:pt x="7105" y="6341"/>
                  </a:lnTo>
                  <a:close/>
                  <a:moveTo>
                    <a:pt x="3042" y="15655"/>
                  </a:moveTo>
                  <a:cubicBezTo>
                    <a:pt x="3042" y="15655"/>
                    <a:pt x="2150" y="11890"/>
                    <a:pt x="4628" y="8521"/>
                  </a:cubicBezTo>
                  <a:cubicBezTo>
                    <a:pt x="6015" y="14070"/>
                    <a:pt x="6015" y="14070"/>
                    <a:pt x="6015" y="14070"/>
                  </a:cubicBezTo>
                  <a:lnTo>
                    <a:pt x="3042" y="15655"/>
                  </a:lnTo>
                  <a:close/>
                  <a:moveTo>
                    <a:pt x="3042" y="15655"/>
                  </a:move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1359074" y="2271342"/>
              <a:ext cx="449880" cy="449880"/>
            </a:xfrm>
            <a:custGeom>
              <a:rect b="b" l="l" r="r" t="t"/>
              <a:pathLst>
                <a:path extrusionOk="0" h="21600" w="21600">
                  <a:moveTo>
                    <a:pt x="0" y="10855"/>
                  </a:moveTo>
                  <a:cubicBezTo>
                    <a:pt x="0" y="15131"/>
                    <a:pt x="2412" y="18749"/>
                    <a:pt x="6030" y="20504"/>
                  </a:cubicBezTo>
                  <a:cubicBezTo>
                    <a:pt x="877" y="6359"/>
                    <a:pt x="877" y="6359"/>
                    <a:pt x="877" y="6359"/>
                  </a:cubicBezTo>
                  <a:cubicBezTo>
                    <a:pt x="329" y="7785"/>
                    <a:pt x="0" y="9210"/>
                    <a:pt x="0" y="10855"/>
                  </a:cubicBezTo>
                  <a:close/>
                  <a:moveTo>
                    <a:pt x="18091" y="10307"/>
                  </a:moveTo>
                  <a:cubicBezTo>
                    <a:pt x="18091" y="8881"/>
                    <a:pt x="17543" y="8004"/>
                    <a:pt x="17214" y="7237"/>
                  </a:cubicBezTo>
                  <a:cubicBezTo>
                    <a:pt x="16666" y="6359"/>
                    <a:pt x="16118" y="5592"/>
                    <a:pt x="16118" y="4715"/>
                  </a:cubicBezTo>
                  <a:cubicBezTo>
                    <a:pt x="16118" y="3728"/>
                    <a:pt x="16885" y="2851"/>
                    <a:pt x="17982" y="2851"/>
                  </a:cubicBezTo>
                  <a:cubicBezTo>
                    <a:pt x="17982" y="2851"/>
                    <a:pt x="17982" y="2851"/>
                    <a:pt x="18091" y="2851"/>
                  </a:cubicBezTo>
                  <a:cubicBezTo>
                    <a:pt x="16118" y="1096"/>
                    <a:pt x="13596" y="0"/>
                    <a:pt x="10745" y="0"/>
                  </a:cubicBezTo>
                  <a:cubicBezTo>
                    <a:pt x="7017" y="0"/>
                    <a:pt x="3728" y="1974"/>
                    <a:pt x="1754" y="4824"/>
                  </a:cubicBezTo>
                  <a:cubicBezTo>
                    <a:pt x="1974" y="4934"/>
                    <a:pt x="2193" y="4934"/>
                    <a:pt x="2412" y="4934"/>
                  </a:cubicBezTo>
                  <a:cubicBezTo>
                    <a:pt x="3618" y="4934"/>
                    <a:pt x="5373" y="4715"/>
                    <a:pt x="5373" y="4715"/>
                  </a:cubicBezTo>
                  <a:cubicBezTo>
                    <a:pt x="5921" y="4715"/>
                    <a:pt x="5921" y="5592"/>
                    <a:pt x="5373" y="5592"/>
                  </a:cubicBezTo>
                  <a:cubicBezTo>
                    <a:pt x="5373" y="5592"/>
                    <a:pt x="4824" y="5702"/>
                    <a:pt x="4166" y="5702"/>
                  </a:cubicBezTo>
                  <a:cubicBezTo>
                    <a:pt x="8114" y="17434"/>
                    <a:pt x="8114" y="17434"/>
                    <a:pt x="8114" y="17434"/>
                  </a:cubicBezTo>
                  <a:cubicBezTo>
                    <a:pt x="10416" y="10307"/>
                    <a:pt x="10416" y="10307"/>
                    <a:pt x="10416" y="10307"/>
                  </a:cubicBezTo>
                  <a:cubicBezTo>
                    <a:pt x="8772" y="5702"/>
                    <a:pt x="8772" y="5702"/>
                    <a:pt x="8772" y="5702"/>
                  </a:cubicBezTo>
                  <a:cubicBezTo>
                    <a:pt x="8223" y="5702"/>
                    <a:pt x="7675" y="5592"/>
                    <a:pt x="7675" y="5592"/>
                  </a:cubicBezTo>
                  <a:cubicBezTo>
                    <a:pt x="7017" y="5592"/>
                    <a:pt x="7127" y="4715"/>
                    <a:pt x="7675" y="4715"/>
                  </a:cubicBezTo>
                  <a:cubicBezTo>
                    <a:pt x="7675" y="4715"/>
                    <a:pt x="9539" y="4934"/>
                    <a:pt x="10526" y="4934"/>
                  </a:cubicBezTo>
                  <a:cubicBezTo>
                    <a:pt x="11732" y="4934"/>
                    <a:pt x="13377" y="4715"/>
                    <a:pt x="13377" y="4715"/>
                  </a:cubicBezTo>
                  <a:cubicBezTo>
                    <a:pt x="14035" y="4715"/>
                    <a:pt x="14035" y="5592"/>
                    <a:pt x="13486" y="5592"/>
                  </a:cubicBezTo>
                  <a:cubicBezTo>
                    <a:pt x="13486" y="5592"/>
                    <a:pt x="12938" y="5702"/>
                    <a:pt x="12280" y="5702"/>
                  </a:cubicBezTo>
                  <a:cubicBezTo>
                    <a:pt x="16118" y="17324"/>
                    <a:pt x="16118" y="17324"/>
                    <a:pt x="16118" y="17324"/>
                  </a:cubicBezTo>
                  <a:cubicBezTo>
                    <a:pt x="17214" y="13706"/>
                    <a:pt x="17214" y="13706"/>
                    <a:pt x="17214" y="13706"/>
                  </a:cubicBezTo>
                  <a:cubicBezTo>
                    <a:pt x="17762" y="12390"/>
                    <a:pt x="18091" y="11184"/>
                    <a:pt x="18091" y="10307"/>
                  </a:cubicBezTo>
                  <a:close/>
                  <a:moveTo>
                    <a:pt x="10964" y="11732"/>
                  </a:moveTo>
                  <a:cubicBezTo>
                    <a:pt x="7675" y="21161"/>
                    <a:pt x="7675" y="21161"/>
                    <a:pt x="7675" y="21161"/>
                  </a:cubicBezTo>
                  <a:cubicBezTo>
                    <a:pt x="8662" y="21490"/>
                    <a:pt x="9758" y="21600"/>
                    <a:pt x="10745" y="21600"/>
                  </a:cubicBezTo>
                  <a:cubicBezTo>
                    <a:pt x="12061" y="21600"/>
                    <a:pt x="13267" y="21381"/>
                    <a:pt x="14363" y="20942"/>
                  </a:cubicBezTo>
                  <a:cubicBezTo>
                    <a:pt x="14363" y="20942"/>
                    <a:pt x="14254" y="20942"/>
                    <a:pt x="14254" y="20832"/>
                  </a:cubicBezTo>
                  <a:lnTo>
                    <a:pt x="10964" y="11732"/>
                  </a:lnTo>
                  <a:close/>
                  <a:moveTo>
                    <a:pt x="20284" y="5592"/>
                  </a:moveTo>
                  <a:cubicBezTo>
                    <a:pt x="20284" y="5921"/>
                    <a:pt x="20284" y="6359"/>
                    <a:pt x="20284" y="6688"/>
                  </a:cubicBezTo>
                  <a:cubicBezTo>
                    <a:pt x="20284" y="7785"/>
                    <a:pt x="20065" y="9101"/>
                    <a:pt x="19517" y="10636"/>
                  </a:cubicBezTo>
                  <a:cubicBezTo>
                    <a:pt x="16227" y="20175"/>
                    <a:pt x="16227" y="20175"/>
                    <a:pt x="16227" y="20175"/>
                  </a:cubicBezTo>
                  <a:cubicBezTo>
                    <a:pt x="19407" y="18311"/>
                    <a:pt x="21600" y="14802"/>
                    <a:pt x="21600" y="10855"/>
                  </a:cubicBezTo>
                  <a:cubicBezTo>
                    <a:pt x="21600" y="8881"/>
                    <a:pt x="21052" y="7127"/>
                    <a:pt x="20284" y="5592"/>
                  </a:cubicBezTo>
                  <a:close/>
                  <a:moveTo>
                    <a:pt x="20284" y="5592"/>
                  </a:move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418150" y="3198011"/>
              <a:ext cx="322093" cy="322093"/>
            </a:xfrm>
            <a:custGeom>
              <a:rect b="b" l="l" r="r" t="t"/>
              <a:pathLst>
                <a:path extrusionOk="0" h="21600" w="21600">
                  <a:moveTo>
                    <a:pt x="21382" y="8618"/>
                  </a:moveTo>
                  <a:cubicBezTo>
                    <a:pt x="21273" y="7964"/>
                    <a:pt x="21055" y="7309"/>
                    <a:pt x="20727" y="6655"/>
                  </a:cubicBezTo>
                  <a:cubicBezTo>
                    <a:pt x="20509" y="6000"/>
                    <a:pt x="20182" y="5345"/>
                    <a:pt x="19745" y="4800"/>
                  </a:cubicBezTo>
                  <a:cubicBezTo>
                    <a:pt x="19418" y="4255"/>
                    <a:pt x="18982" y="3709"/>
                    <a:pt x="18436" y="3164"/>
                  </a:cubicBezTo>
                  <a:cubicBezTo>
                    <a:pt x="18000" y="2727"/>
                    <a:pt x="17455" y="2291"/>
                    <a:pt x="16800" y="1855"/>
                  </a:cubicBezTo>
                  <a:cubicBezTo>
                    <a:pt x="16255" y="1527"/>
                    <a:pt x="15709" y="1091"/>
                    <a:pt x="15055" y="873"/>
                  </a:cubicBezTo>
                  <a:cubicBezTo>
                    <a:pt x="14400" y="545"/>
                    <a:pt x="13636" y="436"/>
                    <a:pt x="12982" y="218"/>
                  </a:cubicBezTo>
                  <a:cubicBezTo>
                    <a:pt x="12327" y="109"/>
                    <a:pt x="11564" y="0"/>
                    <a:pt x="10800" y="0"/>
                  </a:cubicBezTo>
                  <a:cubicBezTo>
                    <a:pt x="10036" y="0"/>
                    <a:pt x="9382" y="109"/>
                    <a:pt x="8618" y="218"/>
                  </a:cubicBezTo>
                  <a:cubicBezTo>
                    <a:pt x="7964" y="436"/>
                    <a:pt x="7309" y="545"/>
                    <a:pt x="6655" y="873"/>
                  </a:cubicBezTo>
                  <a:cubicBezTo>
                    <a:pt x="6000" y="1091"/>
                    <a:pt x="5345" y="1527"/>
                    <a:pt x="4800" y="1855"/>
                  </a:cubicBezTo>
                  <a:cubicBezTo>
                    <a:pt x="4255" y="2291"/>
                    <a:pt x="3709" y="2727"/>
                    <a:pt x="3164" y="3164"/>
                  </a:cubicBezTo>
                  <a:cubicBezTo>
                    <a:pt x="2727" y="3709"/>
                    <a:pt x="2291" y="4255"/>
                    <a:pt x="1855" y="4800"/>
                  </a:cubicBezTo>
                  <a:cubicBezTo>
                    <a:pt x="1527" y="5345"/>
                    <a:pt x="1200" y="6000"/>
                    <a:pt x="873" y="6655"/>
                  </a:cubicBezTo>
                  <a:cubicBezTo>
                    <a:pt x="655" y="7309"/>
                    <a:pt x="436" y="7964"/>
                    <a:pt x="218" y="8618"/>
                  </a:cubicBezTo>
                  <a:cubicBezTo>
                    <a:pt x="109" y="9382"/>
                    <a:pt x="0" y="10036"/>
                    <a:pt x="0" y="10800"/>
                  </a:cubicBezTo>
                  <a:cubicBezTo>
                    <a:pt x="0" y="11564"/>
                    <a:pt x="109" y="12327"/>
                    <a:pt x="218" y="12982"/>
                  </a:cubicBezTo>
                  <a:cubicBezTo>
                    <a:pt x="436" y="13636"/>
                    <a:pt x="655" y="14400"/>
                    <a:pt x="873" y="15055"/>
                  </a:cubicBezTo>
                  <a:cubicBezTo>
                    <a:pt x="1200" y="15600"/>
                    <a:pt x="1527" y="16255"/>
                    <a:pt x="1855" y="16800"/>
                  </a:cubicBezTo>
                  <a:cubicBezTo>
                    <a:pt x="2291" y="17455"/>
                    <a:pt x="2727" y="18000"/>
                    <a:pt x="3164" y="18436"/>
                  </a:cubicBezTo>
                  <a:cubicBezTo>
                    <a:pt x="3709" y="18982"/>
                    <a:pt x="4255" y="19418"/>
                    <a:pt x="4800" y="19745"/>
                  </a:cubicBezTo>
                  <a:cubicBezTo>
                    <a:pt x="5345" y="20182"/>
                    <a:pt x="6000" y="20509"/>
                    <a:pt x="6655" y="20727"/>
                  </a:cubicBezTo>
                  <a:cubicBezTo>
                    <a:pt x="7309" y="21055"/>
                    <a:pt x="7964" y="21273"/>
                    <a:pt x="8618" y="21382"/>
                  </a:cubicBezTo>
                  <a:cubicBezTo>
                    <a:pt x="9382" y="21491"/>
                    <a:pt x="10036" y="21600"/>
                    <a:pt x="10800" y="21600"/>
                  </a:cubicBezTo>
                  <a:cubicBezTo>
                    <a:pt x="11564" y="21600"/>
                    <a:pt x="12327" y="21491"/>
                    <a:pt x="12982" y="21382"/>
                  </a:cubicBezTo>
                  <a:cubicBezTo>
                    <a:pt x="13636" y="21273"/>
                    <a:pt x="14400" y="21055"/>
                    <a:pt x="15055" y="20727"/>
                  </a:cubicBezTo>
                  <a:cubicBezTo>
                    <a:pt x="15709" y="20509"/>
                    <a:pt x="16255" y="20182"/>
                    <a:pt x="16800" y="19745"/>
                  </a:cubicBezTo>
                  <a:cubicBezTo>
                    <a:pt x="17455" y="19418"/>
                    <a:pt x="18000" y="18982"/>
                    <a:pt x="18436" y="18436"/>
                  </a:cubicBezTo>
                  <a:cubicBezTo>
                    <a:pt x="18982" y="18000"/>
                    <a:pt x="19418" y="17455"/>
                    <a:pt x="19745" y="16800"/>
                  </a:cubicBezTo>
                  <a:cubicBezTo>
                    <a:pt x="20182" y="16255"/>
                    <a:pt x="20509" y="15600"/>
                    <a:pt x="20727" y="15055"/>
                  </a:cubicBezTo>
                  <a:cubicBezTo>
                    <a:pt x="21055" y="14400"/>
                    <a:pt x="21273" y="13636"/>
                    <a:pt x="21382" y="12982"/>
                  </a:cubicBezTo>
                  <a:cubicBezTo>
                    <a:pt x="21491" y="12327"/>
                    <a:pt x="21600" y="11564"/>
                    <a:pt x="21600" y="10800"/>
                  </a:cubicBezTo>
                  <a:cubicBezTo>
                    <a:pt x="21600" y="10036"/>
                    <a:pt x="21491" y="9382"/>
                    <a:pt x="21382" y="8618"/>
                  </a:cubicBezTo>
                  <a:close/>
                  <a:moveTo>
                    <a:pt x="20073" y="10691"/>
                  </a:moveTo>
                  <a:cubicBezTo>
                    <a:pt x="19855" y="10691"/>
                    <a:pt x="16800" y="10036"/>
                    <a:pt x="13636" y="10473"/>
                  </a:cubicBezTo>
                  <a:cubicBezTo>
                    <a:pt x="13527" y="10255"/>
                    <a:pt x="13527" y="10145"/>
                    <a:pt x="13418" y="9927"/>
                  </a:cubicBezTo>
                  <a:cubicBezTo>
                    <a:pt x="13200" y="9491"/>
                    <a:pt x="12982" y="9055"/>
                    <a:pt x="12764" y="8618"/>
                  </a:cubicBezTo>
                  <a:cubicBezTo>
                    <a:pt x="16473" y="7091"/>
                    <a:pt x="17891" y="5018"/>
                    <a:pt x="17891" y="4909"/>
                  </a:cubicBezTo>
                  <a:cubicBezTo>
                    <a:pt x="19200" y="6545"/>
                    <a:pt x="19964" y="8509"/>
                    <a:pt x="20073" y="10691"/>
                  </a:cubicBezTo>
                  <a:close/>
                  <a:moveTo>
                    <a:pt x="16909" y="3927"/>
                  </a:moveTo>
                  <a:cubicBezTo>
                    <a:pt x="16909" y="3927"/>
                    <a:pt x="15600" y="5891"/>
                    <a:pt x="12109" y="7200"/>
                  </a:cubicBezTo>
                  <a:cubicBezTo>
                    <a:pt x="10473" y="4364"/>
                    <a:pt x="8836" y="2073"/>
                    <a:pt x="8618" y="1855"/>
                  </a:cubicBezTo>
                  <a:cubicBezTo>
                    <a:pt x="9382" y="1745"/>
                    <a:pt x="10036" y="1636"/>
                    <a:pt x="10800" y="1636"/>
                  </a:cubicBezTo>
                  <a:cubicBezTo>
                    <a:pt x="13200" y="1636"/>
                    <a:pt x="15273" y="2509"/>
                    <a:pt x="16909" y="3927"/>
                  </a:cubicBezTo>
                  <a:close/>
                  <a:moveTo>
                    <a:pt x="8618" y="1855"/>
                  </a:moveTo>
                  <a:cubicBezTo>
                    <a:pt x="8618" y="1855"/>
                    <a:pt x="8618" y="1855"/>
                    <a:pt x="8618" y="1855"/>
                  </a:cubicBezTo>
                  <a:cubicBezTo>
                    <a:pt x="8618" y="1855"/>
                    <a:pt x="8618" y="1855"/>
                    <a:pt x="8618" y="1855"/>
                  </a:cubicBezTo>
                  <a:cubicBezTo>
                    <a:pt x="8618" y="1855"/>
                    <a:pt x="8618" y="1855"/>
                    <a:pt x="8618" y="1855"/>
                  </a:cubicBezTo>
                  <a:close/>
                  <a:moveTo>
                    <a:pt x="6873" y="2509"/>
                  </a:moveTo>
                  <a:cubicBezTo>
                    <a:pt x="6982" y="2618"/>
                    <a:pt x="8727" y="4909"/>
                    <a:pt x="10255" y="7745"/>
                  </a:cubicBezTo>
                  <a:cubicBezTo>
                    <a:pt x="5891" y="8945"/>
                    <a:pt x="2073" y="8945"/>
                    <a:pt x="1855" y="8945"/>
                  </a:cubicBezTo>
                  <a:cubicBezTo>
                    <a:pt x="2400" y="6109"/>
                    <a:pt x="4364" y="3709"/>
                    <a:pt x="6873" y="2509"/>
                  </a:cubicBezTo>
                  <a:close/>
                  <a:moveTo>
                    <a:pt x="1636" y="10800"/>
                  </a:moveTo>
                  <a:cubicBezTo>
                    <a:pt x="1636" y="10691"/>
                    <a:pt x="1636" y="10582"/>
                    <a:pt x="1636" y="10473"/>
                  </a:cubicBezTo>
                  <a:cubicBezTo>
                    <a:pt x="1745" y="10473"/>
                    <a:pt x="6327" y="10582"/>
                    <a:pt x="11018" y="9164"/>
                  </a:cubicBezTo>
                  <a:cubicBezTo>
                    <a:pt x="11345" y="9709"/>
                    <a:pt x="11564" y="10255"/>
                    <a:pt x="11782" y="10800"/>
                  </a:cubicBezTo>
                  <a:cubicBezTo>
                    <a:pt x="11673" y="10800"/>
                    <a:pt x="11564" y="10800"/>
                    <a:pt x="11455" y="10909"/>
                  </a:cubicBezTo>
                  <a:cubicBezTo>
                    <a:pt x="6436" y="12545"/>
                    <a:pt x="3927" y="17018"/>
                    <a:pt x="3927" y="17018"/>
                  </a:cubicBezTo>
                  <a:cubicBezTo>
                    <a:pt x="3927" y="17018"/>
                    <a:pt x="3927" y="17018"/>
                    <a:pt x="3927" y="17018"/>
                  </a:cubicBezTo>
                  <a:cubicBezTo>
                    <a:pt x="2509" y="15382"/>
                    <a:pt x="1636" y="13200"/>
                    <a:pt x="1636" y="10800"/>
                  </a:cubicBezTo>
                  <a:close/>
                  <a:moveTo>
                    <a:pt x="10800" y="20073"/>
                  </a:moveTo>
                  <a:cubicBezTo>
                    <a:pt x="8618" y="20073"/>
                    <a:pt x="6545" y="19200"/>
                    <a:pt x="4909" y="17891"/>
                  </a:cubicBezTo>
                  <a:cubicBezTo>
                    <a:pt x="5018" y="18000"/>
                    <a:pt x="5127" y="18109"/>
                    <a:pt x="5127" y="18109"/>
                  </a:cubicBezTo>
                  <a:cubicBezTo>
                    <a:pt x="5127" y="18109"/>
                    <a:pt x="6873" y="14182"/>
                    <a:pt x="12436" y="12327"/>
                  </a:cubicBezTo>
                  <a:cubicBezTo>
                    <a:pt x="12436" y="12327"/>
                    <a:pt x="12436" y="12327"/>
                    <a:pt x="12436" y="12327"/>
                  </a:cubicBezTo>
                  <a:cubicBezTo>
                    <a:pt x="13745" y="15709"/>
                    <a:pt x="14291" y="18436"/>
                    <a:pt x="14400" y="19309"/>
                  </a:cubicBezTo>
                  <a:cubicBezTo>
                    <a:pt x="13309" y="19745"/>
                    <a:pt x="12109" y="20073"/>
                    <a:pt x="10800" y="20073"/>
                  </a:cubicBezTo>
                  <a:close/>
                  <a:moveTo>
                    <a:pt x="15927" y="18436"/>
                  </a:moveTo>
                  <a:cubicBezTo>
                    <a:pt x="15818" y="17891"/>
                    <a:pt x="15382" y="15164"/>
                    <a:pt x="14182" y="11891"/>
                  </a:cubicBezTo>
                  <a:cubicBezTo>
                    <a:pt x="17127" y="11345"/>
                    <a:pt x="19745" y="12218"/>
                    <a:pt x="19964" y="12327"/>
                  </a:cubicBezTo>
                  <a:cubicBezTo>
                    <a:pt x="19527" y="14836"/>
                    <a:pt x="18000" y="17018"/>
                    <a:pt x="15927" y="18436"/>
                  </a:cubicBezTo>
                  <a:close/>
                  <a:moveTo>
                    <a:pt x="15927" y="18436"/>
                  </a:move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86" name="Google Shape;386;p7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7" name="Google Shape;387;p7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8" name="Google Shape;388;p7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9" name="Google Shape;389;p7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0" name="Google Shape;390;p7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1" name="Google Shape;391;p7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8"/>
          <p:cNvGrpSpPr/>
          <p:nvPr/>
        </p:nvGrpSpPr>
        <p:grpSpPr>
          <a:xfrm>
            <a:off x="4210004" y="1922194"/>
            <a:ext cx="4418890" cy="4417011"/>
            <a:chOff x="3991592" y="1822624"/>
            <a:chExt cx="4189992" cy="4188211"/>
          </a:xfrm>
        </p:grpSpPr>
        <p:grpSp>
          <p:nvGrpSpPr>
            <p:cNvPr id="398" name="Google Shape;398;p8"/>
            <p:cNvGrpSpPr/>
            <p:nvPr/>
          </p:nvGrpSpPr>
          <p:grpSpPr>
            <a:xfrm>
              <a:off x="3991592" y="1822624"/>
              <a:ext cx="4189992" cy="4188211"/>
              <a:chOff x="3991592" y="1822624"/>
              <a:chExt cx="4189992" cy="4188211"/>
            </a:xfrm>
          </p:grpSpPr>
          <p:grpSp>
            <p:nvGrpSpPr>
              <p:cNvPr id="399" name="Google Shape;399;p8"/>
              <p:cNvGrpSpPr/>
              <p:nvPr/>
            </p:nvGrpSpPr>
            <p:grpSpPr>
              <a:xfrm>
                <a:off x="3991592" y="1822624"/>
                <a:ext cx="4189992" cy="4188211"/>
                <a:chOff x="3991592" y="1822624"/>
                <a:chExt cx="4189992" cy="4188211"/>
              </a:xfrm>
            </p:grpSpPr>
            <p:sp>
              <p:nvSpPr>
                <p:cNvPr id="400" name="Google Shape;400;p8"/>
                <p:cNvSpPr/>
                <p:nvPr/>
              </p:nvSpPr>
              <p:spPr>
                <a:xfrm>
                  <a:off x="3991592" y="3248360"/>
                  <a:ext cx="2091436" cy="2509723"/>
                </a:xfrm>
                <a:custGeom>
                  <a:rect b="b" l="l" r="r" t="t"/>
                  <a:pathLst>
                    <a:path extrusionOk="0" h="595" w="496">
                      <a:moveTo>
                        <a:pt x="248" y="158"/>
                      </a:moveTo>
                      <a:cubicBezTo>
                        <a:pt x="248" y="158"/>
                        <a:pt x="248" y="159"/>
                        <a:pt x="248" y="160"/>
                      </a:cubicBezTo>
                      <a:cubicBezTo>
                        <a:pt x="248" y="171"/>
                        <a:pt x="249" y="182"/>
                        <a:pt x="250" y="192"/>
                      </a:cubicBezTo>
                      <a:cubicBezTo>
                        <a:pt x="257" y="247"/>
                        <a:pt x="281" y="295"/>
                        <a:pt x="321" y="335"/>
                      </a:cubicBezTo>
                      <a:cubicBezTo>
                        <a:pt x="355" y="369"/>
                        <a:pt x="393" y="391"/>
                        <a:pt x="437" y="401"/>
                      </a:cubicBezTo>
                      <a:cubicBezTo>
                        <a:pt x="456" y="406"/>
                        <a:pt x="475" y="408"/>
                        <a:pt x="496" y="408"/>
                      </a:cubicBezTo>
                      <a:cubicBezTo>
                        <a:pt x="496" y="595"/>
                        <a:pt x="496" y="595"/>
                        <a:pt x="496" y="595"/>
                      </a:cubicBezTo>
                      <a:cubicBezTo>
                        <a:pt x="474" y="595"/>
                        <a:pt x="452" y="594"/>
                        <a:pt x="430" y="591"/>
                      </a:cubicBezTo>
                      <a:cubicBezTo>
                        <a:pt x="338" y="578"/>
                        <a:pt x="258" y="537"/>
                        <a:pt x="189" y="468"/>
                      </a:cubicBezTo>
                      <a:cubicBezTo>
                        <a:pt x="112" y="390"/>
                        <a:pt x="69" y="299"/>
                        <a:pt x="62" y="192"/>
                      </a:cubicBezTo>
                      <a:cubicBezTo>
                        <a:pt x="61" y="182"/>
                        <a:pt x="61" y="171"/>
                        <a:pt x="61" y="160"/>
                      </a:cubicBezTo>
                      <a:cubicBezTo>
                        <a:pt x="61" y="159"/>
                        <a:pt x="61" y="158"/>
                        <a:pt x="61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313" y="158"/>
                        <a:pt x="313" y="158"/>
                        <a:pt x="313" y="158"/>
                      </a:cubicBezTo>
                      <a:lnTo>
                        <a:pt x="248" y="15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cap="flat" cmpd="sng" w="9525">
                  <a:solidFill>
                    <a:schemeClr val="accent4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200" lIns="96425" spcFirstLastPara="1" rIns="96425" wrap="square" tIns="4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01" name="Google Shape;401;p8"/>
                <p:cNvSpPr/>
                <p:nvPr/>
              </p:nvSpPr>
              <p:spPr>
                <a:xfrm>
                  <a:off x="5408428" y="3914059"/>
                  <a:ext cx="2516843" cy="2096776"/>
                </a:xfrm>
                <a:custGeom>
                  <a:rect b="b" l="l" r="r" t="t"/>
                  <a:pathLst>
                    <a:path extrusionOk="0" h="497" w="597">
                      <a:moveTo>
                        <a:pt x="403" y="61"/>
                      </a:moveTo>
                      <a:cubicBezTo>
                        <a:pt x="408" y="42"/>
                        <a:pt x="410" y="22"/>
                        <a:pt x="410" y="2"/>
                      </a:cubicBezTo>
                      <a:cubicBezTo>
                        <a:pt x="410" y="1"/>
                        <a:pt x="410" y="0"/>
                        <a:pt x="410" y="0"/>
                      </a:cubicBezTo>
                      <a:cubicBezTo>
                        <a:pt x="597" y="0"/>
                        <a:pt x="597" y="0"/>
                        <a:pt x="597" y="0"/>
                      </a:cubicBezTo>
                      <a:cubicBezTo>
                        <a:pt x="597" y="0"/>
                        <a:pt x="597" y="1"/>
                        <a:pt x="597" y="2"/>
                      </a:cubicBezTo>
                      <a:cubicBezTo>
                        <a:pt x="597" y="24"/>
                        <a:pt x="595" y="46"/>
                        <a:pt x="592" y="68"/>
                      </a:cubicBezTo>
                      <a:cubicBezTo>
                        <a:pt x="579" y="160"/>
                        <a:pt x="538" y="241"/>
                        <a:pt x="469" y="310"/>
                      </a:cubicBezTo>
                      <a:cubicBezTo>
                        <a:pt x="384" y="395"/>
                        <a:pt x="281" y="437"/>
                        <a:pt x="161" y="437"/>
                      </a:cubicBezTo>
                      <a:cubicBezTo>
                        <a:pt x="161" y="437"/>
                        <a:pt x="160" y="437"/>
                        <a:pt x="160" y="437"/>
                      </a:cubicBezTo>
                      <a:cubicBezTo>
                        <a:pt x="160" y="497"/>
                        <a:pt x="160" y="497"/>
                        <a:pt x="160" y="497"/>
                      </a:cubicBezTo>
                      <a:cubicBezTo>
                        <a:pt x="0" y="341"/>
                        <a:pt x="0" y="341"/>
                        <a:pt x="0" y="341"/>
                      </a:cubicBezTo>
                      <a:cubicBezTo>
                        <a:pt x="160" y="185"/>
                        <a:pt x="160" y="185"/>
                        <a:pt x="160" y="185"/>
                      </a:cubicBezTo>
                      <a:cubicBezTo>
                        <a:pt x="160" y="250"/>
                        <a:pt x="160" y="250"/>
                        <a:pt x="160" y="250"/>
                      </a:cubicBezTo>
                      <a:cubicBezTo>
                        <a:pt x="160" y="250"/>
                        <a:pt x="161" y="250"/>
                        <a:pt x="161" y="250"/>
                      </a:cubicBezTo>
                      <a:cubicBezTo>
                        <a:pt x="230" y="250"/>
                        <a:pt x="288" y="226"/>
                        <a:pt x="337" y="177"/>
                      </a:cubicBezTo>
                      <a:cubicBezTo>
                        <a:pt x="371" y="143"/>
                        <a:pt x="393" y="104"/>
                        <a:pt x="403" y="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9525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200" lIns="96425" spcFirstLastPara="1" rIns="96425" wrap="square" tIns="4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02" name="Google Shape;402;p8"/>
                <p:cNvSpPr/>
                <p:nvPr/>
              </p:nvSpPr>
              <p:spPr>
                <a:xfrm>
                  <a:off x="6083028" y="2078936"/>
                  <a:ext cx="2098556" cy="2518622"/>
                </a:xfrm>
                <a:custGeom>
                  <a:rect b="b" l="l" r="r" t="t"/>
                  <a:pathLst>
                    <a:path extrusionOk="0" h="597" w="498">
                      <a:moveTo>
                        <a:pt x="67" y="5"/>
                      </a:moveTo>
                      <a:cubicBezTo>
                        <a:pt x="159" y="18"/>
                        <a:pt x="240" y="59"/>
                        <a:pt x="309" y="129"/>
                      </a:cubicBezTo>
                      <a:cubicBezTo>
                        <a:pt x="394" y="213"/>
                        <a:pt x="436" y="315"/>
                        <a:pt x="437" y="435"/>
                      </a:cubicBezTo>
                      <a:cubicBezTo>
                        <a:pt x="498" y="435"/>
                        <a:pt x="498" y="435"/>
                        <a:pt x="498" y="435"/>
                      </a:cubicBezTo>
                      <a:cubicBezTo>
                        <a:pt x="341" y="597"/>
                        <a:pt x="341" y="597"/>
                        <a:pt x="341" y="597"/>
                      </a:cubicBezTo>
                      <a:cubicBezTo>
                        <a:pt x="184" y="435"/>
                        <a:pt x="184" y="435"/>
                        <a:pt x="184" y="435"/>
                      </a:cubicBezTo>
                      <a:cubicBezTo>
                        <a:pt x="250" y="435"/>
                        <a:pt x="250" y="435"/>
                        <a:pt x="250" y="435"/>
                      </a:cubicBezTo>
                      <a:cubicBezTo>
                        <a:pt x="249" y="367"/>
                        <a:pt x="225" y="309"/>
                        <a:pt x="177" y="261"/>
                      </a:cubicBezTo>
                      <a:cubicBezTo>
                        <a:pt x="143" y="227"/>
                        <a:pt x="104" y="205"/>
                        <a:pt x="60" y="194"/>
                      </a:cubicBezTo>
                      <a:cubicBezTo>
                        <a:pt x="41" y="190"/>
                        <a:pt x="21" y="188"/>
                        <a:pt x="1" y="188"/>
                      </a:cubicBezTo>
                      <a:cubicBezTo>
                        <a:pt x="1" y="188"/>
                        <a:pt x="0" y="188"/>
                        <a:pt x="0" y="18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4" y="0"/>
                        <a:pt x="46" y="2"/>
                        <a:pt x="67" y="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200" lIns="96425" spcFirstLastPara="1" rIns="96425" wrap="square" tIns="4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03" name="Google Shape;403;p8"/>
                <p:cNvSpPr/>
                <p:nvPr/>
              </p:nvSpPr>
              <p:spPr>
                <a:xfrm>
                  <a:off x="4247904" y="1822624"/>
                  <a:ext cx="2509723" cy="2091435"/>
                </a:xfrm>
                <a:custGeom>
                  <a:rect b="b" l="l" r="r" t="t"/>
                  <a:pathLst>
                    <a:path extrusionOk="0" h="496" w="595">
                      <a:moveTo>
                        <a:pt x="96" y="338"/>
                      </a:moveTo>
                      <a:cubicBezTo>
                        <a:pt x="96" y="338"/>
                        <a:pt x="95" y="338"/>
                        <a:pt x="95" y="338"/>
                      </a:cubicBezTo>
                      <a:cubicBezTo>
                        <a:pt x="96" y="338"/>
                        <a:pt x="96" y="338"/>
                        <a:pt x="96" y="338"/>
                      </a:cubicBezTo>
                      <a:close/>
                      <a:moveTo>
                        <a:pt x="435" y="0"/>
                      </a:moveTo>
                      <a:cubicBezTo>
                        <a:pt x="595" y="157"/>
                        <a:pt x="595" y="157"/>
                        <a:pt x="595" y="157"/>
                      </a:cubicBezTo>
                      <a:cubicBezTo>
                        <a:pt x="435" y="314"/>
                        <a:pt x="435" y="314"/>
                        <a:pt x="435" y="314"/>
                      </a:cubicBezTo>
                      <a:cubicBezTo>
                        <a:pt x="435" y="249"/>
                        <a:pt x="435" y="249"/>
                        <a:pt x="435" y="249"/>
                      </a:cubicBezTo>
                      <a:cubicBezTo>
                        <a:pt x="367" y="249"/>
                        <a:pt x="309" y="273"/>
                        <a:pt x="260" y="322"/>
                      </a:cubicBezTo>
                      <a:cubicBezTo>
                        <a:pt x="227" y="356"/>
                        <a:pt x="204" y="394"/>
                        <a:pt x="194" y="437"/>
                      </a:cubicBezTo>
                      <a:cubicBezTo>
                        <a:pt x="190" y="456"/>
                        <a:pt x="187" y="475"/>
                        <a:pt x="187" y="496"/>
                      </a:cubicBezTo>
                      <a:cubicBezTo>
                        <a:pt x="0" y="496"/>
                        <a:pt x="0" y="496"/>
                        <a:pt x="0" y="496"/>
                      </a:cubicBezTo>
                      <a:cubicBezTo>
                        <a:pt x="0" y="473"/>
                        <a:pt x="2" y="451"/>
                        <a:pt x="5" y="429"/>
                      </a:cubicBezTo>
                      <a:cubicBezTo>
                        <a:pt x="18" y="338"/>
                        <a:pt x="59" y="258"/>
                        <a:pt x="128" y="190"/>
                      </a:cubicBezTo>
                      <a:cubicBezTo>
                        <a:pt x="213" y="104"/>
                        <a:pt x="315" y="62"/>
                        <a:pt x="435" y="61"/>
                      </a:cubicBezTo>
                      <a:lnTo>
                        <a:pt x="43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8200" lIns="96425" spcFirstLastPara="1" rIns="96425" wrap="square" tIns="482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sp>
            <p:nvSpPr>
              <p:cNvPr id="404" name="Google Shape;404;p8"/>
              <p:cNvSpPr/>
              <p:nvPr/>
            </p:nvSpPr>
            <p:spPr>
              <a:xfrm>
                <a:off x="3991592" y="3248360"/>
                <a:ext cx="1318940" cy="808095"/>
              </a:xfrm>
              <a:custGeom>
                <a:rect b="b" l="l" r="r" t="t"/>
                <a:pathLst>
                  <a:path extrusionOk="0" h="192" w="313">
                    <a:moveTo>
                      <a:pt x="250" y="192"/>
                    </a:moveTo>
                    <a:cubicBezTo>
                      <a:pt x="62" y="192"/>
                      <a:pt x="62" y="192"/>
                      <a:pt x="62" y="192"/>
                    </a:cubicBezTo>
                    <a:cubicBezTo>
                      <a:pt x="61" y="182"/>
                      <a:pt x="61" y="171"/>
                      <a:pt x="61" y="160"/>
                    </a:cubicBezTo>
                    <a:cubicBezTo>
                      <a:pt x="61" y="159"/>
                      <a:pt x="61" y="158"/>
                      <a:pt x="61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313" y="158"/>
                      <a:pt x="313" y="158"/>
                      <a:pt x="313" y="158"/>
                    </a:cubicBezTo>
                    <a:cubicBezTo>
                      <a:pt x="248" y="158"/>
                      <a:pt x="248" y="158"/>
                      <a:pt x="248" y="158"/>
                    </a:cubicBezTo>
                    <a:cubicBezTo>
                      <a:pt x="248" y="158"/>
                      <a:pt x="248" y="159"/>
                      <a:pt x="248" y="160"/>
                    </a:cubicBezTo>
                    <a:cubicBezTo>
                      <a:pt x="248" y="171"/>
                      <a:pt x="249" y="182"/>
                      <a:pt x="250" y="19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8200" lIns="96425" spcFirstLastPara="1" rIns="96425" wrap="square" tIns="482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405" name="Google Shape;405;p8"/>
            <p:cNvSpPr/>
            <p:nvPr/>
          </p:nvSpPr>
          <p:spPr>
            <a:xfrm flipH="1">
              <a:off x="5468720" y="3209956"/>
              <a:ext cx="1295183" cy="1276456"/>
            </a:xfrm>
            <a:custGeom>
              <a:rect b="b" l="l" r="r" t="t"/>
              <a:pathLst>
                <a:path extrusionOk="0" h="1124" w="998">
                  <a:moveTo>
                    <a:pt x="988" y="15"/>
                  </a:moveTo>
                  <a:cubicBezTo>
                    <a:pt x="979" y="0"/>
                    <a:pt x="962" y="9"/>
                    <a:pt x="956" y="12"/>
                  </a:cubicBezTo>
                  <a:cubicBezTo>
                    <a:pt x="950" y="16"/>
                    <a:pt x="893" y="52"/>
                    <a:pt x="893" y="52"/>
                  </a:cubicBezTo>
                  <a:cubicBezTo>
                    <a:pt x="893" y="52"/>
                    <a:pt x="889" y="51"/>
                    <a:pt x="888" y="53"/>
                  </a:cubicBezTo>
                  <a:cubicBezTo>
                    <a:pt x="887" y="55"/>
                    <a:pt x="889" y="56"/>
                    <a:pt x="889" y="56"/>
                  </a:cubicBezTo>
                  <a:cubicBezTo>
                    <a:pt x="891" y="57"/>
                    <a:pt x="891" y="57"/>
                    <a:pt x="891" y="57"/>
                  </a:cubicBezTo>
                  <a:cubicBezTo>
                    <a:pt x="886" y="60"/>
                    <a:pt x="881" y="64"/>
                    <a:pt x="877" y="67"/>
                  </a:cubicBezTo>
                  <a:cubicBezTo>
                    <a:pt x="874" y="68"/>
                    <a:pt x="872" y="69"/>
                    <a:pt x="871" y="71"/>
                  </a:cubicBezTo>
                  <a:cubicBezTo>
                    <a:pt x="870" y="71"/>
                    <a:pt x="870" y="72"/>
                    <a:pt x="869" y="72"/>
                  </a:cubicBezTo>
                  <a:cubicBezTo>
                    <a:pt x="869" y="72"/>
                    <a:pt x="869" y="72"/>
                    <a:pt x="868" y="73"/>
                  </a:cubicBezTo>
                  <a:cubicBezTo>
                    <a:pt x="868" y="73"/>
                    <a:pt x="868" y="73"/>
                    <a:pt x="868" y="74"/>
                  </a:cubicBezTo>
                  <a:cubicBezTo>
                    <a:pt x="867" y="74"/>
                    <a:pt x="867" y="74"/>
                    <a:pt x="867" y="74"/>
                  </a:cubicBezTo>
                  <a:cubicBezTo>
                    <a:pt x="867" y="74"/>
                    <a:pt x="867" y="74"/>
                    <a:pt x="867" y="75"/>
                  </a:cubicBezTo>
                  <a:cubicBezTo>
                    <a:pt x="866" y="78"/>
                    <a:pt x="860" y="88"/>
                    <a:pt x="852" y="104"/>
                  </a:cubicBezTo>
                  <a:cubicBezTo>
                    <a:pt x="848" y="114"/>
                    <a:pt x="842" y="125"/>
                    <a:pt x="835" y="139"/>
                  </a:cubicBezTo>
                  <a:cubicBezTo>
                    <a:pt x="813" y="141"/>
                    <a:pt x="813" y="141"/>
                    <a:pt x="813" y="141"/>
                  </a:cubicBezTo>
                  <a:cubicBezTo>
                    <a:pt x="813" y="139"/>
                    <a:pt x="813" y="139"/>
                    <a:pt x="813" y="139"/>
                  </a:cubicBezTo>
                  <a:cubicBezTo>
                    <a:pt x="194" y="196"/>
                    <a:pt x="194" y="196"/>
                    <a:pt x="194" y="196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08"/>
                    <a:pt x="48" y="208"/>
                    <a:pt x="46" y="208"/>
                  </a:cubicBezTo>
                  <a:cubicBezTo>
                    <a:pt x="43" y="208"/>
                    <a:pt x="43" y="206"/>
                    <a:pt x="41" y="205"/>
                  </a:cubicBezTo>
                  <a:cubicBezTo>
                    <a:pt x="39" y="205"/>
                    <a:pt x="29" y="206"/>
                    <a:pt x="27" y="207"/>
                  </a:cubicBezTo>
                  <a:cubicBezTo>
                    <a:pt x="25" y="207"/>
                    <a:pt x="18" y="207"/>
                    <a:pt x="15" y="207"/>
                  </a:cubicBezTo>
                  <a:cubicBezTo>
                    <a:pt x="11" y="208"/>
                    <a:pt x="8" y="211"/>
                    <a:pt x="8" y="215"/>
                  </a:cubicBezTo>
                  <a:cubicBezTo>
                    <a:pt x="7" y="219"/>
                    <a:pt x="12" y="251"/>
                    <a:pt x="12" y="252"/>
                  </a:cubicBezTo>
                  <a:cubicBezTo>
                    <a:pt x="13" y="252"/>
                    <a:pt x="16" y="252"/>
                    <a:pt x="20" y="252"/>
                  </a:cubicBezTo>
                  <a:cubicBezTo>
                    <a:pt x="20" y="253"/>
                    <a:pt x="20" y="254"/>
                    <a:pt x="20" y="255"/>
                  </a:cubicBezTo>
                  <a:cubicBezTo>
                    <a:pt x="17" y="255"/>
                    <a:pt x="17" y="255"/>
                    <a:pt x="17" y="255"/>
                  </a:cubicBezTo>
                  <a:cubicBezTo>
                    <a:pt x="15" y="255"/>
                    <a:pt x="14" y="257"/>
                    <a:pt x="14" y="259"/>
                  </a:cubicBezTo>
                  <a:cubicBezTo>
                    <a:pt x="14" y="261"/>
                    <a:pt x="16" y="262"/>
                    <a:pt x="17" y="262"/>
                  </a:cubicBezTo>
                  <a:cubicBezTo>
                    <a:pt x="20" y="262"/>
                    <a:pt x="20" y="262"/>
                    <a:pt x="20" y="262"/>
                  </a:cubicBezTo>
                  <a:cubicBezTo>
                    <a:pt x="21" y="278"/>
                    <a:pt x="21" y="300"/>
                    <a:pt x="22" y="326"/>
                  </a:cubicBezTo>
                  <a:cubicBezTo>
                    <a:pt x="19" y="326"/>
                    <a:pt x="19" y="326"/>
                    <a:pt x="19" y="326"/>
                  </a:cubicBezTo>
                  <a:cubicBezTo>
                    <a:pt x="17" y="326"/>
                    <a:pt x="16" y="328"/>
                    <a:pt x="16" y="329"/>
                  </a:cubicBezTo>
                  <a:cubicBezTo>
                    <a:pt x="16" y="331"/>
                    <a:pt x="17" y="333"/>
                    <a:pt x="19" y="333"/>
                  </a:cubicBezTo>
                  <a:cubicBezTo>
                    <a:pt x="22" y="333"/>
                    <a:pt x="22" y="333"/>
                    <a:pt x="22" y="333"/>
                  </a:cubicBezTo>
                  <a:cubicBezTo>
                    <a:pt x="23" y="353"/>
                    <a:pt x="23" y="374"/>
                    <a:pt x="24" y="396"/>
                  </a:cubicBezTo>
                  <a:cubicBezTo>
                    <a:pt x="24" y="411"/>
                    <a:pt x="25" y="426"/>
                    <a:pt x="25" y="441"/>
                  </a:cubicBezTo>
                  <a:cubicBezTo>
                    <a:pt x="22" y="441"/>
                    <a:pt x="22" y="441"/>
                    <a:pt x="22" y="441"/>
                  </a:cubicBezTo>
                  <a:cubicBezTo>
                    <a:pt x="20" y="440"/>
                    <a:pt x="18" y="442"/>
                    <a:pt x="18" y="444"/>
                  </a:cubicBezTo>
                  <a:cubicBezTo>
                    <a:pt x="18" y="445"/>
                    <a:pt x="19" y="447"/>
                    <a:pt x="21" y="447"/>
                  </a:cubicBezTo>
                  <a:cubicBezTo>
                    <a:pt x="25" y="447"/>
                    <a:pt x="25" y="447"/>
                    <a:pt x="25" y="447"/>
                  </a:cubicBezTo>
                  <a:cubicBezTo>
                    <a:pt x="26" y="469"/>
                    <a:pt x="27" y="489"/>
                    <a:pt x="27" y="507"/>
                  </a:cubicBezTo>
                  <a:cubicBezTo>
                    <a:pt x="28" y="517"/>
                    <a:pt x="28" y="526"/>
                    <a:pt x="28" y="534"/>
                  </a:cubicBezTo>
                  <a:cubicBezTo>
                    <a:pt x="26" y="534"/>
                    <a:pt x="26" y="534"/>
                    <a:pt x="26" y="534"/>
                  </a:cubicBezTo>
                  <a:cubicBezTo>
                    <a:pt x="24" y="534"/>
                    <a:pt x="23" y="535"/>
                    <a:pt x="22" y="537"/>
                  </a:cubicBezTo>
                  <a:cubicBezTo>
                    <a:pt x="22" y="538"/>
                    <a:pt x="23" y="540"/>
                    <a:pt x="25" y="540"/>
                  </a:cubicBezTo>
                  <a:cubicBezTo>
                    <a:pt x="29" y="541"/>
                    <a:pt x="29" y="541"/>
                    <a:pt x="29" y="541"/>
                  </a:cubicBezTo>
                  <a:cubicBezTo>
                    <a:pt x="29" y="542"/>
                    <a:pt x="29" y="543"/>
                    <a:pt x="29" y="544"/>
                  </a:cubicBezTo>
                  <a:cubicBezTo>
                    <a:pt x="29" y="548"/>
                    <a:pt x="29" y="552"/>
                    <a:pt x="30" y="554"/>
                  </a:cubicBezTo>
                  <a:cubicBezTo>
                    <a:pt x="30" y="555"/>
                    <a:pt x="30" y="556"/>
                    <a:pt x="30" y="557"/>
                  </a:cubicBezTo>
                  <a:cubicBezTo>
                    <a:pt x="30" y="558"/>
                    <a:pt x="30" y="558"/>
                    <a:pt x="30" y="558"/>
                  </a:cubicBezTo>
                  <a:cubicBezTo>
                    <a:pt x="30" y="558"/>
                    <a:pt x="30" y="559"/>
                    <a:pt x="30" y="559"/>
                  </a:cubicBezTo>
                  <a:cubicBezTo>
                    <a:pt x="30" y="559"/>
                    <a:pt x="30" y="559"/>
                    <a:pt x="31" y="559"/>
                  </a:cubicBezTo>
                  <a:cubicBezTo>
                    <a:pt x="31" y="560"/>
                    <a:pt x="31" y="560"/>
                    <a:pt x="31" y="560"/>
                  </a:cubicBezTo>
                  <a:cubicBezTo>
                    <a:pt x="31" y="560"/>
                    <a:pt x="32" y="560"/>
                    <a:pt x="32" y="560"/>
                  </a:cubicBezTo>
                  <a:cubicBezTo>
                    <a:pt x="32" y="560"/>
                    <a:pt x="33" y="560"/>
                    <a:pt x="34" y="560"/>
                  </a:cubicBezTo>
                  <a:cubicBezTo>
                    <a:pt x="39" y="561"/>
                    <a:pt x="49" y="563"/>
                    <a:pt x="63" y="565"/>
                  </a:cubicBezTo>
                  <a:cubicBezTo>
                    <a:pt x="147" y="577"/>
                    <a:pt x="371" y="605"/>
                    <a:pt x="441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2" y="614"/>
                    <a:pt x="442" y="614"/>
                    <a:pt x="442" y="614"/>
                  </a:cubicBezTo>
                  <a:cubicBezTo>
                    <a:pt x="447" y="615"/>
                    <a:pt x="451" y="616"/>
                    <a:pt x="454" y="616"/>
                  </a:cubicBezTo>
                  <a:cubicBezTo>
                    <a:pt x="456" y="618"/>
                    <a:pt x="457" y="619"/>
                    <a:pt x="457" y="619"/>
                  </a:cubicBezTo>
                  <a:cubicBezTo>
                    <a:pt x="337" y="611"/>
                    <a:pt x="337" y="611"/>
                    <a:pt x="337" y="611"/>
                  </a:cubicBezTo>
                  <a:cubicBezTo>
                    <a:pt x="335" y="611"/>
                    <a:pt x="333" y="612"/>
                    <a:pt x="332" y="615"/>
                  </a:cubicBezTo>
                  <a:cubicBezTo>
                    <a:pt x="332" y="617"/>
                    <a:pt x="334" y="619"/>
                    <a:pt x="336" y="619"/>
                  </a:cubicBezTo>
                  <a:cubicBezTo>
                    <a:pt x="502" y="630"/>
                    <a:pt x="502" y="630"/>
                    <a:pt x="502" y="630"/>
                  </a:cubicBezTo>
                  <a:cubicBezTo>
                    <a:pt x="504" y="634"/>
                    <a:pt x="501" y="641"/>
                    <a:pt x="503" y="643"/>
                  </a:cubicBezTo>
                  <a:cubicBezTo>
                    <a:pt x="503" y="644"/>
                    <a:pt x="510" y="645"/>
                    <a:pt x="520" y="646"/>
                  </a:cubicBezTo>
                  <a:cubicBezTo>
                    <a:pt x="519" y="646"/>
                    <a:pt x="518" y="646"/>
                    <a:pt x="517" y="646"/>
                  </a:cubicBezTo>
                  <a:cubicBezTo>
                    <a:pt x="516" y="646"/>
                    <a:pt x="516" y="646"/>
                    <a:pt x="515" y="646"/>
                  </a:cubicBezTo>
                  <a:cubicBezTo>
                    <a:pt x="510" y="646"/>
                    <a:pt x="507" y="646"/>
                    <a:pt x="503" y="648"/>
                  </a:cubicBezTo>
                  <a:cubicBezTo>
                    <a:pt x="500" y="649"/>
                    <a:pt x="498" y="650"/>
                    <a:pt x="496" y="651"/>
                  </a:cubicBezTo>
                  <a:cubicBezTo>
                    <a:pt x="493" y="654"/>
                    <a:pt x="491" y="657"/>
                    <a:pt x="489" y="660"/>
                  </a:cubicBezTo>
                  <a:cubicBezTo>
                    <a:pt x="488" y="663"/>
                    <a:pt x="487" y="667"/>
                    <a:pt x="487" y="670"/>
                  </a:cubicBezTo>
                  <a:cubicBezTo>
                    <a:pt x="487" y="674"/>
                    <a:pt x="488" y="679"/>
                    <a:pt x="490" y="683"/>
                  </a:cubicBezTo>
                  <a:cubicBezTo>
                    <a:pt x="492" y="687"/>
                    <a:pt x="494" y="690"/>
                    <a:pt x="497" y="693"/>
                  </a:cubicBezTo>
                  <a:cubicBezTo>
                    <a:pt x="498" y="694"/>
                    <a:pt x="499" y="694"/>
                    <a:pt x="501" y="696"/>
                  </a:cubicBezTo>
                  <a:cubicBezTo>
                    <a:pt x="506" y="700"/>
                    <a:pt x="517" y="709"/>
                    <a:pt x="530" y="719"/>
                  </a:cubicBezTo>
                  <a:cubicBezTo>
                    <a:pt x="549" y="735"/>
                    <a:pt x="574" y="755"/>
                    <a:pt x="594" y="772"/>
                  </a:cubicBezTo>
                  <a:cubicBezTo>
                    <a:pt x="604" y="781"/>
                    <a:pt x="613" y="788"/>
                    <a:pt x="619" y="794"/>
                  </a:cubicBezTo>
                  <a:cubicBezTo>
                    <a:pt x="622" y="797"/>
                    <a:pt x="624" y="800"/>
                    <a:pt x="625" y="802"/>
                  </a:cubicBezTo>
                  <a:cubicBezTo>
                    <a:pt x="626" y="802"/>
                    <a:pt x="626" y="802"/>
                    <a:pt x="626" y="803"/>
                  </a:cubicBezTo>
                  <a:cubicBezTo>
                    <a:pt x="626" y="806"/>
                    <a:pt x="626" y="813"/>
                    <a:pt x="626" y="822"/>
                  </a:cubicBezTo>
                  <a:cubicBezTo>
                    <a:pt x="626" y="838"/>
                    <a:pt x="626" y="859"/>
                    <a:pt x="626" y="878"/>
                  </a:cubicBezTo>
                  <a:cubicBezTo>
                    <a:pt x="626" y="887"/>
                    <a:pt x="625" y="895"/>
                    <a:pt x="625" y="902"/>
                  </a:cubicBezTo>
                  <a:cubicBezTo>
                    <a:pt x="625" y="908"/>
                    <a:pt x="625" y="913"/>
                    <a:pt x="625" y="914"/>
                  </a:cubicBezTo>
                  <a:cubicBezTo>
                    <a:pt x="625" y="916"/>
                    <a:pt x="625" y="918"/>
                    <a:pt x="625" y="919"/>
                  </a:cubicBezTo>
                  <a:cubicBezTo>
                    <a:pt x="625" y="920"/>
                    <a:pt x="625" y="922"/>
                    <a:pt x="625" y="922"/>
                  </a:cubicBezTo>
                  <a:cubicBezTo>
                    <a:pt x="624" y="923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4" y="924"/>
                    <a:pt x="624" y="924"/>
                    <a:pt x="624" y="924"/>
                  </a:cubicBezTo>
                  <a:cubicBezTo>
                    <a:pt x="622" y="924"/>
                    <a:pt x="621" y="924"/>
                    <a:pt x="618" y="924"/>
                  </a:cubicBezTo>
                  <a:cubicBezTo>
                    <a:pt x="616" y="924"/>
                    <a:pt x="614" y="924"/>
                    <a:pt x="612" y="924"/>
                  </a:cubicBezTo>
                  <a:cubicBezTo>
                    <a:pt x="604" y="924"/>
                    <a:pt x="595" y="924"/>
                    <a:pt x="587" y="924"/>
                  </a:cubicBezTo>
                  <a:cubicBezTo>
                    <a:pt x="580" y="925"/>
                    <a:pt x="574" y="925"/>
                    <a:pt x="574" y="925"/>
                  </a:cubicBezTo>
                  <a:cubicBezTo>
                    <a:pt x="570" y="925"/>
                    <a:pt x="567" y="928"/>
                    <a:pt x="567" y="933"/>
                  </a:cubicBezTo>
                  <a:cubicBezTo>
                    <a:pt x="567" y="935"/>
                    <a:pt x="568" y="936"/>
                    <a:pt x="570" y="938"/>
                  </a:cubicBezTo>
                  <a:cubicBezTo>
                    <a:pt x="337" y="934"/>
                    <a:pt x="337" y="934"/>
                    <a:pt x="337" y="934"/>
                  </a:cubicBezTo>
                  <a:cubicBezTo>
                    <a:pt x="299" y="929"/>
                    <a:pt x="263" y="925"/>
                    <a:pt x="233" y="922"/>
                  </a:cubicBezTo>
                  <a:cubicBezTo>
                    <a:pt x="213" y="920"/>
                    <a:pt x="196" y="918"/>
                    <a:pt x="182" y="917"/>
                  </a:cubicBezTo>
                  <a:cubicBezTo>
                    <a:pt x="176" y="916"/>
                    <a:pt x="170" y="915"/>
                    <a:pt x="166" y="915"/>
                  </a:cubicBezTo>
                  <a:cubicBezTo>
                    <a:pt x="161" y="915"/>
                    <a:pt x="158" y="915"/>
                    <a:pt x="156" y="915"/>
                  </a:cubicBezTo>
                  <a:cubicBezTo>
                    <a:pt x="156" y="915"/>
                    <a:pt x="155" y="915"/>
                    <a:pt x="155" y="915"/>
                  </a:cubicBezTo>
                  <a:cubicBezTo>
                    <a:pt x="155" y="915"/>
                    <a:pt x="154" y="915"/>
                    <a:pt x="154" y="915"/>
                  </a:cubicBezTo>
                  <a:cubicBezTo>
                    <a:pt x="154" y="915"/>
                    <a:pt x="154" y="915"/>
                    <a:pt x="153" y="915"/>
                  </a:cubicBezTo>
                  <a:cubicBezTo>
                    <a:pt x="153" y="915"/>
                    <a:pt x="153" y="915"/>
                    <a:pt x="152" y="916"/>
                  </a:cubicBezTo>
                  <a:cubicBezTo>
                    <a:pt x="151" y="916"/>
                    <a:pt x="150" y="917"/>
                    <a:pt x="149" y="918"/>
                  </a:cubicBezTo>
                  <a:cubicBezTo>
                    <a:pt x="148" y="920"/>
                    <a:pt x="145" y="922"/>
                    <a:pt x="143" y="924"/>
                  </a:cubicBezTo>
                  <a:cubicBezTo>
                    <a:pt x="140" y="926"/>
                    <a:pt x="138" y="929"/>
                    <a:pt x="136" y="931"/>
                  </a:cubicBezTo>
                  <a:cubicBezTo>
                    <a:pt x="20" y="929"/>
                    <a:pt x="20" y="929"/>
                    <a:pt x="20" y="929"/>
                  </a:cubicBezTo>
                  <a:cubicBezTo>
                    <a:pt x="20" y="929"/>
                    <a:pt x="19" y="929"/>
                    <a:pt x="19" y="929"/>
                  </a:cubicBezTo>
                  <a:cubicBezTo>
                    <a:pt x="17" y="927"/>
                    <a:pt x="14" y="926"/>
                    <a:pt x="11" y="926"/>
                  </a:cubicBezTo>
                  <a:cubicBezTo>
                    <a:pt x="5" y="926"/>
                    <a:pt x="0" y="930"/>
                    <a:pt x="0" y="934"/>
                  </a:cubicBezTo>
                  <a:cubicBezTo>
                    <a:pt x="0" y="951"/>
                    <a:pt x="0" y="951"/>
                    <a:pt x="0" y="951"/>
                  </a:cubicBezTo>
                  <a:cubicBezTo>
                    <a:pt x="0" y="956"/>
                    <a:pt x="5" y="960"/>
                    <a:pt x="11" y="960"/>
                  </a:cubicBezTo>
                  <a:cubicBezTo>
                    <a:pt x="15" y="960"/>
                    <a:pt x="18" y="958"/>
                    <a:pt x="20" y="955"/>
                  </a:cubicBezTo>
                  <a:cubicBezTo>
                    <a:pt x="20" y="955"/>
                    <a:pt x="20" y="955"/>
                    <a:pt x="20" y="955"/>
                  </a:cubicBezTo>
                  <a:cubicBezTo>
                    <a:pt x="72" y="956"/>
                    <a:pt x="72" y="956"/>
                    <a:pt x="72" y="956"/>
                  </a:cubicBezTo>
                  <a:cubicBezTo>
                    <a:pt x="73" y="957"/>
                    <a:pt x="73" y="957"/>
                    <a:pt x="74" y="958"/>
                  </a:cubicBezTo>
                  <a:cubicBezTo>
                    <a:pt x="79" y="965"/>
                    <a:pt x="94" y="968"/>
                    <a:pt x="103" y="973"/>
                  </a:cubicBezTo>
                  <a:cubicBezTo>
                    <a:pt x="111" y="977"/>
                    <a:pt x="118" y="1004"/>
                    <a:pt x="121" y="1017"/>
                  </a:cubicBezTo>
                  <a:cubicBezTo>
                    <a:pt x="106" y="1028"/>
                    <a:pt x="97" y="1045"/>
                    <a:pt x="97" y="1065"/>
                  </a:cubicBezTo>
                  <a:cubicBezTo>
                    <a:pt x="97" y="1097"/>
                    <a:pt x="123" y="1124"/>
                    <a:pt x="156" y="1124"/>
                  </a:cubicBezTo>
                  <a:cubicBezTo>
                    <a:pt x="188" y="1124"/>
                    <a:pt x="214" y="1097"/>
                    <a:pt x="214" y="1065"/>
                  </a:cubicBezTo>
                  <a:cubicBezTo>
                    <a:pt x="214" y="1039"/>
                    <a:pt x="197" y="1016"/>
                    <a:pt x="174" y="1009"/>
                  </a:cubicBezTo>
                  <a:cubicBezTo>
                    <a:pt x="165" y="994"/>
                    <a:pt x="153" y="971"/>
                    <a:pt x="151" y="968"/>
                  </a:cubicBezTo>
                  <a:cubicBezTo>
                    <a:pt x="149" y="965"/>
                    <a:pt x="150" y="961"/>
                    <a:pt x="151" y="957"/>
                  </a:cubicBezTo>
                  <a:cubicBezTo>
                    <a:pt x="495" y="963"/>
                    <a:pt x="495" y="963"/>
                    <a:pt x="495" y="963"/>
                  </a:cubicBezTo>
                  <a:cubicBezTo>
                    <a:pt x="530" y="967"/>
                    <a:pt x="561" y="971"/>
                    <a:pt x="586" y="974"/>
                  </a:cubicBezTo>
                  <a:cubicBezTo>
                    <a:pt x="603" y="976"/>
                    <a:pt x="617" y="978"/>
                    <a:pt x="626" y="979"/>
                  </a:cubicBezTo>
                  <a:cubicBezTo>
                    <a:pt x="631" y="980"/>
                    <a:pt x="635" y="980"/>
                    <a:pt x="638" y="981"/>
                  </a:cubicBezTo>
                  <a:cubicBezTo>
                    <a:pt x="639" y="981"/>
                    <a:pt x="641" y="981"/>
                    <a:pt x="641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2" y="981"/>
                    <a:pt x="642" y="981"/>
                    <a:pt x="642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1"/>
                    <a:pt x="643" y="981"/>
                    <a:pt x="643" y="981"/>
                  </a:cubicBezTo>
                  <a:cubicBezTo>
                    <a:pt x="643" y="982"/>
                    <a:pt x="644" y="982"/>
                    <a:pt x="644" y="982"/>
                  </a:cubicBezTo>
                  <a:cubicBezTo>
                    <a:pt x="645" y="982"/>
                    <a:pt x="646" y="981"/>
                    <a:pt x="647" y="981"/>
                  </a:cubicBezTo>
                  <a:cubicBezTo>
                    <a:pt x="648" y="980"/>
                    <a:pt x="650" y="979"/>
                    <a:pt x="651" y="978"/>
                  </a:cubicBezTo>
                  <a:cubicBezTo>
                    <a:pt x="653" y="977"/>
                    <a:pt x="656" y="974"/>
                    <a:pt x="659" y="971"/>
                  </a:cubicBezTo>
                  <a:cubicBezTo>
                    <a:pt x="660" y="969"/>
                    <a:pt x="661" y="967"/>
                    <a:pt x="663" y="965"/>
                  </a:cubicBezTo>
                  <a:cubicBezTo>
                    <a:pt x="773" y="967"/>
                    <a:pt x="773" y="967"/>
                    <a:pt x="773" y="967"/>
                  </a:cubicBezTo>
                  <a:cubicBezTo>
                    <a:pt x="780" y="973"/>
                    <a:pt x="797" y="987"/>
                    <a:pt x="804" y="995"/>
                  </a:cubicBezTo>
                  <a:cubicBezTo>
                    <a:pt x="811" y="1004"/>
                    <a:pt x="820" y="1019"/>
                    <a:pt x="823" y="1024"/>
                  </a:cubicBezTo>
                  <a:cubicBezTo>
                    <a:pt x="813" y="1034"/>
                    <a:pt x="807" y="1049"/>
                    <a:pt x="807" y="1065"/>
                  </a:cubicBezTo>
                  <a:cubicBezTo>
                    <a:pt x="807" y="1097"/>
                    <a:pt x="833" y="1124"/>
                    <a:pt x="866" y="1124"/>
                  </a:cubicBezTo>
                  <a:cubicBezTo>
                    <a:pt x="898" y="1124"/>
                    <a:pt x="925" y="1097"/>
                    <a:pt x="925" y="1065"/>
                  </a:cubicBezTo>
                  <a:cubicBezTo>
                    <a:pt x="925" y="1034"/>
                    <a:pt x="900" y="1008"/>
                    <a:pt x="870" y="1006"/>
                  </a:cubicBezTo>
                  <a:cubicBezTo>
                    <a:pt x="868" y="1000"/>
                    <a:pt x="866" y="990"/>
                    <a:pt x="867" y="988"/>
                  </a:cubicBezTo>
                  <a:cubicBezTo>
                    <a:pt x="869" y="984"/>
                    <a:pt x="880" y="982"/>
                    <a:pt x="880" y="978"/>
                  </a:cubicBezTo>
                  <a:cubicBezTo>
                    <a:pt x="880" y="973"/>
                    <a:pt x="871" y="973"/>
                    <a:pt x="864" y="973"/>
                  </a:cubicBezTo>
                  <a:cubicBezTo>
                    <a:pt x="857" y="973"/>
                    <a:pt x="852" y="978"/>
                    <a:pt x="852" y="978"/>
                  </a:cubicBezTo>
                  <a:cubicBezTo>
                    <a:pt x="848" y="968"/>
                    <a:pt x="848" y="968"/>
                    <a:pt x="848" y="968"/>
                  </a:cubicBezTo>
                  <a:cubicBezTo>
                    <a:pt x="849" y="968"/>
                    <a:pt x="849" y="968"/>
                    <a:pt x="849" y="968"/>
                  </a:cubicBezTo>
                  <a:cubicBezTo>
                    <a:pt x="851" y="971"/>
                    <a:pt x="853" y="973"/>
                    <a:pt x="856" y="973"/>
                  </a:cubicBezTo>
                  <a:cubicBezTo>
                    <a:pt x="860" y="973"/>
                    <a:pt x="864" y="970"/>
                    <a:pt x="864" y="966"/>
                  </a:cubicBezTo>
                  <a:cubicBezTo>
                    <a:pt x="864" y="966"/>
                    <a:pt x="864" y="964"/>
                    <a:pt x="864" y="961"/>
                  </a:cubicBezTo>
                  <a:cubicBezTo>
                    <a:pt x="864" y="951"/>
                    <a:pt x="863" y="925"/>
                    <a:pt x="863" y="899"/>
                  </a:cubicBezTo>
                  <a:cubicBezTo>
                    <a:pt x="863" y="874"/>
                    <a:pt x="863" y="849"/>
                    <a:pt x="863" y="842"/>
                  </a:cubicBezTo>
                  <a:cubicBezTo>
                    <a:pt x="863" y="841"/>
                    <a:pt x="862" y="840"/>
                    <a:pt x="862" y="839"/>
                  </a:cubicBezTo>
                  <a:cubicBezTo>
                    <a:pt x="862" y="837"/>
                    <a:pt x="861" y="836"/>
                    <a:pt x="860" y="835"/>
                  </a:cubicBezTo>
                  <a:cubicBezTo>
                    <a:pt x="859" y="833"/>
                    <a:pt x="858" y="831"/>
                    <a:pt x="856" y="828"/>
                  </a:cubicBezTo>
                  <a:cubicBezTo>
                    <a:pt x="852" y="824"/>
                    <a:pt x="847" y="819"/>
                    <a:pt x="841" y="813"/>
                  </a:cubicBezTo>
                  <a:cubicBezTo>
                    <a:pt x="832" y="804"/>
                    <a:pt x="820" y="792"/>
                    <a:pt x="806" y="779"/>
                  </a:cubicBezTo>
                  <a:cubicBezTo>
                    <a:pt x="792" y="766"/>
                    <a:pt x="776" y="752"/>
                    <a:pt x="759" y="736"/>
                  </a:cubicBezTo>
                  <a:cubicBezTo>
                    <a:pt x="755" y="731"/>
                    <a:pt x="748" y="725"/>
                    <a:pt x="740" y="718"/>
                  </a:cubicBezTo>
                  <a:cubicBezTo>
                    <a:pt x="729" y="707"/>
                    <a:pt x="714" y="694"/>
                    <a:pt x="701" y="683"/>
                  </a:cubicBezTo>
                  <a:cubicBezTo>
                    <a:pt x="695" y="678"/>
                    <a:pt x="688" y="674"/>
                    <a:pt x="683" y="670"/>
                  </a:cubicBezTo>
                  <a:cubicBezTo>
                    <a:pt x="680" y="668"/>
                    <a:pt x="677" y="666"/>
                    <a:pt x="675" y="665"/>
                  </a:cubicBezTo>
                  <a:cubicBezTo>
                    <a:pt x="673" y="664"/>
                    <a:pt x="671" y="664"/>
                    <a:pt x="670" y="663"/>
                  </a:cubicBezTo>
                  <a:cubicBezTo>
                    <a:pt x="680" y="664"/>
                    <a:pt x="686" y="665"/>
                    <a:pt x="686" y="664"/>
                  </a:cubicBezTo>
                  <a:cubicBezTo>
                    <a:pt x="688" y="662"/>
                    <a:pt x="689" y="646"/>
                    <a:pt x="689" y="643"/>
                  </a:cubicBezTo>
                  <a:cubicBezTo>
                    <a:pt x="689" y="643"/>
                    <a:pt x="689" y="643"/>
                    <a:pt x="689" y="643"/>
                  </a:cubicBezTo>
                  <a:cubicBezTo>
                    <a:pt x="689" y="644"/>
                    <a:pt x="690" y="646"/>
                    <a:pt x="692" y="647"/>
                  </a:cubicBezTo>
                  <a:cubicBezTo>
                    <a:pt x="695" y="648"/>
                    <a:pt x="697" y="646"/>
                    <a:pt x="698" y="644"/>
                  </a:cubicBezTo>
                  <a:cubicBezTo>
                    <a:pt x="706" y="622"/>
                    <a:pt x="706" y="622"/>
                    <a:pt x="706" y="622"/>
                  </a:cubicBezTo>
                  <a:cubicBezTo>
                    <a:pt x="707" y="622"/>
                    <a:pt x="708" y="620"/>
                    <a:pt x="709" y="619"/>
                  </a:cubicBezTo>
                  <a:cubicBezTo>
                    <a:pt x="709" y="618"/>
                    <a:pt x="708" y="617"/>
                    <a:pt x="708" y="616"/>
                  </a:cubicBezTo>
                  <a:cubicBezTo>
                    <a:pt x="749" y="495"/>
                    <a:pt x="749" y="495"/>
                    <a:pt x="749" y="495"/>
                  </a:cubicBezTo>
                  <a:cubicBezTo>
                    <a:pt x="750" y="494"/>
                    <a:pt x="751" y="493"/>
                    <a:pt x="752" y="492"/>
                  </a:cubicBezTo>
                  <a:cubicBezTo>
                    <a:pt x="752" y="491"/>
                    <a:pt x="751" y="490"/>
                    <a:pt x="751" y="489"/>
                  </a:cubicBezTo>
                  <a:cubicBezTo>
                    <a:pt x="803" y="335"/>
                    <a:pt x="803" y="335"/>
                    <a:pt x="803" y="335"/>
                  </a:cubicBezTo>
                  <a:cubicBezTo>
                    <a:pt x="805" y="334"/>
                    <a:pt x="806" y="333"/>
                    <a:pt x="806" y="332"/>
                  </a:cubicBezTo>
                  <a:cubicBezTo>
                    <a:pt x="806" y="331"/>
                    <a:pt x="805" y="330"/>
                    <a:pt x="805" y="330"/>
                  </a:cubicBezTo>
                  <a:cubicBezTo>
                    <a:pt x="843" y="217"/>
                    <a:pt x="843" y="217"/>
                    <a:pt x="843" y="217"/>
                  </a:cubicBezTo>
                  <a:cubicBezTo>
                    <a:pt x="843" y="217"/>
                    <a:pt x="843" y="217"/>
                    <a:pt x="844" y="217"/>
                  </a:cubicBezTo>
                  <a:cubicBezTo>
                    <a:pt x="845" y="217"/>
                    <a:pt x="846" y="217"/>
                    <a:pt x="847" y="218"/>
                  </a:cubicBezTo>
                  <a:cubicBezTo>
                    <a:pt x="848" y="218"/>
                    <a:pt x="848" y="218"/>
                    <a:pt x="849" y="218"/>
                  </a:cubicBezTo>
                  <a:cubicBezTo>
                    <a:pt x="849" y="218"/>
                    <a:pt x="850" y="218"/>
                    <a:pt x="851" y="218"/>
                  </a:cubicBezTo>
                  <a:cubicBezTo>
                    <a:pt x="851" y="218"/>
                    <a:pt x="851" y="218"/>
                    <a:pt x="851" y="218"/>
                  </a:cubicBezTo>
                  <a:cubicBezTo>
                    <a:pt x="852" y="218"/>
                    <a:pt x="852" y="218"/>
                    <a:pt x="853" y="218"/>
                  </a:cubicBezTo>
                  <a:cubicBezTo>
                    <a:pt x="854" y="217"/>
                    <a:pt x="857" y="217"/>
                    <a:pt x="860" y="216"/>
                  </a:cubicBezTo>
                  <a:cubicBezTo>
                    <a:pt x="865" y="214"/>
                    <a:pt x="870" y="212"/>
                    <a:pt x="875" y="210"/>
                  </a:cubicBezTo>
                  <a:cubicBezTo>
                    <a:pt x="877" y="209"/>
                    <a:pt x="879" y="208"/>
                    <a:pt x="881" y="207"/>
                  </a:cubicBezTo>
                  <a:cubicBezTo>
                    <a:pt x="882" y="206"/>
                    <a:pt x="882" y="206"/>
                    <a:pt x="883" y="205"/>
                  </a:cubicBezTo>
                  <a:cubicBezTo>
                    <a:pt x="883" y="205"/>
                    <a:pt x="884" y="204"/>
                    <a:pt x="884" y="204"/>
                  </a:cubicBezTo>
                  <a:cubicBezTo>
                    <a:pt x="884" y="203"/>
                    <a:pt x="885" y="202"/>
                    <a:pt x="885" y="202"/>
                  </a:cubicBezTo>
                  <a:cubicBezTo>
                    <a:pt x="885" y="202"/>
                    <a:pt x="885" y="202"/>
                    <a:pt x="885" y="202"/>
                  </a:cubicBezTo>
                  <a:cubicBezTo>
                    <a:pt x="885" y="201"/>
                    <a:pt x="885" y="201"/>
                    <a:pt x="885" y="200"/>
                  </a:cubicBezTo>
                  <a:cubicBezTo>
                    <a:pt x="887" y="192"/>
                    <a:pt x="894" y="167"/>
                    <a:pt x="901" y="143"/>
                  </a:cubicBezTo>
                  <a:cubicBezTo>
                    <a:pt x="903" y="142"/>
                    <a:pt x="905" y="140"/>
                    <a:pt x="905" y="137"/>
                  </a:cubicBezTo>
                  <a:cubicBezTo>
                    <a:pt x="904" y="136"/>
                    <a:pt x="904" y="136"/>
                    <a:pt x="903" y="135"/>
                  </a:cubicBezTo>
                  <a:cubicBezTo>
                    <a:pt x="907" y="124"/>
                    <a:pt x="910" y="113"/>
                    <a:pt x="912" y="105"/>
                  </a:cubicBezTo>
                  <a:cubicBezTo>
                    <a:pt x="913" y="101"/>
                    <a:pt x="914" y="97"/>
                    <a:pt x="915" y="94"/>
                  </a:cubicBezTo>
                  <a:cubicBezTo>
                    <a:pt x="916" y="93"/>
                    <a:pt x="916" y="92"/>
                    <a:pt x="916" y="91"/>
                  </a:cubicBezTo>
                  <a:cubicBezTo>
                    <a:pt x="916" y="91"/>
                    <a:pt x="916" y="91"/>
                    <a:pt x="916" y="90"/>
                  </a:cubicBezTo>
                  <a:cubicBezTo>
                    <a:pt x="917" y="90"/>
                    <a:pt x="917" y="90"/>
                    <a:pt x="917" y="90"/>
                  </a:cubicBezTo>
                  <a:cubicBezTo>
                    <a:pt x="918" y="89"/>
                    <a:pt x="919" y="89"/>
                    <a:pt x="920" y="87"/>
                  </a:cubicBezTo>
                  <a:cubicBezTo>
                    <a:pt x="925" y="84"/>
                    <a:pt x="934" y="78"/>
                    <a:pt x="941" y="73"/>
                  </a:cubicBezTo>
                  <a:cubicBezTo>
                    <a:pt x="942" y="72"/>
                    <a:pt x="942" y="72"/>
                    <a:pt x="943" y="72"/>
                  </a:cubicBezTo>
                  <a:cubicBezTo>
                    <a:pt x="944" y="72"/>
                    <a:pt x="946" y="73"/>
                    <a:pt x="946" y="73"/>
                  </a:cubicBezTo>
                  <a:cubicBezTo>
                    <a:pt x="947" y="73"/>
                    <a:pt x="950" y="73"/>
                    <a:pt x="951" y="72"/>
                  </a:cubicBezTo>
                  <a:cubicBezTo>
                    <a:pt x="951" y="70"/>
                    <a:pt x="950" y="69"/>
                    <a:pt x="950" y="69"/>
                  </a:cubicBezTo>
                  <a:cubicBezTo>
                    <a:pt x="950" y="69"/>
                    <a:pt x="984" y="43"/>
                    <a:pt x="985" y="42"/>
                  </a:cubicBezTo>
                  <a:cubicBezTo>
                    <a:pt x="987" y="40"/>
                    <a:pt x="998" y="29"/>
                    <a:pt x="988" y="15"/>
                  </a:cubicBezTo>
                  <a:close/>
                  <a:moveTo>
                    <a:pt x="156" y="1094"/>
                  </a:moveTo>
                  <a:cubicBezTo>
                    <a:pt x="140" y="1094"/>
                    <a:pt x="127" y="1081"/>
                    <a:pt x="127" y="1065"/>
                  </a:cubicBezTo>
                  <a:cubicBezTo>
                    <a:pt x="127" y="1049"/>
                    <a:pt x="140" y="1036"/>
                    <a:pt x="156" y="1036"/>
                  </a:cubicBezTo>
                  <a:cubicBezTo>
                    <a:pt x="171" y="1036"/>
                    <a:pt x="184" y="1049"/>
                    <a:pt x="184" y="1065"/>
                  </a:cubicBezTo>
                  <a:cubicBezTo>
                    <a:pt x="184" y="1081"/>
                    <a:pt x="171" y="1094"/>
                    <a:pt x="156" y="1094"/>
                  </a:cubicBezTo>
                  <a:close/>
                  <a:moveTo>
                    <a:pt x="150" y="931"/>
                  </a:moveTo>
                  <a:cubicBezTo>
                    <a:pt x="151" y="930"/>
                    <a:pt x="152" y="929"/>
                    <a:pt x="153" y="927"/>
                  </a:cubicBezTo>
                  <a:cubicBezTo>
                    <a:pt x="155" y="927"/>
                    <a:pt x="155" y="926"/>
                    <a:pt x="156" y="925"/>
                  </a:cubicBezTo>
                  <a:cubicBezTo>
                    <a:pt x="156" y="925"/>
                    <a:pt x="157" y="925"/>
                    <a:pt x="157" y="924"/>
                  </a:cubicBezTo>
                  <a:cubicBezTo>
                    <a:pt x="158" y="924"/>
                    <a:pt x="159" y="924"/>
                    <a:pt x="160" y="925"/>
                  </a:cubicBezTo>
                  <a:cubicBezTo>
                    <a:pt x="166" y="925"/>
                    <a:pt x="179" y="926"/>
                    <a:pt x="195" y="928"/>
                  </a:cubicBezTo>
                  <a:cubicBezTo>
                    <a:pt x="207" y="929"/>
                    <a:pt x="221" y="931"/>
                    <a:pt x="237" y="932"/>
                  </a:cubicBezTo>
                  <a:lnTo>
                    <a:pt x="150" y="931"/>
                  </a:lnTo>
                  <a:close/>
                  <a:moveTo>
                    <a:pt x="646" y="970"/>
                  </a:moveTo>
                  <a:cubicBezTo>
                    <a:pt x="645" y="971"/>
                    <a:pt x="644" y="971"/>
                    <a:pt x="644" y="972"/>
                  </a:cubicBezTo>
                  <a:cubicBezTo>
                    <a:pt x="642" y="971"/>
                    <a:pt x="639" y="971"/>
                    <a:pt x="635" y="970"/>
                  </a:cubicBezTo>
                  <a:cubicBezTo>
                    <a:pt x="625" y="969"/>
                    <a:pt x="609" y="967"/>
                    <a:pt x="587" y="964"/>
                  </a:cubicBezTo>
                  <a:cubicBezTo>
                    <a:pt x="650" y="965"/>
                    <a:pt x="650" y="965"/>
                    <a:pt x="650" y="965"/>
                  </a:cubicBezTo>
                  <a:cubicBezTo>
                    <a:pt x="649" y="967"/>
                    <a:pt x="647" y="969"/>
                    <a:pt x="646" y="970"/>
                  </a:cubicBezTo>
                  <a:close/>
                  <a:moveTo>
                    <a:pt x="894" y="1065"/>
                  </a:moveTo>
                  <a:cubicBezTo>
                    <a:pt x="894" y="1081"/>
                    <a:pt x="882" y="1094"/>
                    <a:pt x="866" y="1094"/>
                  </a:cubicBezTo>
                  <a:cubicBezTo>
                    <a:pt x="850" y="1094"/>
                    <a:pt x="837" y="1081"/>
                    <a:pt x="837" y="1065"/>
                  </a:cubicBezTo>
                  <a:cubicBezTo>
                    <a:pt x="837" y="1049"/>
                    <a:pt x="850" y="1036"/>
                    <a:pt x="866" y="1036"/>
                  </a:cubicBezTo>
                  <a:cubicBezTo>
                    <a:pt x="882" y="1036"/>
                    <a:pt x="894" y="1049"/>
                    <a:pt x="894" y="1065"/>
                  </a:cubicBezTo>
                  <a:close/>
                  <a:moveTo>
                    <a:pt x="674" y="682"/>
                  </a:moveTo>
                  <a:cubicBezTo>
                    <a:pt x="679" y="685"/>
                    <a:pt x="686" y="690"/>
                    <a:pt x="693" y="696"/>
                  </a:cubicBezTo>
                  <a:cubicBezTo>
                    <a:pt x="703" y="704"/>
                    <a:pt x="715" y="714"/>
                    <a:pt x="725" y="723"/>
                  </a:cubicBezTo>
                  <a:cubicBezTo>
                    <a:pt x="735" y="733"/>
                    <a:pt x="744" y="741"/>
                    <a:pt x="749" y="746"/>
                  </a:cubicBezTo>
                  <a:cubicBezTo>
                    <a:pt x="778" y="773"/>
                    <a:pt x="803" y="797"/>
                    <a:pt x="821" y="814"/>
                  </a:cubicBezTo>
                  <a:cubicBezTo>
                    <a:pt x="829" y="822"/>
                    <a:pt x="836" y="829"/>
                    <a:pt x="841" y="834"/>
                  </a:cubicBezTo>
                  <a:cubicBezTo>
                    <a:pt x="836" y="834"/>
                    <a:pt x="832" y="838"/>
                    <a:pt x="832" y="843"/>
                  </a:cubicBezTo>
                  <a:cubicBezTo>
                    <a:pt x="832" y="848"/>
                    <a:pt x="836" y="852"/>
                    <a:pt x="841" y="852"/>
                  </a:cubicBezTo>
                  <a:cubicBezTo>
                    <a:pt x="844" y="852"/>
                    <a:pt x="846" y="850"/>
                    <a:pt x="848" y="848"/>
                  </a:cubicBezTo>
                  <a:cubicBezTo>
                    <a:pt x="848" y="862"/>
                    <a:pt x="848" y="887"/>
                    <a:pt x="848" y="910"/>
                  </a:cubicBezTo>
                  <a:cubicBezTo>
                    <a:pt x="848" y="922"/>
                    <a:pt x="849" y="933"/>
                    <a:pt x="849" y="942"/>
                  </a:cubicBezTo>
                  <a:cubicBezTo>
                    <a:pt x="688" y="940"/>
                    <a:pt x="688" y="940"/>
                    <a:pt x="688" y="940"/>
                  </a:cubicBezTo>
                  <a:cubicBezTo>
                    <a:pt x="693" y="938"/>
                    <a:pt x="696" y="934"/>
                    <a:pt x="696" y="928"/>
                  </a:cubicBezTo>
                  <a:cubicBezTo>
                    <a:pt x="696" y="926"/>
                    <a:pt x="695" y="924"/>
                    <a:pt x="694" y="922"/>
                  </a:cubicBezTo>
                  <a:cubicBezTo>
                    <a:pt x="705" y="907"/>
                    <a:pt x="712" y="895"/>
                    <a:pt x="712" y="895"/>
                  </a:cubicBezTo>
                  <a:cubicBezTo>
                    <a:pt x="714" y="893"/>
                    <a:pt x="713" y="890"/>
                    <a:pt x="711" y="888"/>
                  </a:cubicBezTo>
                  <a:cubicBezTo>
                    <a:pt x="709" y="887"/>
                    <a:pt x="706" y="887"/>
                    <a:pt x="704" y="890"/>
                  </a:cubicBezTo>
                  <a:cubicBezTo>
                    <a:pt x="704" y="890"/>
                    <a:pt x="704" y="890"/>
                    <a:pt x="704" y="890"/>
                  </a:cubicBezTo>
                  <a:cubicBezTo>
                    <a:pt x="702" y="894"/>
                    <a:pt x="695" y="904"/>
                    <a:pt x="686" y="917"/>
                  </a:cubicBezTo>
                  <a:cubicBezTo>
                    <a:pt x="685" y="917"/>
                    <a:pt x="685" y="917"/>
                    <a:pt x="684" y="917"/>
                  </a:cubicBezTo>
                  <a:cubicBezTo>
                    <a:pt x="678" y="917"/>
                    <a:pt x="672" y="922"/>
                    <a:pt x="672" y="928"/>
                  </a:cubicBezTo>
                  <a:cubicBezTo>
                    <a:pt x="672" y="931"/>
                    <a:pt x="673" y="932"/>
                    <a:pt x="674" y="934"/>
                  </a:cubicBezTo>
                  <a:cubicBezTo>
                    <a:pt x="674" y="935"/>
                    <a:pt x="673" y="935"/>
                    <a:pt x="673" y="936"/>
                  </a:cubicBezTo>
                  <a:cubicBezTo>
                    <a:pt x="672" y="937"/>
                    <a:pt x="671" y="938"/>
                    <a:pt x="670" y="939"/>
                  </a:cubicBezTo>
                  <a:cubicBezTo>
                    <a:pt x="628" y="939"/>
                    <a:pt x="628" y="939"/>
                    <a:pt x="628" y="939"/>
                  </a:cubicBezTo>
                  <a:cubicBezTo>
                    <a:pt x="629" y="938"/>
                    <a:pt x="629" y="938"/>
                    <a:pt x="629" y="938"/>
                  </a:cubicBezTo>
                  <a:cubicBezTo>
                    <a:pt x="631" y="938"/>
                    <a:pt x="632" y="937"/>
                    <a:pt x="633" y="936"/>
                  </a:cubicBezTo>
                  <a:cubicBezTo>
                    <a:pt x="635" y="934"/>
                    <a:pt x="636" y="932"/>
                    <a:pt x="637" y="930"/>
                  </a:cubicBezTo>
                  <a:cubicBezTo>
                    <a:pt x="639" y="927"/>
                    <a:pt x="639" y="925"/>
                    <a:pt x="640" y="922"/>
                  </a:cubicBezTo>
                  <a:cubicBezTo>
                    <a:pt x="640" y="919"/>
                    <a:pt x="640" y="916"/>
                    <a:pt x="640" y="914"/>
                  </a:cubicBezTo>
                  <a:cubicBezTo>
                    <a:pt x="640" y="913"/>
                    <a:pt x="640" y="911"/>
                    <a:pt x="640" y="908"/>
                  </a:cubicBezTo>
                  <a:cubicBezTo>
                    <a:pt x="640" y="896"/>
                    <a:pt x="641" y="871"/>
                    <a:pt x="641" y="849"/>
                  </a:cubicBezTo>
                  <a:cubicBezTo>
                    <a:pt x="641" y="838"/>
                    <a:pt x="641" y="827"/>
                    <a:pt x="641" y="818"/>
                  </a:cubicBezTo>
                  <a:cubicBezTo>
                    <a:pt x="641" y="810"/>
                    <a:pt x="641" y="804"/>
                    <a:pt x="641" y="801"/>
                  </a:cubicBezTo>
                  <a:cubicBezTo>
                    <a:pt x="641" y="800"/>
                    <a:pt x="641" y="799"/>
                    <a:pt x="641" y="799"/>
                  </a:cubicBezTo>
                  <a:cubicBezTo>
                    <a:pt x="640" y="797"/>
                    <a:pt x="640" y="796"/>
                    <a:pt x="639" y="795"/>
                  </a:cubicBezTo>
                  <a:cubicBezTo>
                    <a:pt x="638" y="794"/>
                    <a:pt x="637" y="792"/>
                    <a:pt x="636" y="791"/>
                  </a:cubicBezTo>
                  <a:cubicBezTo>
                    <a:pt x="633" y="787"/>
                    <a:pt x="629" y="783"/>
                    <a:pt x="624" y="779"/>
                  </a:cubicBezTo>
                  <a:cubicBezTo>
                    <a:pt x="616" y="771"/>
                    <a:pt x="605" y="762"/>
                    <a:pt x="593" y="752"/>
                  </a:cubicBezTo>
                  <a:cubicBezTo>
                    <a:pt x="575" y="737"/>
                    <a:pt x="555" y="720"/>
                    <a:pt x="539" y="707"/>
                  </a:cubicBezTo>
                  <a:cubicBezTo>
                    <a:pt x="530" y="701"/>
                    <a:pt x="523" y="695"/>
                    <a:pt x="518" y="690"/>
                  </a:cubicBezTo>
                  <a:cubicBezTo>
                    <a:pt x="515" y="688"/>
                    <a:pt x="513" y="686"/>
                    <a:pt x="511" y="685"/>
                  </a:cubicBezTo>
                  <a:cubicBezTo>
                    <a:pt x="509" y="683"/>
                    <a:pt x="508" y="682"/>
                    <a:pt x="507" y="682"/>
                  </a:cubicBezTo>
                  <a:cubicBezTo>
                    <a:pt x="506" y="681"/>
                    <a:pt x="505" y="679"/>
                    <a:pt x="504" y="677"/>
                  </a:cubicBezTo>
                  <a:cubicBezTo>
                    <a:pt x="503" y="674"/>
                    <a:pt x="502" y="672"/>
                    <a:pt x="502" y="670"/>
                  </a:cubicBezTo>
                  <a:cubicBezTo>
                    <a:pt x="502" y="668"/>
                    <a:pt x="502" y="667"/>
                    <a:pt x="503" y="666"/>
                  </a:cubicBezTo>
                  <a:cubicBezTo>
                    <a:pt x="503" y="665"/>
                    <a:pt x="503" y="665"/>
                    <a:pt x="504" y="664"/>
                  </a:cubicBezTo>
                  <a:cubicBezTo>
                    <a:pt x="505" y="663"/>
                    <a:pt x="506" y="663"/>
                    <a:pt x="507" y="662"/>
                  </a:cubicBezTo>
                  <a:cubicBezTo>
                    <a:pt x="509" y="661"/>
                    <a:pt x="511" y="661"/>
                    <a:pt x="515" y="661"/>
                  </a:cubicBezTo>
                  <a:cubicBezTo>
                    <a:pt x="515" y="661"/>
                    <a:pt x="516" y="661"/>
                    <a:pt x="516" y="661"/>
                  </a:cubicBezTo>
                  <a:cubicBezTo>
                    <a:pt x="523" y="661"/>
                    <a:pt x="535" y="662"/>
                    <a:pt x="549" y="663"/>
                  </a:cubicBezTo>
                  <a:cubicBezTo>
                    <a:pt x="570" y="665"/>
                    <a:pt x="595" y="668"/>
                    <a:pt x="617" y="671"/>
                  </a:cubicBezTo>
                  <a:cubicBezTo>
                    <a:pt x="628" y="672"/>
                    <a:pt x="639" y="673"/>
                    <a:pt x="647" y="674"/>
                  </a:cubicBezTo>
                  <a:cubicBezTo>
                    <a:pt x="651" y="675"/>
                    <a:pt x="654" y="676"/>
                    <a:pt x="657" y="676"/>
                  </a:cubicBezTo>
                  <a:cubicBezTo>
                    <a:pt x="660" y="676"/>
                    <a:pt x="663" y="677"/>
                    <a:pt x="664" y="677"/>
                  </a:cubicBezTo>
                  <a:cubicBezTo>
                    <a:pt x="665" y="677"/>
                    <a:pt x="665" y="677"/>
                    <a:pt x="666" y="678"/>
                  </a:cubicBezTo>
                  <a:cubicBezTo>
                    <a:pt x="668" y="679"/>
                    <a:pt x="671" y="680"/>
                    <a:pt x="674" y="682"/>
                  </a:cubicBezTo>
                  <a:close/>
                  <a:moveTo>
                    <a:pt x="855" y="118"/>
                  </a:moveTo>
                  <a:cubicBezTo>
                    <a:pt x="901" y="114"/>
                    <a:pt x="901" y="114"/>
                    <a:pt x="901" y="114"/>
                  </a:cubicBezTo>
                  <a:cubicBezTo>
                    <a:pt x="899" y="120"/>
                    <a:pt x="897" y="126"/>
                    <a:pt x="895" y="133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4"/>
                    <a:pt x="869" y="133"/>
                    <a:pt x="867" y="132"/>
                  </a:cubicBezTo>
                  <a:cubicBezTo>
                    <a:pt x="864" y="131"/>
                    <a:pt x="862" y="133"/>
                    <a:pt x="861" y="135"/>
                  </a:cubicBezTo>
                  <a:cubicBezTo>
                    <a:pt x="860" y="137"/>
                    <a:pt x="860" y="137"/>
                    <a:pt x="860" y="137"/>
                  </a:cubicBezTo>
                  <a:cubicBezTo>
                    <a:pt x="845" y="138"/>
                    <a:pt x="845" y="138"/>
                    <a:pt x="845" y="138"/>
                  </a:cubicBezTo>
                  <a:cubicBezTo>
                    <a:pt x="848" y="131"/>
                    <a:pt x="852" y="124"/>
                    <a:pt x="855" y="118"/>
                  </a:cubicBezTo>
                  <a:close/>
                  <a:moveTo>
                    <a:pt x="841" y="192"/>
                  </a:moveTo>
                  <a:cubicBezTo>
                    <a:pt x="841" y="191"/>
                    <a:pt x="841" y="191"/>
                    <a:pt x="841" y="191"/>
                  </a:cubicBezTo>
                  <a:cubicBezTo>
                    <a:pt x="842" y="189"/>
                    <a:pt x="841" y="187"/>
                    <a:pt x="839" y="186"/>
                  </a:cubicBezTo>
                  <a:cubicBezTo>
                    <a:pt x="837" y="185"/>
                    <a:pt x="834" y="187"/>
                    <a:pt x="833" y="189"/>
                  </a:cubicBezTo>
                  <a:cubicBezTo>
                    <a:pt x="832" y="192"/>
                    <a:pt x="832" y="192"/>
                    <a:pt x="832" y="192"/>
                  </a:cubicBezTo>
                  <a:cubicBezTo>
                    <a:pt x="822" y="193"/>
                    <a:pt x="822" y="193"/>
                    <a:pt x="822" y="19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5" y="158"/>
                    <a:pt x="837" y="153"/>
                    <a:pt x="840" y="148"/>
                  </a:cubicBezTo>
                  <a:cubicBezTo>
                    <a:pt x="857" y="147"/>
                    <a:pt x="857" y="147"/>
                    <a:pt x="857" y="147"/>
                  </a:cubicBezTo>
                  <a:cubicBezTo>
                    <a:pt x="841" y="192"/>
                    <a:pt x="841" y="192"/>
                    <a:pt x="841" y="192"/>
                  </a:cubicBezTo>
                  <a:close/>
                  <a:moveTo>
                    <a:pt x="449" y="593"/>
                  </a:moveTo>
                  <a:cubicBezTo>
                    <a:pt x="449" y="591"/>
                    <a:pt x="449" y="591"/>
                    <a:pt x="449" y="591"/>
                  </a:cubicBezTo>
                  <a:cubicBezTo>
                    <a:pt x="470" y="594"/>
                    <a:pt x="470" y="594"/>
                    <a:pt x="470" y="594"/>
                  </a:cubicBezTo>
                  <a:cubicBezTo>
                    <a:pt x="469" y="596"/>
                    <a:pt x="469" y="596"/>
                    <a:pt x="469" y="596"/>
                  </a:cubicBezTo>
                  <a:cubicBezTo>
                    <a:pt x="461" y="595"/>
                    <a:pt x="454" y="594"/>
                    <a:pt x="449" y="593"/>
                  </a:cubicBezTo>
                  <a:close/>
                  <a:moveTo>
                    <a:pt x="198" y="554"/>
                  </a:moveTo>
                  <a:cubicBezTo>
                    <a:pt x="177" y="552"/>
                    <a:pt x="177" y="552"/>
                    <a:pt x="177" y="552"/>
                  </a:cubicBezTo>
                  <a:cubicBezTo>
                    <a:pt x="186" y="458"/>
                    <a:pt x="186" y="458"/>
                    <a:pt x="186" y="458"/>
                  </a:cubicBezTo>
                  <a:cubicBezTo>
                    <a:pt x="209" y="459"/>
                    <a:pt x="209" y="459"/>
                    <a:pt x="209" y="459"/>
                  </a:cubicBezTo>
                  <a:lnTo>
                    <a:pt x="198" y="554"/>
                  </a:lnTo>
                  <a:close/>
                  <a:moveTo>
                    <a:pt x="179" y="208"/>
                  </a:moveTo>
                  <a:cubicBezTo>
                    <a:pt x="195" y="207"/>
                    <a:pt x="195" y="207"/>
                    <a:pt x="195" y="207"/>
                  </a:cubicBezTo>
                  <a:cubicBezTo>
                    <a:pt x="195" y="209"/>
                    <a:pt x="195" y="209"/>
                    <a:pt x="195" y="209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3" y="241"/>
                    <a:pt x="203" y="241"/>
                    <a:pt x="203" y="241"/>
                  </a:cubicBezTo>
                  <a:cubicBezTo>
                    <a:pt x="177" y="243"/>
                    <a:pt x="177" y="243"/>
                    <a:pt x="177" y="243"/>
                  </a:cubicBezTo>
                  <a:lnTo>
                    <a:pt x="179" y="208"/>
                  </a:lnTo>
                  <a:close/>
                  <a:moveTo>
                    <a:pt x="268" y="202"/>
                  </a:moveTo>
                  <a:cubicBezTo>
                    <a:pt x="263" y="236"/>
                    <a:pt x="263" y="236"/>
                    <a:pt x="263" y="236"/>
                  </a:cubicBezTo>
                  <a:cubicBezTo>
                    <a:pt x="238" y="238"/>
                    <a:pt x="238" y="238"/>
                    <a:pt x="238" y="238"/>
                  </a:cubicBezTo>
                  <a:cubicBezTo>
                    <a:pt x="242" y="205"/>
                    <a:pt x="242" y="205"/>
                    <a:pt x="242" y="205"/>
                  </a:cubicBezTo>
                  <a:lnTo>
                    <a:pt x="268" y="202"/>
                  </a:lnTo>
                  <a:close/>
                  <a:moveTo>
                    <a:pt x="331" y="197"/>
                  </a:moveTo>
                  <a:cubicBezTo>
                    <a:pt x="326" y="232"/>
                    <a:pt x="326" y="232"/>
                    <a:pt x="326" y="232"/>
                  </a:cubicBezTo>
                  <a:cubicBezTo>
                    <a:pt x="298" y="234"/>
                    <a:pt x="298" y="234"/>
                    <a:pt x="298" y="234"/>
                  </a:cubicBezTo>
                  <a:cubicBezTo>
                    <a:pt x="303" y="199"/>
                    <a:pt x="303" y="199"/>
                    <a:pt x="303" y="199"/>
                  </a:cubicBezTo>
                  <a:lnTo>
                    <a:pt x="331" y="197"/>
                  </a:lnTo>
                  <a:close/>
                  <a:moveTo>
                    <a:pt x="394" y="191"/>
                  </a:moveTo>
                  <a:cubicBezTo>
                    <a:pt x="387" y="227"/>
                    <a:pt x="387" y="227"/>
                    <a:pt x="387" y="227"/>
                  </a:cubicBezTo>
                  <a:cubicBezTo>
                    <a:pt x="359" y="229"/>
                    <a:pt x="359" y="229"/>
                    <a:pt x="359" y="229"/>
                  </a:cubicBezTo>
                  <a:cubicBezTo>
                    <a:pt x="365" y="193"/>
                    <a:pt x="365" y="193"/>
                    <a:pt x="365" y="193"/>
                  </a:cubicBezTo>
                  <a:lnTo>
                    <a:pt x="394" y="191"/>
                  </a:lnTo>
                  <a:close/>
                  <a:moveTo>
                    <a:pt x="456" y="185"/>
                  </a:moveTo>
                  <a:cubicBezTo>
                    <a:pt x="448" y="222"/>
                    <a:pt x="448" y="222"/>
                    <a:pt x="448" y="222"/>
                  </a:cubicBezTo>
                  <a:cubicBezTo>
                    <a:pt x="420" y="224"/>
                    <a:pt x="420" y="224"/>
                    <a:pt x="420" y="224"/>
                  </a:cubicBezTo>
                  <a:cubicBezTo>
                    <a:pt x="427" y="188"/>
                    <a:pt x="427" y="188"/>
                    <a:pt x="427" y="188"/>
                  </a:cubicBezTo>
                  <a:lnTo>
                    <a:pt x="456" y="185"/>
                  </a:lnTo>
                  <a:close/>
                  <a:moveTo>
                    <a:pt x="518" y="179"/>
                  </a:moveTo>
                  <a:cubicBezTo>
                    <a:pt x="509" y="217"/>
                    <a:pt x="509" y="217"/>
                    <a:pt x="509" y="217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491" y="182"/>
                    <a:pt x="491" y="182"/>
                    <a:pt x="491" y="182"/>
                  </a:cubicBezTo>
                  <a:lnTo>
                    <a:pt x="518" y="179"/>
                  </a:lnTo>
                  <a:close/>
                  <a:moveTo>
                    <a:pt x="581" y="174"/>
                  </a:moveTo>
                  <a:cubicBezTo>
                    <a:pt x="571" y="213"/>
                    <a:pt x="571" y="213"/>
                    <a:pt x="571" y="213"/>
                  </a:cubicBezTo>
                  <a:cubicBezTo>
                    <a:pt x="543" y="215"/>
                    <a:pt x="543" y="215"/>
                    <a:pt x="543" y="215"/>
                  </a:cubicBezTo>
                  <a:cubicBezTo>
                    <a:pt x="552" y="176"/>
                    <a:pt x="552" y="176"/>
                    <a:pt x="552" y="176"/>
                  </a:cubicBezTo>
                  <a:lnTo>
                    <a:pt x="581" y="174"/>
                  </a:lnTo>
                  <a:close/>
                  <a:moveTo>
                    <a:pt x="643" y="168"/>
                  </a:moveTo>
                  <a:cubicBezTo>
                    <a:pt x="632" y="208"/>
                    <a:pt x="632" y="208"/>
                    <a:pt x="632" y="208"/>
                  </a:cubicBezTo>
                  <a:cubicBezTo>
                    <a:pt x="604" y="210"/>
                    <a:pt x="604" y="210"/>
                    <a:pt x="604" y="210"/>
                  </a:cubicBezTo>
                  <a:cubicBezTo>
                    <a:pt x="614" y="171"/>
                    <a:pt x="614" y="171"/>
                    <a:pt x="614" y="171"/>
                  </a:cubicBezTo>
                  <a:lnTo>
                    <a:pt x="643" y="168"/>
                  </a:lnTo>
                  <a:close/>
                  <a:moveTo>
                    <a:pt x="706" y="162"/>
                  </a:moveTo>
                  <a:cubicBezTo>
                    <a:pt x="693" y="203"/>
                    <a:pt x="693" y="203"/>
                    <a:pt x="693" y="203"/>
                  </a:cubicBezTo>
                  <a:cubicBezTo>
                    <a:pt x="667" y="205"/>
                    <a:pt x="667" y="205"/>
                    <a:pt x="667" y="205"/>
                  </a:cubicBezTo>
                  <a:cubicBezTo>
                    <a:pt x="680" y="165"/>
                    <a:pt x="680" y="165"/>
                    <a:pt x="680" y="165"/>
                  </a:cubicBezTo>
                  <a:lnTo>
                    <a:pt x="706" y="162"/>
                  </a:lnTo>
                  <a:close/>
                  <a:moveTo>
                    <a:pt x="772" y="156"/>
                  </a:moveTo>
                  <a:cubicBezTo>
                    <a:pt x="758" y="198"/>
                    <a:pt x="758" y="198"/>
                    <a:pt x="758" y="198"/>
                  </a:cubicBezTo>
                  <a:cubicBezTo>
                    <a:pt x="728" y="200"/>
                    <a:pt x="728" y="200"/>
                    <a:pt x="728" y="200"/>
                  </a:cubicBezTo>
                  <a:cubicBezTo>
                    <a:pt x="742" y="159"/>
                    <a:pt x="742" y="159"/>
                    <a:pt x="742" y="159"/>
                  </a:cubicBezTo>
                  <a:lnTo>
                    <a:pt x="772" y="156"/>
                  </a:lnTo>
                  <a:close/>
                  <a:moveTo>
                    <a:pt x="141" y="333"/>
                  </a:moveTo>
                  <a:cubicBezTo>
                    <a:pt x="164" y="333"/>
                    <a:pt x="164" y="333"/>
                    <a:pt x="164" y="333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6" y="334"/>
                    <a:pt x="166" y="334"/>
                    <a:pt x="166" y="334"/>
                  </a:cubicBezTo>
                  <a:cubicBezTo>
                    <a:pt x="157" y="449"/>
                    <a:pt x="157" y="449"/>
                    <a:pt x="157" y="449"/>
                  </a:cubicBezTo>
                  <a:cubicBezTo>
                    <a:pt x="134" y="448"/>
                    <a:pt x="134" y="448"/>
                    <a:pt x="134" y="448"/>
                  </a:cubicBezTo>
                  <a:lnTo>
                    <a:pt x="141" y="333"/>
                  </a:lnTo>
                  <a:close/>
                  <a:moveTo>
                    <a:pt x="130" y="448"/>
                  </a:moveTo>
                  <a:cubicBezTo>
                    <a:pt x="107" y="446"/>
                    <a:pt x="107" y="446"/>
                    <a:pt x="107" y="446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38" y="333"/>
                    <a:pt x="138" y="333"/>
                    <a:pt x="138" y="333"/>
                  </a:cubicBezTo>
                  <a:lnTo>
                    <a:pt x="130" y="448"/>
                  </a:lnTo>
                  <a:close/>
                  <a:moveTo>
                    <a:pt x="169" y="334"/>
                  </a:moveTo>
                  <a:cubicBezTo>
                    <a:pt x="194" y="334"/>
                    <a:pt x="194" y="334"/>
                    <a:pt x="194" y="334"/>
                  </a:cubicBezTo>
                  <a:cubicBezTo>
                    <a:pt x="183" y="451"/>
                    <a:pt x="183" y="451"/>
                    <a:pt x="183" y="451"/>
                  </a:cubicBezTo>
                  <a:cubicBezTo>
                    <a:pt x="160" y="450"/>
                    <a:pt x="160" y="450"/>
                    <a:pt x="160" y="450"/>
                  </a:cubicBezTo>
                  <a:lnTo>
                    <a:pt x="169" y="334"/>
                  </a:lnTo>
                  <a:close/>
                  <a:moveTo>
                    <a:pt x="198" y="334"/>
                  </a:moveTo>
                  <a:cubicBezTo>
                    <a:pt x="223" y="334"/>
                    <a:pt x="223" y="334"/>
                    <a:pt x="223" y="334"/>
                  </a:cubicBezTo>
                  <a:cubicBezTo>
                    <a:pt x="210" y="453"/>
                    <a:pt x="210" y="453"/>
                    <a:pt x="210" y="453"/>
                  </a:cubicBezTo>
                  <a:cubicBezTo>
                    <a:pt x="186" y="451"/>
                    <a:pt x="186" y="451"/>
                    <a:pt x="186" y="451"/>
                  </a:cubicBezTo>
                  <a:lnTo>
                    <a:pt x="198" y="334"/>
                  </a:lnTo>
                  <a:close/>
                  <a:moveTo>
                    <a:pt x="227" y="334"/>
                  </a:moveTo>
                  <a:cubicBezTo>
                    <a:pt x="251" y="334"/>
                    <a:pt x="251" y="334"/>
                    <a:pt x="251" y="334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13" y="453"/>
                    <a:pt x="213" y="453"/>
                    <a:pt x="213" y="453"/>
                  </a:cubicBezTo>
                  <a:lnTo>
                    <a:pt x="227" y="334"/>
                  </a:lnTo>
                  <a:close/>
                  <a:moveTo>
                    <a:pt x="254" y="334"/>
                  </a:moveTo>
                  <a:cubicBezTo>
                    <a:pt x="280" y="334"/>
                    <a:pt x="280" y="334"/>
                    <a:pt x="280" y="334"/>
                  </a:cubicBezTo>
                  <a:cubicBezTo>
                    <a:pt x="263" y="456"/>
                    <a:pt x="263" y="456"/>
                    <a:pt x="263" y="456"/>
                  </a:cubicBezTo>
                  <a:cubicBezTo>
                    <a:pt x="239" y="455"/>
                    <a:pt x="239" y="455"/>
                    <a:pt x="239" y="455"/>
                  </a:cubicBezTo>
                  <a:lnTo>
                    <a:pt x="254" y="334"/>
                  </a:lnTo>
                  <a:close/>
                  <a:moveTo>
                    <a:pt x="284" y="334"/>
                  </a:moveTo>
                  <a:cubicBezTo>
                    <a:pt x="310" y="335"/>
                    <a:pt x="310" y="335"/>
                    <a:pt x="310" y="335"/>
                  </a:cubicBezTo>
                  <a:cubicBezTo>
                    <a:pt x="290" y="458"/>
                    <a:pt x="290" y="458"/>
                    <a:pt x="290" y="458"/>
                  </a:cubicBezTo>
                  <a:cubicBezTo>
                    <a:pt x="266" y="457"/>
                    <a:pt x="266" y="457"/>
                    <a:pt x="266" y="457"/>
                  </a:cubicBezTo>
                  <a:lnTo>
                    <a:pt x="284" y="334"/>
                  </a:lnTo>
                  <a:close/>
                  <a:moveTo>
                    <a:pt x="313" y="335"/>
                  </a:moveTo>
                  <a:cubicBezTo>
                    <a:pt x="337" y="335"/>
                    <a:pt x="337" y="335"/>
                    <a:pt x="337" y="335"/>
                  </a:cubicBezTo>
                  <a:cubicBezTo>
                    <a:pt x="316" y="460"/>
                    <a:pt x="316" y="460"/>
                    <a:pt x="316" y="460"/>
                  </a:cubicBezTo>
                  <a:cubicBezTo>
                    <a:pt x="293" y="458"/>
                    <a:pt x="293" y="458"/>
                    <a:pt x="293" y="458"/>
                  </a:cubicBezTo>
                  <a:lnTo>
                    <a:pt x="313" y="335"/>
                  </a:lnTo>
                  <a:close/>
                  <a:moveTo>
                    <a:pt x="341" y="335"/>
                  </a:moveTo>
                  <a:cubicBezTo>
                    <a:pt x="367" y="335"/>
                    <a:pt x="367" y="335"/>
                    <a:pt x="367" y="335"/>
                  </a:cubicBezTo>
                  <a:cubicBezTo>
                    <a:pt x="343" y="462"/>
                    <a:pt x="343" y="462"/>
                    <a:pt x="343" y="462"/>
                  </a:cubicBezTo>
                  <a:cubicBezTo>
                    <a:pt x="319" y="460"/>
                    <a:pt x="319" y="460"/>
                    <a:pt x="319" y="460"/>
                  </a:cubicBezTo>
                  <a:lnTo>
                    <a:pt x="341" y="335"/>
                  </a:lnTo>
                  <a:close/>
                  <a:moveTo>
                    <a:pt x="370" y="335"/>
                  </a:moveTo>
                  <a:cubicBezTo>
                    <a:pt x="395" y="335"/>
                    <a:pt x="395" y="335"/>
                    <a:pt x="395" y="335"/>
                  </a:cubicBezTo>
                  <a:cubicBezTo>
                    <a:pt x="370" y="463"/>
                    <a:pt x="370" y="463"/>
                    <a:pt x="370" y="463"/>
                  </a:cubicBezTo>
                  <a:cubicBezTo>
                    <a:pt x="346" y="462"/>
                    <a:pt x="346" y="462"/>
                    <a:pt x="346" y="462"/>
                  </a:cubicBezTo>
                  <a:lnTo>
                    <a:pt x="370" y="335"/>
                  </a:lnTo>
                  <a:close/>
                  <a:moveTo>
                    <a:pt x="398" y="335"/>
                  </a:moveTo>
                  <a:cubicBezTo>
                    <a:pt x="424" y="335"/>
                    <a:pt x="424" y="335"/>
                    <a:pt x="424" y="335"/>
                  </a:cubicBezTo>
                  <a:cubicBezTo>
                    <a:pt x="396" y="465"/>
                    <a:pt x="396" y="465"/>
                    <a:pt x="396" y="465"/>
                  </a:cubicBezTo>
                  <a:cubicBezTo>
                    <a:pt x="373" y="464"/>
                    <a:pt x="373" y="464"/>
                    <a:pt x="373" y="464"/>
                  </a:cubicBezTo>
                  <a:lnTo>
                    <a:pt x="398" y="335"/>
                  </a:lnTo>
                  <a:close/>
                  <a:moveTo>
                    <a:pt x="427" y="335"/>
                  </a:moveTo>
                  <a:cubicBezTo>
                    <a:pt x="453" y="335"/>
                    <a:pt x="453" y="335"/>
                    <a:pt x="453" y="335"/>
                  </a:cubicBezTo>
                  <a:cubicBezTo>
                    <a:pt x="423" y="467"/>
                    <a:pt x="423" y="467"/>
                    <a:pt x="423" y="467"/>
                  </a:cubicBezTo>
                  <a:cubicBezTo>
                    <a:pt x="399" y="465"/>
                    <a:pt x="399" y="465"/>
                    <a:pt x="399" y="465"/>
                  </a:cubicBezTo>
                  <a:lnTo>
                    <a:pt x="427" y="335"/>
                  </a:lnTo>
                  <a:close/>
                  <a:moveTo>
                    <a:pt x="456" y="335"/>
                  </a:moveTo>
                  <a:cubicBezTo>
                    <a:pt x="482" y="335"/>
                    <a:pt x="482" y="335"/>
                    <a:pt x="482" y="335"/>
                  </a:cubicBezTo>
                  <a:cubicBezTo>
                    <a:pt x="450" y="469"/>
                    <a:pt x="450" y="469"/>
                    <a:pt x="450" y="469"/>
                  </a:cubicBezTo>
                  <a:cubicBezTo>
                    <a:pt x="427" y="467"/>
                    <a:pt x="427" y="467"/>
                    <a:pt x="427" y="467"/>
                  </a:cubicBezTo>
                  <a:lnTo>
                    <a:pt x="456" y="335"/>
                  </a:lnTo>
                  <a:close/>
                  <a:moveTo>
                    <a:pt x="485" y="335"/>
                  </a:moveTo>
                  <a:cubicBezTo>
                    <a:pt x="509" y="335"/>
                    <a:pt x="509" y="335"/>
                    <a:pt x="509" y="335"/>
                  </a:cubicBezTo>
                  <a:cubicBezTo>
                    <a:pt x="476" y="470"/>
                    <a:pt x="476" y="470"/>
                    <a:pt x="476" y="470"/>
                  </a:cubicBezTo>
                  <a:cubicBezTo>
                    <a:pt x="454" y="469"/>
                    <a:pt x="454" y="469"/>
                    <a:pt x="454" y="469"/>
                  </a:cubicBezTo>
                  <a:lnTo>
                    <a:pt x="485" y="335"/>
                  </a:lnTo>
                  <a:close/>
                  <a:moveTo>
                    <a:pt x="663" y="483"/>
                  </a:moveTo>
                  <a:cubicBezTo>
                    <a:pt x="640" y="481"/>
                    <a:pt x="640" y="481"/>
                    <a:pt x="640" y="481"/>
                  </a:cubicBezTo>
                  <a:cubicBezTo>
                    <a:pt x="685" y="336"/>
                    <a:pt x="685" y="336"/>
                    <a:pt x="685" y="336"/>
                  </a:cubicBezTo>
                  <a:cubicBezTo>
                    <a:pt x="712" y="336"/>
                    <a:pt x="712" y="336"/>
                    <a:pt x="712" y="336"/>
                  </a:cubicBezTo>
                  <a:lnTo>
                    <a:pt x="663" y="483"/>
                  </a:lnTo>
                  <a:close/>
                  <a:moveTo>
                    <a:pt x="715" y="336"/>
                  </a:moveTo>
                  <a:cubicBezTo>
                    <a:pt x="732" y="336"/>
                    <a:pt x="732" y="336"/>
                    <a:pt x="732" y="336"/>
                  </a:cubicBezTo>
                  <a:cubicBezTo>
                    <a:pt x="732" y="335"/>
                    <a:pt x="732" y="335"/>
                    <a:pt x="732" y="335"/>
                  </a:cubicBezTo>
                  <a:cubicBezTo>
                    <a:pt x="739" y="335"/>
                    <a:pt x="739" y="335"/>
                    <a:pt x="739" y="335"/>
                  </a:cubicBezTo>
                  <a:cubicBezTo>
                    <a:pt x="715" y="384"/>
                    <a:pt x="690" y="433"/>
                    <a:pt x="669" y="476"/>
                  </a:cubicBezTo>
                  <a:lnTo>
                    <a:pt x="715" y="336"/>
                  </a:lnTo>
                  <a:close/>
                  <a:moveTo>
                    <a:pt x="636" y="481"/>
                  </a:moveTo>
                  <a:cubicBezTo>
                    <a:pt x="613" y="479"/>
                    <a:pt x="613" y="479"/>
                    <a:pt x="613" y="479"/>
                  </a:cubicBezTo>
                  <a:cubicBezTo>
                    <a:pt x="657" y="336"/>
                    <a:pt x="657" y="336"/>
                    <a:pt x="657" y="336"/>
                  </a:cubicBezTo>
                  <a:cubicBezTo>
                    <a:pt x="682" y="336"/>
                    <a:pt x="682" y="336"/>
                    <a:pt x="682" y="336"/>
                  </a:cubicBezTo>
                  <a:lnTo>
                    <a:pt x="636" y="481"/>
                  </a:lnTo>
                  <a:close/>
                  <a:moveTo>
                    <a:pt x="610" y="479"/>
                  </a:moveTo>
                  <a:cubicBezTo>
                    <a:pt x="586" y="478"/>
                    <a:pt x="586" y="478"/>
                    <a:pt x="586" y="478"/>
                  </a:cubicBezTo>
                  <a:cubicBezTo>
                    <a:pt x="628" y="336"/>
                    <a:pt x="628" y="336"/>
                    <a:pt x="628" y="336"/>
                  </a:cubicBezTo>
                  <a:cubicBezTo>
                    <a:pt x="653" y="336"/>
                    <a:pt x="653" y="336"/>
                    <a:pt x="653" y="336"/>
                  </a:cubicBezTo>
                  <a:lnTo>
                    <a:pt x="610" y="479"/>
                  </a:lnTo>
                  <a:close/>
                  <a:moveTo>
                    <a:pt x="582" y="477"/>
                  </a:moveTo>
                  <a:cubicBezTo>
                    <a:pt x="559" y="476"/>
                    <a:pt x="559" y="476"/>
                    <a:pt x="559" y="476"/>
                  </a:cubicBezTo>
                  <a:cubicBezTo>
                    <a:pt x="599" y="336"/>
                    <a:pt x="599" y="336"/>
                    <a:pt x="599" y="336"/>
                  </a:cubicBezTo>
                  <a:cubicBezTo>
                    <a:pt x="625" y="336"/>
                    <a:pt x="625" y="336"/>
                    <a:pt x="625" y="336"/>
                  </a:cubicBezTo>
                  <a:lnTo>
                    <a:pt x="582" y="477"/>
                  </a:lnTo>
                  <a:close/>
                  <a:moveTo>
                    <a:pt x="555" y="476"/>
                  </a:moveTo>
                  <a:cubicBezTo>
                    <a:pt x="532" y="474"/>
                    <a:pt x="532" y="474"/>
                    <a:pt x="532" y="474"/>
                  </a:cubicBezTo>
                  <a:cubicBezTo>
                    <a:pt x="570" y="336"/>
                    <a:pt x="570" y="336"/>
                    <a:pt x="570" y="336"/>
                  </a:cubicBezTo>
                  <a:cubicBezTo>
                    <a:pt x="595" y="336"/>
                    <a:pt x="595" y="336"/>
                    <a:pt x="595" y="336"/>
                  </a:cubicBezTo>
                  <a:lnTo>
                    <a:pt x="555" y="476"/>
                  </a:lnTo>
                  <a:close/>
                  <a:moveTo>
                    <a:pt x="529" y="474"/>
                  </a:moveTo>
                  <a:cubicBezTo>
                    <a:pt x="505" y="472"/>
                    <a:pt x="505" y="472"/>
                    <a:pt x="505" y="472"/>
                  </a:cubicBezTo>
                  <a:cubicBezTo>
                    <a:pt x="542" y="336"/>
                    <a:pt x="542" y="336"/>
                    <a:pt x="542" y="336"/>
                  </a:cubicBezTo>
                  <a:cubicBezTo>
                    <a:pt x="566" y="336"/>
                    <a:pt x="566" y="336"/>
                    <a:pt x="566" y="336"/>
                  </a:cubicBezTo>
                  <a:lnTo>
                    <a:pt x="529" y="474"/>
                  </a:lnTo>
                  <a:close/>
                  <a:moveTo>
                    <a:pt x="502" y="472"/>
                  </a:moveTo>
                  <a:cubicBezTo>
                    <a:pt x="479" y="471"/>
                    <a:pt x="479" y="471"/>
                    <a:pt x="479" y="471"/>
                  </a:cubicBezTo>
                  <a:cubicBezTo>
                    <a:pt x="513" y="335"/>
                    <a:pt x="513" y="335"/>
                    <a:pt x="513" y="335"/>
                  </a:cubicBezTo>
                  <a:cubicBezTo>
                    <a:pt x="538" y="336"/>
                    <a:pt x="538" y="336"/>
                    <a:pt x="538" y="336"/>
                  </a:cubicBezTo>
                  <a:lnTo>
                    <a:pt x="502" y="472"/>
                  </a:lnTo>
                  <a:close/>
                  <a:moveTo>
                    <a:pt x="477" y="477"/>
                  </a:moveTo>
                  <a:cubicBezTo>
                    <a:pt x="500" y="479"/>
                    <a:pt x="500" y="479"/>
                    <a:pt x="500" y="479"/>
                  </a:cubicBezTo>
                  <a:cubicBezTo>
                    <a:pt x="472" y="587"/>
                    <a:pt x="472" y="587"/>
                    <a:pt x="472" y="587"/>
                  </a:cubicBezTo>
                  <a:cubicBezTo>
                    <a:pt x="451" y="585"/>
                    <a:pt x="451" y="585"/>
                    <a:pt x="451" y="585"/>
                  </a:cubicBezTo>
                  <a:lnTo>
                    <a:pt x="477" y="477"/>
                  </a:lnTo>
                  <a:close/>
                  <a:moveTo>
                    <a:pt x="473" y="596"/>
                  </a:moveTo>
                  <a:cubicBezTo>
                    <a:pt x="473" y="594"/>
                    <a:pt x="473" y="594"/>
                    <a:pt x="473" y="594"/>
                  </a:cubicBezTo>
                  <a:cubicBezTo>
                    <a:pt x="496" y="597"/>
                    <a:pt x="496" y="597"/>
                    <a:pt x="496" y="597"/>
                  </a:cubicBezTo>
                  <a:cubicBezTo>
                    <a:pt x="496" y="598"/>
                    <a:pt x="496" y="598"/>
                    <a:pt x="496" y="598"/>
                  </a:cubicBezTo>
                  <a:cubicBezTo>
                    <a:pt x="487" y="597"/>
                    <a:pt x="480" y="597"/>
                    <a:pt x="473" y="596"/>
                  </a:cubicBezTo>
                  <a:close/>
                  <a:moveTo>
                    <a:pt x="475" y="588"/>
                  </a:moveTo>
                  <a:cubicBezTo>
                    <a:pt x="504" y="479"/>
                    <a:pt x="504" y="479"/>
                    <a:pt x="504" y="479"/>
                  </a:cubicBezTo>
                  <a:cubicBezTo>
                    <a:pt x="527" y="480"/>
                    <a:pt x="527" y="480"/>
                    <a:pt x="527" y="480"/>
                  </a:cubicBezTo>
                  <a:cubicBezTo>
                    <a:pt x="498" y="590"/>
                    <a:pt x="498" y="590"/>
                    <a:pt x="498" y="590"/>
                  </a:cubicBezTo>
                  <a:lnTo>
                    <a:pt x="475" y="588"/>
                  </a:lnTo>
                  <a:close/>
                  <a:moveTo>
                    <a:pt x="531" y="481"/>
                  </a:moveTo>
                  <a:cubicBezTo>
                    <a:pt x="553" y="482"/>
                    <a:pt x="553" y="482"/>
                    <a:pt x="553" y="482"/>
                  </a:cubicBezTo>
                  <a:cubicBezTo>
                    <a:pt x="521" y="593"/>
                    <a:pt x="521" y="593"/>
                    <a:pt x="521" y="593"/>
                  </a:cubicBezTo>
                  <a:cubicBezTo>
                    <a:pt x="501" y="591"/>
                    <a:pt x="501" y="591"/>
                    <a:pt x="501" y="591"/>
                  </a:cubicBezTo>
                  <a:lnTo>
                    <a:pt x="531" y="481"/>
                  </a:lnTo>
                  <a:close/>
                  <a:moveTo>
                    <a:pt x="522" y="601"/>
                  </a:moveTo>
                  <a:cubicBezTo>
                    <a:pt x="523" y="600"/>
                    <a:pt x="523" y="600"/>
                    <a:pt x="523" y="600"/>
                  </a:cubicBezTo>
                  <a:cubicBezTo>
                    <a:pt x="545" y="603"/>
                    <a:pt x="545" y="603"/>
                    <a:pt x="545" y="603"/>
                  </a:cubicBezTo>
                  <a:cubicBezTo>
                    <a:pt x="545" y="604"/>
                    <a:pt x="545" y="604"/>
                    <a:pt x="545" y="604"/>
                  </a:cubicBezTo>
                  <a:cubicBezTo>
                    <a:pt x="537" y="603"/>
                    <a:pt x="530" y="602"/>
                    <a:pt x="522" y="601"/>
                  </a:cubicBezTo>
                  <a:close/>
                  <a:moveTo>
                    <a:pt x="525" y="594"/>
                  </a:moveTo>
                  <a:cubicBezTo>
                    <a:pt x="557" y="482"/>
                    <a:pt x="557" y="482"/>
                    <a:pt x="557" y="482"/>
                  </a:cubicBezTo>
                  <a:cubicBezTo>
                    <a:pt x="581" y="484"/>
                    <a:pt x="581" y="484"/>
                    <a:pt x="581" y="484"/>
                  </a:cubicBezTo>
                  <a:cubicBezTo>
                    <a:pt x="547" y="596"/>
                    <a:pt x="547" y="596"/>
                    <a:pt x="547" y="596"/>
                  </a:cubicBezTo>
                  <a:lnTo>
                    <a:pt x="525" y="594"/>
                  </a:lnTo>
                  <a:close/>
                  <a:moveTo>
                    <a:pt x="584" y="484"/>
                  </a:moveTo>
                  <a:cubicBezTo>
                    <a:pt x="608" y="486"/>
                    <a:pt x="608" y="486"/>
                    <a:pt x="608" y="486"/>
                  </a:cubicBezTo>
                  <a:cubicBezTo>
                    <a:pt x="573" y="599"/>
                    <a:pt x="573" y="599"/>
                    <a:pt x="573" y="599"/>
                  </a:cubicBezTo>
                  <a:cubicBezTo>
                    <a:pt x="550" y="597"/>
                    <a:pt x="550" y="597"/>
                    <a:pt x="550" y="597"/>
                  </a:cubicBezTo>
                  <a:lnTo>
                    <a:pt x="584" y="484"/>
                  </a:lnTo>
                  <a:close/>
                  <a:moveTo>
                    <a:pt x="574" y="608"/>
                  </a:moveTo>
                  <a:cubicBezTo>
                    <a:pt x="575" y="606"/>
                    <a:pt x="575" y="606"/>
                    <a:pt x="575" y="606"/>
                  </a:cubicBezTo>
                  <a:cubicBezTo>
                    <a:pt x="596" y="609"/>
                    <a:pt x="596" y="609"/>
                    <a:pt x="596" y="609"/>
                  </a:cubicBezTo>
                  <a:cubicBezTo>
                    <a:pt x="595" y="610"/>
                    <a:pt x="595" y="610"/>
                    <a:pt x="595" y="610"/>
                  </a:cubicBezTo>
                  <a:cubicBezTo>
                    <a:pt x="588" y="609"/>
                    <a:pt x="581" y="608"/>
                    <a:pt x="574" y="608"/>
                  </a:cubicBezTo>
                  <a:close/>
                  <a:moveTo>
                    <a:pt x="577" y="600"/>
                  </a:moveTo>
                  <a:cubicBezTo>
                    <a:pt x="611" y="486"/>
                    <a:pt x="611" y="486"/>
                    <a:pt x="611" y="486"/>
                  </a:cubicBezTo>
                  <a:cubicBezTo>
                    <a:pt x="634" y="487"/>
                    <a:pt x="634" y="487"/>
                    <a:pt x="634" y="487"/>
                  </a:cubicBezTo>
                  <a:cubicBezTo>
                    <a:pt x="598" y="602"/>
                    <a:pt x="598" y="602"/>
                    <a:pt x="598" y="602"/>
                  </a:cubicBezTo>
                  <a:lnTo>
                    <a:pt x="577" y="600"/>
                  </a:lnTo>
                  <a:close/>
                  <a:moveTo>
                    <a:pt x="638" y="488"/>
                  </a:moveTo>
                  <a:cubicBezTo>
                    <a:pt x="661" y="489"/>
                    <a:pt x="661" y="489"/>
                    <a:pt x="661" y="489"/>
                  </a:cubicBezTo>
                  <a:cubicBezTo>
                    <a:pt x="659" y="497"/>
                    <a:pt x="659" y="497"/>
                    <a:pt x="659" y="497"/>
                  </a:cubicBezTo>
                  <a:cubicBezTo>
                    <a:pt x="632" y="552"/>
                    <a:pt x="611" y="593"/>
                    <a:pt x="606" y="603"/>
                  </a:cubicBezTo>
                  <a:cubicBezTo>
                    <a:pt x="601" y="603"/>
                    <a:pt x="601" y="603"/>
                    <a:pt x="601" y="603"/>
                  </a:cubicBezTo>
                  <a:lnTo>
                    <a:pt x="638" y="488"/>
                  </a:lnTo>
                  <a:close/>
                  <a:moveTo>
                    <a:pt x="624" y="587"/>
                  </a:moveTo>
                  <a:cubicBezTo>
                    <a:pt x="628" y="578"/>
                    <a:pt x="633" y="567"/>
                    <a:pt x="640" y="554"/>
                  </a:cubicBezTo>
                  <a:cubicBezTo>
                    <a:pt x="623" y="605"/>
                    <a:pt x="623" y="605"/>
                    <a:pt x="623" y="605"/>
                  </a:cubicBezTo>
                  <a:cubicBezTo>
                    <a:pt x="615" y="604"/>
                    <a:pt x="615" y="604"/>
                    <a:pt x="615" y="604"/>
                  </a:cubicBezTo>
                  <a:cubicBezTo>
                    <a:pt x="617" y="601"/>
                    <a:pt x="620" y="595"/>
                    <a:pt x="624" y="587"/>
                  </a:cubicBezTo>
                  <a:close/>
                  <a:moveTo>
                    <a:pt x="624" y="613"/>
                  </a:moveTo>
                  <a:cubicBezTo>
                    <a:pt x="624" y="612"/>
                    <a:pt x="624" y="612"/>
                    <a:pt x="624" y="612"/>
                  </a:cubicBezTo>
                  <a:cubicBezTo>
                    <a:pt x="645" y="615"/>
                    <a:pt x="645" y="615"/>
                    <a:pt x="645" y="615"/>
                  </a:cubicBezTo>
                  <a:cubicBezTo>
                    <a:pt x="645" y="616"/>
                    <a:pt x="645" y="616"/>
                    <a:pt x="645" y="616"/>
                  </a:cubicBezTo>
                  <a:cubicBezTo>
                    <a:pt x="638" y="615"/>
                    <a:pt x="631" y="614"/>
                    <a:pt x="624" y="613"/>
                  </a:cubicBezTo>
                  <a:close/>
                  <a:moveTo>
                    <a:pt x="626" y="606"/>
                  </a:moveTo>
                  <a:cubicBezTo>
                    <a:pt x="650" y="533"/>
                    <a:pt x="650" y="533"/>
                    <a:pt x="650" y="533"/>
                  </a:cubicBezTo>
                  <a:cubicBezTo>
                    <a:pt x="657" y="520"/>
                    <a:pt x="664" y="505"/>
                    <a:pt x="671" y="490"/>
                  </a:cubicBezTo>
                  <a:cubicBezTo>
                    <a:pt x="688" y="491"/>
                    <a:pt x="688" y="491"/>
                    <a:pt x="688" y="491"/>
                  </a:cubicBezTo>
                  <a:cubicBezTo>
                    <a:pt x="648" y="608"/>
                    <a:pt x="648" y="608"/>
                    <a:pt x="648" y="608"/>
                  </a:cubicBezTo>
                  <a:lnTo>
                    <a:pt x="626" y="606"/>
                  </a:lnTo>
                  <a:close/>
                  <a:moveTo>
                    <a:pt x="675" y="483"/>
                  </a:moveTo>
                  <a:cubicBezTo>
                    <a:pt x="690" y="452"/>
                    <a:pt x="708" y="416"/>
                    <a:pt x="726" y="380"/>
                  </a:cubicBezTo>
                  <a:cubicBezTo>
                    <a:pt x="690" y="484"/>
                    <a:pt x="690" y="484"/>
                    <a:pt x="690" y="484"/>
                  </a:cubicBezTo>
                  <a:lnTo>
                    <a:pt x="675" y="483"/>
                  </a:lnTo>
                  <a:close/>
                  <a:moveTo>
                    <a:pt x="737" y="357"/>
                  </a:moveTo>
                  <a:cubicBezTo>
                    <a:pt x="741" y="349"/>
                    <a:pt x="744" y="342"/>
                    <a:pt x="748" y="335"/>
                  </a:cubicBezTo>
                  <a:cubicBezTo>
                    <a:pt x="768" y="335"/>
                    <a:pt x="768" y="335"/>
                    <a:pt x="768" y="335"/>
                  </a:cubicBezTo>
                  <a:cubicBezTo>
                    <a:pt x="714" y="486"/>
                    <a:pt x="714" y="486"/>
                    <a:pt x="714" y="486"/>
                  </a:cubicBezTo>
                  <a:cubicBezTo>
                    <a:pt x="693" y="485"/>
                    <a:pt x="693" y="485"/>
                    <a:pt x="693" y="485"/>
                  </a:cubicBezTo>
                  <a:lnTo>
                    <a:pt x="737" y="357"/>
                  </a:lnTo>
                  <a:close/>
                  <a:moveTo>
                    <a:pt x="751" y="328"/>
                  </a:moveTo>
                  <a:cubicBezTo>
                    <a:pt x="757" y="317"/>
                    <a:pt x="762" y="306"/>
                    <a:pt x="767" y="295"/>
                  </a:cubicBezTo>
                  <a:cubicBezTo>
                    <a:pt x="784" y="262"/>
                    <a:pt x="800" y="229"/>
                    <a:pt x="814" y="200"/>
                  </a:cubicBezTo>
                  <a:cubicBezTo>
                    <a:pt x="816" y="200"/>
                    <a:pt x="816" y="200"/>
                    <a:pt x="816" y="200"/>
                  </a:cubicBezTo>
                  <a:cubicBezTo>
                    <a:pt x="770" y="328"/>
                    <a:pt x="770" y="328"/>
                    <a:pt x="770" y="328"/>
                  </a:cubicBezTo>
                  <a:lnTo>
                    <a:pt x="751" y="328"/>
                  </a:lnTo>
                  <a:close/>
                  <a:moveTo>
                    <a:pt x="817" y="194"/>
                  </a:moveTo>
                  <a:cubicBezTo>
                    <a:pt x="818" y="192"/>
                    <a:pt x="819" y="190"/>
                    <a:pt x="820" y="188"/>
                  </a:cubicBezTo>
                  <a:cubicBezTo>
                    <a:pt x="818" y="194"/>
                    <a:pt x="818" y="194"/>
                    <a:pt x="818" y="194"/>
                  </a:cubicBezTo>
                  <a:lnTo>
                    <a:pt x="817" y="194"/>
                  </a:lnTo>
                  <a:close/>
                  <a:moveTo>
                    <a:pt x="814" y="152"/>
                  </a:moveTo>
                  <a:cubicBezTo>
                    <a:pt x="814" y="151"/>
                    <a:pt x="814" y="151"/>
                    <a:pt x="814" y="151"/>
                  </a:cubicBezTo>
                  <a:cubicBezTo>
                    <a:pt x="830" y="149"/>
                    <a:pt x="830" y="149"/>
                    <a:pt x="830" y="149"/>
                  </a:cubicBezTo>
                  <a:cubicBezTo>
                    <a:pt x="823" y="163"/>
                    <a:pt x="816" y="178"/>
                    <a:pt x="808" y="194"/>
                  </a:cubicBezTo>
                  <a:cubicBezTo>
                    <a:pt x="792" y="196"/>
                    <a:pt x="792" y="196"/>
                    <a:pt x="792" y="196"/>
                  </a:cubicBezTo>
                  <a:cubicBezTo>
                    <a:pt x="807" y="153"/>
                    <a:pt x="807" y="153"/>
                    <a:pt x="807" y="153"/>
                  </a:cubicBezTo>
                  <a:lnTo>
                    <a:pt x="814" y="152"/>
                  </a:lnTo>
                  <a:close/>
                  <a:moveTo>
                    <a:pt x="804" y="201"/>
                  </a:moveTo>
                  <a:cubicBezTo>
                    <a:pt x="790" y="230"/>
                    <a:pt x="774" y="263"/>
                    <a:pt x="758" y="296"/>
                  </a:cubicBezTo>
                  <a:cubicBezTo>
                    <a:pt x="790" y="202"/>
                    <a:pt x="790" y="202"/>
                    <a:pt x="790" y="202"/>
                  </a:cubicBezTo>
                  <a:lnTo>
                    <a:pt x="804" y="201"/>
                  </a:lnTo>
                  <a:close/>
                  <a:moveTo>
                    <a:pt x="747" y="319"/>
                  </a:moveTo>
                  <a:cubicBezTo>
                    <a:pt x="745" y="322"/>
                    <a:pt x="743" y="325"/>
                    <a:pt x="742" y="328"/>
                  </a:cubicBezTo>
                  <a:cubicBezTo>
                    <a:pt x="732" y="328"/>
                    <a:pt x="732" y="328"/>
                    <a:pt x="732" y="328"/>
                  </a:cubicBezTo>
                  <a:cubicBezTo>
                    <a:pt x="732" y="327"/>
                    <a:pt x="732" y="327"/>
                    <a:pt x="732" y="327"/>
                  </a:cubicBezTo>
                  <a:cubicBezTo>
                    <a:pt x="719" y="326"/>
                    <a:pt x="719" y="326"/>
                    <a:pt x="719" y="326"/>
                  </a:cubicBezTo>
                  <a:cubicBezTo>
                    <a:pt x="759" y="205"/>
                    <a:pt x="759" y="205"/>
                    <a:pt x="759" y="205"/>
                  </a:cubicBezTo>
                  <a:cubicBezTo>
                    <a:pt x="786" y="203"/>
                    <a:pt x="786" y="203"/>
                    <a:pt x="786" y="203"/>
                  </a:cubicBezTo>
                  <a:lnTo>
                    <a:pt x="747" y="319"/>
                  </a:lnTo>
                  <a:close/>
                  <a:moveTo>
                    <a:pt x="755" y="205"/>
                  </a:moveTo>
                  <a:cubicBezTo>
                    <a:pt x="715" y="326"/>
                    <a:pt x="715" y="326"/>
                    <a:pt x="715" y="326"/>
                  </a:cubicBezTo>
                  <a:cubicBezTo>
                    <a:pt x="689" y="326"/>
                    <a:pt x="689" y="326"/>
                    <a:pt x="689" y="326"/>
                  </a:cubicBezTo>
                  <a:cubicBezTo>
                    <a:pt x="726" y="207"/>
                    <a:pt x="726" y="207"/>
                    <a:pt x="726" y="207"/>
                  </a:cubicBezTo>
                  <a:lnTo>
                    <a:pt x="755" y="205"/>
                  </a:lnTo>
                  <a:close/>
                  <a:moveTo>
                    <a:pt x="685" y="326"/>
                  </a:moveTo>
                  <a:cubicBezTo>
                    <a:pt x="660" y="326"/>
                    <a:pt x="660" y="326"/>
                    <a:pt x="660" y="326"/>
                  </a:cubicBezTo>
                  <a:cubicBezTo>
                    <a:pt x="695" y="210"/>
                    <a:pt x="695" y="210"/>
                    <a:pt x="695" y="210"/>
                  </a:cubicBezTo>
                  <a:cubicBezTo>
                    <a:pt x="723" y="208"/>
                    <a:pt x="723" y="208"/>
                    <a:pt x="723" y="208"/>
                  </a:cubicBezTo>
                  <a:lnTo>
                    <a:pt x="685" y="326"/>
                  </a:lnTo>
                  <a:close/>
                  <a:moveTo>
                    <a:pt x="691" y="210"/>
                  </a:moveTo>
                  <a:cubicBezTo>
                    <a:pt x="656" y="326"/>
                    <a:pt x="656" y="326"/>
                    <a:pt x="656" y="326"/>
                  </a:cubicBezTo>
                  <a:cubicBezTo>
                    <a:pt x="631" y="326"/>
                    <a:pt x="631" y="326"/>
                    <a:pt x="631" y="326"/>
                  </a:cubicBezTo>
                  <a:cubicBezTo>
                    <a:pt x="665" y="212"/>
                    <a:pt x="665" y="212"/>
                    <a:pt x="665" y="212"/>
                  </a:cubicBezTo>
                  <a:lnTo>
                    <a:pt x="691" y="210"/>
                  </a:lnTo>
                  <a:close/>
                  <a:moveTo>
                    <a:pt x="628" y="326"/>
                  </a:moveTo>
                  <a:cubicBezTo>
                    <a:pt x="601" y="326"/>
                    <a:pt x="601" y="326"/>
                    <a:pt x="601" y="326"/>
                  </a:cubicBezTo>
                  <a:cubicBezTo>
                    <a:pt x="633" y="214"/>
                    <a:pt x="633" y="214"/>
                    <a:pt x="633" y="214"/>
                  </a:cubicBezTo>
                  <a:cubicBezTo>
                    <a:pt x="662" y="212"/>
                    <a:pt x="662" y="212"/>
                    <a:pt x="662" y="212"/>
                  </a:cubicBezTo>
                  <a:lnTo>
                    <a:pt x="628" y="326"/>
                  </a:lnTo>
                  <a:close/>
                  <a:moveTo>
                    <a:pt x="630" y="215"/>
                  </a:moveTo>
                  <a:cubicBezTo>
                    <a:pt x="598" y="326"/>
                    <a:pt x="598" y="326"/>
                    <a:pt x="598" y="326"/>
                  </a:cubicBezTo>
                  <a:cubicBezTo>
                    <a:pt x="572" y="326"/>
                    <a:pt x="572" y="326"/>
                    <a:pt x="572" y="326"/>
                  </a:cubicBezTo>
                  <a:cubicBezTo>
                    <a:pt x="602" y="217"/>
                    <a:pt x="602" y="217"/>
                    <a:pt x="602" y="217"/>
                  </a:cubicBezTo>
                  <a:lnTo>
                    <a:pt x="630" y="215"/>
                  </a:lnTo>
                  <a:close/>
                  <a:moveTo>
                    <a:pt x="569" y="326"/>
                  </a:moveTo>
                  <a:cubicBezTo>
                    <a:pt x="544" y="326"/>
                    <a:pt x="544" y="326"/>
                    <a:pt x="544" y="326"/>
                  </a:cubicBezTo>
                  <a:cubicBezTo>
                    <a:pt x="573" y="219"/>
                    <a:pt x="573" y="219"/>
                    <a:pt x="573" y="219"/>
                  </a:cubicBezTo>
                  <a:cubicBezTo>
                    <a:pt x="598" y="217"/>
                    <a:pt x="598" y="217"/>
                    <a:pt x="598" y="217"/>
                  </a:cubicBezTo>
                  <a:lnTo>
                    <a:pt x="569" y="326"/>
                  </a:lnTo>
                  <a:close/>
                  <a:moveTo>
                    <a:pt x="569" y="219"/>
                  </a:moveTo>
                  <a:cubicBezTo>
                    <a:pt x="541" y="326"/>
                    <a:pt x="541" y="326"/>
                    <a:pt x="541" y="326"/>
                  </a:cubicBezTo>
                  <a:cubicBezTo>
                    <a:pt x="515" y="326"/>
                    <a:pt x="515" y="326"/>
                    <a:pt x="515" y="326"/>
                  </a:cubicBezTo>
                  <a:cubicBezTo>
                    <a:pt x="541" y="222"/>
                    <a:pt x="541" y="222"/>
                    <a:pt x="541" y="222"/>
                  </a:cubicBezTo>
                  <a:lnTo>
                    <a:pt x="569" y="219"/>
                  </a:lnTo>
                  <a:close/>
                  <a:moveTo>
                    <a:pt x="512" y="326"/>
                  </a:moveTo>
                  <a:cubicBezTo>
                    <a:pt x="487" y="325"/>
                    <a:pt x="487" y="325"/>
                    <a:pt x="487" y="325"/>
                  </a:cubicBezTo>
                  <a:cubicBezTo>
                    <a:pt x="511" y="224"/>
                    <a:pt x="511" y="224"/>
                    <a:pt x="511" y="224"/>
                  </a:cubicBezTo>
                  <a:cubicBezTo>
                    <a:pt x="537" y="222"/>
                    <a:pt x="537" y="222"/>
                    <a:pt x="537" y="222"/>
                  </a:cubicBezTo>
                  <a:lnTo>
                    <a:pt x="512" y="326"/>
                  </a:lnTo>
                  <a:close/>
                  <a:moveTo>
                    <a:pt x="508" y="224"/>
                  </a:moveTo>
                  <a:cubicBezTo>
                    <a:pt x="484" y="325"/>
                    <a:pt x="484" y="325"/>
                    <a:pt x="484" y="325"/>
                  </a:cubicBezTo>
                  <a:cubicBezTo>
                    <a:pt x="459" y="325"/>
                    <a:pt x="459" y="325"/>
                    <a:pt x="459" y="325"/>
                  </a:cubicBezTo>
                  <a:cubicBezTo>
                    <a:pt x="481" y="226"/>
                    <a:pt x="481" y="226"/>
                    <a:pt x="481" y="226"/>
                  </a:cubicBezTo>
                  <a:lnTo>
                    <a:pt x="508" y="224"/>
                  </a:lnTo>
                  <a:close/>
                  <a:moveTo>
                    <a:pt x="455" y="325"/>
                  </a:moveTo>
                  <a:cubicBezTo>
                    <a:pt x="429" y="325"/>
                    <a:pt x="429" y="325"/>
                    <a:pt x="429" y="325"/>
                  </a:cubicBezTo>
                  <a:cubicBezTo>
                    <a:pt x="450" y="229"/>
                    <a:pt x="450" y="229"/>
                    <a:pt x="450" y="229"/>
                  </a:cubicBezTo>
                  <a:cubicBezTo>
                    <a:pt x="478" y="226"/>
                    <a:pt x="478" y="226"/>
                    <a:pt x="478" y="226"/>
                  </a:cubicBezTo>
                  <a:lnTo>
                    <a:pt x="455" y="325"/>
                  </a:lnTo>
                  <a:close/>
                  <a:moveTo>
                    <a:pt x="446" y="229"/>
                  </a:moveTo>
                  <a:cubicBezTo>
                    <a:pt x="426" y="325"/>
                    <a:pt x="426" y="325"/>
                    <a:pt x="426" y="325"/>
                  </a:cubicBezTo>
                  <a:cubicBezTo>
                    <a:pt x="400" y="325"/>
                    <a:pt x="400" y="325"/>
                    <a:pt x="400" y="325"/>
                  </a:cubicBezTo>
                  <a:cubicBezTo>
                    <a:pt x="419" y="231"/>
                    <a:pt x="419" y="231"/>
                    <a:pt x="419" y="231"/>
                  </a:cubicBezTo>
                  <a:lnTo>
                    <a:pt x="446" y="229"/>
                  </a:lnTo>
                  <a:close/>
                  <a:moveTo>
                    <a:pt x="397" y="325"/>
                  </a:moveTo>
                  <a:cubicBezTo>
                    <a:pt x="372" y="325"/>
                    <a:pt x="372" y="325"/>
                    <a:pt x="372" y="325"/>
                  </a:cubicBezTo>
                  <a:cubicBezTo>
                    <a:pt x="389" y="233"/>
                    <a:pt x="389" y="233"/>
                    <a:pt x="389" y="233"/>
                  </a:cubicBezTo>
                  <a:cubicBezTo>
                    <a:pt x="415" y="231"/>
                    <a:pt x="415" y="231"/>
                    <a:pt x="415" y="231"/>
                  </a:cubicBezTo>
                  <a:lnTo>
                    <a:pt x="397" y="325"/>
                  </a:lnTo>
                  <a:close/>
                  <a:moveTo>
                    <a:pt x="386" y="233"/>
                  </a:moveTo>
                  <a:cubicBezTo>
                    <a:pt x="368" y="325"/>
                    <a:pt x="368" y="325"/>
                    <a:pt x="368" y="325"/>
                  </a:cubicBezTo>
                  <a:cubicBezTo>
                    <a:pt x="342" y="325"/>
                    <a:pt x="342" y="325"/>
                    <a:pt x="342" y="325"/>
                  </a:cubicBezTo>
                  <a:cubicBezTo>
                    <a:pt x="358" y="236"/>
                    <a:pt x="358" y="236"/>
                    <a:pt x="358" y="236"/>
                  </a:cubicBezTo>
                  <a:lnTo>
                    <a:pt x="386" y="233"/>
                  </a:lnTo>
                  <a:close/>
                  <a:moveTo>
                    <a:pt x="339" y="325"/>
                  </a:moveTo>
                  <a:cubicBezTo>
                    <a:pt x="314" y="325"/>
                    <a:pt x="314" y="325"/>
                    <a:pt x="314" y="325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54" y="236"/>
                    <a:pt x="354" y="236"/>
                    <a:pt x="354" y="236"/>
                  </a:cubicBezTo>
                  <a:lnTo>
                    <a:pt x="339" y="325"/>
                  </a:lnTo>
                  <a:close/>
                  <a:moveTo>
                    <a:pt x="325" y="238"/>
                  </a:moveTo>
                  <a:cubicBezTo>
                    <a:pt x="311" y="325"/>
                    <a:pt x="311" y="325"/>
                    <a:pt x="311" y="325"/>
                  </a:cubicBezTo>
                  <a:cubicBezTo>
                    <a:pt x="285" y="325"/>
                    <a:pt x="285" y="325"/>
                    <a:pt x="285" y="325"/>
                  </a:cubicBezTo>
                  <a:cubicBezTo>
                    <a:pt x="297" y="240"/>
                    <a:pt x="297" y="240"/>
                    <a:pt x="297" y="240"/>
                  </a:cubicBezTo>
                  <a:lnTo>
                    <a:pt x="325" y="238"/>
                  </a:lnTo>
                  <a:close/>
                  <a:moveTo>
                    <a:pt x="282" y="325"/>
                  </a:moveTo>
                  <a:cubicBezTo>
                    <a:pt x="255" y="324"/>
                    <a:pt x="255" y="324"/>
                    <a:pt x="255" y="324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94" y="241"/>
                    <a:pt x="294" y="241"/>
                    <a:pt x="294" y="241"/>
                  </a:cubicBezTo>
                  <a:lnTo>
                    <a:pt x="282" y="325"/>
                  </a:lnTo>
                  <a:close/>
                  <a:moveTo>
                    <a:pt x="262" y="243"/>
                  </a:moveTo>
                  <a:cubicBezTo>
                    <a:pt x="252" y="324"/>
                    <a:pt x="252" y="324"/>
                    <a:pt x="252" y="324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37" y="245"/>
                    <a:pt x="237" y="245"/>
                    <a:pt x="237" y="245"/>
                  </a:cubicBezTo>
                  <a:lnTo>
                    <a:pt x="262" y="243"/>
                  </a:lnTo>
                  <a:close/>
                  <a:moveTo>
                    <a:pt x="224" y="324"/>
                  </a:moveTo>
                  <a:cubicBezTo>
                    <a:pt x="199" y="324"/>
                    <a:pt x="199" y="324"/>
                    <a:pt x="199" y="324"/>
                  </a:cubicBezTo>
                  <a:cubicBezTo>
                    <a:pt x="206" y="247"/>
                    <a:pt x="206" y="247"/>
                    <a:pt x="206" y="247"/>
                  </a:cubicBezTo>
                  <a:cubicBezTo>
                    <a:pt x="234" y="245"/>
                    <a:pt x="234" y="245"/>
                    <a:pt x="234" y="245"/>
                  </a:cubicBezTo>
                  <a:lnTo>
                    <a:pt x="224" y="324"/>
                  </a:lnTo>
                  <a:close/>
                  <a:moveTo>
                    <a:pt x="203" y="248"/>
                  </a:moveTo>
                  <a:cubicBezTo>
                    <a:pt x="195" y="324"/>
                    <a:pt x="195" y="324"/>
                    <a:pt x="195" y="324"/>
                  </a:cubicBezTo>
                  <a:cubicBezTo>
                    <a:pt x="170" y="324"/>
                    <a:pt x="170" y="324"/>
                    <a:pt x="170" y="324"/>
                  </a:cubicBezTo>
                  <a:cubicBezTo>
                    <a:pt x="176" y="250"/>
                    <a:pt x="176" y="250"/>
                    <a:pt x="176" y="250"/>
                  </a:cubicBezTo>
                  <a:lnTo>
                    <a:pt x="203" y="248"/>
                  </a:lnTo>
                  <a:close/>
                  <a:moveTo>
                    <a:pt x="167" y="324"/>
                  </a:moveTo>
                  <a:cubicBezTo>
                    <a:pt x="164" y="324"/>
                    <a:pt x="164" y="324"/>
                    <a:pt x="164" y="324"/>
                  </a:cubicBezTo>
                  <a:cubicBezTo>
                    <a:pt x="164" y="327"/>
                    <a:pt x="164" y="327"/>
                    <a:pt x="164" y="327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46" y="252"/>
                    <a:pt x="146" y="252"/>
                    <a:pt x="146" y="252"/>
                  </a:cubicBezTo>
                  <a:cubicBezTo>
                    <a:pt x="173" y="250"/>
                    <a:pt x="173" y="250"/>
                    <a:pt x="173" y="250"/>
                  </a:cubicBezTo>
                  <a:lnTo>
                    <a:pt x="167" y="324"/>
                  </a:lnTo>
                  <a:close/>
                  <a:moveTo>
                    <a:pt x="145" y="212"/>
                  </a:moveTo>
                  <a:cubicBezTo>
                    <a:pt x="143" y="246"/>
                    <a:pt x="143" y="246"/>
                    <a:pt x="143" y="246"/>
                  </a:cubicBezTo>
                  <a:cubicBezTo>
                    <a:pt x="116" y="248"/>
                    <a:pt x="116" y="248"/>
                    <a:pt x="116" y="248"/>
                  </a:cubicBezTo>
                  <a:cubicBezTo>
                    <a:pt x="118" y="214"/>
                    <a:pt x="118" y="214"/>
                    <a:pt x="118" y="214"/>
                  </a:cubicBezTo>
                  <a:lnTo>
                    <a:pt x="145" y="212"/>
                  </a:lnTo>
                  <a:close/>
                  <a:moveTo>
                    <a:pt x="143" y="252"/>
                  </a:moveTo>
                  <a:cubicBezTo>
                    <a:pt x="138" y="327"/>
                    <a:pt x="138" y="327"/>
                    <a:pt x="138" y="327"/>
                  </a:cubicBezTo>
                  <a:cubicBezTo>
                    <a:pt x="113" y="326"/>
                    <a:pt x="113" y="326"/>
                    <a:pt x="113" y="326"/>
                  </a:cubicBezTo>
                  <a:cubicBezTo>
                    <a:pt x="116" y="254"/>
                    <a:pt x="116" y="254"/>
                    <a:pt x="116" y="254"/>
                  </a:cubicBezTo>
                  <a:lnTo>
                    <a:pt x="143" y="252"/>
                  </a:lnTo>
                  <a:close/>
                  <a:moveTo>
                    <a:pt x="109" y="326"/>
                  </a:moveTo>
                  <a:cubicBezTo>
                    <a:pt x="85" y="326"/>
                    <a:pt x="85" y="326"/>
                    <a:pt x="85" y="326"/>
                  </a:cubicBezTo>
                  <a:cubicBezTo>
                    <a:pt x="87" y="256"/>
                    <a:pt x="87" y="256"/>
                    <a:pt x="87" y="256"/>
                  </a:cubicBezTo>
                  <a:cubicBezTo>
                    <a:pt x="113" y="254"/>
                    <a:pt x="113" y="254"/>
                    <a:pt x="113" y="254"/>
                  </a:cubicBezTo>
                  <a:lnTo>
                    <a:pt x="109" y="326"/>
                  </a:lnTo>
                  <a:close/>
                  <a:moveTo>
                    <a:pt x="109" y="333"/>
                  </a:moveTo>
                  <a:cubicBezTo>
                    <a:pt x="103" y="446"/>
                    <a:pt x="103" y="446"/>
                    <a:pt x="103" y="446"/>
                  </a:cubicBezTo>
                  <a:cubicBezTo>
                    <a:pt x="81" y="444"/>
                    <a:pt x="81" y="444"/>
                    <a:pt x="81" y="444"/>
                  </a:cubicBezTo>
                  <a:cubicBezTo>
                    <a:pt x="85" y="333"/>
                    <a:pt x="85" y="333"/>
                    <a:pt x="85" y="333"/>
                  </a:cubicBezTo>
                  <a:lnTo>
                    <a:pt x="109" y="333"/>
                  </a:lnTo>
                  <a:close/>
                  <a:moveTo>
                    <a:pt x="82" y="326"/>
                  </a:moveTo>
                  <a:cubicBezTo>
                    <a:pt x="53" y="326"/>
                    <a:pt x="53" y="326"/>
                    <a:pt x="53" y="326"/>
                  </a:cubicBezTo>
                  <a:cubicBezTo>
                    <a:pt x="53" y="259"/>
                    <a:pt x="53" y="259"/>
                    <a:pt x="53" y="259"/>
                  </a:cubicBezTo>
                  <a:cubicBezTo>
                    <a:pt x="84" y="257"/>
                    <a:pt x="84" y="257"/>
                    <a:pt x="84" y="257"/>
                  </a:cubicBezTo>
                  <a:lnTo>
                    <a:pt x="82" y="326"/>
                  </a:lnTo>
                  <a:close/>
                  <a:moveTo>
                    <a:pt x="54" y="443"/>
                  </a:moveTo>
                  <a:cubicBezTo>
                    <a:pt x="53" y="333"/>
                    <a:pt x="53" y="333"/>
                    <a:pt x="53" y="333"/>
                  </a:cubicBezTo>
                  <a:cubicBezTo>
                    <a:pt x="82" y="333"/>
                    <a:pt x="82" y="333"/>
                    <a:pt x="82" y="333"/>
                  </a:cubicBezTo>
                  <a:cubicBezTo>
                    <a:pt x="78" y="444"/>
                    <a:pt x="78" y="444"/>
                    <a:pt x="78" y="444"/>
                  </a:cubicBezTo>
                  <a:lnTo>
                    <a:pt x="54" y="443"/>
                  </a:lnTo>
                  <a:close/>
                  <a:moveTo>
                    <a:pt x="78" y="451"/>
                  </a:moveTo>
                  <a:cubicBezTo>
                    <a:pt x="75" y="540"/>
                    <a:pt x="75" y="540"/>
                    <a:pt x="75" y="540"/>
                  </a:cubicBezTo>
                  <a:cubicBezTo>
                    <a:pt x="55" y="537"/>
                    <a:pt x="55" y="537"/>
                    <a:pt x="55" y="537"/>
                  </a:cubicBezTo>
                  <a:cubicBezTo>
                    <a:pt x="54" y="449"/>
                    <a:pt x="54" y="449"/>
                    <a:pt x="54" y="449"/>
                  </a:cubicBezTo>
                  <a:lnTo>
                    <a:pt x="78" y="451"/>
                  </a:lnTo>
                  <a:close/>
                  <a:moveTo>
                    <a:pt x="81" y="451"/>
                  </a:moveTo>
                  <a:cubicBezTo>
                    <a:pt x="103" y="452"/>
                    <a:pt x="103" y="452"/>
                    <a:pt x="103" y="452"/>
                  </a:cubicBezTo>
                  <a:cubicBezTo>
                    <a:pt x="99" y="542"/>
                    <a:pt x="99" y="542"/>
                    <a:pt x="99" y="542"/>
                  </a:cubicBezTo>
                  <a:cubicBezTo>
                    <a:pt x="78" y="540"/>
                    <a:pt x="78" y="540"/>
                    <a:pt x="78" y="540"/>
                  </a:cubicBezTo>
                  <a:lnTo>
                    <a:pt x="81" y="451"/>
                  </a:lnTo>
                  <a:close/>
                  <a:moveTo>
                    <a:pt x="106" y="453"/>
                  </a:moveTo>
                  <a:cubicBezTo>
                    <a:pt x="130" y="454"/>
                    <a:pt x="130" y="454"/>
                    <a:pt x="130" y="454"/>
                  </a:cubicBezTo>
                  <a:cubicBezTo>
                    <a:pt x="124" y="546"/>
                    <a:pt x="124" y="546"/>
                    <a:pt x="124" y="546"/>
                  </a:cubicBezTo>
                  <a:cubicBezTo>
                    <a:pt x="102" y="543"/>
                    <a:pt x="102" y="543"/>
                    <a:pt x="102" y="543"/>
                  </a:cubicBezTo>
                  <a:lnTo>
                    <a:pt x="106" y="453"/>
                  </a:lnTo>
                  <a:close/>
                  <a:moveTo>
                    <a:pt x="133" y="454"/>
                  </a:moveTo>
                  <a:cubicBezTo>
                    <a:pt x="156" y="456"/>
                    <a:pt x="156" y="456"/>
                    <a:pt x="156" y="456"/>
                  </a:cubicBezTo>
                  <a:cubicBezTo>
                    <a:pt x="149" y="548"/>
                    <a:pt x="149" y="548"/>
                    <a:pt x="149" y="548"/>
                  </a:cubicBezTo>
                  <a:cubicBezTo>
                    <a:pt x="128" y="546"/>
                    <a:pt x="128" y="546"/>
                    <a:pt x="128" y="546"/>
                  </a:cubicBezTo>
                  <a:lnTo>
                    <a:pt x="133" y="454"/>
                  </a:lnTo>
                  <a:close/>
                  <a:moveTo>
                    <a:pt x="160" y="456"/>
                  </a:moveTo>
                  <a:cubicBezTo>
                    <a:pt x="182" y="458"/>
                    <a:pt x="182" y="458"/>
                    <a:pt x="182" y="458"/>
                  </a:cubicBezTo>
                  <a:cubicBezTo>
                    <a:pt x="173" y="551"/>
                    <a:pt x="173" y="551"/>
                    <a:pt x="173" y="551"/>
                  </a:cubicBezTo>
                  <a:cubicBezTo>
                    <a:pt x="152" y="549"/>
                    <a:pt x="152" y="549"/>
                    <a:pt x="152" y="549"/>
                  </a:cubicBezTo>
                  <a:lnTo>
                    <a:pt x="160" y="456"/>
                  </a:lnTo>
                  <a:close/>
                  <a:moveTo>
                    <a:pt x="212" y="460"/>
                  </a:moveTo>
                  <a:cubicBezTo>
                    <a:pt x="235" y="461"/>
                    <a:pt x="235" y="461"/>
                    <a:pt x="235" y="461"/>
                  </a:cubicBezTo>
                  <a:cubicBezTo>
                    <a:pt x="222" y="557"/>
                    <a:pt x="222" y="557"/>
                    <a:pt x="222" y="557"/>
                  </a:cubicBezTo>
                  <a:cubicBezTo>
                    <a:pt x="201" y="555"/>
                    <a:pt x="201" y="555"/>
                    <a:pt x="201" y="555"/>
                  </a:cubicBezTo>
                  <a:lnTo>
                    <a:pt x="212" y="460"/>
                  </a:lnTo>
                  <a:close/>
                  <a:moveTo>
                    <a:pt x="238" y="461"/>
                  </a:moveTo>
                  <a:cubicBezTo>
                    <a:pt x="262" y="463"/>
                    <a:pt x="262" y="463"/>
                    <a:pt x="262" y="463"/>
                  </a:cubicBezTo>
                  <a:cubicBezTo>
                    <a:pt x="248" y="560"/>
                    <a:pt x="248" y="560"/>
                    <a:pt x="248" y="560"/>
                  </a:cubicBezTo>
                  <a:cubicBezTo>
                    <a:pt x="226" y="558"/>
                    <a:pt x="226" y="558"/>
                    <a:pt x="226" y="558"/>
                  </a:cubicBezTo>
                  <a:lnTo>
                    <a:pt x="238" y="461"/>
                  </a:lnTo>
                  <a:close/>
                  <a:moveTo>
                    <a:pt x="265" y="463"/>
                  </a:moveTo>
                  <a:cubicBezTo>
                    <a:pt x="289" y="465"/>
                    <a:pt x="289" y="465"/>
                    <a:pt x="289" y="465"/>
                  </a:cubicBezTo>
                  <a:cubicBezTo>
                    <a:pt x="274" y="563"/>
                    <a:pt x="274" y="563"/>
                    <a:pt x="274" y="563"/>
                  </a:cubicBezTo>
                  <a:cubicBezTo>
                    <a:pt x="251" y="561"/>
                    <a:pt x="251" y="561"/>
                    <a:pt x="251" y="561"/>
                  </a:cubicBezTo>
                  <a:lnTo>
                    <a:pt x="265" y="463"/>
                  </a:lnTo>
                  <a:close/>
                  <a:moveTo>
                    <a:pt x="292" y="465"/>
                  </a:moveTo>
                  <a:cubicBezTo>
                    <a:pt x="314" y="466"/>
                    <a:pt x="314" y="466"/>
                    <a:pt x="314" y="466"/>
                  </a:cubicBezTo>
                  <a:cubicBezTo>
                    <a:pt x="297" y="566"/>
                    <a:pt x="297" y="566"/>
                    <a:pt x="297" y="566"/>
                  </a:cubicBezTo>
                  <a:cubicBezTo>
                    <a:pt x="277" y="564"/>
                    <a:pt x="277" y="564"/>
                    <a:pt x="277" y="564"/>
                  </a:cubicBezTo>
                  <a:lnTo>
                    <a:pt x="292" y="465"/>
                  </a:lnTo>
                  <a:close/>
                  <a:moveTo>
                    <a:pt x="318" y="467"/>
                  </a:moveTo>
                  <a:cubicBezTo>
                    <a:pt x="342" y="468"/>
                    <a:pt x="342" y="468"/>
                    <a:pt x="342" y="468"/>
                  </a:cubicBezTo>
                  <a:cubicBezTo>
                    <a:pt x="323" y="569"/>
                    <a:pt x="323" y="569"/>
                    <a:pt x="323" y="569"/>
                  </a:cubicBezTo>
                  <a:cubicBezTo>
                    <a:pt x="300" y="567"/>
                    <a:pt x="300" y="567"/>
                    <a:pt x="300" y="567"/>
                  </a:cubicBezTo>
                  <a:lnTo>
                    <a:pt x="318" y="467"/>
                  </a:lnTo>
                  <a:close/>
                  <a:moveTo>
                    <a:pt x="345" y="468"/>
                  </a:moveTo>
                  <a:cubicBezTo>
                    <a:pt x="368" y="470"/>
                    <a:pt x="368" y="470"/>
                    <a:pt x="368" y="470"/>
                  </a:cubicBezTo>
                  <a:cubicBezTo>
                    <a:pt x="348" y="572"/>
                    <a:pt x="348" y="572"/>
                    <a:pt x="348" y="572"/>
                  </a:cubicBezTo>
                  <a:cubicBezTo>
                    <a:pt x="326" y="570"/>
                    <a:pt x="326" y="570"/>
                    <a:pt x="326" y="570"/>
                  </a:cubicBezTo>
                  <a:lnTo>
                    <a:pt x="345" y="468"/>
                  </a:lnTo>
                  <a:close/>
                  <a:moveTo>
                    <a:pt x="372" y="470"/>
                  </a:moveTo>
                  <a:cubicBezTo>
                    <a:pt x="395" y="472"/>
                    <a:pt x="395" y="472"/>
                    <a:pt x="395" y="472"/>
                  </a:cubicBezTo>
                  <a:cubicBezTo>
                    <a:pt x="373" y="575"/>
                    <a:pt x="373" y="575"/>
                    <a:pt x="373" y="575"/>
                  </a:cubicBezTo>
                  <a:cubicBezTo>
                    <a:pt x="351" y="573"/>
                    <a:pt x="351" y="573"/>
                    <a:pt x="351" y="573"/>
                  </a:cubicBezTo>
                  <a:lnTo>
                    <a:pt x="372" y="470"/>
                  </a:lnTo>
                  <a:close/>
                  <a:moveTo>
                    <a:pt x="398" y="472"/>
                  </a:moveTo>
                  <a:cubicBezTo>
                    <a:pt x="422" y="473"/>
                    <a:pt x="422" y="473"/>
                    <a:pt x="422" y="473"/>
                  </a:cubicBezTo>
                  <a:cubicBezTo>
                    <a:pt x="398" y="578"/>
                    <a:pt x="398" y="578"/>
                    <a:pt x="398" y="578"/>
                  </a:cubicBezTo>
                  <a:cubicBezTo>
                    <a:pt x="376" y="576"/>
                    <a:pt x="376" y="576"/>
                    <a:pt x="376" y="576"/>
                  </a:cubicBezTo>
                  <a:lnTo>
                    <a:pt x="398" y="472"/>
                  </a:lnTo>
                  <a:close/>
                  <a:moveTo>
                    <a:pt x="425" y="474"/>
                  </a:moveTo>
                  <a:cubicBezTo>
                    <a:pt x="449" y="475"/>
                    <a:pt x="449" y="475"/>
                    <a:pt x="449" y="475"/>
                  </a:cubicBezTo>
                  <a:cubicBezTo>
                    <a:pt x="424" y="581"/>
                    <a:pt x="424" y="581"/>
                    <a:pt x="424" y="581"/>
                  </a:cubicBezTo>
                  <a:cubicBezTo>
                    <a:pt x="402" y="579"/>
                    <a:pt x="402" y="579"/>
                    <a:pt x="402" y="579"/>
                  </a:cubicBezTo>
                  <a:lnTo>
                    <a:pt x="425" y="474"/>
                  </a:lnTo>
                  <a:close/>
                  <a:moveTo>
                    <a:pt x="452" y="475"/>
                  </a:moveTo>
                  <a:cubicBezTo>
                    <a:pt x="474" y="477"/>
                    <a:pt x="474" y="477"/>
                    <a:pt x="474" y="477"/>
                  </a:cubicBezTo>
                  <a:cubicBezTo>
                    <a:pt x="447" y="584"/>
                    <a:pt x="447" y="584"/>
                    <a:pt x="447" y="584"/>
                  </a:cubicBezTo>
                  <a:cubicBezTo>
                    <a:pt x="427" y="582"/>
                    <a:pt x="427" y="582"/>
                    <a:pt x="427" y="582"/>
                  </a:cubicBezTo>
                  <a:lnTo>
                    <a:pt x="452" y="475"/>
                  </a:lnTo>
                  <a:close/>
                  <a:moveTo>
                    <a:pt x="499" y="597"/>
                  </a:moveTo>
                  <a:cubicBezTo>
                    <a:pt x="520" y="600"/>
                    <a:pt x="520" y="600"/>
                    <a:pt x="520" y="600"/>
                  </a:cubicBezTo>
                  <a:cubicBezTo>
                    <a:pt x="519" y="601"/>
                    <a:pt x="519" y="601"/>
                    <a:pt x="519" y="601"/>
                  </a:cubicBezTo>
                  <a:cubicBezTo>
                    <a:pt x="512" y="600"/>
                    <a:pt x="505" y="600"/>
                    <a:pt x="499" y="599"/>
                  </a:cubicBezTo>
                  <a:lnTo>
                    <a:pt x="499" y="597"/>
                  </a:lnTo>
                  <a:close/>
                  <a:moveTo>
                    <a:pt x="548" y="603"/>
                  </a:moveTo>
                  <a:cubicBezTo>
                    <a:pt x="571" y="606"/>
                    <a:pt x="571" y="606"/>
                    <a:pt x="571" y="606"/>
                  </a:cubicBezTo>
                  <a:cubicBezTo>
                    <a:pt x="571" y="607"/>
                    <a:pt x="571" y="607"/>
                    <a:pt x="571" y="607"/>
                  </a:cubicBezTo>
                  <a:cubicBezTo>
                    <a:pt x="563" y="606"/>
                    <a:pt x="555" y="605"/>
                    <a:pt x="548" y="604"/>
                  </a:cubicBezTo>
                  <a:lnTo>
                    <a:pt x="548" y="603"/>
                  </a:lnTo>
                  <a:close/>
                  <a:moveTo>
                    <a:pt x="599" y="609"/>
                  </a:moveTo>
                  <a:cubicBezTo>
                    <a:pt x="605" y="610"/>
                    <a:pt x="605" y="610"/>
                    <a:pt x="605" y="610"/>
                  </a:cubicBezTo>
                  <a:cubicBezTo>
                    <a:pt x="606" y="610"/>
                    <a:pt x="606" y="611"/>
                    <a:pt x="607" y="611"/>
                  </a:cubicBezTo>
                  <a:cubicBezTo>
                    <a:pt x="607" y="611"/>
                    <a:pt x="608" y="611"/>
                    <a:pt x="608" y="612"/>
                  </a:cubicBezTo>
                  <a:cubicBezTo>
                    <a:pt x="605" y="611"/>
                    <a:pt x="602" y="611"/>
                    <a:pt x="599" y="610"/>
                  </a:cubicBezTo>
                  <a:lnTo>
                    <a:pt x="599" y="609"/>
                  </a:lnTo>
                  <a:close/>
                  <a:moveTo>
                    <a:pt x="612" y="611"/>
                  </a:moveTo>
                  <a:cubicBezTo>
                    <a:pt x="621" y="612"/>
                    <a:pt x="621" y="612"/>
                    <a:pt x="621" y="612"/>
                  </a:cubicBezTo>
                  <a:cubicBezTo>
                    <a:pt x="620" y="613"/>
                    <a:pt x="620" y="613"/>
                    <a:pt x="620" y="613"/>
                  </a:cubicBezTo>
                  <a:cubicBezTo>
                    <a:pt x="617" y="613"/>
                    <a:pt x="613" y="612"/>
                    <a:pt x="609" y="612"/>
                  </a:cubicBezTo>
                  <a:cubicBezTo>
                    <a:pt x="610" y="612"/>
                    <a:pt x="611" y="611"/>
                    <a:pt x="612" y="611"/>
                  </a:cubicBezTo>
                  <a:close/>
                  <a:moveTo>
                    <a:pt x="649" y="615"/>
                  </a:moveTo>
                  <a:cubicBezTo>
                    <a:pt x="667" y="617"/>
                    <a:pt x="667" y="617"/>
                    <a:pt x="667" y="617"/>
                  </a:cubicBezTo>
                  <a:cubicBezTo>
                    <a:pt x="666" y="619"/>
                    <a:pt x="666" y="619"/>
                    <a:pt x="666" y="619"/>
                  </a:cubicBezTo>
                  <a:cubicBezTo>
                    <a:pt x="661" y="618"/>
                    <a:pt x="655" y="617"/>
                    <a:pt x="648" y="616"/>
                  </a:cubicBezTo>
                  <a:lnTo>
                    <a:pt x="649" y="615"/>
                  </a:lnTo>
                  <a:close/>
                  <a:moveTo>
                    <a:pt x="651" y="609"/>
                  </a:moveTo>
                  <a:cubicBezTo>
                    <a:pt x="691" y="491"/>
                    <a:pt x="691" y="491"/>
                    <a:pt x="691" y="491"/>
                  </a:cubicBezTo>
                  <a:cubicBezTo>
                    <a:pt x="712" y="492"/>
                    <a:pt x="712" y="492"/>
                    <a:pt x="712" y="492"/>
                  </a:cubicBezTo>
                  <a:cubicBezTo>
                    <a:pt x="669" y="611"/>
                    <a:pt x="669" y="611"/>
                    <a:pt x="669" y="611"/>
                  </a:cubicBezTo>
                  <a:lnTo>
                    <a:pt x="651" y="609"/>
                  </a:lnTo>
                  <a:close/>
                  <a:moveTo>
                    <a:pt x="715" y="493"/>
                  </a:moveTo>
                  <a:cubicBezTo>
                    <a:pt x="725" y="493"/>
                    <a:pt x="725" y="493"/>
                    <a:pt x="725" y="493"/>
                  </a:cubicBezTo>
                  <a:cubicBezTo>
                    <a:pt x="682" y="612"/>
                    <a:pt x="682" y="612"/>
                    <a:pt x="682" y="612"/>
                  </a:cubicBezTo>
                  <a:cubicBezTo>
                    <a:pt x="673" y="611"/>
                    <a:pt x="673" y="611"/>
                    <a:pt x="673" y="611"/>
                  </a:cubicBezTo>
                  <a:lnTo>
                    <a:pt x="715" y="493"/>
                  </a:lnTo>
                  <a:close/>
                  <a:moveTo>
                    <a:pt x="717" y="486"/>
                  </a:moveTo>
                  <a:cubicBezTo>
                    <a:pt x="771" y="335"/>
                    <a:pt x="771" y="335"/>
                    <a:pt x="771" y="335"/>
                  </a:cubicBezTo>
                  <a:cubicBezTo>
                    <a:pt x="781" y="335"/>
                    <a:pt x="781" y="335"/>
                    <a:pt x="781" y="335"/>
                  </a:cubicBezTo>
                  <a:cubicBezTo>
                    <a:pt x="727" y="487"/>
                    <a:pt x="727" y="487"/>
                    <a:pt x="727" y="487"/>
                  </a:cubicBezTo>
                  <a:lnTo>
                    <a:pt x="717" y="486"/>
                  </a:lnTo>
                  <a:close/>
                  <a:moveTo>
                    <a:pt x="774" y="328"/>
                  </a:moveTo>
                  <a:cubicBezTo>
                    <a:pt x="819" y="200"/>
                    <a:pt x="819" y="200"/>
                    <a:pt x="819" y="200"/>
                  </a:cubicBezTo>
                  <a:cubicBezTo>
                    <a:pt x="830" y="199"/>
                    <a:pt x="830" y="199"/>
                    <a:pt x="830" y="199"/>
                  </a:cubicBezTo>
                  <a:cubicBezTo>
                    <a:pt x="784" y="328"/>
                    <a:pt x="784" y="328"/>
                    <a:pt x="784" y="328"/>
                  </a:cubicBezTo>
                  <a:lnTo>
                    <a:pt x="774" y="328"/>
                  </a:lnTo>
                  <a:close/>
                  <a:moveTo>
                    <a:pt x="789" y="196"/>
                  </a:moveTo>
                  <a:cubicBezTo>
                    <a:pt x="761" y="198"/>
                    <a:pt x="761" y="198"/>
                    <a:pt x="761" y="198"/>
                  </a:cubicBezTo>
                  <a:cubicBezTo>
                    <a:pt x="775" y="156"/>
                    <a:pt x="775" y="156"/>
                    <a:pt x="775" y="156"/>
                  </a:cubicBezTo>
                  <a:cubicBezTo>
                    <a:pt x="803" y="153"/>
                    <a:pt x="803" y="153"/>
                    <a:pt x="803" y="153"/>
                  </a:cubicBezTo>
                  <a:lnTo>
                    <a:pt x="789" y="196"/>
                  </a:lnTo>
                  <a:close/>
                  <a:moveTo>
                    <a:pt x="725" y="201"/>
                  </a:moveTo>
                  <a:cubicBezTo>
                    <a:pt x="697" y="203"/>
                    <a:pt x="697" y="203"/>
                    <a:pt x="697" y="203"/>
                  </a:cubicBezTo>
                  <a:cubicBezTo>
                    <a:pt x="709" y="162"/>
                    <a:pt x="709" y="162"/>
                    <a:pt x="709" y="162"/>
                  </a:cubicBezTo>
                  <a:cubicBezTo>
                    <a:pt x="738" y="159"/>
                    <a:pt x="738" y="159"/>
                    <a:pt x="738" y="159"/>
                  </a:cubicBezTo>
                  <a:lnTo>
                    <a:pt x="725" y="201"/>
                  </a:lnTo>
                  <a:close/>
                  <a:moveTo>
                    <a:pt x="664" y="205"/>
                  </a:moveTo>
                  <a:cubicBezTo>
                    <a:pt x="635" y="208"/>
                    <a:pt x="635" y="208"/>
                    <a:pt x="635" y="208"/>
                  </a:cubicBezTo>
                  <a:cubicBezTo>
                    <a:pt x="647" y="168"/>
                    <a:pt x="647" y="168"/>
                    <a:pt x="647" y="168"/>
                  </a:cubicBezTo>
                  <a:cubicBezTo>
                    <a:pt x="676" y="165"/>
                    <a:pt x="676" y="165"/>
                    <a:pt x="676" y="165"/>
                  </a:cubicBezTo>
                  <a:lnTo>
                    <a:pt x="664" y="205"/>
                  </a:lnTo>
                  <a:close/>
                  <a:moveTo>
                    <a:pt x="600" y="210"/>
                  </a:moveTo>
                  <a:cubicBezTo>
                    <a:pt x="574" y="212"/>
                    <a:pt x="574" y="212"/>
                    <a:pt x="574" y="212"/>
                  </a:cubicBezTo>
                  <a:cubicBezTo>
                    <a:pt x="585" y="173"/>
                    <a:pt x="585" y="173"/>
                    <a:pt x="585" y="173"/>
                  </a:cubicBezTo>
                  <a:cubicBezTo>
                    <a:pt x="611" y="171"/>
                    <a:pt x="611" y="171"/>
                    <a:pt x="611" y="171"/>
                  </a:cubicBezTo>
                  <a:lnTo>
                    <a:pt x="600" y="210"/>
                  </a:lnTo>
                  <a:close/>
                  <a:moveTo>
                    <a:pt x="539" y="215"/>
                  </a:moveTo>
                  <a:cubicBezTo>
                    <a:pt x="513" y="217"/>
                    <a:pt x="513" y="217"/>
                    <a:pt x="513" y="217"/>
                  </a:cubicBezTo>
                  <a:cubicBezTo>
                    <a:pt x="522" y="179"/>
                    <a:pt x="522" y="179"/>
                    <a:pt x="522" y="179"/>
                  </a:cubicBezTo>
                  <a:cubicBezTo>
                    <a:pt x="549" y="177"/>
                    <a:pt x="549" y="177"/>
                    <a:pt x="549" y="177"/>
                  </a:cubicBezTo>
                  <a:lnTo>
                    <a:pt x="539" y="215"/>
                  </a:lnTo>
                  <a:close/>
                  <a:moveTo>
                    <a:pt x="479" y="220"/>
                  </a:moveTo>
                  <a:cubicBezTo>
                    <a:pt x="451" y="222"/>
                    <a:pt x="451" y="222"/>
                    <a:pt x="451" y="222"/>
                  </a:cubicBezTo>
                  <a:cubicBezTo>
                    <a:pt x="459" y="185"/>
                    <a:pt x="459" y="185"/>
                    <a:pt x="459" y="185"/>
                  </a:cubicBezTo>
                  <a:cubicBezTo>
                    <a:pt x="488" y="182"/>
                    <a:pt x="488" y="182"/>
                    <a:pt x="488" y="182"/>
                  </a:cubicBezTo>
                  <a:lnTo>
                    <a:pt x="479" y="220"/>
                  </a:lnTo>
                  <a:close/>
                  <a:moveTo>
                    <a:pt x="417" y="224"/>
                  </a:moveTo>
                  <a:cubicBezTo>
                    <a:pt x="390" y="227"/>
                    <a:pt x="390" y="227"/>
                    <a:pt x="390" y="227"/>
                  </a:cubicBezTo>
                  <a:cubicBezTo>
                    <a:pt x="397" y="190"/>
                    <a:pt x="397" y="190"/>
                    <a:pt x="397" y="190"/>
                  </a:cubicBezTo>
                  <a:cubicBezTo>
                    <a:pt x="424" y="188"/>
                    <a:pt x="424" y="188"/>
                    <a:pt x="424" y="188"/>
                  </a:cubicBezTo>
                  <a:lnTo>
                    <a:pt x="417" y="224"/>
                  </a:lnTo>
                  <a:close/>
                  <a:moveTo>
                    <a:pt x="356" y="229"/>
                  </a:moveTo>
                  <a:cubicBezTo>
                    <a:pt x="329" y="231"/>
                    <a:pt x="329" y="231"/>
                    <a:pt x="329" y="231"/>
                  </a:cubicBezTo>
                  <a:cubicBezTo>
                    <a:pt x="335" y="196"/>
                    <a:pt x="335" y="196"/>
                    <a:pt x="335" y="196"/>
                  </a:cubicBezTo>
                  <a:cubicBezTo>
                    <a:pt x="362" y="194"/>
                    <a:pt x="362" y="194"/>
                    <a:pt x="362" y="194"/>
                  </a:cubicBezTo>
                  <a:lnTo>
                    <a:pt x="356" y="229"/>
                  </a:lnTo>
                  <a:close/>
                  <a:moveTo>
                    <a:pt x="294" y="234"/>
                  </a:moveTo>
                  <a:cubicBezTo>
                    <a:pt x="267" y="236"/>
                    <a:pt x="267" y="236"/>
                    <a:pt x="267" y="236"/>
                  </a:cubicBezTo>
                  <a:cubicBezTo>
                    <a:pt x="271" y="202"/>
                    <a:pt x="271" y="202"/>
                    <a:pt x="271" y="202"/>
                  </a:cubicBezTo>
                  <a:cubicBezTo>
                    <a:pt x="299" y="199"/>
                    <a:pt x="299" y="199"/>
                    <a:pt x="299" y="199"/>
                  </a:cubicBezTo>
                  <a:lnTo>
                    <a:pt x="294" y="234"/>
                  </a:lnTo>
                  <a:close/>
                  <a:moveTo>
                    <a:pt x="234" y="239"/>
                  </a:moveTo>
                  <a:cubicBezTo>
                    <a:pt x="207" y="241"/>
                    <a:pt x="207" y="241"/>
                    <a:pt x="207" y="241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238" y="205"/>
                    <a:pt x="238" y="205"/>
                    <a:pt x="238" y="205"/>
                  </a:cubicBezTo>
                  <a:lnTo>
                    <a:pt x="234" y="239"/>
                  </a:lnTo>
                  <a:close/>
                  <a:moveTo>
                    <a:pt x="173" y="243"/>
                  </a:moveTo>
                  <a:cubicBezTo>
                    <a:pt x="147" y="245"/>
                    <a:pt x="147" y="245"/>
                    <a:pt x="147" y="245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76" y="209"/>
                    <a:pt x="176" y="209"/>
                    <a:pt x="176" y="209"/>
                  </a:cubicBezTo>
                  <a:lnTo>
                    <a:pt x="173" y="243"/>
                  </a:lnTo>
                  <a:close/>
                  <a:moveTo>
                    <a:pt x="113" y="248"/>
                  </a:moveTo>
                  <a:cubicBezTo>
                    <a:pt x="87" y="250"/>
                    <a:pt x="87" y="250"/>
                    <a:pt x="87" y="250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115" y="214"/>
                    <a:pt x="115" y="214"/>
                    <a:pt x="115" y="214"/>
                  </a:cubicBezTo>
                  <a:lnTo>
                    <a:pt x="113" y="248"/>
                  </a:lnTo>
                  <a:close/>
                  <a:moveTo>
                    <a:pt x="85" y="217"/>
                  </a:moveTo>
                  <a:cubicBezTo>
                    <a:pt x="84" y="250"/>
                    <a:pt x="84" y="250"/>
                    <a:pt x="84" y="250"/>
                  </a:cubicBezTo>
                  <a:cubicBezTo>
                    <a:pt x="53" y="253"/>
                    <a:pt x="53" y="253"/>
                    <a:pt x="53" y="253"/>
                  </a:cubicBezTo>
                  <a:cubicBezTo>
                    <a:pt x="53" y="250"/>
                    <a:pt x="53" y="250"/>
                    <a:pt x="53" y="250"/>
                  </a:cubicBezTo>
                  <a:cubicBezTo>
                    <a:pt x="59" y="250"/>
                    <a:pt x="65" y="249"/>
                    <a:pt x="65" y="249"/>
                  </a:cubicBezTo>
                  <a:cubicBezTo>
                    <a:pt x="66" y="248"/>
                    <a:pt x="66" y="223"/>
                    <a:pt x="65" y="222"/>
                  </a:cubicBezTo>
                  <a:cubicBezTo>
                    <a:pt x="64" y="222"/>
                    <a:pt x="53" y="222"/>
                    <a:pt x="53" y="222"/>
                  </a:cubicBezTo>
                  <a:cubicBezTo>
                    <a:pt x="53" y="222"/>
                    <a:pt x="53" y="221"/>
                    <a:pt x="52" y="220"/>
                  </a:cubicBezTo>
                  <a:lnTo>
                    <a:pt x="85" y="217"/>
                  </a:lnTo>
                  <a:close/>
                  <a:moveTo>
                    <a:pt x="23" y="252"/>
                  </a:moveTo>
                  <a:cubicBezTo>
                    <a:pt x="30" y="251"/>
                    <a:pt x="36" y="251"/>
                    <a:pt x="36" y="251"/>
                  </a:cubicBezTo>
                  <a:cubicBezTo>
                    <a:pt x="36" y="251"/>
                    <a:pt x="42" y="251"/>
                    <a:pt x="49" y="250"/>
                  </a:cubicBezTo>
                  <a:cubicBezTo>
                    <a:pt x="49" y="253"/>
                    <a:pt x="49" y="253"/>
                    <a:pt x="49" y="253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23" y="254"/>
                    <a:pt x="23" y="253"/>
                    <a:pt x="23" y="252"/>
                  </a:cubicBezTo>
                  <a:close/>
                  <a:moveTo>
                    <a:pt x="24" y="272"/>
                  </a:moveTo>
                  <a:cubicBezTo>
                    <a:pt x="24" y="268"/>
                    <a:pt x="24" y="265"/>
                    <a:pt x="24" y="261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50" y="326"/>
                    <a:pt x="50" y="326"/>
                    <a:pt x="50" y="326"/>
                  </a:cubicBezTo>
                  <a:cubicBezTo>
                    <a:pt x="25" y="326"/>
                    <a:pt x="25" y="326"/>
                    <a:pt x="25" y="326"/>
                  </a:cubicBezTo>
                  <a:cubicBezTo>
                    <a:pt x="25" y="306"/>
                    <a:pt x="24" y="287"/>
                    <a:pt x="24" y="272"/>
                  </a:cubicBezTo>
                  <a:close/>
                  <a:moveTo>
                    <a:pt x="26" y="356"/>
                  </a:moveTo>
                  <a:cubicBezTo>
                    <a:pt x="26" y="348"/>
                    <a:pt x="26" y="340"/>
                    <a:pt x="25" y="333"/>
                  </a:cubicBezTo>
                  <a:cubicBezTo>
                    <a:pt x="50" y="333"/>
                    <a:pt x="50" y="333"/>
                    <a:pt x="50" y="333"/>
                  </a:cubicBezTo>
                  <a:cubicBezTo>
                    <a:pt x="51" y="442"/>
                    <a:pt x="51" y="442"/>
                    <a:pt x="51" y="442"/>
                  </a:cubicBezTo>
                  <a:cubicBezTo>
                    <a:pt x="28" y="441"/>
                    <a:pt x="28" y="441"/>
                    <a:pt x="28" y="441"/>
                  </a:cubicBezTo>
                  <a:cubicBezTo>
                    <a:pt x="28" y="413"/>
                    <a:pt x="27" y="384"/>
                    <a:pt x="26" y="356"/>
                  </a:cubicBezTo>
                  <a:close/>
                  <a:moveTo>
                    <a:pt x="32" y="533"/>
                  </a:moveTo>
                  <a:cubicBezTo>
                    <a:pt x="31" y="513"/>
                    <a:pt x="30" y="482"/>
                    <a:pt x="29" y="448"/>
                  </a:cubicBezTo>
                  <a:cubicBezTo>
                    <a:pt x="51" y="449"/>
                    <a:pt x="51" y="449"/>
                    <a:pt x="51" y="449"/>
                  </a:cubicBezTo>
                  <a:cubicBezTo>
                    <a:pt x="51" y="537"/>
                    <a:pt x="51" y="537"/>
                    <a:pt x="51" y="537"/>
                  </a:cubicBezTo>
                  <a:cubicBezTo>
                    <a:pt x="32" y="534"/>
                    <a:pt x="32" y="534"/>
                    <a:pt x="32" y="534"/>
                  </a:cubicBezTo>
                  <a:cubicBezTo>
                    <a:pt x="32" y="534"/>
                    <a:pt x="32" y="534"/>
                    <a:pt x="32" y="533"/>
                  </a:cubicBezTo>
                  <a:close/>
                  <a:moveTo>
                    <a:pt x="49" y="560"/>
                  </a:moveTo>
                  <a:cubicBezTo>
                    <a:pt x="44" y="559"/>
                    <a:pt x="40" y="558"/>
                    <a:pt x="37" y="558"/>
                  </a:cubicBezTo>
                  <a:cubicBezTo>
                    <a:pt x="36" y="557"/>
                    <a:pt x="34" y="557"/>
                    <a:pt x="34" y="557"/>
                  </a:cubicBezTo>
                  <a:cubicBezTo>
                    <a:pt x="34" y="557"/>
                    <a:pt x="33" y="557"/>
                    <a:pt x="33" y="557"/>
                  </a:cubicBezTo>
                  <a:cubicBezTo>
                    <a:pt x="33" y="557"/>
                    <a:pt x="33" y="556"/>
                    <a:pt x="33" y="555"/>
                  </a:cubicBezTo>
                  <a:cubicBezTo>
                    <a:pt x="33" y="553"/>
                    <a:pt x="32" y="548"/>
                    <a:pt x="32" y="541"/>
                  </a:cubicBezTo>
                  <a:cubicBezTo>
                    <a:pt x="51" y="543"/>
                    <a:pt x="51" y="543"/>
                    <a:pt x="51" y="543"/>
                  </a:cubicBezTo>
                  <a:cubicBezTo>
                    <a:pt x="51" y="560"/>
                    <a:pt x="51" y="560"/>
                    <a:pt x="51" y="560"/>
                  </a:cubicBezTo>
                  <a:cubicBezTo>
                    <a:pt x="51" y="560"/>
                    <a:pt x="50" y="560"/>
                    <a:pt x="49" y="560"/>
                  </a:cubicBezTo>
                  <a:close/>
                  <a:moveTo>
                    <a:pt x="55" y="560"/>
                  </a:moveTo>
                  <a:cubicBezTo>
                    <a:pt x="55" y="544"/>
                    <a:pt x="55" y="544"/>
                    <a:pt x="55" y="544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4" y="563"/>
                    <a:pt x="74" y="563"/>
                    <a:pt x="74" y="563"/>
                  </a:cubicBezTo>
                  <a:cubicBezTo>
                    <a:pt x="67" y="562"/>
                    <a:pt x="60" y="561"/>
                    <a:pt x="55" y="560"/>
                  </a:cubicBezTo>
                  <a:close/>
                  <a:moveTo>
                    <a:pt x="78" y="564"/>
                  </a:moveTo>
                  <a:cubicBezTo>
                    <a:pt x="78" y="547"/>
                    <a:pt x="78" y="547"/>
                    <a:pt x="78" y="547"/>
                  </a:cubicBezTo>
                  <a:cubicBezTo>
                    <a:pt x="98" y="549"/>
                    <a:pt x="98" y="549"/>
                    <a:pt x="98" y="549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96" y="566"/>
                    <a:pt x="95" y="566"/>
                    <a:pt x="93" y="566"/>
                  </a:cubicBezTo>
                  <a:cubicBezTo>
                    <a:pt x="88" y="565"/>
                    <a:pt x="83" y="564"/>
                    <a:pt x="78" y="564"/>
                  </a:cubicBezTo>
                  <a:close/>
                  <a:moveTo>
                    <a:pt x="102" y="549"/>
                  </a:moveTo>
                  <a:cubicBezTo>
                    <a:pt x="124" y="552"/>
                    <a:pt x="124" y="552"/>
                    <a:pt x="124" y="552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15" y="569"/>
                    <a:pt x="108" y="568"/>
                    <a:pt x="101" y="567"/>
                  </a:cubicBezTo>
                  <a:lnTo>
                    <a:pt x="102" y="549"/>
                  </a:lnTo>
                  <a:close/>
                  <a:moveTo>
                    <a:pt x="127" y="552"/>
                  </a:moveTo>
                  <a:cubicBezTo>
                    <a:pt x="148" y="555"/>
                    <a:pt x="148" y="555"/>
                    <a:pt x="148" y="555"/>
                  </a:cubicBezTo>
                  <a:cubicBezTo>
                    <a:pt x="147" y="573"/>
                    <a:pt x="147" y="573"/>
                    <a:pt x="147" y="573"/>
                  </a:cubicBezTo>
                  <a:cubicBezTo>
                    <a:pt x="140" y="572"/>
                    <a:pt x="133" y="571"/>
                    <a:pt x="126" y="570"/>
                  </a:cubicBezTo>
                  <a:lnTo>
                    <a:pt x="127" y="552"/>
                  </a:lnTo>
                  <a:close/>
                  <a:moveTo>
                    <a:pt x="152" y="555"/>
                  </a:moveTo>
                  <a:cubicBezTo>
                    <a:pt x="173" y="558"/>
                    <a:pt x="173" y="558"/>
                    <a:pt x="173" y="558"/>
                  </a:cubicBezTo>
                  <a:cubicBezTo>
                    <a:pt x="171" y="576"/>
                    <a:pt x="171" y="576"/>
                    <a:pt x="171" y="576"/>
                  </a:cubicBezTo>
                  <a:cubicBezTo>
                    <a:pt x="164" y="575"/>
                    <a:pt x="157" y="574"/>
                    <a:pt x="150" y="573"/>
                  </a:cubicBezTo>
                  <a:lnTo>
                    <a:pt x="152" y="555"/>
                  </a:lnTo>
                  <a:close/>
                  <a:moveTo>
                    <a:pt x="176" y="558"/>
                  </a:moveTo>
                  <a:cubicBezTo>
                    <a:pt x="197" y="561"/>
                    <a:pt x="197" y="561"/>
                    <a:pt x="197" y="561"/>
                  </a:cubicBezTo>
                  <a:cubicBezTo>
                    <a:pt x="195" y="579"/>
                    <a:pt x="195" y="579"/>
                    <a:pt x="195" y="579"/>
                  </a:cubicBezTo>
                  <a:cubicBezTo>
                    <a:pt x="188" y="578"/>
                    <a:pt x="181" y="578"/>
                    <a:pt x="174" y="577"/>
                  </a:cubicBezTo>
                  <a:lnTo>
                    <a:pt x="176" y="558"/>
                  </a:lnTo>
                  <a:close/>
                  <a:moveTo>
                    <a:pt x="200" y="561"/>
                  </a:moveTo>
                  <a:cubicBezTo>
                    <a:pt x="222" y="564"/>
                    <a:pt x="222" y="564"/>
                    <a:pt x="222" y="564"/>
                  </a:cubicBezTo>
                  <a:cubicBezTo>
                    <a:pt x="219" y="582"/>
                    <a:pt x="219" y="582"/>
                    <a:pt x="219" y="582"/>
                  </a:cubicBezTo>
                  <a:cubicBezTo>
                    <a:pt x="212" y="582"/>
                    <a:pt x="205" y="581"/>
                    <a:pt x="198" y="580"/>
                  </a:cubicBezTo>
                  <a:lnTo>
                    <a:pt x="200" y="561"/>
                  </a:lnTo>
                  <a:close/>
                  <a:moveTo>
                    <a:pt x="222" y="583"/>
                  </a:moveTo>
                  <a:cubicBezTo>
                    <a:pt x="225" y="564"/>
                    <a:pt x="225" y="564"/>
                    <a:pt x="225" y="564"/>
                  </a:cubicBezTo>
                  <a:cubicBezTo>
                    <a:pt x="247" y="567"/>
                    <a:pt x="247" y="567"/>
                    <a:pt x="247" y="567"/>
                  </a:cubicBezTo>
                  <a:cubicBezTo>
                    <a:pt x="245" y="586"/>
                    <a:pt x="245" y="586"/>
                    <a:pt x="245" y="586"/>
                  </a:cubicBezTo>
                  <a:cubicBezTo>
                    <a:pt x="239" y="585"/>
                    <a:pt x="234" y="584"/>
                    <a:pt x="229" y="584"/>
                  </a:cubicBezTo>
                  <a:cubicBezTo>
                    <a:pt x="227" y="583"/>
                    <a:pt x="225" y="583"/>
                    <a:pt x="222" y="583"/>
                  </a:cubicBezTo>
                  <a:close/>
                  <a:moveTo>
                    <a:pt x="250" y="567"/>
                  </a:moveTo>
                  <a:cubicBezTo>
                    <a:pt x="273" y="570"/>
                    <a:pt x="273" y="570"/>
                    <a:pt x="273" y="570"/>
                  </a:cubicBezTo>
                  <a:cubicBezTo>
                    <a:pt x="270" y="589"/>
                    <a:pt x="270" y="589"/>
                    <a:pt x="270" y="589"/>
                  </a:cubicBezTo>
                  <a:cubicBezTo>
                    <a:pt x="262" y="588"/>
                    <a:pt x="255" y="587"/>
                    <a:pt x="248" y="586"/>
                  </a:cubicBezTo>
                  <a:lnTo>
                    <a:pt x="250" y="567"/>
                  </a:lnTo>
                  <a:close/>
                  <a:moveTo>
                    <a:pt x="276" y="570"/>
                  </a:moveTo>
                  <a:cubicBezTo>
                    <a:pt x="296" y="573"/>
                    <a:pt x="296" y="573"/>
                    <a:pt x="296" y="573"/>
                  </a:cubicBezTo>
                  <a:cubicBezTo>
                    <a:pt x="293" y="592"/>
                    <a:pt x="293" y="592"/>
                    <a:pt x="293" y="592"/>
                  </a:cubicBezTo>
                  <a:cubicBezTo>
                    <a:pt x="286" y="591"/>
                    <a:pt x="279" y="590"/>
                    <a:pt x="273" y="589"/>
                  </a:cubicBezTo>
                  <a:lnTo>
                    <a:pt x="276" y="570"/>
                  </a:lnTo>
                  <a:close/>
                  <a:moveTo>
                    <a:pt x="299" y="573"/>
                  </a:moveTo>
                  <a:cubicBezTo>
                    <a:pt x="321" y="576"/>
                    <a:pt x="321" y="576"/>
                    <a:pt x="321" y="576"/>
                  </a:cubicBezTo>
                  <a:cubicBezTo>
                    <a:pt x="318" y="595"/>
                    <a:pt x="318" y="595"/>
                    <a:pt x="318" y="595"/>
                  </a:cubicBezTo>
                  <a:cubicBezTo>
                    <a:pt x="311" y="594"/>
                    <a:pt x="303" y="593"/>
                    <a:pt x="296" y="592"/>
                  </a:cubicBezTo>
                  <a:lnTo>
                    <a:pt x="299" y="573"/>
                  </a:lnTo>
                  <a:close/>
                  <a:moveTo>
                    <a:pt x="325" y="576"/>
                  </a:moveTo>
                  <a:cubicBezTo>
                    <a:pt x="347" y="579"/>
                    <a:pt x="347" y="579"/>
                    <a:pt x="347" y="579"/>
                  </a:cubicBezTo>
                  <a:cubicBezTo>
                    <a:pt x="343" y="598"/>
                    <a:pt x="343" y="598"/>
                    <a:pt x="343" y="598"/>
                  </a:cubicBezTo>
                  <a:cubicBezTo>
                    <a:pt x="336" y="598"/>
                    <a:pt x="329" y="597"/>
                    <a:pt x="321" y="596"/>
                  </a:cubicBezTo>
                  <a:lnTo>
                    <a:pt x="325" y="576"/>
                  </a:lnTo>
                  <a:close/>
                  <a:moveTo>
                    <a:pt x="350" y="579"/>
                  </a:moveTo>
                  <a:cubicBezTo>
                    <a:pt x="371" y="582"/>
                    <a:pt x="371" y="582"/>
                    <a:pt x="371" y="582"/>
                  </a:cubicBezTo>
                  <a:cubicBezTo>
                    <a:pt x="367" y="602"/>
                    <a:pt x="367" y="602"/>
                    <a:pt x="367" y="602"/>
                  </a:cubicBezTo>
                  <a:cubicBezTo>
                    <a:pt x="360" y="601"/>
                    <a:pt x="353" y="600"/>
                    <a:pt x="346" y="599"/>
                  </a:cubicBezTo>
                  <a:lnTo>
                    <a:pt x="350" y="579"/>
                  </a:lnTo>
                  <a:close/>
                  <a:moveTo>
                    <a:pt x="375" y="582"/>
                  </a:moveTo>
                  <a:cubicBezTo>
                    <a:pt x="397" y="585"/>
                    <a:pt x="397" y="585"/>
                    <a:pt x="397" y="585"/>
                  </a:cubicBezTo>
                  <a:cubicBezTo>
                    <a:pt x="392" y="605"/>
                    <a:pt x="392" y="605"/>
                    <a:pt x="392" y="605"/>
                  </a:cubicBezTo>
                  <a:cubicBezTo>
                    <a:pt x="385" y="604"/>
                    <a:pt x="378" y="603"/>
                    <a:pt x="370" y="602"/>
                  </a:cubicBezTo>
                  <a:lnTo>
                    <a:pt x="375" y="582"/>
                  </a:lnTo>
                  <a:close/>
                  <a:moveTo>
                    <a:pt x="400" y="585"/>
                  </a:moveTo>
                  <a:cubicBezTo>
                    <a:pt x="422" y="588"/>
                    <a:pt x="422" y="588"/>
                    <a:pt x="422" y="588"/>
                  </a:cubicBezTo>
                  <a:cubicBezTo>
                    <a:pt x="418" y="608"/>
                    <a:pt x="418" y="608"/>
                    <a:pt x="418" y="608"/>
                  </a:cubicBezTo>
                  <a:cubicBezTo>
                    <a:pt x="411" y="607"/>
                    <a:pt x="404" y="606"/>
                    <a:pt x="396" y="605"/>
                  </a:cubicBezTo>
                  <a:lnTo>
                    <a:pt x="400" y="585"/>
                  </a:lnTo>
                  <a:close/>
                  <a:moveTo>
                    <a:pt x="441" y="611"/>
                  </a:moveTo>
                  <a:cubicBezTo>
                    <a:pt x="435" y="610"/>
                    <a:pt x="428" y="609"/>
                    <a:pt x="421" y="608"/>
                  </a:cubicBezTo>
                  <a:cubicBezTo>
                    <a:pt x="426" y="588"/>
                    <a:pt x="426" y="588"/>
                    <a:pt x="426" y="588"/>
                  </a:cubicBezTo>
                  <a:cubicBezTo>
                    <a:pt x="446" y="591"/>
                    <a:pt x="446" y="591"/>
                    <a:pt x="446" y="591"/>
                  </a:cubicBezTo>
                  <a:cubicBezTo>
                    <a:pt x="445" y="593"/>
                    <a:pt x="445" y="593"/>
                    <a:pt x="445" y="593"/>
                  </a:cubicBezTo>
                  <a:cubicBezTo>
                    <a:pt x="441" y="593"/>
                    <a:pt x="438" y="593"/>
                    <a:pt x="438" y="593"/>
                  </a:cubicBezTo>
                  <a:cubicBezTo>
                    <a:pt x="437" y="593"/>
                    <a:pt x="440" y="597"/>
                    <a:pt x="443" y="602"/>
                  </a:cubicBezTo>
                  <a:lnTo>
                    <a:pt x="441" y="611"/>
                  </a:lnTo>
                  <a:close/>
                  <a:moveTo>
                    <a:pt x="444" y="611"/>
                  </a:moveTo>
                  <a:cubicBezTo>
                    <a:pt x="446" y="605"/>
                    <a:pt x="446" y="605"/>
                    <a:pt x="446" y="605"/>
                  </a:cubicBezTo>
                  <a:cubicBezTo>
                    <a:pt x="447" y="608"/>
                    <a:pt x="449" y="610"/>
                    <a:pt x="451" y="612"/>
                  </a:cubicBezTo>
                  <a:cubicBezTo>
                    <a:pt x="449" y="612"/>
                    <a:pt x="447" y="612"/>
                    <a:pt x="444" y="611"/>
                  </a:cubicBezTo>
                  <a:close/>
                  <a:moveTo>
                    <a:pt x="670" y="618"/>
                  </a:moveTo>
                  <a:cubicBezTo>
                    <a:pt x="680" y="619"/>
                    <a:pt x="680" y="619"/>
                    <a:pt x="680" y="619"/>
                  </a:cubicBezTo>
                  <a:cubicBezTo>
                    <a:pt x="680" y="620"/>
                    <a:pt x="680" y="620"/>
                    <a:pt x="680" y="620"/>
                  </a:cubicBezTo>
                  <a:cubicBezTo>
                    <a:pt x="677" y="620"/>
                    <a:pt x="673" y="620"/>
                    <a:pt x="670" y="619"/>
                  </a:cubicBezTo>
                  <a:lnTo>
                    <a:pt x="670" y="618"/>
                  </a:lnTo>
                  <a:close/>
                  <a:moveTo>
                    <a:pt x="695" y="622"/>
                  </a:moveTo>
                  <a:cubicBezTo>
                    <a:pt x="694" y="622"/>
                    <a:pt x="691" y="622"/>
                    <a:pt x="688" y="621"/>
                  </a:cubicBezTo>
                  <a:cubicBezTo>
                    <a:pt x="689" y="620"/>
                    <a:pt x="689" y="620"/>
                    <a:pt x="689" y="620"/>
                  </a:cubicBezTo>
                  <a:cubicBezTo>
                    <a:pt x="696" y="621"/>
                    <a:pt x="696" y="621"/>
                    <a:pt x="696" y="621"/>
                  </a:cubicBezTo>
                  <a:lnTo>
                    <a:pt x="695" y="622"/>
                  </a:lnTo>
                  <a:close/>
                  <a:moveTo>
                    <a:pt x="698" y="614"/>
                  </a:moveTo>
                  <a:cubicBezTo>
                    <a:pt x="691" y="613"/>
                    <a:pt x="691" y="613"/>
                    <a:pt x="691" y="613"/>
                  </a:cubicBezTo>
                  <a:cubicBezTo>
                    <a:pt x="733" y="494"/>
                    <a:pt x="733" y="494"/>
                    <a:pt x="733" y="494"/>
                  </a:cubicBezTo>
                  <a:cubicBezTo>
                    <a:pt x="739" y="494"/>
                    <a:pt x="739" y="494"/>
                    <a:pt x="739" y="494"/>
                  </a:cubicBezTo>
                  <a:lnTo>
                    <a:pt x="698" y="614"/>
                  </a:lnTo>
                  <a:close/>
                  <a:moveTo>
                    <a:pt x="741" y="488"/>
                  </a:moveTo>
                  <a:cubicBezTo>
                    <a:pt x="736" y="487"/>
                    <a:pt x="736" y="487"/>
                    <a:pt x="736" y="487"/>
                  </a:cubicBezTo>
                  <a:cubicBezTo>
                    <a:pt x="790" y="335"/>
                    <a:pt x="790" y="335"/>
                    <a:pt x="790" y="335"/>
                  </a:cubicBezTo>
                  <a:cubicBezTo>
                    <a:pt x="793" y="335"/>
                    <a:pt x="793" y="335"/>
                    <a:pt x="793" y="335"/>
                  </a:cubicBezTo>
                  <a:lnTo>
                    <a:pt x="741" y="488"/>
                  </a:lnTo>
                  <a:close/>
                  <a:moveTo>
                    <a:pt x="795" y="328"/>
                  </a:moveTo>
                  <a:cubicBezTo>
                    <a:pt x="792" y="328"/>
                    <a:pt x="792" y="328"/>
                    <a:pt x="792" y="328"/>
                  </a:cubicBezTo>
                  <a:cubicBezTo>
                    <a:pt x="839" y="199"/>
                    <a:pt x="839" y="199"/>
                    <a:pt x="839" y="199"/>
                  </a:cubicBezTo>
                  <a:cubicBezTo>
                    <a:pt x="839" y="199"/>
                    <a:pt x="839" y="199"/>
                    <a:pt x="839" y="199"/>
                  </a:cubicBezTo>
                  <a:lnTo>
                    <a:pt x="795" y="328"/>
                  </a:lnTo>
                  <a:close/>
                  <a:moveTo>
                    <a:pt x="878" y="197"/>
                  </a:moveTo>
                  <a:cubicBezTo>
                    <a:pt x="878" y="197"/>
                    <a:pt x="877" y="198"/>
                    <a:pt x="877" y="199"/>
                  </a:cubicBezTo>
                  <a:cubicBezTo>
                    <a:pt x="877" y="199"/>
                    <a:pt x="877" y="199"/>
                    <a:pt x="877" y="199"/>
                  </a:cubicBezTo>
                  <a:cubicBezTo>
                    <a:pt x="877" y="199"/>
                    <a:pt x="876" y="200"/>
                    <a:pt x="876" y="200"/>
                  </a:cubicBezTo>
                  <a:cubicBezTo>
                    <a:pt x="874" y="201"/>
                    <a:pt x="872" y="202"/>
                    <a:pt x="869" y="203"/>
                  </a:cubicBezTo>
                  <a:cubicBezTo>
                    <a:pt x="865" y="205"/>
                    <a:pt x="861" y="207"/>
                    <a:pt x="857" y="208"/>
                  </a:cubicBezTo>
                  <a:cubicBezTo>
                    <a:pt x="855" y="209"/>
                    <a:pt x="853" y="209"/>
                    <a:pt x="852" y="209"/>
                  </a:cubicBezTo>
                  <a:cubicBezTo>
                    <a:pt x="851" y="210"/>
                    <a:pt x="851" y="210"/>
                    <a:pt x="851" y="210"/>
                  </a:cubicBezTo>
                  <a:cubicBezTo>
                    <a:pt x="851" y="210"/>
                    <a:pt x="850" y="210"/>
                    <a:pt x="850" y="210"/>
                  </a:cubicBezTo>
                  <a:cubicBezTo>
                    <a:pt x="850" y="210"/>
                    <a:pt x="849" y="210"/>
                    <a:pt x="849" y="209"/>
                  </a:cubicBezTo>
                  <a:cubicBezTo>
                    <a:pt x="848" y="209"/>
                    <a:pt x="847" y="209"/>
                    <a:pt x="846" y="209"/>
                  </a:cubicBezTo>
                  <a:cubicBezTo>
                    <a:pt x="850" y="198"/>
                    <a:pt x="850" y="198"/>
                    <a:pt x="850" y="198"/>
                  </a:cubicBezTo>
                  <a:cubicBezTo>
                    <a:pt x="878" y="196"/>
                    <a:pt x="878" y="196"/>
                    <a:pt x="878" y="196"/>
                  </a:cubicBezTo>
                  <a:cubicBezTo>
                    <a:pt x="878" y="196"/>
                    <a:pt x="878" y="196"/>
                    <a:pt x="878" y="197"/>
                  </a:cubicBezTo>
                  <a:close/>
                  <a:moveTo>
                    <a:pt x="886" y="168"/>
                  </a:moveTo>
                  <a:cubicBezTo>
                    <a:pt x="883" y="176"/>
                    <a:pt x="881" y="183"/>
                    <a:pt x="880" y="189"/>
                  </a:cubicBezTo>
                  <a:cubicBezTo>
                    <a:pt x="852" y="191"/>
                    <a:pt x="852" y="191"/>
                    <a:pt x="852" y="191"/>
                  </a:cubicBezTo>
                  <a:cubicBezTo>
                    <a:pt x="867" y="146"/>
                    <a:pt x="867" y="146"/>
                    <a:pt x="867" y="146"/>
                  </a:cubicBezTo>
                  <a:cubicBezTo>
                    <a:pt x="892" y="143"/>
                    <a:pt x="892" y="143"/>
                    <a:pt x="892" y="143"/>
                  </a:cubicBezTo>
                  <a:cubicBezTo>
                    <a:pt x="890" y="152"/>
                    <a:pt x="888" y="160"/>
                    <a:pt x="886" y="168"/>
                  </a:cubicBezTo>
                  <a:close/>
                  <a:moveTo>
                    <a:pt x="931" y="70"/>
                  </a:moveTo>
                  <a:cubicBezTo>
                    <a:pt x="926" y="73"/>
                    <a:pt x="921" y="77"/>
                    <a:pt x="917" y="79"/>
                  </a:cubicBezTo>
                  <a:cubicBezTo>
                    <a:pt x="915" y="81"/>
                    <a:pt x="914" y="82"/>
                    <a:pt x="913" y="83"/>
                  </a:cubicBezTo>
                  <a:cubicBezTo>
                    <a:pt x="912" y="84"/>
                    <a:pt x="911" y="84"/>
                    <a:pt x="911" y="84"/>
                  </a:cubicBezTo>
                  <a:cubicBezTo>
                    <a:pt x="911" y="84"/>
                    <a:pt x="911" y="85"/>
                    <a:pt x="911" y="85"/>
                  </a:cubicBezTo>
                  <a:cubicBezTo>
                    <a:pt x="869" y="90"/>
                    <a:pt x="869" y="90"/>
                    <a:pt x="869" y="90"/>
                  </a:cubicBezTo>
                  <a:cubicBezTo>
                    <a:pt x="870" y="87"/>
                    <a:pt x="871" y="85"/>
                    <a:pt x="872" y="83"/>
                  </a:cubicBezTo>
                  <a:cubicBezTo>
                    <a:pt x="873" y="81"/>
                    <a:pt x="874" y="80"/>
                    <a:pt x="874" y="79"/>
                  </a:cubicBezTo>
                  <a:cubicBezTo>
                    <a:pt x="874" y="79"/>
                    <a:pt x="874" y="79"/>
                    <a:pt x="874" y="78"/>
                  </a:cubicBezTo>
                  <a:cubicBezTo>
                    <a:pt x="875" y="78"/>
                    <a:pt x="875" y="78"/>
                    <a:pt x="875" y="78"/>
                  </a:cubicBezTo>
                  <a:cubicBezTo>
                    <a:pt x="876" y="77"/>
                    <a:pt x="877" y="76"/>
                    <a:pt x="879" y="75"/>
                  </a:cubicBezTo>
                  <a:cubicBezTo>
                    <a:pt x="885" y="71"/>
                    <a:pt x="893" y="65"/>
                    <a:pt x="901" y="60"/>
                  </a:cubicBezTo>
                  <a:cubicBezTo>
                    <a:pt x="917" y="64"/>
                    <a:pt x="917" y="64"/>
                    <a:pt x="917" y="64"/>
                  </a:cubicBezTo>
                  <a:cubicBezTo>
                    <a:pt x="918" y="64"/>
                    <a:pt x="925" y="66"/>
                    <a:pt x="933" y="69"/>
                  </a:cubicBezTo>
                  <a:cubicBezTo>
                    <a:pt x="932" y="69"/>
                    <a:pt x="931" y="69"/>
                    <a:pt x="931" y="7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64275" lIns="128575" spcFirstLastPara="1" rIns="128575" wrap="square" tIns="6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3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06" name="Google Shape;406;p8"/>
          <p:cNvSpPr txBox="1"/>
          <p:nvPr/>
        </p:nvSpPr>
        <p:spPr>
          <a:xfrm>
            <a:off x="4717621" y="3772205"/>
            <a:ext cx="384721" cy="3894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31"/>
              <a:buFont typeface="Cambria"/>
              <a:buNone/>
            </a:pPr>
            <a:r>
              <a:rPr b="1" lang="en-US" sz="253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04</a:t>
            </a:r>
            <a:endParaRPr/>
          </a:p>
        </p:txBody>
      </p:sp>
      <p:grpSp>
        <p:nvGrpSpPr>
          <p:cNvPr id="407" name="Google Shape;407;p8"/>
          <p:cNvGrpSpPr/>
          <p:nvPr/>
        </p:nvGrpSpPr>
        <p:grpSpPr>
          <a:xfrm>
            <a:off x="1454337" y="2246604"/>
            <a:ext cx="2474500" cy="856809"/>
            <a:chOff x="1378668" y="2130231"/>
            <a:chExt cx="2346321" cy="812427"/>
          </a:xfrm>
        </p:grpSpPr>
        <p:sp>
          <p:nvSpPr>
            <p:cNvPr id="408" name="Google Shape;408;p8"/>
            <p:cNvSpPr txBox="1"/>
            <p:nvPr/>
          </p:nvSpPr>
          <p:spPr>
            <a:xfrm>
              <a:off x="1378668" y="2388538"/>
              <a:ext cx="2346321" cy="55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9" name="Google Shape;409;p8"/>
            <p:cNvSpPr txBox="1"/>
            <p:nvPr/>
          </p:nvSpPr>
          <p:spPr>
            <a:xfrm>
              <a:off x="1611996" y="2130231"/>
              <a:ext cx="2112993" cy="215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</p:grpSp>
      <p:grpSp>
        <p:nvGrpSpPr>
          <p:cNvPr id="410" name="Google Shape;410;p8"/>
          <p:cNvGrpSpPr/>
          <p:nvPr/>
        </p:nvGrpSpPr>
        <p:grpSpPr>
          <a:xfrm>
            <a:off x="8920579" y="2262626"/>
            <a:ext cx="2388133" cy="856809"/>
            <a:chOff x="8458160" y="2145423"/>
            <a:chExt cx="2264428" cy="812427"/>
          </a:xfrm>
        </p:grpSpPr>
        <p:sp>
          <p:nvSpPr>
            <p:cNvPr id="411" name="Google Shape;411;p8"/>
            <p:cNvSpPr txBox="1"/>
            <p:nvPr/>
          </p:nvSpPr>
          <p:spPr>
            <a:xfrm>
              <a:off x="8458160" y="2403730"/>
              <a:ext cx="2264428" cy="55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8"/>
            <p:cNvSpPr txBox="1"/>
            <p:nvPr/>
          </p:nvSpPr>
          <p:spPr>
            <a:xfrm>
              <a:off x="8464260" y="2145423"/>
              <a:ext cx="2112993" cy="215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</p:grpSp>
      <p:grpSp>
        <p:nvGrpSpPr>
          <p:cNvPr id="413" name="Google Shape;413;p8"/>
          <p:cNvGrpSpPr/>
          <p:nvPr/>
        </p:nvGrpSpPr>
        <p:grpSpPr>
          <a:xfrm>
            <a:off x="1454337" y="4989088"/>
            <a:ext cx="2474500" cy="856809"/>
            <a:chOff x="1378668" y="4730656"/>
            <a:chExt cx="2346321" cy="812427"/>
          </a:xfrm>
        </p:grpSpPr>
        <p:sp>
          <p:nvSpPr>
            <p:cNvPr id="414" name="Google Shape;414;p8"/>
            <p:cNvSpPr txBox="1"/>
            <p:nvPr/>
          </p:nvSpPr>
          <p:spPr>
            <a:xfrm>
              <a:off x="1378668" y="4988963"/>
              <a:ext cx="2346321" cy="55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5" name="Google Shape;415;p8"/>
            <p:cNvSpPr txBox="1"/>
            <p:nvPr/>
          </p:nvSpPr>
          <p:spPr>
            <a:xfrm>
              <a:off x="1611996" y="4730656"/>
              <a:ext cx="2112993" cy="215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</p:grpSp>
      <p:grpSp>
        <p:nvGrpSpPr>
          <p:cNvPr id="416" name="Google Shape;416;p8"/>
          <p:cNvGrpSpPr/>
          <p:nvPr/>
        </p:nvGrpSpPr>
        <p:grpSpPr>
          <a:xfrm>
            <a:off x="8920579" y="4989088"/>
            <a:ext cx="2388133" cy="856809"/>
            <a:chOff x="8458160" y="4730656"/>
            <a:chExt cx="2264428" cy="812427"/>
          </a:xfrm>
        </p:grpSpPr>
        <p:sp>
          <p:nvSpPr>
            <p:cNvPr id="417" name="Google Shape;417;p8"/>
            <p:cNvSpPr txBox="1"/>
            <p:nvPr/>
          </p:nvSpPr>
          <p:spPr>
            <a:xfrm>
              <a:off x="8458160" y="4988963"/>
              <a:ext cx="2264428" cy="554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66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hope that this template will return to you as a time, money and reputation.</a:t>
              </a:r>
              <a:endParaRPr sz="1266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8" name="Google Shape;418;p8"/>
            <p:cNvSpPr txBox="1"/>
            <p:nvPr/>
          </p:nvSpPr>
          <p:spPr>
            <a:xfrm>
              <a:off x="8464260" y="4730656"/>
              <a:ext cx="2112993" cy="215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6">
                  <a:solidFill>
                    <a:srgbClr val="595959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</p:grpSp>
      <p:sp>
        <p:nvSpPr>
          <p:cNvPr id="419" name="Google Shape;419;p8"/>
          <p:cNvSpPr txBox="1"/>
          <p:nvPr/>
        </p:nvSpPr>
        <p:spPr>
          <a:xfrm>
            <a:off x="6248599" y="2467374"/>
            <a:ext cx="384721" cy="3894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31"/>
              <a:buFont typeface="Cambria"/>
              <a:buNone/>
            </a:pPr>
            <a:r>
              <a:rPr b="1" lang="en-US" sz="253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01</a:t>
            </a:r>
            <a:endParaRPr/>
          </a:p>
        </p:txBody>
      </p:sp>
      <p:sp>
        <p:nvSpPr>
          <p:cNvPr id="420" name="Google Shape;420;p8"/>
          <p:cNvSpPr txBox="1"/>
          <p:nvPr/>
        </p:nvSpPr>
        <p:spPr>
          <a:xfrm>
            <a:off x="7736281" y="4228128"/>
            <a:ext cx="384721" cy="3894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31"/>
              <a:buFont typeface="Cambria"/>
              <a:buNone/>
            </a:pPr>
            <a:r>
              <a:rPr b="1" lang="en-US" sz="253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02</a:t>
            </a:r>
            <a:endParaRPr/>
          </a:p>
        </p:txBody>
      </p:sp>
      <p:sp>
        <p:nvSpPr>
          <p:cNvPr id="421" name="Google Shape;421;p8"/>
          <p:cNvSpPr txBox="1"/>
          <p:nvPr/>
        </p:nvSpPr>
        <p:spPr>
          <a:xfrm>
            <a:off x="6175705" y="5474771"/>
            <a:ext cx="384721" cy="3894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31"/>
              <a:buFont typeface="Cambria"/>
              <a:buNone/>
            </a:pPr>
            <a:r>
              <a:rPr b="1" lang="en-US" sz="253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03</a:t>
            </a:r>
            <a:endParaRPr/>
          </a:p>
        </p:txBody>
      </p:sp>
      <p:sp>
        <p:nvSpPr>
          <p:cNvPr id="422" name="Google Shape;422;p8"/>
          <p:cNvSpPr/>
          <p:nvPr/>
        </p:nvSpPr>
        <p:spPr>
          <a:xfrm>
            <a:off x="3477210" y="170898"/>
            <a:ext cx="9380132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3" name="Google Shape;423;p8"/>
          <p:cNvSpPr/>
          <p:nvPr/>
        </p:nvSpPr>
        <p:spPr>
          <a:xfrm>
            <a:off x="1413" y="170898"/>
            <a:ext cx="254097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4" name="Google Shape;424;p8"/>
          <p:cNvSpPr/>
          <p:nvPr/>
        </p:nvSpPr>
        <p:spPr>
          <a:xfrm>
            <a:off x="288981" y="170898"/>
            <a:ext cx="67661" cy="597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5" name="Google Shape;425;p8"/>
          <p:cNvSpPr/>
          <p:nvPr/>
        </p:nvSpPr>
        <p:spPr>
          <a:xfrm>
            <a:off x="1414" y="6997978"/>
            <a:ext cx="12855928" cy="902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2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6" name="Google Shape;426;p8"/>
          <p:cNvSpPr txBox="1"/>
          <p:nvPr/>
        </p:nvSpPr>
        <p:spPr>
          <a:xfrm>
            <a:off x="674677" y="177189"/>
            <a:ext cx="24497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 b="1" sz="320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7" name="Google Shape;427;p8"/>
          <p:cNvSpPr txBox="1"/>
          <p:nvPr/>
        </p:nvSpPr>
        <p:spPr>
          <a:xfrm>
            <a:off x="10605610" y="192575"/>
            <a:ext cx="1906380" cy="553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948"/>
              </a:buClr>
              <a:buSzPts val="5216"/>
              <a:buFont typeface="Arial"/>
              <a:buNone/>
            </a:pPr>
            <a:r>
              <a:rPr b="1" lang="en-US" sz="3597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LOGO</a:t>
            </a:r>
            <a:endParaRPr b="1" sz="3597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/>
          <p:nvPr/>
        </p:nvSpPr>
        <p:spPr>
          <a:xfrm>
            <a:off x="4771287" y="3131314"/>
            <a:ext cx="4381321" cy="970023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36350" lIns="72700" spcFirstLastPara="1" rIns="72700" wrap="square" tIns="36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4" name="Google Shape;434;p9"/>
          <p:cNvSpPr/>
          <p:nvPr/>
        </p:nvSpPr>
        <p:spPr>
          <a:xfrm>
            <a:off x="3706144" y="3106087"/>
            <a:ext cx="1020480" cy="1020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02</a:t>
            </a:r>
            <a:endParaRPr b="1" sz="4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5693970" y="3262445"/>
            <a:ext cx="2535952" cy="707758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ITALY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99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CLICK TO ADD CAPTION TEXT</a:t>
            </a:r>
            <a:endParaRPr b="1" sz="1399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6" name="Google Shape;436;p9"/>
          <p:cNvSpPr txBox="1"/>
          <p:nvPr/>
        </p:nvSpPr>
        <p:spPr>
          <a:xfrm>
            <a:off x="7238057" y="4284985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" name="Google Shape;437;p9"/>
          <p:cNvSpPr txBox="1"/>
          <p:nvPr/>
        </p:nvSpPr>
        <p:spPr>
          <a:xfrm>
            <a:off x="5467411" y="4284985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8" name="Google Shape;438;p9"/>
          <p:cNvSpPr txBox="1"/>
          <p:nvPr/>
        </p:nvSpPr>
        <p:spPr>
          <a:xfrm>
            <a:off x="7238057" y="4554627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9" name="Google Shape;439;p9"/>
          <p:cNvSpPr txBox="1"/>
          <p:nvPr/>
        </p:nvSpPr>
        <p:spPr>
          <a:xfrm>
            <a:off x="5467411" y="4554627"/>
            <a:ext cx="1064780" cy="215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27" lvl="1" marL="171427" marR="0" rtl="0" algn="ctr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399"/>
              <a:buFont typeface="Arial"/>
              <a:buChar char="•"/>
            </a:pPr>
            <a:r>
              <a:rPr b="1" i="0" lang="en-US" sz="1399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Text here...</a:t>
            </a:r>
            <a:endParaRPr b="1" i="0" sz="1399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Bank Work Summary Presentation Template www.templatesppt.com">
  <a:themeElements>
    <a:clrScheme name="自定义 434">
      <a:dk1>
        <a:srgbClr val="000000"/>
      </a:dk1>
      <a:lt1>
        <a:srgbClr val="FFFFFF"/>
      </a:lt1>
      <a:dk2>
        <a:srgbClr val="003760"/>
      </a:dk2>
      <a:lt2>
        <a:srgbClr val="7F7F7F"/>
      </a:lt2>
      <a:accent1>
        <a:srgbClr val="003760"/>
      </a:accent1>
      <a:accent2>
        <a:srgbClr val="BFBFBF"/>
      </a:accent2>
      <a:accent3>
        <a:srgbClr val="003760"/>
      </a:accent3>
      <a:accent4>
        <a:srgbClr val="BFBFBF"/>
      </a:accent4>
      <a:accent5>
        <a:srgbClr val="003760"/>
      </a:accent5>
      <a:accent6>
        <a:srgbClr val="BFBFBF"/>
      </a:accent6>
      <a:hlink>
        <a:srgbClr val="003760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2017-03-15T13:32:32Z</dcterms:created>
  <dc:creator>Templatesppt.com</dc:creator>
</cp:coreProperties>
</file>