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93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A73380-412E-A89C-29A0-36254376E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think-cell data - do not delete" hidden="1">
            <a:extLst>
              <a:ext uri="{FF2B5EF4-FFF2-40B4-BE49-F238E27FC236}">
                <a16:creationId xmlns:a16="http://schemas.microsoft.com/office/drawing/2014/main" id="{3BEE10E4-1079-5C87-4E67-AA823771DD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3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BEE10E4-1079-5C87-4E67-AA823771DD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0FCA861-A9A5-FCB3-7C3C-307E2FCD3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5"/>
          </a:xfrm>
        </p:spPr>
        <p:txBody>
          <a:bodyPr vert="horz"/>
          <a:lstStyle/>
          <a:p>
            <a:r>
              <a:rPr lang="en-US" dirty="0"/>
              <a:t>Icons (2/3) </a:t>
            </a:r>
            <a:endParaRPr lang="en-IN" dirty="0"/>
          </a:p>
        </p:txBody>
      </p:sp>
      <p:sp>
        <p:nvSpPr>
          <p:cNvPr id="33" name="Slide Number Placeholder 32">
            <a:extLst>
              <a:ext uri="{FF2B5EF4-FFF2-40B4-BE49-F238E27FC236}">
                <a16:creationId xmlns:a16="http://schemas.microsoft.com/office/drawing/2014/main" id="{F692D021-070B-1545-B2A5-16A8F2FEC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432" name="Shape 2708">
            <a:extLst>
              <a:ext uri="{FF2B5EF4-FFF2-40B4-BE49-F238E27FC236}">
                <a16:creationId xmlns:a16="http://schemas.microsoft.com/office/drawing/2014/main" id="{6EDF1D18-DDE7-43FB-54CF-CD8ADBA155B7}"/>
              </a:ext>
            </a:extLst>
          </p:cNvPr>
          <p:cNvSpPr/>
          <p:nvPr/>
        </p:nvSpPr>
        <p:spPr>
          <a:xfrm>
            <a:off x="1319251" y="4978796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8836" y="13888"/>
                </a:moveTo>
                <a:lnTo>
                  <a:pt x="8836" y="7712"/>
                </a:lnTo>
                <a:lnTo>
                  <a:pt x="14241" y="10800"/>
                </a:lnTo>
                <a:cubicBezTo>
                  <a:pt x="14241" y="10800"/>
                  <a:pt x="8836" y="13888"/>
                  <a:pt x="8836" y="13888"/>
                </a:cubicBezTo>
                <a:close/>
                <a:moveTo>
                  <a:pt x="15520" y="10422"/>
                </a:moveTo>
                <a:lnTo>
                  <a:pt x="15525" y="10416"/>
                </a:lnTo>
                <a:lnTo>
                  <a:pt x="15438" y="10367"/>
                </a:lnTo>
                <a:cubicBezTo>
                  <a:pt x="15425" y="10361"/>
                  <a:pt x="15414" y="10351"/>
                  <a:pt x="15401" y="10346"/>
                </a:cubicBezTo>
                <a:lnTo>
                  <a:pt x="8652" y="6489"/>
                </a:lnTo>
                <a:lnTo>
                  <a:pt x="8647" y="6495"/>
                </a:lnTo>
                <a:cubicBezTo>
                  <a:pt x="8563" y="6428"/>
                  <a:pt x="8461" y="6382"/>
                  <a:pt x="8345" y="6382"/>
                </a:cubicBezTo>
                <a:cubicBezTo>
                  <a:pt x="8075" y="6382"/>
                  <a:pt x="7855" y="6601"/>
                  <a:pt x="7855" y="6873"/>
                </a:cubicBezTo>
                <a:lnTo>
                  <a:pt x="7855" y="14727"/>
                </a:lnTo>
                <a:cubicBezTo>
                  <a:pt x="7855" y="14999"/>
                  <a:pt x="8075" y="15218"/>
                  <a:pt x="8345" y="15218"/>
                </a:cubicBezTo>
                <a:cubicBezTo>
                  <a:pt x="8461" y="15218"/>
                  <a:pt x="8563" y="15172"/>
                  <a:pt x="8647" y="15105"/>
                </a:cubicBezTo>
                <a:lnTo>
                  <a:pt x="8652" y="15111"/>
                </a:lnTo>
                <a:lnTo>
                  <a:pt x="15401" y="11254"/>
                </a:lnTo>
                <a:cubicBezTo>
                  <a:pt x="15414" y="11249"/>
                  <a:pt x="15425" y="11240"/>
                  <a:pt x="15438" y="11233"/>
                </a:cubicBezTo>
                <a:lnTo>
                  <a:pt x="15525" y="11184"/>
                </a:lnTo>
                <a:lnTo>
                  <a:pt x="15520" y="11178"/>
                </a:lnTo>
                <a:cubicBezTo>
                  <a:pt x="15632" y="11088"/>
                  <a:pt x="15709" y="10955"/>
                  <a:pt x="15709" y="10800"/>
                </a:cubicBezTo>
                <a:cubicBezTo>
                  <a:pt x="15709" y="10645"/>
                  <a:pt x="15632" y="10512"/>
                  <a:pt x="15520" y="1042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33" name="Shape 2709">
            <a:extLst>
              <a:ext uri="{FF2B5EF4-FFF2-40B4-BE49-F238E27FC236}">
                <a16:creationId xmlns:a16="http://schemas.microsoft.com/office/drawing/2014/main" id="{189F1850-1DBE-B7A6-F74D-CF0EC41D3F2F}"/>
              </a:ext>
            </a:extLst>
          </p:cNvPr>
          <p:cNvSpPr/>
          <p:nvPr/>
        </p:nvSpPr>
        <p:spPr>
          <a:xfrm>
            <a:off x="2119350" y="4978796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745" y="13745"/>
                </a:moveTo>
                <a:lnTo>
                  <a:pt x="12764" y="13745"/>
                </a:lnTo>
                <a:lnTo>
                  <a:pt x="12764" y="7855"/>
                </a:lnTo>
                <a:lnTo>
                  <a:pt x="13745" y="7855"/>
                </a:lnTo>
                <a:cubicBezTo>
                  <a:pt x="13745" y="7855"/>
                  <a:pt x="13745" y="13745"/>
                  <a:pt x="13745" y="13745"/>
                </a:cubicBezTo>
                <a:close/>
                <a:moveTo>
                  <a:pt x="14236" y="6873"/>
                </a:moveTo>
                <a:lnTo>
                  <a:pt x="12273" y="6873"/>
                </a:lnTo>
                <a:cubicBezTo>
                  <a:pt x="12002" y="6873"/>
                  <a:pt x="11782" y="7092"/>
                  <a:pt x="11782" y="7364"/>
                </a:cubicBezTo>
                <a:lnTo>
                  <a:pt x="11782" y="14236"/>
                </a:lnTo>
                <a:cubicBezTo>
                  <a:pt x="11782" y="14508"/>
                  <a:pt x="12002" y="14727"/>
                  <a:pt x="12273" y="14727"/>
                </a:cubicBezTo>
                <a:lnTo>
                  <a:pt x="14236" y="14727"/>
                </a:lnTo>
                <a:cubicBezTo>
                  <a:pt x="14507" y="14727"/>
                  <a:pt x="14727" y="14508"/>
                  <a:pt x="14727" y="14236"/>
                </a:cubicBezTo>
                <a:lnTo>
                  <a:pt x="14727" y="7364"/>
                </a:lnTo>
                <a:cubicBezTo>
                  <a:pt x="14727" y="7092"/>
                  <a:pt x="14507" y="6873"/>
                  <a:pt x="14236" y="6873"/>
                </a:cubicBezTo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8836" y="13745"/>
                </a:moveTo>
                <a:lnTo>
                  <a:pt x="7855" y="13745"/>
                </a:lnTo>
                <a:lnTo>
                  <a:pt x="7855" y="7855"/>
                </a:lnTo>
                <a:lnTo>
                  <a:pt x="8836" y="7855"/>
                </a:lnTo>
                <a:cubicBezTo>
                  <a:pt x="8836" y="7855"/>
                  <a:pt x="8836" y="13745"/>
                  <a:pt x="8836" y="13745"/>
                </a:cubicBezTo>
                <a:close/>
                <a:moveTo>
                  <a:pt x="9327" y="6873"/>
                </a:moveTo>
                <a:lnTo>
                  <a:pt x="7364" y="6873"/>
                </a:lnTo>
                <a:cubicBezTo>
                  <a:pt x="7093" y="6873"/>
                  <a:pt x="6873" y="7092"/>
                  <a:pt x="6873" y="7364"/>
                </a:cubicBezTo>
                <a:lnTo>
                  <a:pt x="6873" y="14236"/>
                </a:lnTo>
                <a:cubicBezTo>
                  <a:pt x="6873" y="14508"/>
                  <a:pt x="7093" y="14727"/>
                  <a:pt x="7364" y="14727"/>
                </a:cubicBezTo>
                <a:lnTo>
                  <a:pt x="9327" y="14727"/>
                </a:lnTo>
                <a:cubicBezTo>
                  <a:pt x="9598" y="14727"/>
                  <a:pt x="9818" y="14508"/>
                  <a:pt x="9818" y="14236"/>
                </a:cubicBezTo>
                <a:lnTo>
                  <a:pt x="9818" y="7364"/>
                </a:lnTo>
                <a:cubicBezTo>
                  <a:pt x="9818" y="7092"/>
                  <a:pt x="9598" y="6873"/>
                  <a:pt x="9327" y="6873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34" name="Shape 2710">
            <a:extLst>
              <a:ext uri="{FF2B5EF4-FFF2-40B4-BE49-F238E27FC236}">
                <a16:creationId xmlns:a16="http://schemas.microsoft.com/office/drawing/2014/main" id="{D6225170-6DD8-D240-48D6-C75992F40C84}"/>
              </a:ext>
            </a:extLst>
          </p:cNvPr>
          <p:cNvSpPr/>
          <p:nvPr/>
        </p:nvSpPr>
        <p:spPr>
          <a:xfrm>
            <a:off x="2919450" y="4978796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745" y="13745"/>
                </a:moveTo>
                <a:lnTo>
                  <a:pt x="7855" y="13745"/>
                </a:lnTo>
                <a:lnTo>
                  <a:pt x="7855" y="7855"/>
                </a:lnTo>
                <a:lnTo>
                  <a:pt x="13745" y="7855"/>
                </a:lnTo>
                <a:cubicBezTo>
                  <a:pt x="13745" y="7855"/>
                  <a:pt x="13745" y="13745"/>
                  <a:pt x="13745" y="13745"/>
                </a:cubicBezTo>
                <a:close/>
                <a:moveTo>
                  <a:pt x="14236" y="6873"/>
                </a:moveTo>
                <a:lnTo>
                  <a:pt x="7364" y="6873"/>
                </a:lnTo>
                <a:cubicBezTo>
                  <a:pt x="7093" y="6873"/>
                  <a:pt x="6873" y="7092"/>
                  <a:pt x="6873" y="7364"/>
                </a:cubicBezTo>
                <a:lnTo>
                  <a:pt x="6873" y="14236"/>
                </a:lnTo>
                <a:cubicBezTo>
                  <a:pt x="6873" y="14508"/>
                  <a:pt x="7093" y="14727"/>
                  <a:pt x="7364" y="14727"/>
                </a:cubicBezTo>
                <a:lnTo>
                  <a:pt x="14236" y="14727"/>
                </a:lnTo>
                <a:cubicBezTo>
                  <a:pt x="14507" y="14727"/>
                  <a:pt x="14727" y="14508"/>
                  <a:pt x="14727" y="14236"/>
                </a:cubicBezTo>
                <a:lnTo>
                  <a:pt x="14727" y="7364"/>
                </a:lnTo>
                <a:cubicBezTo>
                  <a:pt x="14727" y="7092"/>
                  <a:pt x="14507" y="6873"/>
                  <a:pt x="14236" y="6873"/>
                </a:cubicBezTo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35" name="Shape 2711">
            <a:extLst>
              <a:ext uri="{FF2B5EF4-FFF2-40B4-BE49-F238E27FC236}">
                <a16:creationId xmlns:a16="http://schemas.microsoft.com/office/drawing/2014/main" id="{93AE8278-1FBF-E294-913C-FFE39D7B7FA9}"/>
              </a:ext>
            </a:extLst>
          </p:cNvPr>
          <p:cNvSpPr/>
          <p:nvPr/>
        </p:nvSpPr>
        <p:spPr>
          <a:xfrm>
            <a:off x="3719550" y="4978796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0800" y="13745"/>
                </a:moveTo>
                <a:cubicBezTo>
                  <a:pt x="9173" y="13745"/>
                  <a:pt x="7855" y="12427"/>
                  <a:pt x="7855" y="10800"/>
                </a:cubicBezTo>
                <a:cubicBezTo>
                  <a:pt x="7855" y="9173"/>
                  <a:pt x="9173" y="7855"/>
                  <a:pt x="10800" y="7855"/>
                </a:cubicBezTo>
                <a:cubicBezTo>
                  <a:pt x="12427" y="7855"/>
                  <a:pt x="13745" y="9173"/>
                  <a:pt x="13745" y="10800"/>
                </a:cubicBezTo>
                <a:cubicBezTo>
                  <a:pt x="13745" y="12427"/>
                  <a:pt x="12427" y="13745"/>
                  <a:pt x="10800" y="13745"/>
                </a:cubicBezTo>
                <a:moveTo>
                  <a:pt x="10800" y="6873"/>
                </a:moveTo>
                <a:cubicBezTo>
                  <a:pt x="8631" y="6873"/>
                  <a:pt x="6873" y="8631"/>
                  <a:pt x="6873" y="10800"/>
                </a:cubicBezTo>
                <a:cubicBezTo>
                  <a:pt x="6873" y="12969"/>
                  <a:pt x="8631" y="14727"/>
                  <a:pt x="10800" y="14727"/>
                </a:cubicBezTo>
                <a:cubicBezTo>
                  <a:pt x="12969" y="14727"/>
                  <a:pt x="14727" y="12969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36" name="Shape 2712">
            <a:extLst>
              <a:ext uri="{FF2B5EF4-FFF2-40B4-BE49-F238E27FC236}">
                <a16:creationId xmlns:a16="http://schemas.microsoft.com/office/drawing/2014/main" id="{43499B9A-8F07-1024-91D7-B7FDB1687506}"/>
              </a:ext>
            </a:extLst>
          </p:cNvPr>
          <p:cNvSpPr/>
          <p:nvPr/>
        </p:nvSpPr>
        <p:spPr>
          <a:xfrm>
            <a:off x="4519650" y="4978796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3888"/>
                </a:moveTo>
                <a:lnTo>
                  <a:pt x="10800" y="7712"/>
                </a:lnTo>
                <a:lnTo>
                  <a:pt x="16204" y="10800"/>
                </a:lnTo>
                <a:cubicBezTo>
                  <a:pt x="16204" y="10800"/>
                  <a:pt x="10800" y="13888"/>
                  <a:pt x="10800" y="13888"/>
                </a:cubicBezTo>
                <a:close/>
                <a:moveTo>
                  <a:pt x="17484" y="10422"/>
                </a:moveTo>
                <a:lnTo>
                  <a:pt x="17489" y="10416"/>
                </a:lnTo>
                <a:lnTo>
                  <a:pt x="17402" y="10367"/>
                </a:lnTo>
                <a:cubicBezTo>
                  <a:pt x="17389" y="10361"/>
                  <a:pt x="17378" y="10351"/>
                  <a:pt x="17365" y="10346"/>
                </a:cubicBezTo>
                <a:lnTo>
                  <a:pt x="10616" y="6489"/>
                </a:lnTo>
                <a:lnTo>
                  <a:pt x="10611" y="6495"/>
                </a:lnTo>
                <a:cubicBezTo>
                  <a:pt x="10527" y="6428"/>
                  <a:pt x="10425" y="6382"/>
                  <a:pt x="10309" y="6382"/>
                </a:cubicBezTo>
                <a:cubicBezTo>
                  <a:pt x="10038" y="6382"/>
                  <a:pt x="9818" y="6601"/>
                  <a:pt x="9818" y="6873"/>
                </a:cubicBezTo>
                <a:lnTo>
                  <a:pt x="9818" y="14727"/>
                </a:lnTo>
                <a:cubicBezTo>
                  <a:pt x="9818" y="14999"/>
                  <a:pt x="10038" y="15218"/>
                  <a:pt x="10309" y="15218"/>
                </a:cubicBezTo>
                <a:cubicBezTo>
                  <a:pt x="10425" y="15218"/>
                  <a:pt x="10527" y="15172"/>
                  <a:pt x="10611" y="15105"/>
                </a:cubicBezTo>
                <a:lnTo>
                  <a:pt x="10616" y="15111"/>
                </a:lnTo>
                <a:lnTo>
                  <a:pt x="17365" y="11254"/>
                </a:lnTo>
                <a:cubicBezTo>
                  <a:pt x="17378" y="11249"/>
                  <a:pt x="17388" y="11239"/>
                  <a:pt x="17401" y="11233"/>
                </a:cubicBezTo>
                <a:lnTo>
                  <a:pt x="17489" y="11184"/>
                </a:lnTo>
                <a:lnTo>
                  <a:pt x="17484" y="11178"/>
                </a:lnTo>
                <a:cubicBezTo>
                  <a:pt x="17596" y="11088"/>
                  <a:pt x="17673" y="10955"/>
                  <a:pt x="17673" y="10800"/>
                </a:cubicBezTo>
                <a:cubicBezTo>
                  <a:pt x="17673" y="10645"/>
                  <a:pt x="17596" y="10512"/>
                  <a:pt x="17484" y="10422"/>
                </a:cubicBezTo>
                <a:moveTo>
                  <a:pt x="10800" y="20618"/>
                </a:moveTo>
                <a:cubicBezTo>
                  <a:pt x="5377" y="20618"/>
                  <a:pt x="982" y="16222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6684" y="6495"/>
                </a:moveTo>
                <a:cubicBezTo>
                  <a:pt x="6600" y="6428"/>
                  <a:pt x="6498" y="6382"/>
                  <a:pt x="6382" y="6382"/>
                </a:cubicBezTo>
                <a:cubicBezTo>
                  <a:pt x="6111" y="6382"/>
                  <a:pt x="5891" y="6601"/>
                  <a:pt x="5891" y="6873"/>
                </a:cubicBezTo>
                <a:lnTo>
                  <a:pt x="5891" y="14727"/>
                </a:lnTo>
                <a:cubicBezTo>
                  <a:pt x="5891" y="14999"/>
                  <a:pt x="6111" y="15218"/>
                  <a:pt x="6382" y="15218"/>
                </a:cubicBezTo>
                <a:cubicBezTo>
                  <a:pt x="6498" y="15218"/>
                  <a:pt x="6600" y="15172"/>
                  <a:pt x="6684" y="15105"/>
                </a:cubicBezTo>
                <a:lnTo>
                  <a:pt x="6689" y="15111"/>
                </a:lnTo>
                <a:lnTo>
                  <a:pt x="8836" y="13883"/>
                </a:lnTo>
                <a:lnTo>
                  <a:pt x="8836" y="12766"/>
                </a:lnTo>
                <a:lnTo>
                  <a:pt x="6873" y="13888"/>
                </a:lnTo>
                <a:lnTo>
                  <a:pt x="6873" y="7712"/>
                </a:lnTo>
                <a:lnTo>
                  <a:pt x="8836" y="8834"/>
                </a:lnTo>
                <a:lnTo>
                  <a:pt x="8836" y="7716"/>
                </a:lnTo>
                <a:lnTo>
                  <a:pt x="6689" y="6489"/>
                </a:lnTo>
                <a:cubicBezTo>
                  <a:pt x="6689" y="6489"/>
                  <a:pt x="6684" y="6495"/>
                  <a:pt x="6684" y="6495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37" name="Shape 2713">
            <a:extLst>
              <a:ext uri="{FF2B5EF4-FFF2-40B4-BE49-F238E27FC236}">
                <a16:creationId xmlns:a16="http://schemas.microsoft.com/office/drawing/2014/main" id="{708A05D3-7888-4A2E-5308-2B54F3AF84CA}"/>
              </a:ext>
            </a:extLst>
          </p:cNvPr>
          <p:cNvSpPr/>
          <p:nvPr/>
        </p:nvSpPr>
        <p:spPr>
          <a:xfrm>
            <a:off x="5319751" y="4978796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4236"/>
                </a:moveTo>
                <a:lnTo>
                  <a:pt x="13745" y="14236"/>
                </a:lnTo>
                <a:lnTo>
                  <a:pt x="13745" y="7364"/>
                </a:lnTo>
                <a:lnTo>
                  <a:pt x="14727" y="7364"/>
                </a:lnTo>
                <a:cubicBezTo>
                  <a:pt x="14727" y="7364"/>
                  <a:pt x="14727" y="14236"/>
                  <a:pt x="14727" y="14236"/>
                </a:cubicBezTo>
                <a:close/>
                <a:moveTo>
                  <a:pt x="6873" y="13888"/>
                </a:moveTo>
                <a:lnTo>
                  <a:pt x="6873" y="7712"/>
                </a:lnTo>
                <a:lnTo>
                  <a:pt x="12277" y="10800"/>
                </a:lnTo>
                <a:cubicBezTo>
                  <a:pt x="12277" y="10800"/>
                  <a:pt x="6873" y="13888"/>
                  <a:pt x="6873" y="13888"/>
                </a:cubicBezTo>
                <a:close/>
                <a:moveTo>
                  <a:pt x="15218" y="6382"/>
                </a:moveTo>
                <a:lnTo>
                  <a:pt x="13255" y="6382"/>
                </a:lnTo>
                <a:cubicBezTo>
                  <a:pt x="12983" y="6382"/>
                  <a:pt x="12764" y="6601"/>
                  <a:pt x="12764" y="6873"/>
                </a:cubicBezTo>
                <a:lnTo>
                  <a:pt x="12764" y="9961"/>
                </a:lnTo>
                <a:lnTo>
                  <a:pt x="6689" y="6489"/>
                </a:lnTo>
                <a:lnTo>
                  <a:pt x="6684" y="6495"/>
                </a:lnTo>
                <a:cubicBezTo>
                  <a:pt x="6600" y="6428"/>
                  <a:pt x="6498" y="6382"/>
                  <a:pt x="6382" y="6382"/>
                </a:cubicBezTo>
                <a:cubicBezTo>
                  <a:pt x="6110" y="6382"/>
                  <a:pt x="5891" y="6601"/>
                  <a:pt x="5891" y="6873"/>
                </a:cubicBezTo>
                <a:lnTo>
                  <a:pt x="5891" y="14727"/>
                </a:lnTo>
                <a:cubicBezTo>
                  <a:pt x="5891" y="14999"/>
                  <a:pt x="6110" y="15218"/>
                  <a:pt x="6382" y="15218"/>
                </a:cubicBezTo>
                <a:cubicBezTo>
                  <a:pt x="6498" y="15218"/>
                  <a:pt x="6600" y="15172"/>
                  <a:pt x="6684" y="15105"/>
                </a:cubicBezTo>
                <a:lnTo>
                  <a:pt x="6689" y="15111"/>
                </a:lnTo>
                <a:lnTo>
                  <a:pt x="12764" y="11639"/>
                </a:lnTo>
                <a:lnTo>
                  <a:pt x="12764" y="14727"/>
                </a:lnTo>
                <a:cubicBezTo>
                  <a:pt x="12764" y="14999"/>
                  <a:pt x="12983" y="15218"/>
                  <a:pt x="13255" y="15218"/>
                </a:cubicBezTo>
                <a:lnTo>
                  <a:pt x="15218" y="15218"/>
                </a:lnTo>
                <a:cubicBezTo>
                  <a:pt x="15490" y="15218"/>
                  <a:pt x="15709" y="14999"/>
                  <a:pt x="15709" y="14727"/>
                </a:cubicBezTo>
                <a:lnTo>
                  <a:pt x="15709" y="6873"/>
                </a:lnTo>
                <a:cubicBezTo>
                  <a:pt x="15709" y="6601"/>
                  <a:pt x="15490" y="6382"/>
                  <a:pt x="15218" y="6382"/>
                </a:cubicBezTo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38" name="Shape 2714">
            <a:extLst>
              <a:ext uri="{FF2B5EF4-FFF2-40B4-BE49-F238E27FC236}">
                <a16:creationId xmlns:a16="http://schemas.microsoft.com/office/drawing/2014/main" id="{83595C31-49F2-A621-CD16-68C6DFA6990D}"/>
              </a:ext>
            </a:extLst>
          </p:cNvPr>
          <p:cNvSpPr/>
          <p:nvPr/>
        </p:nvSpPr>
        <p:spPr>
          <a:xfrm>
            <a:off x="6119851" y="4978796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8054" y="9818"/>
                </a:moveTo>
                <a:lnTo>
                  <a:pt x="10800" y="7072"/>
                </a:lnTo>
                <a:lnTo>
                  <a:pt x="13547" y="9818"/>
                </a:lnTo>
                <a:cubicBezTo>
                  <a:pt x="13547" y="9818"/>
                  <a:pt x="8054" y="9818"/>
                  <a:pt x="8054" y="9818"/>
                </a:cubicBezTo>
                <a:close/>
                <a:moveTo>
                  <a:pt x="15111" y="10002"/>
                </a:moveTo>
                <a:lnTo>
                  <a:pt x="15083" y="9975"/>
                </a:lnTo>
                <a:cubicBezTo>
                  <a:pt x="15076" y="9968"/>
                  <a:pt x="15069" y="9960"/>
                  <a:pt x="15061" y="9953"/>
                </a:cubicBezTo>
                <a:lnTo>
                  <a:pt x="11184" y="6075"/>
                </a:lnTo>
                <a:lnTo>
                  <a:pt x="11177" y="6080"/>
                </a:lnTo>
                <a:cubicBezTo>
                  <a:pt x="11088" y="5968"/>
                  <a:pt x="10955" y="5891"/>
                  <a:pt x="10800" y="5891"/>
                </a:cubicBezTo>
                <a:cubicBezTo>
                  <a:pt x="10645" y="5891"/>
                  <a:pt x="10512" y="5968"/>
                  <a:pt x="10422" y="6080"/>
                </a:cubicBezTo>
                <a:lnTo>
                  <a:pt x="10416" y="6075"/>
                </a:lnTo>
                <a:lnTo>
                  <a:pt x="6539" y="9953"/>
                </a:lnTo>
                <a:cubicBezTo>
                  <a:pt x="6531" y="9960"/>
                  <a:pt x="6524" y="9968"/>
                  <a:pt x="6517" y="9975"/>
                </a:cubicBezTo>
                <a:lnTo>
                  <a:pt x="6489" y="10002"/>
                </a:lnTo>
                <a:lnTo>
                  <a:pt x="6495" y="10007"/>
                </a:lnTo>
                <a:cubicBezTo>
                  <a:pt x="6428" y="10091"/>
                  <a:pt x="6382" y="10193"/>
                  <a:pt x="6382" y="10309"/>
                </a:cubicBezTo>
                <a:cubicBezTo>
                  <a:pt x="6382" y="10580"/>
                  <a:pt x="6601" y="10800"/>
                  <a:pt x="6873" y="10800"/>
                </a:cubicBezTo>
                <a:lnTo>
                  <a:pt x="14727" y="10800"/>
                </a:lnTo>
                <a:cubicBezTo>
                  <a:pt x="14999" y="10800"/>
                  <a:pt x="15218" y="10580"/>
                  <a:pt x="15218" y="10309"/>
                </a:cubicBezTo>
                <a:cubicBezTo>
                  <a:pt x="15218" y="10193"/>
                  <a:pt x="15172" y="10091"/>
                  <a:pt x="15105" y="10007"/>
                </a:cubicBezTo>
                <a:cubicBezTo>
                  <a:pt x="15105" y="10007"/>
                  <a:pt x="15111" y="10002"/>
                  <a:pt x="15111" y="10002"/>
                </a:cubicBezTo>
                <a:close/>
                <a:moveTo>
                  <a:pt x="14236" y="13745"/>
                </a:moveTo>
                <a:lnTo>
                  <a:pt x="7364" y="13745"/>
                </a:lnTo>
                <a:lnTo>
                  <a:pt x="7364" y="12764"/>
                </a:lnTo>
                <a:lnTo>
                  <a:pt x="14236" y="12764"/>
                </a:lnTo>
                <a:cubicBezTo>
                  <a:pt x="14236" y="12764"/>
                  <a:pt x="14236" y="13745"/>
                  <a:pt x="14236" y="13745"/>
                </a:cubicBezTo>
                <a:close/>
                <a:moveTo>
                  <a:pt x="14727" y="11782"/>
                </a:moveTo>
                <a:lnTo>
                  <a:pt x="6873" y="11782"/>
                </a:lnTo>
                <a:cubicBezTo>
                  <a:pt x="6601" y="11782"/>
                  <a:pt x="6382" y="12001"/>
                  <a:pt x="6382" y="12273"/>
                </a:cubicBezTo>
                <a:lnTo>
                  <a:pt x="6382" y="14236"/>
                </a:lnTo>
                <a:cubicBezTo>
                  <a:pt x="6382" y="14508"/>
                  <a:pt x="6601" y="14727"/>
                  <a:pt x="6873" y="14727"/>
                </a:cubicBezTo>
                <a:lnTo>
                  <a:pt x="14727" y="14727"/>
                </a:lnTo>
                <a:cubicBezTo>
                  <a:pt x="14999" y="14727"/>
                  <a:pt x="15218" y="14508"/>
                  <a:pt x="15218" y="14236"/>
                </a:cubicBezTo>
                <a:lnTo>
                  <a:pt x="15218" y="12273"/>
                </a:lnTo>
                <a:cubicBezTo>
                  <a:pt x="15218" y="12001"/>
                  <a:pt x="14999" y="11782"/>
                  <a:pt x="14727" y="1178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39" name="Shape 2715">
            <a:extLst>
              <a:ext uri="{FF2B5EF4-FFF2-40B4-BE49-F238E27FC236}">
                <a16:creationId xmlns:a16="http://schemas.microsoft.com/office/drawing/2014/main" id="{89C5D336-DBC4-4CDE-0383-9E0995DA0885}"/>
              </a:ext>
            </a:extLst>
          </p:cNvPr>
          <p:cNvSpPr/>
          <p:nvPr/>
        </p:nvSpPr>
        <p:spPr>
          <a:xfrm>
            <a:off x="6919950" y="4978796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21600"/>
                </a:moveTo>
                <a:lnTo>
                  <a:pt x="17673" y="21600"/>
                </a:lnTo>
                <a:lnTo>
                  <a:pt x="17673" y="20618"/>
                </a:lnTo>
                <a:lnTo>
                  <a:pt x="15709" y="20618"/>
                </a:lnTo>
                <a:cubicBezTo>
                  <a:pt x="15709" y="20618"/>
                  <a:pt x="15709" y="21600"/>
                  <a:pt x="15709" y="21600"/>
                </a:cubicBezTo>
                <a:close/>
                <a:moveTo>
                  <a:pt x="11782" y="21600"/>
                </a:moveTo>
                <a:lnTo>
                  <a:pt x="13745" y="21600"/>
                </a:lnTo>
                <a:lnTo>
                  <a:pt x="13745" y="20618"/>
                </a:lnTo>
                <a:lnTo>
                  <a:pt x="11782" y="20618"/>
                </a:lnTo>
                <a:cubicBezTo>
                  <a:pt x="11782" y="20618"/>
                  <a:pt x="11782" y="21600"/>
                  <a:pt x="11782" y="21600"/>
                </a:cubicBezTo>
                <a:close/>
                <a:moveTo>
                  <a:pt x="7855" y="982"/>
                </a:moveTo>
                <a:lnTo>
                  <a:pt x="9818" y="982"/>
                </a:lnTo>
                <a:lnTo>
                  <a:pt x="9818" y="0"/>
                </a:lnTo>
                <a:lnTo>
                  <a:pt x="7855" y="0"/>
                </a:lnTo>
                <a:cubicBezTo>
                  <a:pt x="7855" y="0"/>
                  <a:pt x="7855" y="982"/>
                  <a:pt x="7855" y="982"/>
                </a:cubicBezTo>
                <a:close/>
                <a:moveTo>
                  <a:pt x="11782" y="982"/>
                </a:moveTo>
                <a:lnTo>
                  <a:pt x="13745" y="982"/>
                </a:lnTo>
                <a:lnTo>
                  <a:pt x="13745" y="0"/>
                </a:lnTo>
                <a:lnTo>
                  <a:pt x="11782" y="0"/>
                </a:lnTo>
                <a:cubicBezTo>
                  <a:pt x="11782" y="0"/>
                  <a:pt x="11782" y="982"/>
                  <a:pt x="11782" y="982"/>
                </a:cubicBezTo>
                <a:close/>
                <a:moveTo>
                  <a:pt x="15709" y="982"/>
                </a:moveTo>
                <a:lnTo>
                  <a:pt x="17673" y="982"/>
                </a:lnTo>
                <a:lnTo>
                  <a:pt x="17673" y="0"/>
                </a:lnTo>
                <a:lnTo>
                  <a:pt x="15709" y="0"/>
                </a:lnTo>
                <a:cubicBezTo>
                  <a:pt x="15709" y="0"/>
                  <a:pt x="15709" y="982"/>
                  <a:pt x="15709" y="982"/>
                </a:cubicBezTo>
                <a:close/>
                <a:moveTo>
                  <a:pt x="19636" y="20346"/>
                </a:moveTo>
                <a:lnTo>
                  <a:pt x="19636" y="21420"/>
                </a:lnTo>
                <a:cubicBezTo>
                  <a:pt x="20470" y="21123"/>
                  <a:pt x="21128" y="20467"/>
                  <a:pt x="21426" y="19636"/>
                </a:cubicBezTo>
                <a:lnTo>
                  <a:pt x="20350" y="19636"/>
                </a:lnTo>
                <a:cubicBezTo>
                  <a:pt x="20177" y="19929"/>
                  <a:pt x="19931" y="20174"/>
                  <a:pt x="19636" y="20346"/>
                </a:cubicBezTo>
                <a:moveTo>
                  <a:pt x="20618" y="5891"/>
                </a:moveTo>
                <a:lnTo>
                  <a:pt x="21600" y="5891"/>
                </a:lnTo>
                <a:lnTo>
                  <a:pt x="21600" y="3927"/>
                </a:lnTo>
                <a:lnTo>
                  <a:pt x="20618" y="3927"/>
                </a:lnTo>
                <a:cubicBezTo>
                  <a:pt x="20618" y="3927"/>
                  <a:pt x="20618" y="5891"/>
                  <a:pt x="20618" y="5891"/>
                </a:cubicBezTo>
                <a:close/>
                <a:moveTo>
                  <a:pt x="20618" y="9818"/>
                </a:moveTo>
                <a:lnTo>
                  <a:pt x="21600" y="9818"/>
                </a:lnTo>
                <a:lnTo>
                  <a:pt x="21600" y="7855"/>
                </a:lnTo>
                <a:lnTo>
                  <a:pt x="20618" y="7855"/>
                </a:lnTo>
                <a:cubicBezTo>
                  <a:pt x="20618" y="7855"/>
                  <a:pt x="20618" y="9818"/>
                  <a:pt x="20618" y="9818"/>
                </a:cubicBezTo>
                <a:close/>
                <a:moveTo>
                  <a:pt x="20618" y="13745"/>
                </a:moveTo>
                <a:lnTo>
                  <a:pt x="21600" y="13745"/>
                </a:lnTo>
                <a:lnTo>
                  <a:pt x="21600" y="11782"/>
                </a:lnTo>
                <a:lnTo>
                  <a:pt x="20618" y="11782"/>
                </a:lnTo>
                <a:cubicBezTo>
                  <a:pt x="20618" y="11782"/>
                  <a:pt x="20618" y="13745"/>
                  <a:pt x="20618" y="13745"/>
                </a:cubicBezTo>
                <a:close/>
                <a:moveTo>
                  <a:pt x="20618" y="17673"/>
                </a:moveTo>
                <a:lnTo>
                  <a:pt x="21600" y="17673"/>
                </a:lnTo>
                <a:lnTo>
                  <a:pt x="21600" y="15709"/>
                </a:lnTo>
                <a:lnTo>
                  <a:pt x="20618" y="15709"/>
                </a:ln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250" y="19636"/>
                </a:moveTo>
                <a:lnTo>
                  <a:pt x="175" y="19636"/>
                </a:lnTo>
                <a:cubicBezTo>
                  <a:pt x="472" y="20467"/>
                  <a:pt x="1130" y="21123"/>
                  <a:pt x="1964" y="21420"/>
                </a:cubicBezTo>
                <a:lnTo>
                  <a:pt x="1964" y="20346"/>
                </a:lnTo>
                <a:cubicBezTo>
                  <a:pt x="1669" y="20174"/>
                  <a:pt x="1423" y="19929"/>
                  <a:pt x="1250" y="19636"/>
                </a:cubicBezTo>
                <a:moveTo>
                  <a:pt x="20350" y="1964"/>
                </a:moveTo>
                <a:lnTo>
                  <a:pt x="21426" y="1964"/>
                </a:lnTo>
                <a:cubicBezTo>
                  <a:pt x="21128" y="1133"/>
                  <a:pt x="20470" y="477"/>
                  <a:pt x="19636" y="180"/>
                </a:cubicBezTo>
                <a:lnTo>
                  <a:pt x="19636" y="1254"/>
                </a:lnTo>
                <a:cubicBezTo>
                  <a:pt x="19931" y="1426"/>
                  <a:pt x="20177" y="1670"/>
                  <a:pt x="20350" y="1964"/>
                </a:cubicBezTo>
                <a:moveTo>
                  <a:pt x="982" y="15709"/>
                </a:moveTo>
                <a:lnTo>
                  <a:pt x="0" y="15709"/>
                </a:lnTo>
                <a:lnTo>
                  <a:pt x="0" y="17673"/>
                </a:lnTo>
                <a:lnTo>
                  <a:pt x="982" y="17673"/>
                </a:lnTo>
                <a:cubicBezTo>
                  <a:pt x="982" y="17673"/>
                  <a:pt x="982" y="15709"/>
                  <a:pt x="982" y="15709"/>
                </a:cubicBezTo>
                <a:close/>
                <a:moveTo>
                  <a:pt x="982" y="7855"/>
                </a:moveTo>
                <a:lnTo>
                  <a:pt x="0" y="7855"/>
                </a:lnTo>
                <a:lnTo>
                  <a:pt x="0" y="9818"/>
                </a:lnTo>
                <a:lnTo>
                  <a:pt x="982" y="9818"/>
                </a:lnTo>
                <a:cubicBezTo>
                  <a:pt x="982" y="9818"/>
                  <a:pt x="982" y="7855"/>
                  <a:pt x="982" y="7855"/>
                </a:cubicBezTo>
                <a:close/>
                <a:moveTo>
                  <a:pt x="982" y="3927"/>
                </a:moveTo>
                <a:lnTo>
                  <a:pt x="0" y="3927"/>
                </a:lnTo>
                <a:lnTo>
                  <a:pt x="0" y="5891"/>
                </a:lnTo>
                <a:lnTo>
                  <a:pt x="982" y="5891"/>
                </a:lnTo>
                <a:cubicBezTo>
                  <a:pt x="982" y="5891"/>
                  <a:pt x="982" y="3927"/>
                  <a:pt x="982" y="3927"/>
                </a:cubicBezTo>
                <a:close/>
                <a:moveTo>
                  <a:pt x="982" y="11782"/>
                </a:moveTo>
                <a:lnTo>
                  <a:pt x="0" y="11782"/>
                </a:lnTo>
                <a:lnTo>
                  <a:pt x="0" y="13745"/>
                </a:lnTo>
                <a:lnTo>
                  <a:pt x="982" y="13745"/>
                </a:lnTo>
                <a:cubicBezTo>
                  <a:pt x="982" y="13745"/>
                  <a:pt x="982" y="11782"/>
                  <a:pt x="982" y="11782"/>
                </a:cubicBezTo>
                <a:close/>
                <a:moveTo>
                  <a:pt x="3927" y="982"/>
                </a:moveTo>
                <a:lnTo>
                  <a:pt x="5891" y="982"/>
                </a:lnTo>
                <a:lnTo>
                  <a:pt x="5891" y="0"/>
                </a:lnTo>
                <a:lnTo>
                  <a:pt x="3927" y="0"/>
                </a:lnTo>
                <a:cubicBezTo>
                  <a:pt x="3927" y="0"/>
                  <a:pt x="3927" y="982"/>
                  <a:pt x="3927" y="982"/>
                </a:cubicBezTo>
                <a:close/>
                <a:moveTo>
                  <a:pt x="7855" y="21600"/>
                </a:moveTo>
                <a:lnTo>
                  <a:pt x="9818" y="21600"/>
                </a:lnTo>
                <a:lnTo>
                  <a:pt x="9818" y="20618"/>
                </a:lnTo>
                <a:lnTo>
                  <a:pt x="7855" y="20618"/>
                </a:lnTo>
                <a:cubicBezTo>
                  <a:pt x="7855" y="20618"/>
                  <a:pt x="7855" y="21600"/>
                  <a:pt x="7855" y="21600"/>
                </a:cubicBezTo>
                <a:close/>
                <a:moveTo>
                  <a:pt x="3927" y="21600"/>
                </a:moveTo>
                <a:lnTo>
                  <a:pt x="5891" y="21600"/>
                </a:lnTo>
                <a:lnTo>
                  <a:pt x="5891" y="20618"/>
                </a:lnTo>
                <a:lnTo>
                  <a:pt x="3927" y="20618"/>
                </a:lnTo>
                <a:cubicBezTo>
                  <a:pt x="3927" y="20618"/>
                  <a:pt x="3927" y="21600"/>
                  <a:pt x="3927" y="21600"/>
                </a:cubicBezTo>
                <a:close/>
                <a:moveTo>
                  <a:pt x="175" y="1964"/>
                </a:moveTo>
                <a:lnTo>
                  <a:pt x="1250" y="1964"/>
                </a:lnTo>
                <a:cubicBezTo>
                  <a:pt x="1423" y="1670"/>
                  <a:pt x="1669" y="1426"/>
                  <a:pt x="1964" y="1254"/>
                </a:cubicBezTo>
                <a:lnTo>
                  <a:pt x="1964" y="180"/>
                </a:lnTo>
                <a:cubicBezTo>
                  <a:pt x="1130" y="477"/>
                  <a:pt x="472" y="1133"/>
                  <a:pt x="175" y="1964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40" name="Shape 2716">
            <a:extLst>
              <a:ext uri="{FF2B5EF4-FFF2-40B4-BE49-F238E27FC236}">
                <a16:creationId xmlns:a16="http://schemas.microsoft.com/office/drawing/2014/main" id="{1BDE94B1-A7DC-B7BE-2CF4-E03CAB7ED582}"/>
              </a:ext>
            </a:extLst>
          </p:cNvPr>
          <p:cNvSpPr/>
          <p:nvPr/>
        </p:nvSpPr>
        <p:spPr>
          <a:xfrm>
            <a:off x="7720050" y="4978796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745" y="13745"/>
                </a:moveTo>
                <a:lnTo>
                  <a:pt x="7855" y="13745"/>
                </a:lnTo>
                <a:lnTo>
                  <a:pt x="7855" y="7855"/>
                </a:lnTo>
                <a:lnTo>
                  <a:pt x="13745" y="7855"/>
                </a:lnTo>
                <a:cubicBezTo>
                  <a:pt x="13745" y="7855"/>
                  <a:pt x="13745" y="13745"/>
                  <a:pt x="13745" y="13745"/>
                </a:cubicBezTo>
                <a:close/>
                <a:moveTo>
                  <a:pt x="14236" y="6873"/>
                </a:moveTo>
                <a:lnTo>
                  <a:pt x="7364" y="6873"/>
                </a:lnTo>
                <a:cubicBezTo>
                  <a:pt x="7092" y="6873"/>
                  <a:pt x="6873" y="7092"/>
                  <a:pt x="6873" y="7364"/>
                </a:cubicBezTo>
                <a:lnTo>
                  <a:pt x="6873" y="14236"/>
                </a:lnTo>
                <a:cubicBezTo>
                  <a:pt x="6873" y="14508"/>
                  <a:pt x="7092" y="14727"/>
                  <a:pt x="7364" y="14727"/>
                </a:cubicBezTo>
                <a:lnTo>
                  <a:pt x="14236" y="14727"/>
                </a:lnTo>
                <a:cubicBezTo>
                  <a:pt x="14508" y="14727"/>
                  <a:pt x="14727" y="14508"/>
                  <a:pt x="14727" y="14236"/>
                </a:cubicBezTo>
                <a:lnTo>
                  <a:pt x="14727" y="7364"/>
                </a:lnTo>
                <a:cubicBezTo>
                  <a:pt x="14727" y="7092"/>
                  <a:pt x="14508" y="6873"/>
                  <a:pt x="14236" y="6873"/>
                </a:cubicBezTo>
                <a:moveTo>
                  <a:pt x="7855" y="21600"/>
                </a:moveTo>
                <a:lnTo>
                  <a:pt x="9818" y="21600"/>
                </a:lnTo>
                <a:lnTo>
                  <a:pt x="9818" y="20618"/>
                </a:lnTo>
                <a:lnTo>
                  <a:pt x="7855" y="20618"/>
                </a:lnTo>
                <a:cubicBezTo>
                  <a:pt x="7855" y="20618"/>
                  <a:pt x="7855" y="21600"/>
                  <a:pt x="7855" y="21600"/>
                </a:cubicBezTo>
                <a:close/>
                <a:moveTo>
                  <a:pt x="15709" y="21600"/>
                </a:moveTo>
                <a:lnTo>
                  <a:pt x="17673" y="21600"/>
                </a:lnTo>
                <a:lnTo>
                  <a:pt x="17673" y="20618"/>
                </a:lnTo>
                <a:lnTo>
                  <a:pt x="15709" y="20618"/>
                </a:lnTo>
                <a:cubicBezTo>
                  <a:pt x="15709" y="20618"/>
                  <a:pt x="15709" y="21600"/>
                  <a:pt x="15709" y="21600"/>
                </a:cubicBezTo>
                <a:close/>
                <a:moveTo>
                  <a:pt x="11782" y="21600"/>
                </a:moveTo>
                <a:lnTo>
                  <a:pt x="13745" y="21600"/>
                </a:lnTo>
                <a:lnTo>
                  <a:pt x="13745" y="20618"/>
                </a:lnTo>
                <a:lnTo>
                  <a:pt x="11782" y="20618"/>
                </a:lnTo>
                <a:cubicBezTo>
                  <a:pt x="11782" y="20618"/>
                  <a:pt x="11782" y="21600"/>
                  <a:pt x="11782" y="21600"/>
                </a:cubicBezTo>
                <a:close/>
                <a:moveTo>
                  <a:pt x="19636" y="20346"/>
                </a:moveTo>
                <a:lnTo>
                  <a:pt x="19636" y="21420"/>
                </a:lnTo>
                <a:cubicBezTo>
                  <a:pt x="20470" y="21123"/>
                  <a:pt x="21128" y="20467"/>
                  <a:pt x="21426" y="19636"/>
                </a:cubicBezTo>
                <a:lnTo>
                  <a:pt x="20350" y="19636"/>
                </a:lnTo>
                <a:cubicBezTo>
                  <a:pt x="20177" y="19929"/>
                  <a:pt x="19931" y="20174"/>
                  <a:pt x="19636" y="20346"/>
                </a:cubicBezTo>
                <a:moveTo>
                  <a:pt x="20618" y="5891"/>
                </a:moveTo>
                <a:lnTo>
                  <a:pt x="21600" y="5891"/>
                </a:lnTo>
                <a:lnTo>
                  <a:pt x="21600" y="3927"/>
                </a:lnTo>
                <a:lnTo>
                  <a:pt x="20618" y="3927"/>
                </a:lnTo>
                <a:cubicBezTo>
                  <a:pt x="20618" y="3927"/>
                  <a:pt x="20618" y="5891"/>
                  <a:pt x="20618" y="5891"/>
                </a:cubicBezTo>
                <a:close/>
                <a:moveTo>
                  <a:pt x="20618" y="9818"/>
                </a:moveTo>
                <a:lnTo>
                  <a:pt x="21600" y="9818"/>
                </a:lnTo>
                <a:lnTo>
                  <a:pt x="21600" y="7855"/>
                </a:lnTo>
                <a:lnTo>
                  <a:pt x="20618" y="7855"/>
                </a:lnTo>
                <a:cubicBezTo>
                  <a:pt x="20618" y="7855"/>
                  <a:pt x="20618" y="9818"/>
                  <a:pt x="20618" y="9818"/>
                </a:cubicBezTo>
                <a:close/>
                <a:moveTo>
                  <a:pt x="20618" y="17673"/>
                </a:moveTo>
                <a:lnTo>
                  <a:pt x="21600" y="17673"/>
                </a:lnTo>
                <a:lnTo>
                  <a:pt x="21600" y="15709"/>
                </a:lnTo>
                <a:lnTo>
                  <a:pt x="20618" y="15709"/>
                </a:ln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5709" y="982"/>
                </a:moveTo>
                <a:lnTo>
                  <a:pt x="17673" y="982"/>
                </a:lnTo>
                <a:lnTo>
                  <a:pt x="17673" y="0"/>
                </a:lnTo>
                <a:lnTo>
                  <a:pt x="15709" y="0"/>
                </a:lnTo>
                <a:cubicBezTo>
                  <a:pt x="15709" y="0"/>
                  <a:pt x="15709" y="982"/>
                  <a:pt x="15709" y="982"/>
                </a:cubicBezTo>
                <a:close/>
                <a:moveTo>
                  <a:pt x="3927" y="982"/>
                </a:moveTo>
                <a:lnTo>
                  <a:pt x="5891" y="982"/>
                </a:lnTo>
                <a:lnTo>
                  <a:pt x="5891" y="0"/>
                </a:lnTo>
                <a:lnTo>
                  <a:pt x="3927" y="0"/>
                </a:lnTo>
                <a:cubicBezTo>
                  <a:pt x="3927" y="0"/>
                  <a:pt x="3927" y="982"/>
                  <a:pt x="3927" y="982"/>
                </a:cubicBezTo>
                <a:close/>
                <a:moveTo>
                  <a:pt x="20618" y="13745"/>
                </a:moveTo>
                <a:lnTo>
                  <a:pt x="21600" y="13745"/>
                </a:lnTo>
                <a:lnTo>
                  <a:pt x="21600" y="11782"/>
                </a:lnTo>
                <a:lnTo>
                  <a:pt x="20618" y="11782"/>
                </a:lnTo>
                <a:cubicBezTo>
                  <a:pt x="20618" y="11782"/>
                  <a:pt x="20618" y="13745"/>
                  <a:pt x="20618" y="13745"/>
                </a:cubicBezTo>
                <a:close/>
                <a:moveTo>
                  <a:pt x="982" y="7855"/>
                </a:moveTo>
                <a:lnTo>
                  <a:pt x="0" y="7855"/>
                </a:lnTo>
                <a:lnTo>
                  <a:pt x="0" y="9818"/>
                </a:lnTo>
                <a:lnTo>
                  <a:pt x="982" y="9818"/>
                </a:lnTo>
                <a:cubicBezTo>
                  <a:pt x="982" y="9818"/>
                  <a:pt x="982" y="7855"/>
                  <a:pt x="982" y="7855"/>
                </a:cubicBezTo>
                <a:close/>
                <a:moveTo>
                  <a:pt x="9818" y="0"/>
                </a:moveTo>
                <a:lnTo>
                  <a:pt x="7855" y="0"/>
                </a:lnTo>
                <a:lnTo>
                  <a:pt x="7855" y="982"/>
                </a:lnTo>
                <a:lnTo>
                  <a:pt x="9818" y="982"/>
                </a:lnTo>
                <a:cubicBezTo>
                  <a:pt x="9818" y="982"/>
                  <a:pt x="9818" y="0"/>
                  <a:pt x="9818" y="0"/>
                </a:cubicBezTo>
                <a:close/>
                <a:moveTo>
                  <a:pt x="982" y="3927"/>
                </a:moveTo>
                <a:lnTo>
                  <a:pt x="0" y="3927"/>
                </a:lnTo>
                <a:lnTo>
                  <a:pt x="0" y="5891"/>
                </a:lnTo>
                <a:lnTo>
                  <a:pt x="982" y="5891"/>
                </a:lnTo>
                <a:cubicBezTo>
                  <a:pt x="982" y="5891"/>
                  <a:pt x="982" y="3927"/>
                  <a:pt x="982" y="3927"/>
                </a:cubicBezTo>
                <a:close/>
                <a:moveTo>
                  <a:pt x="20350" y="1964"/>
                </a:moveTo>
                <a:lnTo>
                  <a:pt x="21426" y="1964"/>
                </a:lnTo>
                <a:cubicBezTo>
                  <a:pt x="21128" y="1133"/>
                  <a:pt x="20470" y="477"/>
                  <a:pt x="19636" y="180"/>
                </a:cubicBezTo>
                <a:lnTo>
                  <a:pt x="19636" y="1254"/>
                </a:lnTo>
                <a:cubicBezTo>
                  <a:pt x="19931" y="1426"/>
                  <a:pt x="20177" y="1670"/>
                  <a:pt x="20350" y="1964"/>
                </a:cubicBezTo>
                <a:moveTo>
                  <a:pt x="13745" y="0"/>
                </a:moveTo>
                <a:lnTo>
                  <a:pt x="11782" y="0"/>
                </a:lnTo>
                <a:lnTo>
                  <a:pt x="11782" y="982"/>
                </a:lnTo>
                <a:lnTo>
                  <a:pt x="13745" y="982"/>
                </a:lnTo>
                <a:cubicBezTo>
                  <a:pt x="13745" y="982"/>
                  <a:pt x="13745" y="0"/>
                  <a:pt x="13745" y="0"/>
                </a:cubicBezTo>
                <a:close/>
                <a:moveTo>
                  <a:pt x="3927" y="21600"/>
                </a:moveTo>
                <a:lnTo>
                  <a:pt x="5891" y="21600"/>
                </a:lnTo>
                <a:lnTo>
                  <a:pt x="5891" y="20618"/>
                </a:lnTo>
                <a:lnTo>
                  <a:pt x="3927" y="20618"/>
                </a:lnTo>
                <a:cubicBezTo>
                  <a:pt x="3927" y="20618"/>
                  <a:pt x="3927" y="21600"/>
                  <a:pt x="3927" y="21600"/>
                </a:cubicBezTo>
                <a:close/>
                <a:moveTo>
                  <a:pt x="1250" y="19636"/>
                </a:moveTo>
                <a:lnTo>
                  <a:pt x="175" y="19636"/>
                </a:lnTo>
                <a:cubicBezTo>
                  <a:pt x="472" y="20467"/>
                  <a:pt x="1130" y="21123"/>
                  <a:pt x="1964" y="21420"/>
                </a:cubicBezTo>
                <a:lnTo>
                  <a:pt x="1964" y="20346"/>
                </a:lnTo>
                <a:cubicBezTo>
                  <a:pt x="1669" y="20174"/>
                  <a:pt x="1423" y="19929"/>
                  <a:pt x="1250" y="19636"/>
                </a:cubicBezTo>
                <a:moveTo>
                  <a:pt x="175" y="1964"/>
                </a:moveTo>
                <a:lnTo>
                  <a:pt x="1250" y="1964"/>
                </a:lnTo>
                <a:cubicBezTo>
                  <a:pt x="1423" y="1670"/>
                  <a:pt x="1669" y="1426"/>
                  <a:pt x="1964" y="1254"/>
                </a:cubicBezTo>
                <a:lnTo>
                  <a:pt x="1964" y="180"/>
                </a:lnTo>
                <a:cubicBezTo>
                  <a:pt x="1130" y="477"/>
                  <a:pt x="472" y="1133"/>
                  <a:pt x="175" y="1964"/>
                </a:cubicBezTo>
                <a:moveTo>
                  <a:pt x="982" y="15709"/>
                </a:moveTo>
                <a:lnTo>
                  <a:pt x="0" y="15709"/>
                </a:lnTo>
                <a:lnTo>
                  <a:pt x="0" y="17673"/>
                </a:lnTo>
                <a:lnTo>
                  <a:pt x="982" y="17673"/>
                </a:lnTo>
                <a:cubicBezTo>
                  <a:pt x="982" y="17673"/>
                  <a:pt x="982" y="15709"/>
                  <a:pt x="982" y="15709"/>
                </a:cubicBezTo>
                <a:close/>
                <a:moveTo>
                  <a:pt x="982" y="11782"/>
                </a:moveTo>
                <a:lnTo>
                  <a:pt x="0" y="11782"/>
                </a:lnTo>
                <a:lnTo>
                  <a:pt x="0" y="13745"/>
                </a:lnTo>
                <a:lnTo>
                  <a:pt x="982" y="13745"/>
                </a:lnTo>
                <a:cubicBezTo>
                  <a:pt x="982" y="13745"/>
                  <a:pt x="982" y="11782"/>
                  <a:pt x="982" y="11782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41" name="Shape 2717">
            <a:extLst>
              <a:ext uri="{FF2B5EF4-FFF2-40B4-BE49-F238E27FC236}">
                <a16:creationId xmlns:a16="http://schemas.microsoft.com/office/drawing/2014/main" id="{64188947-D726-A309-8AB7-B16DDAD8B16B}"/>
              </a:ext>
            </a:extLst>
          </p:cNvPr>
          <p:cNvSpPr/>
          <p:nvPr/>
        </p:nvSpPr>
        <p:spPr>
          <a:xfrm>
            <a:off x="8520150" y="4978796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1782"/>
                </a:moveTo>
                <a:cubicBezTo>
                  <a:pt x="14592" y="11782"/>
                  <a:pt x="14469" y="11837"/>
                  <a:pt x="14380" y="11926"/>
                </a:cubicBezTo>
                <a:lnTo>
                  <a:pt x="11291" y="15015"/>
                </a:ln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15015"/>
                </a:lnTo>
                <a:lnTo>
                  <a:pt x="7220" y="11926"/>
                </a:lnTo>
                <a:cubicBezTo>
                  <a:pt x="7131" y="11837"/>
                  <a:pt x="7008" y="11782"/>
                  <a:pt x="6873" y="11782"/>
                </a:cubicBezTo>
                <a:cubicBezTo>
                  <a:pt x="6601" y="11782"/>
                  <a:pt x="6382" y="12001"/>
                  <a:pt x="6382" y="12273"/>
                </a:cubicBezTo>
                <a:cubicBezTo>
                  <a:pt x="6382" y="12408"/>
                  <a:pt x="6437" y="12531"/>
                  <a:pt x="6526" y="12620"/>
                </a:cubicBezTo>
                <a:lnTo>
                  <a:pt x="10453" y="16547"/>
                </a:lnTo>
                <a:cubicBezTo>
                  <a:pt x="10542" y="16636"/>
                  <a:pt x="10664" y="16691"/>
                  <a:pt x="10800" y="16691"/>
                </a:cubicBezTo>
                <a:cubicBezTo>
                  <a:pt x="10936" y="16691"/>
                  <a:pt x="11058" y="16636"/>
                  <a:pt x="11147" y="16547"/>
                </a:cubicBezTo>
                <a:lnTo>
                  <a:pt x="15074" y="12620"/>
                </a:lnTo>
                <a:cubicBezTo>
                  <a:pt x="15163" y="12531"/>
                  <a:pt x="15218" y="12408"/>
                  <a:pt x="15218" y="12273"/>
                </a:cubicBezTo>
                <a:cubicBezTo>
                  <a:pt x="15218" y="12001"/>
                  <a:pt x="14999" y="11782"/>
                  <a:pt x="14727" y="11782"/>
                </a:cubicBezTo>
                <a:moveTo>
                  <a:pt x="11782" y="21600"/>
                </a:moveTo>
                <a:lnTo>
                  <a:pt x="13745" y="21600"/>
                </a:lnTo>
                <a:lnTo>
                  <a:pt x="13745" y="20618"/>
                </a:lnTo>
                <a:lnTo>
                  <a:pt x="11782" y="20618"/>
                </a:lnTo>
                <a:cubicBezTo>
                  <a:pt x="11782" y="20618"/>
                  <a:pt x="11782" y="21600"/>
                  <a:pt x="11782" y="21600"/>
                </a:cubicBezTo>
                <a:close/>
                <a:moveTo>
                  <a:pt x="7855" y="21600"/>
                </a:moveTo>
                <a:lnTo>
                  <a:pt x="9818" y="21600"/>
                </a:lnTo>
                <a:lnTo>
                  <a:pt x="9818" y="20618"/>
                </a:lnTo>
                <a:lnTo>
                  <a:pt x="7855" y="20618"/>
                </a:lnTo>
                <a:cubicBezTo>
                  <a:pt x="7855" y="20618"/>
                  <a:pt x="7855" y="21600"/>
                  <a:pt x="7855" y="21600"/>
                </a:cubicBezTo>
                <a:close/>
                <a:moveTo>
                  <a:pt x="15709" y="21600"/>
                </a:moveTo>
                <a:lnTo>
                  <a:pt x="17673" y="21600"/>
                </a:lnTo>
                <a:lnTo>
                  <a:pt x="17673" y="20618"/>
                </a:lnTo>
                <a:lnTo>
                  <a:pt x="15709" y="20618"/>
                </a:lnTo>
                <a:cubicBezTo>
                  <a:pt x="15709" y="20618"/>
                  <a:pt x="15709" y="21600"/>
                  <a:pt x="15709" y="21600"/>
                </a:cubicBezTo>
                <a:close/>
                <a:moveTo>
                  <a:pt x="20618" y="9818"/>
                </a:moveTo>
                <a:lnTo>
                  <a:pt x="21600" y="9818"/>
                </a:lnTo>
                <a:lnTo>
                  <a:pt x="21600" y="7855"/>
                </a:lnTo>
                <a:lnTo>
                  <a:pt x="20618" y="7855"/>
                </a:lnTo>
                <a:cubicBezTo>
                  <a:pt x="20618" y="7855"/>
                  <a:pt x="20618" y="9818"/>
                  <a:pt x="20618" y="9818"/>
                </a:cubicBezTo>
                <a:close/>
                <a:moveTo>
                  <a:pt x="3927" y="982"/>
                </a:moveTo>
                <a:lnTo>
                  <a:pt x="5891" y="982"/>
                </a:lnTo>
                <a:lnTo>
                  <a:pt x="5891" y="0"/>
                </a:lnTo>
                <a:lnTo>
                  <a:pt x="3927" y="0"/>
                </a:lnTo>
                <a:cubicBezTo>
                  <a:pt x="3927" y="0"/>
                  <a:pt x="3927" y="982"/>
                  <a:pt x="3927" y="982"/>
                </a:cubicBezTo>
                <a:close/>
                <a:moveTo>
                  <a:pt x="19636" y="20346"/>
                </a:moveTo>
                <a:lnTo>
                  <a:pt x="19636" y="21420"/>
                </a:lnTo>
                <a:cubicBezTo>
                  <a:pt x="20470" y="21123"/>
                  <a:pt x="21128" y="20467"/>
                  <a:pt x="21426" y="19636"/>
                </a:cubicBezTo>
                <a:lnTo>
                  <a:pt x="20350" y="19636"/>
                </a:lnTo>
                <a:cubicBezTo>
                  <a:pt x="20177" y="19929"/>
                  <a:pt x="19931" y="20174"/>
                  <a:pt x="19636" y="20346"/>
                </a:cubicBezTo>
                <a:moveTo>
                  <a:pt x="20618" y="5891"/>
                </a:moveTo>
                <a:lnTo>
                  <a:pt x="21600" y="5891"/>
                </a:lnTo>
                <a:lnTo>
                  <a:pt x="21600" y="3927"/>
                </a:lnTo>
                <a:lnTo>
                  <a:pt x="20618" y="3927"/>
                </a:lnTo>
                <a:cubicBezTo>
                  <a:pt x="20618" y="3927"/>
                  <a:pt x="20618" y="5891"/>
                  <a:pt x="20618" y="5891"/>
                </a:cubicBezTo>
                <a:close/>
                <a:moveTo>
                  <a:pt x="20618" y="17673"/>
                </a:moveTo>
                <a:lnTo>
                  <a:pt x="21600" y="17673"/>
                </a:lnTo>
                <a:lnTo>
                  <a:pt x="21600" y="15709"/>
                </a:lnTo>
                <a:lnTo>
                  <a:pt x="20618" y="15709"/>
                </a:ln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20618" y="13745"/>
                </a:moveTo>
                <a:lnTo>
                  <a:pt x="21600" y="13745"/>
                </a:lnTo>
                <a:lnTo>
                  <a:pt x="21600" y="11782"/>
                </a:lnTo>
                <a:lnTo>
                  <a:pt x="20618" y="11782"/>
                </a:lnTo>
                <a:cubicBezTo>
                  <a:pt x="20618" y="11782"/>
                  <a:pt x="20618" y="13745"/>
                  <a:pt x="20618" y="13745"/>
                </a:cubicBezTo>
                <a:close/>
                <a:moveTo>
                  <a:pt x="15709" y="982"/>
                </a:moveTo>
                <a:lnTo>
                  <a:pt x="17673" y="982"/>
                </a:lnTo>
                <a:lnTo>
                  <a:pt x="17673" y="0"/>
                </a:lnTo>
                <a:lnTo>
                  <a:pt x="15709" y="0"/>
                </a:lnTo>
                <a:cubicBezTo>
                  <a:pt x="15709" y="0"/>
                  <a:pt x="15709" y="982"/>
                  <a:pt x="15709" y="982"/>
                </a:cubicBezTo>
                <a:close/>
                <a:moveTo>
                  <a:pt x="982" y="3927"/>
                </a:moveTo>
                <a:lnTo>
                  <a:pt x="0" y="3927"/>
                </a:lnTo>
                <a:lnTo>
                  <a:pt x="0" y="5891"/>
                </a:lnTo>
                <a:lnTo>
                  <a:pt x="982" y="5891"/>
                </a:lnTo>
                <a:cubicBezTo>
                  <a:pt x="982" y="5891"/>
                  <a:pt x="982" y="3927"/>
                  <a:pt x="982" y="3927"/>
                </a:cubicBezTo>
                <a:close/>
                <a:moveTo>
                  <a:pt x="9818" y="0"/>
                </a:moveTo>
                <a:lnTo>
                  <a:pt x="7855" y="0"/>
                </a:lnTo>
                <a:lnTo>
                  <a:pt x="7855" y="982"/>
                </a:lnTo>
                <a:lnTo>
                  <a:pt x="9818" y="982"/>
                </a:lnTo>
                <a:cubicBezTo>
                  <a:pt x="9818" y="982"/>
                  <a:pt x="9818" y="0"/>
                  <a:pt x="9818" y="0"/>
                </a:cubicBezTo>
                <a:close/>
                <a:moveTo>
                  <a:pt x="20350" y="1964"/>
                </a:moveTo>
                <a:lnTo>
                  <a:pt x="21426" y="1964"/>
                </a:lnTo>
                <a:cubicBezTo>
                  <a:pt x="21128" y="1133"/>
                  <a:pt x="20470" y="477"/>
                  <a:pt x="19636" y="180"/>
                </a:cubicBezTo>
                <a:lnTo>
                  <a:pt x="19636" y="1254"/>
                </a:lnTo>
                <a:cubicBezTo>
                  <a:pt x="19931" y="1426"/>
                  <a:pt x="20177" y="1670"/>
                  <a:pt x="20350" y="1964"/>
                </a:cubicBezTo>
                <a:moveTo>
                  <a:pt x="982" y="7855"/>
                </a:moveTo>
                <a:lnTo>
                  <a:pt x="0" y="7855"/>
                </a:lnTo>
                <a:lnTo>
                  <a:pt x="0" y="9818"/>
                </a:lnTo>
                <a:lnTo>
                  <a:pt x="982" y="9818"/>
                </a:lnTo>
                <a:cubicBezTo>
                  <a:pt x="982" y="9818"/>
                  <a:pt x="982" y="7855"/>
                  <a:pt x="982" y="7855"/>
                </a:cubicBezTo>
                <a:close/>
                <a:moveTo>
                  <a:pt x="13745" y="0"/>
                </a:moveTo>
                <a:lnTo>
                  <a:pt x="11782" y="0"/>
                </a:lnTo>
                <a:lnTo>
                  <a:pt x="11782" y="982"/>
                </a:lnTo>
                <a:lnTo>
                  <a:pt x="13745" y="982"/>
                </a:lnTo>
                <a:cubicBezTo>
                  <a:pt x="13745" y="982"/>
                  <a:pt x="13745" y="0"/>
                  <a:pt x="13745" y="0"/>
                </a:cubicBezTo>
                <a:close/>
                <a:moveTo>
                  <a:pt x="982" y="11782"/>
                </a:moveTo>
                <a:lnTo>
                  <a:pt x="0" y="11782"/>
                </a:lnTo>
                <a:lnTo>
                  <a:pt x="0" y="13745"/>
                </a:lnTo>
                <a:lnTo>
                  <a:pt x="982" y="13745"/>
                </a:lnTo>
                <a:cubicBezTo>
                  <a:pt x="982" y="13745"/>
                  <a:pt x="982" y="11782"/>
                  <a:pt x="982" y="11782"/>
                </a:cubicBezTo>
                <a:close/>
                <a:moveTo>
                  <a:pt x="175" y="1964"/>
                </a:moveTo>
                <a:lnTo>
                  <a:pt x="1250" y="1964"/>
                </a:lnTo>
                <a:cubicBezTo>
                  <a:pt x="1423" y="1670"/>
                  <a:pt x="1669" y="1426"/>
                  <a:pt x="1964" y="1254"/>
                </a:cubicBezTo>
                <a:lnTo>
                  <a:pt x="1964" y="180"/>
                </a:lnTo>
                <a:cubicBezTo>
                  <a:pt x="1130" y="477"/>
                  <a:pt x="472" y="1133"/>
                  <a:pt x="175" y="1964"/>
                </a:cubicBezTo>
                <a:moveTo>
                  <a:pt x="1250" y="19636"/>
                </a:moveTo>
                <a:lnTo>
                  <a:pt x="175" y="19636"/>
                </a:lnTo>
                <a:cubicBezTo>
                  <a:pt x="472" y="20467"/>
                  <a:pt x="1130" y="21123"/>
                  <a:pt x="1964" y="21420"/>
                </a:cubicBezTo>
                <a:lnTo>
                  <a:pt x="1964" y="20346"/>
                </a:lnTo>
                <a:cubicBezTo>
                  <a:pt x="1669" y="20174"/>
                  <a:pt x="1423" y="19929"/>
                  <a:pt x="1250" y="19636"/>
                </a:cubicBezTo>
                <a:moveTo>
                  <a:pt x="3927" y="21600"/>
                </a:moveTo>
                <a:lnTo>
                  <a:pt x="5891" y="21600"/>
                </a:lnTo>
                <a:lnTo>
                  <a:pt x="5891" y="20618"/>
                </a:lnTo>
                <a:lnTo>
                  <a:pt x="3927" y="20618"/>
                </a:lnTo>
                <a:cubicBezTo>
                  <a:pt x="3927" y="20618"/>
                  <a:pt x="3927" y="21600"/>
                  <a:pt x="3927" y="21600"/>
                </a:cubicBezTo>
                <a:close/>
                <a:moveTo>
                  <a:pt x="982" y="15709"/>
                </a:moveTo>
                <a:lnTo>
                  <a:pt x="0" y="15709"/>
                </a:lnTo>
                <a:lnTo>
                  <a:pt x="0" y="17673"/>
                </a:lnTo>
                <a:lnTo>
                  <a:pt x="982" y="17673"/>
                </a:lnTo>
                <a:cubicBezTo>
                  <a:pt x="982" y="17673"/>
                  <a:pt x="982" y="15709"/>
                  <a:pt x="982" y="15709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42" name="Shape 2718">
            <a:extLst>
              <a:ext uri="{FF2B5EF4-FFF2-40B4-BE49-F238E27FC236}">
                <a16:creationId xmlns:a16="http://schemas.microsoft.com/office/drawing/2014/main" id="{5E7691A9-E87B-C5E2-5D0B-2C0AA3EF5CB6}"/>
              </a:ext>
            </a:extLst>
          </p:cNvPr>
          <p:cNvSpPr/>
          <p:nvPr/>
        </p:nvSpPr>
        <p:spPr>
          <a:xfrm>
            <a:off x="1319251" y="577881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927" y="982"/>
                </a:moveTo>
                <a:lnTo>
                  <a:pt x="5891" y="982"/>
                </a:lnTo>
                <a:lnTo>
                  <a:pt x="5891" y="0"/>
                </a:lnTo>
                <a:lnTo>
                  <a:pt x="3927" y="0"/>
                </a:lnTo>
                <a:cubicBezTo>
                  <a:pt x="3927" y="0"/>
                  <a:pt x="3927" y="982"/>
                  <a:pt x="3927" y="982"/>
                </a:cubicBezTo>
                <a:close/>
                <a:moveTo>
                  <a:pt x="11782" y="21600"/>
                </a:moveTo>
                <a:lnTo>
                  <a:pt x="13745" y="21600"/>
                </a:lnTo>
                <a:lnTo>
                  <a:pt x="13745" y="20618"/>
                </a:lnTo>
                <a:lnTo>
                  <a:pt x="11782" y="20618"/>
                </a:lnTo>
                <a:cubicBezTo>
                  <a:pt x="11782" y="20618"/>
                  <a:pt x="11782" y="21600"/>
                  <a:pt x="11782" y="21600"/>
                </a:cubicBezTo>
                <a:close/>
                <a:moveTo>
                  <a:pt x="15709" y="21600"/>
                </a:moveTo>
                <a:lnTo>
                  <a:pt x="17673" y="21600"/>
                </a:lnTo>
                <a:lnTo>
                  <a:pt x="17673" y="20618"/>
                </a:lnTo>
                <a:lnTo>
                  <a:pt x="15709" y="20618"/>
                </a:lnTo>
                <a:cubicBezTo>
                  <a:pt x="15709" y="20618"/>
                  <a:pt x="15709" y="21600"/>
                  <a:pt x="15709" y="21600"/>
                </a:cubicBezTo>
                <a:close/>
                <a:moveTo>
                  <a:pt x="20618" y="5891"/>
                </a:moveTo>
                <a:lnTo>
                  <a:pt x="21600" y="5891"/>
                </a:lnTo>
                <a:lnTo>
                  <a:pt x="21600" y="3927"/>
                </a:lnTo>
                <a:lnTo>
                  <a:pt x="20618" y="3927"/>
                </a:lnTo>
                <a:cubicBezTo>
                  <a:pt x="20618" y="3927"/>
                  <a:pt x="20618" y="5891"/>
                  <a:pt x="20618" y="5891"/>
                </a:cubicBezTo>
                <a:close/>
                <a:moveTo>
                  <a:pt x="11147" y="5053"/>
                </a:moveTo>
                <a:cubicBezTo>
                  <a:pt x="11058" y="4964"/>
                  <a:pt x="10935" y="4909"/>
                  <a:pt x="10800" y="4909"/>
                </a:cubicBezTo>
                <a:cubicBezTo>
                  <a:pt x="10665" y="4909"/>
                  <a:pt x="10542" y="4964"/>
                  <a:pt x="10453" y="5053"/>
                </a:cubicBezTo>
                <a:lnTo>
                  <a:pt x="6526" y="8980"/>
                </a:lnTo>
                <a:cubicBezTo>
                  <a:pt x="6437" y="9069"/>
                  <a:pt x="6382" y="9192"/>
                  <a:pt x="6382" y="9327"/>
                </a:cubicBezTo>
                <a:cubicBezTo>
                  <a:pt x="6382" y="9599"/>
                  <a:pt x="6602" y="9818"/>
                  <a:pt x="6873" y="9818"/>
                </a:cubicBezTo>
                <a:cubicBezTo>
                  <a:pt x="7008" y="9818"/>
                  <a:pt x="7131" y="9764"/>
                  <a:pt x="7220" y="9674"/>
                </a:cubicBezTo>
                <a:lnTo>
                  <a:pt x="10309" y="6585"/>
                </a:lnTo>
                <a:lnTo>
                  <a:pt x="10309" y="16200"/>
                </a:lnTo>
                <a:cubicBezTo>
                  <a:pt x="10309" y="16471"/>
                  <a:pt x="10529" y="16691"/>
                  <a:pt x="10800" y="16691"/>
                </a:cubicBezTo>
                <a:cubicBezTo>
                  <a:pt x="11071" y="16691"/>
                  <a:pt x="11291" y="16471"/>
                  <a:pt x="11291" y="16200"/>
                </a:cubicBezTo>
                <a:lnTo>
                  <a:pt x="11291" y="6585"/>
                </a:lnTo>
                <a:lnTo>
                  <a:pt x="14380" y="9674"/>
                </a:lnTo>
                <a:cubicBezTo>
                  <a:pt x="14469" y="9764"/>
                  <a:pt x="14592" y="9818"/>
                  <a:pt x="14727" y="9818"/>
                </a:cubicBezTo>
                <a:cubicBezTo>
                  <a:pt x="14998" y="9818"/>
                  <a:pt x="15218" y="9599"/>
                  <a:pt x="15218" y="9327"/>
                </a:cubicBezTo>
                <a:cubicBezTo>
                  <a:pt x="15218" y="9192"/>
                  <a:pt x="15163" y="9069"/>
                  <a:pt x="15074" y="8980"/>
                </a:cubicBezTo>
                <a:cubicBezTo>
                  <a:pt x="15074" y="8980"/>
                  <a:pt x="11147" y="5053"/>
                  <a:pt x="11147" y="5053"/>
                </a:cubicBezTo>
                <a:close/>
                <a:moveTo>
                  <a:pt x="20618" y="13745"/>
                </a:moveTo>
                <a:lnTo>
                  <a:pt x="21600" y="13745"/>
                </a:lnTo>
                <a:lnTo>
                  <a:pt x="21600" y="11782"/>
                </a:lnTo>
                <a:lnTo>
                  <a:pt x="20618" y="11782"/>
                </a:lnTo>
                <a:cubicBezTo>
                  <a:pt x="20618" y="11782"/>
                  <a:pt x="20618" y="13745"/>
                  <a:pt x="20618" y="13745"/>
                </a:cubicBezTo>
                <a:close/>
                <a:moveTo>
                  <a:pt x="15709" y="982"/>
                </a:moveTo>
                <a:lnTo>
                  <a:pt x="17673" y="982"/>
                </a:lnTo>
                <a:lnTo>
                  <a:pt x="17673" y="0"/>
                </a:lnTo>
                <a:lnTo>
                  <a:pt x="15709" y="0"/>
                </a:lnTo>
                <a:cubicBezTo>
                  <a:pt x="15709" y="0"/>
                  <a:pt x="15709" y="982"/>
                  <a:pt x="15709" y="982"/>
                </a:cubicBezTo>
                <a:close/>
                <a:moveTo>
                  <a:pt x="20618" y="9818"/>
                </a:moveTo>
                <a:lnTo>
                  <a:pt x="21600" y="9818"/>
                </a:lnTo>
                <a:lnTo>
                  <a:pt x="21600" y="7855"/>
                </a:lnTo>
                <a:lnTo>
                  <a:pt x="20618" y="7855"/>
                </a:lnTo>
                <a:cubicBezTo>
                  <a:pt x="20618" y="7855"/>
                  <a:pt x="20618" y="9818"/>
                  <a:pt x="20618" y="9818"/>
                </a:cubicBezTo>
                <a:close/>
                <a:moveTo>
                  <a:pt x="19636" y="20346"/>
                </a:moveTo>
                <a:lnTo>
                  <a:pt x="19636" y="21420"/>
                </a:lnTo>
                <a:cubicBezTo>
                  <a:pt x="20469" y="21123"/>
                  <a:pt x="21129" y="20467"/>
                  <a:pt x="21426" y="19636"/>
                </a:cubicBezTo>
                <a:lnTo>
                  <a:pt x="20350" y="19636"/>
                </a:lnTo>
                <a:cubicBezTo>
                  <a:pt x="20177" y="19929"/>
                  <a:pt x="19931" y="20174"/>
                  <a:pt x="19636" y="20346"/>
                </a:cubicBezTo>
                <a:moveTo>
                  <a:pt x="20618" y="17673"/>
                </a:moveTo>
                <a:lnTo>
                  <a:pt x="21600" y="17673"/>
                </a:lnTo>
                <a:lnTo>
                  <a:pt x="21600" y="15709"/>
                </a:lnTo>
                <a:lnTo>
                  <a:pt x="20618" y="15709"/>
                </a:ln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7855" y="21600"/>
                </a:moveTo>
                <a:lnTo>
                  <a:pt x="9818" y="21600"/>
                </a:lnTo>
                <a:lnTo>
                  <a:pt x="9818" y="20618"/>
                </a:lnTo>
                <a:lnTo>
                  <a:pt x="7855" y="20618"/>
                </a:lnTo>
                <a:cubicBezTo>
                  <a:pt x="7855" y="20618"/>
                  <a:pt x="7855" y="21600"/>
                  <a:pt x="7855" y="21600"/>
                </a:cubicBezTo>
                <a:close/>
                <a:moveTo>
                  <a:pt x="9818" y="0"/>
                </a:moveTo>
                <a:lnTo>
                  <a:pt x="7855" y="0"/>
                </a:lnTo>
                <a:lnTo>
                  <a:pt x="7855" y="982"/>
                </a:lnTo>
                <a:lnTo>
                  <a:pt x="9818" y="982"/>
                </a:lnTo>
                <a:cubicBezTo>
                  <a:pt x="9818" y="982"/>
                  <a:pt x="9818" y="0"/>
                  <a:pt x="9818" y="0"/>
                </a:cubicBezTo>
                <a:close/>
                <a:moveTo>
                  <a:pt x="20350" y="1964"/>
                </a:moveTo>
                <a:lnTo>
                  <a:pt x="21426" y="1964"/>
                </a:lnTo>
                <a:cubicBezTo>
                  <a:pt x="21129" y="1133"/>
                  <a:pt x="20469" y="477"/>
                  <a:pt x="19636" y="180"/>
                </a:cubicBezTo>
                <a:lnTo>
                  <a:pt x="19636" y="1254"/>
                </a:lnTo>
                <a:cubicBezTo>
                  <a:pt x="19931" y="1426"/>
                  <a:pt x="20177" y="1670"/>
                  <a:pt x="20350" y="1964"/>
                </a:cubicBezTo>
                <a:moveTo>
                  <a:pt x="982" y="3927"/>
                </a:moveTo>
                <a:lnTo>
                  <a:pt x="0" y="3927"/>
                </a:lnTo>
                <a:lnTo>
                  <a:pt x="0" y="5891"/>
                </a:lnTo>
                <a:lnTo>
                  <a:pt x="982" y="5891"/>
                </a:lnTo>
                <a:cubicBezTo>
                  <a:pt x="982" y="5891"/>
                  <a:pt x="982" y="3927"/>
                  <a:pt x="982" y="3927"/>
                </a:cubicBezTo>
                <a:close/>
                <a:moveTo>
                  <a:pt x="3927" y="21600"/>
                </a:moveTo>
                <a:lnTo>
                  <a:pt x="5891" y="21600"/>
                </a:lnTo>
                <a:lnTo>
                  <a:pt x="5891" y="20618"/>
                </a:lnTo>
                <a:lnTo>
                  <a:pt x="3927" y="20618"/>
                </a:lnTo>
                <a:cubicBezTo>
                  <a:pt x="3927" y="20618"/>
                  <a:pt x="3927" y="21600"/>
                  <a:pt x="3927" y="21600"/>
                </a:cubicBezTo>
                <a:close/>
                <a:moveTo>
                  <a:pt x="13745" y="0"/>
                </a:moveTo>
                <a:lnTo>
                  <a:pt x="11782" y="0"/>
                </a:lnTo>
                <a:lnTo>
                  <a:pt x="11782" y="982"/>
                </a:lnTo>
                <a:lnTo>
                  <a:pt x="13745" y="982"/>
                </a:lnTo>
                <a:cubicBezTo>
                  <a:pt x="13745" y="982"/>
                  <a:pt x="13745" y="0"/>
                  <a:pt x="13745" y="0"/>
                </a:cubicBezTo>
                <a:close/>
                <a:moveTo>
                  <a:pt x="174" y="1964"/>
                </a:moveTo>
                <a:lnTo>
                  <a:pt x="1250" y="1964"/>
                </a:lnTo>
                <a:cubicBezTo>
                  <a:pt x="1423" y="1670"/>
                  <a:pt x="1669" y="1426"/>
                  <a:pt x="1964" y="1254"/>
                </a:cubicBezTo>
                <a:lnTo>
                  <a:pt x="1964" y="180"/>
                </a:lnTo>
                <a:cubicBezTo>
                  <a:pt x="1131" y="477"/>
                  <a:pt x="472" y="1133"/>
                  <a:pt x="174" y="1964"/>
                </a:cubicBezTo>
                <a:moveTo>
                  <a:pt x="1250" y="19636"/>
                </a:moveTo>
                <a:lnTo>
                  <a:pt x="174" y="19636"/>
                </a:lnTo>
                <a:cubicBezTo>
                  <a:pt x="472" y="20467"/>
                  <a:pt x="1131" y="21123"/>
                  <a:pt x="1964" y="21420"/>
                </a:cubicBezTo>
                <a:lnTo>
                  <a:pt x="1964" y="20346"/>
                </a:lnTo>
                <a:cubicBezTo>
                  <a:pt x="1669" y="20174"/>
                  <a:pt x="1423" y="19929"/>
                  <a:pt x="1250" y="19636"/>
                </a:cubicBezTo>
                <a:moveTo>
                  <a:pt x="982" y="11782"/>
                </a:moveTo>
                <a:lnTo>
                  <a:pt x="0" y="11782"/>
                </a:lnTo>
                <a:lnTo>
                  <a:pt x="0" y="13745"/>
                </a:lnTo>
                <a:lnTo>
                  <a:pt x="982" y="13745"/>
                </a:lnTo>
                <a:cubicBezTo>
                  <a:pt x="982" y="13745"/>
                  <a:pt x="982" y="11782"/>
                  <a:pt x="982" y="11782"/>
                </a:cubicBezTo>
                <a:close/>
                <a:moveTo>
                  <a:pt x="982" y="7855"/>
                </a:moveTo>
                <a:lnTo>
                  <a:pt x="0" y="7855"/>
                </a:lnTo>
                <a:lnTo>
                  <a:pt x="0" y="9818"/>
                </a:lnTo>
                <a:lnTo>
                  <a:pt x="982" y="9818"/>
                </a:lnTo>
                <a:cubicBezTo>
                  <a:pt x="982" y="9818"/>
                  <a:pt x="982" y="7855"/>
                  <a:pt x="982" y="7855"/>
                </a:cubicBezTo>
                <a:close/>
                <a:moveTo>
                  <a:pt x="982" y="15709"/>
                </a:moveTo>
                <a:lnTo>
                  <a:pt x="0" y="15709"/>
                </a:lnTo>
                <a:lnTo>
                  <a:pt x="0" y="17673"/>
                </a:lnTo>
                <a:lnTo>
                  <a:pt x="982" y="17673"/>
                </a:lnTo>
                <a:cubicBezTo>
                  <a:pt x="982" y="17673"/>
                  <a:pt x="982" y="15709"/>
                  <a:pt x="982" y="15709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43" name="Shape 2719">
            <a:extLst>
              <a:ext uri="{FF2B5EF4-FFF2-40B4-BE49-F238E27FC236}">
                <a16:creationId xmlns:a16="http://schemas.microsoft.com/office/drawing/2014/main" id="{0613B068-FEA5-CAED-45A1-3EF3B8436848}"/>
              </a:ext>
            </a:extLst>
          </p:cNvPr>
          <p:cNvSpPr/>
          <p:nvPr/>
        </p:nvSpPr>
        <p:spPr>
          <a:xfrm>
            <a:off x="2119350" y="5778810"/>
            <a:ext cx="417426" cy="4182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365" y="19991"/>
                </a:moveTo>
                <a:lnTo>
                  <a:pt x="14707" y="20866"/>
                </a:lnTo>
                <a:cubicBezTo>
                  <a:pt x="15328" y="20625"/>
                  <a:pt x="15928" y="20324"/>
                  <a:pt x="16492" y="19973"/>
                </a:cubicBezTo>
                <a:lnTo>
                  <a:pt x="15994" y="19176"/>
                </a:lnTo>
                <a:cubicBezTo>
                  <a:pt x="15479" y="19497"/>
                  <a:pt x="14931" y="19771"/>
                  <a:pt x="14365" y="19991"/>
                </a:cubicBezTo>
                <a:moveTo>
                  <a:pt x="10800" y="20661"/>
                </a:moveTo>
                <a:lnTo>
                  <a:pt x="10801" y="21600"/>
                </a:lnTo>
                <a:cubicBezTo>
                  <a:pt x="11469" y="21598"/>
                  <a:pt x="12137" y="21536"/>
                  <a:pt x="12788" y="21415"/>
                </a:cubicBezTo>
                <a:lnTo>
                  <a:pt x="12614" y="20491"/>
                </a:lnTo>
                <a:cubicBezTo>
                  <a:pt x="12020" y="20603"/>
                  <a:pt x="11409" y="20660"/>
                  <a:pt x="10800" y="20661"/>
                </a:cubicBezTo>
                <a:moveTo>
                  <a:pt x="18660" y="4854"/>
                </a:moveTo>
                <a:lnTo>
                  <a:pt x="19411" y="4287"/>
                </a:lnTo>
                <a:cubicBezTo>
                  <a:pt x="19011" y="3759"/>
                  <a:pt x="18558" y="3264"/>
                  <a:pt x="18065" y="2816"/>
                </a:cubicBezTo>
                <a:lnTo>
                  <a:pt x="17432" y="3510"/>
                </a:lnTo>
                <a:cubicBezTo>
                  <a:pt x="17882" y="3919"/>
                  <a:pt x="18295" y="4371"/>
                  <a:pt x="18660" y="4854"/>
                </a:cubicBezTo>
                <a:moveTo>
                  <a:pt x="16473" y="1615"/>
                </a:moveTo>
                <a:cubicBezTo>
                  <a:pt x="15908" y="1264"/>
                  <a:pt x="15306" y="966"/>
                  <a:pt x="14686" y="726"/>
                </a:cubicBezTo>
                <a:lnTo>
                  <a:pt x="14347" y="1602"/>
                </a:lnTo>
                <a:cubicBezTo>
                  <a:pt x="14912" y="1821"/>
                  <a:pt x="15462" y="2094"/>
                  <a:pt x="15978" y="2413"/>
                </a:cubicBezTo>
                <a:cubicBezTo>
                  <a:pt x="15978" y="2413"/>
                  <a:pt x="16473" y="1615"/>
                  <a:pt x="16473" y="1615"/>
                </a:cubicBezTo>
                <a:close/>
                <a:moveTo>
                  <a:pt x="21553" y="9794"/>
                </a:moveTo>
                <a:lnTo>
                  <a:pt x="20617" y="9880"/>
                </a:lnTo>
                <a:cubicBezTo>
                  <a:pt x="20644" y="10182"/>
                  <a:pt x="20659" y="10492"/>
                  <a:pt x="20659" y="10800"/>
                </a:cubicBezTo>
                <a:cubicBezTo>
                  <a:pt x="20659" y="11099"/>
                  <a:pt x="20645" y="11401"/>
                  <a:pt x="20619" y="11699"/>
                </a:cubicBezTo>
                <a:lnTo>
                  <a:pt x="21556" y="11784"/>
                </a:lnTo>
                <a:cubicBezTo>
                  <a:pt x="21585" y="11458"/>
                  <a:pt x="21600" y="11127"/>
                  <a:pt x="21600" y="10800"/>
                </a:cubicBezTo>
                <a:cubicBezTo>
                  <a:pt x="21600" y="10462"/>
                  <a:pt x="21584" y="10124"/>
                  <a:pt x="21553" y="9794"/>
                </a:cubicBezTo>
                <a:moveTo>
                  <a:pt x="21187" y="7835"/>
                </a:moveTo>
                <a:cubicBezTo>
                  <a:pt x="21005" y="7197"/>
                  <a:pt x="20761" y="6573"/>
                  <a:pt x="20463" y="5978"/>
                </a:cubicBezTo>
                <a:lnTo>
                  <a:pt x="19622" y="6399"/>
                </a:lnTo>
                <a:cubicBezTo>
                  <a:pt x="19893" y="6941"/>
                  <a:pt x="20115" y="7510"/>
                  <a:pt x="20282" y="8094"/>
                </a:cubicBezTo>
                <a:cubicBezTo>
                  <a:pt x="20282" y="8094"/>
                  <a:pt x="21187" y="7835"/>
                  <a:pt x="21187" y="7835"/>
                </a:cubicBezTo>
                <a:close/>
                <a:moveTo>
                  <a:pt x="17446" y="18078"/>
                </a:moveTo>
                <a:lnTo>
                  <a:pt x="18081" y="18771"/>
                </a:lnTo>
                <a:cubicBezTo>
                  <a:pt x="18572" y="18323"/>
                  <a:pt x="19024" y="17827"/>
                  <a:pt x="19424" y="17297"/>
                </a:cubicBezTo>
                <a:lnTo>
                  <a:pt x="18672" y="16732"/>
                </a:lnTo>
                <a:cubicBezTo>
                  <a:pt x="18307" y="17216"/>
                  <a:pt x="17894" y="17669"/>
                  <a:pt x="17446" y="18078"/>
                </a:cubicBezTo>
                <a:moveTo>
                  <a:pt x="19632" y="15184"/>
                </a:moveTo>
                <a:lnTo>
                  <a:pt x="20474" y="15602"/>
                </a:lnTo>
                <a:cubicBezTo>
                  <a:pt x="20770" y="15008"/>
                  <a:pt x="21012" y="14383"/>
                  <a:pt x="21194" y="13743"/>
                </a:cubicBezTo>
                <a:lnTo>
                  <a:pt x="20288" y="13487"/>
                </a:lnTo>
                <a:cubicBezTo>
                  <a:pt x="20123" y="14071"/>
                  <a:pt x="19901" y="14642"/>
                  <a:pt x="19632" y="15184"/>
                </a:cubicBezTo>
                <a:moveTo>
                  <a:pt x="2873" y="4886"/>
                </a:moveTo>
                <a:lnTo>
                  <a:pt x="2120" y="4322"/>
                </a:lnTo>
                <a:cubicBezTo>
                  <a:pt x="1721" y="4854"/>
                  <a:pt x="1369" y="5424"/>
                  <a:pt x="1074" y="6018"/>
                </a:cubicBezTo>
                <a:lnTo>
                  <a:pt x="1917" y="6435"/>
                </a:lnTo>
                <a:cubicBezTo>
                  <a:pt x="2186" y="5892"/>
                  <a:pt x="2508" y="5371"/>
                  <a:pt x="2873" y="4886"/>
                </a:cubicBezTo>
                <a:moveTo>
                  <a:pt x="943" y="11741"/>
                </a:moveTo>
                <a:lnTo>
                  <a:pt x="6" y="11829"/>
                </a:lnTo>
                <a:cubicBezTo>
                  <a:pt x="69" y="12492"/>
                  <a:pt x="194" y="13151"/>
                  <a:pt x="377" y="13786"/>
                </a:cubicBezTo>
                <a:lnTo>
                  <a:pt x="1281" y="13527"/>
                </a:lnTo>
                <a:cubicBezTo>
                  <a:pt x="1114" y="12946"/>
                  <a:pt x="1000" y="12346"/>
                  <a:pt x="943" y="11741"/>
                </a:cubicBezTo>
                <a:moveTo>
                  <a:pt x="1265" y="8133"/>
                </a:moveTo>
                <a:lnTo>
                  <a:pt x="359" y="7879"/>
                </a:lnTo>
                <a:cubicBezTo>
                  <a:pt x="179" y="8516"/>
                  <a:pt x="59" y="9176"/>
                  <a:pt x="0" y="9838"/>
                </a:cubicBezTo>
                <a:lnTo>
                  <a:pt x="938" y="9921"/>
                </a:lnTo>
                <a:cubicBezTo>
                  <a:pt x="991" y="9316"/>
                  <a:pt x="1101" y="8714"/>
                  <a:pt x="1265" y="8133"/>
                </a:cubicBezTo>
                <a:moveTo>
                  <a:pt x="1105" y="15642"/>
                </a:moveTo>
                <a:cubicBezTo>
                  <a:pt x="1403" y="16235"/>
                  <a:pt x="1759" y="16804"/>
                  <a:pt x="2161" y="17332"/>
                </a:cubicBezTo>
                <a:lnTo>
                  <a:pt x="2910" y="16763"/>
                </a:lnTo>
                <a:cubicBezTo>
                  <a:pt x="2542" y="16281"/>
                  <a:pt x="2218" y="15762"/>
                  <a:pt x="1945" y="15220"/>
                </a:cubicBezTo>
                <a:cubicBezTo>
                  <a:pt x="1945" y="15220"/>
                  <a:pt x="1105" y="15642"/>
                  <a:pt x="1105" y="15642"/>
                </a:cubicBezTo>
                <a:close/>
                <a:moveTo>
                  <a:pt x="12765" y="182"/>
                </a:moveTo>
                <a:cubicBezTo>
                  <a:pt x="12115" y="61"/>
                  <a:pt x="11448" y="0"/>
                  <a:pt x="10788" y="0"/>
                </a:cubicBezTo>
                <a:lnTo>
                  <a:pt x="10787" y="0"/>
                </a:lnTo>
                <a:lnTo>
                  <a:pt x="10736" y="0"/>
                </a:lnTo>
                <a:lnTo>
                  <a:pt x="10779" y="940"/>
                </a:lnTo>
                <a:cubicBezTo>
                  <a:pt x="11389" y="940"/>
                  <a:pt x="12000" y="995"/>
                  <a:pt x="12594" y="1105"/>
                </a:cubicBezTo>
                <a:cubicBezTo>
                  <a:pt x="12594" y="1105"/>
                  <a:pt x="12765" y="182"/>
                  <a:pt x="12765" y="182"/>
                </a:cubicBezTo>
                <a:close/>
                <a:moveTo>
                  <a:pt x="6893" y="20882"/>
                </a:moveTo>
                <a:cubicBezTo>
                  <a:pt x="7514" y="21121"/>
                  <a:pt x="8160" y="21302"/>
                  <a:pt x="8814" y="21422"/>
                </a:cubicBezTo>
                <a:lnTo>
                  <a:pt x="8985" y="20499"/>
                </a:lnTo>
                <a:cubicBezTo>
                  <a:pt x="8387" y="20389"/>
                  <a:pt x="7797" y="20223"/>
                  <a:pt x="7231" y="20006"/>
                </a:cubicBezTo>
                <a:cubicBezTo>
                  <a:pt x="7231" y="20006"/>
                  <a:pt x="6893" y="20882"/>
                  <a:pt x="6893" y="20882"/>
                </a:cubicBezTo>
                <a:close/>
                <a:moveTo>
                  <a:pt x="3510" y="18800"/>
                </a:moveTo>
                <a:cubicBezTo>
                  <a:pt x="4003" y="19247"/>
                  <a:pt x="4539" y="19650"/>
                  <a:pt x="5105" y="19997"/>
                </a:cubicBezTo>
                <a:lnTo>
                  <a:pt x="5599" y="19198"/>
                </a:lnTo>
                <a:cubicBezTo>
                  <a:pt x="5083" y="18881"/>
                  <a:pt x="4592" y="18513"/>
                  <a:pt x="4142" y="18105"/>
                </a:cubicBezTo>
                <a:cubicBezTo>
                  <a:pt x="4142" y="18105"/>
                  <a:pt x="3510" y="18800"/>
                  <a:pt x="3510" y="18800"/>
                </a:cubicBezTo>
                <a:close/>
                <a:moveTo>
                  <a:pt x="5546" y="2435"/>
                </a:moveTo>
                <a:lnTo>
                  <a:pt x="5048" y="1639"/>
                </a:lnTo>
                <a:cubicBezTo>
                  <a:pt x="4484" y="1991"/>
                  <a:pt x="3950" y="2397"/>
                  <a:pt x="3460" y="2846"/>
                </a:cubicBezTo>
                <a:lnTo>
                  <a:pt x="4096" y="3538"/>
                </a:lnTo>
                <a:cubicBezTo>
                  <a:pt x="4544" y="3127"/>
                  <a:pt x="5032" y="2756"/>
                  <a:pt x="5546" y="2435"/>
                </a:cubicBezTo>
                <a:moveTo>
                  <a:pt x="8924" y="1113"/>
                </a:moveTo>
                <a:lnTo>
                  <a:pt x="8748" y="190"/>
                </a:lnTo>
                <a:cubicBezTo>
                  <a:pt x="8093" y="315"/>
                  <a:pt x="7448" y="501"/>
                  <a:pt x="6830" y="743"/>
                </a:cubicBezTo>
                <a:lnTo>
                  <a:pt x="7173" y="1617"/>
                </a:lnTo>
                <a:cubicBezTo>
                  <a:pt x="7738" y="1396"/>
                  <a:pt x="8327" y="1226"/>
                  <a:pt x="8924" y="1113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44" name="Shape 2720">
            <a:extLst>
              <a:ext uri="{FF2B5EF4-FFF2-40B4-BE49-F238E27FC236}">
                <a16:creationId xmlns:a16="http://schemas.microsoft.com/office/drawing/2014/main" id="{E4789A85-265B-936B-773E-76A0AC999E8E}"/>
              </a:ext>
            </a:extLst>
          </p:cNvPr>
          <p:cNvSpPr/>
          <p:nvPr/>
        </p:nvSpPr>
        <p:spPr>
          <a:xfrm>
            <a:off x="2919449" y="5778810"/>
            <a:ext cx="417426" cy="4182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365" y="19991"/>
                </a:moveTo>
                <a:lnTo>
                  <a:pt x="14707" y="20866"/>
                </a:lnTo>
                <a:cubicBezTo>
                  <a:pt x="15328" y="20625"/>
                  <a:pt x="15928" y="20324"/>
                  <a:pt x="16492" y="19973"/>
                </a:cubicBezTo>
                <a:lnTo>
                  <a:pt x="15994" y="19176"/>
                </a:lnTo>
                <a:cubicBezTo>
                  <a:pt x="15479" y="19497"/>
                  <a:pt x="14931" y="19771"/>
                  <a:pt x="14365" y="19991"/>
                </a:cubicBezTo>
                <a:moveTo>
                  <a:pt x="10800" y="14735"/>
                </a:moveTo>
                <a:cubicBezTo>
                  <a:pt x="8622" y="14735"/>
                  <a:pt x="6857" y="12973"/>
                  <a:pt x="6857" y="10800"/>
                </a:cubicBezTo>
                <a:cubicBezTo>
                  <a:pt x="6857" y="8627"/>
                  <a:pt x="8622" y="6865"/>
                  <a:pt x="10800" y="6865"/>
                </a:cubicBezTo>
                <a:cubicBezTo>
                  <a:pt x="12978" y="6865"/>
                  <a:pt x="14743" y="8627"/>
                  <a:pt x="14743" y="10800"/>
                </a:cubicBezTo>
                <a:cubicBezTo>
                  <a:pt x="14743" y="12973"/>
                  <a:pt x="12978" y="14735"/>
                  <a:pt x="10800" y="14735"/>
                </a:cubicBezTo>
                <a:moveTo>
                  <a:pt x="10800" y="5881"/>
                </a:moveTo>
                <a:cubicBezTo>
                  <a:pt x="8078" y="5881"/>
                  <a:pt x="5871" y="8083"/>
                  <a:pt x="5871" y="10800"/>
                </a:cubicBezTo>
                <a:cubicBezTo>
                  <a:pt x="5871" y="13517"/>
                  <a:pt x="8078" y="15719"/>
                  <a:pt x="10800" y="15719"/>
                </a:cubicBezTo>
                <a:cubicBezTo>
                  <a:pt x="13522" y="15719"/>
                  <a:pt x="15729" y="13517"/>
                  <a:pt x="15729" y="10800"/>
                </a:cubicBezTo>
                <a:cubicBezTo>
                  <a:pt x="15729" y="8083"/>
                  <a:pt x="13522" y="5881"/>
                  <a:pt x="10800" y="5881"/>
                </a:cubicBezTo>
                <a:moveTo>
                  <a:pt x="10800" y="20661"/>
                </a:moveTo>
                <a:lnTo>
                  <a:pt x="10801" y="21600"/>
                </a:lnTo>
                <a:cubicBezTo>
                  <a:pt x="11469" y="21598"/>
                  <a:pt x="12137" y="21536"/>
                  <a:pt x="12788" y="21415"/>
                </a:cubicBezTo>
                <a:lnTo>
                  <a:pt x="12614" y="20491"/>
                </a:lnTo>
                <a:cubicBezTo>
                  <a:pt x="12020" y="20603"/>
                  <a:pt x="11409" y="20660"/>
                  <a:pt x="10800" y="20661"/>
                </a:cubicBezTo>
                <a:moveTo>
                  <a:pt x="18660" y="4854"/>
                </a:moveTo>
                <a:lnTo>
                  <a:pt x="19411" y="4287"/>
                </a:lnTo>
                <a:cubicBezTo>
                  <a:pt x="19011" y="3759"/>
                  <a:pt x="18558" y="3264"/>
                  <a:pt x="18065" y="2816"/>
                </a:cubicBezTo>
                <a:lnTo>
                  <a:pt x="17432" y="3510"/>
                </a:lnTo>
                <a:cubicBezTo>
                  <a:pt x="17882" y="3919"/>
                  <a:pt x="18295" y="4371"/>
                  <a:pt x="18660" y="4854"/>
                </a:cubicBezTo>
                <a:moveTo>
                  <a:pt x="21187" y="7835"/>
                </a:moveTo>
                <a:cubicBezTo>
                  <a:pt x="21005" y="7197"/>
                  <a:pt x="20761" y="6573"/>
                  <a:pt x="20463" y="5978"/>
                </a:cubicBezTo>
                <a:lnTo>
                  <a:pt x="19622" y="6399"/>
                </a:lnTo>
                <a:cubicBezTo>
                  <a:pt x="19893" y="6941"/>
                  <a:pt x="20115" y="7510"/>
                  <a:pt x="20282" y="8094"/>
                </a:cubicBezTo>
                <a:cubicBezTo>
                  <a:pt x="20282" y="8094"/>
                  <a:pt x="21187" y="7835"/>
                  <a:pt x="21187" y="7835"/>
                </a:cubicBezTo>
                <a:close/>
                <a:moveTo>
                  <a:pt x="21553" y="9794"/>
                </a:moveTo>
                <a:lnTo>
                  <a:pt x="20617" y="9880"/>
                </a:lnTo>
                <a:cubicBezTo>
                  <a:pt x="20644" y="10182"/>
                  <a:pt x="20659" y="10492"/>
                  <a:pt x="20659" y="10800"/>
                </a:cubicBezTo>
                <a:cubicBezTo>
                  <a:pt x="20659" y="11099"/>
                  <a:pt x="20645" y="11401"/>
                  <a:pt x="20619" y="11699"/>
                </a:cubicBezTo>
                <a:lnTo>
                  <a:pt x="21556" y="11784"/>
                </a:lnTo>
                <a:cubicBezTo>
                  <a:pt x="21585" y="11458"/>
                  <a:pt x="21600" y="11127"/>
                  <a:pt x="21600" y="10800"/>
                </a:cubicBezTo>
                <a:cubicBezTo>
                  <a:pt x="21599" y="10462"/>
                  <a:pt x="21584" y="10124"/>
                  <a:pt x="21553" y="9794"/>
                </a:cubicBezTo>
                <a:moveTo>
                  <a:pt x="6893" y="20882"/>
                </a:moveTo>
                <a:cubicBezTo>
                  <a:pt x="7514" y="21121"/>
                  <a:pt x="8160" y="21302"/>
                  <a:pt x="8814" y="21422"/>
                </a:cubicBezTo>
                <a:lnTo>
                  <a:pt x="8985" y="20499"/>
                </a:lnTo>
                <a:cubicBezTo>
                  <a:pt x="8387" y="20389"/>
                  <a:pt x="7797" y="20223"/>
                  <a:pt x="7231" y="20006"/>
                </a:cubicBezTo>
                <a:cubicBezTo>
                  <a:pt x="7231" y="20006"/>
                  <a:pt x="6893" y="20882"/>
                  <a:pt x="6893" y="20882"/>
                </a:cubicBezTo>
                <a:close/>
                <a:moveTo>
                  <a:pt x="19632" y="15184"/>
                </a:moveTo>
                <a:lnTo>
                  <a:pt x="20474" y="15602"/>
                </a:lnTo>
                <a:cubicBezTo>
                  <a:pt x="20770" y="15008"/>
                  <a:pt x="21012" y="14383"/>
                  <a:pt x="21194" y="13743"/>
                </a:cubicBezTo>
                <a:lnTo>
                  <a:pt x="20288" y="13487"/>
                </a:lnTo>
                <a:cubicBezTo>
                  <a:pt x="20123" y="14071"/>
                  <a:pt x="19901" y="14642"/>
                  <a:pt x="19632" y="15184"/>
                </a:cubicBezTo>
                <a:moveTo>
                  <a:pt x="17446" y="18078"/>
                </a:moveTo>
                <a:lnTo>
                  <a:pt x="18081" y="18771"/>
                </a:lnTo>
                <a:cubicBezTo>
                  <a:pt x="18572" y="18323"/>
                  <a:pt x="19024" y="17827"/>
                  <a:pt x="19424" y="17297"/>
                </a:cubicBezTo>
                <a:lnTo>
                  <a:pt x="18672" y="16732"/>
                </a:lnTo>
                <a:cubicBezTo>
                  <a:pt x="18307" y="17216"/>
                  <a:pt x="17894" y="17669"/>
                  <a:pt x="17446" y="18078"/>
                </a:cubicBezTo>
                <a:moveTo>
                  <a:pt x="5546" y="2435"/>
                </a:moveTo>
                <a:lnTo>
                  <a:pt x="5048" y="1639"/>
                </a:lnTo>
                <a:cubicBezTo>
                  <a:pt x="4484" y="1991"/>
                  <a:pt x="3950" y="2397"/>
                  <a:pt x="3460" y="2846"/>
                </a:cubicBezTo>
                <a:lnTo>
                  <a:pt x="4096" y="3538"/>
                </a:lnTo>
                <a:cubicBezTo>
                  <a:pt x="4544" y="3127"/>
                  <a:pt x="5032" y="2756"/>
                  <a:pt x="5546" y="2435"/>
                </a:cubicBezTo>
                <a:moveTo>
                  <a:pt x="8924" y="1113"/>
                </a:moveTo>
                <a:lnTo>
                  <a:pt x="8748" y="190"/>
                </a:lnTo>
                <a:cubicBezTo>
                  <a:pt x="8093" y="315"/>
                  <a:pt x="7448" y="501"/>
                  <a:pt x="6830" y="743"/>
                </a:cubicBezTo>
                <a:lnTo>
                  <a:pt x="7173" y="1617"/>
                </a:lnTo>
                <a:cubicBezTo>
                  <a:pt x="7738" y="1396"/>
                  <a:pt x="8327" y="1226"/>
                  <a:pt x="8924" y="1113"/>
                </a:cubicBezTo>
                <a:moveTo>
                  <a:pt x="16473" y="1615"/>
                </a:moveTo>
                <a:cubicBezTo>
                  <a:pt x="15908" y="1264"/>
                  <a:pt x="15306" y="966"/>
                  <a:pt x="14686" y="726"/>
                </a:cubicBezTo>
                <a:lnTo>
                  <a:pt x="14347" y="1602"/>
                </a:lnTo>
                <a:cubicBezTo>
                  <a:pt x="14912" y="1821"/>
                  <a:pt x="15462" y="2094"/>
                  <a:pt x="15978" y="2413"/>
                </a:cubicBezTo>
                <a:cubicBezTo>
                  <a:pt x="15978" y="2413"/>
                  <a:pt x="16473" y="1615"/>
                  <a:pt x="16473" y="1615"/>
                </a:cubicBezTo>
                <a:close/>
                <a:moveTo>
                  <a:pt x="2873" y="4886"/>
                </a:moveTo>
                <a:lnTo>
                  <a:pt x="2120" y="4322"/>
                </a:lnTo>
                <a:cubicBezTo>
                  <a:pt x="1721" y="4854"/>
                  <a:pt x="1369" y="5424"/>
                  <a:pt x="1074" y="6018"/>
                </a:cubicBezTo>
                <a:lnTo>
                  <a:pt x="1917" y="6435"/>
                </a:lnTo>
                <a:cubicBezTo>
                  <a:pt x="2186" y="5892"/>
                  <a:pt x="2508" y="5371"/>
                  <a:pt x="2873" y="4886"/>
                </a:cubicBezTo>
                <a:moveTo>
                  <a:pt x="3510" y="18800"/>
                </a:moveTo>
                <a:cubicBezTo>
                  <a:pt x="4003" y="19247"/>
                  <a:pt x="4539" y="19650"/>
                  <a:pt x="5105" y="19997"/>
                </a:cubicBezTo>
                <a:lnTo>
                  <a:pt x="5599" y="19198"/>
                </a:lnTo>
                <a:cubicBezTo>
                  <a:pt x="5083" y="18881"/>
                  <a:pt x="4592" y="18513"/>
                  <a:pt x="4142" y="18105"/>
                </a:cubicBezTo>
                <a:cubicBezTo>
                  <a:pt x="4142" y="18105"/>
                  <a:pt x="3510" y="18800"/>
                  <a:pt x="3510" y="18800"/>
                </a:cubicBezTo>
                <a:close/>
                <a:moveTo>
                  <a:pt x="12594" y="1105"/>
                </a:moveTo>
                <a:lnTo>
                  <a:pt x="12765" y="182"/>
                </a:lnTo>
                <a:cubicBezTo>
                  <a:pt x="12115" y="61"/>
                  <a:pt x="11448" y="0"/>
                  <a:pt x="10788" y="0"/>
                </a:cubicBezTo>
                <a:lnTo>
                  <a:pt x="10787" y="0"/>
                </a:lnTo>
                <a:lnTo>
                  <a:pt x="10736" y="0"/>
                </a:lnTo>
                <a:lnTo>
                  <a:pt x="10779" y="940"/>
                </a:lnTo>
                <a:cubicBezTo>
                  <a:pt x="11389" y="940"/>
                  <a:pt x="12000" y="995"/>
                  <a:pt x="12594" y="1105"/>
                </a:cubicBezTo>
                <a:moveTo>
                  <a:pt x="1105" y="15642"/>
                </a:moveTo>
                <a:cubicBezTo>
                  <a:pt x="1403" y="16235"/>
                  <a:pt x="1759" y="16804"/>
                  <a:pt x="2161" y="17332"/>
                </a:cubicBezTo>
                <a:lnTo>
                  <a:pt x="2910" y="16763"/>
                </a:lnTo>
                <a:cubicBezTo>
                  <a:pt x="2542" y="16281"/>
                  <a:pt x="2218" y="15762"/>
                  <a:pt x="1945" y="15220"/>
                </a:cubicBezTo>
                <a:cubicBezTo>
                  <a:pt x="1945" y="15220"/>
                  <a:pt x="1105" y="15642"/>
                  <a:pt x="1105" y="15642"/>
                </a:cubicBezTo>
                <a:close/>
                <a:moveTo>
                  <a:pt x="1265" y="8133"/>
                </a:moveTo>
                <a:lnTo>
                  <a:pt x="359" y="7879"/>
                </a:lnTo>
                <a:cubicBezTo>
                  <a:pt x="179" y="8516"/>
                  <a:pt x="59" y="9176"/>
                  <a:pt x="0" y="9838"/>
                </a:cubicBezTo>
                <a:lnTo>
                  <a:pt x="938" y="9921"/>
                </a:lnTo>
                <a:cubicBezTo>
                  <a:pt x="991" y="9316"/>
                  <a:pt x="1101" y="8714"/>
                  <a:pt x="1265" y="8133"/>
                </a:cubicBezTo>
                <a:moveTo>
                  <a:pt x="943" y="11741"/>
                </a:moveTo>
                <a:lnTo>
                  <a:pt x="6" y="11829"/>
                </a:lnTo>
                <a:cubicBezTo>
                  <a:pt x="69" y="12492"/>
                  <a:pt x="194" y="13151"/>
                  <a:pt x="377" y="13786"/>
                </a:cubicBezTo>
                <a:lnTo>
                  <a:pt x="1281" y="13527"/>
                </a:lnTo>
                <a:cubicBezTo>
                  <a:pt x="1114" y="12946"/>
                  <a:pt x="1000" y="12346"/>
                  <a:pt x="943" y="11741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45" name="Shape 2721">
            <a:extLst>
              <a:ext uri="{FF2B5EF4-FFF2-40B4-BE49-F238E27FC236}">
                <a16:creationId xmlns:a16="http://schemas.microsoft.com/office/drawing/2014/main" id="{872A9FAB-7AA9-E004-1E90-69DE231F1A2C}"/>
              </a:ext>
            </a:extLst>
          </p:cNvPr>
          <p:cNvSpPr/>
          <p:nvPr/>
        </p:nvSpPr>
        <p:spPr>
          <a:xfrm>
            <a:off x="3719550" y="5778810"/>
            <a:ext cx="417426" cy="4182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365" y="19991"/>
                </a:moveTo>
                <a:lnTo>
                  <a:pt x="14707" y="20866"/>
                </a:lnTo>
                <a:cubicBezTo>
                  <a:pt x="15328" y="20625"/>
                  <a:pt x="15928" y="20324"/>
                  <a:pt x="16492" y="19973"/>
                </a:cubicBezTo>
                <a:lnTo>
                  <a:pt x="15994" y="19176"/>
                </a:lnTo>
                <a:cubicBezTo>
                  <a:pt x="15479" y="19497"/>
                  <a:pt x="14931" y="19771"/>
                  <a:pt x="14365" y="19991"/>
                </a:cubicBezTo>
                <a:moveTo>
                  <a:pt x="10800" y="20661"/>
                </a:moveTo>
                <a:lnTo>
                  <a:pt x="10801" y="21600"/>
                </a:lnTo>
                <a:cubicBezTo>
                  <a:pt x="11469" y="21598"/>
                  <a:pt x="12137" y="21536"/>
                  <a:pt x="12788" y="21415"/>
                </a:cubicBezTo>
                <a:lnTo>
                  <a:pt x="12614" y="20491"/>
                </a:lnTo>
                <a:cubicBezTo>
                  <a:pt x="12020" y="20603"/>
                  <a:pt x="11409" y="20660"/>
                  <a:pt x="10800" y="20661"/>
                </a:cubicBezTo>
                <a:moveTo>
                  <a:pt x="11148" y="16559"/>
                </a:moveTo>
                <a:lnTo>
                  <a:pt x="15092" y="12624"/>
                </a:lnTo>
                <a:cubicBezTo>
                  <a:pt x="15181" y="12535"/>
                  <a:pt x="15236" y="12412"/>
                  <a:pt x="15236" y="12276"/>
                </a:cubicBezTo>
                <a:cubicBezTo>
                  <a:pt x="15236" y="12004"/>
                  <a:pt x="15015" y="11784"/>
                  <a:pt x="14743" y="11784"/>
                </a:cubicBezTo>
                <a:cubicBezTo>
                  <a:pt x="14607" y="11784"/>
                  <a:pt x="14483" y="11839"/>
                  <a:pt x="14395" y="11928"/>
                </a:cubicBezTo>
                <a:lnTo>
                  <a:pt x="11293" y="15024"/>
                </a:lnTo>
                <a:lnTo>
                  <a:pt x="11293" y="5389"/>
                </a:lnTo>
                <a:cubicBezTo>
                  <a:pt x="11293" y="5117"/>
                  <a:pt x="11072" y="4897"/>
                  <a:pt x="10800" y="4897"/>
                </a:cubicBezTo>
                <a:cubicBezTo>
                  <a:pt x="10528" y="4897"/>
                  <a:pt x="10307" y="5117"/>
                  <a:pt x="10307" y="5389"/>
                </a:cubicBezTo>
                <a:lnTo>
                  <a:pt x="10307" y="15024"/>
                </a:lnTo>
                <a:lnTo>
                  <a:pt x="7206" y="11928"/>
                </a:lnTo>
                <a:cubicBezTo>
                  <a:pt x="7117" y="11839"/>
                  <a:pt x="6993" y="11784"/>
                  <a:pt x="6857" y="11784"/>
                </a:cubicBezTo>
                <a:cubicBezTo>
                  <a:pt x="6585" y="11784"/>
                  <a:pt x="6364" y="12004"/>
                  <a:pt x="6364" y="12276"/>
                </a:cubicBezTo>
                <a:cubicBezTo>
                  <a:pt x="6364" y="12412"/>
                  <a:pt x="6419" y="12535"/>
                  <a:pt x="6508" y="12624"/>
                </a:cubicBezTo>
                <a:lnTo>
                  <a:pt x="10452" y="16559"/>
                </a:lnTo>
                <a:cubicBezTo>
                  <a:pt x="10541" y="16648"/>
                  <a:pt x="10664" y="16703"/>
                  <a:pt x="10800" y="16703"/>
                </a:cubicBezTo>
                <a:cubicBezTo>
                  <a:pt x="10936" y="16703"/>
                  <a:pt x="11059" y="16648"/>
                  <a:pt x="11148" y="16559"/>
                </a:cubicBezTo>
                <a:moveTo>
                  <a:pt x="18660" y="4854"/>
                </a:moveTo>
                <a:lnTo>
                  <a:pt x="19411" y="4287"/>
                </a:lnTo>
                <a:cubicBezTo>
                  <a:pt x="19011" y="3759"/>
                  <a:pt x="18558" y="3264"/>
                  <a:pt x="18065" y="2816"/>
                </a:cubicBezTo>
                <a:lnTo>
                  <a:pt x="17432" y="3510"/>
                </a:lnTo>
                <a:cubicBezTo>
                  <a:pt x="17882" y="3919"/>
                  <a:pt x="18295" y="4371"/>
                  <a:pt x="18660" y="4854"/>
                </a:cubicBezTo>
                <a:moveTo>
                  <a:pt x="6893" y="20882"/>
                </a:moveTo>
                <a:cubicBezTo>
                  <a:pt x="7514" y="21121"/>
                  <a:pt x="8160" y="21302"/>
                  <a:pt x="8814" y="21422"/>
                </a:cubicBezTo>
                <a:lnTo>
                  <a:pt x="8985" y="20499"/>
                </a:lnTo>
                <a:cubicBezTo>
                  <a:pt x="8387" y="20389"/>
                  <a:pt x="7797" y="20223"/>
                  <a:pt x="7231" y="20006"/>
                </a:cubicBezTo>
                <a:cubicBezTo>
                  <a:pt x="7231" y="20006"/>
                  <a:pt x="6893" y="20882"/>
                  <a:pt x="6893" y="20882"/>
                </a:cubicBezTo>
                <a:close/>
                <a:moveTo>
                  <a:pt x="21553" y="9794"/>
                </a:moveTo>
                <a:lnTo>
                  <a:pt x="20617" y="9880"/>
                </a:lnTo>
                <a:cubicBezTo>
                  <a:pt x="20644" y="10182"/>
                  <a:pt x="20659" y="10492"/>
                  <a:pt x="20659" y="10800"/>
                </a:cubicBezTo>
                <a:cubicBezTo>
                  <a:pt x="20659" y="11099"/>
                  <a:pt x="20645" y="11401"/>
                  <a:pt x="20619" y="11699"/>
                </a:cubicBezTo>
                <a:lnTo>
                  <a:pt x="21556" y="11784"/>
                </a:lnTo>
                <a:cubicBezTo>
                  <a:pt x="21585" y="11458"/>
                  <a:pt x="21600" y="11127"/>
                  <a:pt x="21600" y="10800"/>
                </a:cubicBezTo>
                <a:cubicBezTo>
                  <a:pt x="21599" y="10462"/>
                  <a:pt x="21584" y="10124"/>
                  <a:pt x="21553" y="9794"/>
                </a:cubicBezTo>
                <a:moveTo>
                  <a:pt x="21187" y="7835"/>
                </a:moveTo>
                <a:cubicBezTo>
                  <a:pt x="21005" y="7197"/>
                  <a:pt x="20761" y="6573"/>
                  <a:pt x="20463" y="5978"/>
                </a:cubicBezTo>
                <a:lnTo>
                  <a:pt x="19622" y="6399"/>
                </a:lnTo>
                <a:cubicBezTo>
                  <a:pt x="19893" y="6941"/>
                  <a:pt x="20115" y="7510"/>
                  <a:pt x="20282" y="8094"/>
                </a:cubicBezTo>
                <a:cubicBezTo>
                  <a:pt x="20282" y="8094"/>
                  <a:pt x="21187" y="7835"/>
                  <a:pt x="21187" y="7835"/>
                </a:cubicBezTo>
                <a:close/>
                <a:moveTo>
                  <a:pt x="19632" y="15184"/>
                </a:moveTo>
                <a:lnTo>
                  <a:pt x="20474" y="15602"/>
                </a:lnTo>
                <a:cubicBezTo>
                  <a:pt x="20770" y="15008"/>
                  <a:pt x="21012" y="14383"/>
                  <a:pt x="21194" y="13743"/>
                </a:cubicBezTo>
                <a:lnTo>
                  <a:pt x="20288" y="13487"/>
                </a:lnTo>
                <a:cubicBezTo>
                  <a:pt x="20123" y="14071"/>
                  <a:pt x="19901" y="14642"/>
                  <a:pt x="19632" y="15184"/>
                </a:cubicBezTo>
                <a:moveTo>
                  <a:pt x="17446" y="18078"/>
                </a:moveTo>
                <a:lnTo>
                  <a:pt x="18081" y="18771"/>
                </a:lnTo>
                <a:cubicBezTo>
                  <a:pt x="18572" y="18323"/>
                  <a:pt x="19024" y="17827"/>
                  <a:pt x="19424" y="17297"/>
                </a:cubicBezTo>
                <a:lnTo>
                  <a:pt x="18672" y="16732"/>
                </a:lnTo>
                <a:cubicBezTo>
                  <a:pt x="18307" y="17216"/>
                  <a:pt x="17894" y="17669"/>
                  <a:pt x="17446" y="18078"/>
                </a:cubicBezTo>
                <a:moveTo>
                  <a:pt x="8924" y="1113"/>
                </a:moveTo>
                <a:lnTo>
                  <a:pt x="8748" y="190"/>
                </a:lnTo>
                <a:cubicBezTo>
                  <a:pt x="8093" y="315"/>
                  <a:pt x="7448" y="501"/>
                  <a:pt x="6830" y="743"/>
                </a:cubicBezTo>
                <a:lnTo>
                  <a:pt x="7173" y="1617"/>
                </a:lnTo>
                <a:cubicBezTo>
                  <a:pt x="7738" y="1396"/>
                  <a:pt x="8327" y="1226"/>
                  <a:pt x="8924" y="1113"/>
                </a:cubicBezTo>
                <a:moveTo>
                  <a:pt x="12594" y="1105"/>
                </a:moveTo>
                <a:lnTo>
                  <a:pt x="12765" y="182"/>
                </a:lnTo>
                <a:cubicBezTo>
                  <a:pt x="12115" y="61"/>
                  <a:pt x="11448" y="0"/>
                  <a:pt x="10788" y="0"/>
                </a:cubicBezTo>
                <a:lnTo>
                  <a:pt x="10787" y="0"/>
                </a:lnTo>
                <a:lnTo>
                  <a:pt x="10736" y="0"/>
                </a:lnTo>
                <a:lnTo>
                  <a:pt x="10779" y="940"/>
                </a:lnTo>
                <a:cubicBezTo>
                  <a:pt x="11389" y="940"/>
                  <a:pt x="12000" y="995"/>
                  <a:pt x="12594" y="1105"/>
                </a:cubicBezTo>
                <a:moveTo>
                  <a:pt x="16473" y="1615"/>
                </a:moveTo>
                <a:cubicBezTo>
                  <a:pt x="15908" y="1264"/>
                  <a:pt x="15306" y="966"/>
                  <a:pt x="14686" y="726"/>
                </a:cubicBezTo>
                <a:lnTo>
                  <a:pt x="14347" y="1602"/>
                </a:lnTo>
                <a:cubicBezTo>
                  <a:pt x="14912" y="1821"/>
                  <a:pt x="15462" y="2094"/>
                  <a:pt x="15978" y="2413"/>
                </a:cubicBezTo>
                <a:cubicBezTo>
                  <a:pt x="15978" y="2413"/>
                  <a:pt x="16473" y="1615"/>
                  <a:pt x="16473" y="1615"/>
                </a:cubicBezTo>
                <a:close/>
                <a:moveTo>
                  <a:pt x="3510" y="18800"/>
                </a:moveTo>
                <a:cubicBezTo>
                  <a:pt x="4003" y="19247"/>
                  <a:pt x="4539" y="19650"/>
                  <a:pt x="5105" y="19997"/>
                </a:cubicBezTo>
                <a:lnTo>
                  <a:pt x="5599" y="19198"/>
                </a:lnTo>
                <a:cubicBezTo>
                  <a:pt x="5083" y="18881"/>
                  <a:pt x="4592" y="18513"/>
                  <a:pt x="4142" y="18105"/>
                </a:cubicBezTo>
                <a:cubicBezTo>
                  <a:pt x="4142" y="18105"/>
                  <a:pt x="3510" y="18800"/>
                  <a:pt x="3510" y="18800"/>
                </a:cubicBezTo>
                <a:close/>
                <a:moveTo>
                  <a:pt x="2873" y="4886"/>
                </a:moveTo>
                <a:lnTo>
                  <a:pt x="2120" y="4322"/>
                </a:lnTo>
                <a:cubicBezTo>
                  <a:pt x="1721" y="4854"/>
                  <a:pt x="1369" y="5424"/>
                  <a:pt x="1074" y="6018"/>
                </a:cubicBezTo>
                <a:lnTo>
                  <a:pt x="1917" y="6435"/>
                </a:lnTo>
                <a:cubicBezTo>
                  <a:pt x="2186" y="5892"/>
                  <a:pt x="2508" y="5371"/>
                  <a:pt x="2873" y="4886"/>
                </a:cubicBezTo>
                <a:moveTo>
                  <a:pt x="5546" y="2435"/>
                </a:moveTo>
                <a:lnTo>
                  <a:pt x="5048" y="1639"/>
                </a:lnTo>
                <a:cubicBezTo>
                  <a:pt x="4484" y="1991"/>
                  <a:pt x="3950" y="2397"/>
                  <a:pt x="3460" y="2846"/>
                </a:cubicBezTo>
                <a:lnTo>
                  <a:pt x="4096" y="3538"/>
                </a:lnTo>
                <a:cubicBezTo>
                  <a:pt x="4544" y="3127"/>
                  <a:pt x="5032" y="2756"/>
                  <a:pt x="5546" y="2435"/>
                </a:cubicBezTo>
                <a:moveTo>
                  <a:pt x="1105" y="15642"/>
                </a:moveTo>
                <a:cubicBezTo>
                  <a:pt x="1403" y="16235"/>
                  <a:pt x="1759" y="16804"/>
                  <a:pt x="2161" y="17332"/>
                </a:cubicBezTo>
                <a:lnTo>
                  <a:pt x="2910" y="16763"/>
                </a:lnTo>
                <a:cubicBezTo>
                  <a:pt x="2542" y="16281"/>
                  <a:pt x="2218" y="15762"/>
                  <a:pt x="1945" y="15220"/>
                </a:cubicBezTo>
                <a:cubicBezTo>
                  <a:pt x="1945" y="15220"/>
                  <a:pt x="1105" y="15642"/>
                  <a:pt x="1105" y="15642"/>
                </a:cubicBezTo>
                <a:close/>
                <a:moveTo>
                  <a:pt x="1265" y="8133"/>
                </a:moveTo>
                <a:lnTo>
                  <a:pt x="359" y="7879"/>
                </a:lnTo>
                <a:cubicBezTo>
                  <a:pt x="179" y="8516"/>
                  <a:pt x="59" y="9176"/>
                  <a:pt x="0" y="9838"/>
                </a:cubicBezTo>
                <a:lnTo>
                  <a:pt x="938" y="9921"/>
                </a:lnTo>
                <a:cubicBezTo>
                  <a:pt x="991" y="9316"/>
                  <a:pt x="1101" y="8714"/>
                  <a:pt x="1265" y="8133"/>
                </a:cubicBezTo>
                <a:moveTo>
                  <a:pt x="943" y="11741"/>
                </a:moveTo>
                <a:lnTo>
                  <a:pt x="6" y="11829"/>
                </a:lnTo>
                <a:cubicBezTo>
                  <a:pt x="69" y="12492"/>
                  <a:pt x="194" y="13151"/>
                  <a:pt x="377" y="13786"/>
                </a:cubicBezTo>
                <a:lnTo>
                  <a:pt x="1281" y="13527"/>
                </a:lnTo>
                <a:cubicBezTo>
                  <a:pt x="1114" y="12946"/>
                  <a:pt x="1000" y="12346"/>
                  <a:pt x="943" y="11741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46" name="Shape 2722">
            <a:extLst>
              <a:ext uri="{FF2B5EF4-FFF2-40B4-BE49-F238E27FC236}">
                <a16:creationId xmlns:a16="http://schemas.microsoft.com/office/drawing/2014/main" id="{DCC2E800-9248-BBB5-5F21-E85C774948EC}"/>
              </a:ext>
            </a:extLst>
          </p:cNvPr>
          <p:cNvSpPr/>
          <p:nvPr/>
        </p:nvSpPr>
        <p:spPr>
          <a:xfrm>
            <a:off x="4519650" y="5778810"/>
            <a:ext cx="417417" cy="4182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61"/>
                </a:moveTo>
                <a:lnTo>
                  <a:pt x="10802" y="21600"/>
                </a:lnTo>
                <a:cubicBezTo>
                  <a:pt x="11469" y="21598"/>
                  <a:pt x="12137" y="21536"/>
                  <a:pt x="12788" y="21415"/>
                </a:cubicBezTo>
                <a:lnTo>
                  <a:pt x="12615" y="20491"/>
                </a:lnTo>
                <a:cubicBezTo>
                  <a:pt x="12020" y="20603"/>
                  <a:pt x="11409" y="20660"/>
                  <a:pt x="10800" y="20661"/>
                </a:cubicBezTo>
                <a:moveTo>
                  <a:pt x="14365" y="19991"/>
                </a:moveTo>
                <a:lnTo>
                  <a:pt x="14707" y="20866"/>
                </a:lnTo>
                <a:cubicBezTo>
                  <a:pt x="15328" y="20625"/>
                  <a:pt x="15928" y="20324"/>
                  <a:pt x="16492" y="19973"/>
                </a:cubicBezTo>
                <a:lnTo>
                  <a:pt x="15994" y="19176"/>
                </a:lnTo>
                <a:cubicBezTo>
                  <a:pt x="15479" y="19497"/>
                  <a:pt x="14932" y="19771"/>
                  <a:pt x="14365" y="19991"/>
                </a:cubicBezTo>
                <a:moveTo>
                  <a:pt x="11293" y="16211"/>
                </a:moveTo>
                <a:lnTo>
                  <a:pt x="11293" y="6576"/>
                </a:lnTo>
                <a:lnTo>
                  <a:pt x="14395" y="9672"/>
                </a:lnTo>
                <a:cubicBezTo>
                  <a:pt x="14484" y="9761"/>
                  <a:pt x="14607" y="9816"/>
                  <a:pt x="14743" y="9816"/>
                </a:cubicBezTo>
                <a:cubicBezTo>
                  <a:pt x="15016" y="9816"/>
                  <a:pt x="15236" y="9596"/>
                  <a:pt x="15236" y="9324"/>
                </a:cubicBezTo>
                <a:cubicBezTo>
                  <a:pt x="15236" y="9189"/>
                  <a:pt x="15181" y="9065"/>
                  <a:pt x="15092" y="8976"/>
                </a:cubicBezTo>
                <a:lnTo>
                  <a:pt x="11149" y="5041"/>
                </a:lnTo>
                <a:cubicBezTo>
                  <a:pt x="11059" y="4952"/>
                  <a:pt x="10936" y="4897"/>
                  <a:pt x="10800" y="4897"/>
                </a:cubicBezTo>
                <a:cubicBezTo>
                  <a:pt x="10664" y="4897"/>
                  <a:pt x="10541" y="4952"/>
                  <a:pt x="10452" y="5041"/>
                </a:cubicBezTo>
                <a:lnTo>
                  <a:pt x="6509" y="8976"/>
                </a:lnTo>
                <a:cubicBezTo>
                  <a:pt x="6419" y="9065"/>
                  <a:pt x="6364" y="9189"/>
                  <a:pt x="6364" y="9324"/>
                </a:cubicBezTo>
                <a:cubicBezTo>
                  <a:pt x="6364" y="9596"/>
                  <a:pt x="6584" y="9816"/>
                  <a:pt x="6857" y="9816"/>
                </a:cubicBezTo>
                <a:cubicBezTo>
                  <a:pt x="6993" y="9816"/>
                  <a:pt x="7116" y="9761"/>
                  <a:pt x="7206" y="9672"/>
                </a:cubicBezTo>
                <a:lnTo>
                  <a:pt x="10307" y="6576"/>
                </a:lnTo>
                <a:lnTo>
                  <a:pt x="10307" y="16211"/>
                </a:lnTo>
                <a:cubicBezTo>
                  <a:pt x="10307" y="16483"/>
                  <a:pt x="10528" y="16703"/>
                  <a:pt x="10800" y="16703"/>
                </a:cubicBezTo>
                <a:cubicBezTo>
                  <a:pt x="11072" y="16703"/>
                  <a:pt x="11293" y="16483"/>
                  <a:pt x="11293" y="16211"/>
                </a:cubicBezTo>
                <a:moveTo>
                  <a:pt x="17446" y="18078"/>
                </a:moveTo>
                <a:lnTo>
                  <a:pt x="18081" y="18770"/>
                </a:lnTo>
                <a:cubicBezTo>
                  <a:pt x="18572" y="18323"/>
                  <a:pt x="19024" y="17827"/>
                  <a:pt x="19424" y="17297"/>
                </a:cubicBezTo>
                <a:lnTo>
                  <a:pt x="18673" y="16732"/>
                </a:lnTo>
                <a:cubicBezTo>
                  <a:pt x="18307" y="17216"/>
                  <a:pt x="17894" y="17669"/>
                  <a:pt x="17446" y="18078"/>
                </a:cubicBezTo>
                <a:moveTo>
                  <a:pt x="21553" y="9794"/>
                </a:moveTo>
                <a:lnTo>
                  <a:pt x="20617" y="9880"/>
                </a:lnTo>
                <a:cubicBezTo>
                  <a:pt x="20645" y="10182"/>
                  <a:pt x="20659" y="10492"/>
                  <a:pt x="20659" y="10800"/>
                </a:cubicBezTo>
                <a:cubicBezTo>
                  <a:pt x="20659" y="11099"/>
                  <a:pt x="20646" y="11401"/>
                  <a:pt x="20619" y="11699"/>
                </a:cubicBezTo>
                <a:lnTo>
                  <a:pt x="21556" y="11784"/>
                </a:lnTo>
                <a:cubicBezTo>
                  <a:pt x="21586" y="11458"/>
                  <a:pt x="21600" y="11127"/>
                  <a:pt x="21600" y="10800"/>
                </a:cubicBezTo>
                <a:cubicBezTo>
                  <a:pt x="21600" y="10462"/>
                  <a:pt x="21584" y="10124"/>
                  <a:pt x="21553" y="9794"/>
                </a:cubicBezTo>
                <a:moveTo>
                  <a:pt x="18660" y="4853"/>
                </a:moveTo>
                <a:lnTo>
                  <a:pt x="19412" y="4287"/>
                </a:lnTo>
                <a:cubicBezTo>
                  <a:pt x="19011" y="3759"/>
                  <a:pt x="18558" y="3264"/>
                  <a:pt x="18066" y="2816"/>
                </a:cubicBezTo>
                <a:lnTo>
                  <a:pt x="17432" y="3510"/>
                </a:lnTo>
                <a:cubicBezTo>
                  <a:pt x="17882" y="3919"/>
                  <a:pt x="18295" y="4371"/>
                  <a:pt x="18660" y="4853"/>
                </a:cubicBezTo>
                <a:moveTo>
                  <a:pt x="6893" y="20882"/>
                </a:moveTo>
                <a:cubicBezTo>
                  <a:pt x="7513" y="21121"/>
                  <a:pt x="8160" y="21302"/>
                  <a:pt x="8814" y="21422"/>
                </a:cubicBezTo>
                <a:lnTo>
                  <a:pt x="8984" y="20499"/>
                </a:lnTo>
                <a:cubicBezTo>
                  <a:pt x="8387" y="20389"/>
                  <a:pt x="7797" y="20223"/>
                  <a:pt x="7231" y="20006"/>
                </a:cubicBezTo>
                <a:cubicBezTo>
                  <a:pt x="7231" y="20006"/>
                  <a:pt x="6893" y="20882"/>
                  <a:pt x="6893" y="20882"/>
                </a:cubicBezTo>
                <a:close/>
                <a:moveTo>
                  <a:pt x="19632" y="15184"/>
                </a:moveTo>
                <a:lnTo>
                  <a:pt x="20474" y="15602"/>
                </a:lnTo>
                <a:cubicBezTo>
                  <a:pt x="20770" y="15008"/>
                  <a:pt x="21013" y="14383"/>
                  <a:pt x="21194" y="13743"/>
                </a:cubicBezTo>
                <a:lnTo>
                  <a:pt x="20288" y="13487"/>
                </a:lnTo>
                <a:cubicBezTo>
                  <a:pt x="20123" y="14071"/>
                  <a:pt x="19902" y="14642"/>
                  <a:pt x="19632" y="15184"/>
                </a:cubicBezTo>
                <a:moveTo>
                  <a:pt x="21187" y="7835"/>
                </a:moveTo>
                <a:cubicBezTo>
                  <a:pt x="21005" y="7197"/>
                  <a:pt x="20761" y="6573"/>
                  <a:pt x="20464" y="5978"/>
                </a:cubicBezTo>
                <a:lnTo>
                  <a:pt x="19622" y="6399"/>
                </a:lnTo>
                <a:cubicBezTo>
                  <a:pt x="19893" y="6941"/>
                  <a:pt x="20115" y="7510"/>
                  <a:pt x="20282" y="8094"/>
                </a:cubicBezTo>
                <a:cubicBezTo>
                  <a:pt x="20282" y="8094"/>
                  <a:pt x="21187" y="7835"/>
                  <a:pt x="21187" y="7835"/>
                </a:cubicBezTo>
                <a:close/>
                <a:moveTo>
                  <a:pt x="8923" y="1113"/>
                </a:moveTo>
                <a:lnTo>
                  <a:pt x="8747" y="190"/>
                </a:lnTo>
                <a:cubicBezTo>
                  <a:pt x="8093" y="315"/>
                  <a:pt x="7448" y="501"/>
                  <a:pt x="6829" y="743"/>
                </a:cubicBezTo>
                <a:lnTo>
                  <a:pt x="7174" y="1617"/>
                </a:lnTo>
                <a:cubicBezTo>
                  <a:pt x="7737" y="1396"/>
                  <a:pt x="8326" y="1226"/>
                  <a:pt x="8923" y="1113"/>
                </a:cubicBezTo>
                <a:moveTo>
                  <a:pt x="16474" y="1615"/>
                </a:moveTo>
                <a:cubicBezTo>
                  <a:pt x="15907" y="1264"/>
                  <a:pt x="15307" y="966"/>
                  <a:pt x="14687" y="726"/>
                </a:cubicBezTo>
                <a:lnTo>
                  <a:pt x="14346" y="1602"/>
                </a:lnTo>
                <a:cubicBezTo>
                  <a:pt x="14913" y="1821"/>
                  <a:pt x="15462" y="2094"/>
                  <a:pt x="15978" y="2413"/>
                </a:cubicBezTo>
                <a:cubicBezTo>
                  <a:pt x="15978" y="2413"/>
                  <a:pt x="16474" y="1615"/>
                  <a:pt x="16474" y="1615"/>
                </a:cubicBezTo>
                <a:close/>
                <a:moveTo>
                  <a:pt x="2873" y="4886"/>
                </a:moveTo>
                <a:lnTo>
                  <a:pt x="2120" y="4322"/>
                </a:lnTo>
                <a:cubicBezTo>
                  <a:pt x="1720" y="4853"/>
                  <a:pt x="1368" y="5424"/>
                  <a:pt x="1074" y="6018"/>
                </a:cubicBezTo>
                <a:lnTo>
                  <a:pt x="1917" y="6435"/>
                </a:lnTo>
                <a:cubicBezTo>
                  <a:pt x="2186" y="5892"/>
                  <a:pt x="2508" y="5371"/>
                  <a:pt x="2873" y="4886"/>
                </a:cubicBezTo>
                <a:moveTo>
                  <a:pt x="3509" y="18800"/>
                </a:moveTo>
                <a:cubicBezTo>
                  <a:pt x="4003" y="19247"/>
                  <a:pt x="4539" y="19650"/>
                  <a:pt x="5104" y="19997"/>
                </a:cubicBezTo>
                <a:lnTo>
                  <a:pt x="5598" y="19198"/>
                </a:lnTo>
                <a:cubicBezTo>
                  <a:pt x="5082" y="18881"/>
                  <a:pt x="4592" y="18513"/>
                  <a:pt x="4142" y="18105"/>
                </a:cubicBezTo>
                <a:cubicBezTo>
                  <a:pt x="4142" y="18105"/>
                  <a:pt x="3509" y="18800"/>
                  <a:pt x="3509" y="18800"/>
                </a:cubicBezTo>
                <a:close/>
                <a:moveTo>
                  <a:pt x="12594" y="1105"/>
                </a:moveTo>
                <a:lnTo>
                  <a:pt x="12765" y="182"/>
                </a:lnTo>
                <a:cubicBezTo>
                  <a:pt x="12116" y="61"/>
                  <a:pt x="11448" y="0"/>
                  <a:pt x="10788" y="0"/>
                </a:cubicBezTo>
                <a:lnTo>
                  <a:pt x="10787" y="0"/>
                </a:lnTo>
                <a:lnTo>
                  <a:pt x="10736" y="0"/>
                </a:lnTo>
                <a:lnTo>
                  <a:pt x="10779" y="940"/>
                </a:lnTo>
                <a:cubicBezTo>
                  <a:pt x="11389" y="940"/>
                  <a:pt x="12000" y="995"/>
                  <a:pt x="12594" y="1105"/>
                </a:cubicBezTo>
                <a:moveTo>
                  <a:pt x="1104" y="15642"/>
                </a:moveTo>
                <a:cubicBezTo>
                  <a:pt x="1403" y="16235"/>
                  <a:pt x="1758" y="16804"/>
                  <a:pt x="2161" y="17332"/>
                </a:cubicBezTo>
                <a:lnTo>
                  <a:pt x="2910" y="16763"/>
                </a:lnTo>
                <a:cubicBezTo>
                  <a:pt x="2542" y="16281"/>
                  <a:pt x="2218" y="15762"/>
                  <a:pt x="1945" y="15220"/>
                </a:cubicBezTo>
                <a:cubicBezTo>
                  <a:pt x="1945" y="15220"/>
                  <a:pt x="1104" y="15642"/>
                  <a:pt x="1104" y="15642"/>
                </a:cubicBezTo>
                <a:close/>
                <a:moveTo>
                  <a:pt x="5546" y="2435"/>
                </a:moveTo>
                <a:lnTo>
                  <a:pt x="5047" y="1639"/>
                </a:lnTo>
                <a:cubicBezTo>
                  <a:pt x="4484" y="1991"/>
                  <a:pt x="3950" y="2397"/>
                  <a:pt x="3460" y="2846"/>
                </a:cubicBezTo>
                <a:lnTo>
                  <a:pt x="4096" y="3538"/>
                </a:lnTo>
                <a:cubicBezTo>
                  <a:pt x="4544" y="3127"/>
                  <a:pt x="5031" y="2756"/>
                  <a:pt x="5546" y="2435"/>
                </a:cubicBezTo>
                <a:moveTo>
                  <a:pt x="1264" y="8133"/>
                </a:moveTo>
                <a:lnTo>
                  <a:pt x="358" y="7879"/>
                </a:lnTo>
                <a:cubicBezTo>
                  <a:pt x="179" y="8516"/>
                  <a:pt x="59" y="9176"/>
                  <a:pt x="0" y="9838"/>
                </a:cubicBezTo>
                <a:lnTo>
                  <a:pt x="938" y="9921"/>
                </a:lnTo>
                <a:cubicBezTo>
                  <a:pt x="991" y="9317"/>
                  <a:pt x="1101" y="8714"/>
                  <a:pt x="1264" y="8133"/>
                </a:cubicBezTo>
                <a:moveTo>
                  <a:pt x="942" y="11741"/>
                </a:moveTo>
                <a:lnTo>
                  <a:pt x="6" y="11829"/>
                </a:lnTo>
                <a:cubicBezTo>
                  <a:pt x="69" y="12492"/>
                  <a:pt x="194" y="13151"/>
                  <a:pt x="377" y="13786"/>
                </a:cubicBezTo>
                <a:lnTo>
                  <a:pt x="1281" y="13527"/>
                </a:lnTo>
                <a:cubicBezTo>
                  <a:pt x="1114" y="12946"/>
                  <a:pt x="1000" y="12346"/>
                  <a:pt x="942" y="11741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47" name="Shape 2723">
            <a:extLst>
              <a:ext uri="{FF2B5EF4-FFF2-40B4-BE49-F238E27FC236}">
                <a16:creationId xmlns:a16="http://schemas.microsoft.com/office/drawing/2014/main" id="{76920E9E-F2CD-A071-F534-8354E7EF6D68}"/>
              </a:ext>
            </a:extLst>
          </p:cNvPr>
          <p:cNvSpPr/>
          <p:nvPr/>
        </p:nvSpPr>
        <p:spPr>
          <a:xfrm>
            <a:off x="5319751" y="577881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8345" y="10309"/>
                </a:moveTo>
                <a:lnTo>
                  <a:pt x="7899" y="10309"/>
                </a:lnTo>
                <a:cubicBezTo>
                  <a:pt x="7974" y="9863"/>
                  <a:pt x="8153" y="9453"/>
                  <a:pt x="8405" y="9099"/>
                </a:cubicBezTo>
                <a:lnTo>
                  <a:pt x="8717" y="9412"/>
                </a:lnTo>
                <a:cubicBezTo>
                  <a:pt x="8909" y="9604"/>
                  <a:pt x="9220" y="9604"/>
                  <a:pt x="9412" y="9412"/>
                </a:cubicBezTo>
                <a:cubicBezTo>
                  <a:pt x="9603" y="9220"/>
                  <a:pt x="9603" y="8909"/>
                  <a:pt x="9412" y="8717"/>
                </a:cubicBezTo>
                <a:lnTo>
                  <a:pt x="9101" y="8407"/>
                </a:lnTo>
                <a:cubicBezTo>
                  <a:pt x="9454" y="8157"/>
                  <a:pt x="9864" y="7979"/>
                  <a:pt x="10309" y="7904"/>
                </a:cubicBezTo>
                <a:lnTo>
                  <a:pt x="10309" y="8345"/>
                </a:lnTo>
                <a:cubicBezTo>
                  <a:pt x="10309" y="8617"/>
                  <a:pt x="10529" y="8836"/>
                  <a:pt x="10800" y="8836"/>
                </a:cubicBezTo>
                <a:cubicBezTo>
                  <a:pt x="11071" y="8836"/>
                  <a:pt x="11291" y="8617"/>
                  <a:pt x="11291" y="8345"/>
                </a:cubicBezTo>
                <a:lnTo>
                  <a:pt x="11291" y="7904"/>
                </a:lnTo>
                <a:cubicBezTo>
                  <a:pt x="11737" y="7979"/>
                  <a:pt x="12146" y="8157"/>
                  <a:pt x="12499" y="8407"/>
                </a:cubicBezTo>
                <a:lnTo>
                  <a:pt x="12188" y="8717"/>
                </a:lnTo>
                <a:cubicBezTo>
                  <a:pt x="11997" y="8909"/>
                  <a:pt x="11997" y="9220"/>
                  <a:pt x="12188" y="9412"/>
                </a:cubicBezTo>
                <a:cubicBezTo>
                  <a:pt x="12380" y="9604"/>
                  <a:pt x="12691" y="9604"/>
                  <a:pt x="12883" y="9412"/>
                </a:cubicBezTo>
                <a:lnTo>
                  <a:pt x="13195" y="9099"/>
                </a:lnTo>
                <a:cubicBezTo>
                  <a:pt x="13447" y="9453"/>
                  <a:pt x="13626" y="9863"/>
                  <a:pt x="13701" y="10309"/>
                </a:cubicBezTo>
                <a:lnTo>
                  <a:pt x="13255" y="10309"/>
                </a:lnTo>
                <a:cubicBezTo>
                  <a:pt x="12983" y="10309"/>
                  <a:pt x="12764" y="10529"/>
                  <a:pt x="12764" y="10800"/>
                </a:cubicBezTo>
                <a:cubicBezTo>
                  <a:pt x="12764" y="11071"/>
                  <a:pt x="12983" y="11291"/>
                  <a:pt x="13255" y="11291"/>
                </a:cubicBezTo>
                <a:lnTo>
                  <a:pt x="13701" y="11291"/>
                </a:lnTo>
                <a:cubicBezTo>
                  <a:pt x="13626" y="11738"/>
                  <a:pt x="13447" y="12147"/>
                  <a:pt x="13195" y="12501"/>
                </a:cubicBezTo>
                <a:lnTo>
                  <a:pt x="12883" y="12188"/>
                </a:lnTo>
                <a:cubicBezTo>
                  <a:pt x="12691" y="11997"/>
                  <a:pt x="12380" y="11997"/>
                  <a:pt x="12188" y="12188"/>
                </a:cubicBezTo>
                <a:cubicBezTo>
                  <a:pt x="11997" y="12380"/>
                  <a:pt x="11997" y="12691"/>
                  <a:pt x="12188" y="12883"/>
                </a:cubicBezTo>
                <a:lnTo>
                  <a:pt x="12499" y="13193"/>
                </a:lnTo>
                <a:cubicBezTo>
                  <a:pt x="12146" y="13444"/>
                  <a:pt x="11737" y="13621"/>
                  <a:pt x="11291" y="13696"/>
                </a:cubicBezTo>
                <a:lnTo>
                  <a:pt x="11291" y="13255"/>
                </a:lnTo>
                <a:cubicBezTo>
                  <a:pt x="11291" y="12983"/>
                  <a:pt x="11071" y="12764"/>
                  <a:pt x="10800" y="12764"/>
                </a:cubicBezTo>
                <a:cubicBezTo>
                  <a:pt x="10529" y="12764"/>
                  <a:pt x="10309" y="12983"/>
                  <a:pt x="10309" y="13255"/>
                </a:cubicBezTo>
                <a:lnTo>
                  <a:pt x="10309" y="13696"/>
                </a:lnTo>
                <a:cubicBezTo>
                  <a:pt x="9864" y="13621"/>
                  <a:pt x="9454" y="13444"/>
                  <a:pt x="9101" y="13193"/>
                </a:cubicBezTo>
                <a:lnTo>
                  <a:pt x="9412" y="12883"/>
                </a:lnTo>
                <a:cubicBezTo>
                  <a:pt x="9603" y="12691"/>
                  <a:pt x="9603" y="12380"/>
                  <a:pt x="9412" y="12188"/>
                </a:cubicBezTo>
                <a:cubicBezTo>
                  <a:pt x="9220" y="11997"/>
                  <a:pt x="8909" y="11997"/>
                  <a:pt x="8717" y="12188"/>
                </a:cubicBezTo>
                <a:lnTo>
                  <a:pt x="8405" y="12501"/>
                </a:lnTo>
                <a:cubicBezTo>
                  <a:pt x="8153" y="12147"/>
                  <a:pt x="7974" y="11738"/>
                  <a:pt x="7899" y="11291"/>
                </a:cubicBezTo>
                <a:lnTo>
                  <a:pt x="8345" y="11291"/>
                </a:lnTo>
                <a:cubicBezTo>
                  <a:pt x="8617" y="11291"/>
                  <a:pt x="8836" y="11071"/>
                  <a:pt x="8836" y="10800"/>
                </a:cubicBezTo>
                <a:cubicBezTo>
                  <a:pt x="8836" y="10529"/>
                  <a:pt x="8617" y="10309"/>
                  <a:pt x="8345" y="10309"/>
                </a:cubicBezTo>
                <a:moveTo>
                  <a:pt x="8023" y="13577"/>
                </a:moveTo>
                <a:lnTo>
                  <a:pt x="8023" y="13578"/>
                </a:lnTo>
                <a:cubicBezTo>
                  <a:pt x="8734" y="14288"/>
                  <a:pt x="9716" y="14727"/>
                  <a:pt x="10800" y="14727"/>
                </a:cubicBezTo>
                <a:cubicBezTo>
                  <a:pt x="11884" y="14727"/>
                  <a:pt x="12866" y="14288"/>
                  <a:pt x="13577" y="13578"/>
                </a:cubicBezTo>
                <a:lnTo>
                  <a:pt x="13577" y="13577"/>
                </a:lnTo>
                <a:lnTo>
                  <a:pt x="13577" y="13577"/>
                </a:lnTo>
                <a:cubicBezTo>
                  <a:pt x="14288" y="12866"/>
                  <a:pt x="14727" y="11884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  <a:cubicBezTo>
                  <a:pt x="8631" y="6873"/>
                  <a:pt x="6873" y="8631"/>
                  <a:pt x="6873" y="10800"/>
                </a:cubicBezTo>
                <a:cubicBezTo>
                  <a:pt x="6873" y="11884"/>
                  <a:pt x="7311" y="12866"/>
                  <a:pt x="8023" y="13577"/>
                </a:cubicBezTo>
                <a:cubicBezTo>
                  <a:pt x="8023" y="13577"/>
                  <a:pt x="8023" y="13577"/>
                  <a:pt x="8023" y="13577"/>
                </a:cubicBezTo>
                <a:close/>
                <a:moveTo>
                  <a:pt x="10800" y="11782"/>
                </a:move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moveTo>
                  <a:pt x="17673" y="5891"/>
                </a:moveTo>
                <a:cubicBezTo>
                  <a:pt x="17131" y="5891"/>
                  <a:pt x="16691" y="6331"/>
                  <a:pt x="16691" y="6873"/>
                </a:cubicBezTo>
                <a:lnTo>
                  <a:pt x="16691" y="7855"/>
                </a:lnTo>
                <a:cubicBezTo>
                  <a:pt x="16691" y="8396"/>
                  <a:pt x="17131" y="8836"/>
                  <a:pt x="17673" y="8836"/>
                </a:cubicBezTo>
                <a:lnTo>
                  <a:pt x="17673" y="12764"/>
                </a:lnTo>
                <a:cubicBezTo>
                  <a:pt x="17131" y="12764"/>
                  <a:pt x="16691" y="13204"/>
                  <a:pt x="16691" y="13745"/>
                </a:cubicBezTo>
                <a:lnTo>
                  <a:pt x="16691" y="14727"/>
                </a:lnTo>
                <a:cubicBezTo>
                  <a:pt x="16691" y="15270"/>
                  <a:pt x="17131" y="15709"/>
                  <a:pt x="17673" y="15709"/>
                </a:cubicBezTo>
                <a:lnTo>
                  <a:pt x="17673" y="17673"/>
                </a:lnTo>
                <a:lnTo>
                  <a:pt x="3927" y="17673"/>
                </a:lnTo>
                <a:lnTo>
                  <a:pt x="3927" y="3927"/>
                </a:lnTo>
                <a:lnTo>
                  <a:pt x="17673" y="3927"/>
                </a:lnTo>
                <a:cubicBezTo>
                  <a:pt x="17673" y="3927"/>
                  <a:pt x="17673" y="5891"/>
                  <a:pt x="17673" y="5891"/>
                </a:cubicBezTo>
                <a:close/>
                <a:moveTo>
                  <a:pt x="18655" y="5891"/>
                </a:moveTo>
                <a:lnTo>
                  <a:pt x="18655" y="2945"/>
                </a:lnTo>
                <a:lnTo>
                  <a:pt x="2945" y="2945"/>
                </a:lnTo>
                <a:lnTo>
                  <a:pt x="2945" y="18655"/>
                </a:lnTo>
                <a:lnTo>
                  <a:pt x="18655" y="18655"/>
                </a:lnTo>
                <a:lnTo>
                  <a:pt x="18655" y="15709"/>
                </a:lnTo>
                <a:cubicBezTo>
                  <a:pt x="19196" y="15709"/>
                  <a:pt x="19636" y="15270"/>
                  <a:pt x="19636" y="14727"/>
                </a:cubicBezTo>
                <a:lnTo>
                  <a:pt x="19636" y="13745"/>
                </a:lnTo>
                <a:cubicBezTo>
                  <a:pt x="19636" y="13204"/>
                  <a:pt x="19196" y="12764"/>
                  <a:pt x="18655" y="12764"/>
                </a:cubicBezTo>
                <a:lnTo>
                  <a:pt x="18655" y="8836"/>
                </a:lnTo>
                <a:cubicBezTo>
                  <a:pt x="19196" y="8836"/>
                  <a:pt x="19636" y="8396"/>
                  <a:pt x="19636" y="7855"/>
                </a:cubicBezTo>
                <a:lnTo>
                  <a:pt x="19636" y="6873"/>
                </a:lnTo>
                <a:cubicBezTo>
                  <a:pt x="19636" y="6331"/>
                  <a:pt x="19196" y="5891"/>
                  <a:pt x="18655" y="5891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48" name="Shape 2724">
            <a:extLst>
              <a:ext uri="{FF2B5EF4-FFF2-40B4-BE49-F238E27FC236}">
                <a16:creationId xmlns:a16="http://schemas.microsoft.com/office/drawing/2014/main" id="{D63C22B4-4934-2211-1C5A-02CA4EA0ABE6}"/>
              </a:ext>
            </a:extLst>
          </p:cNvPr>
          <p:cNvSpPr/>
          <p:nvPr/>
        </p:nvSpPr>
        <p:spPr>
          <a:xfrm>
            <a:off x="6119851" y="577881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5709"/>
                </a:moveTo>
                <a:lnTo>
                  <a:pt x="5891" y="15709"/>
                </a:lnTo>
                <a:lnTo>
                  <a:pt x="5891" y="11782"/>
                </a:lnTo>
                <a:lnTo>
                  <a:pt x="15709" y="11782"/>
                </a:lnTo>
                <a:cubicBezTo>
                  <a:pt x="15709" y="11782"/>
                  <a:pt x="15709" y="15709"/>
                  <a:pt x="15709" y="15709"/>
                </a:cubicBezTo>
                <a:close/>
                <a:moveTo>
                  <a:pt x="16691" y="10800"/>
                </a:moveTo>
                <a:lnTo>
                  <a:pt x="4909" y="10800"/>
                </a:lnTo>
                <a:lnTo>
                  <a:pt x="4909" y="16691"/>
                </a:lnTo>
                <a:lnTo>
                  <a:pt x="16691" y="16691"/>
                </a:lnTo>
                <a:cubicBezTo>
                  <a:pt x="16691" y="16691"/>
                  <a:pt x="16691" y="10800"/>
                  <a:pt x="16691" y="10800"/>
                </a:cubicBezTo>
                <a:close/>
                <a:moveTo>
                  <a:pt x="11782" y="13745"/>
                </a:moveTo>
                <a:lnTo>
                  <a:pt x="9818" y="13745"/>
                </a:lnTo>
                <a:lnTo>
                  <a:pt x="9818" y="14727"/>
                </a:lnTo>
                <a:lnTo>
                  <a:pt x="11782" y="14727"/>
                </a:lnTo>
                <a:cubicBezTo>
                  <a:pt x="11782" y="14727"/>
                  <a:pt x="11782" y="13745"/>
                  <a:pt x="11782" y="13745"/>
                </a:cubicBezTo>
                <a:close/>
                <a:moveTo>
                  <a:pt x="18655" y="17673"/>
                </a:moveTo>
                <a:cubicBezTo>
                  <a:pt x="18655" y="18214"/>
                  <a:pt x="18214" y="18655"/>
                  <a:pt x="17673" y="18655"/>
                </a:cubicBezTo>
                <a:lnTo>
                  <a:pt x="3927" y="18655"/>
                </a:lnTo>
                <a:cubicBezTo>
                  <a:pt x="3385" y="18655"/>
                  <a:pt x="2945" y="18214"/>
                  <a:pt x="2945" y="17673"/>
                </a:cubicBezTo>
                <a:lnTo>
                  <a:pt x="2945" y="982"/>
                </a:lnTo>
                <a:lnTo>
                  <a:pt x="18655" y="982"/>
                </a:lnTo>
                <a:cubicBezTo>
                  <a:pt x="18655" y="982"/>
                  <a:pt x="18655" y="17673"/>
                  <a:pt x="18655" y="17673"/>
                </a:cubicBezTo>
                <a:close/>
                <a:moveTo>
                  <a:pt x="21109" y="0"/>
                </a:moveTo>
                <a:lnTo>
                  <a:pt x="491" y="0"/>
                </a:ln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lnTo>
                  <a:pt x="1964" y="982"/>
                </a:lnTo>
                <a:lnTo>
                  <a:pt x="1964" y="17673"/>
                </a:lnTo>
                <a:cubicBezTo>
                  <a:pt x="1964" y="18757"/>
                  <a:pt x="2843" y="19636"/>
                  <a:pt x="3927" y="19636"/>
                </a:cubicBezTo>
                <a:lnTo>
                  <a:pt x="4909" y="19636"/>
                </a:lnTo>
                <a:lnTo>
                  <a:pt x="4909" y="21109"/>
                </a:lnTo>
                <a:cubicBezTo>
                  <a:pt x="4909" y="21380"/>
                  <a:pt x="5129" y="21600"/>
                  <a:pt x="5400" y="21600"/>
                </a:cubicBezTo>
                <a:cubicBezTo>
                  <a:pt x="5671" y="21600"/>
                  <a:pt x="5891" y="21380"/>
                  <a:pt x="5891" y="21109"/>
                </a:cubicBezTo>
                <a:lnTo>
                  <a:pt x="5891" y="19636"/>
                </a:lnTo>
                <a:lnTo>
                  <a:pt x="15709" y="19636"/>
                </a:lnTo>
                <a:lnTo>
                  <a:pt x="15709" y="21109"/>
                </a:ln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lnTo>
                  <a:pt x="16691" y="19636"/>
                </a:lnTo>
                <a:lnTo>
                  <a:pt x="17673" y="19636"/>
                </a:lnTo>
                <a:cubicBezTo>
                  <a:pt x="18757" y="19636"/>
                  <a:pt x="19636" y="18757"/>
                  <a:pt x="19636" y="17673"/>
                </a:cubicBezTo>
                <a:lnTo>
                  <a:pt x="19636" y="982"/>
                </a:lnTo>
                <a:lnTo>
                  <a:pt x="21109" y="982"/>
                </a:lnTo>
                <a:cubicBezTo>
                  <a:pt x="21380" y="982"/>
                  <a:pt x="21600" y="762"/>
                  <a:pt x="21600" y="491"/>
                </a:cubicBezTo>
                <a:cubicBezTo>
                  <a:pt x="21600" y="220"/>
                  <a:pt x="21380" y="0"/>
                  <a:pt x="21109" y="0"/>
                </a:cubicBezTo>
                <a:moveTo>
                  <a:pt x="11782" y="5891"/>
                </a:moveTo>
                <a:lnTo>
                  <a:pt x="9818" y="5891"/>
                </a:lnTo>
                <a:lnTo>
                  <a:pt x="9818" y="6873"/>
                </a:lnTo>
                <a:lnTo>
                  <a:pt x="11782" y="6873"/>
                </a:lnTo>
                <a:cubicBezTo>
                  <a:pt x="11782" y="6873"/>
                  <a:pt x="11782" y="5891"/>
                  <a:pt x="11782" y="5891"/>
                </a:cubicBezTo>
                <a:close/>
                <a:moveTo>
                  <a:pt x="15709" y="7855"/>
                </a:moveTo>
                <a:lnTo>
                  <a:pt x="5891" y="7855"/>
                </a:lnTo>
                <a:lnTo>
                  <a:pt x="5891" y="3927"/>
                </a:lnTo>
                <a:lnTo>
                  <a:pt x="15709" y="3927"/>
                </a:lnTo>
                <a:cubicBezTo>
                  <a:pt x="15709" y="3927"/>
                  <a:pt x="15709" y="7855"/>
                  <a:pt x="15709" y="7855"/>
                </a:cubicBezTo>
                <a:close/>
                <a:moveTo>
                  <a:pt x="16691" y="2945"/>
                </a:moveTo>
                <a:lnTo>
                  <a:pt x="4909" y="2945"/>
                </a:lnTo>
                <a:lnTo>
                  <a:pt x="4909" y="8836"/>
                </a:lnTo>
                <a:lnTo>
                  <a:pt x="16691" y="8836"/>
                </a:lnTo>
                <a:cubicBezTo>
                  <a:pt x="16691" y="8836"/>
                  <a:pt x="16691" y="2945"/>
                  <a:pt x="16691" y="2945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49" name="Shape 2725">
            <a:extLst>
              <a:ext uri="{FF2B5EF4-FFF2-40B4-BE49-F238E27FC236}">
                <a16:creationId xmlns:a16="http://schemas.microsoft.com/office/drawing/2014/main" id="{E1086693-352B-EE41-6519-2CF059B4A890}"/>
              </a:ext>
            </a:extLst>
          </p:cNvPr>
          <p:cNvSpPr/>
          <p:nvPr/>
        </p:nvSpPr>
        <p:spPr>
          <a:xfrm>
            <a:off x="6919950" y="577881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7673"/>
                </a:moveTo>
                <a:cubicBezTo>
                  <a:pt x="18655" y="18214"/>
                  <a:pt x="18214" y="18655"/>
                  <a:pt x="17673" y="18655"/>
                </a:cubicBezTo>
                <a:lnTo>
                  <a:pt x="3927" y="18655"/>
                </a:lnTo>
                <a:cubicBezTo>
                  <a:pt x="3385" y="18655"/>
                  <a:pt x="2945" y="18214"/>
                  <a:pt x="2945" y="17673"/>
                </a:cubicBezTo>
                <a:lnTo>
                  <a:pt x="2945" y="982"/>
                </a:lnTo>
                <a:lnTo>
                  <a:pt x="18655" y="982"/>
                </a:lnTo>
                <a:cubicBezTo>
                  <a:pt x="18655" y="982"/>
                  <a:pt x="18655" y="17673"/>
                  <a:pt x="18655" y="17673"/>
                </a:cubicBezTo>
                <a:close/>
                <a:moveTo>
                  <a:pt x="21109" y="0"/>
                </a:moveTo>
                <a:lnTo>
                  <a:pt x="491" y="0"/>
                </a:ln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lnTo>
                  <a:pt x="1964" y="982"/>
                </a:lnTo>
                <a:lnTo>
                  <a:pt x="1964" y="17673"/>
                </a:lnTo>
                <a:cubicBezTo>
                  <a:pt x="1964" y="18757"/>
                  <a:pt x="2843" y="19636"/>
                  <a:pt x="3927" y="19636"/>
                </a:cubicBezTo>
                <a:lnTo>
                  <a:pt x="4909" y="19636"/>
                </a:lnTo>
                <a:lnTo>
                  <a:pt x="4909" y="21109"/>
                </a:lnTo>
                <a:cubicBezTo>
                  <a:pt x="4909" y="21380"/>
                  <a:pt x="5129" y="21600"/>
                  <a:pt x="5400" y="21600"/>
                </a:cubicBezTo>
                <a:cubicBezTo>
                  <a:pt x="5671" y="21600"/>
                  <a:pt x="5891" y="21380"/>
                  <a:pt x="5891" y="21109"/>
                </a:cubicBezTo>
                <a:lnTo>
                  <a:pt x="5891" y="19636"/>
                </a:lnTo>
                <a:lnTo>
                  <a:pt x="15709" y="19636"/>
                </a:lnTo>
                <a:lnTo>
                  <a:pt x="15709" y="21109"/>
                </a:ln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lnTo>
                  <a:pt x="16691" y="19636"/>
                </a:lnTo>
                <a:lnTo>
                  <a:pt x="17673" y="19636"/>
                </a:lnTo>
                <a:cubicBezTo>
                  <a:pt x="18757" y="19636"/>
                  <a:pt x="19636" y="18757"/>
                  <a:pt x="19636" y="17673"/>
                </a:cubicBezTo>
                <a:lnTo>
                  <a:pt x="19636" y="982"/>
                </a:lnTo>
                <a:lnTo>
                  <a:pt x="21109" y="982"/>
                </a:lnTo>
                <a:cubicBezTo>
                  <a:pt x="21380" y="982"/>
                  <a:pt x="21600" y="762"/>
                  <a:pt x="21600" y="491"/>
                </a:cubicBezTo>
                <a:cubicBezTo>
                  <a:pt x="21600" y="220"/>
                  <a:pt x="21380" y="0"/>
                  <a:pt x="21109" y="0"/>
                </a:cubicBezTo>
                <a:moveTo>
                  <a:pt x="15709" y="10800"/>
                </a:moveTo>
                <a:lnTo>
                  <a:pt x="11782" y="10800"/>
                </a:lnTo>
                <a:lnTo>
                  <a:pt x="11782" y="9818"/>
                </a:lnTo>
                <a:lnTo>
                  <a:pt x="9818" y="9818"/>
                </a:lnTo>
                <a:lnTo>
                  <a:pt x="9818" y="10800"/>
                </a:lnTo>
                <a:lnTo>
                  <a:pt x="5891" y="10800"/>
                </a:lnTo>
                <a:lnTo>
                  <a:pt x="5891" y="8836"/>
                </a:lnTo>
                <a:lnTo>
                  <a:pt x="15709" y="8836"/>
                </a:lnTo>
                <a:cubicBezTo>
                  <a:pt x="15709" y="8836"/>
                  <a:pt x="15709" y="10800"/>
                  <a:pt x="15709" y="10800"/>
                </a:cubicBezTo>
                <a:close/>
                <a:moveTo>
                  <a:pt x="16691" y="7855"/>
                </a:moveTo>
                <a:lnTo>
                  <a:pt x="4909" y="7855"/>
                </a:lnTo>
                <a:lnTo>
                  <a:pt x="4909" y="11782"/>
                </a:lnTo>
                <a:lnTo>
                  <a:pt x="16691" y="11782"/>
                </a:lnTo>
                <a:cubicBezTo>
                  <a:pt x="16691" y="11782"/>
                  <a:pt x="16691" y="7855"/>
                  <a:pt x="16691" y="7855"/>
                </a:cubicBezTo>
                <a:close/>
                <a:moveTo>
                  <a:pt x="15709" y="15709"/>
                </a:moveTo>
                <a:lnTo>
                  <a:pt x="11782" y="15709"/>
                </a:lnTo>
                <a:lnTo>
                  <a:pt x="11782" y="14727"/>
                </a:lnTo>
                <a:lnTo>
                  <a:pt x="9818" y="14727"/>
                </a:lnTo>
                <a:lnTo>
                  <a:pt x="9818" y="15709"/>
                </a:lnTo>
                <a:lnTo>
                  <a:pt x="5891" y="15709"/>
                </a:lnTo>
                <a:lnTo>
                  <a:pt x="5891" y="13745"/>
                </a:lnTo>
                <a:lnTo>
                  <a:pt x="15709" y="13745"/>
                </a:lnTo>
                <a:cubicBezTo>
                  <a:pt x="15709" y="13745"/>
                  <a:pt x="15709" y="15709"/>
                  <a:pt x="15709" y="15709"/>
                </a:cubicBezTo>
                <a:close/>
                <a:moveTo>
                  <a:pt x="16691" y="12764"/>
                </a:moveTo>
                <a:lnTo>
                  <a:pt x="4909" y="12764"/>
                </a:lnTo>
                <a:lnTo>
                  <a:pt x="4909" y="16691"/>
                </a:lnTo>
                <a:lnTo>
                  <a:pt x="16691" y="16691"/>
                </a:lnTo>
                <a:cubicBezTo>
                  <a:pt x="16691" y="16691"/>
                  <a:pt x="16691" y="12764"/>
                  <a:pt x="16691" y="12764"/>
                </a:cubicBezTo>
                <a:close/>
                <a:moveTo>
                  <a:pt x="15709" y="5891"/>
                </a:moveTo>
                <a:lnTo>
                  <a:pt x="11782" y="5891"/>
                </a:lnTo>
                <a:lnTo>
                  <a:pt x="11782" y="4909"/>
                </a:lnTo>
                <a:lnTo>
                  <a:pt x="9818" y="4909"/>
                </a:lnTo>
                <a:lnTo>
                  <a:pt x="9818" y="5891"/>
                </a:lnTo>
                <a:lnTo>
                  <a:pt x="5891" y="5891"/>
                </a:lnTo>
                <a:lnTo>
                  <a:pt x="5891" y="3927"/>
                </a:lnTo>
                <a:lnTo>
                  <a:pt x="15709" y="3927"/>
                </a:lnTo>
                <a:cubicBezTo>
                  <a:pt x="15709" y="3927"/>
                  <a:pt x="15709" y="5891"/>
                  <a:pt x="15709" y="5891"/>
                </a:cubicBezTo>
                <a:close/>
                <a:moveTo>
                  <a:pt x="16691" y="2945"/>
                </a:moveTo>
                <a:lnTo>
                  <a:pt x="4909" y="2945"/>
                </a:lnTo>
                <a:lnTo>
                  <a:pt x="4909" y="6873"/>
                </a:lnTo>
                <a:lnTo>
                  <a:pt x="16691" y="6873"/>
                </a:lnTo>
                <a:cubicBezTo>
                  <a:pt x="16691" y="6873"/>
                  <a:pt x="16691" y="2945"/>
                  <a:pt x="16691" y="2945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50" name="Shape 2726">
            <a:extLst>
              <a:ext uri="{FF2B5EF4-FFF2-40B4-BE49-F238E27FC236}">
                <a16:creationId xmlns:a16="http://schemas.microsoft.com/office/drawing/2014/main" id="{39F91F79-B4E4-169B-FB6F-C3500D6F0C7C}"/>
              </a:ext>
            </a:extLst>
          </p:cNvPr>
          <p:cNvSpPr/>
          <p:nvPr/>
        </p:nvSpPr>
        <p:spPr>
          <a:xfrm>
            <a:off x="7758150" y="5778811"/>
            <a:ext cx="3429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800" y="13745"/>
                </a:moveTo>
                <a:lnTo>
                  <a:pt x="16800" y="13745"/>
                </a:lnTo>
                <a:lnTo>
                  <a:pt x="16800" y="17673"/>
                </a:lnTo>
                <a:lnTo>
                  <a:pt x="4800" y="17673"/>
                </a:lnTo>
                <a:cubicBezTo>
                  <a:pt x="4800" y="17673"/>
                  <a:pt x="4800" y="13745"/>
                  <a:pt x="4800" y="13745"/>
                </a:cubicBezTo>
                <a:close/>
                <a:moveTo>
                  <a:pt x="4800" y="8836"/>
                </a:moveTo>
                <a:lnTo>
                  <a:pt x="16800" y="8836"/>
                </a:lnTo>
                <a:lnTo>
                  <a:pt x="16800" y="12764"/>
                </a:lnTo>
                <a:lnTo>
                  <a:pt x="4800" y="12764"/>
                </a:lnTo>
                <a:cubicBezTo>
                  <a:pt x="4800" y="12764"/>
                  <a:pt x="4800" y="8836"/>
                  <a:pt x="4800" y="8836"/>
                </a:cubicBezTo>
                <a:close/>
                <a:moveTo>
                  <a:pt x="4800" y="3927"/>
                </a:moveTo>
                <a:lnTo>
                  <a:pt x="16800" y="3927"/>
                </a:lnTo>
                <a:lnTo>
                  <a:pt x="16800" y="7855"/>
                </a:lnTo>
                <a:lnTo>
                  <a:pt x="4800" y="7855"/>
                </a:lnTo>
                <a:cubicBezTo>
                  <a:pt x="4800" y="7855"/>
                  <a:pt x="4800" y="3927"/>
                  <a:pt x="4800" y="3927"/>
                </a:cubicBezTo>
                <a:close/>
                <a:moveTo>
                  <a:pt x="3600" y="18655"/>
                </a:moveTo>
                <a:lnTo>
                  <a:pt x="18000" y="18655"/>
                </a:lnTo>
                <a:lnTo>
                  <a:pt x="18000" y="2945"/>
                </a:lnTo>
                <a:lnTo>
                  <a:pt x="3600" y="2945"/>
                </a:lnTo>
                <a:cubicBezTo>
                  <a:pt x="3600" y="2945"/>
                  <a:pt x="3600" y="18655"/>
                  <a:pt x="3600" y="18655"/>
                </a:cubicBezTo>
                <a:close/>
                <a:moveTo>
                  <a:pt x="20400" y="19636"/>
                </a:moveTo>
                <a:cubicBezTo>
                  <a:pt x="20400" y="20178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8" y="20618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  <a:moveTo>
                  <a:pt x="9600" y="16691"/>
                </a:moveTo>
                <a:lnTo>
                  <a:pt x="12000" y="16691"/>
                </a:lnTo>
                <a:lnTo>
                  <a:pt x="12000" y="15709"/>
                </a:lnTo>
                <a:lnTo>
                  <a:pt x="9600" y="15709"/>
                </a:lnTo>
                <a:cubicBezTo>
                  <a:pt x="9600" y="15709"/>
                  <a:pt x="9600" y="16691"/>
                  <a:pt x="9600" y="16691"/>
                </a:cubicBezTo>
                <a:close/>
                <a:moveTo>
                  <a:pt x="9600" y="6873"/>
                </a:moveTo>
                <a:lnTo>
                  <a:pt x="12000" y="6873"/>
                </a:lnTo>
                <a:lnTo>
                  <a:pt x="12000" y="5891"/>
                </a:lnTo>
                <a:lnTo>
                  <a:pt x="9600" y="5891"/>
                </a:lnTo>
                <a:cubicBezTo>
                  <a:pt x="9600" y="5891"/>
                  <a:pt x="9600" y="6873"/>
                  <a:pt x="9600" y="6873"/>
                </a:cubicBezTo>
                <a:close/>
                <a:moveTo>
                  <a:pt x="9600" y="11782"/>
                </a:moveTo>
                <a:lnTo>
                  <a:pt x="12000" y="11782"/>
                </a:lnTo>
                <a:lnTo>
                  <a:pt x="12000" y="10800"/>
                </a:lnTo>
                <a:lnTo>
                  <a:pt x="9600" y="10800"/>
                </a:lnTo>
                <a:cubicBezTo>
                  <a:pt x="9600" y="10800"/>
                  <a:pt x="9600" y="11782"/>
                  <a:pt x="9600" y="11782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51" name="Shape 2727">
            <a:extLst>
              <a:ext uri="{FF2B5EF4-FFF2-40B4-BE49-F238E27FC236}">
                <a16:creationId xmlns:a16="http://schemas.microsoft.com/office/drawing/2014/main" id="{54D1E0EE-CA16-09F0-5834-57B4B0A22940}"/>
              </a:ext>
            </a:extLst>
          </p:cNvPr>
          <p:cNvSpPr/>
          <p:nvPr/>
        </p:nvSpPr>
        <p:spPr>
          <a:xfrm>
            <a:off x="8520150" y="577881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4727" y="7318"/>
                </a:moveTo>
                <a:lnTo>
                  <a:pt x="11782" y="6949"/>
                </a:lnTo>
                <a:lnTo>
                  <a:pt x="11782" y="4956"/>
                </a:lnTo>
                <a:lnTo>
                  <a:pt x="14727" y="5324"/>
                </a:lnTo>
                <a:cubicBezTo>
                  <a:pt x="14727" y="5324"/>
                  <a:pt x="14727" y="7318"/>
                  <a:pt x="14727" y="7318"/>
                </a:cubicBezTo>
                <a:close/>
                <a:moveTo>
                  <a:pt x="9327" y="16691"/>
                </a:moveTo>
                <a:lnTo>
                  <a:pt x="8345" y="16691"/>
                </a:lnTo>
                <a:cubicBezTo>
                  <a:pt x="7532" y="16691"/>
                  <a:pt x="6873" y="16031"/>
                  <a:pt x="6873" y="15218"/>
                </a:cubicBezTo>
                <a:cubicBezTo>
                  <a:pt x="6873" y="14405"/>
                  <a:pt x="7532" y="13745"/>
                  <a:pt x="8345" y="13745"/>
                </a:cubicBezTo>
                <a:lnTo>
                  <a:pt x="9327" y="13745"/>
                </a:lnTo>
                <a:cubicBezTo>
                  <a:pt x="10140" y="13745"/>
                  <a:pt x="10800" y="14405"/>
                  <a:pt x="10800" y="15218"/>
                </a:cubicBezTo>
                <a:cubicBezTo>
                  <a:pt x="10800" y="16031"/>
                  <a:pt x="10140" y="16691"/>
                  <a:pt x="9327" y="16691"/>
                </a:cubicBezTo>
                <a:moveTo>
                  <a:pt x="15218" y="4418"/>
                </a:moveTo>
                <a:cubicBezTo>
                  <a:pt x="15192" y="4418"/>
                  <a:pt x="15170" y="4429"/>
                  <a:pt x="15145" y="4433"/>
                </a:cubicBezTo>
                <a:lnTo>
                  <a:pt x="15143" y="4424"/>
                </a:lnTo>
                <a:lnTo>
                  <a:pt x="11483" y="3967"/>
                </a:lnTo>
                <a:cubicBezTo>
                  <a:pt x="11424" y="3942"/>
                  <a:pt x="11359" y="3927"/>
                  <a:pt x="11291" y="3927"/>
                </a:cubicBezTo>
                <a:cubicBezTo>
                  <a:pt x="11275" y="3927"/>
                  <a:pt x="11261" y="3935"/>
                  <a:pt x="11245" y="3937"/>
                </a:cubicBezTo>
                <a:lnTo>
                  <a:pt x="11216" y="3933"/>
                </a:lnTo>
                <a:lnTo>
                  <a:pt x="11218" y="3942"/>
                </a:lnTo>
                <a:cubicBezTo>
                  <a:pt x="10983" y="3979"/>
                  <a:pt x="10800" y="4173"/>
                  <a:pt x="10800" y="4418"/>
                </a:cubicBezTo>
                <a:lnTo>
                  <a:pt x="10800" y="13266"/>
                </a:lnTo>
                <a:cubicBezTo>
                  <a:pt x="10389" y="12955"/>
                  <a:pt x="9882" y="12764"/>
                  <a:pt x="9327" y="12764"/>
                </a:cubicBezTo>
                <a:lnTo>
                  <a:pt x="8345" y="12764"/>
                </a:lnTo>
                <a:cubicBezTo>
                  <a:pt x="6990" y="12764"/>
                  <a:pt x="5891" y="13862"/>
                  <a:pt x="5891" y="15218"/>
                </a:cubicBezTo>
                <a:cubicBezTo>
                  <a:pt x="5891" y="16574"/>
                  <a:pt x="6990" y="17673"/>
                  <a:pt x="8345" y="17673"/>
                </a:cubicBezTo>
                <a:lnTo>
                  <a:pt x="9327" y="17673"/>
                </a:lnTo>
                <a:cubicBezTo>
                  <a:pt x="10683" y="17673"/>
                  <a:pt x="11782" y="16574"/>
                  <a:pt x="11782" y="15218"/>
                </a:cubicBezTo>
                <a:lnTo>
                  <a:pt x="11782" y="7901"/>
                </a:lnTo>
                <a:lnTo>
                  <a:pt x="15026" y="8306"/>
                </a:lnTo>
                <a:cubicBezTo>
                  <a:pt x="15085" y="8332"/>
                  <a:pt x="15150" y="8345"/>
                  <a:pt x="15218" y="8345"/>
                </a:cubicBezTo>
                <a:cubicBezTo>
                  <a:pt x="15234" y="8345"/>
                  <a:pt x="15248" y="8338"/>
                  <a:pt x="15264" y="8336"/>
                </a:cubicBezTo>
                <a:lnTo>
                  <a:pt x="15293" y="8340"/>
                </a:lnTo>
                <a:lnTo>
                  <a:pt x="15292" y="8331"/>
                </a:lnTo>
                <a:cubicBezTo>
                  <a:pt x="15526" y="8294"/>
                  <a:pt x="15709" y="8100"/>
                  <a:pt x="15709" y="7855"/>
                </a:cubicBezTo>
                <a:lnTo>
                  <a:pt x="15709" y="4909"/>
                </a:lnTo>
                <a:cubicBezTo>
                  <a:pt x="15709" y="4638"/>
                  <a:pt x="15490" y="4418"/>
                  <a:pt x="15218" y="4418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52" name="Shape 2728">
            <a:extLst>
              <a:ext uri="{FF2B5EF4-FFF2-40B4-BE49-F238E27FC236}">
                <a16:creationId xmlns:a16="http://schemas.microsoft.com/office/drawing/2014/main" id="{4E2458D6-AB02-5AEB-BCAD-AAD224A37FFC}"/>
              </a:ext>
            </a:extLst>
          </p:cNvPr>
          <p:cNvSpPr/>
          <p:nvPr/>
        </p:nvSpPr>
        <p:spPr>
          <a:xfrm>
            <a:off x="1319251" y="6578825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7318"/>
                </a:moveTo>
                <a:lnTo>
                  <a:pt x="11782" y="6949"/>
                </a:lnTo>
                <a:lnTo>
                  <a:pt x="11782" y="4956"/>
                </a:lnTo>
                <a:lnTo>
                  <a:pt x="14727" y="5324"/>
                </a:lnTo>
                <a:cubicBezTo>
                  <a:pt x="14727" y="5324"/>
                  <a:pt x="14727" y="7318"/>
                  <a:pt x="14727" y="7318"/>
                </a:cubicBezTo>
                <a:close/>
                <a:moveTo>
                  <a:pt x="9327" y="16691"/>
                </a:moveTo>
                <a:lnTo>
                  <a:pt x="8345" y="16691"/>
                </a:lnTo>
                <a:cubicBezTo>
                  <a:pt x="7532" y="16691"/>
                  <a:pt x="6873" y="16031"/>
                  <a:pt x="6873" y="15218"/>
                </a:cubicBezTo>
                <a:cubicBezTo>
                  <a:pt x="6873" y="14406"/>
                  <a:pt x="7532" y="13745"/>
                  <a:pt x="8345" y="13745"/>
                </a:cubicBezTo>
                <a:lnTo>
                  <a:pt x="9327" y="13745"/>
                </a:lnTo>
                <a:cubicBezTo>
                  <a:pt x="10141" y="13745"/>
                  <a:pt x="10800" y="14406"/>
                  <a:pt x="10800" y="15218"/>
                </a:cubicBezTo>
                <a:cubicBezTo>
                  <a:pt x="10800" y="16031"/>
                  <a:pt x="10141" y="16691"/>
                  <a:pt x="9327" y="16691"/>
                </a:cubicBezTo>
                <a:moveTo>
                  <a:pt x="15218" y="4418"/>
                </a:moveTo>
                <a:cubicBezTo>
                  <a:pt x="15192" y="4418"/>
                  <a:pt x="15170" y="4429"/>
                  <a:pt x="15145" y="4433"/>
                </a:cubicBezTo>
                <a:lnTo>
                  <a:pt x="15144" y="4424"/>
                </a:lnTo>
                <a:lnTo>
                  <a:pt x="11483" y="3967"/>
                </a:lnTo>
                <a:cubicBezTo>
                  <a:pt x="11424" y="3941"/>
                  <a:pt x="11359" y="3927"/>
                  <a:pt x="11291" y="3927"/>
                </a:cubicBezTo>
                <a:cubicBezTo>
                  <a:pt x="11275" y="3927"/>
                  <a:pt x="11261" y="3935"/>
                  <a:pt x="11245" y="3937"/>
                </a:cubicBezTo>
                <a:lnTo>
                  <a:pt x="11216" y="3933"/>
                </a:lnTo>
                <a:lnTo>
                  <a:pt x="11218" y="3942"/>
                </a:lnTo>
                <a:cubicBezTo>
                  <a:pt x="10983" y="3979"/>
                  <a:pt x="10800" y="4173"/>
                  <a:pt x="10800" y="4418"/>
                </a:cubicBezTo>
                <a:lnTo>
                  <a:pt x="10800" y="13266"/>
                </a:lnTo>
                <a:cubicBezTo>
                  <a:pt x="10389" y="12955"/>
                  <a:pt x="9882" y="12764"/>
                  <a:pt x="9327" y="12764"/>
                </a:cubicBezTo>
                <a:lnTo>
                  <a:pt x="8345" y="12764"/>
                </a:lnTo>
                <a:cubicBezTo>
                  <a:pt x="6990" y="12764"/>
                  <a:pt x="5891" y="13862"/>
                  <a:pt x="5891" y="15218"/>
                </a:cubicBezTo>
                <a:cubicBezTo>
                  <a:pt x="5891" y="16574"/>
                  <a:pt x="6990" y="17673"/>
                  <a:pt x="8345" y="17673"/>
                </a:cubicBezTo>
                <a:lnTo>
                  <a:pt x="9327" y="17673"/>
                </a:lnTo>
                <a:cubicBezTo>
                  <a:pt x="10683" y="17673"/>
                  <a:pt x="11782" y="16574"/>
                  <a:pt x="11782" y="15218"/>
                </a:cubicBezTo>
                <a:lnTo>
                  <a:pt x="11782" y="7901"/>
                </a:lnTo>
                <a:lnTo>
                  <a:pt x="15027" y="8307"/>
                </a:lnTo>
                <a:cubicBezTo>
                  <a:pt x="15085" y="8332"/>
                  <a:pt x="15150" y="8345"/>
                  <a:pt x="15218" y="8345"/>
                </a:cubicBezTo>
                <a:cubicBezTo>
                  <a:pt x="15234" y="8345"/>
                  <a:pt x="15248" y="8338"/>
                  <a:pt x="15264" y="8336"/>
                </a:cubicBezTo>
                <a:lnTo>
                  <a:pt x="15293" y="8340"/>
                </a:lnTo>
                <a:lnTo>
                  <a:pt x="15291" y="8331"/>
                </a:lnTo>
                <a:cubicBezTo>
                  <a:pt x="15526" y="8294"/>
                  <a:pt x="15709" y="8100"/>
                  <a:pt x="15709" y="7855"/>
                </a:cubicBezTo>
                <a:lnTo>
                  <a:pt x="15709" y="4909"/>
                </a:lnTo>
                <a:cubicBezTo>
                  <a:pt x="15709" y="4638"/>
                  <a:pt x="15489" y="4418"/>
                  <a:pt x="15218" y="4418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1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1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53" name="Shape 2729">
            <a:extLst>
              <a:ext uri="{FF2B5EF4-FFF2-40B4-BE49-F238E27FC236}">
                <a16:creationId xmlns:a16="http://schemas.microsoft.com/office/drawing/2014/main" id="{161F79C2-F001-F33B-7B14-DF9D76CD7009}"/>
              </a:ext>
            </a:extLst>
          </p:cNvPr>
          <p:cNvSpPr/>
          <p:nvPr/>
        </p:nvSpPr>
        <p:spPr>
          <a:xfrm>
            <a:off x="2119350" y="6578825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73" y="7318"/>
                </a:moveTo>
                <a:lnTo>
                  <a:pt x="14727" y="6949"/>
                </a:lnTo>
                <a:lnTo>
                  <a:pt x="14727" y="4956"/>
                </a:lnTo>
                <a:lnTo>
                  <a:pt x="17673" y="5324"/>
                </a:lnTo>
                <a:cubicBezTo>
                  <a:pt x="17673" y="5324"/>
                  <a:pt x="17673" y="7318"/>
                  <a:pt x="17673" y="7318"/>
                </a:cubicBezTo>
                <a:close/>
                <a:moveTo>
                  <a:pt x="12273" y="16691"/>
                </a:moveTo>
                <a:lnTo>
                  <a:pt x="11291" y="16691"/>
                </a:lnTo>
                <a:cubicBezTo>
                  <a:pt x="10477" y="16691"/>
                  <a:pt x="9818" y="16031"/>
                  <a:pt x="9818" y="15218"/>
                </a:cubicBezTo>
                <a:cubicBezTo>
                  <a:pt x="9818" y="14406"/>
                  <a:pt x="10477" y="13745"/>
                  <a:pt x="11291" y="13745"/>
                </a:cubicBezTo>
                <a:lnTo>
                  <a:pt x="12273" y="13745"/>
                </a:lnTo>
                <a:cubicBezTo>
                  <a:pt x="13086" y="13745"/>
                  <a:pt x="13745" y="14406"/>
                  <a:pt x="13745" y="15218"/>
                </a:cubicBezTo>
                <a:cubicBezTo>
                  <a:pt x="13745" y="16031"/>
                  <a:pt x="13086" y="16691"/>
                  <a:pt x="12273" y="16691"/>
                </a:cubicBezTo>
                <a:moveTo>
                  <a:pt x="18164" y="4418"/>
                </a:moveTo>
                <a:cubicBezTo>
                  <a:pt x="18138" y="4418"/>
                  <a:pt x="18115" y="4429"/>
                  <a:pt x="18091" y="4433"/>
                </a:cubicBezTo>
                <a:lnTo>
                  <a:pt x="18089" y="4424"/>
                </a:lnTo>
                <a:lnTo>
                  <a:pt x="14428" y="3967"/>
                </a:lnTo>
                <a:cubicBezTo>
                  <a:pt x="14369" y="3941"/>
                  <a:pt x="14305" y="3927"/>
                  <a:pt x="14236" y="3927"/>
                </a:cubicBezTo>
                <a:cubicBezTo>
                  <a:pt x="14220" y="3927"/>
                  <a:pt x="14206" y="3935"/>
                  <a:pt x="14191" y="3937"/>
                </a:cubicBezTo>
                <a:lnTo>
                  <a:pt x="14162" y="3933"/>
                </a:lnTo>
                <a:lnTo>
                  <a:pt x="14163" y="3942"/>
                </a:lnTo>
                <a:cubicBezTo>
                  <a:pt x="13929" y="3979"/>
                  <a:pt x="13745" y="4173"/>
                  <a:pt x="13745" y="4418"/>
                </a:cubicBezTo>
                <a:lnTo>
                  <a:pt x="13745" y="13266"/>
                </a:lnTo>
                <a:cubicBezTo>
                  <a:pt x="13335" y="12955"/>
                  <a:pt x="12828" y="12764"/>
                  <a:pt x="12273" y="12764"/>
                </a:cubicBezTo>
                <a:lnTo>
                  <a:pt x="11291" y="12764"/>
                </a:lnTo>
                <a:cubicBezTo>
                  <a:pt x="9935" y="12764"/>
                  <a:pt x="8836" y="13862"/>
                  <a:pt x="8836" y="15218"/>
                </a:cubicBezTo>
                <a:cubicBezTo>
                  <a:pt x="8836" y="16574"/>
                  <a:pt x="9935" y="17673"/>
                  <a:pt x="11291" y="17673"/>
                </a:cubicBezTo>
                <a:lnTo>
                  <a:pt x="12273" y="17673"/>
                </a:lnTo>
                <a:cubicBezTo>
                  <a:pt x="13629" y="17673"/>
                  <a:pt x="14727" y="16574"/>
                  <a:pt x="14727" y="15218"/>
                </a:cubicBezTo>
                <a:lnTo>
                  <a:pt x="14727" y="7901"/>
                </a:lnTo>
                <a:lnTo>
                  <a:pt x="17972" y="8307"/>
                </a:lnTo>
                <a:cubicBezTo>
                  <a:pt x="18031" y="8332"/>
                  <a:pt x="18095" y="8345"/>
                  <a:pt x="18164" y="8345"/>
                </a:cubicBezTo>
                <a:cubicBezTo>
                  <a:pt x="18180" y="8345"/>
                  <a:pt x="18194" y="8338"/>
                  <a:pt x="18210" y="8336"/>
                </a:cubicBezTo>
                <a:lnTo>
                  <a:pt x="18238" y="8340"/>
                </a:lnTo>
                <a:lnTo>
                  <a:pt x="18237" y="8331"/>
                </a:lnTo>
                <a:cubicBezTo>
                  <a:pt x="18471" y="8294"/>
                  <a:pt x="18655" y="8100"/>
                  <a:pt x="18655" y="7855"/>
                </a:cubicBezTo>
                <a:lnTo>
                  <a:pt x="18655" y="4909"/>
                </a:lnTo>
                <a:cubicBezTo>
                  <a:pt x="18655" y="4638"/>
                  <a:pt x="18434" y="4418"/>
                  <a:pt x="18164" y="4418"/>
                </a:cubicBezTo>
                <a:moveTo>
                  <a:pt x="10800" y="10309"/>
                </a:moveTo>
                <a:cubicBezTo>
                  <a:pt x="10800" y="10038"/>
                  <a:pt x="10580" y="9818"/>
                  <a:pt x="10309" y="9818"/>
                </a:cubicBezTo>
                <a:lnTo>
                  <a:pt x="4418" y="9818"/>
                </a:lnTo>
                <a:cubicBezTo>
                  <a:pt x="4147" y="9818"/>
                  <a:pt x="3927" y="10038"/>
                  <a:pt x="3927" y="10309"/>
                </a:cubicBezTo>
                <a:cubicBezTo>
                  <a:pt x="3927" y="10580"/>
                  <a:pt x="4147" y="10800"/>
                  <a:pt x="4418" y="10800"/>
                </a:cubicBezTo>
                <a:lnTo>
                  <a:pt x="10309" y="10800"/>
                </a:lnTo>
                <a:cubicBezTo>
                  <a:pt x="10580" y="10800"/>
                  <a:pt x="10800" y="10580"/>
                  <a:pt x="10800" y="10309"/>
                </a:cubicBezTo>
                <a:moveTo>
                  <a:pt x="4418" y="6873"/>
                </a:moveTo>
                <a:lnTo>
                  <a:pt x="10309" y="6873"/>
                </a:lnTo>
                <a:cubicBezTo>
                  <a:pt x="10580" y="6873"/>
                  <a:pt x="10800" y="6653"/>
                  <a:pt x="10800" y="6382"/>
                </a:cubicBezTo>
                <a:cubicBezTo>
                  <a:pt x="10800" y="6110"/>
                  <a:pt x="10580" y="5891"/>
                  <a:pt x="10309" y="5891"/>
                </a:cubicBezTo>
                <a:lnTo>
                  <a:pt x="4418" y="5891"/>
                </a:lnTo>
                <a:cubicBezTo>
                  <a:pt x="4147" y="5891"/>
                  <a:pt x="3927" y="6110"/>
                  <a:pt x="3927" y="6382"/>
                </a:cubicBezTo>
                <a:cubicBezTo>
                  <a:pt x="3927" y="6653"/>
                  <a:pt x="4147" y="6873"/>
                  <a:pt x="4418" y="6873"/>
                </a:cubicBezTo>
                <a:moveTo>
                  <a:pt x="4418" y="8836"/>
                </a:moveTo>
                <a:lnTo>
                  <a:pt x="10309" y="8836"/>
                </a:lnTo>
                <a:cubicBezTo>
                  <a:pt x="10580" y="8836"/>
                  <a:pt x="10800" y="8617"/>
                  <a:pt x="10800" y="8345"/>
                </a:cubicBezTo>
                <a:cubicBezTo>
                  <a:pt x="10800" y="8074"/>
                  <a:pt x="10580" y="7855"/>
                  <a:pt x="10309" y="7855"/>
                </a:cubicBezTo>
                <a:lnTo>
                  <a:pt x="4418" y="7855"/>
                </a:lnTo>
                <a:cubicBezTo>
                  <a:pt x="4147" y="7855"/>
                  <a:pt x="3927" y="8074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1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1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54" name="Shape 2730">
            <a:extLst>
              <a:ext uri="{FF2B5EF4-FFF2-40B4-BE49-F238E27FC236}">
                <a16:creationId xmlns:a16="http://schemas.microsoft.com/office/drawing/2014/main" id="{967C668B-ABB4-B3A9-B3F4-373EDF3B3D29}"/>
              </a:ext>
            </a:extLst>
          </p:cNvPr>
          <p:cNvSpPr/>
          <p:nvPr/>
        </p:nvSpPr>
        <p:spPr>
          <a:xfrm>
            <a:off x="2919450" y="6578825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6691" y="5988"/>
                </a:moveTo>
                <a:lnTo>
                  <a:pt x="8836" y="7734"/>
                </a:lnTo>
                <a:lnTo>
                  <a:pt x="8836" y="5794"/>
                </a:lnTo>
                <a:lnTo>
                  <a:pt x="16691" y="4048"/>
                </a:lnTo>
                <a:cubicBezTo>
                  <a:pt x="16691" y="4048"/>
                  <a:pt x="16691" y="5988"/>
                  <a:pt x="16691" y="5988"/>
                </a:cubicBezTo>
                <a:close/>
                <a:moveTo>
                  <a:pt x="15218" y="15709"/>
                </a:moveTo>
                <a:lnTo>
                  <a:pt x="14236" y="15709"/>
                </a:lnTo>
                <a:cubicBezTo>
                  <a:pt x="13423" y="15709"/>
                  <a:pt x="12764" y="15050"/>
                  <a:pt x="12764" y="14236"/>
                </a:cubicBezTo>
                <a:cubicBezTo>
                  <a:pt x="12764" y="13423"/>
                  <a:pt x="13423" y="12764"/>
                  <a:pt x="14236" y="12764"/>
                </a:cubicBezTo>
                <a:lnTo>
                  <a:pt x="15218" y="12764"/>
                </a:lnTo>
                <a:cubicBezTo>
                  <a:pt x="16032" y="12764"/>
                  <a:pt x="16691" y="13423"/>
                  <a:pt x="16691" y="14236"/>
                </a:cubicBezTo>
                <a:cubicBezTo>
                  <a:pt x="16691" y="15050"/>
                  <a:pt x="16032" y="15709"/>
                  <a:pt x="15218" y="15709"/>
                </a:cubicBezTo>
                <a:moveTo>
                  <a:pt x="6382" y="17673"/>
                </a:moveTo>
                <a:lnTo>
                  <a:pt x="5400" y="17673"/>
                </a:lnTo>
                <a:cubicBezTo>
                  <a:pt x="4586" y="17673"/>
                  <a:pt x="3927" y="17014"/>
                  <a:pt x="3927" y="16200"/>
                </a:cubicBezTo>
                <a:cubicBezTo>
                  <a:pt x="3927" y="15387"/>
                  <a:pt x="4586" y="14727"/>
                  <a:pt x="5400" y="14727"/>
                </a:cubicBezTo>
                <a:lnTo>
                  <a:pt x="6382" y="14727"/>
                </a:lnTo>
                <a:cubicBezTo>
                  <a:pt x="7195" y="14727"/>
                  <a:pt x="7855" y="15387"/>
                  <a:pt x="7855" y="16200"/>
                </a:cubicBezTo>
                <a:cubicBezTo>
                  <a:pt x="7855" y="17014"/>
                  <a:pt x="7195" y="17673"/>
                  <a:pt x="6382" y="17673"/>
                </a:cubicBezTo>
                <a:moveTo>
                  <a:pt x="17182" y="2945"/>
                </a:moveTo>
                <a:cubicBezTo>
                  <a:pt x="17148" y="2945"/>
                  <a:pt x="17119" y="2958"/>
                  <a:pt x="17088" y="2965"/>
                </a:cubicBezTo>
                <a:lnTo>
                  <a:pt x="17086" y="2955"/>
                </a:lnTo>
                <a:lnTo>
                  <a:pt x="8249" y="4919"/>
                </a:lnTo>
                <a:lnTo>
                  <a:pt x="8251" y="4928"/>
                </a:lnTo>
                <a:cubicBezTo>
                  <a:pt x="8027" y="4973"/>
                  <a:pt x="7855" y="5162"/>
                  <a:pt x="7855" y="5400"/>
                </a:cubicBezTo>
                <a:lnTo>
                  <a:pt x="7855" y="14248"/>
                </a:lnTo>
                <a:cubicBezTo>
                  <a:pt x="7444" y="13937"/>
                  <a:pt x="6937" y="13745"/>
                  <a:pt x="6382" y="13745"/>
                </a:cubicBezTo>
                <a:lnTo>
                  <a:pt x="5400" y="13745"/>
                </a:lnTo>
                <a:cubicBezTo>
                  <a:pt x="4044" y="13745"/>
                  <a:pt x="2945" y="14844"/>
                  <a:pt x="2945" y="16200"/>
                </a:cubicBezTo>
                <a:cubicBezTo>
                  <a:pt x="2945" y="17556"/>
                  <a:pt x="4044" y="18655"/>
                  <a:pt x="5400" y="18655"/>
                </a:cubicBezTo>
                <a:lnTo>
                  <a:pt x="6382" y="18655"/>
                </a:lnTo>
                <a:cubicBezTo>
                  <a:pt x="7737" y="18655"/>
                  <a:pt x="8836" y="17556"/>
                  <a:pt x="8836" y="16200"/>
                </a:cubicBezTo>
                <a:lnTo>
                  <a:pt x="8836" y="8739"/>
                </a:lnTo>
                <a:lnTo>
                  <a:pt x="16691" y="6994"/>
                </a:lnTo>
                <a:lnTo>
                  <a:pt x="16691" y="12284"/>
                </a:lnTo>
                <a:cubicBezTo>
                  <a:pt x="16280" y="11974"/>
                  <a:pt x="15773" y="11782"/>
                  <a:pt x="15218" y="11782"/>
                </a:cubicBezTo>
                <a:lnTo>
                  <a:pt x="14236" y="11782"/>
                </a:lnTo>
                <a:cubicBezTo>
                  <a:pt x="12881" y="11782"/>
                  <a:pt x="11782" y="12881"/>
                  <a:pt x="11782" y="14236"/>
                </a:cubicBezTo>
                <a:cubicBezTo>
                  <a:pt x="11782" y="15592"/>
                  <a:pt x="12881" y="16691"/>
                  <a:pt x="14236" y="16691"/>
                </a:cubicBezTo>
                <a:lnTo>
                  <a:pt x="15218" y="16691"/>
                </a:lnTo>
                <a:cubicBezTo>
                  <a:pt x="16573" y="16691"/>
                  <a:pt x="17673" y="15592"/>
                  <a:pt x="17673" y="14236"/>
                </a:cubicBezTo>
                <a:lnTo>
                  <a:pt x="17673" y="3436"/>
                </a:lnTo>
                <a:cubicBezTo>
                  <a:pt x="17673" y="3165"/>
                  <a:pt x="17453" y="2945"/>
                  <a:pt x="17182" y="294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55" name="Shape 2731">
            <a:extLst>
              <a:ext uri="{FF2B5EF4-FFF2-40B4-BE49-F238E27FC236}">
                <a16:creationId xmlns:a16="http://schemas.microsoft.com/office/drawing/2014/main" id="{98DD20D4-98E1-316B-2029-3CC20C77ED26}"/>
              </a:ext>
            </a:extLst>
          </p:cNvPr>
          <p:cNvSpPr/>
          <p:nvPr/>
        </p:nvSpPr>
        <p:spPr>
          <a:xfrm>
            <a:off x="3719550" y="6597872"/>
            <a:ext cx="419100" cy="3809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74" y="6862"/>
                </a:moveTo>
                <a:lnTo>
                  <a:pt x="18121" y="9450"/>
                </a:lnTo>
                <a:lnTo>
                  <a:pt x="17427" y="8686"/>
                </a:lnTo>
                <a:lnTo>
                  <a:pt x="19780" y="6098"/>
                </a:lnTo>
                <a:cubicBezTo>
                  <a:pt x="19869" y="6000"/>
                  <a:pt x="19992" y="5940"/>
                  <a:pt x="20127" y="5940"/>
                </a:cubicBezTo>
                <a:cubicBezTo>
                  <a:pt x="20398" y="5940"/>
                  <a:pt x="20618" y="6182"/>
                  <a:pt x="20618" y="6480"/>
                </a:cubicBezTo>
                <a:cubicBezTo>
                  <a:pt x="20618" y="6629"/>
                  <a:pt x="20563" y="6764"/>
                  <a:pt x="20474" y="6862"/>
                </a:cubicBezTo>
                <a:moveTo>
                  <a:pt x="21600" y="6480"/>
                </a:moveTo>
                <a:cubicBezTo>
                  <a:pt x="21600" y="5586"/>
                  <a:pt x="20941" y="4860"/>
                  <a:pt x="20127" y="4860"/>
                </a:cubicBezTo>
                <a:cubicBezTo>
                  <a:pt x="19720" y="4860"/>
                  <a:pt x="19352" y="5041"/>
                  <a:pt x="19086" y="5335"/>
                </a:cubicBezTo>
                <a:lnTo>
                  <a:pt x="6813" y="18835"/>
                </a:lnTo>
                <a:cubicBezTo>
                  <a:pt x="6547" y="19128"/>
                  <a:pt x="6382" y="19533"/>
                  <a:pt x="6382" y="19980"/>
                </a:cubicBezTo>
                <a:cubicBezTo>
                  <a:pt x="6382" y="20874"/>
                  <a:pt x="7041" y="21600"/>
                  <a:pt x="7855" y="21600"/>
                </a:cubicBezTo>
                <a:cubicBezTo>
                  <a:pt x="8262" y="21600"/>
                  <a:pt x="8630" y="21419"/>
                  <a:pt x="8896" y="21125"/>
                </a:cubicBezTo>
                <a:lnTo>
                  <a:pt x="21169" y="7625"/>
                </a:lnTo>
                <a:cubicBezTo>
                  <a:pt x="21435" y="7332"/>
                  <a:pt x="21600" y="6927"/>
                  <a:pt x="21600" y="6480"/>
                </a:cubicBezTo>
                <a:moveTo>
                  <a:pt x="20127" y="14040"/>
                </a:moveTo>
                <a:lnTo>
                  <a:pt x="18655" y="14040"/>
                </a:lnTo>
                <a:lnTo>
                  <a:pt x="18655" y="11918"/>
                </a:lnTo>
                <a:lnTo>
                  <a:pt x="15744" y="15120"/>
                </a:lnTo>
                <a:lnTo>
                  <a:pt x="20127" y="15120"/>
                </a:lnTo>
                <a:cubicBezTo>
                  <a:pt x="20398" y="15120"/>
                  <a:pt x="20618" y="15362"/>
                  <a:pt x="20618" y="15660"/>
                </a:cubicBezTo>
                <a:cubicBezTo>
                  <a:pt x="20618" y="15958"/>
                  <a:pt x="20398" y="16200"/>
                  <a:pt x="20127" y="16200"/>
                </a:cubicBezTo>
                <a:lnTo>
                  <a:pt x="14762" y="16200"/>
                </a:lnTo>
                <a:lnTo>
                  <a:pt x="13780" y="17280"/>
                </a:lnTo>
                <a:lnTo>
                  <a:pt x="20127" y="17280"/>
                </a:lnTo>
                <a:cubicBezTo>
                  <a:pt x="20941" y="17280"/>
                  <a:pt x="21600" y="16554"/>
                  <a:pt x="21600" y="15660"/>
                </a:cubicBezTo>
                <a:cubicBezTo>
                  <a:pt x="21600" y="14766"/>
                  <a:pt x="20941" y="14040"/>
                  <a:pt x="20127" y="14040"/>
                </a:cubicBezTo>
                <a:moveTo>
                  <a:pt x="7820" y="16200"/>
                </a:moveTo>
                <a:lnTo>
                  <a:pt x="1473" y="16200"/>
                </a:lnTo>
                <a:cubicBezTo>
                  <a:pt x="1202" y="16200"/>
                  <a:pt x="982" y="15958"/>
                  <a:pt x="982" y="15660"/>
                </a:cubicBezTo>
                <a:cubicBezTo>
                  <a:pt x="982" y="15362"/>
                  <a:pt x="1202" y="15120"/>
                  <a:pt x="1473" y="15120"/>
                </a:cubicBezTo>
                <a:lnTo>
                  <a:pt x="8802" y="15120"/>
                </a:lnTo>
                <a:lnTo>
                  <a:pt x="12729" y="10800"/>
                </a:lnTo>
                <a:lnTo>
                  <a:pt x="3927" y="10800"/>
                </a:lnTo>
                <a:lnTo>
                  <a:pt x="3927" y="1080"/>
                </a:lnTo>
                <a:lnTo>
                  <a:pt x="17673" y="1080"/>
                </a:lnTo>
                <a:lnTo>
                  <a:pt x="17673" y="5362"/>
                </a:lnTo>
                <a:lnTo>
                  <a:pt x="18655" y="4282"/>
                </a:lnTo>
                <a:lnTo>
                  <a:pt x="18655" y="540"/>
                </a:lnTo>
                <a:cubicBezTo>
                  <a:pt x="18655" y="242"/>
                  <a:pt x="18434" y="0"/>
                  <a:pt x="18164" y="0"/>
                </a:cubicBezTo>
                <a:lnTo>
                  <a:pt x="3436" y="0"/>
                </a:lnTo>
                <a:cubicBezTo>
                  <a:pt x="3166" y="0"/>
                  <a:pt x="2945" y="242"/>
                  <a:pt x="2945" y="540"/>
                </a:cubicBezTo>
                <a:lnTo>
                  <a:pt x="2945" y="14040"/>
                </a:lnTo>
                <a:lnTo>
                  <a:pt x="1473" y="14040"/>
                </a:lnTo>
                <a:cubicBezTo>
                  <a:pt x="659" y="14040"/>
                  <a:pt x="0" y="14766"/>
                  <a:pt x="0" y="15660"/>
                </a:cubicBezTo>
                <a:cubicBezTo>
                  <a:pt x="0" y="16554"/>
                  <a:pt x="659" y="17280"/>
                  <a:pt x="1473" y="17280"/>
                </a:cubicBezTo>
                <a:lnTo>
                  <a:pt x="6838" y="17280"/>
                </a:lnTo>
                <a:cubicBezTo>
                  <a:pt x="6838" y="17280"/>
                  <a:pt x="7820" y="16200"/>
                  <a:pt x="7820" y="16200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56" name="Shape 2732">
            <a:extLst>
              <a:ext uri="{FF2B5EF4-FFF2-40B4-BE49-F238E27FC236}">
                <a16:creationId xmlns:a16="http://schemas.microsoft.com/office/drawing/2014/main" id="{BC199DF3-62C8-2D9D-69C0-78E3ED72E5AD}"/>
              </a:ext>
            </a:extLst>
          </p:cNvPr>
          <p:cNvSpPr/>
          <p:nvPr/>
        </p:nvSpPr>
        <p:spPr>
          <a:xfrm>
            <a:off x="4519650" y="6693112"/>
            <a:ext cx="419100" cy="1904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236" y="19413"/>
                </a:moveTo>
                <a:lnTo>
                  <a:pt x="13945" y="13593"/>
                </a:lnTo>
                <a:cubicBezTo>
                  <a:pt x="14130" y="12747"/>
                  <a:pt x="14236" y="11802"/>
                  <a:pt x="14236" y="10800"/>
                </a:cubicBezTo>
                <a:cubicBezTo>
                  <a:pt x="14236" y="9799"/>
                  <a:pt x="14130" y="8854"/>
                  <a:pt x="13945" y="8007"/>
                </a:cubicBezTo>
                <a:lnTo>
                  <a:pt x="19236" y="2187"/>
                </a:lnTo>
                <a:cubicBezTo>
                  <a:pt x="20007" y="2465"/>
                  <a:pt x="20618" y="6209"/>
                  <a:pt x="20618" y="10800"/>
                </a:cubicBezTo>
                <a:cubicBezTo>
                  <a:pt x="20618" y="15392"/>
                  <a:pt x="20007" y="19136"/>
                  <a:pt x="19236" y="19413"/>
                </a:cubicBezTo>
                <a:moveTo>
                  <a:pt x="11291" y="15120"/>
                </a:moveTo>
                <a:lnTo>
                  <a:pt x="10309" y="15120"/>
                </a:lnTo>
                <a:cubicBezTo>
                  <a:pt x="9225" y="15120"/>
                  <a:pt x="8345" y="13186"/>
                  <a:pt x="8345" y="10800"/>
                </a:cubicBezTo>
                <a:cubicBezTo>
                  <a:pt x="8345" y="8414"/>
                  <a:pt x="9225" y="6480"/>
                  <a:pt x="10309" y="6480"/>
                </a:cubicBezTo>
                <a:lnTo>
                  <a:pt x="11291" y="6480"/>
                </a:lnTo>
                <a:cubicBezTo>
                  <a:pt x="12375" y="6480"/>
                  <a:pt x="13255" y="8414"/>
                  <a:pt x="13255" y="10800"/>
                </a:cubicBezTo>
                <a:cubicBezTo>
                  <a:pt x="13255" y="13186"/>
                  <a:pt x="12375" y="15120"/>
                  <a:pt x="11291" y="15120"/>
                </a:cubicBezTo>
                <a:moveTo>
                  <a:pt x="7654" y="13593"/>
                </a:moveTo>
                <a:lnTo>
                  <a:pt x="2363" y="19413"/>
                </a:lnTo>
                <a:cubicBezTo>
                  <a:pt x="1593" y="19135"/>
                  <a:pt x="982" y="15391"/>
                  <a:pt x="982" y="10800"/>
                </a:cubicBezTo>
                <a:cubicBezTo>
                  <a:pt x="982" y="6209"/>
                  <a:pt x="1593" y="2465"/>
                  <a:pt x="2363" y="2187"/>
                </a:cubicBezTo>
                <a:lnTo>
                  <a:pt x="7654" y="8007"/>
                </a:lnTo>
                <a:cubicBezTo>
                  <a:pt x="7470" y="8854"/>
                  <a:pt x="7364" y="9799"/>
                  <a:pt x="7364" y="10800"/>
                </a:cubicBezTo>
                <a:cubicBezTo>
                  <a:pt x="7364" y="11802"/>
                  <a:pt x="7470" y="12747"/>
                  <a:pt x="7654" y="13593"/>
                </a:cubicBezTo>
                <a:moveTo>
                  <a:pt x="19145" y="0"/>
                </a:moveTo>
                <a:cubicBezTo>
                  <a:pt x="19066" y="0"/>
                  <a:pt x="18994" y="51"/>
                  <a:pt x="18928" y="124"/>
                </a:cubicBezTo>
                <a:lnTo>
                  <a:pt x="18925" y="114"/>
                </a:lnTo>
                <a:lnTo>
                  <a:pt x="13374" y="6221"/>
                </a:lnTo>
                <a:cubicBezTo>
                  <a:pt x="12841" y="5047"/>
                  <a:pt x="12105" y="4320"/>
                  <a:pt x="11291" y="4320"/>
                </a:cubicBezTo>
                <a:lnTo>
                  <a:pt x="10309" y="4320"/>
                </a:lnTo>
                <a:cubicBezTo>
                  <a:pt x="9495" y="4320"/>
                  <a:pt x="8758" y="5047"/>
                  <a:pt x="8225" y="6221"/>
                </a:cubicBezTo>
                <a:lnTo>
                  <a:pt x="2674" y="114"/>
                </a:lnTo>
                <a:lnTo>
                  <a:pt x="2671" y="124"/>
                </a:lnTo>
                <a:cubicBezTo>
                  <a:pt x="2606" y="51"/>
                  <a:pt x="2534" y="0"/>
                  <a:pt x="2455" y="0"/>
                </a:cubicBezTo>
                <a:cubicBezTo>
                  <a:pt x="1099" y="0"/>
                  <a:pt x="0" y="4835"/>
                  <a:pt x="0" y="10800"/>
                </a:cubicBezTo>
                <a:cubicBezTo>
                  <a:pt x="0" y="16765"/>
                  <a:pt x="1099" y="21600"/>
                  <a:pt x="2455" y="21600"/>
                </a:cubicBezTo>
                <a:cubicBezTo>
                  <a:pt x="2534" y="21600"/>
                  <a:pt x="2605" y="21549"/>
                  <a:pt x="2671" y="21477"/>
                </a:cubicBezTo>
                <a:lnTo>
                  <a:pt x="2674" y="21486"/>
                </a:lnTo>
                <a:lnTo>
                  <a:pt x="8225" y="15379"/>
                </a:lnTo>
                <a:cubicBezTo>
                  <a:pt x="8758" y="16554"/>
                  <a:pt x="9495" y="17280"/>
                  <a:pt x="10309" y="17280"/>
                </a:cubicBezTo>
                <a:lnTo>
                  <a:pt x="11291" y="17280"/>
                </a:lnTo>
                <a:cubicBezTo>
                  <a:pt x="12105" y="17280"/>
                  <a:pt x="12842" y="16554"/>
                  <a:pt x="13375" y="15379"/>
                </a:cubicBezTo>
                <a:lnTo>
                  <a:pt x="18940" y="21501"/>
                </a:lnTo>
                <a:lnTo>
                  <a:pt x="18941" y="21496"/>
                </a:lnTo>
                <a:cubicBezTo>
                  <a:pt x="19003" y="21560"/>
                  <a:pt x="19072" y="21600"/>
                  <a:pt x="19145" y="21600"/>
                </a:cubicBezTo>
                <a:cubicBezTo>
                  <a:pt x="20501" y="21600"/>
                  <a:pt x="21600" y="16765"/>
                  <a:pt x="21600" y="10800"/>
                </a:cubicBezTo>
                <a:cubicBezTo>
                  <a:pt x="21600" y="4835"/>
                  <a:pt x="20501" y="0"/>
                  <a:pt x="19145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57" name="Shape 2733">
            <a:extLst>
              <a:ext uri="{FF2B5EF4-FFF2-40B4-BE49-F238E27FC236}">
                <a16:creationId xmlns:a16="http://schemas.microsoft.com/office/drawing/2014/main" id="{138CDA63-4B2C-C21C-ED17-E81F159FD4D2}"/>
              </a:ext>
            </a:extLst>
          </p:cNvPr>
          <p:cNvSpPr/>
          <p:nvPr/>
        </p:nvSpPr>
        <p:spPr>
          <a:xfrm>
            <a:off x="5453099" y="6578825"/>
            <a:ext cx="1524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364"/>
                </a:moveTo>
                <a:lnTo>
                  <a:pt x="2804" y="17041"/>
                </a:lnTo>
                <a:lnTo>
                  <a:pt x="9142" y="5518"/>
                </a:lnTo>
                <a:lnTo>
                  <a:pt x="9803" y="5724"/>
                </a:lnTo>
                <a:cubicBezTo>
                  <a:pt x="9859" y="5747"/>
                  <a:pt x="9925" y="5764"/>
                  <a:pt x="9991" y="5783"/>
                </a:cubicBezTo>
                <a:lnTo>
                  <a:pt x="10130" y="5826"/>
                </a:lnTo>
                <a:lnTo>
                  <a:pt x="10141" y="5820"/>
                </a:lnTo>
                <a:cubicBezTo>
                  <a:pt x="10339" y="5861"/>
                  <a:pt x="10555" y="5891"/>
                  <a:pt x="10800" y="5891"/>
                </a:cubicBezTo>
                <a:cubicBezTo>
                  <a:pt x="11045" y="5891"/>
                  <a:pt x="11261" y="5861"/>
                  <a:pt x="11459" y="5820"/>
                </a:cubicBezTo>
                <a:lnTo>
                  <a:pt x="11470" y="5826"/>
                </a:lnTo>
                <a:lnTo>
                  <a:pt x="11609" y="5783"/>
                </a:lnTo>
                <a:cubicBezTo>
                  <a:pt x="11675" y="5764"/>
                  <a:pt x="11741" y="5747"/>
                  <a:pt x="11797" y="5724"/>
                </a:cubicBezTo>
                <a:lnTo>
                  <a:pt x="12457" y="5518"/>
                </a:lnTo>
                <a:lnTo>
                  <a:pt x="14283" y="8836"/>
                </a:lnTo>
                <a:lnTo>
                  <a:pt x="10800" y="8836"/>
                </a:lnTo>
                <a:cubicBezTo>
                  <a:pt x="10054" y="8836"/>
                  <a:pt x="9450" y="9056"/>
                  <a:pt x="9450" y="9327"/>
                </a:cubicBezTo>
                <a:cubicBezTo>
                  <a:pt x="9450" y="9599"/>
                  <a:pt x="10054" y="9818"/>
                  <a:pt x="10800" y="9818"/>
                </a:cubicBezTo>
                <a:lnTo>
                  <a:pt x="14824" y="9818"/>
                </a:lnTo>
                <a:lnTo>
                  <a:pt x="18796" y="17041"/>
                </a:lnTo>
                <a:cubicBezTo>
                  <a:pt x="18796" y="17041"/>
                  <a:pt x="10800" y="20364"/>
                  <a:pt x="10800" y="20364"/>
                </a:cubicBezTo>
                <a:close/>
                <a:moveTo>
                  <a:pt x="2776" y="2264"/>
                </a:moveTo>
                <a:cubicBezTo>
                  <a:pt x="3291" y="1541"/>
                  <a:pt x="6683" y="982"/>
                  <a:pt x="10800" y="982"/>
                </a:cubicBezTo>
                <a:cubicBezTo>
                  <a:pt x="14917" y="982"/>
                  <a:pt x="18308" y="1541"/>
                  <a:pt x="18825" y="2264"/>
                </a:cubicBezTo>
                <a:lnTo>
                  <a:pt x="10800" y="4765"/>
                </a:lnTo>
                <a:cubicBezTo>
                  <a:pt x="10800" y="4765"/>
                  <a:pt x="2776" y="2264"/>
                  <a:pt x="2776" y="2264"/>
                </a:cubicBezTo>
                <a:close/>
                <a:moveTo>
                  <a:pt x="21551" y="17094"/>
                </a:moveTo>
                <a:lnTo>
                  <a:pt x="21578" y="17093"/>
                </a:lnTo>
                <a:lnTo>
                  <a:pt x="17575" y="9818"/>
                </a:lnTo>
                <a:lnTo>
                  <a:pt x="18900" y="9818"/>
                </a:lnTo>
                <a:cubicBezTo>
                  <a:pt x="19646" y="9818"/>
                  <a:pt x="20250" y="9599"/>
                  <a:pt x="20250" y="9327"/>
                </a:cubicBezTo>
                <a:cubicBezTo>
                  <a:pt x="20250" y="9056"/>
                  <a:pt x="19646" y="8836"/>
                  <a:pt x="18900" y="8836"/>
                </a:cubicBezTo>
                <a:lnTo>
                  <a:pt x="17036" y="8836"/>
                </a:lnTo>
                <a:lnTo>
                  <a:pt x="14828" y="4820"/>
                </a:lnTo>
                <a:lnTo>
                  <a:pt x="14801" y="4822"/>
                </a:lnTo>
                <a:cubicBezTo>
                  <a:pt x="14795" y="4812"/>
                  <a:pt x="14792" y="4803"/>
                  <a:pt x="14785" y="4793"/>
                </a:cubicBezTo>
                <a:lnTo>
                  <a:pt x="20920" y="2881"/>
                </a:lnTo>
                <a:lnTo>
                  <a:pt x="20909" y="2874"/>
                </a:lnTo>
                <a:cubicBezTo>
                  <a:pt x="21315" y="2789"/>
                  <a:pt x="21600" y="2637"/>
                  <a:pt x="21600" y="2455"/>
                </a:cubicBezTo>
                <a:cubicBezTo>
                  <a:pt x="21600" y="1099"/>
                  <a:pt x="16764" y="0"/>
                  <a:pt x="10800" y="0"/>
                </a:cubicBezTo>
                <a:cubicBezTo>
                  <a:pt x="4836" y="0"/>
                  <a:pt x="0" y="1099"/>
                  <a:pt x="0" y="2455"/>
                </a:cubicBezTo>
                <a:cubicBezTo>
                  <a:pt x="0" y="2637"/>
                  <a:pt x="285" y="2789"/>
                  <a:pt x="691" y="2874"/>
                </a:cubicBezTo>
                <a:lnTo>
                  <a:pt x="680" y="2881"/>
                </a:lnTo>
                <a:lnTo>
                  <a:pt x="6815" y="4793"/>
                </a:lnTo>
                <a:cubicBezTo>
                  <a:pt x="6808" y="4802"/>
                  <a:pt x="6805" y="4812"/>
                  <a:pt x="6799" y="4822"/>
                </a:cubicBezTo>
                <a:lnTo>
                  <a:pt x="6772" y="4820"/>
                </a:lnTo>
                <a:lnTo>
                  <a:pt x="22" y="17093"/>
                </a:lnTo>
                <a:lnTo>
                  <a:pt x="49" y="17094"/>
                </a:lnTo>
                <a:cubicBezTo>
                  <a:pt x="34" y="17123"/>
                  <a:pt x="0" y="17151"/>
                  <a:pt x="0" y="17182"/>
                </a:cubicBezTo>
                <a:cubicBezTo>
                  <a:pt x="0" y="17306"/>
                  <a:pt x="137" y="17416"/>
                  <a:pt x="345" y="17502"/>
                </a:cubicBezTo>
                <a:lnTo>
                  <a:pt x="335" y="17505"/>
                </a:lnTo>
                <a:lnTo>
                  <a:pt x="9785" y="21432"/>
                </a:lnTo>
                <a:lnTo>
                  <a:pt x="9795" y="21429"/>
                </a:lnTo>
                <a:cubicBezTo>
                  <a:pt x="10041" y="21532"/>
                  <a:pt x="10394" y="21600"/>
                  <a:pt x="10800" y="21600"/>
                </a:cubicBezTo>
                <a:cubicBezTo>
                  <a:pt x="11206" y="21600"/>
                  <a:pt x="11557" y="21532"/>
                  <a:pt x="11805" y="21429"/>
                </a:cubicBezTo>
                <a:lnTo>
                  <a:pt x="11815" y="21432"/>
                </a:lnTo>
                <a:lnTo>
                  <a:pt x="21265" y="17505"/>
                </a:lnTo>
                <a:lnTo>
                  <a:pt x="21255" y="17502"/>
                </a:lnTo>
                <a:cubicBezTo>
                  <a:pt x="21463" y="17416"/>
                  <a:pt x="21600" y="17306"/>
                  <a:pt x="21600" y="17182"/>
                </a:cubicBezTo>
                <a:cubicBezTo>
                  <a:pt x="21600" y="17151"/>
                  <a:pt x="21566" y="17123"/>
                  <a:pt x="21551" y="17094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58" name="Shape 2734">
            <a:extLst>
              <a:ext uri="{FF2B5EF4-FFF2-40B4-BE49-F238E27FC236}">
                <a16:creationId xmlns:a16="http://schemas.microsoft.com/office/drawing/2014/main" id="{D2070B48-F8F6-1343-8734-93A8A7BF9BB3}"/>
              </a:ext>
            </a:extLst>
          </p:cNvPr>
          <p:cNvSpPr/>
          <p:nvPr/>
        </p:nvSpPr>
        <p:spPr>
          <a:xfrm>
            <a:off x="6119851" y="6635969"/>
            <a:ext cx="419100" cy="3047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9450"/>
                </a:moveTo>
                <a:lnTo>
                  <a:pt x="9140" y="9450"/>
                </a:lnTo>
                <a:lnTo>
                  <a:pt x="8293" y="7123"/>
                </a:lnTo>
                <a:lnTo>
                  <a:pt x="8289" y="7126"/>
                </a:lnTo>
                <a:cubicBezTo>
                  <a:pt x="8208" y="6906"/>
                  <a:pt x="8046" y="6750"/>
                  <a:pt x="7855" y="6750"/>
                </a:cubicBezTo>
                <a:cubicBezTo>
                  <a:pt x="7663" y="6750"/>
                  <a:pt x="7501" y="6906"/>
                  <a:pt x="7420" y="7126"/>
                </a:cubicBezTo>
                <a:lnTo>
                  <a:pt x="7415" y="7123"/>
                </a:lnTo>
                <a:lnTo>
                  <a:pt x="6569" y="9450"/>
                </a:lnTo>
                <a:lnTo>
                  <a:pt x="5400" y="9450"/>
                </a:lnTo>
                <a:cubicBezTo>
                  <a:pt x="5129" y="9450"/>
                  <a:pt x="4909" y="9752"/>
                  <a:pt x="4909" y="10125"/>
                </a:cubicBezTo>
                <a:cubicBezTo>
                  <a:pt x="4909" y="10571"/>
                  <a:pt x="5128" y="10687"/>
                  <a:pt x="5128" y="10687"/>
                </a:cubicBezTo>
                <a:lnTo>
                  <a:pt x="6405" y="11857"/>
                </a:lnTo>
                <a:lnTo>
                  <a:pt x="5914" y="14014"/>
                </a:lnTo>
                <a:cubicBezTo>
                  <a:pt x="5905" y="14067"/>
                  <a:pt x="5891" y="14118"/>
                  <a:pt x="5891" y="14175"/>
                </a:cubicBezTo>
                <a:cubicBezTo>
                  <a:pt x="5891" y="14548"/>
                  <a:pt x="6110" y="14850"/>
                  <a:pt x="6382" y="14850"/>
                </a:cubicBezTo>
                <a:cubicBezTo>
                  <a:pt x="6483" y="14850"/>
                  <a:pt x="6574" y="14801"/>
                  <a:pt x="6650" y="14727"/>
                </a:cubicBezTo>
                <a:lnTo>
                  <a:pt x="7855" y="13636"/>
                </a:lnTo>
                <a:lnTo>
                  <a:pt x="9055" y="14737"/>
                </a:lnTo>
                <a:cubicBezTo>
                  <a:pt x="9055" y="14737"/>
                  <a:pt x="9127" y="14850"/>
                  <a:pt x="9327" y="14850"/>
                </a:cubicBezTo>
                <a:cubicBezTo>
                  <a:pt x="9599" y="14850"/>
                  <a:pt x="9818" y="14548"/>
                  <a:pt x="9818" y="14175"/>
                </a:cubicBezTo>
                <a:cubicBezTo>
                  <a:pt x="9818" y="14117"/>
                  <a:pt x="9798" y="14070"/>
                  <a:pt x="9787" y="14017"/>
                </a:cubicBezTo>
                <a:lnTo>
                  <a:pt x="9304" y="11857"/>
                </a:lnTo>
                <a:lnTo>
                  <a:pt x="10581" y="10687"/>
                </a:lnTo>
                <a:cubicBezTo>
                  <a:pt x="10581" y="10687"/>
                  <a:pt x="10800" y="10571"/>
                  <a:pt x="10800" y="10125"/>
                </a:cubicBezTo>
                <a:cubicBezTo>
                  <a:pt x="10800" y="9752"/>
                  <a:pt x="10580" y="9450"/>
                  <a:pt x="10309" y="9450"/>
                </a:cubicBezTo>
                <a:moveTo>
                  <a:pt x="13255" y="11475"/>
                </a:moveTo>
                <a:lnTo>
                  <a:pt x="15218" y="11475"/>
                </a:lnTo>
                <a:cubicBezTo>
                  <a:pt x="15490" y="11475"/>
                  <a:pt x="15709" y="11173"/>
                  <a:pt x="15709" y="10800"/>
                </a:cubicBezTo>
                <a:cubicBezTo>
                  <a:pt x="15709" y="10427"/>
                  <a:pt x="15490" y="10125"/>
                  <a:pt x="15218" y="10125"/>
                </a:cubicBezTo>
                <a:lnTo>
                  <a:pt x="13255" y="10125"/>
                </a:lnTo>
                <a:cubicBezTo>
                  <a:pt x="12983" y="10125"/>
                  <a:pt x="12764" y="10427"/>
                  <a:pt x="12764" y="10800"/>
                </a:cubicBezTo>
                <a:cubicBezTo>
                  <a:pt x="12764" y="11173"/>
                  <a:pt x="12983" y="11475"/>
                  <a:pt x="13255" y="11475"/>
                </a:cubicBezTo>
                <a:moveTo>
                  <a:pt x="16200" y="12150"/>
                </a:moveTo>
                <a:lnTo>
                  <a:pt x="13255" y="12150"/>
                </a:lnTo>
                <a:cubicBezTo>
                  <a:pt x="12983" y="12150"/>
                  <a:pt x="12764" y="12452"/>
                  <a:pt x="12764" y="12825"/>
                </a:cubicBezTo>
                <a:cubicBezTo>
                  <a:pt x="12764" y="13198"/>
                  <a:pt x="12983" y="13500"/>
                  <a:pt x="13255" y="13500"/>
                </a:cubicBezTo>
                <a:lnTo>
                  <a:pt x="16200" y="13500"/>
                </a:lnTo>
                <a:cubicBezTo>
                  <a:pt x="16471" y="13500"/>
                  <a:pt x="16691" y="13198"/>
                  <a:pt x="16691" y="12825"/>
                </a:cubicBezTo>
                <a:cubicBezTo>
                  <a:pt x="16691" y="12452"/>
                  <a:pt x="16471" y="12150"/>
                  <a:pt x="16200" y="12150"/>
                </a:cubicBezTo>
                <a:moveTo>
                  <a:pt x="20618" y="14768"/>
                </a:moveTo>
                <a:lnTo>
                  <a:pt x="20618" y="17550"/>
                </a:lnTo>
                <a:lnTo>
                  <a:pt x="982" y="17550"/>
                </a:lnTo>
                <a:lnTo>
                  <a:pt x="982" y="14768"/>
                </a:lnTo>
                <a:cubicBezTo>
                  <a:pt x="2102" y="14393"/>
                  <a:pt x="2945" y="12759"/>
                  <a:pt x="2945" y="10800"/>
                </a:cubicBezTo>
                <a:cubicBezTo>
                  <a:pt x="2945" y="8841"/>
                  <a:pt x="2102" y="7207"/>
                  <a:pt x="982" y="6832"/>
                </a:cubicBezTo>
                <a:lnTo>
                  <a:pt x="982" y="4050"/>
                </a:lnTo>
                <a:lnTo>
                  <a:pt x="20618" y="4050"/>
                </a:lnTo>
                <a:lnTo>
                  <a:pt x="20618" y="6832"/>
                </a:lnTo>
                <a:cubicBezTo>
                  <a:pt x="19498" y="7207"/>
                  <a:pt x="18655" y="8841"/>
                  <a:pt x="18655" y="10800"/>
                </a:cubicBezTo>
                <a:cubicBezTo>
                  <a:pt x="18655" y="12759"/>
                  <a:pt x="19498" y="14393"/>
                  <a:pt x="20618" y="14768"/>
                </a:cubicBezTo>
                <a:moveTo>
                  <a:pt x="20618" y="20250"/>
                </a:moveTo>
                <a:lnTo>
                  <a:pt x="18655" y="20250"/>
                </a:lnTo>
                <a:lnTo>
                  <a:pt x="18655" y="18900"/>
                </a:lnTo>
                <a:lnTo>
                  <a:pt x="20618" y="18900"/>
                </a:lnTo>
                <a:cubicBezTo>
                  <a:pt x="20618" y="18900"/>
                  <a:pt x="20618" y="20250"/>
                  <a:pt x="20618" y="20250"/>
                </a:cubicBezTo>
                <a:close/>
                <a:moveTo>
                  <a:pt x="17673" y="20250"/>
                </a:moveTo>
                <a:lnTo>
                  <a:pt x="982" y="20250"/>
                </a:lnTo>
                <a:lnTo>
                  <a:pt x="982" y="18900"/>
                </a:lnTo>
                <a:lnTo>
                  <a:pt x="17673" y="18900"/>
                </a:lnTo>
                <a:cubicBezTo>
                  <a:pt x="17673" y="18900"/>
                  <a:pt x="17673" y="20250"/>
                  <a:pt x="17673" y="20250"/>
                </a:cubicBezTo>
                <a:close/>
                <a:moveTo>
                  <a:pt x="982" y="1350"/>
                </a:moveTo>
                <a:lnTo>
                  <a:pt x="17673" y="1350"/>
                </a:lnTo>
                <a:lnTo>
                  <a:pt x="17673" y="2700"/>
                </a:lnTo>
                <a:lnTo>
                  <a:pt x="982" y="2700"/>
                </a:lnTo>
                <a:cubicBezTo>
                  <a:pt x="982" y="2700"/>
                  <a:pt x="982" y="1350"/>
                  <a:pt x="982" y="1350"/>
                </a:cubicBezTo>
                <a:close/>
                <a:moveTo>
                  <a:pt x="18655" y="1350"/>
                </a:moveTo>
                <a:lnTo>
                  <a:pt x="20618" y="1350"/>
                </a:lnTo>
                <a:lnTo>
                  <a:pt x="20618" y="2700"/>
                </a:lnTo>
                <a:lnTo>
                  <a:pt x="18655" y="2700"/>
                </a:lnTo>
                <a:cubicBezTo>
                  <a:pt x="18655" y="2700"/>
                  <a:pt x="18655" y="1350"/>
                  <a:pt x="18655" y="1350"/>
                </a:cubicBezTo>
                <a:close/>
                <a:moveTo>
                  <a:pt x="21109" y="8100"/>
                </a:moveTo>
                <a:cubicBezTo>
                  <a:pt x="21380" y="8100"/>
                  <a:pt x="21600" y="7798"/>
                  <a:pt x="21600" y="7425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lnTo>
                  <a:pt x="982" y="0"/>
                </a:lnTo>
                <a:cubicBezTo>
                  <a:pt x="439" y="0"/>
                  <a:pt x="0" y="605"/>
                  <a:pt x="0" y="1350"/>
                </a:cubicBezTo>
                <a:lnTo>
                  <a:pt x="0" y="7425"/>
                </a:lnTo>
                <a:cubicBezTo>
                  <a:pt x="0" y="7798"/>
                  <a:pt x="220" y="8100"/>
                  <a:pt x="491" y="8100"/>
                </a:cubicBezTo>
                <a:cubicBezTo>
                  <a:pt x="1304" y="8100"/>
                  <a:pt x="1964" y="9309"/>
                  <a:pt x="1964" y="10800"/>
                </a:cubicBezTo>
                <a:cubicBezTo>
                  <a:pt x="1964" y="12291"/>
                  <a:pt x="1304" y="13500"/>
                  <a:pt x="491" y="13500"/>
                </a:cubicBezTo>
                <a:cubicBezTo>
                  <a:pt x="220" y="13500"/>
                  <a:pt x="0" y="13802"/>
                  <a:pt x="0" y="14175"/>
                </a:cubicBezTo>
                <a:lnTo>
                  <a:pt x="0" y="20250"/>
                </a:lnTo>
                <a:cubicBezTo>
                  <a:pt x="0" y="20995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4175"/>
                </a:lnTo>
                <a:cubicBezTo>
                  <a:pt x="21600" y="13802"/>
                  <a:pt x="21380" y="13500"/>
                  <a:pt x="21109" y="13500"/>
                </a:cubicBezTo>
                <a:cubicBezTo>
                  <a:pt x="20296" y="13500"/>
                  <a:pt x="19636" y="12291"/>
                  <a:pt x="19636" y="10800"/>
                </a:cubicBezTo>
                <a:cubicBezTo>
                  <a:pt x="19636" y="9309"/>
                  <a:pt x="20296" y="8100"/>
                  <a:pt x="21109" y="8100"/>
                </a:cubicBezTo>
                <a:moveTo>
                  <a:pt x="16200" y="8100"/>
                </a:moveTo>
                <a:lnTo>
                  <a:pt x="13255" y="8100"/>
                </a:lnTo>
                <a:cubicBezTo>
                  <a:pt x="12983" y="8100"/>
                  <a:pt x="12764" y="8402"/>
                  <a:pt x="12764" y="8775"/>
                </a:cubicBezTo>
                <a:cubicBezTo>
                  <a:pt x="12764" y="9148"/>
                  <a:pt x="12983" y="9450"/>
                  <a:pt x="13255" y="9450"/>
                </a:cubicBezTo>
                <a:lnTo>
                  <a:pt x="16200" y="9450"/>
                </a:lnTo>
                <a:cubicBezTo>
                  <a:pt x="16471" y="9450"/>
                  <a:pt x="16691" y="9148"/>
                  <a:pt x="16691" y="8775"/>
                </a:cubicBezTo>
                <a:cubicBezTo>
                  <a:pt x="16691" y="8402"/>
                  <a:pt x="16471" y="8100"/>
                  <a:pt x="16200" y="81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59" name="Shape 2735">
            <a:extLst>
              <a:ext uri="{FF2B5EF4-FFF2-40B4-BE49-F238E27FC236}">
                <a16:creationId xmlns:a16="http://schemas.microsoft.com/office/drawing/2014/main" id="{BC0DEBB5-748D-26C6-961B-6AAB6740F6F4}"/>
              </a:ext>
            </a:extLst>
          </p:cNvPr>
          <p:cNvSpPr/>
          <p:nvPr/>
        </p:nvSpPr>
        <p:spPr>
          <a:xfrm>
            <a:off x="6919950" y="6616921"/>
            <a:ext cx="419100" cy="342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2000"/>
                </a:moveTo>
                <a:lnTo>
                  <a:pt x="13255" y="12000"/>
                </a:lnTo>
                <a:cubicBezTo>
                  <a:pt x="13526" y="12000"/>
                  <a:pt x="13745" y="11732"/>
                  <a:pt x="13745" y="11400"/>
                </a:cubicBezTo>
                <a:cubicBezTo>
                  <a:pt x="13745" y="11068"/>
                  <a:pt x="13526" y="10800"/>
                  <a:pt x="13255" y="10800"/>
                </a:cubicBezTo>
                <a:lnTo>
                  <a:pt x="11291" y="10800"/>
                </a:lnTo>
                <a:cubicBezTo>
                  <a:pt x="11020" y="10800"/>
                  <a:pt x="10800" y="11068"/>
                  <a:pt x="10800" y="11400"/>
                </a:cubicBezTo>
                <a:cubicBezTo>
                  <a:pt x="10800" y="11732"/>
                  <a:pt x="11020" y="12000"/>
                  <a:pt x="11291" y="12000"/>
                </a:cubicBezTo>
                <a:moveTo>
                  <a:pt x="11291" y="13800"/>
                </a:moveTo>
                <a:lnTo>
                  <a:pt x="12273" y="13800"/>
                </a:lnTo>
                <a:cubicBezTo>
                  <a:pt x="12544" y="13800"/>
                  <a:pt x="12764" y="13532"/>
                  <a:pt x="12764" y="13200"/>
                </a:cubicBezTo>
                <a:cubicBezTo>
                  <a:pt x="12764" y="12868"/>
                  <a:pt x="12544" y="12600"/>
                  <a:pt x="12273" y="12600"/>
                </a:cubicBezTo>
                <a:lnTo>
                  <a:pt x="11291" y="12600"/>
                </a:lnTo>
                <a:cubicBezTo>
                  <a:pt x="11020" y="12600"/>
                  <a:pt x="10800" y="12868"/>
                  <a:pt x="10800" y="13200"/>
                </a:cubicBezTo>
                <a:cubicBezTo>
                  <a:pt x="10800" y="13532"/>
                  <a:pt x="11020" y="13800"/>
                  <a:pt x="11291" y="13800"/>
                </a:cubicBezTo>
                <a:moveTo>
                  <a:pt x="11291" y="15600"/>
                </a:moveTo>
                <a:lnTo>
                  <a:pt x="13255" y="15600"/>
                </a:lnTo>
                <a:cubicBezTo>
                  <a:pt x="13526" y="15600"/>
                  <a:pt x="13745" y="15332"/>
                  <a:pt x="13745" y="15000"/>
                </a:cubicBezTo>
                <a:cubicBezTo>
                  <a:pt x="13745" y="14668"/>
                  <a:pt x="13526" y="14400"/>
                  <a:pt x="13255" y="14400"/>
                </a:cubicBezTo>
                <a:lnTo>
                  <a:pt x="11291" y="14400"/>
                </a:lnTo>
                <a:cubicBezTo>
                  <a:pt x="11020" y="14400"/>
                  <a:pt x="10800" y="14668"/>
                  <a:pt x="10800" y="15000"/>
                </a:cubicBezTo>
                <a:cubicBezTo>
                  <a:pt x="10800" y="15332"/>
                  <a:pt x="11020" y="15600"/>
                  <a:pt x="11291" y="15600"/>
                </a:cubicBezTo>
                <a:moveTo>
                  <a:pt x="20618" y="0"/>
                </a:moveTo>
                <a:lnTo>
                  <a:pt x="3927" y="0"/>
                </a:lnTo>
                <a:cubicBezTo>
                  <a:pt x="3385" y="0"/>
                  <a:pt x="2945" y="538"/>
                  <a:pt x="2945" y="1200"/>
                </a:cubicBezTo>
                <a:lnTo>
                  <a:pt x="2945" y="3000"/>
                </a:lnTo>
                <a:cubicBezTo>
                  <a:pt x="2945" y="3332"/>
                  <a:pt x="3165" y="3600"/>
                  <a:pt x="3436" y="3600"/>
                </a:cubicBezTo>
                <a:cubicBezTo>
                  <a:pt x="3708" y="3600"/>
                  <a:pt x="3927" y="3332"/>
                  <a:pt x="3927" y="3000"/>
                </a:cubicBezTo>
                <a:lnTo>
                  <a:pt x="3927" y="1200"/>
                </a:lnTo>
                <a:lnTo>
                  <a:pt x="20618" y="1200"/>
                </a:lnTo>
                <a:lnTo>
                  <a:pt x="20618" y="15600"/>
                </a:lnTo>
                <a:lnTo>
                  <a:pt x="20127" y="15600"/>
                </a:lnTo>
                <a:cubicBezTo>
                  <a:pt x="19856" y="15600"/>
                  <a:pt x="19636" y="15868"/>
                  <a:pt x="19636" y="16200"/>
                </a:cubicBezTo>
                <a:cubicBezTo>
                  <a:pt x="19636" y="16532"/>
                  <a:pt x="19856" y="16800"/>
                  <a:pt x="20127" y="16800"/>
                </a:cubicBezTo>
                <a:lnTo>
                  <a:pt x="20618" y="16800"/>
                </a:lnTo>
                <a:cubicBezTo>
                  <a:pt x="21160" y="16800"/>
                  <a:pt x="21600" y="16263"/>
                  <a:pt x="21600" y="15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5091" y="13116"/>
                </a:moveTo>
                <a:lnTo>
                  <a:pt x="6156" y="13983"/>
                </a:lnTo>
                <a:lnTo>
                  <a:pt x="5747" y="15581"/>
                </a:lnTo>
                <a:cubicBezTo>
                  <a:pt x="5738" y="15620"/>
                  <a:pt x="5727" y="15657"/>
                  <a:pt x="5727" y="15700"/>
                </a:cubicBezTo>
                <a:cubicBezTo>
                  <a:pt x="5727" y="15976"/>
                  <a:pt x="5911" y="16200"/>
                  <a:pt x="6136" y="16200"/>
                </a:cubicBezTo>
                <a:cubicBezTo>
                  <a:pt x="6221" y="16200"/>
                  <a:pt x="6296" y="16164"/>
                  <a:pt x="6360" y="16110"/>
                </a:cubicBezTo>
                <a:lnTo>
                  <a:pt x="7364" y="15301"/>
                </a:lnTo>
                <a:lnTo>
                  <a:pt x="8364" y="16116"/>
                </a:lnTo>
                <a:cubicBezTo>
                  <a:pt x="8364" y="16116"/>
                  <a:pt x="8424" y="16200"/>
                  <a:pt x="8591" y="16200"/>
                </a:cubicBezTo>
                <a:cubicBezTo>
                  <a:pt x="8817" y="16200"/>
                  <a:pt x="9000" y="15976"/>
                  <a:pt x="9000" y="15700"/>
                </a:cubicBezTo>
                <a:cubicBezTo>
                  <a:pt x="9000" y="15657"/>
                  <a:pt x="8983" y="15622"/>
                  <a:pt x="8974" y="15583"/>
                </a:cubicBezTo>
                <a:lnTo>
                  <a:pt x="8572" y="13983"/>
                </a:lnTo>
                <a:lnTo>
                  <a:pt x="9636" y="13116"/>
                </a:lnTo>
                <a:cubicBezTo>
                  <a:pt x="9636" y="13116"/>
                  <a:pt x="9818" y="13030"/>
                  <a:pt x="9818" y="12700"/>
                </a:cubicBezTo>
                <a:cubicBezTo>
                  <a:pt x="9818" y="12424"/>
                  <a:pt x="9635" y="12200"/>
                  <a:pt x="9409" y="12200"/>
                </a:cubicBezTo>
                <a:lnTo>
                  <a:pt x="8435" y="12200"/>
                </a:lnTo>
                <a:lnTo>
                  <a:pt x="7730" y="10477"/>
                </a:lnTo>
                <a:lnTo>
                  <a:pt x="7726" y="10479"/>
                </a:lnTo>
                <a:cubicBezTo>
                  <a:pt x="7658" y="10315"/>
                  <a:pt x="7524" y="10200"/>
                  <a:pt x="7364" y="10200"/>
                </a:cubicBezTo>
                <a:cubicBezTo>
                  <a:pt x="7204" y="10200"/>
                  <a:pt x="7069" y="10315"/>
                  <a:pt x="7001" y="10479"/>
                </a:cubicBezTo>
                <a:lnTo>
                  <a:pt x="6998" y="10477"/>
                </a:lnTo>
                <a:lnTo>
                  <a:pt x="6293" y="12200"/>
                </a:lnTo>
                <a:lnTo>
                  <a:pt x="5319" y="12200"/>
                </a:lnTo>
                <a:cubicBezTo>
                  <a:pt x="5092" y="12200"/>
                  <a:pt x="4909" y="12424"/>
                  <a:pt x="4909" y="12700"/>
                </a:cubicBezTo>
                <a:cubicBezTo>
                  <a:pt x="4909" y="13030"/>
                  <a:pt x="5091" y="13116"/>
                  <a:pt x="5091" y="13116"/>
                </a:cubicBezTo>
                <a:moveTo>
                  <a:pt x="17673" y="7200"/>
                </a:moveTo>
                <a:lnTo>
                  <a:pt x="16691" y="7200"/>
                </a:lnTo>
                <a:lnTo>
                  <a:pt x="16691" y="6000"/>
                </a:lnTo>
                <a:lnTo>
                  <a:pt x="17673" y="6000"/>
                </a:lnTo>
                <a:cubicBezTo>
                  <a:pt x="17673" y="6000"/>
                  <a:pt x="17673" y="7200"/>
                  <a:pt x="17673" y="7200"/>
                </a:cubicBezTo>
                <a:close/>
                <a:moveTo>
                  <a:pt x="17673" y="10947"/>
                </a:moveTo>
                <a:cubicBezTo>
                  <a:pt x="17102" y="11278"/>
                  <a:pt x="16691" y="12157"/>
                  <a:pt x="16691" y="13200"/>
                </a:cubicBezTo>
                <a:cubicBezTo>
                  <a:pt x="16691" y="14244"/>
                  <a:pt x="17102" y="15122"/>
                  <a:pt x="17673" y="15453"/>
                </a:cubicBezTo>
                <a:lnTo>
                  <a:pt x="17673" y="18000"/>
                </a:lnTo>
                <a:lnTo>
                  <a:pt x="982" y="18000"/>
                </a:lnTo>
                <a:lnTo>
                  <a:pt x="982" y="15453"/>
                </a:lnTo>
                <a:cubicBezTo>
                  <a:pt x="1552" y="15122"/>
                  <a:pt x="1964" y="14244"/>
                  <a:pt x="1964" y="13200"/>
                </a:cubicBezTo>
                <a:cubicBezTo>
                  <a:pt x="1964" y="12157"/>
                  <a:pt x="1552" y="11278"/>
                  <a:pt x="982" y="10947"/>
                </a:cubicBezTo>
                <a:lnTo>
                  <a:pt x="982" y="8400"/>
                </a:lnTo>
                <a:lnTo>
                  <a:pt x="17673" y="8400"/>
                </a:lnTo>
                <a:cubicBezTo>
                  <a:pt x="17673" y="8400"/>
                  <a:pt x="17673" y="10947"/>
                  <a:pt x="17673" y="10947"/>
                </a:cubicBezTo>
                <a:close/>
                <a:moveTo>
                  <a:pt x="17673" y="20400"/>
                </a:moveTo>
                <a:lnTo>
                  <a:pt x="16691" y="20400"/>
                </a:lnTo>
                <a:lnTo>
                  <a:pt x="16691" y="19200"/>
                </a:lnTo>
                <a:lnTo>
                  <a:pt x="17673" y="19200"/>
                </a:lnTo>
                <a:cubicBezTo>
                  <a:pt x="17673" y="19200"/>
                  <a:pt x="17673" y="20400"/>
                  <a:pt x="17673" y="20400"/>
                </a:cubicBezTo>
                <a:close/>
                <a:moveTo>
                  <a:pt x="15709" y="20400"/>
                </a:moveTo>
                <a:lnTo>
                  <a:pt x="982" y="20400"/>
                </a:lnTo>
                <a:lnTo>
                  <a:pt x="982" y="19200"/>
                </a:lnTo>
                <a:lnTo>
                  <a:pt x="15709" y="19200"/>
                </a:lnTo>
                <a:cubicBezTo>
                  <a:pt x="15709" y="19200"/>
                  <a:pt x="15709" y="20400"/>
                  <a:pt x="15709" y="20400"/>
                </a:cubicBezTo>
                <a:close/>
                <a:moveTo>
                  <a:pt x="982" y="6000"/>
                </a:moveTo>
                <a:lnTo>
                  <a:pt x="15709" y="6000"/>
                </a:lnTo>
                <a:lnTo>
                  <a:pt x="15709" y="7200"/>
                </a:lnTo>
                <a:lnTo>
                  <a:pt x="982" y="7200"/>
                </a:lnTo>
                <a:cubicBezTo>
                  <a:pt x="982" y="7200"/>
                  <a:pt x="982" y="6000"/>
                  <a:pt x="982" y="6000"/>
                </a:cubicBezTo>
                <a:close/>
                <a:moveTo>
                  <a:pt x="17673" y="4800"/>
                </a:moveTo>
                <a:lnTo>
                  <a:pt x="982" y="4800"/>
                </a:lnTo>
                <a:cubicBezTo>
                  <a:pt x="439" y="4800"/>
                  <a:pt x="0" y="5338"/>
                  <a:pt x="0" y="6000"/>
                </a:cubicBezTo>
                <a:lnTo>
                  <a:pt x="0" y="11400"/>
                </a:lnTo>
                <a:cubicBezTo>
                  <a:pt x="0" y="11732"/>
                  <a:pt x="220" y="12000"/>
                  <a:pt x="491" y="12000"/>
                </a:cubicBezTo>
                <a:cubicBezTo>
                  <a:pt x="762" y="12000"/>
                  <a:pt x="982" y="12538"/>
                  <a:pt x="982" y="13200"/>
                </a:cubicBezTo>
                <a:cubicBezTo>
                  <a:pt x="982" y="13862"/>
                  <a:pt x="762" y="14400"/>
                  <a:pt x="491" y="14400"/>
                </a:cubicBezTo>
                <a:cubicBezTo>
                  <a:pt x="220" y="14400"/>
                  <a:pt x="0" y="14668"/>
                  <a:pt x="0" y="15000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17673" y="21600"/>
                </a:lnTo>
                <a:cubicBezTo>
                  <a:pt x="18214" y="21600"/>
                  <a:pt x="18655" y="21063"/>
                  <a:pt x="18655" y="20400"/>
                </a:cubicBezTo>
                <a:lnTo>
                  <a:pt x="18655" y="15000"/>
                </a:lnTo>
                <a:cubicBezTo>
                  <a:pt x="18655" y="14668"/>
                  <a:pt x="18435" y="14400"/>
                  <a:pt x="18164" y="14400"/>
                </a:cubicBezTo>
                <a:cubicBezTo>
                  <a:pt x="17892" y="14400"/>
                  <a:pt x="17673" y="13862"/>
                  <a:pt x="17673" y="13200"/>
                </a:cubicBezTo>
                <a:cubicBezTo>
                  <a:pt x="17673" y="12538"/>
                  <a:pt x="17892" y="12000"/>
                  <a:pt x="18164" y="12000"/>
                </a:cubicBezTo>
                <a:cubicBezTo>
                  <a:pt x="18435" y="12000"/>
                  <a:pt x="18655" y="11732"/>
                  <a:pt x="18655" y="11400"/>
                </a:cubicBezTo>
                <a:lnTo>
                  <a:pt x="18655" y="6000"/>
                </a:lnTo>
                <a:cubicBezTo>
                  <a:pt x="18655" y="5338"/>
                  <a:pt x="18214" y="4800"/>
                  <a:pt x="17673" y="48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60" name="Shape 2736">
            <a:extLst>
              <a:ext uri="{FF2B5EF4-FFF2-40B4-BE49-F238E27FC236}">
                <a16:creationId xmlns:a16="http://schemas.microsoft.com/office/drawing/2014/main" id="{7428DF1B-F3FE-37CE-20C3-A512F3CF66EF}"/>
              </a:ext>
            </a:extLst>
          </p:cNvPr>
          <p:cNvSpPr/>
          <p:nvPr/>
        </p:nvSpPr>
        <p:spPr>
          <a:xfrm>
            <a:off x="7720050" y="6578825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945" y="2945"/>
                </a:moveTo>
                <a:lnTo>
                  <a:pt x="18655" y="2945"/>
                </a:lnTo>
                <a:lnTo>
                  <a:pt x="18655" y="18655"/>
                </a:lnTo>
                <a:lnTo>
                  <a:pt x="2945" y="18655"/>
                </a:lnTo>
                <a:cubicBezTo>
                  <a:pt x="2945" y="18655"/>
                  <a:pt x="2945" y="2945"/>
                  <a:pt x="2945" y="2945"/>
                </a:cubicBezTo>
                <a:close/>
                <a:moveTo>
                  <a:pt x="1964" y="19636"/>
                </a:moveTo>
                <a:lnTo>
                  <a:pt x="19636" y="19636"/>
                </a:lnTo>
                <a:lnTo>
                  <a:pt x="19636" y="1964"/>
                </a:lnTo>
                <a:lnTo>
                  <a:pt x="1964" y="1964"/>
                </a:lnTo>
                <a:cubicBezTo>
                  <a:pt x="1964" y="1964"/>
                  <a:pt x="1964" y="19636"/>
                  <a:pt x="1964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61" name="Shape 2737">
            <a:extLst>
              <a:ext uri="{FF2B5EF4-FFF2-40B4-BE49-F238E27FC236}">
                <a16:creationId xmlns:a16="http://schemas.microsoft.com/office/drawing/2014/main" id="{39A4E02D-06E7-811B-E9BE-F4547F4AA3CA}"/>
              </a:ext>
            </a:extLst>
          </p:cNvPr>
          <p:cNvSpPr/>
          <p:nvPr/>
        </p:nvSpPr>
        <p:spPr>
          <a:xfrm>
            <a:off x="8520150" y="6578825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73" y="12273"/>
                </a:moveTo>
                <a:lnTo>
                  <a:pt x="18655" y="12273"/>
                </a:lnTo>
                <a:lnTo>
                  <a:pt x="18655" y="18655"/>
                </a:lnTo>
                <a:lnTo>
                  <a:pt x="12273" y="18655"/>
                </a:lnTo>
                <a:cubicBezTo>
                  <a:pt x="12273" y="18655"/>
                  <a:pt x="12273" y="12273"/>
                  <a:pt x="12273" y="12273"/>
                </a:cubicBezTo>
                <a:close/>
                <a:moveTo>
                  <a:pt x="11291" y="19636"/>
                </a:moveTo>
                <a:lnTo>
                  <a:pt x="19636" y="19636"/>
                </a:lnTo>
                <a:lnTo>
                  <a:pt x="19636" y="11291"/>
                </a:lnTo>
                <a:lnTo>
                  <a:pt x="11291" y="11291"/>
                </a:lnTo>
                <a:cubicBezTo>
                  <a:pt x="11291" y="11291"/>
                  <a:pt x="11291" y="19636"/>
                  <a:pt x="11291" y="19636"/>
                </a:cubicBezTo>
                <a:close/>
                <a:moveTo>
                  <a:pt x="12273" y="2945"/>
                </a:moveTo>
                <a:lnTo>
                  <a:pt x="18655" y="2945"/>
                </a:lnTo>
                <a:lnTo>
                  <a:pt x="18655" y="9327"/>
                </a:lnTo>
                <a:lnTo>
                  <a:pt x="12273" y="9327"/>
                </a:lnTo>
                <a:cubicBezTo>
                  <a:pt x="12273" y="9327"/>
                  <a:pt x="12273" y="2945"/>
                  <a:pt x="12273" y="2945"/>
                </a:cubicBezTo>
                <a:close/>
                <a:moveTo>
                  <a:pt x="11291" y="10309"/>
                </a:moveTo>
                <a:lnTo>
                  <a:pt x="19636" y="10309"/>
                </a:lnTo>
                <a:lnTo>
                  <a:pt x="19636" y="1964"/>
                </a:lnTo>
                <a:lnTo>
                  <a:pt x="11291" y="1964"/>
                </a:lnTo>
                <a:cubicBezTo>
                  <a:pt x="11291" y="1964"/>
                  <a:pt x="11291" y="10309"/>
                  <a:pt x="11291" y="10309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2945" y="2945"/>
                </a:moveTo>
                <a:lnTo>
                  <a:pt x="9327" y="2945"/>
                </a:lnTo>
                <a:lnTo>
                  <a:pt x="9327" y="9327"/>
                </a:lnTo>
                <a:lnTo>
                  <a:pt x="2945" y="9327"/>
                </a:lnTo>
                <a:cubicBezTo>
                  <a:pt x="2945" y="9327"/>
                  <a:pt x="2945" y="2945"/>
                  <a:pt x="2945" y="2945"/>
                </a:cubicBezTo>
                <a:close/>
                <a:moveTo>
                  <a:pt x="1964" y="10309"/>
                </a:moveTo>
                <a:lnTo>
                  <a:pt x="10309" y="10309"/>
                </a:lnTo>
                <a:lnTo>
                  <a:pt x="10309" y="1964"/>
                </a:lnTo>
                <a:lnTo>
                  <a:pt x="1964" y="1964"/>
                </a:lnTo>
                <a:cubicBezTo>
                  <a:pt x="1964" y="1964"/>
                  <a:pt x="1964" y="10309"/>
                  <a:pt x="1964" y="10309"/>
                </a:cubicBezTo>
                <a:close/>
                <a:moveTo>
                  <a:pt x="2945" y="12273"/>
                </a:moveTo>
                <a:lnTo>
                  <a:pt x="9327" y="12273"/>
                </a:lnTo>
                <a:lnTo>
                  <a:pt x="9327" y="18655"/>
                </a:lnTo>
                <a:lnTo>
                  <a:pt x="2945" y="18655"/>
                </a:lnTo>
                <a:cubicBezTo>
                  <a:pt x="2945" y="18655"/>
                  <a:pt x="2945" y="12273"/>
                  <a:pt x="2945" y="12273"/>
                </a:cubicBezTo>
                <a:close/>
                <a:moveTo>
                  <a:pt x="1964" y="19636"/>
                </a:moveTo>
                <a:lnTo>
                  <a:pt x="10309" y="19636"/>
                </a:lnTo>
                <a:lnTo>
                  <a:pt x="10309" y="11291"/>
                </a:lnTo>
                <a:lnTo>
                  <a:pt x="1964" y="11291"/>
                </a:lnTo>
                <a:cubicBezTo>
                  <a:pt x="1964" y="11291"/>
                  <a:pt x="1964" y="19636"/>
                  <a:pt x="1964" y="19636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62" name="Shape 2738">
            <a:extLst>
              <a:ext uri="{FF2B5EF4-FFF2-40B4-BE49-F238E27FC236}">
                <a16:creationId xmlns:a16="http://schemas.microsoft.com/office/drawing/2014/main" id="{EE09C6A9-8830-C52A-3ABC-F21A2DD1C5E6}"/>
              </a:ext>
            </a:extLst>
          </p:cNvPr>
          <p:cNvSpPr/>
          <p:nvPr/>
        </p:nvSpPr>
        <p:spPr>
          <a:xfrm>
            <a:off x="1319251" y="737884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945" y="2945"/>
                </a:moveTo>
                <a:lnTo>
                  <a:pt x="9327" y="2945"/>
                </a:lnTo>
                <a:lnTo>
                  <a:pt x="9327" y="18655"/>
                </a:lnTo>
                <a:lnTo>
                  <a:pt x="2945" y="18655"/>
                </a:lnTo>
                <a:cubicBezTo>
                  <a:pt x="2945" y="18655"/>
                  <a:pt x="2945" y="2945"/>
                  <a:pt x="2945" y="2945"/>
                </a:cubicBezTo>
                <a:close/>
                <a:moveTo>
                  <a:pt x="1964" y="19636"/>
                </a:moveTo>
                <a:lnTo>
                  <a:pt x="10309" y="19636"/>
                </a:lnTo>
                <a:lnTo>
                  <a:pt x="10309" y="1964"/>
                </a:lnTo>
                <a:lnTo>
                  <a:pt x="1964" y="1964"/>
                </a:lnTo>
                <a:cubicBezTo>
                  <a:pt x="1964" y="1964"/>
                  <a:pt x="1964" y="19636"/>
                  <a:pt x="1964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2273" y="2945"/>
                </a:moveTo>
                <a:lnTo>
                  <a:pt x="18655" y="2945"/>
                </a:lnTo>
                <a:lnTo>
                  <a:pt x="18655" y="18655"/>
                </a:lnTo>
                <a:lnTo>
                  <a:pt x="12273" y="18655"/>
                </a:lnTo>
                <a:cubicBezTo>
                  <a:pt x="12273" y="18655"/>
                  <a:pt x="12273" y="2945"/>
                  <a:pt x="12273" y="2945"/>
                </a:cubicBezTo>
                <a:close/>
                <a:moveTo>
                  <a:pt x="11291" y="19636"/>
                </a:moveTo>
                <a:lnTo>
                  <a:pt x="19636" y="19636"/>
                </a:lnTo>
                <a:lnTo>
                  <a:pt x="19636" y="1964"/>
                </a:lnTo>
                <a:lnTo>
                  <a:pt x="11291" y="1964"/>
                </a:lnTo>
                <a:cubicBezTo>
                  <a:pt x="11291" y="1964"/>
                  <a:pt x="11291" y="19636"/>
                  <a:pt x="11291" y="19636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63" name="Shape 2739">
            <a:extLst>
              <a:ext uri="{FF2B5EF4-FFF2-40B4-BE49-F238E27FC236}">
                <a16:creationId xmlns:a16="http://schemas.microsoft.com/office/drawing/2014/main" id="{170602AE-4BBD-0CB1-62AA-266D7051E969}"/>
              </a:ext>
            </a:extLst>
          </p:cNvPr>
          <p:cNvSpPr/>
          <p:nvPr/>
        </p:nvSpPr>
        <p:spPr>
          <a:xfrm>
            <a:off x="2119350" y="737884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945" y="2945"/>
                </a:moveTo>
                <a:lnTo>
                  <a:pt x="18655" y="2945"/>
                </a:lnTo>
                <a:lnTo>
                  <a:pt x="18655" y="9327"/>
                </a:lnTo>
                <a:lnTo>
                  <a:pt x="2945" y="9327"/>
                </a:lnTo>
                <a:cubicBezTo>
                  <a:pt x="2945" y="9327"/>
                  <a:pt x="2945" y="2945"/>
                  <a:pt x="2945" y="2945"/>
                </a:cubicBezTo>
                <a:close/>
                <a:moveTo>
                  <a:pt x="1964" y="10309"/>
                </a:moveTo>
                <a:lnTo>
                  <a:pt x="19636" y="10309"/>
                </a:lnTo>
                <a:lnTo>
                  <a:pt x="19636" y="1964"/>
                </a:lnTo>
                <a:lnTo>
                  <a:pt x="1964" y="1964"/>
                </a:lnTo>
                <a:cubicBezTo>
                  <a:pt x="1964" y="1964"/>
                  <a:pt x="1964" y="10309"/>
                  <a:pt x="1964" y="10309"/>
                </a:cubicBezTo>
                <a:close/>
                <a:moveTo>
                  <a:pt x="2945" y="12273"/>
                </a:moveTo>
                <a:lnTo>
                  <a:pt x="18655" y="12273"/>
                </a:lnTo>
                <a:lnTo>
                  <a:pt x="18655" y="18655"/>
                </a:lnTo>
                <a:lnTo>
                  <a:pt x="2945" y="18655"/>
                </a:lnTo>
                <a:cubicBezTo>
                  <a:pt x="2945" y="18655"/>
                  <a:pt x="2945" y="12273"/>
                  <a:pt x="2945" y="12273"/>
                </a:cubicBezTo>
                <a:close/>
                <a:moveTo>
                  <a:pt x="1964" y="19636"/>
                </a:moveTo>
                <a:lnTo>
                  <a:pt x="19636" y="19636"/>
                </a:lnTo>
                <a:lnTo>
                  <a:pt x="19636" y="11291"/>
                </a:lnTo>
                <a:lnTo>
                  <a:pt x="1964" y="11291"/>
                </a:lnTo>
                <a:cubicBezTo>
                  <a:pt x="1964" y="11291"/>
                  <a:pt x="1964" y="19636"/>
                  <a:pt x="1964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64" name="Shape 2740">
            <a:extLst>
              <a:ext uri="{FF2B5EF4-FFF2-40B4-BE49-F238E27FC236}">
                <a16:creationId xmlns:a16="http://schemas.microsoft.com/office/drawing/2014/main" id="{64B40291-BDC1-734B-C98D-272E53067D6B}"/>
              </a:ext>
            </a:extLst>
          </p:cNvPr>
          <p:cNvSpPr/>
          <p:nvPr/>
        </p:nvSpPr>
        <p:spPr>
          <a:xfrm>
            <a:off x="2919450" y="737884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73" y="2945"/>
                </a:moveTo>
                <a:lnTo>
                  <a:pt x="18655" y="2945"/>
                </a:lnTo>
                <a:lnTo>
                  <a:pt x="18655" y="18655"/>
                </a:lnTo>
                <a:lnTo>
                  <a:pt x="12273" y="18655"/>
                </a:lnTo>
                <a:cubicBezTo>
                  <a:pt x="12273" y="18655"/>
                  <a:pt x="12273" y="2945"/>
                  <a:pt x="12273" y="2945"/>
                </a:cubicBezTo>
                <a:close/>
                <a:moveTo>
                  <a:pt x="11291" y="19636"/>
                </a:moveTo>
                <a:lnTo>
                  <a:pt x="19636" y="19636"/>
                </a:lnTo>
                <a:lnTo>
                  <a:pt x="19636" y="1964"/>
                </a:lnTo>
                <a:lnTo>
                  <a:pt x="11291" y="1964"/>
                </a:lnTo>
                <a:cubicBezTo>
                  <a:pt x="11291" y="1964"/>
                  <a:pt x="11291" y="19636"/>
                  <a:pt x="11291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2945" y="2945"/>
                </a:moveTo>
                <a:lnTo>
                  <a:pt x="9327" y="2945"/>
                </a:lnTo>
                <a:lnTo>
                  <a:pt x="9327" y="9327"/>
                </a:lnTo>
                <a:lnTo>
                  <a:pt x="2945" y="9327"/>
                </a:lnTo>
                <a:cubicBezTo>
                  <a:pt x="2945" y="9327"/>
                  <a:pt x="2945" y="2945"/>
                  <a:pt x="2945" y="2945"/>
                </a:cubicBezTo>
                <a:close/>
                <a:moveTo>
                  <a:pt x="1964" y="10309"/>
                </a:moveTo>
                <a:lnTo>
                  <a:pt x="10309" y="10309"/>
                </a:lnTo>
                <a:lnTo>
                  <a:pt x="10309" y="1964"/>
                </a:lnTo>
                <a:lnTo>
                  <a:pt x="1964" y="1964"/>
                </a:lnTo>
                <a:cubicBezTo>
                  <a:pt x="1964" y="1964"/>
                  <a:pt x="1964" y="10309"/>
                  <a:pt x="1964" y="10309"/>
                </a:cubicBezTo>
                <a:close/>
                <a:moveTo>
                  <a:pt x="2945" y="12273"/>
                </a:moveTo>
                <a:lnTo>
                  <a:pt x="9327" y="12273"/>
                </a:lnTo>
                <a:lnTo>
                  <a:pt x="9327" y="18655"/>
                </a:lnTo>
                <a:lnTo>
                  <a:pt x="2945" y="18655"/>
                </a:lnTo>
                <a:cubicBezTo>
                  <a:pt x="2945" y="18655"/>
                  <a:pt x="2945" y="12273"/>
                  <a:pt x="2945" y="12273"/>
                </a:cubicBezTo>
                <a:close/>
                <a:moveTo>
                  <a:pt x="1964" y="19636"/>
                </a:moveTo>
                <a:lnTo>
                  <a:pt x="10309" y="19636"/>
                </a:lnTo>
                <a:lnTo>
                  <a:pt x="10309" y="11291"/>
                </a:lnTo>
                <a:lnTo>
                  <a:pt x="1964" y="11291"/>
                </a:lnTo>
                <a:cubicBezTo>
                  <a:pt x="1964" y="11291"/>
                  <a:pt x="1964" y="19636"/>
                  <a:pt x="1964" y="19636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65" name="Shape 2741">
            <a:extLst>
              <a:ext uri="{FF2B5EF4-FFF2-40B4-BE49-F238E27FC236}">
                <a16:creationId xmlns:a16="http://schemas.microsoft.com/office/drawing/2014/main" id="{3B164AC4-E885-01D5-B41E-6A3C803722EB}"/>
              </a:ext>
            </a:extLst>
          </p:cNvPr>
          <p:cNvSpPr/>
          <p:nvPr/>
        </p:nvSpPr>
        <p:spPr>
          <a:xfrm>
            <a:off x="3719550" y="737884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2273" y="2945"/>
                </a:moveTo>
                <a:lnTo>
                  <a:pt x="18655" y="2945"/>
                </a:lnTo>
                <a:lnTo>
                  <a:pt x="18655" y="9327"/>
                </a:lnTo>
                <a:lnTo>
                  <a:pt x="12273" y="9327"/>
                </a:lnTo>
                <a:cubicBezTo>
                  <a:pt x="12273" y="9327"/>
                  <a:pt x="12273" y="2945"/>
                  <a:pt x="12273" y="2945"/>
                </a:cubicBezTo>
                <a:close/>
                <a:moveTo>
                  <a:pt x="11291" y="10309"/>
                </a:moveTo>
                <a:lnTo>
                  <a:pt x="19636" y="10309"/>
                </a:lnTo>
                <a:lnTo>
                  <a:pt x="19636" y="1964"/>
                </a:lnTo>
                <a:lnTo>
                  <a:pt x="11291" y="1964"/>
                </a:lnTo>
                <a:cubicBezTo>
                  <a:pt x="11291" y="1964"/>
                  <a:pt x="11291" y="10309"/>
                  <a:pt x="11291" y="10309"/>
                </a:cubicBezTo>
                <a:close/>
                <a:moveTo>
                  <a:pt x="2945" y="12273"/>
                </a:moveTo>
                <a:lnTo>
                  <a:pt x="18655" y="12273"/>
                </a:lnTo>
                <a:lnTo>
                  <a:pt x="18655" y="18655"/>
                </a:lnTo>
                <a:lnTo>
                  <a:pt x="2945" y="18655"/>
                </a:lnTo>
                <a:cubicBezTo>
                  <a:pt x="2945" y="18655"/>
                  <a:pt x="2945" y="12273"/>
                  <a:pt x="2945" y="12273"/>
                </a:cubicBezTo>
                <a:close/>
                <a:moveTo>
                  <a:pt x="1964" y="19636"/>
                </a:moveTo>
                <a:lnTo>
                  <a:pt x="19636" y="19636"/>
                </a:lnTo>
                <a:lnTo>
                  <a:pt x="19636" y="11291"/>
                </a:lnTo>
                <a:lnTo>
                  <a:pt x="1964" y="11291"/>
                </a:lnTo>
                <a:cubicBezTo>
                  <a:pt x="1964" y="11291"/>
                  <a:pt x="1964" y="19636"/>
                  <a:pt x="1964" y="19636"/>
                </a:cubicBezTo>
                <a:close/>
                <a:moveTo>
                  <a:pt x="9327" y="9327"/>
                </a:moveTo>
                <a:lnTo>
                  <a:pt x="2945" y="9327"/>
                </a:lnTo>
                <a:lnTo>
                  <a:pt x="2945" y="2945"/>
                </a:lnTo>
                <a:lnTo>
                  <a:pt x="9327" y="2945"/>
                </a:lnTo>
                <a:cubicBezTo>
                  <a:pt x="9327" y="2945"/>
                  <a:pt x="9327" y="9327"/>
                  <a:pt x="9327" y="9327"/>
                </a:cubicBezTo>
                <a:close/>
                <a:moveTo>
                  <a:pt x="10309" y="1964"/>
                </a:moveTo>
                <a:lnTo>
                  <a:pt x="1964" y="1964"/>
                </a:lnTo>
                <a:lnTo>
                  <a:pt x="1964" y="10309"/>
                </a:lnTo>
                <a:lnTo>
                  <a:pt x="10309" y="10309"/>
                </a:lnTo>
                <a:cubicBezTo>
                  <a:pt x="10309" y="10309"/>
                  <a:pt x="10309" y="1964"/>
                  <a:pt x="10309" y="1964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66" name="Shape 2742">
            <a:extLst>
              <a:ext uri="{FF2B5EF4-FFF2-40B4-BE49-F238E27FC236}">
                <a16:creationId xmlns:a16="http://schemas.microsoft.com/office/drawing/2014/main" id="{C947633D-0AB6-EFB3-A683-E8BB7131E76F}"/>
              </a:ext>
            </a:extLst>
          </p:cNvPr>
          <p:cNvSpPr/>
          <p:nvPr/>
        </p:nvSpPr>
        <p:spPr>
          <a:xfrm>
            <a:off x="4519650" y="737884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73" y="12273"/>
                </a:moveTo>
                <a:lnTo>
                  <a:pt x="18655" y="12273"/>
                </a:lnTo>
                <a:lnTo>
                  <a:pt x="18655" y="18655"/>
                </a:lnTo>
                <a:lnTo>
                  <a:pt x="12273" y="18655"/>
                </a:lnTo>
                <a:cubicBezTo>
                  <a:pt x="12273" y="18655"/>
                  <a:pt x="12273" y="12273"/>
                  <a:pt x="12273" y="12273"/>
                </a:cubicBezTo>
                <a:close/>
                <a:moveTo>
                  <a:pt x="11291" y="19636"/>
                </a:moveTo>
                <a:lnTo>
                  <a:pt x="19636" y="19636"/>
                </a:lnTo>
                <a:lnTo>
                  <a:pt x="19636" y="11291"/>
                </a:lnTo>
                <a:lnTo>
                  <a:pt x="11291" y="11291"/>
                </a:lnTo>
                <a:cubicBezTo>
                  <a:pt x="11291" y="11291"/>
                  <a:pt x="11291" y="19636"/>
                  <a:pt x="11291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2273" y="2945"/>
                </a:moveTo>
                <a:lnTo>
                  <a:pt x="18655" y="2945"/>
                </a:lnTo>
                <a:lnTo>
                  <a:pt x="18655" y="9327"/>
                </a:lnTo>
                <a:lnTo>
                  <a:pt x="12273" y="9327"/>
                </a:lnTo>
                <a:cubicBezTo>
                  <a:pt x="12273" y="9327"/>
                  <a:pt x="12273" y="2945"/>
                  <a:pt x="12273" y="2945"/>
                </a:cubicBezTo>
                <a:close/>
                <a:moveTo>
                  <a:pt x="11291" y="10309"/>
                </a:moveTo>
                <a:lnTo>
                  <a:pt x="19636" y="10309"/>
                </a:lnTo>
                <a:lnTo>
                  <a:pt x="19636" y="1964"/>
                </a:lnTo>
                <a:lnTo>
                  <a:pt x="11291" y="1964"/>
                </a:lnTo>
                <a:cubicBezTo>
                  <a:pt x="11291" y="1964"/>
                  <a:pt x="11291" y="10309"/>
                  <a:pt x="11291" y="10309"/>
                </a:cubicBezTo>
                <a:close/>
                <a:moveTo>
                  <a:pt x="2945" y="2945"/>
                </a:moveTo>
                <a:lnTo>
                  <a:pt x="9327" y="2945"/>
                </a:lnTo>
                <a:lnTo>
                  <a:pt x="9327" y="18655"/>
                </a:lnTo>
                <a:lnTo>
                  <a:pt x="2945" y="18655"/>
                </a:lnTo>
                <a:cubicBezTo>
                  <a:pt x="2945" y="18655"/>
                  <a:pt x="2945" y="2945"/>
                  <a:pt x="2945" y="2945"/>
                </a:cubicBezTo>
                <a:close/>
                <a:moveTo>
                  <a:pt x="1964" y="19636"/>
                </a:moveTo>
                <a:lnTo>
                  <a:pt x="10309" y="19636"/>
                </a:lnTo>
                <a:lnTo>
                  <a:pt x="10309" y="1964"/>
                </a:lnTo>
                <a:lnTo>
                  <a:pt x="1964" y="1964"/>
                </a:lnTo>
                <a:cubicBezTo>
                  <a:pt x="1964" y="1964"/>
                  <a:pt x="1964" y="19636"/>
                  <a:pt x="1964" y="19636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67" name="Shape 2743">
            <a:extLst>
              <a:ext uri="{FF2B5EF4-FFF2-40B4-BE49-F238E27FC236}">
                <a16:creationId xmlns:a16="http://schemas.microsoft.com/office/drawing/2014/main" id="{C77D2F17-6870-8DD9-50BF-401D41530E0A}"/>
              </a:ext>
            </a:extLst>
          </p:cNvPr>
          <p:cNvSpPr/>
          <p:nvPr/>
        </p:nvSpPr>
        <p:spPr>
          <a:xfrm>
            <a:off x="5319751" y="737884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73" y="12273"/>
                </a:moveTo>
                <a:lnTo>
                  <a:pt x="18655" y="12273"/>
                </a:lnTo>
                <a:lnTo>
                  <a:pt x="18655" y="18655"/>
                </a:lnTo>
                <a:lnTo>
                  <a:pt x="12273" y="18655"/>
                </a:lnTo>
                <a:cubicBezTo>
                  <a:pt x="12273" y="18655"/>
                  <a:pt x="12273" y="12273"/>
                  <a:pt x="12273" y="12273"/>
                </a:cubicBezTo>
                <a:close/>
                <a:moveTo>
                  <a:pt x="11291" y="19636"/>
                </a:moveTo>
                <a:lnTo>
                  <a:pt x="19636" y="19636"/>
                </a:lnTo>
                <a:lnTo>
                  <a:pt x="19636" y="11291"/>
                </a:lnTo>
                <a:lnTo>
                  <a:pt x="11291" y="11291"/>
                </a:lnTo>
                <a:cubicBezTo>
                  <a:pt x="11291" y="11291"/>
                  <a:pt x="11291" y="19636"/>
                  <a:pt x="11291" y="19636"/>
                </a:cubicBezTo>
                <a:close/>
                <a:moveTo>
                  <a:pt x="2945" y="2945"/>
                </a:moveTo>
                <a:lnTo>
                  <a:pt x="18655" y="2945"/>
                </a:lnTo>
                <a:lnTo>
                  <a:pt x="18655" y="9327"/>
                </a:lnTo>
                <a:lnTo>
                  <a:pt x="2945" y="9327"/>
                </a:lnTo>
                <a:cubicBezTo>
                  <a:pt x="2945" y="9327"/>
                  <a:pt x="2945" y="2945"/>
                  <a:pt x="2945" y="2945"/>
                </a:cubicBezTo>
                <a:close/>
                <a:moveTo>
                  <a:pt x="1964" y="10309"/>
                </a:moveTo>
                <a:lnTo>
                  <a:pt x="19636" y="10309"/>
                </a:lnTo>
                <a:lnTo>
                  <a:pt x="19636" y="1964"/>
                </a:lnTo>
                <a:lnTo>
                  <a:pt x="1964" y="1964"/>
                </a:lnTo>
                <a:cubicBezTo>
                  <a:pt x="1964" y="1964"/>
                  <a:pt x="1964" y="10309"/>
                  <a:pt x="1964" y="10309"/>
                </a:cubicBezTo>
                <a:close/>
                <a:moveTo>
                  <a:pt x="2945" y="12273"/>
                </a:moveTo>
                <a:lnTo>
                  <a:pt x="9327" y="12273"/>
                </a:lnTo>
                <a:lnTo>
                  <a:pt x="9327" y="18655"/>
                </a:lnTo>
                <a:lnTo>
                  <a:pt x="2945" y="18655"/>
                </a:lnTo>
                <a:cubicBezTo>
                  <a:pt x="2945" y="18655"/>
                  <a:pt x="2945" y="12273"/>
                  <a:pt x="2945" y="12273"/>
                </a:cubicBezTo>
                <a:close/>
                <a:moveTo>
                  <a:pt x="1964" y="19636"/>
                </a:moveTo>
                <a:lnTo>
                  <a:pt x="10309" y="19636"/>
                </a:lnTo>
                <a:lnTo>
                  <a:pt x="10309" y="11291"/>
                </a:lnTo>
                <a:lnTo>
                  <a:pt x="1964" y="11291"/>
                </a:lnTo>
                <a:cubicBezTo>
                  <a:pt x="1964" y="11291"/>
                  <a:pt x="1964" y="19636"/>
                  <a:pt x="1964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68" name="Shape 2744">
            <a:extLst>
              <a:ext uri="{FF2B5EF4-FFF2-40B4-BE49-F238E27FC236}">
                <a16:creationId xmlns:a16="http://schemas.microsoft.com/office/drawing/2014/main" id="{2D066695-C487-28C3-79BD-B7EE60CEC47E}"/>
              </a:ext>
            </a:extLst>
          </p:cNvPr>
          <p:cNvSpPr/>
          <p:nvPr/>
        </p:nvSpPr>
        <p:spPr>
          <a:xfrm>
            <a:off x="6119851" y="737884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9327"/>
                </a:moveTo>
                <a:lnTo>
                  <a:pt x="12273" y="9327"/>
                </a:lnTo>
                <a:lnTo>
                  <a:pt x="12273" y="12273"/>
                </a:lnTo>
                <a:lnTo>
                  <a:pt x="9327" y="12273"/>
                </a:lnTo>
                <a:cubicBezTo>
                  <a:pt x="9327" y="12273"/>
                  <a:pt x="9327" y="9327"/>
                  <a:pt x="9327" y="9327"/>
                </a:cubicBezTo>
                <a:close/>
                <a:moveTo>
                  <a:pt x="8345" y="13255"/>
                </a:moveTo>
                <a:lnTo>
                  <a:pt x="13255" y="13255"/>
                </a:lnTo>
                <a:lnTo>
                  <a:pt x="13255" y="8345"/>
                </a:lnTo>
                <a:lnTo>
                  <a:pt x="8345" y="8345"/>
                </a:lnTo>
                <a:cubicBezTo>
                  <a:pt x="8345" y="8345"/>
                  <a:pt x="8345" y="13255"/>
                  <a:pt x="8345" y="13255"/>
                </a:cubicBezTo>
                <a:close/>
                <a:moveTo>
                  <a:pt x="9327" y="15709"/>
                </a:moveTo>
                <a:lnTo>
                  <a:pt x="12273" y="15709"/>
                </a:lnTo>
                <a:lnTo>
                  <a:pt x="12273" y="18655"/>
                </a:lnTo>
                <a:lnTo>
                  <a:pt x="9327" y="18655"/>
                </a:lnTo>
                <a:cubicBezTo>
                  <a:pt x="9327" y="18655"/>
                  <a:pt x="9327" y="15709"/>
                  <a:pt x="9327" y="15709"/>
                </a:cubicBezTo>
                <a:close/>
                <a:moveTo>
                  <a:pt x="8345" y="19636"/>
                </a:moveTo>
                <a:lnTo>
                  <a:pt x="13255" y="19636"/>
                </a:lnTo>
                <a:lnTo>
                  <a:pt x="13255" y="14727"/>
                </a:lnTo>
                <a:lnTo>
                  <a:pt x="8345" y="14727"/>
                </a:lnTo>
                <a:cubicBezTo>
                  <a:pt x="8345" y="14727"/>
                  <a:pt x="8345" y="19636"/>
                  <a:pt x="8345" y="19636"/>
                </a:cubicBezTo>
                <a:close/>
                <a:moveTo>
                  <a:pt x="15709" y="2945"/>
                </a:moveTo>
                <a:lnTo>
                  <a:pt x="18655" y="2945"/>
                </a:lnTo>
                <a:lnTo>
                  <a:pt x="18655" y="5891"/>
                </a:lnTo>
                <a:lnTo>
                  <a:pt x="15709" y="5891"/>
                </a:lnTo>
                <a:cubicBezTo>
                  <a:pt x="15709" y="5891"/>
                  <a:pt x="15709" y="2945"/>
                  <a:pt x="15709" y="2945"/>
                </a:cubicBezTo>
                <a:close/>
                <a:moveTo>
                  <a:pt x="14727" y="6873"/>
                </a:moveTo>
                <a:lnTo>
                  <a:pt x="19636" y="6873"/>
                </a:lnTo>
                <a:lnTo>
                  <a:pt x="19636" y="1964"/>
                </a:lnTo>
                <a:lnTo>
                  <a:pt x="14727" y="1964"/>
                </a:lnTo>
                <a:cubicBezTo>
                  <a:pt x="14727" y="1964"/>
                  <a:pt x="14727" y="6873"/>
                  <a:pt x="14727" y="6873"/>
                </a:cubicBezTo>
                <a:close/>
                <a:moveTo>
                  <a:pt x="15709" y="9327"/>
                </a:moveTo>
                <a:lnTo>
                  <a:pt x="18655" y="9327"/>
                </a:lnTo>
                <a:lnTo>
                  <a:pt x="18655" y="12273"/>
                </a:lnTo>
                <a:lnTo>
                  <a:pt x="15709" y="12273"/>
                </a:lnTo>
                <a:cubicBezTo>
                  <a:pt x="15709" y="12273"/>
                  <a:pt x="15709" y="9327"/>
                  <a:pt x="15709" y="9327"/>
                </a:cubicBezTo>
                <a:close/>
                <a:moveTo>
                  <a:pt x="14727" y="13255"/>
                </a:moveTo>
                <a:lnTo>
                  <a:pt x="19636" y="13255"/>
                </a:lnTo>
                <a:lnTo>
                  <a:pt x="19636" y="8345"/>
                </a:lnTo>
                <a:lnTo>
                  <a:pt x="14727" y="8345"/>
                </a:lnTo>
                <a:cubicBezTo>
                  <a:pt x="14727" y="8345"/>
                  <a:pt x="14727" y="13255"/>
                  <a:pt x="14727" y="13255"/>
                </a:cubicBezTo>
                <a:close/>
                <a:moveTo>
                  <a:pt x="9327" y="2945"/>
                </a:moveTo>
                <a:lnTo>
                  <a:pt x="12273" y="2945"/>
                </a:lnTo>
                <a:lnTo>
                  <a:pt x="12273" y="5891"/>
                </a:lnTo>
                <a:lnTo>
                  <a:pt x="9327" y="5891"/>
                </a:lnTo>
                <a:cubicBezTo>
                  <a:pt x="9327" y="5891"/>
                  <a:pt x="9327" y="2945"/>
                  <a:pt x="9327" y="2945"/>
                </a:cubicBezTo>
                <a:close/>
                <a:moveTo>
                  <a:pt x="8345" y="6873"/>
                </a:moveTo>
                <a:lnTo>
                  <a:pt x="13255" y="6873"/>
                </a:lnTo>
                <a:lnTo>
                  <a:pt x="13255" y="1964"/>
                </a:lnTo>
                <a:lnTo>
                  <a:pt x="8345" y="1964"/>
                </a:lnTo>
                <a:cubicBezTo>
                  <a:pt x="8345" y="1964"/>
                  <a:pt x="8345" y="6873"/>
                  <a:pt x="8345" y="6873"/>
                </a:cubicBezTo>
                <a:close/>
                <a:moveTo>
                  <a:pt x="2945" y="9327"/>
                </a:moveTo>
                <a:lnTo>
                  <a:pt x="5891" y="9327"/>
                </a:lnTo>
                <a:lnTo>
                  <a:pt x="5891" y="12273"/>
                </a:lnTo>
                <a:lnTo>
                  <a:pt x="2945" y="12273"/>
                </a:lnTo>
                <a:cubicBezTo>
                  <a:pt x="2945" y="12273"/>
                  <a:pt x="2945" y="9327"/>
                  <a:pt x="2945" y="9327"/>
                </a:cubicBezTo>
                <a:close/>
                <a:moveTo>
                  <a:pt x="1964" y="13255"/>
                </a:moveTo>
                <a:lnTo>
                  <a:pt x="6873" y="13255"/>
                </a:lnTo>
                <a:lnTo>
                  <a:pt x="6873" y="8345"/>
                </a:lnTo>
                <a:lnTo>
                  <a:pt x="1964" y="8345"/>
                </a:lnTo>
                <a:cubicBezTo>
                  <a:pt x="1964" y="8345"/>
                  <a:pt x="1964" y="13255"/>
                  <a:pt x="1964" y="13255"/>
                </a:cubicBezTo>
                <a:close/>
                <a:moveTo>
                  <a:pt x="2945" y="2945"/>
                </a:moveTo>
                <a:lnTo>
                  <a:pt x="5891" y="2945"/>
                </a:lnTo>
                <a:lnTo>
                  <a:pt x="5891" y="5891"/>
                </a:lnTo>
                <a:lnTo>
                  <a:pt x="2945" y="5891"/>
                </a:lnTo>
                <a:cubicBezTo>
                  <a:pt x="2945" y="5891"/>
                  <a:pt x="2945" y="2945"/>
                  <a:pt x="2945" y="2945"/>
                </a:cubicBezTo>
                <a:close/>
                <a:moveTo>
                  <a:pt x="1964" y="6873"/>
                </a:moveTo>
                <a:lnTo>
                  <a:pt x="6873" y="6873"/>
                </a:lnTo>
                <a:lnTo>
                  <a:pt x="6873" y="1964"/>
                </a:lnTo>
                <a:lnTo>
                  <a:pt x="1964" y="1964"/>
                </a:lnTo>
                <a:cubicBezTo>
                  <a:pt x="1964" y="1964"/>
                  <a:pt x="1964" y="6873"/>
                  <a:pt x="1964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2945" y="15709"/>
                </a:moveTo>
                <a:lnTo>
                  <a:pt x="5891" y="15709"/>
                </a:lnTo>
                <a:lnTo>
                  <a:pt x="5891" y="18655"/>
                </a:lnTo>
                <a:lnTo>
                  <a:pt x="2945" y="18655"/>
                </a:lnTo>
                <a:cubicBezTo>
                  <a:pt x="2945" y="18655"/>
                  <a:pt x="2945" y="15709"/>
                  <a:pt x="2945" y="15709"/>
                </a:cubicBezTo>
                <a:close/>
                <a:moveTo>
                  <a:pt x="1964" y="19636"/>
                </a:moveTo>
                <a:lnTo>
                  <a:pt x="6873" y="19636"/>
                </a:lnTo>
                <a:lnTo>
                  <a:pt x="6873" y="14727"/>
                </a:lnTo>
                <a:lnTo>
                  <a:pt x="1964" y="14727"/>
                </a:lnTo>
                <a:cubicBezTo>
                  <a:pt x="1964" y="14727"/>
                  <a:pt x="1964" y="19636"/>
                  <a:pt x="1964" y="19636"/>
                </a:cubicBezTo>
                <a:close/>
                <a:moveTo>
                  <a:pt x="15709" y="15709"/>
                </a:moveTo>
                <a:lnTo>
                  <a:pt x="18655" y="15709"/>
                </a:lnTo>
                <a:lnTo>
                  <a:pt x="18655" y="18655"/>
                </a:lnTo>
                <a:lnTo>
                  <a:pt x="15709" y="18655"/>
                </a:lnTo>
                <a:cubicBezTo>
                  <a:pt x="15709" y="18655"/>
                  <a:pt x="15709" y="15709"/>
                  <a:pt x="15709" y="15709"/>
                </a:cubicBezTo>
                <a:close/>
                <a:moveTo>
                  <a:pt x="14727" y="19636"/>
                </a:moveTo>
                <a:lnTo>
                  <a:pt x="19636" y="19636"/>
                </a:lnTo>
                <a:lnTo>
                  <a:pt x="19636" y="14727"/>
                </a:lnTo>
                <a:lnTo>
                  <a:pt x="14727" y="14727"/>
                </a:lnTo>
                <a:cubicBezTo>
                  <a:pt x="14727" y="14727"/>
                  <a:pt x="14727" y="19636"/>
                  <a:pt x="14727" y="19636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69" name="Shape 2745">
            <a:extLst>
              <a:ext uri="{FF2B5EF4-FFF2-40B4-BE49-F238E27FC236}">
                <a16:creationId xmlns:a16="http://schemas.microsoft.com/office/drawing/2014/main" id="{9A8D08B4-432E-A35A-4470-40615043D13C}"/>
              </a:ext>
            </a:extLst>
          </p:cNvPr>
          <p:cNvSpPr/>
          <p:nvPr/>
        </p:nvSpPr>
        <p:spPr>
          <a:xfrm>
            <a:off x="6919950" y="737884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3745" y="20618"/>
                </a:lnTo>
                <a:cubicBezTo>
                  <a:pt x="13204" y="20618"/>
                  <a:pt x="12764" y="20178"/>
                  <a:pt x="12764" y="19636"/>
                </a:cubicBezTo>
                <a:lnTo>
                  <a:pt x="12764" y="13745"/>
                </a:lnTo>
                <a:cubicBezTo>
                  <a:pt x="12764" y="13204"/>
                  <a:pt x="13204" y="12764"/>
                  <a:pt x="13745" y="12764"/>
                </a:cubicBezTo>
                <a:lnTo>
                  <a:pt x="19636" y="12764"/>
                </a:lnTo>
                <a:cubicBezTo>
                  <a:pt x="20178" y="12764"/>
                  <a:pt x="20618" y="13204"/>
                  <a:pt x="20618" y="13745"/>
                </a:cubicBezTo>
                <a:cubicBezTo>
                  <a:pt x="20618" y="13745"/>
                  <a:pt x="20618" y="19636"/>
                  <a:pt x="20618" y="19636"/>
                </a:cubicBezTo>
                <a:close/>
                <a:moveTo>
                  <a:pt x="19636" y="11782"/>
                </a:moveTo>
                <a:lnTo>
                  <a:pt x="13745" y="11782"/>
                </a:lnTo>
                <a:cubicBezTo>
                  <a:pt x="12661" y="11782"/>
                  <a:pt x="11782" y="12661"/>
                  <a:pt x="11782" y="13745"/>
                </a:cubicBezTo>
                <a:lnTo>
                  <a:pt x="11782" y="19636"/>
                </a:lnTo>
                <a:cubicBezTo>
                  <a:pt x="11782" y="20721"/>
                  <a:pt x="12661" y="21600"/>
                  <a:pt x="13745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3745"/>
                </a:lnTo>
                <a:cubicBezTo>
                  <a:pt x="21600" y="12661"/>
                  <a:pt x="20721" y="11782"/>
                  <a:pt x="19636" y="11782"/>
                </a:cubicBezTo>
                <a:moveTo>
                  <a:pt x="20618" y="7855"/>
                </a:moveTo>
                <a:cubicBezTo>
                  <a:pt x="20618" y="8396"/>
                  <a:pt x="20178" y="8836"/>
                  <a:pt x="19636" y="8836"/>
                </a:cubicBezTo>
                <a:lnTo>
                  <a:pt x="13745" y="8836"/>
                </a:lnTo>
                <a:cubicBezTo>
                  <a:pt x="13204" y="8836"/>
                  <a:pt x="12764" y="8396"/>
                  <a:pt x="12764" y="7855"/>
                </a:cubicBezTo>
                <a:lnTo>
                  <a:pt x="12764" y="1964"/>
                </a:lnTo>
                <a:cubicBezTo>
                  <a:pt x="12764" y="1422"/>
                  <a:pt x="13204" y="982"/>
                  <a:pt x="13745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7855"/>
                  <a:pt x="20618" y="7855"/>
                </a:cubicBezTo>
                <a:close/>
                <a:moveTo>
                  <a:pt x="19636" y="0"/>
                </a:moveTo>
                <a:lnTo>
                  <a:pt x="13745" y="0"/>
                </a:lnTo>
                <a:cubicBezTo>
                  <a:pt x="12661" y="0"/>
                  <a:pt x="11782" y="879"/>
                  <a:pt x="11782" y="1964"/>
                </a:cubicBezTo>
                <a:lnTo>
                  <a:pt x="11782" y="7855"/>
                </a:lnTo>
                <a:cubicBezTo>
                  <a:pt x="11782" y="8939"/>
                  <a:pt x="12661" y="9818"/>
                  <a:pt x="13745" y="9818"/>
                </a:cubicBezTo>
                <a:lnTo>
                  <a:pt x="19636" y="9818"/>
                </a:lnTo>
                <a:cubicBezTo>
                  <a:pt x="20721" y="9818"/>
                  <a:pt x="21600" y="8939"/>
                  <a:pt x="21600" y="7855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8836" y="7855"/>
                </a:moveTo>
                <a:cubicBezTo>
                  <a:pt x="8836" y="8396"/>
                  <a:pt x="8396" y="8836"/>
                  <a:pt x="7855" y="8836"/>
                </a:cubicBezTo>
                <a:lnTo>
                  <a:pt x="1964" y="8836"/>
                </a:lnTo>
                <a:cubicBezTo>
                  <a:pt x="1421" y="8836"/>
                  <a:pt x="982" y="8396"/>
                  <a:pt x="982" y="7855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7855" y="982"/>
                </a:lnTo>
                <a:cubicBezTo>
                  <a:pt x="8396" y="982"/>
                  <a:pt x="8836" y="1422"/>
                  <a:pt x="8836" y="1964"/>
                </a:cubicBezTo>
                <a:cubicBezTo>
                  <a:pt x="8836" y="1964"/>
                  <a:pt x="8836" y="7855"/>
                  <a:pt x="8836" y="7855"/>
                </a:cubicBezTo>
                <a:close/>
                <a:moveTo>
                  <a:pt x="7855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7855"/>
                </a:lnTo>
                <a:cubicBezTo>
                  <a:pt x="0" y="8939"/>
                  <a:pt x="879" y="9818"/>
                  <a:pt x="1964" y="9818"/>
                </a:cubicBezTo>
                <a:lnTo>
                  <a:pt x="7855" y="9818"/>
                </a:lnTo>
                <a:cubicBezTo>
                  <a:pt x="8939" y="9818"/>
                  <a:pt x="9818" y="8939"/>
                  <a:pt x="9818" y="7855"/>
                </a:cubicBezTo>
                <a:lnTo>
                  <a:pt x="9818" y="1964"/>
                </a:lnTo>
                <a:cubicBezTo>
                  <a:pt x="9818" y="879"/>
                  <a:pt x="8939" y="0"/>
                  <a:pt x="7855" y="0"/>
                </a:cubicBezTo>
                <a:moveTo>
                  <a:pt x="8836" y="19636"/>
                </a:moveTo>
                <a:cubicBezTo>
                  <a:pt x="8836" y="20178"/>
                  <a:pt x="8396" y="20618"/>
                  <a:pt x="7855" y="20618"/>
                </a:cubicBez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3745"/>
                </a:lnTo>
                <a:cubicBezTo>
                  <a:pt x="982" y="13204"/>
                  <a:pt x="1421" y="12764"/>
                  <a:pt x="1964" y="12764"/>
                </a:cubicBezTo>
                <a:lnTo>
                  <a:pt x="7855" y="12764"/>
                </a:lnTo>
                <a:cubicBezTo>
                  <a:pt x="8396" y="12764"/>
                  <a:pt x="8836" y="13204"/>
                  <a:pt x="8836" y="13745"/>
                </a:cubicBezTo>
                <a:cubicBezTo>
                  <a:pt x="8836" y="13745"/>
                  <a:pt x="8836" y="19636"/>
                  <a:pt x="8836" y="19636"/>
                </a:cubicBezTo>
                <a:close/>
                <a:moveTo>
                  <a:pt x="7855" y="11782"/>
                </a:moveTo>
                <a:lnTo>
                  <a:pt x="1964" y="11782"/>
                </a:lnTo>
                <a:cubicBezTo>
                  <a:pt x="879" y="11782"/>
                  <a:pt x="0" y="12661"/>
                  <a:pt x="0" y="13745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7855" y="21600"/>
                </a:lnTo>
                <a:cubicBezTo>
                  <a:pt x="8939" y="21600"/>
                  <a:pt x="9818" y="20721"/>
                  <a:pt x="9818" y="19636"/>
                </a:cubicBezTo>
                <a:lnTo>
                  <a:pt x="9818" y="13745"/>
                </a:lnTo>
                <a:cubicBezTo>
                  <a:pt x="9818" y="12661"/>
                  <a:pt x="8939" y="11782"/>
                  <a:pt x="7855" y="1178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70" name="Shape 2746">
            <a:extLst>
              <a:ext uri="{FF2B5EF4-FFF2-40B4-BE49-F238E27FC236}">
                <a16:creationId xmlns:a16="http://schemas.microsoft.com/office/drawing/2014/main" id="{FCC7BD4C-3F0E-70EB-3F85-72B1CE6FB7BA}"/>
              </a:ext>
            </a:extLst>
          </p:cNvPr>
          <p:cNvSpPr/>
          <p:nvPr/>
        </p:nvSpPr>
        <p:spPr>
          <a:xfrm>
            <a:off x="7720050" y="737884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2764"/>
                </a:moveTo>
                <a:lnTo>
                  <a:pt x="16691" y="12764"/>
                </a:lnTo>
                <a:lnTo>
                  <a:pt x="16691" y="8836"/>
                </a:lnTo>
                <a:lnTo>
                  <a:pt x="20618" y="8836"/>
                </a:lnTo>
                <a:cubicBezTo>
                  <a:pt x="20618" y="8836"/>
                  <a:pt x="20618" y="12764"/>
                  <a:pt x="20618" y="12764"/>
                </a:cubicBezTo>
                <a:close/>
                <a:moveTo>
                  <a:pt x="20618" y="7855"/>
                </a:moveTo>
                <a:lnTo>
                  <a:pt x="16691" y="7855"/>
                </a:lnTo>
                <a:cubicBezTo>
                  <a:pt x="16149" y="7855"/>
                  <a:pt x="15709" y="8295"/>
                  <a:pt x="15709" y="8836"/>
                </a:cubicBezTo>
                <a:lnTo>
                  <a:pt x="15709" y="12764"/>
                </a:lnTo>
                <a:cubicBezTo>
                  <a:pt x="15709" y="13305"/>
                  <a:pt x="16149" y="13745"/>
                  <a:pt x="16691" y="13745"/>
                </a:cubicBezTo>
                <a:lnTo>
                  <a:pt x="20618" y="13745"/>
                </a:lnTo>
                <a:cubicBezTo>
                  <a:pt x="21160" y="13745"/>
                  <a:pt x="21600" y="13305"/>
                  <a:pt x="21600" y="12764"/>
                </a:cubicBezTo>
                <a:lnTo>
                  <a:pt x="21600" y="8836"/>
                </a:lnTo>
                <a:cubicBezTo>
                  <a:pt x="21600" y="8295"/>
                  <a:pt x="21160" y="7855"/>
                  <a:pt x="20618" y="7855"/>
                </a:cubicBezTo>
                <a:moveTo>
                  <a:pt x="12764" y="20618"/>
                </a:moveTo>
                <a:lnTo>
                  <a:pt x="8836" y="20618"/>
                </a:lnTo>
                <a:lnTo>
                  <a:pt x="8836" y="16691"/>
                </a:lnTo>
                <a:lnTo>
                  <a:pt x="12764" y="16691"/>
                </a:lnTo>
                <a:cubicBezTo>
                  <a:pt x="12764" y="16691"/>
                  <a:pt x="12764" y="20618"/>
                  <a:pt x="12764" y="20618"/>
                </a:cubicBezTo>
                <a:close/>
                <a:moveTo>
                  <a:pt x="12764" y="15709"/>
                </a:moveTo>
                <a:lnTo>
                  <a:pt x="8836" y="15709"/>
                </a:lnTo>
                <a:cubicBezTo>
                  <a:pt x="8295" y="15709"/>
                  <a:pt x="7855" y="16149"/>
                  <a:pt x="7855" y="16691"/>
                </a:cubicBezTo>
                <a:lnTo>
                  <a:pt x="7855" y="20618"/>
                </a:lnTo>
                <a:cubicBezTo>
                  <a:pt x="7855" y="21160"/>
                  <a:pt x="8295" y="21600"/>
                  <a:pt x="8836" y="21600"/>
                </a:cubicBezTo>
                <a:lnTo>
                  <a:pt x="12764" y="21600"/>
                </a:lnTo>
                <a:cubicBezTo>
                  <a:pt x="13305" y="21600"/>
                  <a:pt x="13745" y="21160"/>
                  <a:pt x="13745" y="20618"/>
                </a:cubicBezTo>
                <a:lnTo>
                  <a:pt x="13745" y="16691"/>
                </a:lnTo>
                <a:cubicBezTo>
                  <a:pt x="13745" y="16149"/>
                  <a:pt x="13305" y="15709"/>
                  <a:pt x="12764" y="15709"/>
                </a:cubicBezTo>
                <a:moveTo>
                  <a:pt x="12764" y="12764"/>
                </a:moveTo>
                <a:lnTo>
                  <a:pt x="8836" y="12764"/>
                </a:lnTo>
                <a:lnTo>
                  <a:pt x="8836" y="8836"/>
                </a:lnTo>
                <a:lnTo>
                  <a:pt x="12764" y="8836"/>
                </a:lnTo>
                <a:cubicBezTo>
                  <a:pt x="12764" y="8836"/>
                  <a:pt x="12764" y="12764"/>
                  <a:pt x="12764" y="12764"/>
                </a:cubicBezTo>
                <a:close/>
                <a:moveTo>
                  <a:pt x="12764" y="7855"/>
                </a:moveTo>
                <a:lnTo>
                  <a:pt x="8836" y="7855"/>
                </a:lnTo>
                <a:cubicBezTo>
                  <a:pt x="8295" y="7855"/>
                  <a:pt x="7855" y="8295"/>
                  <a:pt x="7855" y="8836"/>
                </a:cubicBezTo>
                <a:lnTo>
                  <a:pt x="7855" y="12764"/>
                </a:lnTo>
                <a:cubicBezTo>
                  <a:pt x="7855" y="13305"/>
                  <a:pt x="8295" y="13745"/>
                  <a:pt x="8836" y="13745"/>
                </a:cubicBezTo>
                <a:lnTo>
                  <a:pt x="12764" y="13745"/>
                </a:lnTo>
                <a:cubicBezTo>
                  <a:pt x="13305" y="13745"/>
                  <a:pt x="13745" y="13305"/>
                  <a:pt x="13745" y="12764"/>
                </a:cubicBezTo>
                <a:lnTo>
                  <a:pt x="13745" y="8836"/>
                </a:lnTo>
                <a:cubicBezTo>
                  <a:pt x="13745" y="8295"/>
                  <a:pt x="13305" y="7855"/>
                  <a:pt x="12764" y="7855"/>
                </a:cubicBezTo>
                <a:moveTo>
                  <a:pt x="4909" y="4909"/>
                </a:moveTo>
                <a:lnTo>
                  <a:pt x="982" y="4909"/>
                </a:lnTo>
                <a:lnTo>
                  <a:pt x="982" y="982"/>
                </a:lnTo>
                <a:lnTo>
                  <a:pt x="4909" y="982"/>
                </a:lnTo>
                <a:cubicBezTo>
                  <a:pt x="4909" y="982"/>
                  <a:pt x="4909" y="4909"/>
                  <a:pt x="4909" y="4909"/>
                </a:cubicBezTo>
                <a:close/>
                <a:moveTo>
                  <a:pt x="4909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4909"/>
                </a:lnTo>
                <a:cubicBezTo>
                  <a:pt x="0" y="5451"/>
                  <a:pt x="440" y="5891"/>
                  <a:pt x="982" y="5891"/>
                </a:cubicBezTo>
                <a:lnTo>
                  <a:pt x="4909" y="5891"/>
                </a:lnTo>
                <a:cubicBezTo>
                  <a:pt x="5451" y="5891"/>
                  <a:pt x="5891" y="5451"/>
                  <a:pt x="5891" y="4909"/>
                </a:cubicBezTo>
                <a:lnTo>
                  <a:pt x="5891" y="982"/>
                </a:lnTo>
                <a:cubicBezTo>
                  <a:pt x="5891" y="440"/>
                  <a:pt x="5451" y="0"/>
                  <a:pt x="4909" y="0"/>
                </a:cubicBezTo>
                <a:moveTo>
                  <a:pt x="20618" y="20618"/>
                </a:moveTo>
                <a:lnTo>
                  <a:pt x="16691" y="20618"/>
                </a:lnTo>
                <a:lnTo>
                  <a:pt x="16691" y="16691"/>
                </a:lnTo>
                <a:lnTo>
                  <a:pt x="20618" y="16691"/>
                </a:lnTo>
                <a:cubicBezTo>
                  <a:pt x="20618" y="16691"/>
                  <a:pt x="20618" y="20618"/>
                  <a:pt x="20618" y="20618"/>
                </a:cubicBezTo>
                <a:close/>
                <a:moveTo>
                  <a:pt x="20618" y="15709"/>
                </a:moveTo>
                <a:lnTo>
                  <a:pt x="16691" y="15709"/>
                </a:lnTo>
                <a:cubicBezTo>
                  <a:pt x="16149" y="15709"/>
                  <a:pt x="15709" y="16149"/>
                  <a:pt x="15709" y="16691"/>
                </a:cubicBezTo>
                <a:lnTo>
                  <a:pt x="15709" y="20618"/>
                </a:lnTo>
                <a:cubicBezTo>
                  <a:pt x="15709" y="21160"/>
                  <a:pt x="16149" y="21600"/>
                  <a:pt x="16691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16691"/>
                </a:lnTo>
                <a:cubicBezTo>
                  <a:pt x="21600" y="16149"/>
                  <a:pt x="21160" y="15709"/>
                  <a:pt x="20618" y="15709"/>
                </a:cubicBezTo>
                <a:moveTo>
                  <a:pt x="20618" y="4909"/>
                </a:moveTo>
                <a:lnTo>
                  <a:pt x="16691" y="4909"/>
                </a:lnTo>
                <a:lnTo>
                  <a:pt x="16691" y="982"/>
                </a:lnTo>
                <a:lnTo>
                  <a:pt x="20618" y="982"/>
                </a:lnTo>
                <a:cubicBezTo>
                  <a:pt x="20618" y="982"/>
                  <a:pt x="20618" y="4909"/>
                  <a:pt x="20618" y="4909"/>
                </a:cubicBezTo>
                <a:close/>
                <a:moveTo>
                  <a:pt x="20618" y="0"/>
                </a:moveTo>
                <a:lnTo>
                  <a:pt x="16691" y="0"/>
                </a:lnTo>
                <a:cubicBezTo>
                  <a:pt x="16149" y="0"/>
                  <a:pt x="15709" y="440"/>
                  <a:pt x="15709" y="982"/>
                </a:cubicBezTo>
                <a:lnTo>
                  <a:pt x="15709" y="4909"/>
                </a:lnTo>
                <a:cubicBezTo>
                  <a:pt x="15709" y="5451"/>
                  <a:pt x="16149" y="5891"/>
                  <a:pt x="16691" y="5891"/>
                </a:cubicBezTo>
                <a:lnTo>
                  <a:pt x="20618" y="5891"/>
                </a:lnTo>
                <a:cubicBezTo>
                  <a:pt x="21160" y="5891"/>
                  <a:pt x="21600" y="5451"/>
                  <a:pt x="21600" y="4909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909" y="20618"/>
                </a:moveTo>
                <a:lnTo>
                  <a:pt x="982" y="20618"/>
                </a:lnTo>
                <a:lnTo>
                  <a:pt x="982" y="16691"/>
                </a:lnTo>
                <a:lnTo>
                  <a:pt x="4909" y="16691"/>
                </a:lnTo>
                <a:cubicBezTo>
                  <a:pt x="4909" y="16691"/>
                  <a:pt x="4909" y="20618"/>
                  <a:pt x="4909" y="20618"/>
                </a:cubicBezTo>
                <a:close/>
                <a:moveTo>
                  <a:pt x="4909" y="15709"/>
                </a:moveTo>
                <a:lnTo>
                  <a:pt x="982" y="15709"/>
                </a:lnTo>
                <a:cubicBezTo>
                  <a:pt x="440" y="15709"/>
                  <a:pt x="0" y="16149"/>
                  <a:pt x="0" y="16691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4909" y="21600"/>
                </a:lnTo>
                <a:cubicBezTo>
                  <a:pt x="5451" y="21600"/>
                  <a:pt x="5891" y="21160"/>
                  <a:pt x="5891" y="20618"/>
                </a:cubicBezTo>
                <a:lnTo>
                  <a:pt x="5891" y="16691"/>
                </a:lnTo>
                <a:cubicBezTo>
                  <a:pt x="5891" y="16149"/>
                  <a:pt x="5451" y="15709"/>
                  <a:pt x="4909" y="15709"/>
                </a:cubicBezTo>
                <a:moveTo>
                  <a:pt x="12764" y="4909"/>
                </a:moveTo>
                <a:lnTo>
                  <a:pt x="8836" y="4909"/>
                </a:lnTo>
                <a:lnTo>
                  <a:pt x="8836" y="982"/>
                </a:lnTo>
                <a:lnTo>
                  <a:pt x="12764" y="982"/>
                </a:lnTo>
                <a:cubicBezTo>
                  <a:pt x="12764" y="982"/>
                  <a:pt x="12764" y="4909"/>
                  <a:pt x="12764" y="4909"/>
                </a:cubicBezTo>
                <a:close/>
                <a:moveTo>
                  <a:pt x="12764" y="0"/>
                </a:moveTo>
                <a:lnTo>
                  <a:pt x="8836" y="0"/>
                </a:lnTo>
                <a:cubicBezTo>
                  <a:pt x="8295" y="0"/>
                  <a:pt x="7855" y="440"/>
                  <a:pt x="7855" y="982"/>
                </a:cubicBezTo>
                <a:lnTo>
                  <a:pt x="7855" y="4909"/>
                </a:lnTo>
                <a:cubicBezTo>
                  <a:pt x="7855" y="5451"/>
                  <a:pt x="8295" y="5891"/>
                  <a:pt x="8836" y="5891"/>
                </a:cubicBezTo>
                <a:lnTo>
                  <a:pt x="12764" y="5891"/>
                </a:lnTo>
                <a:cubicBezTo>
                  <a:pt x="13305" y="5891"/>
                  <a:pt x="13745" y="5451"/>
                  <a:pt x="13745" y="4909"/>
                </a:cubicBezTo>
                <a:lnTo>
                  <a:pt x="13745" y="982"/>
                </a:lnTo>
                <a:cubicBezTo>
                  <a:pt x="13745" y="440"/>
                  <a:pt x="13305" y="0"/>
                  <a:pt x="12764" y="0"/>
                </a:cubicBezTo>
                <a:moveTo>
                  <a:pt x="4909" y="12764"/>
                </a:moveTo>
                <a:lnTo>
                  <a:pt x="982" y="12764"/>
                </a:lnTo>
                <a:lnTo>
                  <a:pt x="982" y="8836"/>
                </a:lnTo>
                <a:lnTo>
                  <a:pt x="4909" y="8836"/>
                </a:lnTo>
                <a:cubicBezTo>
                  <a:pt x="4909" y="8836"/>
                  <a:pt x="4909" y="12764"/>
                  <a:pt x="4909" y="12764"/>
                </a:cubicBezTo>
                <a:close/>
                <a:moveTo>
                  <a:pt x="4909" y="7855"/>
                </a:move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12764"/>
                </a:lnTo>
                <a:cubicBezTo>
                  <a:pt x="0" y="13305"/>
                  <a:pt x="440" y="13745"/>
                  <a:pt x="982" y="13745"/>
                </a:cubicBezTo>
                <a:lnTo>
                  <a:pt x="4909" y="13745"/>
                </a:lnTo>
                <a:cubicBezTo>
                  <a:pt x="5451" y="13745"/>
                  <a:pt x="5891" y="13305"/>
                  <a:pt x="5891" y="12764"/>
                </a:cubicBezTo>
                <a:lnTo>
                  <a:pt x="5891" y="8836"/>
                </a:lnTo>
                <a:cubicBezTo>
                  <a:pt x="5891" y="8295"/>
                  <a:pt x="5451" y="7855"/>
                  <a:pt x="4909" y="785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71" name="Shape 2747">
            <a:extLst>
              <a:ext uri="{FF2B5EF4-FFF2-40B4-BE49-F238E27FC236}">
                <a16:creationId xmlns:a16="http://schemas.microsoft.com/office/drawing/2014/main" id="{ECFBE00C-5F90-48E9-EC8D-9F57A7213808}"/>
              </a:ext>
            </a:extLst>
          </p:cNvPr>
          <p:cNvSpPr/>
          <p:nvPr/>
        </p:nvSpPr>
        <p:spPr>
          <a:xfrm>
            <a:off x="8520150" y="737884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618"/>
                </a:moveTo>
                <a:lnTo>
                  <a:pt x="8836" y="20618"/>
                </a:lnTo>
                <a:lnTo>
                  <a:pt x="8836" y="8836"/>
                </a:lnTo>
                <a:lnTo>
                  <a:pt x="20618" y="8836"/>
                </a:lnTo>
                <a:cubicBezTo>
                  <a:pt x="20618" y="8836"/>
                  <a:pt x="20618" y="20618"/>
                  <a:pt x="20618" y="20618"/>
                </a:cubicBezTo>
                <a:close/>
                <a:moveTo>
                  <a:pt x="20618" y="7855"/>
                </a:moveTo>
                <a:lnTo>
                  <a:pt x="8836" y="7855"/>
                </a:lnTo>
                <a:cubicBezTo>
                  <a:pt x="8295" y="7855"/>
                  <a:pt x="7855" y="8295"/>
                  <a:pt x="7855" y="8836"/>
                </a:cubicBezTo>
                <a:lnTo>
                  <a:pt x="7855" y="20618"/>
                </a:lnTo>
                <a:cubicBezTo>
                  <a:pt x="7855" y="21160"/>
                  <a:pt x="8295" y="21600"/>
                  <a:pt x="8836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8836"/>
                </a:lnTo>
                <a:cubicBezTo>
                  <a:pt x="21600" y="8295"/>
                  <a:pt x="21160" y="7855"/>
                  <a:pt x="20618" y="7855"/>
                </a:cubicBezTo>
                <a:moveTo>
                  <a:pt x="20618" y="4909"/>
                </a:moveTo>
                <a:lnTo>
                  <a:pt x="982" y="49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4909"/>
                  <a:pt x="20618" y="490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4909"/>
                </a:lnTo>
                <a:cubicBezTo>
                  <a:pt x="0" y="5451"/>
                  <a:pt x="440" y="5891"/>
                  <a:pt x="982" y="5891"/>
                </a:cubicBezTo>
                <a:lnTo>
                  <a:pt x="20618" y="5891"/>
                </a:lnTo>
                <a:cubicBezTo>
                  <a:pt x="21160" y="5891"/>
                  <a:pt x="21600" y="5451"/>
                  <a:pt x="21600" y="4909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909" y="20618"/>
                </a:moveTo>
                <a:lnTo>
                  <a:pt x="982" y="20618"/>
                </a:lnTo>
                <a:lnTo>
                  <a:pt x="982" y="8836"/>
                </a:lnTo>
                <a:lnTo>
                  <a:pt x="4909" y="8836"/>
                </a:lnTo>
                <a:cubicBezTo>
                  <a:pt x="4909" y="8836"/>
                  <a:pt x="4909" y="20618"/>
                  <a:pt x="4909" y="20618"/>
                </a:cubicBezTo>
                <a:close/>
                <a:moveTo>
                  <a:pt x="4909" y="7855"/>
                </a:move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4909" y="21600"/>
                </a:lnTo>
                <a:cubicBezTo>
                  <a:pt x="5451" y="21600"/>
                  <a:pt x="5891" y="21160"/>
                  <a:pt x="5891" y="20618"/>
                </a:cubicBezTo>
                <a:lnTo>
                  <a:pt x="5891" y="8836"/>
                </a:lnTo>
                <a:cubicBezTo>
                  <a:pt x="5891" y="8295"/>
                  <a:pt x="5451" y="7855"/>
                  <a:pt x="4909" y="785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72" name="Shape 2748">
            <a:extLst>
              <a:ext uri="{FF2B5EF4-FFF2-40B4-BE49-F238E27FC236}">
                <a16:creationId xmlns:a16="http://schemas.microsoft.com/office/drawing/2014/main" id="{DA732342-CB87-039E-482D-D6FE2A1107AD}"/>
              </a:ext>
            </a:extLst>
          </p:cNvPr>
          <p:cNvSpPr/>
          <p:nvPr/>
        </p:nvSpPr>
        <p:spPr>
          <a:xfrm>
            <a:off x="9358350" y="4978776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73" name="Shape 2749">
            <a:extLst>
              <a:ext uri="{FF2B5EF4-FFF2-40B4-BE49-F238E27FC236}">
                <a16:creationId xmlns:a16="http://schemas.microsoft.com/office/drawing/2014/main" id="{7C42A60D-3F3F-62C4-D148-57410C718587}"/>
              </a:ext>
            </a:extLst>
          </p:cNvPr>
          <p:cNvSpPr/>
          <p:nvPr/>
        </p:nvSpPr>
        <p:spPr>
          <a:xfrm>
            <a:off x="10234650" y="4978776"/>
            <a:ext cx="2667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57" y="2884"/>
                </a:moveTo>
                <a:cubicBezTo>
                  <a:pt x="19862" y="3005"/>
                  <a:pt x="15661" y="5580"/>
                  <a:pt x="11606" y="4718"/>
                </a:cubicBezTo>
                <a:cubicBezTo>
                  <a:pt x="9681" y="4310"/>
                  <a:pt x="8390" y="3899"/>
                  <a:pt x="7251" y="3535"/>
                </a:cubicBezTo>
                <a:cubicBezTo>
                  <a:pt x="5426" y="2953"/>
                  <a:pt x="4042" y="2513"/>
                  <a:pt x="1543" y="2647"/>
                </a:cubicBezTo>
                <a:lnTo>
                  <a:pt x="1543" y="982"/>
                </a:lnTo>
                <a:lnTo>
                  <a:pt x="20057" y="982"/>
                </a:lnTo>
                <a:cubicBezTo>
                  <a:pt x="20057" y="982"/>
                  <a:pt x="20057" y="2884"/>
                  <a:pt x="20057" y="2884"/>
                </a:cubicBezTo>
                <a:close/>
                <a:moveTo>
                  <a:pt x="20057" y="5891"/>
                </a:moveTo>
                <a:cubicBezTo>
                  <a:pt x="20057" y="9144"/>
                  <a:pt x="15912" y="11782"/>
                  <a:pt x="10800" y="11782"/>
                </a:cubicBezTo>
                <a:cubicBezTo>
                  <a:pt x="5688" y="11782"/>
                  <a:pt x="1543" y="9144"/>
                  <a:pt x="1543" y="5891"/>
                </a:cubicBezTo>
                <a:lnTo>
                  <a:pt x="1543" y="3634"/>
                </a:lnTo>
                <a:cubicBezTo>
                  <a:pt x="3681" y="3500"/>
                  <a:pt x="4767" y="3841"/>
                  <a:pt x="6560" y="4413"/>
                </a:cubicBezTo>
                <a:cubicBezTo>
                  <a:pt x="7686" y="4772"/>
                  <a:pt x="9088" y="5219"/>
                  <a:pt x="11118" y="5650"/>
                </a:cubicBezTo>
                <a:cubicBezTo>
                  <a:pt x="11869" y="5809"/>
                  <a:pt x="12616" y="5877"/>
                  <a:pt x="13343" y="5877"/>
                </a:cubicBezTo>
                <a:cubicBezTo>
                  <a:pt x="16154" y="5877"/>
                  <a:pt x="18675" y="4862"/>
                  <a:pt x="20057" y="4176"/>
                </a:cubicBezTo>
                <a:cubicBezTo>
                  <a:pt x="20057" y="4176"/>
                  <a:pt x="20057" y="5891"/>
                  <a:pt x="20057" y="5891"/>
                </a:cubicBezTo>
                <a:close/>
                <a:moveTo>
                  <a:pt x="20829" y="0"/>
                </a:moveTo>
                <a:lnTo>
                  <a:pt x="771" y="0"/>
                </a:lnTo>
                <a:cubicBezTo>
                  <a:pt x="346" y="0"/>
                  <a:pt x="0" y="220"/>
                  <a:pt x="0" y="491"/>
                </a:cubicBezTo>
                <a:lnTo>
                  <a:pt x="0" y="5891"/>
                </a:lnTo>
                <a:cubicBezTo>
                  <a:pt x="0" y="9521"/>
                  <a:pt x="4426" y="12486"/>
                  <a:pt x="10029" y="12739"/>
                </a:cubicBezTo>
                <a:lnTo>
                  <a:pt x="10029" y="20618"/>
                </a:lnTo>
                <a:lnTo>
                  <a:pt x="3857" y="20618"/>
                </a:lnTo>
                <a:cubicBezTo>
                  <a:pt x="3432" y="20618"/>
                  <a:pt x="3086" y="20838"/>
                  <a:pt x="3086" y="21109"/>
                </a:cubicBezTo>
                <a:cubicBezTo>
                  <a:pt x="3086" y="21380"/>
                  <a:pt x="3432" y="21600"/>
                  <a:pt x="3857" y="21600"/>
                </a:cubicBezTo>
                <a:lnTo>
                  <a:pt x="17743" y="21600"/>
                </a:lnTo>
                <a:cubicBezTo>
                  <a:pt x="18168" y="21600"/>
                  <a:pt x="18514" y="21380"/>
                  <a:pt x="18514" y="21109"/>
                </a:cubicBezTo>
                <a:cubicBezTo>
                  <a:pt x="18514" y="20838"/>
                  <a:pt x="18168" y="20618"/>
                  <a:pt x="17743" y="20618"/>
                </a:cubicBezTo>
                <a:lnTo>
                  <a:pt x="11571" y="20618"/>
                </a:lnTo>
                <a:lnTo>
                  <a:pt x="11571" y="12739"/>
                </a:lnTo>
                <a:cubicBezTo>
                  <a:pt x="17174" y="12486"/>
                  <a:pt x="21600" y="9521"/>
                  <a:pt x="21600" y="5891"/>
                </a:cubicBezTo>
                <a:lnTo>
                  <a:pt x="21600" y="491"/>
                </a:lnTo>
                <a:cubicBezTo>
                  <a:pt x="21600" y="220"/>
                  <a:pt x="21254" y="0"/>
                  <a:pt x="20829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74" name="Shape 2750">
            <a:extLst>
              <a:ext uri="{FF2B5EF4-FFF2-40B4-BE49-F238E27FC236}">
                <a16:creationId xmlns:a16="http://schemas.microsoft.com/office/drawing/2014/main" id="{0E9B0312-1030-7085-4E0A-883B98F9937F}"/>
              </a:ext>
            </a:extLst>
          </p:cNvPr>
          <p:cNvSpPr/>
          <p:nvPr/>
        </p:nvSpPr>
        <p:spPr>
          <a:xfrm>
            <a:off x="11072850" y="4978776"/>
            <a:ext cx="1905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440" y="10800"/>
                </a:moveTo>
                <a:lnTo>
                  <a:pt x="2160" y="10800"/>
                </a:lnTo>
                <a:lnTo>
                  <a:pt x="2160" y="8836"/>
                </a:lnTo>
                <a:cubicBezTo>
                  <a:pt x="2160" y="7752"/>
                  <a:pt x="4094" y="6873"/>
                  <a:pt x="6480" y="6873"/>
                </a:cubicBezTo>
                <a:lnTo>
                  <a:pt x="15120" y="6873"/>
                </a:lnTo>
                <a:cubicBezTo>
                  <a:pt x="17506" y="6873"/>
                  <a:pt x="19440" y="7752"/>
                  <a:pt x="19440" y="8836"/>
                </a:cubicBezTo>
                <a:cubicBezTo>
                  <a:pt x="19440" y="8836"/>
                  <a:pt x="19440" y="10800"/>
                  <a:pt x="19440" y="10800"/>
                </a:cubicBezTo>
                <a:close/>
                <a:moveTo>
                  <a:pt x="19440" y="15709"/>
                </a:moveTo>
                <a:lnTo>
                  <a:pt x="2160" y="15709"/>
                </a:lnTo>
                <a:lnTo>
                  <a:pt x="2160" y="11782"/>
                </a:lnTo>
                <a:lnTo>
                  <a:pt x="19440" y="11782"/>
                </a:lnTo>
                <a:cubicBezTo>
                  <a:pt x="19440" y="11782"/>
                  <a:pt x="19440" y="15709"/>
                  <a:pt x="19440" y="15709"/>
                </a:cubicBezTo>
                <a:close/>
                <a:moveTo>
                  <a:pt x="19440" y="18655"/>
                </a:moveTo>
                <a:cubicBezTo>
                  <a:pt x="19440" y="19739"/>
                  <a:pt x="17506" y="20618"/>
                  <a:pt x="15120" y="20618"/>
                </a:cubicBezTo>
                <a:lnTo>
                  <a:pt x="6480" y="20618"/>
                </a:lnTo>
                <a:cubicBezTo>
                  <a:pt x="4094" y="20618"/>
                  <a:pt x="2160" y="19739"/>
                  <a:pt x="2160" y="18655"/>
                </a:cubicBezTo>
                <a:lnTo>
                  <a:pt x="2160" y="16691"/>
                </a:lnTo>
                <a:lnTo>
                  <a:pt x="19440" y="16691"/>
                </a:lnTo>
                <a:cubicBezTo>
                  <a:pt x="19440" y="16691"/>
                  <a:pt x="19440" y="18655"/>
                  <a:pt x="19440" y="18655"/>
                </a:cubicBezTo>
                <a:close/>
                <a:moveTo>
                  <a:pt x="8640" y="2945"/>
                </a:moveTo>
                <a:lnTo>
                  <a:pt x="12960" y="2945"/>
                </a:lnTo>
                <a:lnTo>
                  <a:pt x="12960" y="5891"/>
                </a:lnTo>
                <a:lnTo>
                  <a:pt x="8640" y="5891"/>
                </a:lnTo>
                <a:cubicBezTo>
                  <a:pt x="8640" y="5891"/>
                  <a:pt x="8640" y="2945"/>
                  <a:pt x="8640" y="2945"/>
                </a:cubicBezTo>
                <a:close/>
                <a:moveTo>
                  <a:pt x="8640" y="982"/>
                </a:moveTo>
                <a:lnTo>
                  <a:pt x="12960" y="982"/>
                </a:lnTo>
                <a:lnTo>
                  <a:pt x="12960" y="1964"/>
                </a:lnTo>
                <a:lnTo>
                  <a:pt x="8640" y="1964"/>
                </a:lnTo>
                <a:cubicBezTo>
                  <a:pt x="8640" y="1964"/>
                  <a:pt x="8640" y="982"/>
                  <a:pt x="8640" y="982"/>
                </a:cubicBezTo>
                <a:close/>
                <a:moveTo>
                  <a:pt x="15120" y="5891"/>
                </a:moveTo>
                <a:lnTo>
                  <a:pt x="15120" y="982"/>
                </a:lnTo>
                <a:cubicBezTo>
                  <a:pt x="15120" y="440"/>
                  <a:pt x="14152" y="0"/>
                  <a:pt x="12960" y="0"/>
                </a:cubicBezTo>
                <a:lnTo>
                  <a:pt x="8640" y="0"/>
                </a:lnTo>
                <a:cubicBezTo>
                  <a:pt x="7448" y="0"/>
                  <a:pt x="6480" y="440"/>
                  <a:pt x="6480" y="982"/>
                </a:cubicBezTo>
                <a:lnTo>
                  <a:pt x="6480" y="5891"/>
                </a:lnTo>
                <a:cubicBezTo>
                  <a:pt x="2901" y="5891"/>
                  <a:pt x="0" y="7209"/>
                  <a:pt x="0" y="8836"/>
                </a:cubicBezTo>
                <a:lnTo>
                  <a:pt x="0" y="18655"/>
                </a:lnTo>
                <a:cubicBezTo>
                  <a:pt x="0" y="20281"/>
                  <a:pt x="2901" y="21600"/>
                  <a:pt x="6480" y="21600"/>
                </a:cubicBezTo>
                <a:lnTo>
                  <a:pt x="15120" y="21600"/>
                </a:lnTo>
                <a:cubicBezTo>
                  <a:pt x="18698" y="21600"/>
                  <a:pt x="21600" y="20281"/>
                  <a:pt x="21600" y="18655"/>
                </a:cubicBezTo>
                <a:lnTo>
                  <a:pt x="21600" y="8836"/>
                </a:lnTo>
                <a:cubicBezTo>
                  <a:pt x="21600" y="7209"/>
                  <a:pt x="18698" y="5891"/>
                  <a:pt x="15120" y="5891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75" name="Shape 2751">
            <a:extLst>
              <a:ext uri="{FF2B5EF4-FFF2-40B4-BE49-F238E27FC236}">
                <a16:creationId xmlns:a16="http://schemas.microsoft.com/office/drawing/2014/main" id="{B36EA715-A4FB-0C83-9C31-22D267B1C1EC}"/>
              </a:ext>
            </a:extLst>
          </p:cNvPr>
          <p:cNvSpPr/>
          <p:nvPr/>
        </p:nvSpPr>
        <p:spPr>
          <a:xfrm>
            <a:off x="11834850" y="4978776"/>
            <a:ext cx="2667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114" y="15709"/>
                </a:moveTo>
                <a:cubicBezTo>
                  <a:pt x="12689" y="15709"/>
                  <a:pt x="12343" y="15929"/>
                  <a:pt x="12343" y="16200"/>
                </a:cubicBezTo>
                <a:cubicBezTo>
                  <a:pt x="12343" y="16471"/>
                  <a:pt x="12689" y="16691"/>
                  <a:pt x="13114" y="16691"/>
                </a:cubicBezTo>
                <a:cubicBezTo>
                  <a:pt x="13540" y="16691"/>
                  <a:pt x="13886" y="16471"/>
                  <a:pt x="13886" y="16200"/>
                </a:cubicBezTo>
                <a:cubicBezTo>
                  <a:pt x="13886" y="15929"/>
                  <a:pt x="13540" y="15709"/>
                  <a:pt x="13114" y="15709"/>
                </a:cubicBezTo>
                <a:moveTo>
                  <a:pt x="13886" y="7855"/>
                </a:moveTo>
                <a:cubicBezTo>
                  <a:pt x="13034" y="7855"/>
                  <a:pt x="12343" y="8295"/>
                  <a:pt x="12343" y="8836"/>
                </a:cubicBezTo>
                <a:cubicBezTo>
                  <a:pt x="12343" y="9379"/>
                  <a:pt x="13034" y="9818"/>
                  <a:pt x="13886" y="9818"/>
                </a:cubicBezTo>
                <a:cubicBezTo>
                  <a:pt x="14737" y="9818"/>
                  <a:pt x="15429" y="9379"/>
                  <a:pt x="15429" y="8836"/>
                </a:cubicBezTo>
                <a:cubicBezTo>
                  <a:pt x="15429" y="8295"/>
                  <a:pt x="14737" y="7855"/>
                  <a:pt x="13886" y="7855"/>
                </a:cubicBezTo>
                <a:moveTo>
                  <a:pt x="8486" y="17673"/>
                </a:moveTo>
                <a:cubicBezTo>
                  <a:pt x="8060" y="17673"/>
                  <a:pt x="7714" y="17892"/>
                  <a:pt x="7714" y="18164"/>
                </a:cubicBezTo>
                <a:cubicBezTo>
                  <a:pt x="7714" y="18435"/>
                  <a:pt x="8060" y="18655"/>
                  <a:pt x="8486" y="18655"/>
                </a:cubicBezTo>
                <a:cubicBezTo>
                  <a:pt x="8911" y="18655"/>
                  <a:pt x="9257" y="18435"/>
                  <a:pt x="9257" y="18164"/>
                </a:cubicBezTo>
                <a:cubicBezTo>
                  <a:pt x="9257" y="17892"/>
                  <a:pt x="8911" y="17673"/>
                  <a:pt x="8486" y="17673"/>
                </a:cubicBezTo>
                <a:moveTo>
                  <a:pt x="9257" y="10800"/>
                </a:moveTo>
                <a:cubicBezTo>
                  <a:pt x="9257" y="10258"/>
                  <a:pt x="8566" y="9818"/>
                  <a:pt x="7714" y="9818"/>
                </a:cubicBezTo>
                <a:cubicBezTo>
                  <a:pt x="6863" y="9818"/>
                  <a:pt x="6171" y="10258"/>
                  <a:pt x="6171" y="10800"/>
                </a:cubicBezTo>
                <a:cubicBezTo>
                  <a:pt x="6171" y="11343"/>
                  <a:pt x="6863" y="11782"/>
                  <a:pt x="7714" y="11782"/>
                </a:cubicBezTo>
                <a:cubicBezTo>
                  <a:pt x="8566" y="11782"/>
                  <a:pt x="9257" y="11343"/>
                  <a:pt x="9257" y="10800"/>
                </a:cubicBezTo>
                <a:moveTo>
                  <a:pt x="10029" y="13745"/>
                </a:moveTo>
                <a:cubicBezTo>
                  <a:pt x="9603" y="13745"/>
                  <a:pt x="9257" y="13965"/>
                  <a:pt x="9257" y="14236"/>
                </a:cubicBezTo>
                <a:cubicBezTo>
                  <a:pt x="9257" y="14508"/>
                  <a:pt x="9603" y="14727"/>
                  <a:pt x="10029" y="14727"/>
                </a:cubicBezTo>
                <a:cubicBezTo>
                  <a:pt x="10454" y="14727"/>
                  <a:pt x="10800" y="14508"/>
                  <a:pt x="10800" y="14236"/>
                </a:cubicBezTo>
                <a:cubicBezTo>
                  <a:pt x="10800" y="13965"/>
                  <a:pt x="10454" y="13745"/>
                  <a:pt x="10029" y="13745"/>
                </a:cubicBezTo>
                <a:moveTo>
                  <a:pt x="20057" y="1964"/>
                </a:moveTo>
                <a:lnTo>
                  <a:pt x="1543" y="1964"/>
                </a:lnTo>
                <a:lnTo>
                  <a:pt x="1543" y="982"/>
                </a:lnTo>
                <a:lnTo>
                  <a:pt x="20057" y="982"/>
                </a:lnTo>
                <a:cubicBezTo>
                  <a:pt x="20057" y="982"/>
                  <a:pt x="20057" y="1964"/>
                  <a:pt x="20057" y="1964"/>
                </a:cubicBezTo>
                <a:close/>
                <a:moveTo>
                  <a:pt x="16971" y="4033"/>
                </a:moveTo>
                <a:cubicBezTo>
                  <a:pt x="16079" y="4186"/>
                  <a:pt x="15266" y="4419"/>
                  <a:pt x="14349" y="4691"/>
                </a:cubicBezTo>
                <a:cubicBezTo>
                  <a:pt x="13209" y="5030"/>
                  <a:pt x="11919" y="5413"/>
                  <a:pt x="9994" y="5794"/>
                </a:cubicBezTo>
                <a:cubicBezTo>
                  <a:pt x="8093" y="6170"/>
                  <a:pt x="6167" y="5840"/>
                  <a:pt x="4629" y="5373"/>
                </a:cubicBezTo>
                <a:lnTo>
                  <a:pt x="4629" y="2945"/>
                </a:lnTo>
                <a:lnTo>
                  <a:pt x="16971" y="2945"/>
                </a:lnTo>
                <a:cubicBezTo>
                  <a:pt x="16971" y="2945"/>
                  <a:pt x="16971" y="4033"/>
                  <a:pt x="16971" y="4033"/>
                </a:cubicBezTo>
                <a:close/>
                <a:moveTo>
                  <a:pt x="16971" y="16691"/>
                </a:moveTo>
                <a:cubicBezTo>
                  <a:pt x="16971" y="18860"/>
                  <a:pt x="14208" y="20618"/>
                  <a:pt x="10800" y="20618"/>
                </a:cubicBezTo>
                <a:cubicBezTo>
                  <a:pt x="7391" y="20618"/>
                  <a:pt x="4629" y="18860"/>
                  <a:pt x="4629" y="16691"/>
                </a:cubicBezTo>
                <a:lnTo>
                  <a:pt x="4629" y="6384"/>
                </a:lnTo>
                <a:cubicBezTo>
                  <a:pt x="5722" y="6667"/>
                  <a:pt x="6954" y="6874"/>
                  <a:pt x="8257" y="6874"/>
                </a:cubicBezTo>
                <a:cubicBezTo>
                  <a:pt x="8984" y="6874"/>
                  <a:pt x="9731" y="6811"/>
                  <a:pt x="10481" y="6662"/>
                </a:cubicBezTo>
                <a:cubicBezTo>
                  <a:pt x="12512" y="6261"/>
                  <a:pt x="13914" y="5844"/>
                  <a:pt x="15040" y="5510"/>
                </a:cubicBezTo>
                <a:cubicBezTo>
                  <a:pt x="15760" y="5295"/>
                  <a:pt x="16366" y="5119"/>
                  <a:pt x="16971" y="4989"/>
                </a:cubicBezTo>
                <a:cubicBezTo>
                  <a:pt x="16971" y="4989"/>
                  <a:pt x="16971" y="16691"/>
                  <a:pt x="16971" y="16691"/>
                </a:cubicBezTo>
                <a:close/>
                <a:moveTo>
                  <a:pt x="20057" y="0"/>
                </a:moveTo>
                <a:lnTo>
                  <a:pt x="1543" y="0"/>
                </a:lnTo>
                <a:cubicBezTo>
                  <a:pt x="691" y="0"/>
                  <a:pt x="0" y="440"/>
                  <a:pt x="0" y="982"/>
                </a:cubicBezTo>
                <a:lnTo>
                  <a:pt x="0" y="1964"/>
                </a:lnTo>
                <a:cubicBezTo>
                  <a:pt x="0" y="2506"/>
                  <a:pt x="691" y="2945"/>
                  <a:pt x="1543" y="2945"/>
                </a:cubicBezTo>
                <a:lnTo>
                  <a:pt x="3086" y="2945"/>
                </a:lnTo>
                <a:lnTo>
                  <a:pt x="3086" y="16691"/>
                </a:lnTo>
                <a:cubicBezTo>
                  <a:pt x="3086" y="19402"/>
                  <a:pt x="6539" y="21600"/>
                  <a:pt x="10800" y="21600"/>
                </a:cubicBezTo>
                <a:cubicBezTo>
                  <a:pt x="15061" y="21600"/>
                  <a:pt x="18514" y="19402"/>
                  <a:pt x="18514" y="16691"/>
                </a:cubicBezTo>
                <a:lnTo>
                  <a:pt x="18514" y="2945"/>
                </a:lnTo>
                <a:lnTo>
                  <a:pt x="20057" y="2945"/>
                </a:lnTo>
                <a:cubicBezTo>
                  <a:pt x="20909" y="2945"/>
                  <a:pt x="21600" y="2506"/>
                  <a:pt x="21600" y="1964"/>
                </a:cubicBezTo>
                <a:lnTo>
                  <a:pt x="21600" y="982"/>
                </a:lnTo>
                <a:cubicBezTo>
                  <a:pt x="21600" y="440"/>
                  <a:pt x="20909" y="0"/>
                  <a:pt x="20057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76" name="Shape 2752">
            <a:extLst>
              <a:ext uri="{FF2B5EF4-FFF2-40B4-BE49-F238E27FC236}">
                <a16:creationId xmlns:a16="http://schemas.microsoft.com/office/drawing/2014/main" id="{DFEEE367-24A4-5CDD-435A-D0DBCD9A97E6}"/>
              </a:ext>
            </a:extLst>
          </p:cNvPr>
          <p:cNvSpPr/>
          <p:nvPr/>
        </p:nvSpPr>
        <p:spPr>
          <a:xfrm>
            <a:off x="12596850" y="4978776"/>
            <a:ext cx="3429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600" y="17673"/>
                </a:moveTo>
                <a:cubicBezTo>
                  <a:pt x="12269" y="17673"/>
                  <a:pt x="12000" y="17892"/>
                  <a:pt x="12000" y="18164"/>
                </a:cubicBezTo>
                <a:cubicBezTo>
                  <a:pt x="12000" y="18435"/>
                  <a:pt x="12269" y="18655"/>
                  <a:pt x="12600" y="18655"/>
                </a:cubicBezTo>
                <a:cubicBezTo>
                  <a:pt x="12931" y="18655"/>
                  <a:pt x="13200" y="18435"/>
                  <a:pt x="13200" y="18164"/>
                </a:cubicBezTo>
                <a:cubicBezTo>
                  <a:pt x="13200" y="17892"/>
                  <a:pt x="12931" y="17673"/>
                  <a:pt x="12600" y="17673"/>
                </a:cubicBezTo>
                <a:moveTo>
                  <a:pt x="10800" y="13745"/>
                </a:moveTo>
                <a:cubicBezTo>
                  <a:pt x="10138" y="13745"/>
                  <a:pt x="9600" y="14186"/>
                  <a:pt x="9600" y="14727"/>
                </a:cubicBezTo>
                <a:cubicBezTo>
                  <a:pt x="9600" y="15269"/>
                  <a:pt x="10138" y="15709"/>
                  <a:pt x="10800" y="15709"/>
                </a:cubicBezTo>
                <a:cubicBezTo>
                  <a:pt x="11462" y="15709"/>
                  <a:pt x="12000" y="15269"/>
                  <a:pt x="12000" y="14727"/>
                </a:cubicBezTo>
                <a:cubicBezTo>
                  <a:pt x="12000" y="14186"/>
                  <a:pt x="11462" y="13745"/>
                  <a:pt x="10800" y="13745"/>
                </a:cubicBezTo>
                <a:moveTo>
                  <a:pt x="12600" y="10800"/>
                </a:moveTo>
                <a:cubicBezTo>
                  <a:pt x="12269" y="10800"/>
                  <a:pt x="12000" y="10580"/>
                  <a:pt x="12000" y="10309"/>
                </a:cubicBezTo>
                <a:cubicBezTo>
                  <a:pt x="12000" y="10038"/>
                  <a:pt x="12269" y="9818"/>
                  <a:pt x="12600" y="9818"/>
                </a:cubicBezTo>
                <a:cubicBezTo>
                  <a:pt x="12931" y="9818"/>
                  <a:pt x="13200" y="10038"/>
                  <a:pt x="13200" y="10309"/>
                </a:cubicBezTo>
                <a:cubicBezTo>
                  <a:pt x="13200" y="10580"/>
                  <a:pt x="12931" y="10800"/>
                  <a:pt x="12600" y="10800"/>
                </a:cubicBezTo>
                <a:moveTo>
                  <a:pt x="12600" y="8836"/>
                </a:moveTo>
                <a:cubicBezTo>
                  <a:pt x="11606" y="8836"/>
                  <a:pt x="10800" y="9496"/>
                  <a:pt x="10800" y="10309"/>
                </a:cubicBezTo>
                <a:cubicBezTo>
                  <a:pt x="10800" y="11123"/>
                  <a:pt x="11606" y="11782"/>
                  <a:pt x="12600" y="11782"/>
                </a:cubicBezTo>
                <a:cubicBezTo>
                  <a:pt x="13594" y="11782"/>
                  <a:pt x="14400" y="11123"/>
                  <a:pt x="14400" y="10309"/>
                </a:cubicBezTo>
                <a:cubicBezTo>
                  <a:pt x="14400" y="9496"/>
                  <a:pt x="13594" y="8836"/>
                  <a:pt x="12600" y="8836"/>
                </a:cubicBezTo>
                <a:moveTo>
                  <a:pt x="17760" y="20618"/>
                </a:moveTo>
                <a:lnTo>
                  <a:pt x="3840" y="20618"/>
                </a:lnTo>
                <a:cubicBezTo>
                  <a:pt x="2134" y="19151"/>
                  <a:pt x="1200" y="17248"/>
                  <a:pt x="1200" y="15218"/>
                </a:cubicBezTo>
                <a:cubicBezTo>
                  <a:pt x="1200" y="12593"/>
                  <a:pt x="2796" y="10152"/>
                  <a:pt x="5468" y="8688"/>
                </a:cubicBezTo>
                <a:cubicBezTo>
                  <a:pt x="5800" y="8506"/>
                  <a:pt x="6000" y="8199"/>
                  <a:pt x="6000" y="7872"/>
                </a:cubicBezTo>
                <a:lnTo>
                  <a:pt x="6000" y="6529"/>
                </a:lnTo>
                <a:cubicBezTo>
                  <a:pt x="6729" y="6758"/>
                  <a:pt x="7567" y="6924"/>
                  <a:pt x="8484" y="6924"/>
                </a:cubicBezTo>
                <a:cubicBezTo>
                  <a:pt x="9499" y="6924"/>
                  <a:pt x="10603" y="6723"/>
                  <a:pt x="11748" y="6188"/>
                </a:cubicBezTo>
                <a:cubicBezTo>
                  <a:pt x="13252" y="5485"/>
                  <a:pt x="14575" y="5306"/>
                  <a:pt x="15600" y="5323"/>
                </a:cubicBezTo>
                <a:lnTo>
                  <a:pt x="15600" y="7872"/>
                </a:lnTo>
                <a:cubicBezTo>
                  <a:pt x="15600" y="8199"/>
                  <a:pt x="15800" y="8506"/>
                  <a:pt x="16132" y="8688"/>
                </a:cubicBezTo>
                <a:cubicBezTo>
                  <a:pt x="18804" y="10152"/>
                  <a:pt x="20400" y="12593"/>
                  <a:pt x="20400" y="15218"/>
                </a:cubicBezTo>
                <a:cubicBezTo>
                  <a:pt x="20400" y="17248"/>
                  <a:pt x="19466" y="19151"/>
                  <a:pt x="17760" y="20618"/>
                </a:cubicBezTo>
                <a:moveTo>
                  <a:pt x="15600" y="2945"/>
                </a:moveTo>
                <a:lnTo>
                  <a:pt x="15600" y="4340"/>
                </a:lnTo>
                <a:cubicBezTo>
                  <a:pt x="14391" y="4322"/>
                  <a:pt x="12860" y="4538"/>
                  <a:pt x="11152" y="5336"/>
                </a:cubicBezTo>
                <a:cubicBezTo>
                  <a:pt x="9163" y="6265"/>
                  <a:pt x="7312" y="5965"/>
                  <a:pt x="6000" y="5473"/>
                </a:cubicBezTo>
                <a:lnTo>
                  <a:pt x="6000" y="2945"/>
                </a:lnTo>
                <a:cubicBezTo>
                  <a:pt x="6000" y="2945"/>
                  <a:pt x="15600" y="2945"/>
                  <a:pt x="15600" y="2945"/>
                </a:cubicBezTo>
                <a:close/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00" y="7872"/>
                </a:moveTo>
                <a:lnTo>
                  <a:pt x="16800" y="2945"/>
                </a:ln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800" y="2945"/>
                </a:lnTo>
                <a:lnTo>
                  <a:pt x="4800" y="7872"/>
                </a:lnTo>
                <a:cubicBezTo>
                  <a:pt x="1906" y="9457"/>
                  <a:pt x="0" y="12155"/>
                  <a:pt x="0" y="15218"/>
                </a:cubicBezTo>
                <a:cubicBezTo>
                  <a:pt x="0" y="17730"/>
                  <a:pt x="1286" y="19991"/>
                  <a:pt x="3342" y="21600"/>
                </a:cubicBezTo>
                <a:lnTo>
                  <a:pt x="18258" y="21600"/>
                </a:lnTo>
                <a:cubicBezTo>
                  <a:pt x="20313" y="19991"/>
                  <a:pt x="21600" y="17730"/>
                  <a:pt x="21600" y="15218"/>
                </a:cubicBezTo>
                <a:cubicBezTo>
                  <a:pt x="21600" y="12155"/>
                  <a:pt x="19693" y="9457"/>
                  <a:pt x="16800" y="7872"/>
                </a:cubicBezTo>
                <a:moveTo>
                  <a:pt x="16200" y="15709"/>
                </a:moveTo>
                <a:cubicBezTo>
                  <a:pt x="15869" y="15709"/>
                  <a:pt x="15600" y="15929"/>
                  <a:pt x="15600" y="16200"/>
                </a:cubicBezTo>
                <a:cubicBezTo>
                  <a:pt x="15600" y="16471"/>
                  <a:pt x="15869" y="16691"/>
                  <a:pt x="16200" y="16691"/>
                </a:cubicBezTo>
                <a:cubicBezTo>
                  <a:pt x="16531" y="16691"/>
                  <a:pt x="16800" y="16471"/>
                  <a:pt x="16800" y="16200"/>
                </a:cubicBezTo>
                <a:cubicBezTo>
                  <a:pt x="16800" y="15929"/>
                  <a:pt x="16531" y="15709"/>
                  <a:pt x="16200" y="15709"/>
                </a:cubicBezTo>
                <a:moveTo>
                  <a:pt x="7800" y="11782"/>
                </a:moveTo>
                <a:cubicBezTo>
                  <a:pt x="7469" y="11782"/>
                  <a:pt x="7200" y="12001"/>
                  <a:pt x="7200" y="12273"/>
                </a:cubicBezTo>
                <a:cubicBezTo>
                  <a:pt x="7200" y="12544"/>
                  <a:pt x="7469" y="12764"/>
                  <a:pt x="7800" y="12764"/>
                </a:cubicBezTo>
                <a:cubicBezTo>
                  <a:pt x="8131" y="12764"/>
                  <a:pt x="8400" y="12544"/>
                  <a:pt x="8400" y="12273"/>
                </a:cubicBezTo>
                <a:cubicBezTo>
                  <a:pt x="8400" y="12001"/>
                  <a:pt x="8131" y="11782"/>
                  <a:pt x="7800" y="11782"/>
                </a:cubicBezTo>
                <a:moveTo>
                  <a:pt x="6000" y="15709"/>
                </a:moveTo>
                <a:cubicBezTo>
                  <a:pt x="5338" y="15709"/>
                  <a:pt x="4800" y="16149"/>
                  <a:pt x="4800" y="16691"/>
                </a:cubicBezTo>
                <a:cubicBezTo>
                  <a:pt x="4800" y="17233"/>
                  <a:pt x="5338" y="17673"/>
                  <a:pt x="6000" y="17673"/>
                </a:cubicBezTo>
                <a:cubicBezTo>
                  <a:pt x="6662" y="17673"/>
                  <a:pt x="7200" y="17233"/>
                  <a:pt x="7200" y="16691"/>
                </a:cubicBezTo>
                <a:cubicBezTo>
                  <a:pt x="7200" y="16149"/>
                  <a:pt x="6662" y="15709"/>
                  <a:pt x="6000" y="15709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77" name="Shape 2753">
            <a:extLst>
              <a:ext uri="{FF2B5EF4-FFF2-40B4-BE49-F238E27FC236}">
                <a16:creationId xmlns:a16="http://schemas.microsoft.com/office/drawing/2014/main" id="{041D83E9-4EAC-7840-C723-F4218B23E256}"/>
              </a:ext>
            </a:extLst>
          </p:cNvPr>
          <p:cNvSpPr/>
          <p:nvPr/>
        </p:nvSpPr>
        <p:spPr>
          <a:xfrm>
            <a:off x="13396950" y="4978776"/>
            <a:ext cx="3429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00" y="18655"/>
                </a:moveTo>
                <a:cubicBezTo>
                  <a:pt x="13468" y="18655"/>
                  <a:pt x="13200" y="18874"/>
                  <a:pt x="13200" y="19145"/>
                </a:cubicBezTo>
                <a:cubicBezTo>
                  <a:pt x="13200" y="19417"/>
                  <a:pt x="13468" y="19636"/>
                  <a:pt x="13800" y="19636"/>
                </a:cubicBezTo>
                <a:cubicBezTo>
                  <a:pt x="14132" y="19636"/>
                  <a:pt x="14400" y="19417"/>
                  <a:pt x="14400" y="19145"/>
                </a:cubicBezTo>
                <a:cubicBezTo>
                  <a:pt x="14400" y="18874"/>
                  <a:pt x="14132" y="18655"/>
                  <a:pt x="13800" y="18655"/>
                </a:cubicBezTo>
                <a:moveTo>
                  <a:pt x="10200" y="15709"/>
                </a:moveTo>
                <a:cubicBezTo>
                  <a:pt x="9868" y="15709"/>
                  <a:pt x="9600" y="15490"/>
                  <a:pt x="9600" y="15218"/>
                </a:cubicBezTo>
                <a:cubicBezTo>
                  <a:pt x="9600" y="14947"/>
                  <a:pt x="9868" y="14727"/>
                  <a:pt x="10200" y="14727"/>
                </a:cubicBezTo>
                <a:cubicBezTo>
                  <a:pt x="10532" y="14727"/>
                  <a:pt x="10800" y="14947"/>
                  <a:pt x="10800" y="15218"/>
                </a:cubicBezTo>
                <a:cubicBezTo>
                  <a:pt x="10800" y="15490"/>
                  <a:pt x="10532" y="15709"/>
                  <a:pt x="10200" y="15709"/>
                </a:cubicBezTo>
                <a:moveTo>
                  <a:pt x="10200" y="13745"/>
                </a:moveTo>
                <a:cubicBezTo>
                  <a:pt x="9206" y="13745"/>
                  <a:pt x="8400" y="14405"/>
                  <a:pt x="8400" y="15218"/>
                </a:cubicBezTo>
                <a:cubicBezTo>
                  <a:pt x="8400" y="16031"/>
                  <a:pt x="9206" y="16691"/>
                  <a:pt x="10200" y="16691"/>
                </a:cubicBezTo>
                <a:cubicBezTo>
                  <a:pt x="11194" y="16691"/>
                  <a:pt x="12000" y="16031"/>
                  <a:pt x="12000" y="15218"/>
                </a:cubicBezTo>
                <a:cubicBezTo>
                  <a:pt x="12000" y="14405"/>
                  <a:pt x="11194" y="13745"/>
                  <a:pt x="10200" y="13745"/>
                </a:cubicBezTo>
                <a:moveTo>
                  <a:pt x="15600" y="13745"/>
                </a:moveTo>
                <a:cubicBezTo>
                  <a:pt x="14938" y="13745"/>
                  <a:pt x="14400" y="14186"/>
                  <a:pt x="14400" y="14727"/>
                </a:cubicBezTo>
                <a:cubicBezTo>
                  <a:pt x="14400" y="15269"/>
                  <a:pt x="14938" y="15709"/>
                  <a:pt x="15600" y="15709"/>
                </a:cubicBezTo>
                <a:cubicBezTo>
                  <a:pt x="16262" y="15709"/>
                  <a:pt x="16800" y="15269"/>
                  <a:pt x="16800" y="14727"/>
                </a:cubicBezTo>
                <a:cubicBezTo>
                  <a:pt x="16800" y="14186"/>
                  <a:pt x="16262" y="13745"/>
                  <a:pt x="15600" y="13745"/>
                </a:cubicBezTo>
                <a:moveTo>
                  <a:pt x="14400" y="20618"/>
                </a:moveTo>
                <a:lnTo>
                  <a:pt x="7200" y="20618"/>
                </a:lnTo>
                <a:cubicBezTo>
                  <a:pt x="3892" y="20618"/>
                  <a:pt x="1200" y="18416"/>
                  <a:pt x="1200" y="15709"/>
                </a:cubicBezTo>
                <a:cubicBezTo>
                  <a:pt x="1200" y="13123"/>
                  <a:pt x="2182" y="11620"/>
                  <a:pt x="3320" y="9880"/>
                </a:cubicBezTo>
                <a:cubicBezTo>
                  <a:pt x="3477" y="9639"/>
                  <a:pt x="3636" y="9392"/>
                  <a:pt x="3797" y="9140"/>
                </a:cubicBezTo>
                <a:cubicBezTo>
                  <a:pt x="3905" y="9093"/>
                  <a:pt x="6420" y="8038"/>
                  <a:pt x="9814" y="9625"/>
                </a:cubicBezTo>
                <a:cubicBezTo>
                  <a:pt x="10959" y="10160"/>
                  <a:pt x="12064" y="10360"/>
                  <a:pt x="13079" y="10360"/>
                </a:cubicBezTo>
                <a:cubicBezTo>
                  <a:pt x="15152" y="10360"/>
                  <a:pt x="16846" y="9523"/>
                  <a:pt x="17711" y="8991"/>
                </a:cubicBezTo>
                <a:cubicBezTo>
                  <a:pt x="17902" y="9295"/>
                  <a:pt x="18093" y="9592"/>
                  <a:pt x="18280" y="9880"/>
                </a:cubicBezTo>
                <a:cubicBezTo>
                  <a:pt x="19418" y="11620"/>
                  <a:pt x="20400" y="13123"/>
                  <a:pt x="20400" y="15709"/>
                </a:cubicBezTo>
                <a:cubicBezTo>
                  <a:pt x="20400" y="18416"/>
                  <a:pt x="17708" y="20618"/>
                  <a:pt x="14400" y="20618"/>
                </a:cubicBezTo>
                <a:moveTo>
                  <a:pt x="5967" y="2945"/>
                </a:moveTo>
                <a:lnTo>
                  <a:pt x="15633" y="2945"/>
                </a:lnTo>
                <a:cubicBezTo>
                  <a:pt x="15782" y="5133"/>
                  <a:pt x="16425" y="6735"/>
                  <a:pt x="17180" y="8090"/>
                </a:cubicBezTo>
                <a:cubicBezTo>
                  <a:pt x="16281" y="8690"/>
                  <a:pt x="13509" y="10220"/>
                  <a:pt x="10410" y="8772"/>
                </a:cubicBezTo>
                <a:cubicBezTo>
                  <a:pt x="7921" y="7609"/>
                  <a:pt x="5800" y="7679"/>
                  <a:pt x="4520" y="7912"/>
                </a:cubicBezTo>
                <a:cubicBezTo>
                  <a:pt x="5231" y="6594"/>
                  <a:pt x="5824" y="5037"/>
                  <a:pt x="5967" y="2945"/>
                </a:cubicBezTo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43" y="2945"/>
                </a:move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757" y="2945"/>
                </a:lnTo>
                <a:cubicBezTo>
                  <a:pt x="4322" y="8937"/>
                  <a:pt x="0" y="10114"/>
                  <a:pt x="0" y="15709"/>
                </a:cubicBezTo>
                <a:cubicBezTo>
                  <a:pt x="0" y="18962"/>
                  <a:pt x="3224" y="21600"/>
                  <a:pt x="7200" y="21600"/>
                </a:cubicBezTo>
                <a:lnTo>
                  <a:pt x="14400" y="21600"/>
                </a:lnTo>
                <a:cubicBezTo>
                  <a:pt x="18376" y="21600"/>
                  <a:pt x="21600" y="18962"/>
                  <a:pt x="21600" y="15709"/>
                </a:cubicBezTo>
                <a:cubicBezTo>
                  <a:pt x="21600" y="10114"/>
                  <a:pt x="17278" y="8937"/>
                  <a:pt x="16843" y="2945"/>
                </a:cubicBezTo>
                <a:moveTo>
                  <a:pt x="17400" y="11782"/>
                </a:moveTo>
                <a:cubicBezTo>
                  <a:pt x="17068" y="11782"/>
                  <a:pt x="16800" y="12001"/>
                  <a:pt x="16800" y="12273"/>
                </a:cubicBezTo>
                <a:cubicBezTo>
                  <a:pt x="16800" y="12544"/>
                  <a:pt x="17068" y="12764"/>
                  <a:pt x="17400" y="12764"/>
                </a:cubicBezTo>
                <a:cubicBezTo>
                  <a:pt x="17732" y="12764"/>
                  <a:pt x="18000" y="12544"/>
                  <a:pt x="18000" y="12273"/>
                </a:cubicBezTo>
                <a:cubicBezTo>
                  <a:pt x="18000" y="12001"/>
                  <a:pt x="17732" y="11782"/>
                  <a:pt x="17400" y="11782"/>
                </a:cubicBezTo>
                <a:moveTo>
                  <a:pt x="6000" y="10800"/>
                </a:moveTo>
                <a:cubicBezTo>
                  <a:pt x="5338" y="10800"/>
                  <a:pt x="4800" y="11240"/>
                  <a:pt x="4800" y="11782"/>
                </a:cubicBezTo>
                <a:cubicBezTo>
                  <a:pt x="4800" y="12324"/>
                  <a:pt x="5338" y="12764"/>
                  <a:pt x="6000" y="12764"/>
                </a:cubicBezTo>
                <a:cubicBezTo>
                  <a:pt x="6662" y="12764"/>
                  <a:pt x="7200" y="12324"/>
                  <a:pt x="7200" y="11782"/>
                </a:cubicBezTo>
                <a:cubicBezTo>
                  <a:pt x="7200" y="11240"/>
                  <a:pt x="6662" y="10800"/>
                  <a:pt x="6000" y="10800"/>
                </a:cubicBezTo>
                <a:moveTo>
                  <a:pt x="5400" y="16691"/>
                </a:moveTo>
                <a:cubicBezTo>
                  <a:pt x="5068" y="16691"/>
                  <a:pt x="4800" y="16910"/>
                  <a:pt x="4800" y="17182"/>
                </a:cubicBezTo>
                <a:cubicBezTo>
                  <a:pt x="4800" y="17453"/>
                  <a:pt x="5068" y="17673"/>
                  <a:pt x="5400" y="17673"/>
                </a:cubicBezTo>
                <a:cubicBezTo>
                  <a:pt x="5732" y="17673"/>
                  <a:pt x="6000" y="17453"/>
                  <a:pt x="6000" y="17182"/>
                </a:cubicBezTo>
                <a:cubicBezTo>
                  <a:pt x="6000" y="16910"/>
                  <a:pt x="5732" y="16691"/>
                  <a:pt x="5400" y="16691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78" name="Shape 2754">
            <a:extLst>
              <a:ext uri="{FF2B5EF4-FFF2-40B4-BE49-F238E27FC236}">
                <a16:creationId xmlns:a16="http://schemas.microsoft.com/office/drawing/2014/main" id="{5C80FEED-B53C-0789-BE9D-087FCF5EEB64}"/>
              </a:ext>
            </a:extLst>
          </p:cNvPr>
          <p:cNvSpPr/>
          <p:nvPr/>
        </p:nvSpPr>
        <p:spPr>
          <a:xfrm>
            <a:off x="14178000" y="4978776"/>
            <a:ext cx="3810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709"/>
                </a:moveTo>
                <a:cubicBezTo>
                  <a:pt x="10203" y="15709"/>
                  <a:pt x="9720" y="16149"/>
                  <a:pt x="9720" y="16691"/>
                </a:cubicBezTo>
                <a:cubicBezTo>
                  <a:pt x="9720" y="17233"/>
                  <a:pt x="10203" y="17673"/>
                  <a:pt x="10800" y="17673"/>
                </a:cubicBezTo>
                <a:cubicBezTo>
                  <a:pt x="11396" y="17673"/>
                  <a:pt x="11880" y="17233"/>
                  <a:pt x="11880" y="16691"/>
                </a:cubicBezTo>
                <a:cubicBezTo>
                  <a:pt x="11880" y="16149"/>
                  <a:pt x="11396" y="15709"/>
                  <a:pt x="10800" y="15709"/>
                </a:cubicBezTo>
                <a:moveTo>
                  <a:pt x="12960" y="10800"/>
                </a:moveTo>
                <a:cubicBezTo>
                  <a:pt x="12363" y="10800"/>
                  <a:pt x="11880" y="11240"/>
                  <a:pt x="11880" y="11782"/>
                </a:cubicBezTo>
                <a:cubicBezTo>
                  <a:pt x="11880" y="12324"/>
                  <a:pt x="12363" y="12764"/>
                  <a:pt x="12960" y="12764"/>
                </a:cubicBezTo>
                <a:cubicBezTo>
                  <a:pt x="13556" y="12764"/>
                  <a:pt x="14040" y="12324"/>
                  <a:pt x="14040" y="11782"/>
                </a:cubicBezTo>
                <a:cubicBezTo>
                  <a:pt x="14040" y="11240"/>
                  <a:pt x="13556" y="10800"/>
                  <a:pt x="12960" y="10800"/>
                </a:cubicBezTo>
                <a:moveTo>
                  <a:pt x="15660" y="14727"/>
                </a:moveTo>
                <a:cubicBezTo>
                  <a:pt x="15362" y="14727"/>
                  <a:pt x="15120" y="14947"/>
                  <a:pt x="15120" y="15218"/>
                </a:cubicBezTo>
                <a:cubicBezTo>
                  <a:pt x="15120" y="15490"/>
                  <a:pt x="15362" y="15709"/>
                  <a:pt x="15660" y="15709"/>
                </a:cubicBezTo>
                <a:cubicBezTo>
                  <a:pt x="15958" y="15709"/>
                  <a:pt x="16200" y="15490"/>
                  <a:pt x="16200" y="15218"/>
                </a:cubicBezTo>
                <a:cubicBezTo>
                  <a:pt x="16200" y="14947"/>
                  <a:pt x="15958" y="14727"/>
                  <a:pt x="15660" y="14727"/>
                </a:cubicBezTo>
                <a:moveTo>
                  <a:pt x="16740" y="17673"/>
                </a:moveTo>
                <a:cubicBezTo>
                  <a:pt x="16442" y="17673"/>
                  <a:pt x="16200" y="17892"/>
                  <a:pt x="16200" y="18164"/>
                </a:cubicBezTo>
                <a:cubicBezTo>
                  <a:pt x="16200" y="18435"/>
                  <a:pt x="16442" y="18655"/>
                  <a:pt x="16740" y="18655"/>
                </a:cubicBezTo>
                <a:cubicBezTo>
                  <a:pt x="17038" y="18655"/>
                  <a:pt x="17280" y="18435"/>
                  <a:pt x="17280" y="18164"/>
                </a:cubicBezTo>
                <a:cubicBezTo>
                  <a:pt x="17280" y="17892"/>
                  <a:pt x="17038" y="17673"/>
                  <a:pt x="16740" y="17673"/>
                </a:cubicBezTo>
                <a:moveTo>
                  <a:pt x="7020" y="13745"/>
                </a:moveTo>
                <a:cubicBezTo>
                  <a:pt x="6722" y="13745"/>
                  <a:pt x="6480" y="13525"/>
                  <a:pt x="6480" y="13255"/>
                </a:cubicBezTo>
                <a:cubicBezTo>
                  <a:pt x="6480" y="12983"/>
                  <a:pt x="6722" y="12764"/>
                  <a:pt x="7020" y="12764"/>
                </a:cubicBezTo>
                <a:cubicBezTo>
                  <a:pt x="7318" y="12764"/>
                  <a:pt x="7560" y="12983"/>
                  <a:pt x="7560" y="13255"/>
                </a:cubicBezTo>
                <a:cubicBezTo>
                  <a:pt x="7560" y="13525"/>
                  <a:pt x="7318" y="13745"/>
                  <a:pt x="7020" y="13745"/>
                </a:cubicBezTo>
                <a:moveTo>
                  <a:pt x="7020" y="11782"/>
                </a:moveTo>
                <a:cubicBezTo>
                  <a:pt x="6126" y="11782"/>
                  <a:pt x="5400" y="12441"/>
                  <a:pt x="5400" y="13255"/>
                </a:cubicBezTo>
                <a:cubicBezTo>
                  <a:pt x="5400" y="14068"/>
                  <a:pt x="6126" y="14727"/>
                  <a:pt x="7020" y="14727"/>
                </a:cubicBezTo>
                <a:cubicBezTo>
                  <a:pt x="7914" y="14727"/>
                  <a:pt x="8640" y="14068"/>
                  <a:pt x="8640" y="13255"/>
                </a:cubicBezTo>
                <a:cubicBezTo>
                  <a:pt x="8640" y="12441"/>
                  <a:pt x="7914" y="11782"/>
                  <a:pt x="7020" y="11782"/>
                </a:cubicBezTo>
                <a:moveTo>
                  <a:pt x="16200" y="20618"/>
                </a:moveTo>
                <a:lnTo>
                  <a:pt x="5400" y="20618"/>
                </a:lnTo>
                <a:cubicBezTo>
                  <a:pt x="5224" y="20618"/>
                  <a:pt x="1080" y="20574"/>
                  <a:pt x="1080" y="16691"/>
                </a:cubicBezTo>
                <a:cubicBezTo>
                  <a:pt x="1080" y="12965"/>
                  <a:pt x="3149" y="11214"/>
                  <a:pt x="4975" y="9670"/>
                </a:cubicBezTo>
                <a:cubicBezTo>
                  <a:pt x="6031" y="8777"/>
                  <a:pt x="7028" y="7920"/>
                  <a:pt x="7400" y="6808"/>
                </a:cubicBezTo>
                <a:cubicBezTo>
                  <a:pt x="7683" y="6848"/>
                  <a:pt x="7974" y="6878"/>
                  <a:pt x="8279" y="6878"/>
                </a:cubicBezTo>
                <a:cubicBezTo>
                  <a:pt x="9182" y="6878"/>
                  <a:pt x="10166" y="6687"/>
                  <a:pt x="11184" y="6177"/>
                </a:cubicBezTo>
                <a:cubicBezTo>
                  <a:pt x="12256" y="5642"/>
                  <a:pt x="13226" y="5425"/>
                  <a:pt x="14040" y="5367"/>
                </a:cubicBezTo>
                <a:lnTo>
                  <a:pt x="14040" y="5891"/>
                </a:lnTo>
                <a:cubicBezTo>
                  <a:pt x="14040" y="7483"/>
                  <a:pt x="15296" y="8546"/>
                  <a:pt x="16625" y="9670"/>
                </a:cubicBezTo>
                <a:cubicBezTo>
                  <a:pt x="18451" y="11214"/>
                  <a:pt x="20520" y="12965"/>
                  <a:pt x="20520" y="16691"/>
                </a:cubicBezTo>
                <a:cubicBezTo>
                  <a:pt x="20520" y="20474"/>
                  <a:pt x="16637" y="20614"/>
                  <a:pt x="16200" y="20618"/>
                </a:cubicBezTo>
                <a:moveTo>
                  <a:pt x="14040" y="2945"/>
                </a:moveTo>
                <a:lnTo>
                  <a:pt x="14040" y="4432"/>
                </a:lnTo>
                <a:cubicBezTo>
                  <a:pt x="13069" y="4489"/>
                  <a:pt x="11917" y="4734"/>
                  <a:pt x="10654" y="5365"/>
                </a:cubicBezTo>
                <a:cubicBezTo>
                  <a:pt x="9547" y="5920"/>
                  <a:pt x="8485" y="6015"/>
                  <a:pt x="7560" y="5894"/>
                </a:cubicBezTo>
                <a:lnTo>
                  <a:pt x="7560" y="5891"/>
                </a:lnTo>
                <a:lnTo>
                  <a:pt x="7560" y="2945"/>
                </a:lnTo>
                <a:cubicBezTo>
                  <a:pt x="7560" y="2945"/>
                  <a:pt x="14040" y="2945"/>
                  <a:pt x="14040" y="2945"/>
                </a:cubicBezTo>
                <a:close/>
                <a:moveTo>
                  <a:pt x="5400" y="982"/>
                </a:moveTo>
                <a:lnTo>
                  <a:pt x="16200" y="982"/>
                </a:lnTo>
                <a:lnTo>
                  <a:pt x="16200" y="1964"/>
                </a:lnTo>
                <a:lnTo>
                  <a:pt x="5400" y="1964"/>
                </a:lnTo>
                <a:cubicBezTo>
                  <a:pt x="5400" y="1964"/>
                  <a:pt x="5400" y="982"/>
                  <a:pt x="5400" y="982"/>
                </a:cubicBezTo>
                <a:close/>
                <a:moveTo>
                  <a:pt x="15120" y="5891"/>
                </a:moveTo>
                <a:lnTo>
                  <a:pt x="15120" y="2945"/>
                </a:lnTo>
                <a:lnTo>
                  <a:pt x="16200" y="2945"/>
                </a:lnTo>
                <a:cubicBezTo>
                  <a:pt x="16796" y="2945"/>
                  <a:pt x="17280" y="2505"/>
                  <a:pt x="17280" y="1964"/>
                </a:cubicBezTo>
                <a:lnTo>
                  <a:pt x="17280" y="982"/>
                </a:lnTo>
                <a:cubicBezTo>
                  <a:pt x="17280" y="440"/>
                  <a:pt x="16796" y="0"/>
                  <a:pt x="16200" y="0"/>
                </a:cubicBezTo>
                <a:lnTo>
                  <a:pt x="5400" y="0"/>
                </a:lnTo>
                <a:cubicBezTo>
                  <a:pt x="4803" y="0"/>
                  <a:pt x="4320" y="440"/>
                  <a:pt x="4320" y="982"/>
                </a:cubicBezTo>
                <a:lnTo>
                  <a:pt x="4320" y="1964"/>
                </a:lnTo>
                <a:cubicBezTo>
                  <a:pt x="4320" y="2505"/>
                  <a:pt x="4803" y="2945"/>
                  <a:pt x="5400" y="2945"/>
                </a:cubicBezTo>
                <a:lnTo>
                  <a:pt x="6480" y="2945"/>
                </a:lnTo>
                <a:lnTo>
                  <a:pt x="6480" y="5891"/>
                </a:lnTo>
                <a:cubicBezTo>
                  <a:pt x="6480" y="8836"/>
                  <a:pt x="0" y="9818"/>
                  <a:pt x="0" y="16691"/>
                </a:cubicBezTo>
                <a:cubicBezTo>
                  <a:pt x="0" y="21600"/>
                  <a:pt x="5400" y="21600"/>
                  <a:pt x="5400" y="21600"/>
                </a:cubicBezTo>
                <a:lnTo>
                  <a:pt x="16200" y="21600"/>
                </a:lnTo>
                <a:cubicBezTo>
                  <a:pt x="16200" y="21600"/>
                  <a:pt x="21600" y="21600"/>
                  <a:pt x="21600" y="16691"/>
                </a:cubicBezTo>
                <a:cubicBezTo>
                  <a:pt x="21600" y="9818"/>
                  <a:pt x="15120" y="8836"/>
                  <a:pt x="15120" y="5891"/>
                </a:cubicBezTo>
                <a:moveTo>
                  <a:pt x="5940" y="16691"/>
                </a:moveTo>
                <a:cubicBezTo>
                  <a:pt x="5642" y="16691"/>
                  <a:pt x="5400" y="16910"/>
                  <a:pt x="5400" y="17182"/>
                </a:cubicBezTo>
                <a:cubicBezTo>
                  <a:pt x="5400" y="17453"/>
                  <a:pt x="5642" y="17673"/>
                  <a:pt x="5940" y="17673"/>
                </a:cubicBezTo>
                <a:cubicBezTo>
                  <a:pt x="6238" y="17673"/>
                  <a:pt x="6480" y="17453"/>
                  <a:pt x="6480" y="17182"/>
                </a:cubicBezTo>
                <a:cubicBezTo>
                  <a:pt x="6480" y="16910"/>
                  <a:pt x="6238" y="16691"/>
                  <a:pt x="5940" y="16691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79" name="Shape 2755">
            <a:extLst>
              <a:ext uri="{FF2B5EF4-FFF2-40B4-BE49-F238E27FC236}">
                <a16:creationId xmlns:a16="http://schemas.microsoft.com/office/drawing/2014/main" id="{D9489F70-527C-ED59-A199-4817C13841AB}"/>
              </a:ext>
            </a:extLst>
          </p:cNvPr>
          <p:cNvSpPr/>
          <p:nvPr/>
        </p:nvSpPr>
        <p:spPr>
          <a:xfrm>
            <a:off x="14997149" y="4978776"/>
            <a:ext cx="3429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4909"/>
                </a:moveTo>
                <a:lnTo>
                  <a:pt x="19200" y="4909"/>
                </a:lnTo>
                <a:lnTo>
                  <a:pt x="19200" y="2945"/>
                </a:lnTo>
                <a:cubicBezTo>
                  <a:pt x="19200" y="2674"/>
                  <a:pt x="18932" y="2455"/>
                  <a:pt x="18600" y="2455"/>
                </a:cubicBezTo>
                <a:cubicBezTo>
                  <a:pt x="18268" y="2455"/>
                  <a:pt x="18000" y="2674"/>
                  <a:pt x="18000" y="2945"/>
                </a:cubicBezTo>
                <a:lnTo>
                  <a:pt x="18000" y="4909"/>
                </a:lnTo>
                <a:lnTo>
                  <a:pt x="16800" y="4909"/>
                </a:lnTo>
                <a:lnTo>
                  <a:pt x="16800" y="2945"/>
                </a:lnTo>
                <a:cubicBezTo>
                  <a:pt x="16800" y="2674"/>
                  <a:pt x="16532" y="2455"/>
                  <a:pt x="16200" y="2455"/>
                </a:cubicBezTo>
                <a:cubicBezTo>
                  <a:pt x="15868" y="2455"/>
                  <a:pt x="15600" y="2674"/>
                  <a:pt x="15600" y="2945"/>
                </a:cubicBezTo>
                <a:lnTo>
                  <a:pt x="15600" y="4909"/>
                </a:lnTo>
                <a:lnTo>
                  <a:pt x="14400" y="4909"/>
                </a:lnTo>
                <a:lnTo>
                  <a:pt x="14400" y="2455"/>
                </a:lnTo>
                <a:cubicBezTo>
                  <a:pt x="14400" y="2183"/>
                  <a:pt x="14132" y="1964"/>
                  <a:pt x="13800" y="1964"/>
                </a:cubicBezTo>
                <a:cubicBezTo>
                  <a:pt x="13468" y="1964"/>
                  <a:pt x="13200" y="2183"/>
                  <a:pt x="13200" y="2455"/>
                </a:cubicBezTo>
                <a:lnTo>
                  <a:pt x="13200" y="4909"/>
                </a:lnTo>
                <a:lnTo>
                  <a:pt x="12000" y="4909"/>
                </a:lnTo>
                <a:lnTo>
                  <a:pt x="12000" y="2945"/>
                </a:lnTo>
                <a:cubicBezTo>
                  <a:pt x="12000" y="2674"/>
                  <a:pt x="11732" y="2455"/>
                  <a:pt x="11400" y="2455"/>
                </a:cubicBezTo>
                <a:cubicBezTo>
                  <a:pt x="11068" y="2455"/>
                  <a:pt x="10800" y="2674"/>
                  <a:pt x="10800" y="2945"/>
                </a:cubicBezTo>
                <a:lnTo>
                  <a:pt x="10800" y="4909"/>
                </a:lnTo>
                <a:lnTo>
                  <a:pt x="9600" y="4909"/>
                </a:lnTo>
                <a:lnTo>
                  <a:pt x="9600" y="2455"/>
                </a:lnTo>
                <a:cubicBezTo>
                  <a:pt x="9600" y="2183"/>
                  <a:pt x="9332" y="1964"/>
                  <a:pt x="9000" y="1964"/>
                </a:cubicBezTo>
                <a:cubicBezTo>
                  <a:pt x="8668" y="1964"/>
                  <a:pt x="8400" y="2183"/>
                  <a:pt x="8400" y="2455"/>
                </a:cubicBezTo>
                <a:lnTo>
                  <a:pt x="8400" y="4909"/>
                </a:lnTo>
                <a:lnTo>
                  <a:pt x="6000" y="4909"/>
                </a:lnTo>
                <a:lnTo>
                  <a:pt x="6000" y="2945"/>
                </a:lnTo>
                <a:cubicBezTo>
                  <a:pt x="6000" y="2674"/>
                  <a:pt x="5732" y="2455"/>
                  <a:pt x="5400" y="2455"/>
                </a:cubicBezTo>
                <a:cubicBezTo>
                  <a:pt x="5068" y="2455"/>
                  <a:pt x="4800" y="2674"/>
                  <a:pt x="4800" y="2945"/>
                </a:cubicBezTo>
                <a:lnTo>
                  <a:pt x="4800" y="4909"/>
                </a:lnTo>
                <a:lnTo>
                  <a:pt x="3600" y="4909"/>
                </a:lnTo>
                <a:lnTo>
                  <a:pt x="3600" y="2455"/>
                </a:lnTo>
                <a:cubicBezTo>
                  <a:pt x="3600" y="2183"/>
                  <a:pt x="3332" y="1964"/>
                  <a:pt x="3000" y="1964"/>
                </a:cubicBezTo>
                <a:cubicBezTo>
                  <a:pt x="2668" y="1964"/>
                  <a:pt x="2400" y="2183"/>
                  <a:pt x="2400" y="2455"/>
                </a:cubicBezTo>
                <a:lnTo>
                  <a:pt x="2400" y="4909"/>
                </a:lnTo>
                <a:lnTo>
                  <a:pt x="1200" y="4909"/>
                </a:lnTo>
                <a:lnTo>
                  <a:pt x="1200" y="982"/>
                </a:lnTo>
                <a:lnTo>
                  <a:pt x="20400" y="982"/>
                </a:lnTo>
                <a:cubicBezTo>
                  <a:pt x="20400" y="982"/>
                  <a:pt x="20400" y="4909"/>
                  <a:pt x="20400" y="4909"/>
                </a:cubicBezTo>
                <a:close/>
                <a:moveTo>
                  <a:pt x="20400" y="10309"/>
                </a:moveTo>
                <a:lnTo>
                  <a:pt x="19200" y="10309"/>
                </a:lnTo>
                <a:lnTo>
                  <a:pt x="19200" y="7855"/>
                </a:lnTo>
                <a:cubicBezTo>
                  <a:pt x="19200" y="7583"/>
                  <a:pt x="18932" y="7364"/>
                  <a:pt x="18600" y="7364"/>
                </a:cubicBezTo>
                <a:cubicBezTo>
                  <a:pt x="18268" y="7364"/>
                  <a:pt x="18000" y="7583"/>
                  <a:pt x="18000" y="7855"/>
                </a:cubicBezTo>
                <a:lnTo>
                  <a:pt x="18000" y="10309"/>
                </a:lnTo>
                <a:lnTo>
                  <a:pt x="16800" y="10309"/>
                </a:lnTo>
                <a:lnTo>
                  <a:pt x="16800" y="7364"/>
                </a:lnTo>
                <a:cubicBezTo>
                  <a:pt x="16800" y="7092"/>
                  <a:pt x="16532" y="6873"/>
                  <a:pt x="16200" y="6873"/>
                </a:cubicBezTo>
                <a:cubicBezTo>
                  <a:pt x="15868" y="6873"/>
                  <a:pt x="15600" y="7092"/>
                  <a:pt x="15600" y="7364"/>
                </a:cubicBezTo>
                <a:lnTo>
                  <a:pt x="15600" y="10309"/>
                </a:lnTo>
                <a:lnTo>
                  <a:pt x="14400" y="10309"/>
                </a:lnTo>
                <a:lnTo>
                  <a:pt x="14400" y="7855"/>
                </a:lnTo>
                <a:cubicBezTo>
                  <a:pt x="14400" y="7583"/>
                  <a:pt x="14132" y="7364"/>
                  <a:pt x="13800" y="7364"/>
                </a:cubicBezTo>
                <a:cubicBezTo>
                  <a:pt x="13468" y="7364"/>
                  <a:pt x="13200" y="7583"/>
                  <a:pt x="13200" y="7855"/>
                </a:cubicBezTo>
                <a:lnTo>
                  <a:pt x="13200" y="10309"/>
                </a:lnTo>
                <a:lnTo>
                  <a:pt x="12000" y="10309"/>
                </a:lnTo>
                <a:lnTo>
                  <a:pt x="12000" y="7364"/>
                </a:lnTo>
                <a:cubicBezTo>
                  <a:pt x="12000" y="7092"/>
                  <a:pt x="11732" y="6873"/>
                  <a:pt x="11400" y="6873"/>
                </a:cubicBezTo>
                <a:cubicBezTo>
                  <a:pt x="11068" y="6873"/>
                  <a:pt x="10800" y="7092"/>
                  <a:pt x="10800" y="7364"/>
                </a:cubicBezTo>
                <a:lnTo>
                  <a:pt x="10800" y="10309"/>
                </a:lnTo>
                <a:lnTo>
                  <a:pt x="8400" y="10309"/>
                </a:lnTo>
                <a:lnTo>
                  <a:pt x="8400" y="7855"/>
                </a:lnTo>
                <a:cubicBezTo>
                  <a:pt x="8400" y="7583"/>
                  <a:pt x="8132" y="7364"/>
                  <a:pt x="7800" y="7364"/>
                </a:cubicBezTo>
                <a:cubicBezTo>
                  <a:pt x="7468" y="7364"/>
                  <a:pt x="7200" y="7583"/>
                  <a:pt x="7200" y="7855"/>
                </a:cubicBezTo>
                <a:lnTo>
                  <a:pt x="7200" y="10309"/>
                </a:lnTo>
                <a:lnTo>
                  <a:pt x="6000" y="10309"/>
                </a:lnTo>
                <a:lnTo>
                  <a:pt x="6000" y="7855"/>
                </a:lnTo>
                <a:cubicBezTo>
                  <a:pt x="6000" y="7583"/>
                  <a:pt x="5732" y="7364"/>
                  <a:pt x="5400" y="7364"/>
                </a:cubicBezTo>
                <a:cubicBezTo>
                  <a:pt x="5068" y="7364"/>
                  <a:pt x="4800" y="7583"/>
                  <a:pt x="4800" y="7855"/>
                </a:cubicBezTo>
                <a:lnTo>
                  <a:pt x="4800" y="10309"/>
                </a:lnTo>
                <a:lnTo>
                  <a:pt x="3600" y="10309"/>
                </a:lnTo>
                <a:lnTo>
                  <a:pt x="3600" y="7364"/>
                </a:lnTo>
                <a:cubicBezTo>
                  <a:pt x="3600" y="7092"/>
                  <a:pt x="3332" y="6873"/>
                  <a:pt x="3000" y="6873"/>
                </a:cubicBezTo>
                <a:cubicBezTo>
                  <a:pt x="2668" y="6873"/>
                  <a:pt x="2400" y="7092"/>
                  <a:pt x="2400" y="7364"/>
                </a:cubicBezTo>
                <a:lnTo>
                  <a:pt x="2400" y="10309"/>
                </a:lnTo>
                <a:lnTo>
                  <a:pt x="1200" y="10309"/>
                </a:lnTo>
                <a:lnTo>
                  <a:pt x="1200" y="5891"/>
                </a:lnTo>
                <a:lnTo>
                  <a:pt x="20400" y="5891"/>
                </a:lnTo>
                <a:cubicBezTo>
                  <a:pt x="20400" y="5891"/>
                  <a:pt x="20400" y="10309"/>
                  <a:pt x="20400" y="10309"/>
                </a:cubicBezTo>
                <a:close/>
                <a:moveTo>
                  <a:pt x="20400" y="15709"/>
                </a:moveTo>
                <a:lnTo>
                  <a:pt x="19200" y="15709"/>
                </a:lnTo>
                <a:lnTo>
                  <a:pt x="19200" y="13255"/>
                </a:lnTo>
                <a:cubicBezTo>
                  <a:pt x="19200" y="12983"/>
                  <a:pt x="18932" y="12764"/>
                  <a:pt x="18600" y="12764"/>
                </a:cubicBezTo>
                <a:cubicBezTo>
                  <a:pt x="18268" y="12764"/>
                  <a:pt x="18000" y="12983"/>
                  <a:pt x="18000" y="13255"/>
                </a:cubicBezTo>
                <a:lnTo>
                  <a:pt x="18000" y="15709"/>
                </a:lnTo>
                <a:lnTo>
                  <a:pt x="16800" y="15709"/>
                </a:lnTo>
                <a:lnTo>
                  <a:pt x="16800" y="13255"/>
                </a:lnTo>
                <a:cubicBezTo>
                  <a:pt x="16800" y="12983"/>
                  <a:pt x="16532" y="12764"/>
                  <a:pt x="16200" y="12764"/>
                </a:cubicBezTo>
                <a:cubicBezTo>
                  <a:pt x="15868" y="12764"/>
                  <a:pt x="15600" y="12983"/>
                  <a:pt x="15600" y="13255"/>
                </a:cubicBezTo>
                <a:lnTo>
                  <a:pt x="15600" y="15709"/>
                </a:lnTo>
                <a:lnTo>
                  <a:pt x="13200" y="15709"/>
                </a:lnTo>
                <a:lnTo>
                  <a:pt x="13200" y="13745"/>
                </a:lnTo>
                <a:cubicBezTo>
                  <a:pt x="13200" y="13474"/>
                  <a:pt x="12932" y="13255"/>
                  <a:pt x="12600" y="13255"/>
                </a:cubicBezTo>
                <a:cubicBezTo>
                  <a:pt x="12268" y="13255"/>
                  <a:pt x="12000" y="13474"/>
                  <a:pt x="12000" y="13745"/>
                </a:cubicBezTo>
                <a:lnTo>
                  <a:pt x="12000" y="15709"/>
                </a:lnTo>
                <a:lnTo>
                  <a:pt x="10800" y="15709"/>
                </a:lnTo>
                <a:lnTo>
                  <a:pt x="10800" y="13745"/>
                </a:lnTo>
                <a:cubicBezTo>
                  <a:pt x="10800" y="13474"/>
                  <a:pt x="10532" y="13255"/>
                  <a:pt x="10200" y="13255"/>
                </a:cubicBezTo>
                <a:cubicBezTo>
                  <a:pt x="9868" y="13255"/>
                  <a:pt x="9600" y="13474"/>
                  <a:pt x="9600" y="13745"/>
                </a:cubicBezTo>
                <a:lnTo>
                  <a:pt x="9600" y="15709"/>
                </a:lnTo>
                <a:lnTo>
                  <a:pt x="8400" y="15709"/>
                </a:lnTo>
                <a:lnTo>
                  <a:pt x="8400" y="13255"/>
                </a:lnTo>
                <a:cubicBezTo>
                  <a:pt x="8400" y="12983"/>
                  <a:pt x="8132" y="12764"/>
                  <a:pt x="7800" y="12764"/>
                </a:cubicBezTo>
                <a:cubicBezTo>
                  <a:pt x="7468" y="12764"/>
                  <a:pt x="7200" y="12983"/>
                  <a:pt x="7200" y="13255"/>
                </a:cubicBezTo>
                <a:lnTo>
                  <a:pt x="7200" y="15709"/>
                </a:lnTo>
                <a:lnTo>
                  <a:pt x="6000" y="15709"/>
                </a:lnTo>
                <a:lnTo>
                  <a:pt x="6000" y="13745"/>
                </a:lnTo>
                <a:cubicBezTo>
                  <a:pt x="6000" y="13474"/>
                  <a:pt x="5732" y="13255"/>
                  <a:pt x="5400" y="13255"/>
                </a:cubicBezTo>
                <a:cubicBezTo>
                  <a:pt x="5068" y="13255"/>
                  <a:pt x="4800" y="13474"/>
                  <a:pt x="4800" y="13745"/>
                </a:cubicBezTo>
                <a:lnTo>
                  <a:pt x="4800" y="15709"/>
                </a:lnTo>
                <a:lnTo>
                  <a:pt x="1200" y="15709"/>
                </a:lnTo>
                <a:lnTo>
                  <a:pt x="1200" y="11291"/>
                </a:lnTo>
                <a:lnTo>
                  <a:pt x="20400" y="11291"/>
                </a:lnTo>
                <a:cubicBezTo>
                  <a:pt x="20400" y="11291"/>
                  <a:pt x="20400" y="15709"/>
                  <a:pt x="20400" y="15709"/>
                </a:cubicBezTo>
                <a:close/>
                <a:moveTo>
                  <a:pt x="20400" y="20618"/>
                </a:moveTo>
                <a:lnTo>
                  <a:pt x="19200" y="20618"/>
                </a:lnTo>
                <a:lnTo>
                  <a:pt x="19200" y="18655"/>
                </a:lnTo>
                <a:cubicBezTo>
                  <a:pt x="19200" y="18383"/>
                  <a:pt x="18932" y="18164"/>
                  <a:pt x="18600" y="18164"/>
                </a:cubicBezTo>
                <a:cubicBezTo>
                  <a:pt x="18268" y="18164"/>
                  <a:pt x="18000" y="18383"/>
                  <a:pt x="18000" y="18655"/>
                </a:cubicBezTo>
                <a:lnTo>
                  <a:pt x="18000" y="20618"/>
                </a:lnTo>
                <a:lnTo>
                  <a:pt x="16800" y="20618"/>
                </a:lnTo>
                <a:lnTo>
                  <a:pt x="16800" y="18655"/>
                </a:lnTo>
                <a:cubicBezTo>
                  <a:pt x="16800" y="18383"/>
                  <a:pt x="16532" y="18164"/>
                  <a:pt x="16200" y="18164"/>
                </a:cubicBezTo>
                <a:cubicBezTo>
                  <a:pt x="15868" y="18164"/>
                  <a:pt x="15600" y="18383"/>
                  <a:pt x="15600" y="18655"/>
                </a:cubicBezTo>
                <a:lnTo>
                  <a:pt x="15600" y="20618"/>
                </a:lnTo>
                <a:lnTo>
                  <a:pt x="14400" y="20618"/>
                </a:lnTo>
                <a:lnTo>
                  <a:pt x="14400" y="18164"/>
                </a:lnTo>
                <a:cubicBezTo>
                  <a:pt x="14400" y="17892"/>
                  <a:pt x="14132" y="17673"/>
                  <a:pt x="13800" y="17673"/>
                </a:cubicBezTo>
                <a:cubicBezTo>
                  <a:pt x="13468" y="17673"/>
                  <a:pt x="13200" y="17892"/>
                  <a:pt x="13200" y="18164"/>
                </a:cubicBezTo>
                <a:lnTo>
                  <a:pt x="13200" y="20618"/>
                </a:lnTo>
                <a:lnTo>
                  <a:pt x="10800" y="20618"/>
                </a:lnTo>
                <a:lnTo>
                  <a:pt x="10800" y="18164"/>
                </a:lnTo>
                <a:cubicBezTo>
                  <a:pt x="10800" y="17892"/>
                  <a:pt x="10532" y="17673"/>
                  <a:pt x="10200" y="17673"/>
                </a:cubicBezTo>
                <a:cubicBezTo>
                  <a:pt x="9868" y="17673"/>
                  <a:pt x="9600" y="17892"/>
                  <a:pt x="9600" y="18164"/>
                </a:cubicBezTo>
                <a:lnTo>
                  <a:pt x="9600" y="20618"/>
                </a:lnTo>
                <a:lnTo>
                  <a:pt x="8400" y="20618"/>
                </a:lnTo>
                <a:lnTo>
                  <a:pt x="8400" y="18655"/>
                </a:lnTo>
                <a:cubicBezTo>
                  <a:pt x="8400" y="18383"/>
                  <a:pt x="8132" y="18164"/>
                  <a:pt x="7800" y="18164"/>
                </a:cubicBezTo>
                <a:cubicBezTo>
                  <a:pt x="7468" y="18164"/>
                  <a:pt x="7200" y="18383"/>
                  <a:pt x="7200" y="18655"/>
                </a:cubicBezTo>
                <a:lnTo>
                  <a:pt x="7200" y="20618"/>
                </a:lnTo>
                <a:lnTo>
                  <a:pt x="6000" y="20618"/>
                </a:lnTo>
                <a:lnTo>
                  <a:pt x="6000" y="18164"/>
                </a:lnTo>
                <a:cubicBezTo>
                  <a:pt x="6000" y="17892"/>
                  <a:pt x="5732" y="17673"/>
                  <a:pt x="5400" y="17673"/>
                </a:cubicBezTo>
                <a:cubicBezTo>
                  <a:pt x="5068" y="17673"/>
                  <a:pt x="4800" y="17892"/>
                  <a:pt x="4800" y="18164"/>
                </a:cubicBezTo>
                <a:lnTo>
                  <a:pt x="4800" y="20618"/>
                </a:lnTo>
                <a:lnTo>
                  <a:pt x="3600" y="20618"/>
                </a:lnTo>
                <a:lnTo>
                  <a:pt x="3600" y="18655"/>
                </a:lnTo>
                <a:cubicBezTo>
                  <a:pt x="3600" y="18383"/>
                  <a:pt x="3332" y="18164"/>
                  <a:pt x="3000" y="18164"/>
                </a:cubicBezTo>
                <a:cubicBezTo>
                  <a:pt x="2668" y="18164"/>
                  <a:pt x="2400" y="18383"/>
                  <a:pt x="2400" y="18655"/>
                </a:cubicBezTo>
                <a:lnTo>
                  <a:pt x="2400" y="20618"/>
                </a:lnTo>
                <a:lnTo>
                  <a:pt x="1200" y="20618"/>
                </a:lnTo>
                <a:lnTo>
                  <a:pt x="1200" y="16691"/>
                </a:lnTo>
                <a:lnTo>
                  <a:pt x="20400" y="16691"/>
                </a:lnTo>
                <a:cubicBezTo>
                  <a:pt x="20400" y="16691"/>
                  <a:pt x="20400" y="20618"/>
                  <a:pt x="20400" y="20618"/>
                </a:cubicBezTo>
                <a:close/>
                <a:moveTo>
                  <a:pt x="20400" y="0"/>
                </a:moveTo>
                <a:lnTo>
                  <a:pt x="1200" y="0"/>
                </a:lnTo>
                <a:cubicBezTo>
                  <a:pt x="537" y="0"/>
                  <a:pt x="0" y="440"/>
                  <a:pt x="0" y="982"/>
                </a:cubicBezTo>
                <a:lnTo>
                  <a:pt x="0" y="20618"/>
                </a:lnTo>
                <a:cubicBezTo>
                  <a:pt x="0" y="21160"/>
                  <a:pt x="537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062" y="0"/>
                  <a:pt x="204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80" name="Shape 2756">
            <a:extLst>
              <a:ext uri="{FF2B5EF4-FFF2-40B4-BE49-F238E27FC236}">
                <a16:creationId xmlns:a16="http://schemas.microsoft.com/office/drawing/2014/main" id="{00478B62-4D35-2D3A-F38C-A5EAE4E1399E}"/>
              </a:ext>
            </a:extLst>
          </p:cNvPr>
          <p:cNvSpPr/>
          <p:nvPr/>
        </p:nvSpPr>
        <p:spPr>
          <a:xfrm>
            <a:off x="15759151" y="5093064"/>
            <a:ext cx="419100" cy="1904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0" y="19440"/>
                </a:moveTo>
                <a:cubicBezTo>
                  <a:pt x="17951" y="19440"/>
                  <a:pt x="17182" y="17747"/>
                  <a:pt x="17182" y="15660"/>
                </a:cubicBezTo>
                <a:cubicBezTo>
                  <a:pt x="17182" y="14601"/>
                  <a:pt x="17381" y="13647"/>
                  <a:pt x="17700" y="12960"/>
                </a:cubicBezTo>
                <a:lnTo>
                  <a:pt x="3900" y="12960"/>
                </a:lnTo>
                <a:cubicBezTo>
                  <a:pt x="4219" y="13647"/>
                  <a:pt x="4418" y="14601"/>
                  <a:pt x="4418" y="15660"/>
                </a:cubicBezTo>
                <a:cubicBezTo>
                  <a:pt x="4418" y="17747"/>
                  <a:pt x="3649" y="19440"/>
                  <a:pt x="2700" y="19440"/>
                </a:cubicBezTo>
                <a:cubicBezTo>
                  <a:pt x="1751" y="19440"/>
                  <a:pt x="982" y="17747"/>
                  <a:pt x="982" y="15660"/>
                </a:cubicBezTo>
                <a:cubicBezTo>
                  <a:pt x="982" y="13757"/>
                  <a:pt x="1623" y="12199"/>
                  <a:pt x="2455" y="11935"/>
                </a:cubicBezTo>
                <a:lnTo>
                  <a:pt x="2455" y="11880"/>
                </a:lnTo>
                <a:cubicBezTo>
                  <a:pt x="2726" y="11880"/>
                  <a:pt x="2945" y="11397"/>
                  <a:pt x="2945" y="10800"/>
                </a:cubicBezTo>
                <a:cubicBezTo>
                  <a:pt x="2945" y="10203"/>
                  <a:pt x="2726" y="9720"/>
                  <a:pt x="2455" y="9720"/>
                </a:cubicBezTo>
                <a:lnTo>
                  <a:pt x="2455" y="9665"/>
                </a:lnTo>
                <a:cubicBezTo>
                  <a:pt x="1623" y="9401"/>
                  <a:pt x="982" y="7843"/>
                  <a:pt x="982" y="5940"/>
                </a:cubicBezTo>
                <a:cubicBezTo>
                  <a:pt x="982" y="3852"/>
                  <a:pt x="1751" y="2160"/>
                  <a:pt x="2700" y="2160"/>
                </a:cubicBezTo>
                <a:cubicBezTo>
                  <a:pt x="3649" y="2160"/>
                  <a:pt x="4418" y="3852"/>
                  <a:pt x="4418" y="5940"/>
                </a:cubicBezTo>
                <a:cubicBezTo>
                  <a:pt x="4418" y="6999"/>
                  <a:pt x="4219" y="7954"/>
                  <a:pt x="3900" y="8640"/>
                </a:cubicBezTo>
                <a:lnTo>
                  <a:pt x="17700" y="8640"/>
                </a:lnTo>
                <a:cubicBezTo>
                  <a:pt x="17381" y="7954"/>
                  <a:pt x="17182" y="6999"/>
                  <a:pt x="17182" y="5940"/>
                </a:cubicBezTo>
                <a:cubicBezTo>
                  <a:pt x="17182" y="3852"/>
                  <a:pt x="17951" y="2160"/>
                  <a:pt x="18900" y="2160"/>
                </a:cubicBezTo>
                <a:cubicBezTo>
                  <a:pt x="19849" y="2160"/>
                  <a:pt x="20618" y="3852"/>
                  <a:pt x="20618" y="5940"/>
                </a:cubicBezTo>
                <a:cubicBezTo>
                  <a:pt x="20618" y="7843"/>
                  <a:pt x="19977" y="9401"/>
                  <a:pt x="19145" y="9665"/>
                </a:cubicBezTo>
                <a:lnTo>
                  <a:pt x="19145" y="9720"/>
                </a:lnTo>
                <a:cubicBezTo>
                  <a:pt x="18874" y="9720"/>
                  <a:pt x="18655" y="10203"/>
                  <a:pt x="18655" y="10800"/>
                </a:cubicBezTo>
                <a:cubicBezTo>
                  <a:pt x="18655" y="11397"/>
                  <a:pt x="18874" y="11880"/>
                  <a:pt x="19145" y="11880"/>
                </a:cubicBezTo>
                <a:lnTo>
                  <a:pt x="19145" y="11935"/>
                </a:lnTo>
                <a:cubicBezTo>
                  <a:pt x="19977" y="12199"/>
                  <a:pt x="20618" y="13757"/>
                  <a:pt x="20618" y="15660"/>
                </a:cubicBezTo>
                <a:cubicBezTo>
                  <a:pt x="20618" y="17747"/>
                  <a:pt x="19849" y="19440"/>
                  <a:pt x="18900" y="19440"/>
                </a:cubicBezTo>
                <a:moveTo>
                  <a:pt x="20449" y="10800"/>
                </a:moveTo>
                <a:cubicBezTo>
                  <a:pt x="21145" y="9725"/>
                  <a:pt x="21600" y="7950"/>
                  <a:pt x="21600" y="5940"/>
                </a:cubicBezTo>
                <a:cubicBezTo>
                  <a:pt x="21600" y="2660"/>
                  <a:pt x="20391" y="0"/>
                  <a:pt x="18900" y="0"/>
                </a:cubicBezTo>
                <a:cubicBezTo>
                  <a:pt x="17409" y="0"/>
                  <a:pt x="16200" y="2660"/>
                  <a:pt x="16200" y="5940"/>
                </a:cubicBezTo>
                <a:cubicBezTo>
                  <a:pt x="16200" y="6124"/>
                  <a:pt x="16208" y="6301"/>
                  <a:pt x="16215" y="6480"/>
                </a:cubicBezTo>
                <a:lnTo>
                  <a:pt x="5385" y="6480"/>
                </a:lnTo>
                <a:cubicBezTo>
                  <a:pt x="5392" y="6301"/>
                  <a:pt x="5400" y="6124"/>
                  <a:pt x="5400" y="5940"/>
                </a:cubicBezTo>
                <a:cubicBezTo>
                  <a:pt x="5400" y="2660"/>
                  <a:pt x="4191" y="0"/>
                  <a:pt x="2700" y="0"/>
                </a:cubicBezTo>
                <a:cubicBezTo>
                  <a:pt x="1209" y="0"/>
                  <a:pt x="0" y="2660"/>
                  <a:pt x="0" y="5940"/>
                </a:cubicBezTo>
                <a:cubicBezTo>
                  <a:pt x="0" y="7950"/>
                  <a:pt x="455" y="9725"/>
                  <a:pt x="1151" y="10800"/>
                </a:cubicBezTo>
                <a:cubicBezTo>
                  <a:pt x="455" y="11875"/>
                  <a:pt x="0" y="13649"/>
                  <a:pt x="0" y="15660"/>
                </a:cubicBezTo>
                <a:cubicBezTo>
                  <a:pt x="0" y="18940"/>
                  <a:pt x="1209" y="21600"/>
                  <a:pt x="2700" y="21600"/>
                </a:cubicBezTo>
                <a:cubicBezTo>
                  <a:pt x="4191" y="21600"/>
                  <a:pt x="5400" y="18940"/>
                  <a:pt x="5400" y="15660"/>
                </a:cubicBezTo>
                <a:cubicBezTo>
                  <a:pt x="5400" y="15476"/>
                  <a:pt x="5392" y="15298"/>
                  <a:pt x="5385" y="15120"/>
                </a:cubicBezTo>
                <a:lnTo>
                  <a:pt x="16215" y="15120"/>
                </a:lnTo>
                <a:cubicBezTo>
                  <a:pt x="16208" y="15298"/>
                  <a:pt x="16200" y="15476"/>
                  <a:pt x="16200" y="15660"/>
                </a:cubicBezTo>
                <a:cubicBezTo>
                  <a:pt x="16200" y="18940"/>
                  <a:pt x="17409" y="21600"/>
                  <a:pt x="18900" y="21600"/>
                </a:cubicBezTo>
                <a:cubicBezTo>
                  <a:pt x="20391" y="21600"/>
                  <a:pt x="21600" y="18940"/>
                  <a:pt x="21600" y="15660"/>
                </a:cubicBezTo>
                <a:cubicBezTo>
                  <a:pt x="21600" y="13649"/>
                  <a:pt x="21145" y="11875"/>
                  <a:pt x="20449" y="108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81" name="Shape 2757">
            <a:extLst>
              <a:ext uri="{FF2B5EF4-FFF2-40B4-BE49-F238E27FC236}">
                <a16:creationId xmlns:a16="http://schemas.microsoft.com/office/drawing/2014/main" id="{3CA59DC9-1136-77DA-2476-46D5DD678FEF}"/>
              </a:ext>
            </a:extLst>
          </p:cNvPr>
          <p:cNvSpPr/>
          <p:nvPr/>
        </p:nvSpPr>
        <p:spPr>
          <a:xfrm>
            <a:off x="16559249" y="4978776"/>
            <a:ext cx="419208" cy="4191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84" h="21085" extrusionOk="0">
                <a:moveTo>
                  <a:pt x="6690" y="19632"/>
                </a:moveTo>
                <a:cubicBezTo>
                  <a:pt x="6035" y="20288"/>
                  <a:pt x="4973" y="20288"/>
                  <a:pt x="4318" y="19632"/>
                </a:cubicBezTo>
                <a:cubicBezTo>
                  <a:pt x="3731" y="19043"/>
                  <a:pt x="3675" y="18127"/>
                  <a:pt x="4141" y="17471"/>
                </a:cubicBezTo>
                <a:lnTo>
                  <a:pt x="4127" y="17458"/>
                </a:lnTo>
                <a:cubicBezTo>
                  <a:pt x="4237" y="17311"/>
                  <a:pt x="4231" y="17106"/>
                  <a:pt x="4096" y="16973"/>
                </a:cubicBezTo>
                <a:cubicBezTo>
                  <a:pt x="3963" y="16842"/>
                  <a:pt x="3758" y="16835"/>
                  <a:pt x="3610" y="16939"/>
                </a:cubicBezTo>
                <a:lnTo>
                  <a:pt x="3601" y="16931"/>
                </a:lnTo>
                <a:cubicBezTo>
                  <a:pt x="2946" y="17395"/>
                  <a:pt x="2036" y="17338"/>
                  <a:pt x="1449" y="16752"/>
                </a:cubicBezTo>
                <a:cubicBezTo>
                  <a:pt x="794" y="16097"/>
                  <a:pt x="794" y="15035"/>
                  <a:pt x="1449" y="14381"/>
                </a:cubicBezTo>
                <a:cubicBezTo>
                  <a:pt x="2104" y="13726"/>
                  <a:pt x="3166" y="13726"/>
                  <a:pt x="3821" y="14381"/>
                </a:cubicBezTo>
                <a:cubicBezTo>
                  <a:pt x="4110" y="14670"/>
                  <a:pt x="4264" y="15040"/>
                  <a:pt x="4297" y="15418"/>
                </a:cubicBezTo>
                <a:lnTo>
                  <a:pt x="9862" y="9852"/>
                </a:lnTo>
                <a:lnTo>
                  <a:pt x="15417" y="4298"/>
                </a:lnTo>
                <a:cubicBezTo>
                  <a:pt x="15038" y="4264"/>
                  <a:pt x="14669" y="4111"/>
                  <a:pt x="14380" y="3821"/>
                </a:cubicBezTo>
                <a:cubicBezTo>
                  <a:pt x="13725" y="3166"/>
                  <a:pt x="13725" y="2105"/>
                  <a:pt x="14380" y="1450"/>
                </a:cubicBezTo>
                <a:cubicBezTo>
                  <a:pt x="15034" y="795"/>
                  <a:pt x="16096" y="795"/>
                  <a:pt x="16751" y="1450"/>
                </a:cubicBezTo>
                <a:cubicBezTo>
                  <a:pt x="17332" y="2031"/>
                  <a:pt x="17394" y="2932"/>
                  <a:pt x="16943" y="3585"/>
                </a:cubicBezTo>
                <a:lnTo>
                  <a:pt x="16949" y="3592"/>
                </a:lnTo>
                <a:cubicBezTo>
                  <a:pt x="16829" y="3738"/>
                  <a:pt x="16832" y="3953"/>
                  <a:pt x="16971" y="4089"/>
                </a:cubicBezTo>
                <a:cubicBezTo>
                  <a:pt x="17109" y="4225"/>
                  <a:pt x="17323" y="4230"/>
                  <a:pt x="17473" y="4114"/>
                </a:cubicBezTo>
                <a:lnTo>
                  <a:pt x="17487" y="4129"/>
                </a:lnTo>
                <a:cubicBezTo>
                  <a:pt x="18142" y="3675"/>
                  <a:pt x="19047" y="3737"/>
                  <a:pt x="19631" y="4319"/>
                </a:cubicBezTo>
                <a:cubicBezTo>
                  <a:pt x="20287" y="4974"/>
                  <a:pt x="20287" y="6036"/>
                  <a:pt x="19631" y="6691"/>
                </a:cubicBezTo>
                <a:cubicBezTo>
                  <a:pt x="18974" y="7346"/>
                  <a:pt x="17909" y="7346"/>
                  <a:pt x="17253" y="6691"/>
                </a:cubicBezTo>
                <a:cubicBezTo>
                  <a:pt x="16962" y="6400"/>
                  <a:pt x="16807" y="6029"/>
                  <a:pt x="16775" y="5650"/>
                </a:cubicBezTo>
                <a:lnTo>
                  <a:pt x="5650" y="16775"/>
                </a:lnTo>
                <a:cubicBezTo>
                  <a:pt x="6029" y="16808"/>
                  <a:pt x="6400" y="16963"/>
                  <a:pt x="6690" y="17254"/>
                </a:cubicBezTo>
                <a:cubicBezTo>
                  <a:pt x="7344" y="17910"/>
                  <a:pt x="7344" y="18975"/>
                  <a:pt x="6690" y="19632"/>
                </a:cubicBezTo>
                <a:moveTo>
                  <a:pt x="7277" y="16503"/>
                </a:moveTo>
                <a:lnTo>
                  <a:pt x="16501" y="7278"/>
                </a:lnTo>
                <a:cubicBezTo>
                  <a:pt x="16528" y="7307"/>
                  <a:pt x="16545" y="7340"/>
                  <a:pt x="16573" y="7368"/>
                </a:cubicBezTo>
                <a:cubicBezTo>
                  <a:pt x="17605" y="8397"/>
                  <a:pt x="19278" y="8397"/>
                  <a:pt x="20310" y="7368"/>
                </a:cubicBezTo>
                <a:cubicBezTo>
                  <a:pt x="21342" y="6339"/>
                  <a:pt x="21342" y="4671"/>
                  <a:pt x="20310" y="3641"/>
                </a:cubicBezTo>
                <a:cubicBezTo>
                  <a:pt x="19726" y="3059"/>
                  <a:pt x="18937" y="2818"/>
                  <a:pt x="18175" y="2895"/>
                </a:cubicBezTo>
                <a:cubicBezTo>
                  <a:pt x="18250" y="2137"/>
                  <a:pt x="18009" y="1353"/>
                  <a:pt x="17428" y="772"/>
                </a:cubicBezTo>
                <a:cubicBezTo>
                  <a:pt x="16399" y="-257"/>
                  <a:pt x="14731" y="-257"/>
                  <a:pt x="13702" y="772"/>
                </a:cubicBezTo>
                <a:cubicBezTo>
                  <a:pt x="12673" y="1802"/>
                  <a:pt x="12673" y="3470"/>
                  <a:pt x="13702" y="4498"/>
                </a:cubicBezTo>
                <a:cubicBezTo>
                  <a:pt x="13729" y="4526"/>
                  <a:pt x="13763" y="4543"/>
                  <a:pt x="13791" y="4569"/>
                </a:cubicBezTo>
                <a:lnTo>
                  <a:pt x="4568" y="13791"/>
                </a:lnTo>
                <a:cubicBezTo>
                  <a:pt x="4542" y="13763"/>
                  <a:pt x="4526" y="13730"/>
                  <a:pt x="4498" y="13703"/>
                </a:cubicBezTo>
                <a:cubicBezTo>
                  <a:pt x="3469" y="12674"/>
                  <a:pt x="1801" y="12674"/>
                  <a:pt x="772" y="13703"/>
                </a:cubicBezTo>
                <a:cubicBezTo>
                  <a:pt x="-258" y="14732"/>
                  <a:pt x="-258" y="16400"/>
                  <a:pt x="772" y="17429"/>
                </a:cubicBezTo>
                <a:cubicBezTo>
                  <a:pt x="1353" y="18010"/>
                  <a:pt x="2136" y="18251"/>
                  <a:pt x="2895" y="18176"/>
                </a:cubicBezTo>
                <a:cubicBezTo>
                  <a:pt x="2818" y="18938"/>
                  <a:pt x="3058" y="19727"/>
                  <a:pt x="3641" y="20311"/>
                </a:cubicBezTo>
                <a:cubicBezTo>
                  <a:pt x="4670" y="21343"/>
                  <a:pt x="6338" y="21343"/>
                  <a:pt x="7367" y="20311"/>
                </a:cubicBezTo>
                <a:cubicBezTo>
                  <a:pt x="8396" y="19279"/>
                  <a:pt x="8396" y="17606"/>
                  <a:pt x="7367" y="16574"/>
                </a:cubicBezTo>
                <a:cubicBezTo>
                  <a:pt x="7339" y="16546"/>
                  <a:pt x="7306" y="16529"/>
                  <a:pt x="7277" y="16503"/>
                </a:cubicBezTo>
                <a:moveTo>
                  <a:pt x="16558" y="13703"/>
                </a:moveTo>
                <a:cubicBezTo>
                  <a:pt x="16530" y="13731"/>
                  <a:pt x="16513" y="13764"/>
                  <a:pt x="16487" y="13793"/>
                </a:cubicBezTo>
                <a:lnTo>
                  <a:pt x="14254" y="11560"/>
                </a:lnTo>
                <a:cubicBezTo>
                  <a:pt x="14067" y="11391"/>
                  <a:pt x="13780" y="11393"/>
                  <a:pt x="13601" y="11573"/>
                </a:cubicBezTo>
                <a:cubicBezTo>
                  <a:pt x="13421" y="11753"/>
                  <a:pt x="13419" y="12039"/>
                  <a:pt x="13588" y="12226"/>
                </a:cubicBezTo>
                <a:lnTo>
                  <a:pt x="13576" y="12237"/>
                </a:lnTo>
                <a:lnTo>
                  <a:pt x="16759" y="15420"/>
                </a:lnTo>
                <a:cubicBezTo>
                  <a:pt x="16792" y="15041"/>
                  <a:pt x="16947" y="14671"/>
                  <a:pt x="17238" y="14381"/>
                </a:cubicBezTo>
                <a:cubicBezTo>
                  <a:pt x="17895" y="13726"/>
                  <a:pt x="18959" y="13726"/>
                  <a:pt x="19615" y="14381"/>
                </a:cubicBezTo>
                <a:cubicBezTo>
                  <a:pt x="20273" y="15035"/>
                  <a:pt x="20273" y="16097"/>
                  <a:pt x="19615" y="16752"/>
                </a:cubicBezTo>
                <a:cubicBezTo>
                  <a:pt x="19027" y="17339"/>
                  <a:pt x="18112" y="17395"/>
                  <a:pt x="17455" y="16929"/>
                </a:cubicBezTo>
                <a:lnTo>
                  <a:pt x="17442" y="16942"/>
                </a:lnTo>
                <a:cubicBezTo>
                  <a:pt x="17295" y="16832"/>
                  <a:pt x="17090" y="16839"/>
                  <a:pt x="16957" y="16974"/>
                </a:cubicBezTo>
                <a:cubicBezTo>
                  <a:pt x="16826" y="17107"/>
                  <a:pt x="16819" y="17312"/>
                  <a:pt x="16923" y="17460"/>
                </a:cubicBezTo>
                <a:lnTo>
                  <a:pt x="16915" y="17469"/>
                </a:lnTo>
                <a:cubicBezTo>
                  <a:pt x="17379" y="18124"/>
                  <a:pt x="17322" y="19034"/>
                  <a:pt x="16736" y="19621"/>
                </a:cubicBezTo>
                <a:cubicBezTo>
                  <a:pt x="16081" y="20276"/>
                  <a:pt x="15019" y="20276"/>
                  <a:pt x="14365" y="19621"/>
                </a:cubicBezTo>
                <a:cubicBezTo>
                  <a:pt x="13710" y="18966"/>
                  <a:pt x="13710" y="17904"/>
                  <a:pt x="14365" y="17250"/>
                </a:cubicBezTo>
                <a:cubicBezTo>
                  <a:pt x="14654" y="16960"/>
                  <a:pt x="15024" y="16807"/>
                  <a:pt x="15402" y="16773"/>
                </a:cubicBezTo>
                <a:lnTo>
                  <a:pt x="12222" y="13592"/>
                </a:lnTo>
                <a:lnTo>
                  <a:pt x="12218" y="13596"/>
                </a:lnTo>
                <a:cubicBezTo>
                  <a:pt x="12031" y="13427"/>
                  <a:pt x="11744" y="13428"/>
                  <a:pt x="11565" y="13609"/>
                </a:cubicBezTo>
                <a:cubicBezTo>
                  <a:pt x="11385" y="13789"/>
                  <a:pt x="11383" y="14075"/>
                  <a:pt x="11552" y="14262"/>
                </a:cubicBezTo>
                <a:lnTo>
                  <a:pt x="13776" y="16501"/>
                </a:lnTo>
                <a:cubicBezTo>
                  <a:pt x="13748" y="16528"/>
                  <a:pt x="13714" y="16544"/>
                  <a:pt x="13687" y="16572"/>
                </a:cubicBezTo>
                <a:cubicBezTo>
                  <a:pt x="12658" y="17601"/>
                  <a:pt x="12658" y="19269"/>
                  <a:pt x="13687" y="20298"/>
                </a:cubicBezTo>
                <a:cubicBezTo>
                  <a:pt x="14716" y="21328"/>
                  <a:pt x="16384" y="21328"/>
                  <a:pt x="17413" y="20298"/>
                </a:cubicBezTo>
                <a:cubicBezTo>
                  <a:pt x="17994" y="19717"/>
                  <a:pt x="18235" y="18934"/>
                  <a:pt x="18160" y="18175"/>
                </a:cubicBezTo>
                <a:cubicBezTo>
                  <a:pt x="18922" y="18252"/>
                  <a:pt x="19711" y="18011"/>
                  <a:pt x="20295" y="17429"/>
                </a:cubicBezTo>
                <a:cubicBezTo>
                  <a:pt x="21327" y="16400"/>
                  <a:pt x="21327" y="14732"/>
                  <a:pt x="20295" y="13703"/>
                </a:cubicBezTo>
                <a:cubicBezTo>
                  <a:pt x="19263" y="12674"/>
                  <a:pt x="17590" y="12674"/>
                  <a:pt x="16558" y="13703"/>
                </a:cubicBezTo>
                <a:moveTo>
                  <a:pt x="4511" y="7368"/>
                </a:moveTo>
                <a:cubicBezTo>
                  <a:pt x="4539" y="7340"/>
                  <a:pt x="4556" y="7306"/>
                  <a:pt x="4582" y="7278"/>
                </a:cubicBezTo>
                <a:lnTo>
                  <a:pt x="6815" y="9511"/>
                </a:lnTo>
                <a:cubicBezTo>
                  <a:pt x="7002" y="9679"/>
                  <a:pt x="7289" y="9678"/>
                  <a:pt x="7468" y="9498"/>
                </a:cubicBezTo>
                <a:cubicBezTo>
                  <a:pt x="7649" y="9318"/>
                  <a:pt x="7650" y="9031"/>
                  <a:pt x="7481" y="8844"/>
                </a:cubicBezTo>
                <a:lnTo>
                  <a:pt x="7493" y="8833"/>
                </a:lnTo>
                <a:lnTo>
                  <a:pt x="4309" y="5650"/>
                </a:lnTo>
                <a:cubicBezTo>
                  <a:pt x="4277" y="6029"/>
                  <a:pt x="4122" y="6400"/>
                  <a:pt x="3831" y="6691"/>
                </a:cubicBezTo>
                <a:cubicBezTo>
                  <a:pt x="3175" y="7346"/>
                  <a:pt x="2110" y="7346"/>
                  <a:pt x="1453" y="6691"/>
                </a:cubicBezTo>
                <a:cubicBezTo>
                  <a:pt x="797" y="6036"/>
                  <a:pt x="797" y="4974"/>
                  <a:pt x="1453" y="4319"/>
                </a:cubicBezTo>
                <a:cubicBezTo>
                  <a:pt x="2042" y="3732"/>
                  <a:pt x="2957" y="3676"/>
                  <a:pt x="3614" y="4142"/>
                </a:cubicBezTo>
                <a:lnTo>
                  <a:pt x="3627" y="4128"/>
                </a:lnTo>
                <a:cubicBezTo>
                  <a:pt x="3774" y="4238"/>
                  <a:pt x="3979" y="4232"/>
                  <a:pt x="4112" y="4097"/>
                </a:cubicBezTo>
                <a:cubicBezTo>
                  <a:pt x="4243" y="3963"/>
                  <a:pt x="4250" y="3759"/>
                  <a:pt x="4146" y="3610"/>
                </a:cubicBezTo>
                <a:lnTo>
                  <a:pt x="4154" y="3602"/>
                </a:lnTo>
                <a:cubicBezTo>
                  <a:pt x="3690" y="2947"/>
                  <a:pt x="3746" y="2036"/>
                  <a:pt x="4333" y="1450"/>
                </a:cubicBezTo>
                <a:cubicBezTo>
                  <a:pt x="4988" y="795"/>
                  <a:pt x="6050" y="795"/>
                  <a:pt x="6705" y="1450"/>
                </a:cubicBezTo>
                <a:cubicBezTo>
                  <a:pt x="7359" y="2105"/>
                  <a:pt x="7359" y="3166"/>
                  <a:pt x="6705" y="3821"/>
                </a:cubicBezTo>
                <a:cubicBezTo>
                  <a:pt x="6415" y="4111"/>
                  <a:pt x="6046" y="4264"/>
                  <a:pt x="5667" y="4298"/>
                </a:cubicBezTo>
                <a:lnTo>
                  <a:pt x="8847" y="7478"/>
                </a:lnTo>
                <a:lnTo>
                  <a:pt x="8851" y="7475"/>
                </a:lnTo>
                <a:cubicBezTo>
                  <a:pt x="9038" y="7644"/>
                  <a:pt x="9325" y="7642"/>
                  <a:pt x="9504" y="7462"/>
                </a:cubicBezTo>
                <a:cubicBezTo>
                  <a:pt x="9684" y="7282"/>
                  <a:pt x="9686" y="6995"/>
                  <a:pt x="9517" y="6808"/>
                </a:cubicBezTo>
                <a:lnTo>
                  <a:pt x="7293" y="4569"/>
                </a:lnTo>
                <a:cubicBezTo>
                  <a:pt x="7321" y="4543"/>
                  <a:pt x="7355" y="4526"/>
                  <a:pt x="7382" y="4498"/>
                </a:cubicBezTo>
                <a:cubicBezTo>
                  <a:pt x="8411" y="3470"/>
                  <a:pt x="8411" y="1802"/>
                  <a:pt x="7382" y="772"/>
                </a:cubicBezTo>
                <a:cubicBezTo>
                  <a:pt x="6353" y="-257"/>
                  <a:pt x="4685" y="-257"/>
                  <a:pt x="3656" y="772"/>
                </a:cubicBezTo>
                <a:cubicBezTo>
                  <a:pt x="3075" y="1353"/>
                  <a:pt x="2834" y="2137"/>
                  <a:pt x="2909" y="2895"/>
                </a:cubicBezTo>
                <a:cubicBezTo>
                  <a:pt x="2147" y="2818"/>
                  <a:pt x="1358" y="3059"/>
                  <a:pt x="774" y="3641"/>
                </a:cubicBezTo>
                <a:cubicBezTo>
                  <a:pt x="-258" y="4671"/>
                  <a:pt x="-258" y="6339"/>
                  <a:pt x="774" y="7368"/>
                </a:cubicBezTo>
                <a:cubicBezTo>
                  <a:pt x="1806" y="8397"/>
                  <a:pt x="3479" y="8397"/>
                  <a:pt x="4511" y="7368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82" name="Shape 2758">
            <a:extLst>
              <a:ext uri="{FF2B5EF4-FFF2-40B4-BE49-F238E27FC236}">
                <a16:creationId xmlns:a16="http://schemas.microsoft.com/office/drawing/2014/main" id="{7B732352-F3AF-F1AB-12F1-D045A43D5896}"/>
              </a:ext>
            </a:extLst>
          </p:cNvPr>
          <p:cNvSpPr/>
          <p:nvPr/>
        </p:nvSpPr>
        <p:spPr>
          <a:xfrm>
            <a:off x="9358350" y="577879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945"/>
                  <a:pt x="20618" y="2945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2945"/>
                </a:lnTo>
                <a:cubicBezTo>
                  <a:pt x="0" y="3487"/>
                  <a:pt x="440" y="3927"/>
                  <a:pt x="982" y="3927"/>
                </a:cubicBezTo>
                <a:lnTo>
                  <a:pt x="20618" y="3927"/>
                </a:lnTo>
                <a:cubicBezTo>
                  <a:pt x="21160" y="3927"/>
                  <a:pt x="21600" y="3487"/>
                  <a:pt x="21600" y="2945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20618" y="14727"/>
                </a:moveTo>
                <a:lnTo>
                  <a:pt x="982" y="14727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4727"/>
                  <a:pt x="20618" y="14727"/>
                </a:cubicBezTo>
                <a:close/>
                <a:moveTo>
                  <a:pt x="20618" y="11782"/>
                </a:move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982" y="6873"/>
                </a:moveTo>
                <a:lnTo>
                  <a:pt x="14727" y="6873"/>
                </a:lnTo>
                <a:lnTo>
                  <a:pt x="14727" y="8836"/>
                </a:lnTo>
                <a:lnTo>
                  <a:pt x="982" y="8836"/>
                </a:lnTo>
                <a:cubicBezTo>
                  <a:pt x="982" y="8836"/>
                  <a:pt x="982" y="6873"/>
                  <a:pt x="982" y="6873"/>
                </a:cubicBezTo>
                <a:close/>
                <a:moveTo>
                  <a:pt x="982" y="9818"/>
                </a:moveTo>
                <a:lnTo>
                  <a:pt x="14727" y="9818"/>
                </a:lnTo>
                <a:cubicBezTo>
                  <a:pt x="15269" y="9818"/>
                  <a:pt x="15709" y="9378"/>
                  <a:pt x="15709" y="8836"/>
                </a:cubicBezTo>
                <a:lnTo>
                  <a:pt x="15709" y="6873"/>
                </a:lnTo>
                <a:cubicBezTo>
                  <a:pt x="15709" y="6331"/>
                  <a:pt x="15269" y="5891"/>
                  <a:pt x="14727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8"/>
                  <a:pt x="440" y="9818"/>
                  <a:pt x="982" y="9818"/>
                </a:cubicBezTo>
                <a:moveTo>
                  <a:pt x="14727" y="20618"/>
                </a:moveTo>
                <a:lnTo>
                  <a:pt x="982" y="20618"/>
                </a:lnTo>
                <a:lnTo>
                  <a:pt x="982" y="18655"/>
                </a:lnTo>
                <a:lnTo>
                  <a:pt x="14727" y="18655"/>
                </a:lnTo>
                <a:cubicBezTo>
                  <a:pt x="14727" y="18655"/>
                  <a:pt x="14727" y="20618"/>
                  <a:pt x="14727" y="20618"/>
                </a:cubicBezTo>
                <a:close/>
                <a:moveTo>
                  <a:pt x="14727" y="17673"/>
                </a:moveTo>
                <a:lnTo>
                  <a:pt x="982" y="17673"/>
                </a:lnTo>
                <a:cubicBezTo>
                  <a:pt x="440" y="17673"/>
                  <a:pt x="0" y="18113"/>
                  <a:pt x="0" y="18655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14727" y="21600"/>
                </a:lnTo>
                <a:cubicBezTo>
                  <a:pt x="15269" y="21600"/>
                  <a:pt x="15709" y="21160"/>
                  <a:pt x="15709" y="20618"/>
                </a:cubicBezTo>
                <a:lnTo>
                  <a:pt x="15709" y="18655"/>
                </a:lnTo>
                <a:cubicBezTo>
                  <a:pt x="15709" y="18113"/>
                  <a:pt x="15269" y="17673"/>
                  <a:pt x="14727" y="17673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83" name="Shape 2759">
            <a:extLst>
              <a:ext uri="{FF2B5EF4-FFF2-40B4-BE49-F238E27FC236}">
                <a16:creationId xmlns:a16="http://schemas.microsoft.com/office/drawing/2014/main" id="{8E1FE606-AD5F-CD3E-667E-FFB437479F8C}"/>
              </a:ext>
            </a:extLst>
          </p:cNvPr>
          <p:cNvSpPr/>
          <p:nvPr/>
        </p:nvSpPr>
        <p:spPr>
          <a:xfrm>
            <a:off x="10158451" y="577879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945"/>
                  <a:pt x="20618" y="2945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2945"/>
                </a:lnTo>
                <a:cubicBezTo>
                  <a:pt x="0" y="3487"/>
                  <a:pt x="440" y="3927"/>
                  <a:pt x="982" y="3927"/>
                </a:cubicBezTo>
                <a:lnTo>
                  <a:pt x="20618" y="3927"/>
                </a:lnTo>
                <a:cubicBezTo>
                  <a:pt x="21160" y="3927"/>
                  <a:pt x="21600" y="3487"/>
                  <a:pt x="21600" y="2945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20618" y="14727"/>
                </a:moveTo>
                <a:lnTo>
                  <a:pt x="982" y="14727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4727"/>
                  <a:pt x="20618" y="14727"/>
                </a:cubicBezTo>
                <a:close/>
                <a:moveTo>
                  <a:pt x="20618" y="11782"/>
                </a:move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3927" y="6873"/>
                </a:moveTo>
                <a:lnTo>
                  <a:pt x="17673" y="6873"/>
                </a:lnTo>
                <a:lnTo>
                  <a:pt x="17673" y="8836"/>
                </a:lnTo>
                <a:lnTo>
                  <a:pt x="3927" y="8836"/>
                </a:lnTo>
                <a:cubicBezTo>
                  <a:pt x="3927" y="8836"/>
                  <a:pt x="3927" y="6873"/>
                  <a:pt x="3927" y="6873"/>
                </a:cubicBezTo>
                <a:close/>
                <a:moveTo>
                  <a:pt x="17673" y="9818"/>
                </a:moveTo>
                <a:cubicBezTo>
                  <a:pt x="18215" y="9818"/>
                  <a:pt x="18655" y="9378"/>
                  <a:pt x="18655" y="8836"/>
                </a:cubicBezTo>
                <a:lnTo>
                  <a:pt x="18655" y="6873"/>
                </a:lnTo>
                <a:cubicBezTo>
                  <a:pt x="18655" y="6331"/>
                  <a:pt x="18215" y="5891"/>
                  <a:pt x="17673" y="5891"/>
                </a:cubicBezTo>
                <a:lnTo>
                  <a:pt x="3927" y="5891"/>
                </a:lnTo>
                <a:cubicBezTo>
                  <a:pt x="3385" y="5891"/>
                  <a:pt x="2945" y="6331"/>
                  <a:pt x="2945" y="6873"/>
                </a:cubicBezTo>
                <a:lnTo>
                  <a:pt x="2945" y="8836"/>
                </a:lnTo>
                <a:cubicBezTo>
                  <a:pt x="2945" y="9378"/>
                  <a:pt x="3385" y="9818"/>
                  <a:pt x="3927" y="9818"/>
                </a:cubicBezTo>
                <a:cubicBezTo>
                  <a:pt x="3927" y="9818"/>
                  <a:pt x="17673" y="9818"/>
                  <a:pt x="17673" y="9818"/>
                </a:cubicBezTo>
                <a:close/>
                <a:moveTo>
                  <a:pt x="17673" y="20618"/>
                </a:moveTo>
                <a:lnTo>
                  <a:pt x="3927" y="20618"/>
                </a:lnTo>
                <a:lnTo>
                  <a:pt x="3927" y="18655"/>
                </a:lnTo>
                <a:lnTo>
                  <a:pt x="17673" y="18655"/>
                </a:lnTo>
                <a:cubicBezTo>
                  <a:pt x="17673" y="18655"/>
                  <a:pt x="17673" y="20618"/>
                  <a:pt x="17673" y="20618"/>
                </a:cubicBezTo>
                <a:close/>
                <a:moveTo>
                  <a:pt x="17673" y="17673"/>
                </a:moveTo>
                <a:lnTo>
                  <a:pt x="3927" y="17673"/>
                </a:lnTo>
                <a:cubicBezTo>
                  <a:pt x="3385" y="17673"/>
                  <a:pt x="2945" y="18113"/>
                  <a:pt x="2945" y="18655"/>
                </a:cubicBezTo>
                <a:lnTo>
                  <a:pt x="2945" y="20618"/>
                </a:lnTo>
                <a:cubicBezTo>
                  <a:pt x="2945" y="21160"/>
                  <a:pt x="3385" y="21600"/>
                  <a:pt x="3927" y="21600"/>
                </a:cubicBezTo>
                <a:lnTo>
                  <a:pt x="17673" y="21600"/>
                </a:lnTo>
                <a:cubicBezTo>
                  <a:pt x="18215" y="21600"/>
                  <a:pt x="18655" y="21160"/>
                  <a:pt x="18655" y="20618"/>
                </a:cubicBezTo>
                <a:lnTo>
                  <a:pt x="18655" y="18655"/>
                </a:lnTo>
                <a:cubicBezTo>
                  <a:pt x="18655" y="18113"/>
                  <a:pt x="18215" y="17673"/>
                  <a:pt x="17673" y="17673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84" name="Shape 2760">
            <a:extLst>
              <a:ext uri="{FF2B5EF4-FFF2-40B4-BE49-F238E27FC236}">
                <a16:creationId xmlns:a16="http://schemas.microsoft.com/office/drawing/2014/main" id="{40BF35CE-485D-7DED-567A-D66E119BFD2B}"/>
              </a:ext>
            </a:extLst>
          </p:cNvPr>
          <p:cNvSpPr/>
          <p:nvPr/>
        </p:nvSpPr>
        <p:spPr>
          <a:xfrm>
            <a:off x="10958551" y="577879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945"/>
                  <a:pt x="20618" y="2945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2945"/>
                </a:lnTo>
                <a:cubicBezTo>
                  <a:pt x="0" y="3487"/>
                  <a:pt x="440" y="3927"/>
                  <a:pt x="982" y="3927"/>
                </a:cubicBezTo>
                <a:lnTo>
                  <a:pt x="20618" y="3927"/>
                </a:lnTo>
                <a:cubicBezTo>
                  <a:pt x="21160" y="3927"/>
                  <a:pt x="21600" y="3487"/>
                  <a:pt x="21600" y="2945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20618" y="14727"/>
                </a:moveTo>
                <a:lnTo>
                  <a:pt x="982" y="14727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4727"/>
                  <a:pt x="20618" y="14727"/>
                </a:cubicBezTo>
                <a:close/>
                <a:moveTo>
                  <a:pt x="20618" y="11782"/>
                </a:move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20618" y="8836"/>
                </a:moveTo>
                <a:lnTo>
                  <a:pt x="6873" y="8836"/>
                </a:lnTo>
                <a:lnTo>
                  <a:pt x="6873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20618" y="5891"/>
                </a:moveTo>
                <a:lnTo>
                  <a:pt x="6873" y="5891"/>
                </a:lnTo>
                <a:cubicBezTo>
                  <a:pt x="6331" y="5891"/>
                  <a:pt x="5891" y="6331"/>
                  <a:pt x="5891" y="6873"/>
                </a:cubicBezTo>
                <a:lnTo>
                  <a:pt x="5891" y="8836"/>
                </a:lnTo>
                <a:cubicBezTo>
                  <a:pt x="5891" y="9378"/>
                  <a:pt x="6331" y="9818"/>
                  <a:pt x="6873" y="9818"/>
                </a:cubicBezTo>
                <a:lnTo>
                  <a:pt x="20618" y="9818"/>
                </a:lnTo>
                <a:cubicBezTo>
                  <a:pt x="21160" y="9818"/>
                  <a:pt x="21600" y="9378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20618" y="20618"/>
                </a:moveTo>
                <a:lnTo>
                  <a:pt x="6873" y="20618"/>
                </a:lnTo>
                <a:lnTo>
                  <a:pt x="6873" y="18655"/>
                </a:lnTo>
                <a:lnTo>
                  <a:pt x="20618" y="18655"/>
                </a:lnTo>
                <a:cubicBezTo>
                  <a:pt x="20618" y="18655"/>
                  <a:pt x="20618" y="20618"/>
                  <a:pt x="20618" y="20618"/>
                </a:cubicBezTo>
                <a:close/>
                <a:moveTo>
                  <a:pt x="20618" y="17673"/>
                </a:moveTo>
                <a:lnTo>
                  <a:pt x="6873" y="17673"/>
                </a:lnTo>
                <a:cubicBezTo>
                  <a:pt x="6331" y="17673"/>
                  <a:pt x="5891" y="18113"/>
                  <a:pt x="5891" y="18655"/>
                </a:cubicBezTo>
                <a:lnTo>
                  <a:pt x="5891" y="20618"/>
                </a:lnTo>
                <a:cubicBezTo>
                  <a:pt x="5891" y="21160"/>
                  <a:pt x="6331" y="21600"/>
                  <a:pt x="6873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18655"/>
                </a:lnTo>
                <a:cubicBezTo>
                  <a:pt x="21600" y="18113"/>
                  <a:pt x="21160" y="17673"/>
                  <a:pt x="20618" y="17673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85" name="Shape 2761">
            <a:extLst>
              <a:ext uri="{FF2B5EF4-FFF2-40B4-BE49-F238E27FC236}">
                <a16:creationId xmlns:a16="http://schemas.microsoft.com/office/drawing/2014/main" id="{BA552175-2BE9-60BB-2D9E-6715CDA2F03E}"/>
              </a:ext>
            </a:extLst>
          </p:cNvPr>
          <p:cNvSpPr/>
          <p:nvPr/>
        </p:nvSpPr>
        <p:spPr>
          <a:xfrm>
            <a:off x="11758650" y="577879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4727"/>
                  <a:pt x="20618" y="14727"/>
                </a:cubicBezTo>
                <a:close/>
                <a:moveTo>
                  <a:pt x="20618" y="11782"/>
                </a:move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20618" y="5891"/>
                </a:move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8"/>
                  <a:pt x="440" y="9818"/>
                  <a:pt x="982" y="9818"/>
                </a:cubicBezTo>
                <a:lnTo>
                  <a:pt x="20618" y="9818"/>
                </a:lnTo>
                <a:cubicBezTo>
                  <a:pt x="21160" y="9818"/>
                  <a:pt x="21600" y="9378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20618" y="2945"/>
                </a:moveTo>
                <a:lnTo>
                  <a:pt x="982" y="2945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945"/>
                  <a:pt x="20618" y="2945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2945"/>
                </a:lnTo>
                <a:cubicBezTo>
                  <a:pt x="0" y="3487"/>
                  <a:pt x="440" y="3927"/>
                  <a:pt x="982" y="3927"/>
                </a:cubicBezTo>
                <a:lnTo>
                  <a:pt x="20618" y="3927"/>
                </a:lnTo>
                <a:cubicBezTo>
                  <a:pt x="21160" y="3927"/>
                  <a:pt x="21600" y="3487"/>
                  <a:pt x="21600" y="2945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20618" y="20618"/>
                </a:moveTo>
                <a:lnTo>
                  <a:pt x="982" y="20618"/>
                </a:lnTo>
                <a:lnTo>
                  <a:pt x="982" y="18655"/>
                </a:lnTo>
                <a:lnTo>
                  <a:pt x="20618" y="18655"/>
                </a:lnTo>
                <a:cubicBezTo>
                  <a:pt x="20618" y="18655"/>
                  <a:pt x="20618" y="20618"/>
                  <a:pt x="20618" y="20618"/>
                </a:cubicBezTo>
                <a:close/>
                <a:moveTo>
                  <a:pt x="20618" y="17673"/>
                </a:moveTo>
                <a:lnTo>
                  <a:pt x="982" y="17673"/>
                </a:lnTo>
                <a:cubicBezTo>
                  <a:pt x="440" y="17673"/>
                  <a:pt x="0" y="18113"/>
                  <a:pt x="0" y="18655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18655"/>
                </a:lnTo>
                <a:cubicBezTo>
                  <a:pt x="21600" y="18113"/>
                  <a:pt x="21160" y="17673"/>
                  <a:pt x="20618" y="17673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86" name="Shape 2762">
            <a:extLst>
              <a:ext uri="{FF2B5EF4-FFF2-40B4-BE49-F238E27FC236}">
                <a16:creationId xmlns:a16="http://schemas.microsoft.com/office/drawing/2014/main" id="{95A14DC6-283A-27F0-690B-91162B2DCDBE}"/>
              </a:ext>
            </a:extLst>
          </p:cNvPr>
          <p:cNvSpPr/>
          <p:nvPr/>
        </p:nvSpPr>
        <p:spPr>
          <a:xfrm>
            <a:off x="12558750" y="577879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982"/>
                </a:moveTo>
                <a:cubicBezTo>
                  <a:pt x="19520" y="982"/>
                  <a:pt x="20618" y="2081"/>
                  <a:pt x="20618" y="3436"/>
                </a:cubicBezTo>
                <a:cubicBezTo>
                  <a:pt x="20618" y="4792"/>
                  <a:pt x="19520" y="5891"/>
                  <a:pt x="18164" y="5891"/>
                </a:cubicBezTo>
                <a:cubicBezTo>
                  <a:pt x="16808" y="5891"/>
                  <a:pt x="15709" y="4792"/>
                  <a:pt x="15709" y="3436"/>
                </a:cubicBezTo>
                <a:cubicBezTo>
                  <a:pt x="15709" y="2081"/>
                  <a:pt x="16808" y="982"/>
                  <a:pt x="18164" y="982"/>
                </a:cubicBezTo>
                <a:moveTo>
                  <a:pt x="18164" y="6873"/>
                </a:moveTo>
                <a:cubicBezTo>
                  <a:pt x="20062" y="6873"/>
                  <a:pt x="21600" y="5334"/>
                  <a:pt x="21600" y="3436"/>
                </a:cubicBezTo>
                <a:cubicBezTo>
                  <a:pt x="21600" y="1538"/>
                  <a:pt x="20062" y="0"/>
                  <a:pt x="18164" y="0"/>
                </a:cubicBezTo>
                <a:cubicBezTo>
                  <a:pt x="16266" y="0"/>
                  <a:pt x="14727" y="1538"/>
                  <a:pt x="14727" y="3436"/>
                </a:cubicBezTo>
                <a:cubicBezTo>
                  <a:pt x="14727" y="5334"/>
                  <a:pt x="16266" y="6873"/>
                  <a:pt x="18164" y="6873"/>
                </a:cubicBezTo>
                <a:moveTo>
                  <a:pt x="18164" y="3927"/>
                </a:moveTo>
                <a:lnTo>
                  <a:pt x="18655" y="3927"/>
                </a:lnTo>
                <a:cubicBezTo>
                  <a:pt x="18925" y="3927"/>
                  <a:pt x="19145" y="3708"/>
                  <a:pt x="19145" y="3436"/>
                </a:cubicBezTo>
                <a:cubicBezTo>
                  <a:pt x="19145" y="3165"/>
                  <a:pt x="18925" y="2945"/>
                  <a:pt x="18655" y="2945"/>
                </a:cubicBezTo>
                <a:lnTo>
                  <a:pt x="18655" y="2455"/>
                </a:lnTo>
                <a:cubicBezTo>
                  <a:pt x="18655" y="2183"/>
                  <a:pt x="18434" y="1964"/>
                  <a:pt x="18164" y="1964"/>
                </a:cubicBezTo>
                <a:cubicBezTo>
                  <a:pt x="17893" y="1964"/>
                  <a:pt x="17673" y="2183"/>
                  <a:pt x="17673" y="2455"/>
                </a:cubicBezTo>
                <a:lnTo>
                  <a:pt x="17673" y="3436"/>
                </a:lnTo>
                <a:cubicBezTo>
                  <a:pt x="17673" y="3708"/>
                  <a:pt x="17893" y="3927"/>
                  <a:pt x="18164" y="3927"/>
                </a:cubicBezTo>
                <a:moveTo>
                  <a:pt x="9818" y="11782"/>
                </a:moveTo>
                <a:lnTo>
                  <a:pt x="4909" y="11782"/>
                </a:lnTo>
                <a:lnTo>
                  <a:pt x="4909" y="8836"/>
                </a:lnTo>
                <a:lnTo>
                  <a:pt x="9818" y="8836"/>
                </a:lnTo>
                <a:cubicBezTo>
                  <a:pt x="9818" y="8836"/>
                  <a:pt x="9818" y="11782"/>
                  <a:pt x="9818" y="11782"/>
                </a:cubicBezTo>
                <a:close/>
                <a:moveTo>
                  <a:pt x="21109" y="12764"/>
                </a:moveTo>
                <a:lnTo>
                  <a:pt x="11291" y="12764"/>
                </a:lnTo>
                <a:cubicBezTo>
                  <a:pt x="11562" y="12764"/>
                  <a:pt x="11782" y="12544"/>
                  <a:pt x="11782" y="12273"/>
                </a:cubicBezTo>
                <a:cubicBezTo>
                  <a:pt x="11782" y="12001"/>
                  <a:pt x="11562" y="11782"/>
                  <a:pt x="11291" y="11782"/>
                </a:cubicBezTo>
                <a:lnTo>
                  <a:pt x="10800" y="11782"/>
                </a:lnTo>
                <a:lnTo>
                  <a:pt x="10800" y="8836"/>
                </a:lnTo>
                <a:cubicBezTo>
                  <a:pt x="10800" y="8295"/>
                  <a:pt x="10360" y="7855"/>
                  <a:pt x="9818" y="7855"/>
                </a:cubicBezTo>
                <a:lnTo>
                  <a:pt x="4909" y="7855"/>
                </a:lnTo>
                <a:cubicBezTo>
                  <a:pt x="4367" y="7855"/>
                  <a:pt x="3927" y="8295"/>
                  <a:pt x="3927" y="8836"/>
                </a:cubicBezTo>
                <a:lnTo>
                  <a:pt x="3927" y="11782"/>
                </a:lnTo>
                <a:lnTo>
                  <a:pt x="3436" y="11782"/>
                </a:lnTo>
                <a:cubicBezTo>
                  <a:pt x="3166" y="11782"/>
                  <a:pt x="2945" y="12001"/>
                  <a:pt x="2945" y="12273"/>
                </a:cubicBezTo>
                <a:cubicBezTo>
                  <a:pt x="2945" y="12544"/>
                  <a:pt x="3166" y="12764"/>
                  <a:pt x="3436" y="12764"/>
                </a:cubicBezTo>
                <a:lnTo>
                  <a:pt x="491" y="12764"/>
                </a:lnTo>
                <a:cubicBezTo>
                  <a:pt x="220" y="12764"/>
                  <a:pt x="0" y="12983"/>
                  <a:pt x="0" y="13255"/>
                </a:cubicBezTo>
                <a:cubicBezTo>
                  <a:pt x="0" y="13526"/>
                  <a:pt x="220" y="13745"/>
                  <a:pt x="491" y="13745"/>
                </a:cubicBezTo>
                <a:lnTo>
                  <a:pt x="2945" y="13745"/>
                </a:lnTo>
                <a:lnTo>
                  <a:pt x="2945" y="21109"/>
                </a:lnTo>
                <a:cubicBezTo>
                  <a:pt x="2945" y="21380"/>
                  <a:pt x="3166" y="21600"/>
                  <a:pt x="3436" y="21600"/>
                </a:cubicBezTo>
                <a:cubicBezTo>
                  <a:pt x="3707" y="21600"/>
                  <a:pt x="3927" y="21380"/>
                  <a:pt x="3927" y="21109"/>
                </a:cubicBezTo>
                <a:lnTo>
                  <a:pt x="3927" y="13745"/>
                </a:lnTo>
                <a:lnTo>
                  <a:pt x="17673" y="13745"/>
                </a:lnTo>
                <a:lnTo>
                  <a:pt x="17673" y="21109"/>
                </a:lnTo>
                <a:cubicBezTo>
                  <a:pt x="17673" y="21380"/>
                  <a:pt x="17893" y="21600"/>
                  <a:pt x="18164" y="21600"/>
                </a:cubicBezTo>
                <a:cubicBezTo>
                  <a:pt x="18434" y="21600"/>
                  <a:pt x="18655" y="21380"/>
                  <a:pt x="18655" y="21109"/>
                </a:cubicBezTo>
                <a:lnTo>
                  <a:pt x="18655" y="13745"/>
                </a:lnTo>
                <a:lnTo>
                  <a:pt x="21109" y="13745"/>
                </a:lnTo>
                <a:cubicBezTo>
                  <a:pt x="21380" y="13745"/>
                  <a:pt x="21600" y="13526"/>
                  <a:pt x="21600" y="13255"/>
                </a:cubicBezTo>
                <a:cubicBezTo>
                  <a:pt x="21600" y="12983"/>
                  <a:pt x="21380" y="12764"/>
                  <a:pt x="21109" y="12764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87" name="Shape 2763">
            <a:extLst>
              <a:ext uri="{FF2B5EF4-FFF2-40B4-BE49-F238E27FC236}">
                <a16:creationId xmlns:a16="http://schemas.microsoft.com/office/drawing/2014/main" id="{F17B8BF6-FF28-1DFA-8710-742EB31B2E3A}"/>
              </a:ext>
            </a:extLst>
          </p:cNvPr>
          <p:cNvSpPr/>
          <p:nvPr/>
        </p:nvSpPr>
        <p:spPr>
          <a:xfrm>
            <a:off x="13358850" y="577879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5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585" y="2939"/>
                </a:lnTo>
                <a:lnTo>
                  <a:pt x="8836" y="6873"/>
                </a:lnTo>
                <a:lnTo>
                  <a:pt x="11291" y="9818"/>
                </a:lnTo>
                <a:lnTo>
                  <a:pt x="9327" y="14236"/>
                </a:lnTo>
                <a:lnTo>
                  <a:pt x="10800" y="16691"/>
                </a:lnTo>
                <a:lnTo>
                  <a:pt x="10432" y="14236"/>
                </a:lnTo>
                <a:lnTo>
                  <a:pt x="12365" y="9542"/>
                </a:lnTo>
                <a:lnTo>
                  <a:pt x="10002" y="6781"/>
                </a:lnTo>
                <a:lnTo>
                  <a:pt x="12069" y="2007"/>
                </a:lnTo>
                <a:cubicBezTo>
                  <a:pt x="12984" y="1345"/>
                  <a:pt x="14076" y="982"/>
                  <a:pt x="15218" y="982"/>
                </a:cubicBezTo>
                <a:cubicBezTo>
                  <a:pt x="18196" y="982"/>
                  <a:pt x="20618" y="3405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3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88" name="Shape 2764">
            <a:extLst>
              <a:ext uri="{FF2B5EF4-FFF2-40B4-BE49-F238E27FC236}">
                <a16:creationId xmlns:a16="http://schemas.microsoft.com/office/drawing/2014/main" id="{C4EDCE74-5997-792C-E914-7D1A481A0D02}"/>
              </a:ext>
            </a:extLst>
          </p:cNvPr>
          <p:cNvSpPr/>
          <p:nvPr/>
        </p:nvSpPr>
        <p:spPr>
          <a:xfrm>
            <a:off x="14158950" y="5797839"/>
            <a:ext cx="419100" cy="3809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88" y="6611"/>
                </a:moveTo>
                <a:cubicBezTo>
                  <a:pt x="20587" y="6619"/>
                  <a:pt x="20587" y="6627"/>
                  <a:pt x="20586" y="6635"/>
                </a:cubicBezTo>
                <a:cubicBezTo>
                  <a:pt x="20585" y="6640"/>
                  <a:pt x="20582" y="6674"/>
                  <a:pt x="20581" y="6680"/>
                </a:cubicBezTo>
                <a:cubicBezTo>
                  <a:pt x="20107" y="11287"/>
                  <a:pt x="14607" y="17428"/>
                  <a:pt x="12595" y="19086"/>
                </a:cubicBezTo>
                <a:lnTo>
                  <a:pt x="11905" y="15660"/>
                </a:lnTo>
                <a:lnTo>
                  <a:pt x="13960" y="10631"/>
                </a:lnTo>
                <a:lnTo>
                  <a:pt x="11429" y="7425"/>
                </a:lnTo>
                <a:lnTo>
                  <a:pt x="12699" y="2550"/>
                </a:lnTo>
                <a:cubicBezTo>
                  <a:pt x="12708" y="2540"/>
                  <a:pt x="12713" y="2534"/>
                  <a:pt x="12723" y="2524"/>
                </a:cubicBezTo>
                <a:cubicBezTo>
                  <a:pt x="13572" y="1625"/>
                  <a:pt x="14916" y="1080"/>
                  <a:pt x="16088" y="1080"/>
                </a:cubicBezTo>
                <a:cubicBezTo>
                  <a:pt x="18586" y="1080"/>
                  <a:pt x="20618" y="3315"/>
                  <a:pt x="20618" y="6063"/>
                </a:cubicBezTo>
                <a:cubicBezTo>
                  <a:pt x="20618" y="6262"/>
                  <a:pt x="20598" y="6506"/>
                  <a:pt x="20588" y="6611"/>
                </a:cubicBezTo>
                <a:moveTo>
                  <a:pt x="21600" y="6063"/>
                </a:moveTo>
                <a:cubicBezTo>
                  <a:pt x="21600" y="2715"/>
                  <a:pt x="19132" y="0"/>
                  <a:pt x="16088" y="0"/>
                </a:cubicBezTo>
                <a:cubicBezTo>
                  <a:pt x="14607" y="0"/>
                  <a:pt x="12974" y="748"/>
                  <a:pt x="11983" y="1794"/>
                </a:cubicBezTo>
                <a:lnTo>
                  <a:pt x="11985" y="1802"/>
                </a:lnTo>
                <a:cubicBezTo>
                  <a:pt x="11900" y="1871"/>
                  <a:pt x="11839" y="1965"/>
                  <a:pt x="11809" y="2079"/>
                </a:cubicBezTo>
                <a:lnTo>
                  <a:pt x="11797" y="2076"/>
                </a:lnTo>
                <a:lnTo>
                  <a:pt x="10309" y="7560"/>
                </a:lnTo>
                <a:lnTo>
                  <a:pt x="12764" y="10800"/>
                </a:lnTo>
                <a:lnTo>
                  <a:pt x="10800" y="15660"/>
                </a:lnTo>
                <a:lnTo>
                  <a:pt x="11797" y="20098"/>
                </a:lnTo>
                <a:lnTo>
                  <a:pt x="11803" y="20097"/>
                </a:lnTo>
                <a:cubicBezTo>
                  <a:pt x="11853" y="20337"/>
                  <a:pt x="12039" y="20520"/>
                  <a:pt x="12273" y="20520"/>
                </a:cubicBezTo>
                <a:cubicBezTo>
                  <a:pt x="12410" y="20520"/>
                  <a:pt x="12534" y="20457"/>
                  <a:pt x="12623" y="20357"/>
                </a:cubicBezTo>
                <a:cubicBezTo>
                  <a:pt x="14361" y="19225"/>
                  <a:pt x="20995" y="12270"/>
                  <a:pt x="21558" y="6787"/>
                </a:cubicBezTo>
                <a:lnTo>
                  <a:pt x="21558" y="6791"/>
                </a:lnTo>
                <a:cubicBezTo>
                  <a:pt x="21559" y="6791"/>
                  <a:pt x="21600" y="6399"/>
                  <a:pt x="21600" y="6063"/>
                </a:cubicBezTo>
                <a:moveTo>
                  <a:pt x="1019" y="7760"/>
                </a:moveTo>
                <a:cubicBezTo>
                  <a:pt x="1018" y="7754"/>
                  <a:pt x="1015" y="7720"/>
                  <a:pt x="1014" y="7715"/>
                </a:cubicBezTo>
                <a:cubicBezTo>
                  <a:pt x="1013" y="7707"/>
                  <a:pt x="1013" y="7699"/>
                  <a:pt x="1012" y="7691"/>
                </a:cubicBezTo>
                <a:cubicBezTo>
                  <a:pt x="1002" y="7586"/>
                  <a:pt x="982" y="7342"/>
                  <a:pt x="982" y="7143"/>
                </a:cubicBezTo>
                <a:cubicBezTo>
                  <a:pt x="982" y="4395"/>
                  <a:pt x="3014" y="2160"/>
                  <a:pt x="5512" y="2160"/>
                </a:cubicBezTo>
                <a:cubicBezTo>
                  <a:pt x="6634" y="2160"/>
                  <a:pt x="7908" y="2664"/>
                  <a:pt x="8760" y="3495"/>
                </a:cubicBezTo>
                <a:lnTo>
                  <a:pt x="7364" y="8640"/>
                </a:lnTo>
                <a:lnTo>
                  <a:pt x="9818" y="11880"/>
                </a:lnTo>
                <a:lnTo>
                  <a:pt x="7855" y="16740"/>
                </a:lnTo>
                <a:lnTo>
                  <a:pt x="8531" y="19752"/>
                </a:lnTo>
                <a:cubicBezTo>
                  <a:pt x="6242" y="17649"/>
                  <a:pt x="1459" y="12041"/>
                  <a:pt x="1019" y="7760"/>
                </a:cubicBezTo>
                <a:moveTo>
                  <a:pt x="9803" y="20925"/>
                </a:moveTo>
                <a:lnTo>
                  <a:pt x="8959" y="16740"/>
                </a:lnTo>
                <a:lnTo>
                  <a:pt x="11015" y="11711"/>
                </a:lnTo>
                <a:lnTo>
                  <a:pt x="8484" y="8505"/>
                </a:lnTo>
                <a:lnTo>
                  <a:pt x="9799" y="3457"/>
                </a:lnTo>
                <a:lnTo>
                  <a:pt x="9791" y="3454"/>
                </a:lnTo>
                <a:cubicBezTo>
                  <a:pt x="9804" y="3407"/>
                  <a:pt x="9818" y="3360"/>
                  <a:pt x="9818" y="3308"/>
                </a:cubicBezTo>
                <a:cubicBezTo>
                  <a:pt x="9818" y="3130"/>
                  <a:pt x="9736" y="2981"/>
                  <a:pt x="9615" y="2882"/>
                </a:cubicBezTo>
                <a:lnTo>
                  <a:pt x="9617" y="2874"/>
                </a:lnTo>
                <a:cubicBezTo>
                  <a:pt x="8626" y="1827"/>
                  <a:pt x="6993" y="1080"/>
                  <a:pt x="5512" y="1080"/>
                </a:cubicBezTo>
                <a:cubicBezTo>
                  <a:pt x="2468" y="1080"/>
                  <a:pt x="0" y="3795"/>
                  <a:pt x="0" y="7143"/>
                </a:cubicBezTo>
                <a:cubicBezTo>
                  <a:pt x="0" y="7479"/>
                  <a:pt x="41" y="7871"/>
                  <a:pt x="42" y="7871"/>
                </a:cubicBezTo>
                <a:lnTo>
                  <a:pt x="42" y="7867"/>
                </a:lnTo>
                <a:cubicBezTo>
                  <a:pt x="605" y="13350"/>
                  <a:pt x="7239" y="20305"/>
                  <a:pt x="8977" y="21437"/>
                </a:cubicBezTo>
                <a:cubicBezTo>
                  <a:pt x="9066" y="21537"/>
                  <a:pt x="9190" y="21600"/>
                  <a:pt x="9327" y="21600"/>
                </a:cubicBezTo>
                <a:cubicBezTo>
                  <a:pt x="9599" y="21600"/>
                  <a:pt x="9818" y="21358"/>
                  <a:pt x="9818" y="21060"/>
                </a:cubicBezTo>
                <a:cubicBezTo>
                  <a:pt x="9818" y="21013"/>
                  <a:pt x="9804" y="20971"/>
                  <a:pt x="9794" y="20927"/>
                </a:cubicBezTo>
                <a:cubicBezTo>
                  <a:pt x="9794" y="20927"/>
                  <a:pt x="9803" y="20925"/>
                  <a:pt x="9803" y="20925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89" name="Shape 2765">
            <a:extLst>
              <a:ext uri="{FF2B5EF4-FFF2-40B4-BE49-F238E27FC236}">
                <a16:creationId xmlns:a16="http://schemas.microsoft.com/office/drawing/2014/main" id="{9F5D2C83-FAAB-7973-84B5-05CE618570AA}"/>
              </a:ext>
            </a:extLst>
          </p:cNvPr>
          <p:cNvSpPr/>
          <p:nvPr/>
        </p:nvSpPr>
        <p:spPr>
          <a:xfrm>
            <a:off x="14959051" y="577879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90" name="Shape 2766">
            <a:extLst>
              <a:ext uri="{FF2B5EF4-FFF2-40B4-BE49-F238E27FC236}">
                <a16:creationId xmlns:a16="http://schemas.microsoft.com/office/drawing/2014/main" id="{3D82E3D1-4D63-829A-C110-F88E5251C8CA}"/>
              </a:ext>
            </a:extLst>
          </p:cNvPr>
          <p:cNvSpPr/>
          <p:nvPr/>
        </p:nvSpPr>
        <p:spPr>
          <a:xfrm>
            <a:off x="15759151" y="577879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1782"/>
                </a:moveTo>
                <a:lnTo>
                  <a:pt x="11782" y="11782"/>
                </a:lnTo>
                <a:lnTo>
                  <a:pt x="11782" y="15709"/>
                </a:lnTo>
                <a:lnTo>
                  <a:pt x="9818" y="15709"/>
                </a:lnTo>
                <a:lnTo>
                  <a:pt x="9818" y="11782"/>
                </a:lnTo>
                <a:lnTo>
                  <a:pt x="5891" y="11782"/>
                </a:lnTo>
                <a:lnTo>
                  <a:pt x="5891" y="9818"/>
                </a:lnTo>
                <a:lnTo>
                  <a:pt x="9818" y="9818"/>
                </a:lnTo>
                <a:lnTo>
                  <a:pt x="9818" y="5891"/>
                </a:lnTo>
                <a:lnTo>
                  <a:pt x="11782" y="5891"/>
                </a:lnTo>
                <a:lnTo>
                  <a:pt x="11782" y="9818"/>
                </a:lnTo>
                <a:lnTo>
                  <a:pt x="15709" y="9818"/>
                </a:lnTo>
                <a:cubicBezTo>
                  <a:pt x="15709" y="9818"/>
                  <a:pt x="15709" y="11782"/>
                  <a:pt x="15709" y="11782"/>
                </a:cubicBezTo>
                <a:close/>
                <a:moveTo>
                  <a:pt x="15709" y="8836"/>
                </a:moveTo>
                <a:lnTo>
                  <a:pt x="12764" y="8836"/>
                </a:lnTo>
                <a:lnTo>
                  <a:pt x="12764" y="5891"/>
                </a:lnTo>
                <a:cubicBezTo>
                  <a:pt x="12764" y="534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5349"/>
                  <a:pt x="8836" y="5891"/>
                </a:cubicBezTo>
                <a:lnTo>
                  <a:pt x="8836" y="8836"/>
                </a:lnTo>
                <a:lnTo>
                  <a:pt x="5891" y="8836"/>
                </a:lnTo>
                <a:cubicBezTo>
                  <a:pt x="5349" y="8836"/>
                  <a:pt x="4909" y="9276"/>
                  <a:pt x="4909" y="9818"/>
                </a:cubicBezTo>
                <a:lnTo>
                  <a:pt x="4909" y="11782"/>
                </a:lnTo>
                <a:cubicBezTo>
                  <a:pt x="4909" y="12324"/>
                  <a:pt x="5349" y="12764"/>
                  <a:pt x="5891" y="12764"/>
                </a:cubicBezTo>
                <a:lnTo>
                  <a:pt x="8836" y="12764"/>
                </a:lnTo>
                <a:lnTo>
                  <a:pt x="8836" y="15709"/>
                </a:lnTo>
                <a:cubicBezTo>
                  <a:pt x="8836" y="1625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6251"/>
                  <a:pt x="12764" y="15709"/>
                </a:cubicBezTo>
                <a:lnTo>
                  <a:pt x="12764" y="12764"/>
                </a:lnTo>
                <a:lnTo>
                  <a:pt x="15709" y="12764"/>
                </a:lnTo>
                <a:cubicBezTo>
                  <a:pt x="16251" y="12764"/>
                  <a:pt x="16691" y="12324"/>
                  <a:pt x="16691" y="11782"/>
                </a:cubicBezTo>
                <a:lnTo>
                  <a:pt x="16691" y="9818"/>
                </a:lnTo>
                <a:cubicBezTo>
                  <a:pt x="16691" y="9276"/>
                  <a:pt x="16251" y="8836"/>
                  <a:pt x="15709" y="8836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91" name="Shape 2767">
            <a:extLst>
              <a:ext uri="{FF2B5EF4-FFF2-40B4-BE49-F238E27FC236}">
                <a16:creationId xmlns:a16="http://schemas.microsoft.com/office/drawing/2014/main" id="{6C22C27D-7F8F-5220-9360-3BA7E70ACAF2}"/>
              </a:ext>
            </a:extLst>
          </p:cNvPr>
          <p:cNvSpPr/>
          <p:nvPr/>
        </p:nvSpPr>
        <p:spPr>
          <a:xfrm>
            <a:off x="16559250" y="5778791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1782"/>
                </a:moveTo>
                <a:lnTo>
                  <a:pt x="11782" y="11782"/>
                </a:lnTo>
                <a:lnTo>
                  <a:pt x="11782" y="15709"/>
                </a:lnTo>
                <a:lnTo>
                  <a:pt x="9818" y="15709"/>
                </a:lnTo>
                <a:lnTo>
                  <a:pt x="9818" y="11782"/>
                </a:lnTo>
                <a:lnTo>
                  <a:pt x="5891" y="11782"/>
                </a:lnTo>
                <a:lnTo>
                  <a:pt x="5891" y="9818"/>
                </a:lnTo>
                <a:lnTo>
                  <a:pt x="9818" y="9818"/>
                </a:lnTo>
                <a:lnTo>
                  <a:pt x="9818" y="5891"/>
                </a:lnTo>
                <a:lnTo>
                  <a:pt x="11782" y="5891"/>
                </a:lnTo>
                <a:lnTo>
                  <a:pt x="11782" y="9818"/>
                </a:lnTo>
                <a:lnTo>
                  <a:pt x="15709" y="9818"/>
                </a:lnTo>
                <a:cubicBezTo>
                  <a:pt x="15709" y="9818"/>
                  <a:pt x="15709" y="11782"/>
                  <a:pt x="15709" y="11782"/>
                </a:cubicBezTo>
                <a:close/>
                <a:moveTo>
                  <a:pt x="15709" y="8836"/>
                </a:moveTo>
                <a:lnTo>
                  <a:pt x="12764" y="8836"/>
                </a:lnTo>
                <a:lnTo>
                  <a:pt x="12764" y="5891"/>
                </a:lnTo>
                <a:cubicBezTo>
                  <a:pt x="12764" y="534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5349"/>
                  <a:pt x="8836" y="5891"/>
                </a:cubicBezTo>
                <a:lnTo>
                  <a:pt x="8836" y="8836"/>
                </a:lnTo>
                <a:lnTo>
                  <a:pt x="5891" y="8836"/>
                </a:lnTo>
                <a:cubicBezTo>
                  <a:pt x="5349" y="8836"/>
                  <a:pt x="4909" y="9276"/>
                  <a:pt x="4909" y="9818"/>
                </a:cubicBezTo>
                <a:lnTo>
                  <a:pt x="4909" y="11782"/>
                </a:lnTo>
                <a:cubicBezTo>
                  <a:pt x="4909" y="12324"/>
                  <a:pt x="5349" y="12764"/>
                  <a:pt x="5891" y="12764"/>
                </a:cubicBezTo>
                <a:lnTo>
                  <a:pt x="8836" y="12764"/>
                </a:lnTo>
                <a:lnTo>
                  <a:pt x="8836" y="15709"/>
                </a:lnTo>
                <a:cubicBezTo>
                  <a:pt x="8836" y="1625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6251"/>
                  <a:pt x="12764" y="15709"/>
                </a:cubicBezTo>
                <a:lnTo>
                  <a:pt x="12764" y="12764"/>
                </a:lnTo>
                <a:lnTo>
                  <a:pt x="15709" y="12764"/>
                </a:lnTo>
                <a:cubicBezTo>
                  <a:pt x="16251" y="12764"/>
                  <a:pt x="16691" y="12324"/>
                  <a:pt x="16691" y="11782"/>
                </a:cubicBezTo>
                <a:lnTo>
                  <a:pt x="16691" y="9818"/>
                </a:lnTo>
                <a:cubicBezTo>
                  <a:pt x="16691" y="9276"/>
                  <a:pt x="16251" y="8836"/>
                  <a:pt x="15709" y="8836"/>
                </a:cubicBezTo>
                <a:moveTo>
                  <a:pt x="10800" y="20618"/>
                </a:moveTo>
                <a:cubicBezTo>
                  <a:pt x="5377" y="20618"/>
                  <a:pt x="982" y="16222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92" name="Shape 2768">
            <a:extLst>
              <a:ext uri="{FF2B5EF4-FFF2-40B4-BE49-F238E27FC236}">
                <a16:creationId xmlns:a16="http://schemas.microsoft.com/office/drawing/2014/main" id="{B6F6E9AE-89D5-F3A1-F9A0-AE98B15E3E2C}"/>
              </a:ext>
            </a:extLst>
          </p:cNvPr>
          <p:cNvSpPr/>
          <p:nvPr/>
        </p:nvSpPr>
        <p:spPr>
          <a:xfrm>
            <a:off x="9358350" y="6712142"/>
            <a:ext cx="419100" cy="1523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73" y="18900"/>
                </a:moveTo>
                <a:lnTo>
                  <a:pt x="11291" y="18900"/>
                </a:lnTo>
                <a:lnTo>
                  <a:pt x="11291" y="2700"/>
                </a:lnTo>
                <a:lnTo>
                  <a:pt x="17673" y="2700"/>
                </a:lnTo>
                <a:cubicBezTo>
                  <a:pt x="19300" y="2700"/>
                  <a:pt x="20618" y="6328"/>
                  <a:pt x="20618" y="10800"/>
                </a:cubicBezTo>
                <a:cubicBezTo>
                  <a:pt x="20618" y="15273"/>
                  <a:pt x="19300" y="18900"/>
                  <a:pt x="17673" y="18900"/>
                </a:cubicBezTo>
                <a:moveTo>
                  <a:pt x="6382" y="13500"/>
                </a:moveTo>
                <a:cubicBezTo>
                  <a:pt x="6111" y="13500"/>
                  <a:pt x="5891" y="12896"/>
                  <a:pt x="5891" y="12150"/>
                </a:cubicBezTo>
                <a:cubicBezTo>
                  <a:pt x="5891" y="11404"/>
                  <a:pt x="6111" y="10800"/>
                  <a:pt x="6382" y="10800"/>
                </a:cubicBezTo>
                <a:cubicBezTo>
                  <a:pt x="6653" y="10800"/>
                  <a:pt x="6873" y="11404"/>
                  <a:pt x="6873" y="12150"/>
                </a:cubicBezTo>
                <a:cubicBezTo>
                  <a:pt x="6873" y="12896"/>
                  <a:pt x="6653" y="13500"/>
                  <a:pt x="6382" y="13500"/>
                </a:cubicBezTo>
                <a:moveTo>
                  <a:pt x="3927" y="10800"/>
                </a:moveTo>
                <a:cubicBezTo>
                  <a:pt x="3385" y="10800"/>
                  <a:pt x="2945" y="9592"/>
                  <a:pt x="2945" y="8100"/>
                </a:cubicBezTo>
                <a:cubicBezTo>
                  <a:pt x="2945" y="6610"/>
                  <a:pt x="3385" y="5400"/>
                  <a:pt x="3927" y="5400"/>
                </a:cubicBezTo>
                <a:cubicBezTo>
                  <a:pt x="4469" y="5400"/>
                  <a:pt x="4909" y="6610"/>
                  <a:pt x="4909" y="8100"/>
                </a:cubicBezTo>
                <a:cubicBezTo>
                  <a:pt x="4909" y="9592"/>
                  <a:pt x="4469" y="10800"/>
                  <a:pt x="3927" y="10800"/>
                </a:cubicBezTo>
                <a:moveTo>
                  <a:pt x="17673" y="0"/>
                </a:moveTo>
                <a:lnTo>
                  <a:pt x="3927" y="0"/>
                </a:lnTo>
                <a:cubicBezTo>
                  <a:pt x="1758" y="0"/>
                  <a:pt x="0" y="4836"/>
                  <a:pt x="0" y="10800"/>
                </a:cubicBezTo>
                <a:cubicBezTo>
                  <a:pt x="0" y="16764"/>
                  <a:pt x="1758" y="21600"/>
                  <a:pt x="3927" y="21600"/>
                </a:cubicBezTo>
                <a:lnTo>
                  <a:pt x="17673" y="21600"/>
                </a:lnTo>
                <a:cubicBezTo>
                  <a:pt x="19842" y="21600"/>
                  <a:pt x="21600" y="16764"/>
                  <a:pt x="21600" y="10800"/>
                </a:cubicBezTo>
                <a:cubicBezTo>
                  <a:pt x="21600" y="4836"/>
                  <a:pt x="19842" y="0"/>
                  <a:pt x="17673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93" name="Shape 2769">
            <a:extLst>
              <a:ext uri="{FF2B5EF4-FFF2-40B4-BE49-F238E27FC236}">
                <a16:creationId xmlns:a16="http://schemas.microsoft.com/office/drawing/2014/main" id="{B91241E0-BCF5-EC70-12B7-A957C1D9F132}"/>
              </a:ext>
            </a:extLst>
          </p:cNvPr>
          <p:cNvSpPr/>
          <p:nvPr/>
        </p:nvSpPr>
        <p:spPr>
          <a:xfrm>
            <a:off x="10215600" y="6578806"/>
            <a:ext cx="3048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" y="8836"/>
                </a:moveTo>
                <a:cubicBezTo>
                  <a:pt x="1350" y="7752"/>
                  <a:pt x="2559" y="6873"/>
                  <a:pt x="4050" y="6873"/>
                </a:cubicBezTo>
                <a:lnTo>
                  <a:pt x="17550" y="6873"/>
                </a:lnTo>
                <a:cubicBezTo>
                  <a:pt x="19041" y="6873"/>
                  <a:pt x="20250" y="7752"/>
                  <a:pt x="20250" y="8836"/>
                </a:cubicBezTo>
                <a:cubicBezTo>
                  <a:pt x="20250" y="8836"/>
                  <a:pt x="1350" y="8836"/>
                  <a:pt x="1350" y="8836"/>
                </a:cubicBezTo>
                <a:close/>
                <a:moveTo>
                  <a:pt x="14850" y="12764"/>
                </a:moveTo>
                <a:lnTo>
                  <a:pt x="14850" y="14727"/>
                </a:lnTo>
                <a:lnTo>
                  <a:pt x="12150" y="14727"/>
                </a:lnTo>
                <a:lnTo>
                  <a:pt x="12150" y="16691"/>
                </a:lnTo>
                <a:lnTo>
                  <a:pt x="9450" y="16691"/>
                </a:lnTo>
                <a:lnTo>
                  <a:pt x="9450" y="14727"/>
                </a:lnTo>
                <a:lnTo>
                  <a:pt x="6750" y="14727"/>
                </a:lnTo>
                <a:lnTo>
                  <a:pt x="6750" y="12764"/>
                </a:lnTo>
                <a:lnTo>
                  <a:pt x="9450" y="12764"/>
                </a:lnTo>
                <a:lnTo>
                  <a:pt x="9450" y="10800"/>
                </a:lnTo>
                <a:lnTo>
                  <a:pt x="12150" y="10800"/>
                </a:lnTo>
                <a:lnTo>
                  <a:pt x="12150" y="12764"/>
                </a:lnTo>
                <a:cubicBezTo>
                  <a:pt x="12150" y="12764"/>
                  <a:pt x="14850" y="12764"/>
                  <a:pt x="14850" y="12764"/>
                </a:cubicBezTo>
                <a:close/>
                <a:moveTo>
                  <a:pt x="17550" y="20618"/>
                </a:moveTo>
                <a:lnTo>
                  <a:pt x="4050" y="20618"/>
                </a:lnTo>
                <a:cubicBezTo>
                  <a:pt x="2559" y="20618"/>
                  <a:pt x="1350" y="19739"/>
                  <a:pt x="1350" y="18655"/>
                </a:cubicBezTo>
                <a:lnTo>
                  <a:pt x="20250" y="18655"/>
                </a:lnTo>
                <a:cubicBezTo>
                  <a:pt x="20250" y="19739"/>
                  <a:pt x="19041" y="20618"/>
                  <a:pt x="17550" y="20618"/>
                </a:cubicBezTo>
                <a:moveTo>
                  <a:pt x="6750" y="2945"/>
                </a:moveTo>
                <a:lnTo>
                  <a:pt x="14850" y="2945"/>
                </a:lnTo>
                <a:lnTo>
                  <a:pt x="14850" y="4909"/>
                </a:lnTo>
                <a:lnTo>
                  <a:pt x="6750" y="4909"/>
                </a:lnTo>
                <a:cubicBezTo>
                  <a:pt x="6750" y="4909"/>
                  <a:pt x="6750" y="2945"/>
                  <a:pt x="6750" y="2945"/>
                </a:cubicBezTo>
                <a:close/>
                <a:moveTo>
                  <a:pt x="6750" y="982"/>
                </a:moveTo>
                <a:lnTo>
                  <a:pt x="14850" y="982"/>
                </a:lnTo>
                <a:lnTo>
                  <a:pt x="14850" y="1964"/>
                </a:lnTo>
                <a:lnTo>
                  <a:pt x="6750" y="1964"/>
                </a:lnTo>
                <a:cubicBezTo>
                  <a:pt x="6750" y="1964"/>
                  <a:pt x="6750" y="982"/>
                  <a:pt x="6750" y="982"/>
                </a:cubicBezTo>
                <a:close/>
                <a:moveTo>
                  <a:pt x="17550" y="5891"/>
                </a:moveTo>
                <a:lnTo>
                  <a:pt x="16200" y="5891"/>
                </a:lnTo>
                <a:lnTo>
                  <a:pt x="16200" y="4909"/>
                </a:lnTo>
                <a:lnTo>
                  <a:pt x="16200" y="982"/>
                </a:lnTo>
                <a:cubicBezTo>
                  <a:pt x="16200" y="440"/>
                  <a:pt x="15595" y="0"/>
                  <a:pt x="14850" y="0"/>
                </a:cubicBezTo>
                <a:lnTo>
                  <a:pt x="6750" y="0"/>
                </a:lnTo>
                <a:cubicBezTo>
                  <a:pt x="6005" y="0"/>
                  <a:pt x="5400" y="440"/>
                  <a:pt x="5400" y="982"/>
                </a:cubicBezTo>
                <a:lnTo>
                  <a:pt x="5400" y="4909"/>
                </a:lnTo>
                <a:lnTo>
                  <a:pt x="5400" y="5891"/>
                </a:lnTo>
                <a:lnTo>
                  <a:pt x="4050" y="5891"/>
                </a:lnTo>
                <a:cubicBezTo>
                  <a:pt x="1813" y="5891"/>
                  <a:pt x="0" y="7210"/>
                  <a:pt x="0" y="8836"/>
                </a:cubicBezTo>
                <a:lnTo>
                  <a:pt x="0" y="18655"/>
                </a:lnTo>
                <a:cubicBezTo>
                  <a:pt x="0" y="20282"/>
                  <a:pt x="1813" y="21600"/>
                  <a:pt x="4050" y="21600"/>
                </a:cubicBezTo>
                <a:lnTo>
                  <a:pt x="17550" y="21600"/>
                </a:lnTo>
                <a:cubicBezTo>
                  <a:pt x="19787" y="21600"/>
                  <a:pt x="21600" y="20282"/>
                  <a:pt x="21600" y="18655"/>
                </a:cubicBezTo>
                <a:lnTo>
                  <a:pt x="21600" y="8836"/>
                </a:lnTo>
                <a:cubicBezTo>
                  <a:pt x="21600" y="7210"/>
                  <a:pt x="19787" y="5891"/>
                  <a:pt x="17550" y="5891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94" name="Shape 2770">
            <a:extLst>
              <a:ext uri="{FF2B5EF4-FFF2-40B4-BE49-F238E27FC236}">
                <a16:creationId xmlns:a16="http://schemas.microsoft.com/office/drawing/2014/main" id="{8DCA8EE3-EA47-59C1-8922-F9F7BD39D476}"/>
              </a:ext>
            </a:extLst>
          </p:cNvPr>
          <p:cNvSpPr/>
          <p:nvPr/>
        </p:nvSpPr>
        <p:spPr>
          <a:xfrm>
            <a:off x="10958551" y="6578806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95" name="Shape 2771">
            <a:extLst>
              <a:ext uri="{FF2B5EF4-FFF2-40B4-BE49-F238E27FC236}">
                <a16:creationId xmlns:a16="http://schemas.microsoft.com/office/drawing/2014/main" id="{5741EC14-1EEE-D92E-F57C-0851BCEEB706}"/>
              </a:ext>
            </a:extLst>
          </p:cNvPr>
          <p:cNvSpPr/>
          <p:nvPr/>
        </p:nvSpPr>
        <p:spPr>
          <a:xfrm>
            <a:off x="11758650" y="6578806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8836"/>
                </a:moveTo>
                <a:cubicBezTo>
                  <a:pt x="15812" y="8836"/>
                  <a:pt x="16691" y="9716"/>
                  <a:pt x="16691" y="10800"/>
                </a:cubicBezTo>
                <a:cubicBezTo>
                  <a:pt x="16691" y="11884"/>
                  <a:pt x="15812" y="12764"/>
                  <a:pt x="14727" y="12764"/>
                </a:cubicBezTo>
                <a:cubicBezTo>
                  <a:pt x="13643" y="12764"/>
                  <a:pt x="12764" y="11884"/>
                  <a:pt x="12764" y="10800"/>
                </a:cubicBezTo>
                <a:cubicBezTo>
                  <a:pt x="12764" y="9716"/>
                  <a:pt x="13643" y="8836"/>
                  <a:pt x="14727" y="8836"/>
                </a:cubicBezTo>
                <a:moveTo>
                  <a:pt x="14727" y="13745"/>
                </a:moveTo>
                <a:cubicBezTo>
                  <a:pt x="16354" y="13745"/>
                  <a:pt x="17673" y="12427"/>
                  <a:pt x="17673" y="10800"/>
                </a:cubicBezTo>
                <a:cubicBezTo>
                  <a:pt x="17673" y="9174"/>
                  <a:pt x="16354" y="7855"/>
                  <a:pt x="14727" y="7855"/>
                </a:cubicBezTo>
                <a:cubicBezTo>
                  <a:pt x="13100" y="7855"/>
                  <a:pt x="11782" y="9174"/>
                  <a:pt x="11782" y="10800"/>
                </a:cubicBezTo>
                <a:cubicBezTo>
                  <a:pt x="11782" y="12427"/>
                  <a:pt x="13100" y="13745"/>
                  <a:pt x="14727" y="13745"/>
                </a:cubicBezTo>
                <a:moveTo>
                  <a:pt x="6873" y="7308"/>
                </a:moveTo>
                <a:lnTo>
                  <a:pt x="8442" y="9818"/>
                </a:lnTo>
                <a:lnTo>
                  <a:pt x="5304" y="9818"/>
                </a:lnTo>
                <a:cubicBezTo>
                  <a:pt x="5304" y="9818"/>
                  <a:pt x="6873" y="7308"/>
                  <a:pt x="6873" y="7308"/>
                </a:cubicBezTo>
                <a:close/>
                <a:moveTo>
                  <a:pt x="4418" y="10800"/>
                </a:moveTo>
                <a:lnTo>
                  <a:pt x="9327" y="10800"/>
                </a:lnTo>
                <a:cubicBezTo>
                  <a:pt x="9598" y="10800"/>
                  <a:pt x="9818" y="10580"/>
                  <a:pt x="9818" y="10309"/>
                </a:cubicBezTo>
                <a:cubicBezTo>
                  <a:pt x="9818" y="10208"/>
                  <a:pt x="9780" y="10120"/>
                  <a:pt x="9728" y="10042"/>
                </a:cubicBezTo>
                <a:lnTo>
                  <a:pt x="9736" y="10037"/>
                </a:lnTo>
                <a:lnTo>
                  <a:pt x="7281" y="6110"/>
                </a:lnTo>
                <a:lnTo>
                  <a:pt x="7274" y="6114"/>
                </a:lnTo>
                <a:cubicBezTo>
                  <a:pt x="7186" y="5983"/>
                  <a:pt x="7043" y="5891"/>
                  <a:pt x="6873" y="5891"/>
                </a:cubicBezTo>
                <a:cubicBezTo>
                  <a:pt x="6702" y="5891"/>
                  <a:pt x="6560" y="5983"/>
                  <a:pt x="6472" y="6114"/>
                </a:cubicBezTo>
                <a:lnTo>
                  <a:pt x="6464" y="6110"/>
                </a:lnTo>
                <a:lnTo>
                  <a:pt x="4010" y="10037"/>
                </a:lnTo>
                <a:lnTo>
                  <a:pt x="4018" y="10042"/>
                </a:lnTo>
                <a:cubicBezTo>
                  <a:pt x="3965" y="10120"/>
                  <a:pt x="3927" y="10208"/>
                  <a:pt x="3927" y="10309"/>
                </a:cubicBezTo>
                <a:cubicBezTo>
                  <a:pt x="3927" y="10580"/>
                  <a:pt x="4147" y="10800"/>
                  <a:pt x="4418" y="10800"/>
                </a:cubicBezTo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96" name="Shape 2772">
            <a:extLst>
              <a:ext uri="{FF2B5EF4-FFF2-40B4-BE49-F238E27FC236}">
                <a16:creationId xmlns:a16="http://schemas.microsoft.com/office/drawing/2014/main" id="{015359FF-364A-177B-E87E-519DD73F9F50}"/>
              </a:ext>
            </a:extLst>
          </p:cNvPr>
          <p:cNvSpPr/>
          <p:nvPr/>
        </p:nvSpPr>
        <p:spPr>
          <a:xfrm>
            <a:off x="12558750" y="6578806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  <a:moveTo>
                  <a:pt x="12273" y="12764"/>
                </a:moveTo>
                <a:lnTo>
                  <a:pt x="17182" y="12764"/>
                </a:lnTo>
                <a:cubicBezTo>
                  <a:pt x="17453" y="12764"/>
                  <a:pt x="17673" y="12544"/>
                  <a:pt x="17673" y="12273"/>
                </a:cubicBezTo>
                <a:cubicBezTo>
                  <a:pt x="17673" y="12002"/>
                  <a:pt x="17453" y="11782"/>
                  <a:pt x="17182" y="11782"/>
                </a:cubicBezTo>
                <a:lnTo>
                  <a:pt x="12273" y="11782"/>
                </a:lnTo>
                <a:cubicBezTo>
                  <a:pt x="12002" y="11782"/>
                  <a:pt x="11782" y="12002"/>
                  <a:pt x="11782" y="12273"/>
                </a:cubicBezTo>
                <a:cubicBezTo>
                  <a:pt x="11782" y="12544"/>
                  <a:pt x="12002" y="12764"/>
                  <a:pt x="12273" y="12764"/>
                </a:cubicBezTo>
                <a:moveTo>
                  <a:pt x="4909" y="6873"/>
                </a:moveTo>
                <a:lnTo>
                  <a:pt x="8836" y="6873"/>
                </a:lnTo>
                <a:lnTo>
                  <a:pt x="8836" y="11782"/>
                </a:lnTo>
                <a:lnTo>
                  <a:pt x="4909" y="11782"/>
                </a:lnTo>
                <a:cubicBezTo>
                  <a:pt x="4909" y="11782"/>
                  <a:pt x="4909" y="6873"/>
                  <a:pt x="4909" y="6873"/>
                </a:cubicBezTo>
                <a:close/>
                <a:moveTo>
                  <a:pt x="4909" y="12764"/>
                </a:moveTo>
                <a:lnTo>
                  <a:pt x="8836" y="12764"/>
                </a:lnTo>
                <a:cubicBezTo>
                  <a:pt x="9378" y="12764"/>
                  <a:pt x="9818" y="12325"/>
                  <a:pt x="9818" y="11782"/>
                </a:cubicBezTo>
                <a:lnTo>
                  <a:pt x="9818" y="6873"/>
                </a:lnTo>
                <a:cubicBezTo>
                  <a:pt x="9818" y="6331"/>
                  <a:pt x="9378" y="5891"/>
                  <a:pt x="8836" y="5891"/>
                </a:cubicBezTo>
                <a:lnTo>
                  <a:pt x="4909" y="5891"/>
                </a:lnTo>
                <a:cubicBezTo>
                  <a:pt x="4367" y="5891"/>
                  <a:pt x="3927" y="6331"/>
                  <a:pt x="3927" y="6873"/>
                </a:cubicBezTo>
                <a:lnTo>
                  <a:pt x="3927" y="11782"/>
                </a:lnTo>
                <a:cubicBezTo>
                  <a:pt x="3927" y="12325"/>
                  <a:pt x="4367" y="12764"/>
                  <a:pt x="4909" y="12764"/>
                </a:cubicBezTo>
                <a:moveTo>
                  <a:pt x="12273" y="10800"/>
                </a:moveTo>
                <a:lnTo>
                  <a:pt x="14236" y="10800"/>
                </a:lnTo>
                <a:cubicBezTo>
                  <a:pt x="14507" y="10800"/>
                  <a:pt x="14727" y="10580"/>
                  <a:pt x="14727" y="10309"/>
                </a:cubicBezTo>
                <a:cubicBezTo>
                  <a:pt x="14727" y="10038"/>
                  <a:pt x="14507" y="9818"/>
                  <a:pt x="14236" y="9818"/>
                </a:cubicBezTo>
                <a:lnTo>
                  <a:pt x="12273" y="9818"/>
                </a:lnTo>
                <a:cubicBezTo>
                  <a:pt x="12002" y="9818"/>
                  <a:pt x="11782" y="10038"/>
                  <a:pt x="11782" y="10309"/>
                </a:cubicBezTo>
                <a:cubicBezTo>
                  <a:pt x="11782" y="10580"/>
                  <a:pt x="12002" y="10800"/>
                  <a:pt x="12273" y="10800"/>
                </a:cubicBezTo>
                <a:moveTo>
                  <a:pt x="12273" y="6873"/>
                </a:moveTo>
                <a:lnTo>
                  <a:pt x="15218" y="6873"/>
                </a:lnTo>
                <a:cubicBezTo>
                  <a:pt x="15489" y="6873"/>
                  <a:pt x="15709" y="6653"/>
                  <a:pt x="15709" y="6382"/>
                </a:cubicBezTo>
                <a:cubicBezTo>
                  <a:pt x="15709" y="6111"/>
                  <a:pt x="15489" y="5891"/>
                  <a:pt x="15218" y="5891"/>
                </a:cubicBezTo>
                <a:lnTo>
                  <a:pt x="12273" y="5891"/>
                </a:lnTo>
                <a:cubicBezTo>
                  <a:pt x="12002" y="5891"/>
                  <a:pt x="11782" y="6111"/>
                  <a:pt x="11782" y="6382"/>
                </a:cubicBezTo>
                <a:cubicBezTo>
                  <a:pt x="11782" y="6653"/>
                  <a:pt x="12002" y="6873"/>
                  <a:pt x="12273" y="6873"/>
                </a:cubicBezTo>
                <a:moveTo>
                  <a:pt x="12273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12273" y="7855"/>
                </a:lnTo>
                <a:cubicBezTo>
                  <a:pt x="12002" y="7855"/>
                  <a:pt x="11782" y="8075"/>
                  <a:pt x="11782" y="8345"/>
                </a:cubicBezTo>
                <a:cubicBezTo>
                  <a:pt x="11782" y="8617"/>
                  <a:pt x="12002" y="8836"/>
                  <a:pt x="12273" y="8836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97" name="Shape 2773">
            <a:extLst>
              <a:ext uri="{FF2B5EF4-FFF2-40B4-BE49-F238E27FC236}">
                <a16:creationId xmlns:a16="http://schemas.microsoft.com/office/drawing/2014/main" id="{160D00F8-7361-4382-72B7-E61416F06A9E}"/>
              </a:ext>
            </a:extLst>
          </p:cNvPr>
          <p:cNvSpPr/>
          <p:nvPr/>
        </p:nvSpPr>
        <p:spPr>
          <a:xfrm>
            <a:off x="13358850" y="6578806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8" y="20851"/>
                  <a:pt x="7364" y="20974"/>
                  <a:pt x="7364" y="21109"/>
                </a:cubicBezTo>
                <a:cubicBezTo>
                  <a:pt x="7364" y="21380"/>
                  <a:pt x="7583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8" y="21545"/>
                  <a:pt x="13610" y="21600"/>
                  <a:pt x="13745" y="21600"/>
                </a:cubicBezTo>
                <a:cubicBezTo>
                  <a:pt x="14017" y="21600"/>
                  <a:pt x="14236" y="21380"/>
                  <a:pt x="14236" y="21109"/>
                </a:cubicBezTo>
                <a:cubicBezTo>
                  <a:pt x="14236" y="20974"/>
                  <a:pt x="14182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  <a:moveTo>
                  <a:pt x="4909" y="12764"/>
                </a:moveTo>
                <a:cubicBezTo>
                  <a:pt x="5180" y="12764"/>
                  <a:pt x="5400" y="12544"/>
                  <a:pt x="5400" y="12273"/>
                </a:cubicBezTo>
                <a:cubicBezTo>
                  <a:pt x="5400" y="9290"/>
                  <a:pt x="7818" y="6873"/>
                  <a:pt x="10800" y="6873"/>
                </a:cubicBezTo>
                <a:cubicBezTo>
                  <a:pt x="13782" y="6873"/>
                  <a:pt x="16200" y="9290"/>
                  <a:pt x="16200" y="12273"/>
                </a:cubicBezTo>
                <a:cubicBezTo>
                  <a:pt x="16200" y="12544"/>
                  <a:pt x="16420" y="12764"/>
                  <a:pt x="16691" y="12764"/>
                </a:cubicBezTo>
                <a:cubicBezTo>
                  <a:pt x="16962" y="12764"/>
                  <a:pt x="17182" y="12544"/>
                  <a:pt x="17182" y="12273"/>
                </a:cubicBezTo>
                <a:cubicBezTo>
                  <a:pt x="17182" y="8748"/>
                  <a:pt x="14325" y="5891"/>
                  <a:pt x="10800" y="5891"/>
                </a:cubicBezTo>
                <a:cubicBezTo>
                  <a:pt x="7275" y="5891"/>
                  <a:pt x="4418" y="8748"/>
                  <a:pt x="4418" y="12273"/>
                </a:cubicBezTo>
                <a:cubicBezTo>
                  <a:pt x="4418" y="12544"/>
                  <a:pt x="4638" y="12764"/>
                  <a:pt x="4909" y="12764"/>
                </a:cubicBezTo>
                <a:moveTo>
                  <a:pt x="10800" y="11782"/>
                </a:moveTo>
                <a:cubicBezTo>
                  <a:pt x="10529" y="11782"/>
                  <a:pt x="10309" y="12002"/>
                  <a:pt x="10309" y="12273"/>
                </a:cubicBezTo>
                <a:cubicBezTo>
                  <a:pt x="10309" y="12544"/>
                  <a:pt x="10529" y="12764"/>
                  <a:pt x="10800" y="12764"/>
                </a:cubicBezTo>
                <a:cubicBezTo>
                  <a:pt x="11071" y="12764"/>
                  <a:pt x="11291" y="12544"/>
                  <a:pt x="11291" y="12273"/>
                </a:cubicBezTo>
                <a:cubicBezTo>
                  <a:pt x="11291" y="12002"/>
                  <a:pt x="11071" y="11782"/>
                  <a:pt x="10800" y="11782"/>
                </a:cubicBezTo>
                <a:moveTo>
                  <a:pt x="10800" y="8836"/>
                </a:moveTo>
                <a:cubicBezTo>
                  <a:pt x="8903" y="8836"/>
                  <a:pt x="7364" y="10375"/>
                  <a:pt x="7364" y="12273"/>
                </a:cubicBezTo>
                <a:cubicBezTo>
                  <a:pt x="7364" y="12544"/>
                  <a:pt x="7583" y="12764"/>
                  <a:pt x="7855" y="12764"/>
                </a:cubicBezTo>
                <a:cubicBezTo>
                  <a:pt x="8126" y="12764"/>
                  <a:pt x="8345" y="12544"/>
                  <a:pt x="8345" y="12273"/>
                </a:cubicBezTo>
                <a:cubicBezTo>
                  <a:pt x="8345" y="10917"/>
                  <a:pt x="9444" y="9818"/>
                  <a:pt x="10800" y="9818"/>
                </a:cubicBezTo>
                <a:cubicBezTo>
                  <a:pt x="12156" y="9818"/>
                  <a:pt x="13255" y="10917"/>
                  <a:pt x="13255" y="12273"/>
                </a:cubicBezTo>
                <a:cubicBezTo>
                  <a:pt x="13255" y="12544"/>
                  <a:pt x="13474" y="12764"/>
                  <a:pt x="13745" y="12764"/>
                </a:cubicBezTo>
                <a:cubicBezTo>
                  <a:pt x="14017" y="12764"/>
                  <a:pt x="14236" y="12544"/>
                  <a:pt x="14236" y="12273"/>
                </a:cubicBezTo>
                <a:cubicBezTo>
                  <a:pt x="14236" y="10375"/>
                  <a:pt x="12698" y="8836"/>
                  <a:pt x="10800" y="8836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98" name="Shape 2774">
            <a:extLst>
              <a:ext uri="{FF2B5EF4-FFF2-40B4-BE49-F238E27FC236}">
                <a16:creationId xmlns:a16="http://schemas.microsoft.com/office/drawing/2014/main" id="{ABDA7C02-1641-36AC-18A5-17E6B5013B70}"/>
              </a:ext>
            </a:extLst>
          </p:cNvPr>
          <p:cNvSpPr/>
          <p:nvPr/>
        </p:nvSpPr>
        <p:spPr>
          <a:xfrm>
            <a:off x="14158950" y="6578806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7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39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39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1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3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8" y="21545"/>
                  <a:pt x="13610" y="21600"/>
                  <a:pt x="13745" y="21600"/>
                </a:cubicBezTo>
                <a:cubicBezTo>
                  <a:pt x="14017" y="21600"/>
                  <a:pt x="14236" y="21380"/>
                  <a:pt x="14236" y="21109"/>
                </a:cubicBezTo>
                <a:cubicBezTo>
                  <a:pt x="14236" y="20974"/>
                  <a:pt x="14182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  <a:moveTo>
                  <a:pt x="16200" y="5891"/>
                </a:moveTo>
                <a:cubicBezTo>
                  <a:pt x="16471" y="5891"/>
                  <a:pt x="16691" y="6111"/>
                  <a:pt x="16691" y="6382"/>
                </a:cubicBezTo>
                <a:cubicBezTo>
                  <a:pt x="16691" y="6653"/>
                  <a:pt x="16471" y="6873"/>
                  <a:pt x="16200" y="6873"/>
                </a:cubicBezTo>
                <a:cubicBezTo>
                  <a:pt x="15929" y="6873"/>
                  <a:pt x="15709" y="6653"/>
                  <a:pt x="15709" y="6382"/>
                </a:cubicBezTo>
                <a:cubicBezTo>
                  <a:pt x="15709" y="6111"/>
                  <a:pt x="15929" y="5891"/>
                  <a:pt x="16200" y="5891"/>
                </a:cubicBezTo>
                <a:moveTo>
                  <a:pt x="16200" y="7855"/>
                </a:moveTo>
                <a:cubicBezTo>
                  <a:pt x="17013" y="7855"/>
                  <a:pt x="17673" y="7196"/>
                  <a:pt x="17673" y="6382"/>
                </a:cubicBezTo>
                <a:cubicBezTo>
                  <a:pt x="17673" y="5569"/>
                  <a:pt x="17013" y="4909"/>
                  <a:pt x="16200" y="4909"/>
                </a:cubicBezTo>
                <a:cubicBezTo>
                  <a:pt x="15387" y="4909"/>
                  <a:pt x="14727" y="5569"/>
                  <a:pt x="14727" y="6382"/>
                </a:cubicBezTo>
                <a:cubicBezTo>
                  <a:pt x="14727" y="7196"/>
                  <a:pt x="15387" y="7855"/>
                  <a:pt x="16200" y="7855"/>
                </a:cubicBezTo>
                <a:moveTo>
                  <a:pt x="8422" y="8135"/>
                </a:moveTo>
                <a:lnTo>
                  <a:pt x="11926" y="11638"/>
                </a:lnTo>
                <a:cubicBezTo>
                  <a:pt x="12015" y="11727"/>
                  <a:pt x="12138" y="11782"/>
                  <a:pt x="12273" y="11782"/>
                </a:cubicBezTo>
                <a:cubicBezTo>
                  <a:pt x="12408" y="11782"/>
                  <a:pt x="12531" y="11727"/>
                  <a:pt x="12620" y="11638"/>
                </a:cubicBezTo>
                <a:lnTo>
                  <a:pt x="14183" y="10075"/>
                </a:lnTo>
                <a:lnTo>
                  <a:pt x="16200" y="12764"/>
                </a:lnTo>
                <a:lnTo>
                  <a:pt x="5336" y="12764"/>
                </a:lnTo>
                <a:cubicBezTo>
                  <a:pt x="5336" y="12764"/>
                  <a:pt x="8422" y="8135"/>
                  <a:pt x="8422" y="8135"/>
                </a:cubicBezTo>
                <a:close/>
                <a:moveTo>
                  <a:pt x="4418" y="13745"/>
                </a:moveTo>
                <a:lnTo>
                  <a:pt x="17182" y="13745"/>
                </a:lnTo>
                <a:cubicBezTo>
                  <a:pt x="17453" y="13745"/>
                  <a:pt x="17673" y="13526"/>
                  <a:pt x="17673" y="13255"/>
                </a:cubicBezTo>
                <a:cubicBezTo>
                  <a:pt x="17673" y="13144"/>
                  <a:pt x="17630" y="13047"/>
                  <a:pt x="17568" y="12965"/>
                </a:cubicBezTo>
                <a:lnTo>
                  <a:pt x="17575" y="12960"/>
                </a:lnTo>
                <a:lnTo>
                  <a:pt x="14629" y="9033"/>
                </a:lnTo>
                <a:lnTo>
                  <a:pt x="14622" y="9038"/>
                </a:lnTo>
                <a:cubicBezTo>
                  <a:pt x="14533" y="8919"/>
                  <a:pt x="14397" y="8836"/>
                  <a:pt x="14236" y="8836"/>
                </a:cubicBezTo>
                <a:cubicBezTo>
                  <a:pt x="14101" y="8836"/>
                  <a:pt x="13978" y="8891"/>
                  <a:pt x="13889" y="8980"/>
                </a:cubicBezTo>
                <a:lnTo>
                  <a:pt x="12273" y="10597"/>
                </a:lnTo>
                <a:lnTo>
                  <a:pt x="8693" y="7017"/>
                </a:lnTo>
                <a:cubicBezTo>
                  <a:pt x="8604" y="6928"/>
                  <a:pt x="8481" y="6873"/>
                  <a:pt x="8345" y="6873"/>
                </a:cubicBezTo>
                <a:cubicBezTo>
                  <a:pt x="8175" y="6873"/>
                  <a:pt x="8033" y="6965"/>
                  <a:pt x="7945" y="7097"/>
                </a:cubicBezTo>
                <a:lnTo>
                  <a:pt x="7937" y="7091"/>
                </a:lnTo>
                <a:lnTo>
                  <a:pt x="4010" y="12982"/>
                </a:lnTo>
                <a:lnTo>
                  <a:pt x="4017" y="12988"/>
                </a:lnTo>
                <a:cubicBezTo>
                  <a:pt x="3965" y="13066"/>
                  <a:pt x="3927" y="13154"/>
                  <a:pt x="3927" y="13255"/>
                </a:cubicBezTo>
                <a:cubicBezTo>
                  <a:pt x="3927" y="13526"/>
                  <a:pt x="4147" y="13745"/>
                  <a:pt x="4418" y="1374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99" name="Shape 2775">
            <a:extLst>
              <a:ext uri="{FF2B5EF4-FFF2-40B4-BE49-F238E27FC236}">
                <a16:creationId xmlns:a16="http://schemas.microsoft.com/office/drawing/2014/main" id="{E60893DC-04BD-AB4F-C4E8-59D6FA885830}"/>
              </a:ext>
            </a:extLst>
          </p:cNvPr>
          <p:cNvSpPr/>
          <p:nvPr/>
        </p:nvSpPr>
        <p:spPr>
          <a:xfrm>
            <a:off x="14959051" y="6645474"/>
            <a:ext cx="419100" cy="3047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755"/>
                </a:moveTo>
                <a:lnTo>
                  <a:pt x="1866" y="6075"/>
                </a:lnTo>
                <a:lnTo>
                  <a:pt x="10800" y="1395"/>
                </a:lnTo>
                <a:lnTo>
                  <a:pt x="19735" y="6075"/>
                </a:lnTo>
                <a:cubicBezTo>
                  <a:pt x="19735" y="6075"/>
                  <a:pt x="10800" y="10755"/>
                  <a:pt x="10800" y="10755"/>
                </a:cubicBezTo>
                <a:close/>
                <a:moveTo>
                  <a:pt x="18031" y="17315"/>
                </a:moveTo>
                <a:lnTo>
                  <a:pt x="14834" y="16216"/>
                </a:lnTo>
                <a:lnTo>
                  <a:pt x="14832" y="16229"/>
                </a:lnTo>
                <a:cubicBezTo>
                  <a:pt x="14797" y="16218"/>
                  <a:pt x="14765" y="16200"/>
                  <a:pt x="14727" y="16200"/>
                </a:cubicBezTo>
                <a:cubicBezTo>
                  <a:pt x="14627" y="16200"/>
                  <a:pt x="14538" y="16251"/>
                  <a:pt x="14460" y="16324"/>
                </a:cubicBezTo>
                <a:lnTo>
                  <a:pt x="14455" y="16313"/>
                </a:lnTo>
                <a:lnTo>
                  <a:pt x="10820" y="20061"/>
                </a:lnTo>
                <a:lnTo>
                  <a:pt x="7658" y="16334"/>
                </a:lnTo>
                <a:lnTo>
                  <a:pt x="7653" y="16344"/>
                </a:lnTo>
                <a:cubicBezTo>
                  <a:pt x="7571" y="16259"/>
                  <a:pt x="7474" y="16200"/>
                  <a:pt x="7364" y="16200"/>
                </a:cubicBezTo>
                <a:cubicBezTo>
                  <a:pt x="7327" y="16200"/>
                  <a:pt x="7294" y="16218"/>
                  <a:pt x="7259" y="16229"/>
                </a:cubicBezTo>
                <a:lnTo>
                  <a:pt x="7257" y="16216"/>
                </a:lnTo>
                <a:lnTo>
                  <a:pt x="4013" y="17331"/>
                </a:lnTo>
                <a:lnTo>
                  <a:pt x="4767" y="9035"/>
                </a:lnTo>
                <a:lnTo>
                  <a:pt x="10589" y="12084"/>
                </a:lnTo>
                <a:lnTo>
                  <a:pt x="10591" y="12080"/>
                </a:lnTo>
                <a:cubicBezTo>
                  <a:pt x="10655" y="12122"/>
                  <a:pt x="10724" y="12150"/>
                  <a:pt x="10800" y="12150"/>
                </a:cubicBezTo>
                <a:cubicBezTo>
                  <a:pt x="10876" y="12150"/>
                  <a:pt x="10946" y="12122"/>
                  <a:pt x="11009" y="12080"/>
                </a:cubicBezTo>
                <a:lnTo>
                  <a:pt x="11011" y="12084"/>
                </a:lnTo>
                <a:lnTo>
                  <a:pt x="16897" y="9001"/>
                </a:lnTo>
                <a:cubicBezTo>
                  <a:pt x="16897" y="9001"/>
                  <a:pt x="18031" y="17315"/>
                  <a:pt x="18031" y="17315"/>
                </a:cubicBezTo>
                <a:close/>
                <a:moveTo>
                  <a:pt x="21600" y="6075"/>
                </a:moveTo>
                <a:cubicBezTo>
                  <a:pt x="21600" y="5806"/>
                  <a:pt x="21484" y="5579"/>
                  <a:pt x="21319" y="5470"/>
                </a:cubicBezTo>
                <a:lnTo>
                  <a:pt x="21320" y="5466"/>
                </a:lnTo>
                <a:lnTo>
                  <a:pt x="21306" y="5458"/>
                </a:lnTo>
                <a:cubicBezTo>
                  <a:pt x="21301" y="5455"/>
                  <a:pt x="21296" y="5453"/>
                  <a:pt x="21292" y="5451"/>
                </a:cubicBezTo>
                <a:lnTo>
                  <a:pt x="11011" y="66"/>
                </a:lnTo>
                <a:lnTo>
                  <a:pt x="11009" y="70"/>
                </a:lnTo>
                <a:cubicBezTo>
                  <a:pt x="10946" y="28"/>
                  <a:pt x="10876" y="0"/>
                  <a:pt x="10800" y="0"/>
                </a:cubicBezTo>
                <a:cubicBezTo>
                  <a:pt x="10724" y="0"/>
                  <a:pt x="10655" y="28"/>
                  <a:pt x="10591" y="70"/>
                </a:cubicBezTo>
                <a:lnTo>
                  <a:pt x="10589" y="66"/>
                </a:lnTo>
                <a:lnTo>
                  <a:pt x="309" y="5451"/>
                </a:lnTo>
                <a:cubicBezTo>
                  <a:pt x="304" y="5453"/>
                  <a:pt x="299" y="5455"/>
                  <a:pt x="295" y="5458"/>
                </a:cubicBezTo>
                <a:lnTo>
                  <a:pt x="280" y="5466"/>
                </a:lnTo>
                <a:lnTo>
                  <a:pt x="281" y="5470"/>
                </a:lnTo>
                <a:cubicBezTo>
                  <a:pt x="116" y="5579"/>
                  <a:pt x="0" y="5806"/>
                  <a:pt x="0" y="6075"/>
                </a:cubicBezTo>
                <a:cubicBezTo>
                  <a:pt x="0" y="6344"/>
                  <a:pt x="116" y="6571"/>
                  <a:pt x="281" y="6680"/>
                </a:cubicBezTo>
                <a:lnTo>
                  <a:pt x="280" y="6684"/>
                </a:lnTo>
                <a:lnTo>
                  <a:pt x="295" y="6692"/>
                </a:lnTo>
                <a:cubicBezTo>
                  <a:pt x="299" y="6695"/>
                  <a:pt x="304" y="6697"/>
                  <a:pt x="309" y="6699"/>
                </a:cubicBezTo>
                <a:lnTo>
                  <a:pt x="1230" y="7182"/>
                </a:lnTo>
                <a:lnTo>
                  <a:pt x="608" y="13603"/>
                </a:lnTo>
                <a:cubicBezTo>
                  <a:pt x="251" y="13805"/>
                  <a:pt x="0" y="14287"/>
                  <a:pt x="0" y="14850"/>
                </a:cubicBezTo>
                <a:cubicBezTo>
                  <a:pt x="0" y="15596"/>
                  <a:pt x="439" y="16200"/>
                  <a:pt x="982" y="16200"/>
                </a:cubicBezTo>
                <a:cubicBezTo>
                  <a:pt x="1524" y="16200"/>
                  <a:pt x="1964" y="15596"/>
                  <a:pt x="1964" y="14850"/>
                </a:cubicBezTo>
                <a:cubicBezTo>
                  <a:pt x="1964" y="14416"/>
                  <a:pt x="1812" y="14034"/>
                  <a:pt x="1580" y="13787"/>
                </a:cubicBezTo>
                <a:lnTo>
                  <a:pt x="2173" y="7676"/>
                </a:lnTo>
                <a:lnTo>
                  <a:pt x="3822" y="8540"/>
                </a:lnTo>
                <a:lnTo>
                  <a:pt x="2950" y="18135"/>
                </a:lnTo>
                <a:lnTo>
                  <a:pt x="2958" y="18138"/>
                </a:lnTo>
                <a:cubicBezTo>
                  <a:pt x="2955" y="18167"/>
                  <a:pt x="2945" y="1819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cubicBezTo>
                  <a:pt x="3474" y="18900"/>
                  <a:pt x="3506" y="18884"/>
                  <a:pt x="3541" y="18873"/>
                </a:cubicBezTo>
                <a:lnTo>
                  <a:pt x="3543" y="18884"/>
                </a:lnTo>
                <a:lnTo>
                  <a:pt x="7238" y="17613"/>
                </a:lnTo>
                <a:lnTo>
                  <a:pt x="10506" y="21465"/>
                </a:lnTo>
                <a:lnTo>
                  <a:pt x="10510" y="21456"/>
                </a:lnTo>
                <a:cubicBezTo>
                  <a:pt x="10593" y="21541"/>
                  <a:pt x="10690" y="21600"/>
                  <a:pt x="10800" y="21600"/>
                </a:cubicBezTo>
                <a:cubicBezTo>
                  <a:pt x="10901" y="21600"/>
                  <a:pt x="10989" y="21548"/>
                  <a:pt x="11068" y="21476"/>
                </a:cubicBezTo>
                <a:lnTo>
                  <a:pt x="11072" y="21487"/>
                </a:lnTo>
                <a:lnTo>
                  <a:pt x="14834" y="17607"/>
                </a:lnTo>
                <a:lnTo>
                  <a:pt x="18548" y="18884"/>
                </a:lnTo>
                <a:lnTo>
                  <a:pt x="18550" y="18871"/>
                </a:lnTo>
                <a:cubicBezTo>
                  <a:pt x="18585" y="18882"/>
                  <a:pt x="18618" y="18900"/>
                  <a:pt x="18655" y="18900"/>
                </a:cubicBezTo>
                <a:cubicBezTo>
                  <a:pt x="18926" y="18900"/>
                  <a:pt x="19145" y="18598"/>
                  <a:pt x="19145" y="18225"/>
                </a:cubicBezTo>
                <a:cubicBezTo>
                  <a:pt x="19145" y="18181"/>
                  <a:pt x="19135" y="18143"/>
                  <a:pt x="19130" y="18102"/>
                </a:cubicBezTo>
                <a:lnTo>
                  <a:pt x="19137" y="18100"/>
                </a:lnTo>
                <a:lnTo>
                  <a:pt x="17830" y="8513"/>
                </a:lnTo>
                <a:lnTo>
                  <a:pt x="21292" y="6699"/>
                </a:lnTo>
                <a:cubicBezTo>
                  <a:pt x="21296" y="6697"/>
                  <a:pt x="21301" y="6695"/>
                  <a:pt x="21306" y="6692"/>
                </a:cubicBezTo>
                <a:lnTo>
                  <a:pt x="21320" y="6684"/>
                </a:lnTo>
                <a:lnTo>
                  <a:pt x="21319" y="6680"/>
                </a:lnTo>
                <a:cubicBezTo>
                  <a:pt x="21484" y="6571"/>
                  <a:pt x="21600" y="6344"/>
                  <a:pt x="21600" y="607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00" name="Shape 2776">
            <a:extLst>
              <a:ext uri="{FF2B5EF4-FFF2-40B4-BE49-F238E27FC236}">
                <a16:creationId xmlns:a16="http://schemas.microsoft.com/office/drawing/2014/main" id="{56D215CB-8DA8-128D-64A2-C843F51A6D10}"/>
              </a:ext>
            </a:extLst>
          </p:cNvPr>
          <p:cNvSpPr/>
          <p:nvPr/>
        </p:nvSpPr>
        <p:spPr>
          <a:xfrm>
            <a:off x="15854399" y="6578806"/>
            <a:ext cx="2286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00" y="7855"/>
                </a:moveTo>
                <a:lnTo>
                  <a:pt x="9900" y="7855"/>
                </a:lnTo>
                <a:lnTo>
                  <a:pt x="9900" y="9818"/>
                </a:lnTo>
                <a:cubicBezTo>
                  <a:pt x="9900" y="10090"/>
                  <a:pt x="10303" y="10309"/>
                  <a:pt x="10800" y="10309"/>
                </a:cubicBezTo>
                <a:cubicBezTo>
                  <a:pt x="11297" y="10309"/>
                  <a:pt x="11700" y="10090"/>
                  <a:pt x="11700" y="9818"/>
                </a:cubicBezTo>
                <a:lnTo>
                  <a:pt x="11700" y="7855"/>
                </a:lnTo>
                <a:lnTo>
                  <a:pt x="15300" y="7855"/>
                </a:lnTo>
                <a:cubicBezTo>
                  <a:pt x="15797" y="7855"/>
                  <a:pt x="16200" y="7635"/>
                  <a:pt x="16200" y="7364"/>
                </a:cubicBezTo>
                <a:cubicBezTo>
                  <a:pt x="16200" y="7092"/>
                  <a:pt x="15797" y="6873"/>
                  <a:pt x="15300" y="6873"/>
                </a:cubicBezTo>
                <a:lnTo>
                  <a:pt x="11700" y="6873"/>
                </a:lnTo>
                <a:lnTo>
                  <a:pt x="11700" y="4909"/>
                </a:lnTo>
                <a:cubicBezTo>
                  <a:pt x="11700" y="4638"/>
                  <a:pt x="11297" y="4418"/>
                  <a:pt x="10800" y="4418"/>
                </a:cubicBezTo>
                <a:cubicBezTo>
                  <a:pt x="10303" y="4418"/>
                  <a:pt x="9900" y="4638"/>
                  <a:pt x="9900" y="4909"/>
                </a:cubicBezTo>
                <a:lnTo>
                  <a:pt x="9900" y="6873"/>
                </a:lnTo>
                <a:lnTo>
                  <a:pt x="6300" y="6873"/>
                </a:lnTo>
                <a:cubicBezTo>
                  <a:pt x="5803" y="6873"/>
                  <a:pt x="5400" y="7092"/>
                  <a:pt x="5400" y="7364"/>
                </a:cubicBezTo>
                <a:cubicBezTo>
                  <a:pt x="5400" y="7635"/>
                  <a:pt x="5803" y="7855"/>
                  <a:pt x="6300" y="7855"/>
                </a:cubicBezTo>
                <a:moveTo>
                  <a:pt x="19800" y="19847"/>
                </a:moveTo>
                <a:lnTo>
                  <a:pt x="11464" y="14886"/>
                </a:lnTo>
                <a:lnTo>
                  <a:pt x="11457" y="14889"/>
                </a:lnTo>
                <a:cubicBezTo>
                  <a:pt x="11294" y="14791"/>
                  <a:pt x="11063" y="14727"/>
                  <a:pt x="10800" y="14727"/>
                </a:cubicBezTo>
                <a:cubicBezTo>
                  <a:pt x="10537" y="14727"/>
                  <a:pt x="10306" y="14791"/>
                  <a:pt x="10142" y="14889"/>
                </a:cubicBezTo>
                <a:lnTo>
                  <a:pt x="10136" y="14886"/>
                </a:lnTo>
                <a:lnTo>
                  <a:pt x="1800" y="19847"/>
                </a:lnTo>
                <a:lnTo>
                  <a:pt x="1800" y="982"/>
                </a:lnTo>
                <a:lnTo>
                  <a:pt x="19800" y="982"/>
                </a:lnTo>
                <a:cubicBezTo>
                  <a:pt x="19800" y="982"/>
                  <a:pt x="19800" y="19847"/>
                  <a:pt x="19800" y="19847"/>
                </a:cubicBezTo>
                <a:close/>
                <a:moveTo>
                  <a:pt x="20700" y="0"/>
                </a:moveTo>
                <a:lnTo>
                  <a:pt x="900" y="0"/>
                </a:lnTo>
                <a:cubicBezTo>
                  <a:pt x="403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403" y="21600"/>
                  <a:pt x="900" y="21600"/>
                </a:cubicBezTo>
                <a:cubicBezTo>
                  <a:pt x="1163" y="21600"/>
                  <a:pt x="1394" y="21536"/>
                  <a:pt x="1559" y="21438"/>
                </a:cubicBezTo>
                <a:lnTo>
                  <a:pt x="1564" y="21441"/>
                </a:lnTo>
                <a:lnTo>
                  <a:pt x="10800" y="15945"/>
                </a:lnTo>
                <a:lnTo>
                  <a:pt x="20036" y="21441"/>
                </a:lnTo>
                <a:lnTo>
                  <a:pt x="20041" y="21438"/>
                </a:lnTo>
                <a:cubicBezTo>
                  <a:pt x="20206" y="21536"/>
                  <a:pt x="20437" y="21600"/>
                  <a:pt x="20700" y="21600"/>
                </a:cubicBezTo>
                <a:cubicBezTo>
                  <a:pt x="21197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197" y="0"/>
                  <a:pt x="207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01" name="Shape 2777">
            <a:extLst>
              <a:ext uri="{FF2B5EF4-FFF2-40B4-BE49-F238E27FC236}">
                <a16:creationId xmlns:a16="http://schemas.microsoft.com/office/drawing/2014/main" id="{719773EB-B540-B9D1-3142-3843E6C88C84}"/>
              </a:ext>
            </a:extLst>
          </p:cNvPr>
          <p:cNvSpPr/>
          <p:nvPr/>
        </p:nvSpPr>
        <p:spPr>
          <a:xfrm>
            <a:off x="16616400" y="6578806"/>
            <a:ext cx="3048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20095"/>
                </a:moveTo>
                <a:lnTo>
                  <a:pt x="11298" y="14886"/>
                </a:lnTo>
                <a:lnTo>
                  <a:pt x="11293" y="14890"/>
                </a:lnTo>
                <a:cubicBezTo>
                  <a:pt x="11170" y="14791"/>
                  <a:pt x="10997" y="14727"/>
                  <a:pt x="10800" y="14727"/>
                </a:cubicBezTo>
                <a:cubicBezTo>
                  <a:pt x="10603" y="14727"/>
                  <a:pt x="10430" y="14791"/>
                  <a:pt x="10306" y="14890"/>
                </a:cubicBezTo>
                <a:lnTo>
                  <a:pt x="10302" y="14886"/>
                </a:lnTo>
                <a:lnTo>
                  <a:pt x="1350" y="20095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20095"/>
                  <a:pt x="20250" y="20095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72" y="21600"/>
                  <a:pt x="1045" y="21537"/>
                  <a:pt x="1169" y="21438"/>
                </a:cubicBezTo>
                <a:lnTo>
                  <a:pt x="1173" y="21441"/>
                </a:lnTo>
                <a:lnTo>
                  <a:pt x="10800" y="15839"/>
                </a:lnTo>
                <a:lnTo>
                  <a:pt x="20427" y="21441"/>
                </a:lnTo>
                <a:lnTo>
                  <a:pt x="20431" y="21438"/>
                </a:lnTo>
                <a:cubicBezTo>
                  <a:pt x="20555" y="21537"/>
                  <a:pt x="2072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7337" y="7850"/>
                </a:moveTo>
                <a:lnTo>
                  <a:pt x="9710" y="7850"/>
                </a:lnTo>
                <a:lnTo>
                  <a:pt x="10039" y="7213"/>
                </a:lnTo>
                <a:lnTo>
                  <a:pt x="10800" y="5738"/>
                </a:lnTo>
                <a:lnTo>
                  <a:pt x="11561" y="7213"/>
                </a:lnTo>
                <a:lnTo>
                  <a:pt x="11890" y="7850"/>
                </a:lnTo>
                <a:lnTo>
                  <a:pt x="14263" y="7850"/>
                </a:lnTo>
                <a:lnTo>
                  <a:pt x="13014" y="8550"/>
                </a:lnTo>
                <a:lnTo>
                  <a:pt x="12253" y="8976"/>
                </a:lnTo>
                <a:lnTo>
                  <a:pt x="12557" y="9638"/>
                </a:lnTo>
                <a:lnTo>
                  <a:pt x="13240" y="11130"/>
                </a:lnTo>
                <a:lnTo>
                  <a:pt x="11598" y="10254"/>
                </a:lnTo>
                <a:lnTo>
                  <a:pt x="10800" y="9828"/>
                </a:lnTo>
                <a:lnTo>
                  <a:pt x="10002" y="10254"/>
                </a:lnTo>
                <a:lnTo>
                  <a:pt x="8360" y="11130"/>
                </a:lnTo>
                <a:lnTo>
                  <a:pt x="9043" y="9638"/>
                </a:lnTo>
                <a:lnTo>
                  <a:pt x="9347" y="8976"/>
                </a:lnTo>
                <a:lnTo>
                  <a:pt x="8586" y="8550"/>
                </a:lnTo>
                <a:cubicBezTo>
                  <a:pt x="8586" y="8550"/>
                  <a:pt x="7337" y="7850"/>
                  <a:pt x="7337" y="7850"/>
                </a:cubicBezTo>
                <a:close/>
                <a:moveTo>
                  <a:pt x="5737" y="13745"/>
                </a:moveTo>
                <a:lnTo>
                  <a:pt x="10800" y="11045"/>
                </a:lnTo>
                <a:lnTo>
                  <a:pt x="15863" y="13745"/>
                </a:lnTo>
                <a:lnTo>
                  <a:pt x="13838" y="9328"/>
                </a:lnTo>
                <a:lnTo>
                  <a:pt x="18225" y="6868"/>
                </a:lnTo>
                <a:lnTo>
                  <a:pt x="12825" y="6868"/>
                </a:lnTo>
                <a:lnTo>
                  <a:pt x="10800" y="2945"/>
                </a:lnTo>
                <a:lnTo>
                  <a:pt x="8775" y="6868"/>
                </a:lnTo>
                <a:lnTo>
                  <a:pt x="3375" y="6868"/>
                </a:lnTo>
                <a:lnTo>
                  <a:pt x="7762" y="9328"/>
                </a:lnTo>
                <a:cubicBezTo>
                  <a:pt x="7762" y="9328"/>
                  <a:pt x="5737" y="13745"/>
                  <a:pt x="5737" y="13745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02" name="Shape 2778">
            <a:extLst>
              <a:ext uri="{FF2B5EF4-FFF2-40B4-BE49-F238E27FC236}">
                <a16:creationId xmlns:a16="http://schemas.microsoft.com/office/drawing/2014/main" id="{CFF62056-D446-1688-9B37-F701AC53B5CD}"/>
              </a:ext>
            </a:extLst>
          </p:cNvPr>
          <p:cNvSpPr/>
          <p:nvPr/>
        </p:nvSpPr>
        <p:spPr>
          <a:xfrm>
            <a:off x="9358350" y="737882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81" y="12956"/>
                </a:moveTo>
                <a:cubicBezTo>
                  <a:pt x="17070" y="12258"/>
                  <a:pt x="16576" y="11533"/>
                  <a:pt x="16011" y="10795"/>
                </a:cubicBezTo>
                <a:cubicBezTo>
                  <a:pt x="16573" y="10063"/>
                  <a:pt x="17072" y="9339"/>
                  <a:pt x="17481" y="8644"/>
                </a:cubicBezTo>
                <a:cubicBezTo>
                  <a:pt x="19410" y="9181"/>
                  <a:pt x="20618" y="9948"/>
                  <a:pt x="20618" y="10800"/>
                </a:cubicBezTo>
                <a:cubicBezTo>
                  <a:pt x="20618" y="11652"/>
                  <a:pt x="19410" y="12419"/>
                  <a:pt x="17481" y="12956"/>
                </a:cubicBezTo>
                <a:moveTo>
                  <a:pt x="17742" y="17743"/>
                </a:moveTo>
                <a:cubicBezTo>
                  <a:pt x="17140" y="18345"/>
                  <a:pt x="15740" y="18028"/>
                  <a:pt x="13996" y="17045"/>
                </a:cubicBezTo>
                <a:cubicBezTo>
                  <a:pt x="14198" y="16261"/>
                  <a:pt x="14365" y="15406"/>
                  <a:pt x="14487" y="14488"/>
                </a:cubicBezTo>
                <a:cubicBezTo>
                  <a:pt x="15405" y="14366"/>
                  <a:pt x="16261" y="14198"/>
                  <a:pt x="17044" y="13996"/>
                </a:cubicBezTo>
                <a:cubicBezTo>
                  <a:pt x="18028" y="15740"/>
                  <a:pt x="18345" y="17140"/>
                  <a:pt x="17742" y="17743"/>
                </a:cubicBezTo>
                <a:moveTo>
                  <a:pt x="15404" y="11561"/>
                </a:moveTo>
                <a:cubicBezTo>
                  <a:pt x="15837" y="12119"/>
                  <a:pt x="16219" y="12662"/>
                  <a:pt x="16554" y="13185"/>
                </a:cubicBezTo>
                <a:cubicBezTo>
                  <a:pt x="15950" y="13317"/>
                  <a:pt x="15295" y="13429"/>
                  <a:pt x="14597" y="13517"/>
                </a:cubicBezTo>
                <a:cubicBezTo>
                  <a:pt x="14631" y="13155"/>
                  <a:pt x="14655" y="12784"/>
                  <a:pt x="14677" y="12409"/>
                </a:cubicBezTo>
                <a:cubicBezTo>
                  <a:pt x="14930" y="12127"/>
                  <a:pt x="15170" y="11844"/>
                  <a:pt x="15404" y="11561"/>
                </a:cubicBezTo>
                <a:moveTo>
                  <a:pt x="15402" y="10032"/>
                </a:moveTo>
                <a:cubicBezTo>
                  <a:pt x="15170" y="9752"/>
                  <a:pt x="14928" y="9471"/>
                  <a:pt x="14677" y="9191"/>
                </a:cubicBezTo>
                <a:cubicBezTo>
                  <a:pt x="14655" y="8817"/>
                  <a:pt x="14631" y="8445"/>
                  <a:pt x="14597" y="8084"/>
                </a:cubicBezTo>
                <a:cubicBezTo>
                  <a:pt x="15295" y="8171"/>
                  <a:pt x="15950" y="8283"/>
                  <a:pt x="16554" y="8415"/>
                </a:cubicBezTo>
                <a:cubicBezTo>
                  <a:pt x="16221" y="8935"/>
                  <a:pt x="15832" y="9478"/>
                  <a:pt x="15402" y="10032"/>
                </a:cubicBezTo>
                <a:moveTo>
                  <a:pt x="17742" y="3857"/>
                </a:moveTo>
                <a:cubicBezTo>
                  <a:pt x="18345" y="4460"/>
                  <a:pt x="18028" y="5860"/>
                  <a:pt x="17044" y="7604"/>
                </a:cubicBezTo>
                <a:cubicBezTo>
                  <a:pt x="16261" y="7402"/>
                  <a:pt x="15405" y="7234"/>
                  <a:pt x="14487" y="7112"/>
                </a:cubicBezTo>
                <a:cubicBezTo>
                  <a:pt x="14365" y="6194"/>
                  <a:pt x="14198" y="5339"/>
                  <a:pt x="13996" y="4555"/>
                </a:cubicBezTo>
                <a:cubicBezTo>
                  <a:pt x="15740" y="3572"/>
                  <a:pt x="17140" y="3255"/>
                  <a:pt x="17742" y="3857"/>
                </a:cubicBezTo>
                <a:moveTo>
                  <a:pt x="13718" y="12012"/>
                </a:moveTo>
                <a:cubicBezTo>
                  <a:pt x="13448" y="12303"/>
                  <a:pt x="13172" y="12593"/>
                  <a:pt x="12882" y="12883"/>
                </a:cubicBezTo>
                <a:cubicBezTo>
                  <a:pt x="12593" y="13172"/>
                  <a:pt x="12303" y="13449"/>
                  <a:pt x="12012" y="13719"/>
                </a:cubicBezTo>
                <a:cubicBezTo>
                  <a:pt x="11614" y="13733"/>
                  <a:pt x="11212" y="13745"/>
                  <a:pt x="10800" y="13745"/>
                </a:cubicBezTo>
                <a:cubicBezTo>
                  <a:pt x="10387" y="13745"/>
                  <a:pt x="9985" y="13733"/>
                  <a:pt x="9587" y="13719"/>
                </a:cubicBezTo>
                <a:cubicBezTo>
                  <a:pt x="9297" y="13449"/>
                  <a:pt x="9006" y="13172"/>
                  <a:pt x="8717" y="12883"/>
                </a:cubicBezTo>
                <a:cubicBezTo>
                  <a:pt x="8428" y="12593"/>
                  <a:pt x="8152" y="12303"/>
                  <a:pt x="7881" y="12012"/>
                </a:cubicBezTo>
                <a:cubicBezTo>
                  <a:pt x="7866" y="11614"/>
                  <a:pt x="7855" y="11212"/>
                  <a:pt x="7855" y="10800"/>
                </a:cubicBezTo>
                <a:cubicBezTo>
                  <a:pt x="7855" y="10388"/>
                  <a:pt x="7866" y="9986"/>
                  <a:pt x="7881" y="9587"/>
                </a:cubicBezTo>
                <a:cubicBezTo>
                  <a:pt x="8152" y="9297"/>
                  <a:pt x="8428" y="9007"/>
                  <a:pt x="8717" y="8717"/>
                </a:cubicBezTo>
                <a:cubicBezTo>
                  <a:pt x="9006" y="8428"/>
                  <a:pt x="9297" y="8151"/>
                  <a:pt x="9587" y="7881"/>
                </a:cubicBezTo>
                <a:cubicBezTo>
                  <a:pt x="9985" y="7867"/>
                  <a:pt x="10387" y="7855"/>
                  <a:pt x="10800" y="7855"/>
                </a:cubicBezTo>
                <a:cubicBezTo>
                  <a:pt x="11212" y="7855"/>
                  <a:pt x="11614" y="7867"/>
                  <a:pt x="12012" y="7881"/>
                </a:cubicBezTo>
                <a:cubicBezTo>
                  <a:pt x="12303" y="8151"/>
                  <a:pt x="12593" y="8428"/>
                  <a:pt x="12882" y="8717"/>
                </a:cubicBezTo>
                <a:cubicBezTo>
                  <a:pt x="13172" y="9007"/>
                  <a:pt x="13448" y="9297"/>
                  <a:pt x="13718" y="9587"/>
                </a:cubicBezTo>
                <a:cubicBezTo>
                  <a:pt x="13733" y="9986"/>
                  <a:pt x="13745" y="10388"/>
                  <a:pt x="13745" y="10800"/>
                </a:cubicBezTo>
                <a:cubicBezTo>
                  <a:pt x="13745" y="11212"/>
                  <a:pt x="13733" y="11614"/>
                  <a:pt x="13718" y="12012"/>
                </a:cubicBezTo>
                <a:moveTo>
                  <a:pt x="13185" y="16555"/>
                </a:moveTo>
                <a:cubicBezTo>
                  <a:pt x="12662" y="16219"/>
                  <a:pt x="12120" y="15837"/>
                  <a:pt x="11561" y="15404"/>
                </a:cubicBezTo>
                <a:cubicBezTo>
                  <a:pt x="11844" y="15170"/>
                  <a:pt x="12127" y="14931"/>
                  <a:pt x="12409" y="14677"/>
                </a:cubicBezTo>
                <a:cubicBezTo>
                  <a:pt x="12783" y="14655"/>
                  <a:pt x="13155" y="14631"/>
                  <a:pt x="13517" y="14597"/>
                </a:cubicBezTo>
                <a:cubicBezTo>
                  <a:pt x="13429" y="15295"/>
                  <a:pt x="13316" y="15950"/>
                  <a:pt x="13185" y="16555"/>
                </a:cubicBezTo>
                <a:moveTo>
                  <a:pt x="10800" y="20618"/>
                </a:moveTo>
                <a:cubicBezTo>
                  <a:pt x="9948" y="20618"/>
                  <a:pt x="9181" y="19410"/>
                  <a:pt x="8643" y="17481"/>
                </a:cubicBezTo>
                <a:cubicBezTo>
                  <a:pt x="9339" y="17072"/>
                  <a:pt x="10062" y="16573"/>
                  <a:pt x="10795" y="16011"/>
                </a:cubicBezTo>
                <a:cubicBezTo>
                  <a:pt x="11532" y="16576"/>
                  <a:pt x="12258" y="17070"/>
                  <a:pt x="12957" y="17481"/>
                </a:cubicBezTo>
                <a:cubicBezTo>
                  <a:pt x="12419" y="19410"/>
                  <a:pt x="11652" y="20618"/>
                  <a:pt x="10800" y="20618"/>
                </a:cubicBezTo>
                <a:moveTo>
                  <a:pt x="8083" y="14597"/>
                </a:moveTo>
                <a:cubicBezTo>
                  <a:pt x="8445" y="14631"/>
                  <a:pt x="8816" y="14655"/>
                  <a:pt x="9190" y="14677"/>
                </a:cubicBezTo>
                <a:cubicBezTo>
                  <a:pt x="9471" y="14929"/>
                  <a:pt x="9751" y="15170"/>
                  <a:pt x="10032" y="15403"/>
                </a:cubicBezTo>
                <a:cubicBezTo>
                  <a:pt x="9478" y="15832"/>
                  <a:pt x="8935" y="16221"/>
                  <a:pt x="8415" y="16555"/>
                </a:cubicBezTo>
                <a:cubicBezTo>
                  <a:pt x="8283" y="15950"/>
                  <a:pt x="8171" y="15295"/>
                  <a:pt x="8083" y="14597"/>
                </a:cubicBezTo>
                <a:moveTo>
                  <a:pt x="8415" y="5045"/>
                </a:moveTo>
                <a:cubicBezTo>
                  <a:pt x="8938" y="5381"/>
                  <a:pt x="9480" y="5762"/>
                  <a:pt x="10038" y="6196"/>
                </a:cubicBezTo>
                <a:cubicBezTo>
                  <a:pt x="9756" y="6430"/>
                  <a:pt x="9473" y="6670"/>
                  <a:pt x="9190" y="6924"/>
                </a:cubicBezTo>
                <a:cubicBezTo>
                  <a:pt x="8816" y="6945"/>
                  <a:pt x="8445" y="6969"/>
                  <a:pt x="8083" y="7003"/>
                </a:cubicBezTo>
                <a:cubicBezTo>
                  <a:pt x="8171" y="6305"/>
                  <a:pt x="8283" y="5650"/>
                  <a:pt x="8415" y="5045"/>
                </a:cubicBezTo>
                <a:moveTo>
                  <a:pt x="10800" y="982"/>
                </a:moveTo>
                <a:cubicBezTo>
                  <a:pt x="11652" y="982"/>
                  <a:pt x="12419" y="2191"/>
                  <a:pt x="12957" y="4119"/>
                </a:cubicBezTo>
                <a:cubicBezTo>
                  <a:pt x="12261" y="4528"/>
                  <a:pt x="11537" y="5027"/>
                  <a:pt x="10804" y="5589"/>
                </a:cubicBezTo>
                <a:cubicBezTo>
                  <a:pt x="10067" y="5024"/>
                  <a:pt x="9341" y="4530"/>
                  <a:pt x="8643" y="4119"/>
                </a:cubicBezTo>
                <a:cubicBezTo>
                  <a:pt x="9181" y="2191"/>
                  <a:pt x="9948" y="982"/>
                  <a:pt x="10800" y="982"/>
                </a:cubicBezTo>
                <a:moveTo>
                  <a:pt x="13517" y="7003"/>
                </a:moveTo>
                <a:cubicBezTo>
                  <a:pt x="13155" y="6969"/>
                  <a:pt x="12783" y="6945"/>
                  <a:pt x="12409" y="6924"/>
                </a:cubicBezTo>
                <a:cubicBezTo>
                  <a:pt x="12129" y="6671"/>
                  <a:pt x="11848" y="6430"/>
                  <a:pt x="11568" y="6198"/>
                </a:cubicBezTo>
                <a:cubicBezTo>
                  <a:pt x="12122" y="5768"/>
                  <a:pt x="12665" y="5379"/>
                  <a:pt x="13185" y="5045"/>
                </a:cubicBezTo>
                <a:cubicBezTo>
                  <a:pt x="13316" y="5650"/>
                  <a:pt x="13429" y="6305"/>
                  <a:pt x="13517" y="7003"/>
                </a:cubicBezTo>
                <a:moveTo>
                  <a:pt x="7112" y="7112"/>
                </a:moveTo>
                <a:cubicBezTo>
                  <a:pt x="6194" y="7234"/>
                  <a:pt x="5339" y="7402"/>
                  <a:pt x="4555" y="7604"/>
                </a:cubicBezTo>
                <a:cubicBezTo>
                  <a:pt x="3572" y="5860"/>
                  <a:pt x="3255" y="4460"/>
                  <a:pt x="3858" y="3857"/>
                </a:cubicBezTo>
                <a:cubicBezTo>
                  <a:pt x="4460" y="3255"/>
                  <a:pt x="5860" y="3572"/>
                  <a:pt x="7604" y="4555"/>
                </a:cubicBezTo>
                <a:cubicBezTo>
                  <a:pt x="7402" y="5339"/>
                  <a:pt x="7234" y="6194"/>
                  <a:pt x="7112" y="7112"/>
                </a:cubicBezTo>
                <a:moveTo>
                  <a:pt x="3858" y="17743"/>
                </a:moveTo>
                <a:cubicBezTo>
                  <a:pt x="3255" y="17140"/>
                  <a:pt x="3572" y="15740"/>
                  <a:pt x="4555" y="13996"/>
                </a:cubicBezTo>
                <a:cubicBezTo>
                  <a:pt x="5339" y="14198"/>
                  <a:pt x="6194" y="14366"/>
                  <a:pt x="7112" y="14488"/>
                </a:cubicBezTo>
                <a:cubicBezTo>
                  <a:pt x="7234" y="15406"/>
                  <a:pt x="7402" y="16261"/>
                  <a:pt x="7604" y="17045"/>
                </a:cubicBezTo>
                <a:cubicBezTo>
                  <a:pt x="5860" y="18028"/>
                  <a:pt x="4460" y="18345"/>
                  <a:pt x="3858" y="17743"/>
                </a:cubicBezTo>
                <a:moveTo>
                  <a:pt x="7003" y="13517"/>
                </a:moveTo>
                <a:cubicBezTo>
                  <a:pt x="6305" y="13429"/>
                  <a:pt x="5650" y="13317"/>
                  <a:pt x="5045" y="13185"/>
                </a:cubicBezTo>
                <a:cubicBezTo>
                  <a:pt x="5379" y="12665"/>
                  <a:pt x="5768" y="12122"/>
                  <a:pt x="6197" y="11568"/>
                </a:cubicBezTo>
                <a:cubicBezTo>
                  <a:pt x="6429" y="11848"/>
                  <a:pt x="6671" y="12129"/>
                  <a:pt x="6923" y="12409"/>
                </a:cubicBezTo>
                <a:cubicBezTo>
                  <a:pt x="6944" y="12784"/>
                  <a:pt x="6968" y="13155"/>
                  <a:pt x="7003" y="13517"/>
                </a:cubicBezTo>
                <a:moveTo>
                  <a:pt x="6923" y="9191"/>
                </a:moveTo>
                <a:cubicBezTo>
                  <a:pt x="6669" y="9473"/>
                  <a:pt x="6429" y="9756"/>
                  <a:pt x="6196" y="10039"/>
                </a:cubicBezTo>
                <a:cubicBezTo>
                  <a:pt x="5763" y="9481"/>
                  <a:pt x="5381" y="8938"/>
                  <a:pt x="5045" y="8415"/>
                </a:cubicBezTo>
                <a:cubicBezTo>
                  <a:pt x="5650" y="8283"/>
                  <a:pt x="6305" y="8171"/>
                  <a:pt x="7003" y="8084"/>
                </a:cubicBezTo>
                <a:cubicBezTo>
                  <a:pt x="6968" y="8445"/>
                  <a:pt x="6944" y="8816"/>
                  <a:pt x="6923" y="9191"/>
                </a:cubicBezTo>
                <a:moveTo>
                  <a:pt x="982" y="10800"/>
                </a:moveTo>
                <a:cubicBezTo>
                  <a:pt x="982" y="9948"/>
                  <a:pt x="2190" y="9181"/>
                  <a:pt x="4119" y="8644"/>
                </a:cubicBezTo>
                <a:cubicBezTo>
                  <a:pt x="4530" y="9342"/>
                  <a:pt x="5023" y="10067"/>
                  <a:pt x="5588" y="10805"/>
                </a:cubicBezTo>
                <a:cubicBezTo>
                  <a:pt x="5027" y="11537"/>
                  <a:pt x="4528" y="12262"/>
                  <a:pt x="4119" y="12956"/>
                </a:cubicBezTo>
                <a:cubicBezTo>
                  <a:pt x="2190" y="12419"/>
                  <a:pt x="982" y="11652"/>
                  <a:pt x="982" y="10800"/>
                </a:cubicBezTo>
                <a:moveTo>
                  <a:pt x="21600" y="10800"/>
                </a:moveTo>
                <a:cubicBezTo>
                  <a:pt x="21600" y="9624"/>
                  <a:pt x="20173" y="8571"/>
                  <a:pt x="17918" y="7853"/>
                </a:cubicBezTo>
                <a:cubicBezTo>
                  <a:pt x="19002" y="5750"/>
                  <a:pt x="19269" y="3995"/>
                  <a:pt x="18437" y="3163"/>
                </a:cubicBezTo>
                <a:cubicBezTo>
                  <a:pt x="17605" y="2332"/>
                  <a:pt x="15850" y="2598"/>
                  <a:pt x="13748" y="3682"/>
                </a:cubicBezTo>
                <a:cubicBezTo>
                  <a:pt x="13029" y="1427"/>
                  <a:pt x="11976" y="0"/>
                  <a:pt x="10800" y="0"/>
                </a:cubicBezTo>
                <a:cubicBezTo>
                  <a:pt x="9623" y="0"/>
                  <a:pt x="8571" y="1427"/>
                  <a:pt x="7852" y="3682"/>
                </a:cubicBezTo>
                <a:cubicBezTo>
                  <a:pt x="5750" y="2598"/>
                  <a:pt x="3995" y="2332"/>
                  <a:pt x="3163" y="3163"/>
                </a:cubicBezTo>
                <a:cubicBezTo>
                  <a:pt x="2331" y="3995"/>
                  <a:pt x="2598" y="5750"/>
                  <a:pt x="3682" y="7853"/>
                </a:cubicBezTo>
                <a:cubicBezTo>
                  <a:pt x="1426" y="8571"/>
                  <a:pt x="0" y="9624"/>
                  <a:pt x="0" y="10800"/>
                </a:cubicBezTo>
                <a:cubicBezTo>
                  <a:pt x="0" y="11976"/>
                  <a:pt x="1426" y="13029"/>
                  <a:pt x="3682" y="13748"/>
                </a:cubicBezTo>
                <a:cubicBezTo>
                  <a:pt x="2598" y="15851"/>
                  <a:pt x="2331" y="17605"/>
                  <a:pt x="3163" y="18437"/>
                </a:cubicBezTo>
                <a:cubicBezTo>
                  <a:pt x="3995" y="19268"/>
                  <a:pt x="5750" y="19002"/>
                  <a:pt x="7852" y="17918"/>
                </a:cubicBezTo>
                <a:cubicBezTo>
                  <a:pt x="8571" y="20173"/>
                  <a:pt x="9623" y="21600"/>
                  <a:pt x="10800" y="21600"/>
                </a:cubicBezTo>
                <a:cubicBezTo>
                  <a:pt x="11976" y="21600"/>
                  <a:pt x="13029" y="20173"/>
                  <a:pt x="13748" y="17918"/>
                </a:cubicBezTo>
                <a:cubicBezTo>
                  <a:pt x="15850" y="19002"/>
                  <a:pt x="17605" y="19268"/>
                  <a:pt x="18437" y="18437"/>
                </a:cubicBezTo>
                <a:cubicBezTo>
                  <a:pt x="19269" y="17605"/>
                  <a:pt x="19002" y="15851"/>
                  <a:pt x="17918" y="13748"/>
                </a:cubicBezTo>
                <a:cubicBezTo>
                  <a:pt x="20173" y="13029"/>
                  <a:pt x="21600" y="11976"/>
                  <a:pt x="21600" y="10800"/>
                </a:cubicBezTo>
                <a:moveTo>
                  <a:pt x="10800" y="9818"/>
                </a:move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03" name="Shape 2779">
            <a:extLst>
              <a:ext uri="{FF2B5EF4-FFF2-40B4-BE49-F238E27FC236}">
                <a16:creationId xmlns:a16="http://schemas.microsoft.com/office/drawing/2014/main" id="{AE3BE6CA-54F3-5F0E-8FD7-C073196A18E4}"/>
              </a:ext>
            </a:extLst>
          </p:cNvPr>
          <p:cNvSpPr/>
          <p:nvPr/>
        </p:nvSpPr>
        <p:spPr>
          <a:xfrm>
            <a:off x="10215600" y="7378822"/>
            <a:ext cx="3048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7" y="16691"/>
                </a:moveTo>
                <a:lnTo>
                  <a:pt x="5303" y="12525"/>
                </a:lnTo>
                <a:lnTo>
                  <a:pt x="5294" y="12521"/>
                </a:lnTo>
                <a:cubicBezTo>
                  <a:pt x="5355" y="12447"/>
                  <a:pt x="5400" y="12365"/>
                  <a:pt x="5400" y="12273"/>
                </a:cubicBezTo>
                <a:cubicBezTo>
                  <a:pt x="5400" y="12001"/>
                  <a:pt x="5098" y="11782"/>
                  <a:pt x="4725" y="11782"/>
                </a:cubicBezTo>
                <a:lnTo>
                  <a:pt x="3375" y="11782"/>
                </a:lnTo>
                <a:lnTo>
                  <a:pt x="6615" y="8640"/>
                </a:lnTo>
                <a:lnTo>
                  <a:pt x="6606" y="8635"/>
                </a:lnTo>
                <a:cubicBezTo>
                  <a:pt x="6691" y="8553"/>
                  <a:pt x="6750" y="8456"/>
                  <a:pt x="6750" y="8345"/>
                </a:cubicBezTo>
                <a:cubicBezTo>
                  <a:pt x="6750" y="8075"/>
                  <a:pt x="6448" y="7855"/>
                  <a:pt x="6075" y="7855"/>
                </a:cubicBezTo>
                <a:lnTo>
                  <a:pt x="4855" y="7855"/>
                </a:lnTo>
                <a:lnTo>
                  <a:pt x="8548" y="4785"/>
                </a:lnTo>
                <a:lnTo>
                  <a:pt x="8544" y="4782"/>
                </a:lnTo>
                <a:cubicBezTo>
                  <a:pt x="8683" y="4691"/>
                  <a:pt x="8775" y="4564"/>
                  <a:pt x="8775" y="4418"/>
                </a:cubicBezTo>
                <a:cubicBezTo>
                  <a:pt x="8775" y="4147"/>
                  <a:pt x="8473" y="3927"/>
                  <a:pt x="8100" y="3927"/>
                </a:cubicBezTo>
                <a:lnTo>
                  <a:pt x="7029" y="3927"/>
                </a:lnTo>
                <a:lnTo>
                  <a:pt x="10800" y="1185"/>
                </a:lnTo>
                <a:lnTo>
                  <a:pt x="14571" y="3927"/>
                </a:lnTo>
                <a:lnTo>
                  <a:pt x="13500" y="3927"/>
                </a:lnTo>
                <a:cubicBezTo>
                  <a:pt x="13128" y="3927"/>
                  <a:pt x="12825" y="4147"/>
                  <a:pt x="12825" y="4418"/>
                </a:cubicBezTo>
                <a:cubicBezTo>
                  <a:pt x="12825" y="4564"/>
                  <a:pt x="12917" y="4691"/>
                  <a:pt x="13056" y="4782"/>
                </a:cubicBezTo>
                <a:lnTo>
                  <a:pt x="13052" y="4785"/>
                </a:lnTo>
                <a:lnTo>
                  <a:pt x="16744" y="7855"/>
                </a:lnTo>
                <a:lnTo>
                  <a:pt x="15525" y="7855"/>
                </a:lnTo>
                <a:cubicBezTo>
                  <a:pt x="15153" y="7855"/>
                  <a:pt x="14850" y="8075"/>
                  <a:pt x="14850" y="8345"/>
                </a:cubicBezTo>
                <a:cubicBezTo>
                  <a:pt x="14850" y="8456"/>
                  <a:pt x="14909" y="8553"/>
                  <a:pt x="14994" y="8635"/>
                </a:cubicBezTo>
                <a:lnTo>
                  <a:pt x="14985" y="8640"/>
                </a:lnTo>
                <a:lnTo>
                  <a:pt x="18225" y="11782"/>
                </a:lnTo>
                <a:lnTo>
                  <a:pt x="16875" y="11782"/>
                </a:lnTo>
                <a:cubicBezTo>
                  <a:pt x="16503" y="11782"/>
                  <a:pt x="16200" y="12001"/>
                  <a:pt x="16200" y="12273"/>
                </a:cubicBezTo>
                <a:cubicBezTo>
                  <a:pt x="16200" y="12365"/>
                  <a:pt x="16244" y="12447"/>
                  <a:pt x="16306" y="12521"/>
                </a:cubicBezTo>
                <a:lnTo>
                  <a:pt x="16296" y="12525"/>
                </a:lnTo>
                <a:lnTo>
                  <a:pt x="19733" y="16691"/>
                </a:lnTo>
                <a:cubicBezTo>
                  <a:pt x="19733" y="16691"/>
                  <a:pt x="1867" y="16691"/>
                  <a:pt x="1867" y="16691"/>
                </a:cubicBezTo>
                <a:close/>
                <a:moveTo>
                  <a:pt x="12150" y="20618"/>
                </a:moveTo>
                <a:lnTo>
                  <a:pt x="9450" y="20618"/>
                </a:lnTo>
                <a:lnTo>
                  <a:pt x="9450" y="17673"/>
                </a:lnTo>
                <a:lnTo>
                  <a:pt x="12150" y="17673"/>
                </a:lnTo>
                <a:cubicBezTo>
                  <a:pt x="12150" y="17673"/>
                  <a:pt x="12150" y="20618"/>
                  <a:pt x="12150" y="20618"/>
                </a:cubicBezTo>
                <a:close/>
                <a:moveTo>
                  <a:pt x="21494" y="16933"/>
                </a:moveTo>
                <a:lnTo>
                  <a:pt x="21503" y="16929"/>
                </a:lnTo>
                <a:lnTo>
                  <a:pt x="18067" y="12764"/>
                </a:lnTo>
                <a:lnTo>
                  <a:pt x="19575" y="12764"/>
                </a:lnTo>
                <a:cubicBezTo>
                  <a:pt x="19948" y="12764"/>
                  <a:pt x="20250" y="12544"/>
                  <a:pt x="20250" y="12273"/>
                </a:cubicBezTo>
                <a:cubicBezTo>
                  <a:pt x="20250" y="12162"/>
                  <a:pt x="20191" y="12066"/>
                  <a:pt x="20106" y="11983"/>
                </a:cubicBezTo>
                <a:lnTo>
                  <a:pt x="20115" y="11978"/>
                </a:lnTo>
                <a:lnTo>
                  <a:pt x="16875" y="8836"/>
                </a:lnTo>
                <a:lnTo>
                  <a:pt x="18225" y="8836"/>
                </a:lnTo>
                <a:cubicBezTo>
                  <a:pt x="18598" y="8836"/>
                  <a:pt x="18900" y="8617"/>
                  <a:pt x="18900" y="8345"/>
                </a:cubicBezTo>
                <a:cubicBezTo>
                  <a:pt x="18900" y="8200"/>
                  <a:pt x="18808" y="8072"/>
                  <a:pt x="18669" y="7982"/>
                </a:cubicBezTo>
                <a:lnTo>
                  <a:pt x="18673" y="7978"/>
                </a:lnTo>
                <a:lnTo>
                  <a:pt x="14980" y="4909"/>
                </a:lnTo>
                <a:lnTo>
                  <a:pt x="16200" y="4909"/>
                </a:lnTo>
                <a:cubicBezTo>
                  <a:pt x="16573" y="4909"/>
                  <a:pt x="16875" y="4690"/>
                  <a:pt x="16875" y="4418"/>
                </a:cubicBezTo>
                <a:cubicBezTo>
                  <a:pt x="16875" y="4283"/>
                  <a:pt x="16800" y="4160"/>
                  <a:pt x="16677" y="4071"/>
                </a:cubicBezTo>
                <a:lnTo>
                  <a:pt x="11277" y="144"/>
                </a:lnTo>
                <a:cubicBezTo>
                  <a:pt x="11155" y="55"/>
                  <a:pt x="10986" y="0"/>
                  <a:pt x="10800" y="0"/>
                </a:cubicBezTo>
                <a:cubicBezTo>
                  <a:pt x="10614" y="0"/>
                  <a:pt x="10445" y="55"/>
                  <a:pt x="10323" y="144"/>
                </a:cubicBezTo>
                <a:lnTo>
                  <a:pt x="4923" y="4071"/>
                </a:lnTo>
                <a:cubicBezTo>
                  <a:pt x="4801" y="4160"/>
                  <a:pt x="4725" y="4283"/>
                  <a:pt x="4725" y="4418"/>
                </a:cubicBezTo>
                <a:cubicBezTo>
                  <a:pt x="4725" y="4690"/>
                  <a:pt x="5028" y="4909"/>
                  <a:pt x="5400" y="4909"/>
                </a:cubicBezTo>
                <a:lnTo>
                  <a:pt x="6619" y="4909"/>
                </a:lnTo>
                <a:lnTo>
                  <a:pt x="2927" y="7978"/>
                </a:lnTo>
                <a:lnTo>
                  <a:pt x="2931" y="7982"/>
                </a:lnTo>
                <a:cubicBezTo>
                  <a:pt x="2792" y="8072"/>
                  <a:pt x="2700" y="8200"/>
                  <a:pt x="2700" y="8345"/>
                </a:cubicBezTo>
                <a:cubicBezTo>
                  <a:pt x="2700" y="8617"/>
                  <a:pt x="3003" y="8836"/>
                  <a:pt x="3375" y="8836"/>
                </a:cubicBezTo>
                <a:lnTo>
                  <a:pt x="4725" y="8836"/>
                </a:lnTo>
                <a:lnTo>
                  <a:pt x="1485" y="11978"/>
                </a:lnTo>
                <a:lnTo>
                  <a:pt x="1494" y="11983"/>
                </a:lnTo>
                <a:cubicBezTo>
                  <a:pt x="1409" y="12066"/>
                  <a:pt x="1350" y="12162"/>
                  <a:pt x="1350" y="12273"/>
                </a:cubicBezTo>
                <a:cubicBezTo>
                  <a:pt x="1350" y="12544"/>
                  <a:pt x="1653" y="12764"/>
                  <a:pt x="2025" y="12764"/>
                </a:cubicBezTo>
                <a:lnTo>
                  <a:pt x="3533" y="12764"/>
                </a:lnTo>
                <a:lnTo>
                  <a:pt x="96" y="16929"/>
                </a:lnTo>
                <a:lnTo>
                  <a:pt x="106" y="16933"/>
                </a:lnTo>
                <a:cubicBezTo>
                  <a:pt x="44" y="17007"/>
                  <a:pt x="0" y="17089"/>
                  <a:pt x="0" y="17182"/>
                </a:cubicBezTo>
                <a:cubicBezTo>
                  <a:pt x="0" y="17453"/>
                  <a:pt x="303" y="17673"/>
                  <a:pt x="675" y="17673"/>
                </a:cubicBezTo>
                <a:lnTo>
                  <a:pt x="8100" y="17673"/>
                </a:lnTo>
                <a:lnTo>
                  <a:pt x="8100" y="21109"/>
                </a:lnTo>
                <a:cubicBezTo>
                  <a:pt x="8100" y="21380"/>
                  <a:pt x="8403" y="21600"/>
                  <a:pt x="8775" y="21600"/>
                </a:cubicBezTo>
                <a:lnTo>
                  <a:pt x="12825" y="21600"/>
                </a:lnTo>
                <a:cubicBezTo>
                  <a:pt x="13198" y="21600"/>
                  <a:pt x="13500" y="21380"/>
                  <a:pt x="13500" y="21109"/>
                </a:cubicBezTo>
                <a:lnTo>
                  <a:pt x="13500" y="17673"/>
                </a:lnTo>
                <a:lnTo>
                  <a:pt x="20925" y="17673"/>
                </a:lnTo>
                <a:cubicBezTo>
                  <a:pt x="21298" y="17673"/>
                  <a:pt x="21600" y="17453"/>
                  <a:pt x="21600" y="17182"/>
                </a:cubicBezTo>
                <a:cubicBezTo>
                  <a:pt x="21600" y="17089"/>
                  <a:pt x="21555" y="17007"/>
                  <a:pt x="21494" y="16933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04" name="Shape 2780">
            <a:extLst>
              <a:ext uri="{FF2B5EF4-FFF2-40B4-BE49-F238E27FC236}">
                <a16:creationId xmlns:a16="http://schemas.microsoft.com/office/drawing/2014/main" id="{07B48594-766F-D36C-A6F4-F1D9E96A8835}"/>
              </a:ext>
            </a:extLst>
          </p:cNvPr>
          <p:cNvSpPr/>
          <p:nvPr/>
        </p:nvSpPr>
        <p:spPr>
          <a:xfrm>
            <a:off x="11072850" y="7378822"/>
            <a:ext cx="1905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440" y="14727"/>
                </a:moveTo>
                <a:lnTo>
                  <a:pt x="2160" y="14727"/>
                </a:lnTo>
                <a:lnTo>
                  <a:pt x="2160" y="4909"/>
                </a:lnTo>
                <a:cubicBezTo>
                  <a:pt x="2160" y="2740"/>
                  <a:pt x="6028" y="982"/>
                  <a:pt x="10800" y="982"/>
                </a:cubicBezTo>
                <a:cubicBezTo>
                  <a:pt x="15571" y="982"/>
                  <a:pt x="19440" y="2740"/>
                  <a:pt x="19440" y="4909"/>
                </a:cubicBezTo>
                <a:cubicBezTo>
                  <a:pt x="19440" y="4909"/>
                  <a:pt x="19440" y="14727"/>
                  <a:pt x="19440" y="14727"/>
                </a:cubicBezTo>
                <a:close/>
                <a:moveTo>
                  <a:pt x="10800" y="0"/>
                </a:moveTo>
                <a:cubicBezTo>
                  <a:pt x="4835" y="0"/>
                  <a:pt x="0" y="2198"/>
                  <a:pt x="0" y="4909"/>
                </a:cubicBezTo>
                <a:lnTo>
                  <a:pt x="0" y="14727"/>
                </a:lnTo>
                <a:cubicBezTo>
                  <a:pt x="0" y="15269"/>
                  <a:pt x="968" y="15709"/>
                  <a:pt x="2160" y="15709"/>
                </a:cubicBezTo>
                <a:lnTo>
                  <a:pt x="9720" y="15709"/>
                </a:lnTo>
                <a:lnTo>
                  <a:pt x="9720" y="21109"/>
                </a:lnTo>
                <a:cubicBezTo>
                  <a:pt x="9720" y="21380"/>
                  <a:pt x="10204" y="21600"/>
                  <a:pt x="10800" y="21600"/>
                </a:cubicBezTo>
                <a:cubicBezTo>
                  <a:pt x="11396" y="21600"/>
                  <a:pt x="11880" y="21380"/>
                  <a:pt x="11880" y="21109"/>
                </a:cubicBezTo>
                <a:lnTo>
                  <a:pt x="11880" y="15709"/>
                </a:lnTo>
                <a:lnTo>
                  <a:pt x="19440" y="15709"/>
                </a:lnTo>
                <a:cubicBezTo>
                  <a:pt x="20632" y="15709"/>
                  <a:pt x="21600" y="15269"/>
                  <a:pt x="21600" y="14727"/>
                </a:cubicBezTo>
                <a:lnTo>
                  <a:pt x="21600" y="4909"/>
                </a:lnTo>
                <a:cubicBezTo>
                  <a:pt x="21600" y="2198"/>
                  <a:pt x="16765" y="0"/>
                  <a:pt x="10800" y="0"/>
                </a:cubicBezTo>
                <a:moveTo>
                  <a:pt x="7560" y="4909"/>
                </a:moveTo>
                <a:cubicBezTo>
                  <a:pt x="6964" y="4909"/>
                  <a:pt x="6480" y="5129"/>
                  <a:pt x="6480" y="5400"/>
                </a:cubicBezTo>
                <a:lnTo>
                  <a:pt x="6480" y="12273"/>
                </a:lnTo>
                <a:cubicBezTo>
                  <a:pt x="6480" y="12544"/>
                  <a:pt x="6964" y="12764"/>
                  <a:pt x="7560" y="12764"/>
                </a:cubicBezTo>
                <a:cubicBezTo>
                  <a:pt x="8156" y="12764"/>
                  <a:pt x="8640" y="12544"/>
                  <a:pt x="8640" y="12273"/>
                </a:cubicBezTo>
                <a:lnTo>
                  <a:pt x="8640" y="5400"/>
                </a:lnTo>
                <a:cubicBezTo>
                  <a:pt x="8640" y="5129"/>
                  <a:pt x="8156" y="4909"/>
                  <a:pt x="7560" y="4909"/>
                </a:cubicBezTo>
                <a:moveTo>
                  <a:pt x="14040" y="4909"/>
                </a:moveTo>
                <a:cubicBezTo>
                  <a:pt x="13444" y="4909"/>
                  <a:pt x="12960" y="5129"/>
                  <a:pt x="12960" y="5400"/>
                </a:cubicBezTo>
                <a:lnTo>
                  <a:pt x="12960" y="12273"/>
                </a:lnTo>
                <a:cubicBezTo>
                  <a:pt x="12960" y="12544"/>
                  <a:pt x="13444" y="12764"/>
                  <a:pt x="14040" y="12764"/>
                </a:cubicBezTo>
                <a:cubicBezTo>
                  <a:pt x="14636" y="12764"/>
                  <a:pt x="15120" y="12544"/>
                  <a:pt x="15120" y="12273"/>
                </a:cubicBezTo>
                <a:lnTo>
                  <a:pt x="15120" y="5400"/>
                </a:lnTo>
                <a:cubicBezTo>
                  <a:pt x="15120" y="5129"/>
                  <a:pt x="14636" y="4909"/>
                  <a:pt x="14040" y="4909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05" name="Shape 2781">
            <a:extLst>
              <a:ext uri="{FF2B5EF4-FFF2-40B4-BE49-F238E27FC236}">
                <a16:creationId xmlns:a16="http://schemas.microsoft.com/office/drawing/2014/main" id="{AB827CD0-3C5A-EA07-7FE0-04F17F0382B4}"/>
              </a:ext>
            </a:extLst>
          </p:cNvPr>
          <p:cNvSpPr/>
          <p:nvPr/>
        </p:nvSpPr>
        <p:spPr>
          <a:xfrm>
            <a:off x="11758650" y="737882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6873"/>
                </a:moveTo>
                <a:cubicBezTo>
                  <a:pt x="6162" y="6873"/>
                  <a:pt x="6382" y="6653"/>
                  <a:pt x="6382" y="6382"/>
                </a:cubicBezTo>
                <a:lnTo>
                  <a:pt x="6382" y="1473"/>
                </a:lnTo>
                <a:cubicBezTo>
                  <a:pt x="6382" y="1201"/>
                  <a:pt x="6162" y="982"/>
                  <a:pt x="5891" y="982"/>
                </a:cubicBezTo>
                <a:cubicBezTo>
                  <a:pt x="5620" y="982"/>
                  <a:pt x="5400" y="1201"/>
                  <a:pt x="5400" y="1473"/>
                </a:cubicBezTo>
                <a:lnTo>
                  <a:pt x="5400" y="6382"/>
                </a:lnTo>
                <a:cubicBezTo>
                  <a:pt x="5400" y="6653"/>
                  <a:pt x="5620" y="6873"/>
                  <a:pt x="5891" y="6873"/>
                </a:cubicBezTo>
                <a:moveTo>
                  <a:pt x="2945" y="5891"/>
                </a:moveTo>
                <a:cubicBezTo>
                  <a:pt x="3216" y="5891"/>
                  <a:pt x="3436" y="5671"/>
                  <a:pt x="3436" y="5400"/>
                </a:cubicBezTo>
                <a:lnTo>
                  <a:pt x="3436" y="2455"/>
                </a:lnTo>
                <a:cubicBezTo>
                  <a:pt x="3436" y="2183"/>
                  <a:pt x="3216" y="1964"/>
                  <a:pt x="2945" y="1964"/>
                </a:cubicBezTo>
                <a:cubicBezTo>
                  <a:pt x="2675" y="1964"/>
                  <a:pt x="2455" y="2183"/>
                  <a:pt x="2455" y="2455"/>
                </a:cubicBezTo>
                <a:lnTo>
                  <a:pt x="2455" y="5400"/>
                </a:lnTo>
                <a:cubicBezTo>
                  <a:pt x="2455" y="5671"/>
                  <a:pt x="2675" y="5891"/>
                  <a:pt x="2945" y="5891"/>
                </a:cubicBezTo>
                <a:moveTo>
                  <a:pt x="18655" y="15218"/>
                </a:moveTo>
                <a:lnTo>
                  <a:pt x="17648" y="15218"/>
                </a:lnTo>
                <a:cubicBezTo>
                  <a:pt x="17660" y="15056"/>
                  <a:pt x="17673" y="14893"/>
                  <a:pt x="17673" y="14727"/>
                </a:cubicBezTo>
                <a:lnTo>
                  <a:pt x="17673" y="11291"/>
                </a:lnTo>
                <a:lnTo>
                  <a:pt x="18655" y="11291"/>
                </a:lnTo>
                <a:cubicBezTo>
                  <a:pt x="19739" y="11291"/>
                  <a:pt x="20618" y="12170"/>
                  <a:pt x="20618" y="13255"/>
                </a:cubicBezTo>
                <a:cubicBezTo>
                  <a:pt x="20618" y="14339"/>
                  <a:pt x="19739" y="15218"/>
                  <a:pt x="18655" y="15218"/>
                </a:cubicBezTo>
                <a:moveTo>
                  <a:pt x="16691" y="14727"/>
                </a:moveTo>
                <a:cubicBezTo>
                  <a:pt x="16691" y="15802"/>
                  <a:pt x="16399" y="16805"/>
                  <a:pt x="15896" y="17673"/>
                </a:cubicBezTo>
                <a:lnTo>
                  <a:pt x="1777" y="17673"/>
                </a:lnTo>
                <a:cubicBezTo>
                  <a:pt x="1274" y="16805"/>
                  <a:pt x="982" y="15802"/>
                  <a:pt x="982" y="14727"/>
                </a:cubicBezTo>
                <a:lnTo>
                  <a:pt x="982" y="8836"/>
                </a:lnTo>
                <a:lnTo>
                  <a:pt x="16691" y="8836"/>
                </a:lnTo>
                <a:cubicBezTo>
                  <a:pt x="16691" y="8836"/>
                  <a:pt x="16691" y="14727"/>
                  <a:pt x="16691" y="14727"/>
                </a:cubicBezTo>
                <a:close/>
                <a:moveTo>
                  <a:pt x="10800" y="20618"/>
                </a:moveTo>
                <a:lnTo>
                  <a:pt x="6873" y="20618"/>
                </a:lnTo>
                <a:cubicBezTo>
                  <a:pt x="5131" y="20618"/>
                  <a:pt x="3569" y="19857"/>
                  <a:pt x="2491" y="18655"/>
                </a:cubicBezTo>
                <a:lnTo>
                  <a:pt x="15182" y="18655"/>
                </a:lnTo>
                <a:cubicBezTo>
                  <a:pt x="14103" y="19857"/>
                  <a:pt x="12542" y="20618"/>
                  <a:pt x="10800" y="20618"/>
                </a:cubicBezTo>
                <a:moveTo>
                  <a:pt x="18655" y="10309"/>
                </a:moveTo>
                <a:lnTo>
                  <a:pt x="17673" y="10309"/>
                </a:lnTo>
                <a:lnTo>
                  <a:pt x="17673" y="8836"/>
                </a:lnTo>
                <a:cubicBezTo>
                  <a:pt x="17673" y="8295"/>
                  <a:pt x="17233" y="7855"/>
                  <a:pt x="16691" y="7855"/>
                </a:cubicBez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14727"/>
                </a:lnTo>
                <a:cubicBezTo>
                  <a:pt x="0" y="17232"/>
                  <a:pt x="1344" y="19417"/>
                  <a:pt x="3346" y="20618"/>
                </a:cubicBezTo>
                <a:lnTo>
                  <a:pt x="491" y="20618"/>
                </a:lnTo>
                <a:cubicBezTo>
                  <a:pt x="220" y="20618"/>
                  <a:pt x="0" y="20838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0"/>
                  <a:pt x="17673" y="21109"/>
                </a:cubicBezTo>
                <a:cubicBezTo>
                  <a:pt x="17673" y="20838"/>
                  <a:pt x="17453" y="20618"/>
                  <a:pt x="17182" y="20618"/>
                </a:cubicBezTo>
                <a:lnTo>
                  <a:pt x="14330" y="20618"/>
                </a:lnTo>
                <a:cubicBezTo>
                  <a:pt x="15925" y="19659"/>
                  <a:pt x="17101" y="18074"/>
                  <a:pt x="17511" y="16200"/>
                </a:cubicBezTo>
                <a:lnTo>
                  <a:pt x="18655" y="16200"/>
                </a:lnTo>
                <a:cubicBezTo>
                  <a:pt x="20281" y="16200"/>
                  <a:pt x="21600" y="14882"/>
                  <a:pt x="21600" y="13255"/>
                </a:cubicBezTo>
                <a:cubicBezTo>
                  <a:pt x="21600" y="11628"/>
                  <a:pt x="20281" y="10309"/>
                  <a:pt x="18655" y="10309"/>
                </a:cubicBezTo>
                <a:moveTo>
                  <a:pt x="11782" y="5891"/>
                </a:moveTo>
                <a:cubicBezTo>
                  <a:pt x="12053" y="5891"/>
                  <a:pt x="12273" y="5671"/>
                  <a:pt x="12273" y="5400"/>
                </a:cubicBezTo>
                <a:lnTo>
                  <a:pt x="12273" y="2455"/>
                </a:lnTo>
                <a:cubicBezTo>
                  <a:pt x="12273" y="2183"/>
                  <a:pt x="12053" y="1964"/>
                  <a:pt x="11782" y="1964"/>
                </a:cubicBezTo>
                <a:cubicBezTo>
                  <a:pt x="11511" y="1964"/>
                  <a:pt x="11291" y="2183"/>
                  <a:pt x="11291" y="2455"/>
                </a:cubicBezTo>
                <a:lnTo>
                  <a:pt x="11291" y="5400"/>
                </a:lnTo>
                <a:cubicBezTo>
                  <a:pt x="11291" y="5671"/>
                  <a:pt x="11511" y="5891"/>
                  <a:pt x="11782" y="5891"/>
                </a:cubicBezTo>
                <a:moveTo>
                  <a:pt x="14727" y="6873"/>
                </a:moveTo>
                <a:cubicBezTo>
                  <a:pt x="14998" y="6873"/>
                  <a:pt x="15218" y="6653"/>
                  <a:pt x="15218" y="6382"/>
                </a:cubicBezTo>
                <a:lnTo>
                  <a:pt x="15218" y="1473"/>
                </a:lnTo>
                <a:cubicBezTo>
                  <a:pt x="15218" y="1201"/>
                  <a:pt x="14998" y="982"/>
                  <a:pt x="14727" y="982"/>
                </a:cubicBezTo>
                <a:cubicBezTo>
                  <a:pt x="14456" y="982"/>
                  <a:pt x="14236" y="1201"/>
                  <a:pt x="14236" y="1473"/>
                </a:cubicBezTo>
                <a:lnTo>
                  <a:pt x="14236" y="6382"/>
                </a:lnTo>
                <a:cubicBezTo>
                  <a:pt x="14236" y="6653"/>
                  <a:pt x="14456" y="6873"/>
                  <a:pt x="14727" y="6873"/>
                </a:cubicBezTo>
                <a:moveTo>
                  <a:pt x="8836" y="5891"/>
                </a:moveTo>
                <a:cubicBezTo>
                  <a:pt x="9107" y="5891"/>
                  <a:pt x="9327" y="5671"/>
                  <a:pt x="9327" y="5400"/>
                </a:cubicBezTo>
                <a:lnTo>
                  <a:pt x="9327" y="491"/>
                </a:lnTo>
                <a:cubicBezTo>
                  <a:pt x="9327" y="220"/>
                  <a:pt x="9107" y="0"/>
                  <a:pt x="8836" y="0"/>
                </a:cubicBezTo>
                <a:cubicBezTo>
                  <a:pt x="8566" y="0"/>
                  <a:pt x="8345" y="220"/>
                  <a:pt x="8345" y="491"/>
                </a:cubicBezTo>
                <a:lnTo>
                  <a:pt x="8345" y="5400"/>
                </a:lnTo>
                <a:cubicBezTo>
                  <a:pt x="8345" y="5671"/>
                  <a:pt x="8566" y="5891"/>
                  <a:pt x="8836" y="5891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06" name="Shape 2782">
            <a:extLst>
              <a:ext uri="{FF2B5EF4-FFF2-40B4-BE49-F238E27FC236}">
                <a16:creationId xmlns:a16="http://schemas.microsoft.com/office/drawing/2014/main" id="{805B7CC3-B560-1F15-D719-A67B27F1F695}"/>
              </a:ext>
            </a:extLst>
          </p:cNvPr>
          <p:cNvSpPr/>
          <p:nvPr/>
        </p:nvSpPr>
        <p:spPr>
          <a:xfrm>
            <a:off x="12558750" y="7407394"/>
            <a:ext cx="419504" cy="3619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83" h="20545" extrusionOk="0">
                <a:moveTo>
                  <a:pt x="9621" y="9676"/>
                </a:moveTo>
                <a:cubicBezTo>
                  <a:pt x="9621" y="9676"/>
                  <a:pt x="9621" y="9675"/>
                  <a:pt x="9621" y="9675"/>
                </a:cubicBezTo>
                <a:lnTo>
                  <a:pt x="9620" y="9674"/>
                </a:lnTo>
                <a:cubicBezTo>
                  <a:pt x="9620" y="9674"/>
                  <a:pt x="9621" y="9676"/>
                  <a:pt x="9621" y="9676"/>
                </a:cubicBezTo>
                <a:close/>
                <a:moveTo>
                  <a:pt x="19582" y="1266"/>
                </a:moveTo>
                <a:cubicBezTo>
                  <a:pt x="18115" y="-422"/>
                  <a:pt x="15737" y="-422"/>
                  <a:pt x="14270" y="1266"/>
                </a:cubicBezTo>
                <a:lnTo>
                  <a:pt x="14934" y="2030"/>
                </a:lnTo>
                <a:cubicBezTo>
                  <a:pt x="16034" y="765"/>
                  <a:pt x="17818" y="765"/>
                  <a:pt x="18918" y="2030"/>
                </a:cubicBezTo>
                <a:cubicBezTo>
                  <a:pt x="20019" y="3297"/>
                  <a:pt x="20019" y="5351"/>
                  <a:pt x="18918" y="6618"/>
                </a:cubicBezTo>
                <a:lnTo>
                  <a:pt x="8956" y="17881"/>
                </a:lnTo>
                <a:lnTo>
                  <a:pt x="9621" y="18645"/>
                </a:lnTo>
                <a:lnTo>
                  <a:pt x="19582" y="7382"/>
                </a:lnTo>
                <a:cubicBezTo>
                  <a:pt x="21050" y="5693"/>
                  <a:pt x="21050" y="2955"/>
                  <a:pt x="19582" y="1266"/>
                </a:cubicBezTo>
                <a:moveTo>
                  <a:pt x="2315" y="17881"/>
                </a:moveTo>
                <a:cubicBezTo>
                  <a:pt x="481" y="15770"/>
                  <a:pt x="481" y="12551"/>
                  <a:pt x="2315" y="10439"/>
                </a:cubicBezTo>
                <a:cubicBezTo>
                  <a:pt x="2317" y="10437"/>
                  <a:pt x="2320" y="10434"/>
                  <a:pt x="2323" y="10431"/>
                </a:cubicBezTo>
                <a:lnTo>
                  <a:pt x="2323" y="10431"/>
                </a:lnTo>
                <a:lnTo>
                  <a:pt x="9289" y="2413"/>
                </a:lnTo>
                <a:cubicBezTo>
                  <a:pt x="9472" y="2201"/>
                  <a:pt x="9472" y="1859"/>
                  <a:pt x="9289" y="1648"/>
                </a:cubicBezTo>
                <a:cubicBezTo>
                  <a:pt x="9105" y="1437"/>
                  <a:pt x="8808" y="1437"/>
                  <a:pt x="8624" y="1648"/>
                </a:cubicBezTo>
                <a:lnTo>
                  <a:pt x="1651" y="9675"/>
                </a:lnTo>
                <a:cubicBezTo>
                  <a:pt x="-550" y="12208"/>
                  <a:pt x="-550" y="16112"/>
                  <a:pt x="1651" y="18645"/>
                </a:cubicBezTo>
                <a:cubicBezTo>
                  <a:pt x="3852" y="21178"/>
                  <a:pt x="7420" y="21178"/>
                  <a:pt x="9621" y="18645"/>
                </a:cubicBezTo>
                <a:lnTo>
                  <a:pt x="8948" y="17889"/>
                </a:lnTo>
                <a:cubicBezTo>
                  <a:pt x="7114" y="19991"/>
                  <a:pt x="4147" y="19989"/>
                  <a:pt x="2315" y="17881"/>
                </a:cubicBezTo>
                <a:moveTo>
                  <a:pt x="6300" y="13497"/>
                </a:moveTo>
                <a:cubicBezTo>
                  <a:pt x="7033" y="14341"/>
                  <a:pt x="8223" y="14341"/>
                  <a:pt x="8956" y="13497"/>
                </a:cubicBezTo>
                <a:lnTo>
                  <a:pt x="13937" y="7764"/>
                </a:lnTo>
                <a:cubicBezTo>
                  <a:pt x="14121" y="7553"/>
                  <a:pt x="14121" y="7211"/>
                  <a:pt x="13937" y="7000"/>
                </a:cubicBezTo>
                <a:cubicBezTo>
                  <a:pt x="13754" y="6789"/>
                  <a:pt x="13457" y="6789"/>
                  <a:pt x="13273" y="7000"/>
                </a:cubicBezTo>
                <a:lnTo>
                  <a:pt x="8292" y="12732"/>
                </a:lnTo>
                <a:cubicBezTo>
                  <a:pt x="7926" y="13155"/>
                  <a:pt x="7331" y="13155"/>
                  <a:pt x="6964" y="12732"/>
                </a:cubicBezTo>
                <a:cubicBezTo>
                  <a:pt x="6597" y="12310"/>
                  <a:pt x="6597" y="11626"/>
                  <a:pt x="6964" y="11204"/>
                </a:cubicBezTo>
                <a:lnTo>
                  <a:pt x="8292" y="9675"/>
                </a:lnTo>
                <a:lnTo>
                  <a:pt x="14934" y="2030"/>
                </a:lnTo>
                <a:lnTo>
                  <a:pt x="14270" y="1266"/>
                </a:lnTo>
                <a:lnTo>
                  <a:pt x="6300" y="10439"/>
                </a:lnTo>
                <a:cubicBezTo>
                  <a:pt x="5566" y="11284"/>
                  <a:pt x="5566" y="12653"/>
                  <a:pt x="6300" y="13497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07" name="Shape 2783">
            <a:extLst>
              <a:ext uri="{FF2B5EF4-FFF2-40B4-BE49-F238E27FC236}">
                <a16:creationId xmlns:a16="http://schemas.microsoft.com/office/drawing/2014/main" id="{89B2C79B-5238-D7E4-1095-7AC8005014BC}"/>
              </a:ext>
            </a:extLst>
          </p:cNvPr>
          <p:cNvSpPr/>
          <p:nvPr/>
        </p:nvSpPr>
        <p:spPr>
          <a:xfrm>
            <a:off x="13358850" y="7407394"/>
            <a:ext cx="419100" cy="3619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855"/>
                </a:moveTo>
                <a:lnTo>
                  <a:pt x="1633" y="10800"/>
                </a:lnTo>
                <a:lnTo>
                  <a:pt x="4615" y="9156"/>
                </a:lnTo>
                <a:lnTo>
                  <a:pt x="10589" y="12450"/>
                </a:lnTo>
                <a:lnTo>
                  <a:pt x="10591" y="12446"/>
                </a:lnTo>
                <a:cubicBezTo>
                  <a:pt x="10654" y="12482"/>
                  <a:pt x="10724" y="12505"/>
                  <a:pt x="10800" y="12505"/>
                </a:cubicBezTo>
                <a:cubicBezTo>
                  <a:pt x="10876" y="12505"/>
                  <a:pt x="10946" y="12482"/>
                  <a:pt x="11009" y="12446"/>
                </a:cubicBezTo>
                <a:lnTo>
                  <a:pt x="11011" y="12450"/>
                </a:lnTo>
                <a:lnTo>
                  <a:pt x="16985" y="9156"/>
                </a:lnTo>
                <a:lnTo>
                  <a:pt x="19967" y="10800"/>
                </a:lnTo>
                <a:cubicBezTo>
                  <a:pt x="19967" y="10800"/>
                  <a:pt x="10800" y="15855"/>
                  <a:pt x="10800" y="15855"/>
                </a:cubicBezTo>
                <a:close/>
                <a:moveTo>
                  <a:pt x="19967" y="15347"/>
                </a:moveTo>
                <a:lnTo>
                  <a:pt x="10800" y="20402"/>
                </a:lnTo>
                <a:lnTo>
                  <a:pt x="1633" y="15347"/>
                </a:lnTo>
                <a:lnTo>
                  <a:pt x="4615" y="13703"/>
                </a:lnTo>
                <a:lnTo>
                  <a:pt x="10589" y="16997"/>
                </a:lnTo>
                <a:lnTo>
                  <a:pt x="10591" y="16994"/>
                </a:lnTo>
                <a:cubicBezTo>
                  <a:pt x="10654" y="17029"/>
                  <a:pt x="10724" y="17053"/>
                  <a:pt x="10800" y="17053"/>
                </a:cubicBezTo>
                <a:cubicBezTo>
                  <a:pt x="10876" y="17053"/>
                  <a:pt x="10946" y="17029"/>
                  <a:pt x="11009" y="16994"/>
                </a:cubicBezTo>
                <a:lnTo>
                  <a:pt x="11011" y="16997"/>
                </a:lnTo>
                <a:lnTo>
                  <a:pt x="16985" y="13703"/>
                </a:lnTo>
                <a:cubicBezTo>
                  <a:pt x="16985" y="13703"/>
                  <a:pt x="19967" y="15347"/>
                  <a:pt x="19967" y="15347"/>
                </a:cubicBezTo>
                <a:close/>
                <a:moveTo>
                  <a:pt x="1633" y="6253"/>
                </a:moveTo>
                <a:lnTo>
                  <a:pt x="10800" y="1198"/>
                </a:lnTo>
                <a:lnTo>
                  <a:pt x="19967" y="6253"/>
                </a:lnTo>
                <a:lnTo>
                  <a:pt x="10800" y="11307"/>
                </a:lnTo>
                <a:cubicBezTo>
                  <a:pt x="10800" y="11307"/>
                  <a:pt x="1633" y="6253"/>
                  <a:pt x="1633" y="6253"/>
                </a:cubicBezTo>
                <a:close/>
                <a:moveTo>
                  <a:pt x="21600" y="10800"/>
                </a:moveTo>
                <a:cubicBezTo>
                  <a:pt x="21600" y="10574"/>
                  <a:pt x="21484" y="10383"/>
                  <a:pt x="21319" y="10290"/>
                </a:cubicBezTo>
                <a:lnTo>
                  <a:pt x="21320" y="10287"/>
                </a:lnTo>
                <a:lnTo>
                  <a:pt x="18127" y="8526"/>
                </a:lnTo>
                <a:lnTo>
                  <a:pt x="21320" y="6766"/>
                </a:lnTo>
                <a:lnTo>
                  <a:pt x="21319" y="6762"/>
                </a:lnTo>
                <a:cubicBezTo>
                  <a:pt x="21484" y="6671"/>
                  <a:pt x="21600" y="6479"/>
                  <a:pt x="21600" y="6253"/>
                </a:cubicBezTo>
                <a:cubicBezTo>
                  <a:pt x="21600" y="6027"/>
                  <a:pt x="21484" y="5835"/>
                  <a:pt x="21319" y="5743"/>
                </a:cubicBezTo>
                <a:lnTo>
                  <a:pt x="21320" y="5740"/>
                </a:lnTo>
                <a:lnTo>
                  <a:pt x="11011" y="56"/>
                </a:lnTo>
                <a:lnTo>
                  <a:pt x="11009" y="59"/>
                </a:lnTo>
                <a:cubicBezTo>
                  <a:pt x="10946" y="23"/>
                  <a:pt x="10876" y="0"/>
                  <a:pt x="10800" y="0"/>
                </a:cubicBezTo>
                <a:cubicBezTo>
                  <a:pt x="10724" y="0"/>
                  <a:pt x="10654" y="23"/>
                  <a:pt x="10591" y="59"/>
                </a:cubicBezTo>
                <a:lnTo>
                  <a:pt x="10589" y="56"/>
                </a:lnTo>
                <a:lnTo>
                  <a:pt x="280" y="5740"/>
                </a:lnTo>
                <a:lnTo>
                  <a:pt x="281" y="5743"/>
                </a:lnTo>
                <a:cubicBezTo>
                  <a:pt x="116" y="5835"/>
                  <a:pt x="0" y="6027"/>
                  <a:pt x="0" y="6253"/>
                </a:cubicBezTo>
                <a:cubicBezTo>
                  <a:pt x="0" y="6479"/>
                  <a:pt x="116" y="6671"/>
                  <a:pt x="281" y="6762"/>
                </a:cubicBezTo>
                <a:lnTo>
                  <a:pt x="280" y="6766"/>
                </a:lnTo>
                <a:lnTo>
                  <a:pt x="3473" y="8526"/>
                </a:lnTo>
                <a:lnTo>
                  <a:pt x="280" y="10287"/>
                </a:lnTo>
                <a:lnTo>
                  <a:pt x="281" y="10290"/>
                </a:lnTo>
                <a:cubicBezTo>
                  <a:pt x="116" y="10383"/>
                  <a:pt x="0" y="10574"/>
                  <a:pt x="0" y="10800"/>
                </a:cubicBezTo>
                <a:cubicBezTo>
                  <a:pt x="0" y="11026"/>
                  <a:pt x="116" y="11218"/>
                  <a:pt x="281" y="11310"/>
                </a:cubicBezTo>
                <a:lnTo>
                  <a:pt x="280" y="11313"/>
                </a:lnTo>
                <a:lnTo>
                  <a:pt x="3473" y="13074"/>
                </a:lnTo>
                <a:lnTo>
                  <a:pt x="280" y="14834"/>
                </a:lnTo>
                <a:lnTo>
                  <a:pt x="281" y="14838"/>
                </a:lnTo>
                <a:cubicBezTo>
                  <a:pt x="116" y="14930"/>
                  <a:pt x="0" y="15121"/>
                  <a:pt x="0" y="15347"/>
                </a:cubicBezTo>
                <a:cubicBezTo>
                  <a:pt x="0" y="15574"/>
                  <a:pt x="116" y="15765"/>
                  <a:pt x="281" y="15857"/>
                </a:cubicBezTo>
                <a:lnTo>
                  <a:pt x="280" y="15860"/>
                </a:lnTo>
                <a:lnTo>
                  <a:pt x="10589" y="21544"/>
                </a:lnTo>
                <a:lnTo>
                  <a:pt x="10591" y="21541"/>
                </a:lnTo>
                <a:cubicBezTo>
                  <a:pt x="10654" y="21577"/>
                  <a:pt x="10724" y="21600"/>
                  <a:pt x="10800" y="21600"/>
                </a:cubicBezTo>
                <a:cubicBezTo>
                  <a:pt x="10876" y="21600"/>
                  <a:pt x="10946" y="21577"/>
                  <a:pt x="11009" y="21541"/>
                </a:cubicBezTo>
                <a:lnTo>
                  <a:pt x="11011" y="21544"/>
                </a:lnTo>
                <a:lnTo>
                  <a:pt x="21320" y="15860"/>
                </a:lnTo>
                <a:lnTo>
                  <a:pt x="21319" y="15857"/>
                </a:lnTo>
                <a:cubicBezTo>
                  <a:pt x="21484" y="15765"/>
                  <a:pt x="21600" y="15574"/>
                  <a:pt x="21600" y="15347"/>
                </a:cubicBezTo>
                <a:cubicBezTo>
                  <a:pt x="21600" y="15121"/>
                  <a:pt x="21484" y="14930"/>
                  <a:pt x="21319" y="14838"/>
                </a:cubicBezTo>
                <a:lnTo>
                  <a:pt x="21320" y="14834"/>
                </a:lnTo>
                <a:lnTo>
                  <a:pt x="18127" y="13074"/>
                </a:lnTo>
                <a:lnTo>
                  <a:pt x="21320" y="11313"/>
                </a:lnTo>
                <a:lnTo>
                  <a:pt x="21319" y="11310"/>
                </a:lnTo>
                <a:cubicBezTo>
                  <a:pt x="21484" y="11218"/>
                  <a:pt x="21600" y="11026"/>
                  <a:pt x="21600" y="108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08" name="Shape 2784">
            <a:extLst>
              <a:ext uri="{FF2B5EF4-FFF2-40B4-BE49-F238E27FC236}">
                <a16:creationId xmlns:a16="http://schemas.microsoft.com/office/drawing/2014/main" id="{E330F58F-06E5-3B41-A349-F955954BA7FA}"/>
              </a:ext>
            </a:extLst>
          </p:cNvPr>
          <p:cNvSpPr/>
          <p:nvPr/>
        </p:nvSpPr>
        <p:spPr>
          <a:xfrm>
            <a:off x="14158950" y="737882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09" name="Shape 2785">
            <a:extLst>
              <a:ext uri="{FF2B5EF4-FFF2-40B4-BE49-F238E27FC236}">
                <a16:creationId xmlns:a16="http://schemas.microsoft.com/office/drawing/2014/main" id="{6F8B9EE0-C0AC-67AB-0853-8918197ECD8C}"/>
              </a:ext>
            </a:extLst>
          </p:cNvPr>
          <p:cNvSpPr/>
          <p:nvPr/>
        </p:nvSpPr>
        <p:spPr>
          <a:xfrm>
            <a:off x="14959051" y="7416917"/>
            <a:ext cx="419100" cy="342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10" name="Shape 2786">
            <a:extLst>
              <a:ext uri="{FF2B5EF4-FFF2-40B4-BE49-F238E27FC236}">
                <a16:creationId xmlns:a16="http://schemas.microsoft.com/office/drawing/2014/main" id="{B26CC432-B062-6D7C-4CA5-9E8F1C1D1B63}"/>
              </a:ext>
            </a:extLst>
          </p:cNvPr>
          <p:cNvSpPr/>
          <p:nvPr/>
        </p:nvSpPr>
        <p:spPr>
          <a:xfrm>
            <a:off x="15759149" y="7397870"/>
            <a:ext cx="418799" cy="3809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79" h="20458" extrusionOk="0">
                <a:moveTo>
                  <a:pt x="8629" y="9718"/>
                </a:moveTo>
                <a:cubicBezTo>
                  <a:pt x="8364" y="9718"/>
                  <a:pt x="8150" y="9946"/>
                  <a:pt x="8150" y="10229"/>
                </a:cubicBezTo>
                <a:cubicBezTo>
                  <a:pt x="8150" y="10512"/>
                  <a:pt x="8364" y="10740"/>
                  <a:pt x="8629" y="10740"/>
                </a:cubicBezTo>
                <a:cubicBezTo>
                  <a:pt x="8894" y="10740"/>
                  <a:pt x="9109" y="10512"/>
                  <a:pt x="9109" y="10229"/>
                </a:cubicBezTo>
                <a:cubicBezTo>
                  <a:pt x="9109" y="9946"/>
                  <a:pt x="8894" y="9718"/>
                  <a:pt x="8629" y="9718"/>
                </a:cubicBezTo>
                <a:moveTo>
                  <a:pt x="19841" y="17227"/>
                </a:moveTo>
                <a:cubicBezTo>
                  <a:pt x="18962" y="17974"/>
                  <a:pt x="18122" y="17900"/>
                  <a:pt x="18122" y="17900"/>
                </a:cubicBezTo>
                <a:cubicBezTo>
                  <a:pt x="17681" y="17900"/>
                  <a:pt x="16277" y="16919"/>
                  <a:pt x="9448" y="11852"/>
                </a:cubicBezTo>
                <a:lnTo>
                  <a:pt x="10866" y="10844"/>
                </a:lnTo>
                <a:cubicBezTo>
                  <a:pt x="10866" y="10844"/>
                  <a:pt x="19841" y="17227"/>
                  <a:pt x="19841" y="17227"/>
                </a:cubicBezTo>
                <a:close/>
                <a:moveTo>
                  <a:pt x="6661" y="12605"/>
                </a:moveTo>
                <a:cubicBezTo>
                  <a:pt x="6010" y="12349"/>
                  <a:pt x="5264" y="12239"/>
                  <a:pt x="4521" y="12267"/>
                </a:cubicBezTo>
                <a:cubicBezTo>
                  <a:pt x="15686" y="3965"/>
                  <a:pt x="17591" y="2558"/>
                  <a:pt x="18122" y="2558"/>
                </a:cubicBezTo>
                <a:cubicBezTo>
                  <a:pt x="18122" y="2558"/>
                  <a:pt x="18962" y="2484"/>
                  <a:pt x="19841" y="3231"/>
                </a:cubicBezTo>
                <a:cubicBezTo>
                  <a:pt x="19841" y="3231"/>
                  <a:pt x="6661" y="12605"/>
                  <a:pt x="6661" y="12605"/>
                </a:cubicBezTo>
                <a:close/>
                <a:moveTo>
                  <a:pt x="5586" y="19031"/>
                </a:moveTo>
                <a:cubicBezTo>
                  <a:pt x="4111" y="19863"/>
                  <a:pt x="2224" y="19369"/>
                  <a:pt x="1372" y="17927"/>
                </a:cubicBezTo>
                <a:cubicBezTo>
                  <a:pt x="520" y="16485"/>
                  <a:pt x="1026" y="14640"/>
                  <a:pt x="2501" y="13808"/>
                </a:cubicBezTo>
                <a:cubicBezTo>
                  <a:pt x="3977" y="12975"/>
                  <a:pt x="6532" y="13092"/>
                  <a:pt x="7383" y="14534"/>
                </a:cubicBezTo>
                <a:cubicBezTo>
                  <a:pt x="8235" y="15977"/>
                  <a:pt x="7062" y="18198"/>
                  <a:pt x="5586" y="19031"/>
                </a:cubicBezTo>
                <a:moveTo>
                  <a:pt x="4521" y="8191"/>
                </a:moveTo>
                <a:cubicBezTo>
                  <a:pt x="5264" y="8219"/>
                  <a:pt x="6010" y="8109"/>
                  <a:pt x="6661" y="7853"/>
                </a:cubicBezTo>
                <a:lnTo>
                  <a:pt x="7765" y="8638"/>
                </a:lnTo>
                <a:cubicBezTo>
                  <a:pt x="7345" y="8950"/>
                  <a:pt x="6901" y="9281"/>
                  <a:pt x="6443" y="9621"/>
                </a:cubicBezTo>
                <a:cubicBezTo>
                  <a:pt x="5833" y="9167"/>
                  <a:pt x="5200" y="8696"/>
                  <a:pt x="4521" y="8191"/>
                </a:cubicBezTo>
                <a:moveTo>
                  <a:pt x="2501" y="6650"/>
                </a:moveTo>
                <a:cubicBezTo>
                  <a:pt x="1026" y="5818"/>
                  <a:pt x="520" y="3973"/>
                  <a:pt x="1372" y="2531"/>
                </a:cubicBezTo>
                <a:cubicBezTo>
                  <a:pt x="2224" y="1089"/>
                  <a:pt x="4111" y="595"/>
                  <a:pt x="5586" y="1427"/>
                </a:cubicBezTo>
                <a:cubicBezTo>
                  <a:pt x="7062" y="2260"/>
                  <a:pt x="8235" y="4481"/>
                  <a:pt x="7383" y="5924"/>
                </a:cubicBezTo>
                <a:cubicBezTo>
                  <a:pt x="6532" y="7366"/>
                  <a:pt x="3977" y="7483"/>
                  <a:pt x="2501" y="6650"/>
                </a:cubicBezTo>
                <a:moveTo>
                  <a:pt x="21079" y="3580"/>
                </a:moveTo>
                <a:cubicBezTo>
                  <a:pt x="21079" y="2451"/>
                  <a:pt x="19262" y="1535"/>
                  <a:pt x="18203" y="1535"/>
                </a:cubicBezTo>
                <a:lnTo>
                  <a:pt x="18122" y="1535"/>
                </a:lnTo>
                <a:cubicBezTo>
                  <a:pt x="17404" y="1535"/>
                  <a:pt x="17139" y="1673"/>
                  <a:pt x="8610" y="8009"/>
                </a:cubicBezTo>
                <a:lnTo>
                  <a:pt x="7613" y="7300"/>
                </a:lnTo>
                <a:cubicBezTo>
                  <a:pt x="7876" y="7084"/>
                  <a:pt x="8104" y="6833"/>
                  <a:pt x="8275" y="6534"/>
                </a:cubicBezTo>
                <a:cubicBezTo>
                  <a:pt x="9372" y="4611"/>
                  <a:pt x="7861" y="1650"/>
                  <a:pt x="5960" y="539"/>
                </a:cubicBezTo>
                <a:cubicBezTo>
                  <a:pt x="4060" y="-571"/>
                  <a:pt x="1629" y="88"/>
                  <a:pt x="532" y="2011"/>
                </a:cubicBezTo>
                <a:cubicBezTo>
                  <a:pt x="-521" y="3857"/>
                  <a:pt x="41" y="6194"/>
                  <a:pt x="1769" y="7361"/>
                </a:cubicBezTo>
                <a:cubicBezTo>
                  <a:pt x="3185" y="8414"/>
                  <a:pt x="4458" y="9360"/>
                  <a:pt x="5626" y="10229"/>
                </a:cubicBezTo>
                <a:cubicBezTo>
                  <a:pt x="4461" y="11096"/>
                  <a:pt x="3178" y="12049"/>
                  <a:pt x="1769" y="13097"/>
                </a:cubicBezTo>
                <a:cubicBezTo>
                  <a:pt x="40" y="14264"/>
                  <a:pt x="-521" y="16601"/>
                  <a:pt x="532" y="18447"/>
                </a:cubicBezTo>
                <a:cubicBezTo>
                  <a:pt x="1629" y="20371"/>
                  <a:pt x="4060" y="21029"/>
                  <a:pt x="5960" y="19919"/>
                </a:cubicBezTo>
                <a:cubicBezTo>
                  <a:pt x="7861" y="18808"/>
                  <a:pt x="9372" y="15847"/>
                  <a:pt x="8275" y="13924"/>
                </a:cubicBezTo>
                <a:cubicBezTo>
                  <a:pt x="8104" y="13625"/>
                  <a:pt x="7876" y="13374"/>
                  <a:pt x="7613" y="13158"/>
                </a:cubicBezTo>
                <a:lnTo>
                  <a:pt x="8610" y="12449"/>
                </a:lnTo>
                <a:cubicBezTo>
                  <a:pt x="17134" y="18781"/>
                  <a:pt x="17404" y="18923"/>
                  <a:pt x="18122" y="18923"/>
                </a:cubicBezTo>
                <a:lnTo>
                  <a:pt x="18203" y="18923"/>
                </a:lnTo>
                <a:cubicBezTo>
                  <a:pt x="19262" y="18923"/>
                  <a:pt x="21079" y="18007"/>
                  <a:pt x="21079" y="16878"/>
                </a:cubicBezTo>
                <a:lnTo>
                  <a:pt x="11731" y="10229"/>
                </a:lnTo>
                <a:cubicBezTo>
                  <a:pt x="11731" y="10229"/>
                  <a:pt x="21079" y="3580"/>
                  <a:pt x="21079" y="3580"/>
                </a:cubicBezTo>
                <a:close/>
                <a:moveTo>
                  <a:pt x="4639" y="16789"/>
                </a:moveTo>
                <a:cubicBezTo>
                  <a:pt x="4496" y="16859"/>
                  <a:pt x="4332" y="16897"/>
                  <a:pt x="4162" y="16897"/>
                </a:cubicBezTo>
                <a:cubicBezTo>
                  <a:pt x="3846" y="16897"/>
                  <a:pt x="3544" y="16764"/>
                  <a:pt x="3411" y="16567"/>
                </a:cubicBezTo>
                <a:cubicBezTo>
                  <a:pt x="3347" y="16471"/>
                  <a:pt x="3351" y="16406"/>
                  <a:pt x="3362" y="16361"/>
                </a:cubicBezTo>
                <a:cubicBezTo>
                  <a:pt x="3392" y="16240"/>
                  <a:pt x="3511" y="16117"/>
                  <a:pt x="3682" y="16034"/>
                </a:cubicBezTo>
                <a:cubicBezTo>
                  <a:pt x="3891" y="15930"/>
                  <a:pt x="4198" y="15869"/>
                  <a:pt x="4503" y="15869"/>
                </a:cubicBezTo>
                <a:cubicBezTo>
                  <a:pt x="4935" y="15869"/>
                  <a:pt x="5194" y="15988"/>
                  <a:pt x="5273" y="16050"/>
                </a:cubicBezTo>
                <a:cubicBezTo>
                  <a:pt x="5252" y="16207"/>
                  <a:pt x="5019" y="16601"/>
                  <a:pt x="4639" y="16789"/>
                </a:cubicBezTo>
                <a:moveTo>
                  <a:pt x="4503" y="14845"/>
                </a:moveTo>
                <a:cubicBezTo>
                  <a:pt x="4065" y="14845"/>
                  <a:pt x="3621" y="14936"/>
                  <a:pt x="3279" y="15105"/>
                </a:cubicBezTo>
                <a:cubicBezTo>
                  <a:pt x="2435" y="15522"/>
                  <a:pt x="2147" y="16443"/>
                  <a:pt x="2633" y="17165"/>
                </a:cubicBezTo>
                <a:cubicBezTo>
                  <a:pt x="2960" y="17649"/>
                  <a:pt x="3553" y="17919"/>
                  <a:pt x="4162" y="17919"/>
                </a:cubicBezTo>
                <a:cubicBezTo>
                  <a:pt x="4461" y="17919"/>
                  <a:pt x="4764" y="17854"/>
                  <a:pt x="5041" y="17717"/>
                </a:cubicBezTo>
                <a:cubicBezTo>
                  <a:pt x="5885" y="17300"/>
                  <a:pt x="6555" y="16190"/>
                  <a:pt x="6069" y="15469"/>
                </a:cubicBezTo>
                <a:cubicBezTo>
                  <a:pt x="5779" y="15040"/>
                  <a:pt x="5146" y="14845"/>
                  <a:pt x="4503" y="14845"/>
                </a:cubicBezTo>
                <a:moveTo>
                  <a:pt x="4503" y="4590"/>
                </a:moveTo>
                <a:cubicBezTo>
                  <a:pt x="4198" y="4590"/>
                  <a:pt x="3891" y="4528"/>
                  <a:pt x="3682" y="4425"/>
                </a:cubicBezTo>
                <a:cubicBezTo>
                  <a:pt x="3511" y="4341"/>
                  <a:pt x="3392" y="4219"/>
                  <a:pt x="3362" y="4098"/>
                </a:cubicBezTo>
                <a:cubicBezTo>
                  <a:pt x="3351" y="4052"/>
                  <a:pt x="3347" y="3987"/>
                  <a:pt x="3411" y="3891"/>
                </a:cubicBezTo>
                <a:cubicBezTo>
                  <a:pt x="3544" y="3694"/>
                  <a:pt x="3846" y="3561"/>
                  <a:pt x="4162" y="3561"/>
                </a:cubicBezTo>
                <a:cubicBezTo>
                  <a:pt x="4332" y="3561"/>
                  <a:pt x="4496" y="3599"/>
                  <a:pt x="4639" y="3669"/>
                </a:cubicBezTo>
                <a:cubicBezTo>
                  <a:pt x="5019" y="3857"/>
                  <a:pt x="5252" y="4252"/>
                  <a:pt x="5273" y="4408"/>
                </a:cubicBezTo>
                <a:cubicBezTo>
                  <a:pt x="5194" y="4470"/>
                  <a:pt x="4935" y="4590"/>
                  <a:pt x="4503" y="4590"/>
                </a:cubicBezTo>
                <a:moveTo>
                  <a:pt x="5041" y="2741"/>
                </a:moveTo>
                <a:cubicBezTo>
                  <a:pt x="4764" y="2604"/>
                  <a:pt x="4461" y="2539"/>
                  <a:pt x="4162" y="2539"/>
                </a:cubicBezTo>
                <a:cubicBezTo>
                  <a:pt x="3553" y="2539"/>
                  <a:pt x="2960" y="2809"/>
                  <a:pt x="2633" y="3294"/>
                </a:cubicBezTo>
                <a:cubicBezTo>
                  <a:pt x="2147" y="4015"/>
                  <a:pt x="2435" y="4937"/>
                  <a:pt x="3279" y="5353"/>
                </a:cubicBezTo>
                <a:cubicBezTo>
                  <a:pt x="3621" y="5522"/>
                  <a:pt x="4065" y="5613"/>
                  <a:pt x="4503" y="5613"/>
                </a:cubicBezTo>
                <a:cubicBezTo>
                  <a:pt x="5146" y="5613"/>
                  <a:pt x="5779" y="5418"/>
                  <a:pt x="6069" y="4990"/>
                </a:cubicBezTo>
                <a:cubicBezTo>
                  <a:pt x="6555" y="4268"/>
                  <a:pt x="5885" y="3158"/>
                  <a:pt x="5041" y="2741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11" name="Shape 2787">
            <a:extLst>
              <a:ext uri="{FF2B5EF4-FFF2-40B4-BE49-F238E27FC236}">
                <a16:creationId xmlns:a16="http://schemas.microsoft.com/office/drawing/2014/main" id="{15CB4872-2D5A-D488-F41F-C4278890AAA4}"/>
              </a:ext>
            </a:extLst>
          </p:cNvPr>
          <p:cNvSpPr/>
          <p:nvPr/>
        </p:nvSpPr>
        <p:spPr>
          <a:xfrm>
            <a:off x="16559249" y="7378822"/>
            <a:ext cx="418841" cy="4190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86" h="21600" extrusionOk="0">
                <a:moveTo>
                  <a:pt x="11502" y="10309"/>
                </a:moveTo>
                <a:cubicBezTo>
                  <a:pt x="11767" y="10309"/>
                  <a:pt x="11981" y="10090"/>
                  <a:pt x="11981" y="9818"/>
                </a:cubicBezTo>
                <a:cubicBezTo>
                  <a:pt x="11981" y="9547"/>
                  <a:pt x="11767" y="9327"/>
                  <a:pt x="11502" y="9327"/>
                </a:cubicBezTo>
                <a:cubicBezTo>
                  <a:pt x="11237" y="9327"/>
                  <a:pt x="11022" y="9547"/>
                  <a:pt x="11022" y="9818"/>
                </a:cubicBezTo>
                <a:cubicBezTo>
                  <a:pt x="11022" y="10090"/>
                  <a:pt x="11237" y="10309"/>
                  <a:pt x="11502" y="10309"/>
                </a:cubicBezTo>
                <a:moveTo>
                  <a:pt x="15818" y="4909"/>
                </a:moveTo>
                <a:cubicBezTo>
                  <a:pt x="16083" y="4909"/>
                  <a:pt x="16297" y="5129"/>
                  <a:pt x="16297" y="5400"/>
                </a:cubicBezTo>
                <a:cubicBezTo>
                  <a:pt x="16297" y="5672"/>
                  <a:pt x="16083" y="5891"/>
                  <a:pt x="15818" y="5891"/>
                </a:cubicBezTo>
                <a:cubicBezTo>
                  <a:pt x="15553" y="5891"/>
                  <a:pt x="15338" y="5672"/>
                  <a:pt x="15338" y="5400"/>
                </a:cubicBezTo>
                <a:cubicBezTo>
                  <a:pt x="15338" y="5129"/>
                  <a:pt x="15553" y="4909"/>
                  <a:pt x="15818" y="4909"/>
                </a:cubicBezTo>
                <a:moveTo>
                  <a:pt x="15818" y="6873"/>
                </a:moveTo>
                <a:cubicBezTo>
                  <a:pt x="16612" y="6873"/>
                  <a:pt x="17256" y="6213"/>
                  <a:pt x="17256" y="5400"/>
                </a:cubicBezTo>
                <a:cubicBezTo>
                  <a:pt x="17256" y="4587"/>
                  <a:pt x="16612" y="3928"/>
                  <a:pt x="15818" y="3928"/>
                </a:cubicBezTo>
                <a:cubicBezTo>
                  <a:pt x="15023" y="3928"/>
                  <a:pt x="14379" y="4587"/>
                  <a:pt x="14379" y="5400"/>
                </a:cubicBezTo>
                <a:cubicBezTo>
                  <a:pt x="14379" y="6213"/>
                  <a:pt x="15023" y="6873"/>
                  <a:pt x="15818" y="6873"/>
                </a:cubicBezTo>
                <a:moveTo>
                  <a:pt x="12941" y="11782"/>
                </a:moveTo>
                <a:cubicBezTo>
                  <a:pt x="13206" y="11782"/>
                  <a:pt x="13420" y="11562"/>
                  <a:pt x="13420" y="11291"/>
                </a:cubicBezTo>
                <a:cubicBezTo>
                  <a:pt x="13420" y="11020"/>
                  <a:pt x="13206" y="10800"/>
                  <a:pt x="12941" y="10800"/>
                </a:cubicBezTo>
                <a:cubicBezTo>
                  <a:pt x="12675" y="10800"/>
                  <a:pt x="12461" y="11020"/>
                  <a:pt x="12461" y="11291"/>
                </a:cubicBezTo>
                <a:cubicBezTo>
                  <a:pt x="12461" y="11562"/>
                  <a:pt x="12675" y="11782"/>
                  <a:pt x="12941" y="11782"/>
                </a:cubicBezTo>
                <a:moveTo>
                  <a:pt x="10063" y="7855"/>
                </a:moveTo>
                <a:cubicBezTo>
                  <a:pt x="9798" y="7855"/>
                  <a:pt x="9584" y="8074"/>
                  <a:pt x="9584" y="8346"/>
                </a:cubicBezTo>
                <a:cubicBezTo>
                  <a:pt x="9584" y="8617"/>
                  <a:pt x="9798" y="8836"/>
                  <a:pt x="10063" y="8836"/>
                </a:cubicBezTo>
                <a:cubicBezTo>
                  <a:pt x="10328" y="8836"/>
                  <a:pt x="10543" y="8617"/>
                  <a:pt x="10543" y="8346"/>
                </a:cubicBezTo>
                <a:cubicBezTo>
                  <a:pt x="10543" y="8074"/>
                  <a:pt x="10328" y="7855"/>
                  <a:pt x="10063" y="7855"/>
                </a:cubicBezTo>
                <a:moveTo>
                  <a:pt x="1718" y="19842"/>
                </a:moveTo>
                <a:lnTo>
                  <a:pt x="3451" y="15392"/>
                </a:lnTo>
                <a:cubicBezTo>
                  <a:pt x="3684" y="15834"/>
                  <a:pt x="3973" y="16253"/>
                  <a:pt x="4312" y="16642"/>
                </a:cubicBezTo>
                <a:cubicBezTo>
                  <a:pt x="4824" y="17230"/>
                  <a:pt x="5418" y="17711"/>
                  <a:pt x="6061" y="18068"/>
                </a:cubicBezTo>
                <a:cubicBezTo>
                  <a:pt x="6061" y="18068"/>
                  <a:pt x="1718" y="19842"/>
                  <a:pt x="1718" y="19842"/>
                </a:cubicBezTo>
                <a:close/>
                <a:moveTo>
                  <a:pt x="3717" y="12060"/>
                </a:moveTo>
                <a:lnTo>
                  <a:pt x="0" y="21600"/>
                </a:lnTo>
                <a:lnTo>
                  <a:pt x="9319" y="17795"/>
                </a:lnTo>
                <a:cubicBezTo>
                  <a:pt x="9153" y="17815"/>
                  <a:pt x="8987" y="17824"/>
                  <a:pt x="8822" y="17824"/>
                </a:cubicBezTo>
                <a:cubicBezTo>
                  <a:pt x="5971" y="17824"/>
                  <a:pt x="3389" y="15002"/>
                  <a:pt x="3717" y="12060"/>
                </a:cubicBezTo>
                <a:moveTo>
                  <a:pt x="16115" y="10657"/>
                </a:moveTo>
                <a:cubicBezTo>
                  <a:pt x="15925" y="10851"/>
                  <a:pt x="15627" y="11171"/>
                  <a:pt x="15280" y="11542"/>
                </a:cubicBezTo>
                <a:cubicBezTo>
                  <a:pt x="14662" y="12204"/>
                  <a:pt x="13712" y="13221"/>
                  <a:pt x="13147" y="13753"/>
                </a:cubicBezTo>
                <a:lnTo>
                  <a:pt x="7665" y="8141"/>
                </a:lnTo>
                <a:cubicBezTo>
                  <a:pt x="8185" y="7563"/>
                  <a:pt x="9179" y="6590"/>
                  <a:pt x="9825" y="5958"/>
                </a:cubicBezTo>
                <a:cubicBezTo>
                  <a:pt x="10188" y="5603"/>
                  <a:pt x="10500" y="5298"/>
                  <a:pt x="10690" y="5103"/>
                </a:cubicBezTo>
                <a:cubicBezTo>
                  <a:pt x="13284" y="2447"/>
                  <a:pt x="18271" y="993"/>
                  <a:pt x="20136" y="982"/>
                </a:cubicBezTo>
                <a:cubicBezTo>
                  <a:pt x="20132" y="2572"/>
                  <a:pt x="18824" y="7884"/>
                  <a:pt x="16115" y="10657"/>
                </a:cubicBezTo>
                <a:moveTo>
                  <a:pt x="12477" y="14563"/>
                </a:moveTo>
                <a:cubicBezTo>
                  <a:pt x="12127" y="15873"/>
                  <a:pt x="11665" y="17072"/>
                  <a:pt x="11154" y="18035"/>
                </a:cubicBezTo>
                <a:cubicBezTo>
                  <a:pt x="10943" y="17454"/>
                  <a:pt x="10642" y="16798"/>
                  <a:pt x="10214" y="16110"/>
                </a:cubicBezTo>
                <a:cubicBezTo>
                  <a:pt x="10035" y="15823"/>
                  <a:pt x="9728" y="15656"/>
                  <a:pt x="9405" y="15656"/>
                </a:cubicBezTo>
                <a:cubicBezTo>
                  <a:pt x="9329" y="15656"/>
                  <a:pt x="9252" y="15665"/>
                  <a:pt x="9176" y="15684"/>
                </a:cubicBezTo>
                <a:cubicBezTo>
                  <a:pt x="8990" y="15731"/>
                  <a:pt x="8799" y="15755"/>
                  <a:pt x="8610" y="15755"/>
                </a:cubicBezTo>
                <a:cubicBezTo>
                  <a:pt x="7905" y="15755"/>
                  <a:pt x="7217" y="15432"/>
                  <a:pt x="6621" y="14822"/>
                </a:cubicBezTo>
                <a:cubicBezTo>
                  <a:pt x="5861" y="14044"/>
                  <a:pt x="5561" y="13114"/>
                  <a:pt x="5779" y="12206"/>
                </a:cubicBezTo>
                <a:cubicBezTo>
                  <a:pt x="5877" y="11797"/>
                  <a:pt x="5709" y="11370"/>
                  <a:pt x="5363" y="11144"/>
                </a:cubicBezTo>
                <a:cubicBezTo>
                  <a:pt x="4690" y="10706"/>
                  <a:pt x="4050" y="10398"/>
                  <a:pt x="3482" y="10183"/>
                </a:cubicBezTo>
                <a:cubicBezTo>
                  <a:pt x="4423" y="9658"/>
                  <a:pt x="5594" y="9186"/>
                  <a:pt x="6874" y="8827"/>
                </a:cubicBezTo>
                <a:cubicBezTo>
                  <a:pt x="6900" y="8820"/>
                  <a:pt x="6921" y="8803"/>
                  <a:pt x="6946" y="8793"/>
                </a:cubicBezTo>
                <a:lnTo>
                  <a:pt x="12510" y="14490"/>
                </a:lnTo>
                <a:cubicBezTo>
                  <a:pt x="12501" y="14515"/>
                  <a:pt x="12484" y="14536"/>
                  <a:pt x="12477" y="14563"/>
                </a:cubicBezTo>
                <a:moveTo>
                  <a:pt x="20922" y="167"/>
                </a:moveTo>
                <a:cubicBezTo>
                  <a:pt x="20813" y="55"/>
                  <a:pt x="20545" y="0"/>
                  <a:pt x="20157" y="0"/>
                </a:cubicBezTo>
                <a:cubicBezTo>
                  <a:pt x="18131" y="0"/>
                  <a:pt x="12842" y="1511"/>
                  <a:pt x="10012" y="4409"/>
                </a:cubicBezTo>
                <a:cubicBezTo>
                  <a:pt x="9345" y="5092"/>
                  <a:pt x="7134" y="7175"/>
                  <a:pt x="6621" y="7880"/>
                </a:cubicBezTo>
                <a:cubicBezTo>
                  <a:pt x="4961" y="8346"/>
                  <a:pt x="2544" y="9277"/>
                  <a:pt x="1196" y="10657"/>
                </a:cubicBezTo>
                <a:cubicBezTo>
                  <a:pt x="1196" y="10657"/>
                  <a:pt x="2841" y="10663"/>
                  <a:pt x="4848" y="11972"/>
                </a:cubicBezTo>
                <a:cubicBezTo>
                  <a:pt x="4556" y="13190"/>
                  <a:pt x="4926" y="14475"/>
                  <a:pt x="5943" y="15516"/>
                </a:cubicBezTo>
                <a:cubicBezTo>
                  <a:pt x="6735" y="16327"/>
                  <a:pt x="7672" y="16737"/>
                  <a:pt x="8610" y="16737"/>
                </a:cubicBezTo>
                <a:cubicBezTo>
                  <a:pt x="8876" y="16737"/>
                  <a:pt x="9142" y="16704"/>
                  <a:pt x="9405" y="16637"/>
                </a:cubicBezTo>
                <a:cubicBezTo>
                  <a:pt x="10683" y="18692"/>
                  <a:pt x="10690" y="20376"/>
                  <a:pt x="10690" y="20376"/>
                </a:cubicBezTo>
                <a:cubicBezTo>
                  <a:pt x="12038" y="18996"/>
                  <a:pt x="12948" y="16521"/>
                  <a:pt x="13402" y="14822"/>
                </a:cubicBezTo>
                <a:cubicBezTo>
                  <a:pt x="14091" y="14297"/>
                  <a:pt x="16126" y="12034"/>
                  <a:pt x="16793" y="11351"/>
                </a:cubicBezTo>
                <a:cubicBezTo>
                  <a:pt x="20164" y="7900"/>
                  <a:pt x="21600" y="861"/>
                  <a:pt x="20922" y="167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12" name="Shape 2934">
            <a:extLst>
              <a:ext uri="{FF2B5EF4-FFF2-40B4-BE49-F238E27FC236}">
                <a16:creationId xmlns:a16="http://schemas.microsoft.com/office/drawing/2014/main" id="{6C849467-8C49-6A48-37AF-F0B2B0632D62}"/>
              </a:ext>
            </a:extLst>
          </p:cNvPr>
          <p:cNvSpPr/>
          <p:nvPr/>
        </p:nvSpPr>
        <p:spPr>
          <a:xfrm>
            <a:off x="1376400" y="8526005"/>
            <a:ext cx="3048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800"/>
                </a:moveTo>
                <a:cubicBezTo>
                  <a:pt x="8563" y="10800"/>
                  <a:pt x="6750" y="9481"/>
                  <a:pt x="6750" y="7855"/>
                </a:cubicBezTo>
                <a:cubicBezTo>
                  <a:pt x="6750" y="6228"/>
                  <a:pt x="8563" y="4909"/>
                  <a:pt x="10800" y="4909"/>
                </a:cubicBezTo>
                <a:cubicBezTo>
                  <a:pt x="13037" y="4909"/>
                  <a:pt x="14850" y="6228"/>
                  <a:pt x="14850" y="7855"/>
                </a:cubicBezTo>
                <a:cubicBezTo>
                  <a:pt x="14850" y="9481"/>
                  <a:pt x="13037" y="10800"/>
                  <a:pt x="10800" y="10800"/>
                </a:cubicBezTo>
                <a:moveTo>
                  <a:pt x="10800" y="3927"/>
                </a:moveTo>
                <a:cubicBezTo>
                  <a:pt x="7817" y="3927"/>
                  <a:pt x="5400" y="5686"/>
                  <a:pt x="5400" y="7855"/>
                </a:cubicBezTo>
                <a:cubicBezTo>
                  <a:pt x="5400" y="10023"/>
                  <a:pt x="7817" y="11782"/>
                  <a:pt x="10800" y="11782"/>
                </a:cubicBezTo>
                <a:cubicBezTo>
                  <a:pt x="13783" y="11782"/>
                  <a:pt x="16200" y="10023"/>
                  <a:pt x="16200" y="7855"/>
                </a:cubicBezTo>
                <a:cubicBezTo>
                  <a:pt x="16200" y="5686"/>
                  <a:pt x="13783" y="3927"/>
                  <a:pt x="10800" y="3927"/>
                </a:cubicBezTo>
                <a:moveTo>
                  <a:pt x="10800" y="20127"/>
                </a:moveTo>
                <a:cubicBezTo>
                  <a:pt x="10800" y="20127"/>
                  <a:pt x="1350" y="13745"/>
                  <a:pt x="1350" y="7855"/>
                </a:cubicBezTo>
                <a:cubicBezTo>
                  <a:pt x="1350" y="4059"/>
                  <a:pt x="5581" y="982"/>
                  <a:pt x="10800" y="982"/>
                </a:cubicBezTo>
                <a:cubicBezTo>
                  <a:pt x="16019" y="982"/>
                  <a:pt x="20250" y="4059"/>
                  <a:pt x="20250" y="7855"/>
                </a:cubicBezTo>
                <a:cubicBezTo>
                  <a:pt x="20250" y="13745"/>
                  <a:pt x="10800" y="20127"/>
                  <a:pt x="10800" y="20127"/>
                </a:cubicBezTo>
                <a:moveTo>
                  <a:pt x="10800" y="0"/>
                </a:moveTo>
                <a:cubicBezTo>
                  <a:pt x="4836" y="0"/>
                  <a:pt x="0" y="3517"/>
                  <a:pt x="0" y="7855"/>
                </a:cubicBezTo>
                <a:cubicBezTo>
                  <a:pt x="0" y="14236"/>
                  <a:pt x="10800" y="21600"/>
                  <a:pt x="10800" y="21600"/>
                </a:cubicBezTo>
                <a:cubicBezTo>
                  <a:pt x="10800" y="21600"/>
                  <a:pt x="21600" y="14236"/>
                  <a:pt x="21600" y="7855"/>
                </a:cubicBezTo>
                <a:cubicBezTo>
                  <a:pt x="21600" y="3517"/>
                  <a:pt x="16764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13" name="Shape 2935">
            <a:extLst>
              <a:ext uri="{FF2B5EF4-FFF2-40B4-BE49-F238E27FC236}">
                <a16:creationId xmlns:a16="http://schemas.microsoft.com/office/drawing/2014/main" id="{5B6E2E23-11EB-BDE7-8E9D-AE88B01C0191}"/>
              </a:ext>
            </a:extLst>
          </p:cNvPr>
          <p:cNvSpPr/>
          <p:nvPr/>
        </p:nvSpPr>
        <p:spPr>
          <a:xfrm>
            <a:off x="2119349" y="8526004"/>
            <a:ext cx="418798" cy="4188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31" h="21600" extrusionOk="0">
                <a:moveTo>
                  <a:pt x="6365" y="15409"/>
                </a:moveTo>
                <a:cubicBezTo>
                  <a:pt x="5782" y="14888"/>
                  <a:pt x="4858" y="14006"/>
                  <a:pt x="3935" y="12895"/>
                </a:cubicBezTo>
                <a:cubicBezTo>
                  <a:pt x="2587" y="11273"/>
                  <a:pt x="979" y="8835"/>
                  <a:pt x="979" y="6430"/>
                </a:cubicBezTo>
                <a:cubicBezTo>
                  <a:pt x="979" y="3427"/>
                  <a:pt x="3396" y="982"/>
                  <a:pt x="6366" y="982"/>
                </a:cubicBezTo>
                <a:cubicBezTo>
                  <a:pt x="9336" y="982"/>
                  <a:pt x="11752" y="3427"/>
                  <a:pt x="11752" y="6430"/>
                </a:cubicBezTo>
                <a:cubicBezTo>
                  <a:pt x="11752" y="10208"/>
                  <a:pt x="7888" y="14044"/>
                  <a:pt x="6365" y="15409"/>
                </a:cubicBezTo>
                <a:moveTo>
                  <a:pt x="6366" y="0"/>
                </a:moveTo>
                <a:cubicBezTo>
                  <a:pt x="2850" y="0"/>
                  <a:pt x="0" y="2879"/>
                  <a:pt x="0" y="6430"/>
                </a:cubicBezTo>
                <a:cubicBezTo>
                  <a:pt x="0" y="11655"/>
                  <a:pt x="6366" y="16701"/>
                  <a:pt x="6366" y="16701"/>
                </a:cubicBezTo>
                <a:cubicBezTo>
                  <a:pt x="6366" y="16701"/>
                  <a:pt x="12732" y="11655"/>
                  <a:pt x="12732" y="6430"/>
                </a:cubicBezTo>
                <a:cubicBezTo>
                  <a:pt x="12732" y="2879"/>
                  <a:pt x="9882" y="0"/>
                  <a:pt x="6366" y="0"/>
                </a:cubicBezTo>
                <a:moveTo>
                  <a:pt x="17357" y="19604"/>
                </a:moveTo>
                <a:cubicBezTo>
                  <a:pt x="17127" y="19764"/>
                  <a:pt x="16856" y="19909"/>
                  <a:pt x="16554" y="20033"/>
                </a:cubicBezTo>
                <a:cubicBezTo>
                  <a:pt x="16304" y="20137"/>
                  <a:pt x="16185" y="20424"/>
                  <a:pt x="16288" y="20675"/>
                </a:cubicBezTo>
                <a:cubicBezTo>
                  <a:pt x="16365" y="20865"/>
                  <a:pt x="16548" y="20979"/>
                  <a:pt x="16740" y="20979"/>
                </a:cubicBezTo>
                <a:cubicBezTo>
                  <a:pt x="16802" y="20979"/>
                  <a:pt x="16866" y="20967"/>
                  <a:pt x="16926" y="20942"/>
                </a:cubicBezTo>
                <a:cubicBezTo>
                  <a:pt x="17294" y="20790"/>
                  <a:pt x="17627" y="20611"/>
                  <a:pt x="17915" y="20411"/>
                </a:cubicBezTo>
                <a:cubicBezTo>
                  <a:pt x="18138" y="20256"/>
                  <a:pt x="18193" y="19950"/>
                  <a:pt x="18039" y="19727"/>
                </a:cubicBezTo>
                <a:cubicBezTo>
                  <a:pt x="17885" y="19505"/>
                  <a:pt x="17579" y="19449"/>
                  <a:pt x="17357" y="19604"/>
                </a:cubicBezTo>
                <a:moveTo>
                  <a:pt x="16249" y="13042"/>
                </a:moveTo>
                <a:cubicBezTo>
                  <a:pt x="16109" y="12790"/>
                  <a:pt x="16024" y="12529"/>
                  <a:pt x="15995" y="12265"/>
                </a:cubicBezTo>
                <a:cubicBezTo>
                  <a:pt x="15966" y="11995"/>
                  <a:pt x="15731" y="11801"/>
                  <a:pt x="15456" y="11829"/>
                </a:cubicBezTo>
                <a:cubicBezTo>
                  <a:pt x="15187" y="11859"/>
                  <a:pt x="14992" y="12100"/>
                  <a:pt x="15022" y="12370"/>
                </a:cubicBezTo>
                <a:cubicBezTo>
                  <a:pt x="15064" y="12767"/>
                  <a:pt x="15190" y="13154"/>
                  <a:pt x="15395" y="13522"/>
                </a:cubicBezTo>
                <a:cubicBezTo>
                  <a:pt x="15484" y="13682"/>
                  <a:pt x="15651" y="13773"/>
                  <a:pt x="15822" y="13773"/>
                </a:cubicBezTo>
                <a:cubicBezTo>
                  <a:pt x="15904" y="13773"/>
                  <a:pt x="15985" y="13753"/>
                  <a:pt x="16061" y="13710"/>
                </a:cubicBezTo>
                <a:cubicBezTo>
                  <a:pt x="16297" y="13578"/>
                  <a:pt x="16382" y="13279"/>
                  <a:pt x="16249" y="13042"/>
                </a:cubicBezTo>
                <a:moveTo>
                  <a:pt x="18249" y="15254"/>
                </a:moveTo>
                <a:cubicBezTo>
                  <a:pt x="18041" y="14981"/>
                  <a:pt x="17803" y="14708"/>
                  <a:pt x="17538" y="14439"/>
                </a:cubicBezTo>
                <a:cubicBezTo>
                  <a:pt x="17349" y="14246"/>
                  <a:pt x="17039" y="14244"/>
                  <a:pt x="16845" y="14434"/>
                </a:cubicBezTo>
                <a:cubicBezTo>
                  <a:pt x="16653" y="14624"/>
                  <a:pt x="16651" y="14935"/>
                  <a:pt x="16841" y="15129"/>
                </a:cubicBezTo>
                <a:cubicBezTo>
                  <a:pt x="17076" y="15368"/>
                  <a:pt x="17288" y="15612"/>
                  <a:pt x="17471" y="15851"/>
                </a:cubicBezTo>
                <a:cubicBezTo>
                  <a:pt x="17568" y="15977"/>
                  <a:pt x="17713" y="16043"/>
                  <a:pt x="17860" y="16043"/>
                </a:cubicBezTo>
                <a:cubicBezTo>
                  <a:pt x="17964" y="16043"/>
                  <a:pt x="18068" y="16011"/>
                  <a:pt x="18157" y="15942"/>
                </a:cubicBezTo>
                <a:cubicBezTo>
                  <a:pt x="18373" y="15777"/>
                  <a:pt x="18413" y="15469"/>
                  <a:pt x="18249" y="15254"/>
                </a:cubicBezTo>
                <a:moveTo>
                  <a:pt x="21476" y="5928"/>
                </a:moveTo>
                <a:cubicBezTo>
                  <a:pt x="21352" y="5687"/>
                  <a:pt x="21057" y="5592"/>
                  <a:pt x="20817" y="5717"/>
                </a:cubicBezTo>
                <a:cubicBezTo>
                  <a:pt x="20817" y="5717"/>
                  <a:pt x="20650" y="5803"/>
                  <a:pt x="20371" y="5962"/>
                </a:cubicBezTo>
                <a:cubicBezTo>
                  <a:pt x="20136" y="6096"/>
                  <a:pt x="20054" y="6396"/>
                  <a:pt x="20188" y="6632"/>
                </a:cubicBezTo>
                <a:cubicBezTo>
                  <a:pt x="20278" y="6791"/>
                  <a:pt x="20444" y="6880"/>
                  <a:pt x="20614" y="6880"/>
                </a:cubicBezTo>
                <a:cubicBezTo>
                  <a:pt x="20697" y="6880"/>
                  <a:pt x="20780" y="6859"/>
                  <a:pt x="20856" y="6815"/>
                </a:cubicBezTo>
                <a:cubicBezTo>
                  <a:pt x="21108" y="6672"/>
                  <a:pt x="21261" y="6592"/>
                  <a:pt x="21265" y="6590"/>
                </a:cubicBezTo>
                <a:cubicBezTo>
                  <a:pt x="21506" y="6466"/>
                  <a:pt x="21600" y="6170"/>
                  <a:pt x="21476" y="5928"/>
                </a:cubicBezTo>
                <a:moveTo>
                  <a:pt x="18659" y="16886"/>
                </a:moveTo>
                <a:cubicBezTo>
                  <a:pt x="18395" y="16941"/>
                  <a:pt x="18225" y="17201"/>
                  <a:pt x="18280" y="17467"/>
                </a:cubicBezTo>
                <a:cubicBezTo>
                  <a:pt x="18312" y="17625"/>
                  <a:pt x="18330" y="17781"/>
                  <a:pt x="18330" y="17929"/>
                </a:cubicBezTo>
                <a:cubicBezTo>
                  <a:pt x="18330" y="18050"/>
                  <a:pt x="18318" y="18171"/>
                  <a:pt x="18296" y="18287"/>
                </a:cubicBezTo>
                <a:cubicBezTo>
                  <a:pt x="18244" y="18554"/>
                  <a:pt x="18418" y="18811"/>
                  <a:pt x="18683" y="18862"/>
                </a:cubicBezTo>
                <a:cubicBezTo>
                  <a:pt x="18715" y="18869"/>
                  <a:pt x="18746" y="18871"/>
                  <a:pt x="18777" y="18871"/>
                </a:cubicBezTo>
                <a:cubicBezTo>
                  <a:pt x="19007" y="18871"/>
                  <a:pt x="19212" y="18708"/>
                  <a:pt x="19257" y="18473"/>
                </a:cubicBezTo>
                <a:cubicBezTo>
                  <a:pt x="19292" y="18296"/>
                  <a:pt x="19309" y="18114"/>
                  <a:pt x="19309" y="17929"/>
                </a:cubicBezTo>
                <a:cubicBezTo>
                  <a:pt x="19309" y="17715"/>
                  <a:pt x="19285" y="17492"/>
                  <a:pt x="19239" y="17267"/>
                </a:cubicBezTo>
                <a:cubicBezTo>
                  <a:pt x="19183" y="17001"/>
                  <a:pt x="18923" y="16832"/>
                  <a:pt x="18659" y="16886"/>
                </a:cubicBezTo>
                <a:moveTo>
                  <a:pt x="18590" y="7106"/>
                </a:moveTo>
                <a:cubicBezTo>
                  <a:pt x="18317" y="7303"/>
                  <a:pt x="18035" y="7518"/>
                  <a:pt x="17756" y="7745"/>
                </a:cubicBezTo>
                <a:cubicBezTo>
                  <a:pt x="17546" y="7917"/>
                  <a:pt x="17515" y="8226"/>
                  <a:pt x="17686" y="8436"/>
                </a:cubicBezTo>
                <a:cubicBezTo>
                  <a:pt x="17783" y="8556"/>
                  <a:pt x="17924" y="8617"/>
                  <a:pt x="18066" y="8617"/>
                </a:cubicBezTo>
                <a:cubicBezTo>
                  <a:pt x="18174" y="8617"/>
                  <a:pt x="18284" y="8581"/>
                  <a:pt x="18374" y="8507"/>
                </a:cubicBezTo>
                <a:cubicBezTo>
                  <a:pt x="18637" y="8292"/>
                  <a:pt x="18903" y="8090"/>
                  <a:pt x="19161" y="7905"/>
                </a:cubicBezTo>
                <a:cubicBezTo>
                  <a:pt x="19380" y="7747"/>
                  <a:pt x="19431" y="7440"/>
                  <a:pt x="19273" y="7220"/>
                </a:cubicBezTo>
                <a:cubicBezTo>
                  <a:pt x="19116" y="6999"/>
                  <a:pt x="18810" y="6949"/>
                  <a:pt x="18590" y="7106"/>
                </a:cubicBezTo>
                <a:moveTo>
                  <a:pt x="14704" y="20512"/>
                </a:moveTo>
                <a:cubicBezTo>
                  <a:pt x="14393" y="20556"/>
                  <a:pt x="14065" y="20590"/>
                  <a:pt x="13729" y="20611"/>
                </a:cubicBezTo>
                <a:cubicBezTo>
                  <a:pt x="13459" y="20629"/>
                  <a:pt x="13254" y="20863"/>
                  <a:pt x="13272" y="21134"/>
                </a:cubicBezTo>
                <a:cubicBezTo>
                  <a:pt x="13289" y="21394"/>
                  <a:pt x="13504" y="21593"/>
                  <a:pt x="13760" y="21593"/>
                </a:cubicBezTo>
                <a:cubicBezTo>
                  <a:pt x="13771" y="21593"/>
                  <a:pt x="13781" y="21592"/>
                  <a:pt x="13792" y="21592"/>
                </a:cubicBezTo>
                <a:cubicBezTo>
                  <a:pt x="14152" y="21568"/>
                  <a:pt x="14506" y="21533"/>
                  <a:pt x="14842" y="21485"/>
                </a:cubicBezTo>
                <a:cubicBezTo>
                  <a:pt x="15110" y="21447"/>
                  <a:pt x="15296" y="21198"/>
                  <a:pt x="15258" y="20929"/>
                </a:cubicBezTo>
                <a:cubicBezTo>
                  <a:pt x="15220" y="20661"/>
                  <a:pt x="14973" y="20472"/>
                  <a:pt x="14704" y="20512"/>
                </a:cubicBezTo>
                <a:moveTo>
                  <a:pt x="8893" y="20109"/>
                </a:moveTo>
                <a:cubicBezTo>
                  <a:pt x="8582" y="19997"/>
                  <a:pt x="8299" y="19866"/>
                  <a:pt x="8052" y="19721"/>
                </a:cubicBezTo>
                <a:cubicBezTo>
                  <a:pt x="7818" y="19582"/>
                  <a:pt x="7519" y="19663"/>
                  <a:pt x="7382" y="19896"/>
                </a:cubicBezTo>
                <a:cubicBezTo>
                  <a:pt x="7244" y="20130"/>
                  <a:pt x="7323" y="20432"/>
                  <a:pt x="7556" y="20568"/>
                </a:cubicBezTo>
                <a:cubicBezTo>
                  <a:pt x="7856" y="20744"/>
                  <a:pt x="8194" y="20901"/>
                  <a:pt x="8562" y="21034"/>
                </a:cubicBezTo>
                <a:cubicBezTo>
                  <a:pt x="8617" y="21053"/>
                  <a:pt x="8672" y="21062"/>
                  <a:pt x="8728" y="21062"/>
                </a:cubicBezTo>
                <a:cubicBezTo>
                  <a:pt x="8928" y="21062"/>
                  <a:pt x="9117" y="20938"/>
                  <a:pt x="9189" y="20737"/>
                </a:cubicBezTo>
                <a:cubicBezTo>
                  <a:pt x="9280" y="20482"/>
                  <a:pt x="9148" y="20200"/>
                  <a:pt x="8893" y="20109"/>
                </a:cubicBezTo>
                <a:moveTo>
                  <a:pt x="11751" y="20618"/>
                </a:moveTo>
                <a:cubicBezTo>
                  <a:pt x="11412" y="20600"/>
                  <a:pt x="11082" y="20572"/>
                  <a:pt x="10771" y="20533"/>
                </a:cubicBezTo>
                <a:cubicBezTo>
                  <a:pt x="10502" y="20493"/>
                  <a:pt x="10258" y="20690"/>
                  <a:pt x="10225" y="20959"/>
                </a:cubicBezTo>
                <a:cubicBezTo>
                  <a:pt x="10191" y="21229"/>
                  <a:pt x="10382" y="21474"/>
                  <a:pt x="10650" y="21507"/>
                </a:cubicBezTo>
                <a:cubicBezTo>
                  <a:pt x="10984" y="21549"/>
                  <a:pt x="11337" y="21580"/>
                  <a:pt x="11699" y="21600"/>
                </a:cubicBezTo>
                <a:cubicBezTo>
                  <a:pt x="11708" y="21600"/>
                  <a:pt x="11716" y="21600"/>
                  <a:pt x="11725" y="21600"/>
                </a:cubicBezTo>
                <a:cubicBezTo>
                  <a:pt x="11984" y="21600"/>
                  <a:pt x="12200" y="21397"/>
                  <a:pt x="12214" y="21135"/>
                </a:cubicBezTo>
                <a:cubicBezTo>
                  <a:pt x="12228" y="20863"/>
                  <a:pt x="12021" y="20632"/>
                  <a:pt x="11751" y="20618"/>
                </a:cubicBezTo>
                <a:moveTo>
                  <a:pt x="6840" y="18180"/>
                </a:moveTo>
                <a:cubicBezTo>
                  <a:pt x="6836" y="17912"/>
                  <a:pt x="6619" y="17696"/>
                  <a:pt x="6351" y="17696"/>
                </a:cubicBezTo>
                <a:cubicBezTo>
                  <a:pt x="6080" y="17696"/>
                  <a:pt x="5861" y="17916"/>
                  <a:pt x="5861" y="18188"/>
                </a:cubicBezTo>
                <a:cubicBezTo>
                  <a:pt x="5861" y="18234"/>
                  <a:pt x="5867" y="18484"/>
                  <a:pt x="5997" y="18834"/>
                </a:cubicBezTo>
                <a:cubicBezTo>
                  <a:pt x="6070" y="19033"/>
                  <a:pt x="6257" y="19155"/>
                  <a:pt x="6456" y="19155"/>
                </a:cubicBezTo>
                <a:cubicBezTo>
                  <a:pt x="6512" y="19155"/>
                  <a:pt x="6570" y="19145"/>
                  <a:pt x="6626" y="19124"/>
                </a:cubicBezTo>
                <a:cubicBezTo>
                  <a:pt x="6880" y="19030"/>
                  <a:pt x="7009" y="18748"/>
                  <a:pt x="6915" y="18493"/>
                </a:cubicBezTo>
                <a:cubicBezTo>
                  <a:pt x="6849" y="18314"/>
                  <a:pt x="6841" y="18191"/>
                  <a:pt x="6840" y="18180"/>
                </a:cubicBezTo>
                <a:moveTo>
                  <a:pt x="15760" y="10798"/>
                </a:moveTo>
                <a:cubicBezTo>
                  <a:pt x="15838" y="10844"/>
                  <a:pt x="15924" y="10866"/>
                  <a:pt x="16008" y="10866"/>
                </a:cubicBezTo>
                <a:cubicBezTo>
                  <a:pt x="16176" y="10866"/>
                  <a:pt x="16339" y="10780"/>
                  <a:pt x="16431" y="10625"/>
                </a:cubicBezTo>
                <a:cubicBezTo>
                  <a:pt x="16577" y="10376"/>
                  <a:pt x="16761" y="10120"/>
                  <a:pt x="16977" y="9861"/>
                </a:cubicBezTo>
                <a:cubicBezTo>
                  <a:pt x="17151" y="9653"/>
                  <a:pt x="17124" y="9343"/>
                  <a:pt x="16917" y="9169"/>
                </a:cubicBezTo>
                <a:cubicBezTo>
                  <a:pt x="16709" y="8994"/>
                  <a:pt x="16400" y="9022"/>
                  <a:pt x="16227" y="9230"/>
                </a:cubicBezTo>
                <a:cubicBezTo>
                  <a:pt x="15976" y="9529"/>
                  <a:pt x="15761" y="9832"/>
                  <a:pt x="15587" y="10125"/>
                </a:cubicBezTo>
                <a:cubicBezTo>
                  <a:pt x="15450" y="10359"/>
                  <a:pt x="15527" y="10659"/>
                  <a:pt x="15760" y="10798"/>
                </a:cubicBezTo>
                <a:moveTo>
                  <a:pt x="6366" y="8841"/>
                </a:moveTo>
                <a:cubicBezTo>
                  <a:pt x="5014" y="8841"/>
                  <a:pt x="3917" y="7741"/>
                  <a:pt x="3917" y="6384"/>
                </a:cubicBezTo>
                <a:cubicBezTo>
                  <a:pt x="3917" y="5027"/>
                  <a:pt x="5014" y="3927"/>
                  <a:pt x="6366" y="3927"/>
                </a:cubicBezTo>
                <a:cubicBezTo>
                  <a:pt x="7719" y="3927"/>
                  <a:pt x="8814" y="5027"/>
                  <a:pt x="8814" y="6384"/>
                </a:cubicBezTo>
                <a:cubicBezTo>
                  <a:pt x="8814" y="7741"/>
                  <a:pt x="7719" y="8841"/>
                  <a:pt x="6366" y="8841"/>
                </a:cubicBezTo>
                <a:moveTo>
                  <a:pt x="6366" y="2955"/>
                </a:moveTo>
                <a:cubicBezTo>
                  <a:pt x="4473" y="2955"/>
                  <a:pt x="2938" y="4494"/>
                  <a:pt x="2938" y="6392"/>
                </a:cubicBezTo>
                <a:cubicBezTo>
                  <a:pt x="2938" y="8291"/>
                  <a:pt x="4473" y="9831"/>
                  <a:pt x="6366" y="9831"/>
                </a:cubicBezTo>
                <a:cubicBezTo>
                  <a:pt x="8259" y="9831"/>
                  <a:pt x="9794" y="8291"/>
                  <a:pt x="9794" y="6392"/>
                </a:cubicBezTo>
                <a:cubicBezTo>
                  <a:pt x="9794" y="4494"/>
                  <a:pt x="8259" y="2955"/>
                  <a:pt x="6366" y="295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14" name="Shape 2936">
            <a:extLst>
              <a:ext uri="{FF2B5EF4-FFF2-40B4-BE49-F238E27FC236}">
                <a16:creationId xmlns:a16="http://schemas.microsoft.com/office/drawing/2014/main" id="{84990129-D1BF-7E10-2B4F-D5F4E566DA26}"/>
              </a:ext>
            </a:extLst>
          </p:cNvPr>
          <p:cNvSpPr/>
          <p:nvPr/>
        </p:nvSpPr>
        <p:spPr>
          <a:xfrm>
            <a:off x="3033750" y="8526005"/>
            <a:ext cx="1905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964"/>
                </a:moveTo>
                <a:cubicBezTo>
                  <a:pt x="10800" y="1964"/>
                  <a:pt x="4320" y="1964"/>
                  <a:pt x="4320" y="4909"/>
                </a:cubicBezTo>
                <a:cubicBezTo>
                  <a:pt x="4320" y="5180"/>
                  <a:pt x="4804" y="5400"/>
                  <a:pt x="5400" y="5400"/>
                </a:cubicBezTo>
                <a:cubicBezTo>
                  <a:pt x="5996" y="5400"/>
                  <a:pt x="6480" y="5180"/>
                  <a:pt x="6480" y="4909"/>
                </a:cubicBezTo>
                <a:cubicBezTo>
                  <a:pt x="6480" y="2945"/>
                  <a:pt x="10800" y="2945"/>
                  <a:pt x="10800" y="2945"/>
                </a:cubicBezTo>
                <a:cubicBezTo>
                  <a:pt x="11396" y="2945"/>
                  <a:pt x="11880" y="2726"/>
                  <a:pt x="11880" y="2455"/>
                </a:cubicBezTo>
                <a:cubicBezTo>
                  <a:pt x="11880" y="2183"/>
                  <a:pt x="11396" y="1964"/>
                  <a:pt x="10800" y="1964"/>
                </a:cubicBezTo>
                <a:moveTo>
                  <a:pt x="10800" y="8836"/>
                </a:moveTo>
                <a:cubicBezTo>
                  <a:pt x="6029" y="8836"/>
                  <a:pt x="2160" y="7078"/>
                  <a:pt x="2160" y="4909"/>
                </a:cubicBezTo>
                <a:cubicBezTo>
                  <a:pt x="2160" y="2740"/>
                  <a:pt x="6029" y="982"/>
                  <a:pt x="10800" y="982"/>
                </a:cubicBezTo>
                <a:cubicBezTo>
                  <a:pt x="15571" y="982"/>
                  <a:pt x="19440" y="2740"/>
                  <a:pt x="19440" y="4909"/>
                </a:cubicBezTo>
                <a:cubicBezTo>
                  <a:pt x="19440" y="7078"/>
                  <a:pt x="15571" y="8836"/>
                  <a:pt x="10800" y="8836"/>
                </a:cubicBezTo>
                <a:moveTo>
                  <a:pt x="10800" y="17182"/>
                </a:moveTo>
                <a:lnTo>
                  <a:pt x="8154" y="9664"/>
                </a:lnTo>
                <a:cubicBezTo>
                  <a:pt x="9002" y="9761"/>
                  <a:pt x="9885" y="9818"/>
                  <a:pt x="10800" y="9818"/>
                </a:cubicBezTo>
                <a:cubicBezTo>
                  <a:pt x="11715" y="9818"/>
                  <a:pt x="12598" y="9761"/>
                  <a:pt x="13446" y="9664"/>
                </a:cubicBezTo>
                <a:cubicBezTo>
                  <a:pt x="13446" y="9664"/>
                  <a:pt x="10800" y="17182"/>
                  <a:pt x="10800" y="17182"/>
                </a:cubicBezTo>
                <a:close/>
                <a:moveTo>
                  <a:pt x="10800" y="0"/>
                </a:moveTo>
                <a:cubicBezTo>
                  <a:pt x="4835" y="0"/>
                  <a:pt x="0" y="2199"/>
                  <a:pt x="0" y="4909"/>
                </a:cubicBezTo>
                <a:cubicBezTo>
                  <a:pt x="0" y="6830"/>
                  <a:pt x="2431" y="8487"/>
                  <a:pt x="5966" y="9295"/>
                </a:cubicBezTo>
                <a:lnTo>
                  <a:pt x="10800" y="21600"/>
                </a:lnTo>
                <a:lnTo>
                  <a:pt x="15635" y="9295"/>
                </a:lnTo>
                <a:cubicBezTo>
                  <a:pt x="19169" y="8487"/>
                  <a:pt x="21600" y="6830"/>
                  <a:pt x="21600" y="4909"/>
                </a:cubicBezTo>
                <a:cubicBezTo>
                  <a:pt x="21600" y="2199"/>
                  <a:pt x="16765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15" name="Shape 2937">
            <a:extLst>
              <a:ext uri="{FF2B5EF4-FFF2-40B4-BE49-F238E27FC236}">
                <a16:creationId xmlns:a16="http://schemas.microsoft.com/office/drawing/2014/main" id="{04AFCF51-8252-7216-6D33-C9D11315CFB5}"/>
              </a:ext>
            </a:extLst>
          </p:cNvPr>
          <p:cNvSpPr/>
          <p:nvPr/>
        </p:nvSpPr>
        <p:spPr>
          <a:xfrm>
            <a:off x="3719550" y="8526005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20593"/>
                </a:moveTo>
                <a:lnTo>
                  <a:pt x="11291" y="19145"/>
                </a:lnTo>
                <a:cubicBezTo>
                  <a:pt x="11291" y="18875"/>
                  <a:pt x="11071" y="18655"/>
                  <a:pt x="10800" y="18655"/>
                </a:cubicBezTo>
                <a:cubicBezTo>
                  <a:pt x="10529" y="18655"/>
                  <a:pt x="10309" y="18875"/>
                  <a:pt x="10309" y="19145"/>
                </a:cubicBezTo>
                <a:lnTo>
                  <a:pt x="10309" y="20593"/>
                </a:lnTo>
                <a:cubicBezTo>
                  <a:pt x="5280" y="20344"/>
                  <a:pt x="1255" y="16319"/>
                  <a:pt x="1006" y="11291"/>
                </a:cubicBezTo>
                <a:lnTo>
                  <a:pt x="2455" y="11291"/>
                </a:lnTo>
                <a:cubicBezTo>
                  <a:pt x="2725" y="11291"/>
                  <a:pt x="2945" y="11071"/>
                  <a:pt x="2945" y="10800"/>
                </a:cubicBezTo>
                <a:cubicBezTo>
                  <a:pt x="2945" y="10529"/>
                  <a:pt x="2725" y="10309"/>
                  <a:pt x="2455" y="10309"/>
                </a:cubicBezTo>
                <a:lnTo>
                  <a:pt x="1006" y="10309"/>
                </a:lnTo>
                <a:cubicBezTo>
                  <a:pt x="1255" y="5281"/>
                  <a:pt x="5280" y="1256"/>
                  <a:pt x="10309" y="1007"/>
                </a:cubicBezTo>
                <a:lnTo>
                  <a:pt x="10309" y="2455"/>
                </a:lnTo>
                <a:cubicBezTo>
                  <a:pt x="10309" y="2726"/>
                  <a:pt x="10529" y="2945"/>
                  <a:pt x="10800" y="2945"/>
                </a:cubicBezTo>
                <a:cubicBezTo>
                  <a:pt x="11071" y="2945"/>
                  <a:pt x="11291" y="2726"/>
                  <a:pt x="11291" y="2455"/>
                </a:cubicBezTo>
                <a:lnTo>
                  <a:pt x="11291" y="1007"/>
                </a:lnTo>
                <a:cubicBezTo>
                  <a:pt x="16320" y="1256"/>
                  <a:pt x="20345" y="5281"/>
                  <a:pt x="20594" y="10309"/>
                </a:cubicBezTo>
                <a:lnTo>
                  <a:pt x="19145" y="10309"/>
                </a:lnTo>
                <a:cubicBezTo>
                  <a:pt x="18875" y="10309"/>
                  <a:pt x="18655" y="10529"/>
                  <a:pt x="18655" y="10800"/>
                </a:cubicBezTo>
                <a:cubicBezTo>
                  <a:pt x="18655" y="11071"/>
                  <a:pt x="18875" y="11291"/>
                  <a:pt x="19145" y="11291"/>
                </a:cubicBezTo>
                <a:lnTo>
                  <a:pt x="20594" y="11291"/>
                </a:lnTo>
                <a:cubicBezTo>
                  <a:pt x="20345" y="16319"/>
                  <a:pt x="16320" y="20344"/>
                  <a:pt x="11291" y="20593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4965" y="6634"/>
                </a:moveTo>
                <a:lnTo>
                  <a:pt x="12189" y="12188"/>
                </a:lnTo>
                <a:lnTo>
                  <a:pt x="6635" y="14966"/>
                </a:lnTo>
                <a:lnTo>
                  <a:pt x="9411" y="9412"/>
                </a:lnTo>
                <a:cubicBezTo>
                  <a:pt x="9411" y="9412"/>
                  <a:pt x="14965" y="6634"/>
                  <a:pt x="14965" y="6634"/>
                </a:cubicBezTo>
                <a:close/>
                <a:moveTo>
                  <a:pt x="4552" y="17048"/>
                </a:moveTo>
                <a:lnTo>
                  <a:pt x="12883" y="12883"/>
                </a:lnTo>
                <a:lnTo>
                  <a:pt x="17048" y="4551"/>
                </a:lnTo>
                <a:lnTo>
                  <a:pt x="8717" y="8717"/>
                </a:lnTo>
                <a:cubicBezTo>
                  <a:pt x="8717" y="8717"/>
                  <a:pt x="4552" y="17048"/>
                  <a:pt x="4552" y="17048"/>
                </a:cubicBezTo>
                <a:close/>
                <a:moveTo>
                  <a:pt x="11494" y="11494"/>
                </a:moveTo>
                <a:cubicBezTo>
                  <a:pt x="11877" y="11111"/>
                  <a:pt x="11877" y="10489"/>
                  <a:pt x="11494" y="10106"/>
                </a:cubicBezTo>
                <a:cubicBezTo>
                  <a:pt x="11111" y="9722"/>
                  <a:pt x="10489" y="9722"/>
                  <a:pt x="10106" y="10106"/>
                </a:cubicBezTo>
                <a:cubicBezTo>
                  <a:pt x="9723" y="10489"/>
                  <a:pt x="9723" y="11111"/>
                  <a:pt x="10106" y="11494"/>
                </a:cubicBezTo>
                <a:cubicBezTo>
                  <a:pt x="10489" y="11878"/>
                  <a:pt x="11111" y="11878"/>
                  <a:pt x="11494" y="11494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16" name="Shape 2938">
            <a:extLst>
              <a:ext uri="{FF2B5EF4-FFF2-40B4-BE49-F238E27FC236}">
                <a16:creationId xmlns:a16="http://schemas.microsoft.com/office/drawing/2014/main" id="{D34BDBEF-1EE8-07A0-3EB5-9ECD13D189C1}"/>
              </a:ext>
            </a:extLst>
          </p:cNvPr>
          <p:cNvSpPr/>
          <p:nvPr/>
        </p:nvSpPr>
        <p:spPr>
          <a:xfrm>
            <a:off x="4519650" y="8526005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58"/>
                </a:moveTo>
                <a:lnTo>
                  <a:pt x="14727" y="18775"/>
                </a:lnTo>
                <a:lnTo>
                  <a:pt x="14727" y="1142"/>
                </a:lnTo>
                <a:lnTo>
                  <a:pt x="20618" y="2825"/>
                </a:lnTo>
                <a:cubicBezTo>
                  <a:pt x="20618" y="2825"/>
                  <a:pt x="20618" y="20458"/>
                  <a:pt x="20618" y="20458"/>
                </a:cubicBezTo>
                <a:close/>
                <a:moveTo>
                  <a:pt x="13745" y="18775"/>
                </a:moveTo>
                <a:lnTo>
                  <a:pt x="7855" y="20458"/>
                </a:lnTo>
                <a:lnTo>
                  <a:pt x="7855" y="2825"/>
                </a:lnTo>
                <a:lnTo>
                  <a:pt x="13745" y="1142"/>
                </a:lnTo>
                <a:cubicBezTo>
                  <a:pt x="13745" y="1142"/>
                  <a:pt x="13745" y="18775"/>
                  <a:pt x="13745" y="18775"/>
                </a:cubicBezTo>
                <a:close/>
                <a:moveTo>
                  <a:pt x="6873" y="20458"/>
                </a:moveTo>
                <a:lnTo>
                  <a:pt x="982" y="18775"/>
                </a:lnTo>
                <a:lnTo>
                  <a:pt x="982" y="1142"/>
                </a:lnTo>
                <a:lnTo>
                  <a:pt x="6873" y="2825"/>
                </a:lnTo>
                <a:cubicBezTo>
                  <a:pt x="6873" y="2825"/>
                  <a:pt x="6873" y="20458"/>
                  <a:pt x="6873" y="20458"/>
                </a:cubicBezTo>
                <a:close/>
                <a:moveTo>
                  <a:pt x="21242" y="1990"/>
                </a:moveTo>
                <a:lnTo>
                  <a:pt x="21244" y="1983"/>
                </a:lnTo>
                <a:lnTo>
                  <a:pt x="14371" y="19"/>
                </a:lnTo>
                <a:lnTo>
                  <a:pt x="14369" y="27"/>
                </a:lnTo>
                <a:cubicBezTo>
                  <a:pt x="14326" y="14"/>
                  <a:pt x="14284" y="0"/>
                  <a:pt x="14236" y="0"/>
                </a:cubicBezTo>
                <a:cubicBezTo>
                  <a:pt x="14189" y="0"/>
                  <a:pt x="14147" y="14"/>
                  <a:pt x="14104" y="27"/>
                </a:cubicBezTo>
                <a:lnTo>
                  <a:pt x="14102" y="19"/>
                </a:lnTo>
                <a:lnTo>
                  <a:pt x="7364" y="1944"/>
                </a:lnTo>
                <a:lnTo>
                  <a:pt x="626" y="19"/>
                </a:lnTo>
                <a:lnTo>
                  <a:pt x="623" y="27"/>
                </a:lnTo>
                <a:cubicBezTo>
                  <a:pt x="581" y="14"/>
                  <a:pt x="538" y="0"/>
                  <a:pt x="491" y="0"/>
                </a:cubicBezTo>
                <a:cubicBezTo>
                  <a:pt x="220" y="0"/>
                  <a:pt x="0" y="220"/>
                  <a:pt x="0" y="491"/>
                </a:cubicBezTo>
                <a:lnTo>
                  <a:pt x="0" y="19145"/>
                </a:lnTo>
                <a:cubicBezTo>
                  <a:pt x="0" y="19370"/>
                  <a:pt x="153" y="19551"/>
                  <a:pt x="358" y="19610"/>
                </a:cubicBezTo>
                <a:lnTo>
                  <a:pt x="356" y="19618"/>
                </a:lnTo>
                <a:lnTo>
                  <a:pt x="7229" y="21581"/>
                </a:lnTo>
                <a:lnTo>
                  <a:pt x="7231" y="21573"/>
                </a:lnTo>
                <a:cubicBezTo>
                  <a:pt x="7274" y="21586"/>
                  <a:pt x="7316" y="21600"/>
                  <a:pt x="7364" y="21600"/>
                </a:cubicBezTo>
                <a:cubicBezTo>
                  <a:pt x="7411" y="21600"/>
                  <a:pt x="7454" y="21586"/>
                  <a:pt x="7496" y="21573"/>
                </a:cubicBezTo>
                <a:lnTo>
                  <a:pt x="7499" y="21581"/>
                </a:lnTo>
                <a:lnTo>
                  <a:pt x="14236" y="19656"/>
                </a:lnTo>
                <a:lnTo>
                  <a:pt x="20975" y="21581"/>
                </a:lnTo>
                <a:lnTo>
                  <a:pt x="20977" y="21573"/>
                </a:lnTo>
                <a:cubicBezTo>
                  <a:pt x="21020" y="21586"/>
                  <a:pt x="21062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lnTo>
                  <a:pt x="21600" y="2455"/>
                </a:lnTo>
                <a:cubicBezTo>
                  <a:pt x="21600" y="2231"/>
                  <a:pt x="21447" y="2049"/>
                  <a:pt x="21242" y="199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17" name="Shape 2939">
            <a:extLst>
              <a:ext uri="{FF2B5EF4-FFF2-40B4-BE49-F238E27FC236}">
                <a16:creationId xmlns:a16="http://schemas.microsoft.com/office/drawing/2014/main" id="{53EDB11A-6D7F-E266-BD7A-F76237591608}"/>
              </a:ext>
            </a:extLst>
          </p:cNvPr>
          <p:cNvSpPr/>
          <p:nvPr/>
        </p:nvSpPr>
        <p:spPr>
          <a:xfrm>
            <a:off x="5319751" y="8526005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47" y="12509"/>
                </a:moveTo>
                <a:lnTo>
                  <a:pt x="18520" y="12645"/>
                </a:lnTo>
                <a:cubicBezTo>
                  <a:pt x="18572" y="12276"/>
                  <a:pt x="18589" y="11922"/>
                  <a:pt x="18572" y="11593"/>
                </a:cubicBezTo>
                <a:lnTo>
                  <a:pt x="17592" y="11644"/>
                </a:lnTo>
                <a:cubicBezTo>
                  <a:pt x="17606" y="11910"/>
                  <a:pt x="17591" y="12201"/>
                  <a:pt x="17547" y="12509"/>
                </a:cubicBezTo>
                <a:moveTo>
                  <a:pt x="17444" y="10833"/>
                </a:moveTo>
                <a:lnTo>
                  <a:pt x="18374" y="10520"/>
                </a:lnTo>
                <a:cubicBezTo>
                  <a:pt x="18262" y="10187"/>
                  <a:pt x="18104" y="9869"/>
                  <a:pt x="17890" y="9546"/>
                </a:cubicBezTo>
                <a:lnTo>
                  <a:pt x="17072" y="10089"/>
                </a:lnTo>
                <a:cubicBezTo>
                  <a:pt x="17237" y="10339"/>
                  <a:pt x="17359" y="10582"/>
                  <a:pt x="17444" y="10833"/>
                </a:cubicBezTo>
                <a:moveTo>
                  <a:pt x="17529" y="13890"/>
                </a:moveTo>
                <a:cubicBezTo>
                  <a:pt x="17440" y="13801"/>
                  <a:pt x="17317" y="13745"/>
                  <a:pt x="17182" y="13745"/>
                </a:cubicBezTo>
                <a:cubicBezTo>
                  <a:pt x="16910" y="13745"/>
                  <a:pt x="16691" y="13965"/>
                  <a:pt x="16691" y="14236"/>
                </a:cubicBezTo>
                <a:cubicBezTo>
                  <a:pt x="16691" y="14372"/>
                  <a:pt x="16746" y="14495"/>
                  <a:pt x="16835" y="14583"/>
                </a:cubicBezTo>
                <a:lnTo>
                  <a:pt x="17469" y="15218"/>
                </a:lnTo>
                <a:lnTo>
                  <a:pt x="16835" y="15853"/>
                </a:lnTo>
                <a:cubicBezTo>
                  <a:pt x="16746" y="15942"/>
                  <a:pt x="16691" y="16064"/>
                  <a:pt x="16691" y="16200"/>
                </a:cubicBezTo>
                <a:cubicBezTo>
                  <a:pt x="16691" y="16471"/>
                  <a:pt x="16910" y="16691"/>
                  <a:pt x="17182" y="16691"/>
                </a:cubicBezTo>
                <a:cubicBezTo>
                  <a:pt x="17317" y="16691"/>
                  <a:pt x="17440" y="16636"/>
                  <a:pt x="17529" y="16547"/>
                </a:cubicBezTo>
                <a:lnTo>
                  <a:pt x="18164" y="15912"/>
                </a:lnTo>
                <a:lnTo>
                  <a:pt x="18798" y="16547"/>
                </a:lnTo>
                <a:cubicBezTo>
                  <a:pt x="18887" y="16636"/>
                  <a:pt x="19010" y="16691"/>
                  <a:pt x="19145" y="16691"/>
                </a:cubicBezTo>
                <a:cubicBezTo>
                  <a:pt x="19417" y="16691"/>
                  <a:pt x="19636" y="16471"/>
                  <a:pt x="19636" y="16200"/>
                </a:cubicBezTo>
                <a:cubicBezTo>
                  <a:pt x="19636" y="16064"/>
                  <a:pt x="19582" y="15942"/>
                  <a:pt x="19493" y="15853"/>
                </a:cubicBezTo>
                <a:lnTo>
                  <a:pt x="18858" y="15218"/>
                </a:lnTo>
                <a:lnTo>
                  <a:pt x="19493" y="14583"/>
                </a:lnTo>
                <a:cubicBezTo>
                  <a:pt x="19582" y="14495"/>
                  <a:pt x="19636" y="14372"/>
                  <a:pt x="19636" y="14236"/>
                </a:cubicBezTo>
                <a:cubicBezTo>
                  <a:pt x="19636" y="13965"/>
                  <a:pt x="19417" y="13745"/>
                  <a:pt x="19145" y="13745"/>
                </a:cubicBezTo>
                <a:cubicBezTo>
                  <a:pt x="19009" y="13745"/>
                  <a:pt x="18887" y="13801"/>
                  <a:pt x="18798" y="13890"/>
                </a:cubicBezTo>
                <a:lnTo>
                  <a:pt x="18164" y="14524"/>
                </a:lnTo>
                <a:cubicBezTo>
                  <a:pt x="18164" y="14524"/>
                  <a:pt x="17529" y="13890"/>
                  <a:pt x="17529" y="13890"/>
                </a:cubicBezTo>
                <a:close/>
                <a:moveTo>
                  <a:pt x="20618" y="20458"/>
                </a:moveTo>
                <a:lnTo>
                  <a:pt x="14727" y="18775"/>
                </a:lnTo>
                <a:lnTo>
                  <a:pt x="14727" y="7698"/>
                </a:lnTo>
                <a:cubicBezTo>
                  <a:pt x="14950" y="7802"/>
                  <a:pt x="15155" y="7914"/>
                  <a:pt x="15324" y="8034"/>
                </a:cubicBezTo>
                <a:lnTo>
                  <a:pt x="15893" y="7234"/>
                </a:lnTo>
                <a:cubicBezTo>
                  <a:pt x="15627" y="7044"/>
                  <a:pt x="15313" y="6872"/>
                  <a:pt x="14959" y="6721"/>
                </a:cubicBezTo>
                <a:lnTo>
                  <a:pt x="14727" y="7263"/>
                </a:lnTo>
                <a:lnTo>
                  <a:pt x="14727" y="1142"/>
                </a:lnTo>
                <a:lnTo>
                  <a:pt x="20618" y="2825"/>
                </a:lnTo>
                <a:cubicBezTo>
                  <a:pt x="20618" y="2825"/>
                  <a:pt x="20618" y="20458"/>
                  <a:pt x="20618" y="20458"/>
                </a:cubicBezTo>
                <a:close/>
                <a:moveTo>
                  <a:pt x="13745" y="18775"/>
                </a:moveTo>
                <a:lnTo>
                  <a:pt x="7855" y="20458"/>
                </a:lnTo>
                <a:lnTo>
                  <a:pt x="7855" y="9347"/>
                </a:lnTo>
                <a:lnTo>
                  <a:pt x="8249" y="10199"/>
                </a:lnTo>
                <a:cubicBezTo>
                  <a:pt x="8580" y="10045"/>
                  <a:pt x="8881" y="9843"/>
                  <a:pt x="9168" y="9581"/>
                </a:cubicBezTo>
                <a:lnTo>
                  <a:pt x="8505" y="8857"/>
                </a:lnTo>
                <a:cubicBezTo>
                  <a:pt x="8297" y="9048"/>
                  <a:pt x="8088" y="9187"/>
                  <a:pt x="7855" y="9299"/>
                </a:cubicBezTo>
                <a:lnTo>
                  <a:pt x="7855" y="2825"/>
                </a:lnTo>
                <a:lnTo>
                  <a:pt x="13745" y="1142"/>
                </a:lnTo>
                <a:cubicBezTo>
                  <a:pt x="13745" y="1142"/>
                  <a:pt x="13745" y="18775"/>
                  <a:pt x="13745" y="18775"/>
                </a:cubicBezTo>
                <a:close/>
                <a:moveTo>
                  <a:pt x="6873" y="20458"/>
                </a:moveTo>
                <a:lnTo>
                  <a:pt x="982" y="18775"/>
                </a:lnTo>
                <a:lnTo>
                  <a:pt x="982" y="1142"/>
                </a:lnTo>
                <a:lnTo>
                  <a:pt x="6873" y="2825"/>
                </a:lnTo>
                <a:cubicBezTo>
                  <a:pt x="6873" y="2825"/>
                  <a:pt x="6873" y="20458"/>
                  <a:pt x="6873" y="20458"/>
                </a:cubicBezTo>
                <a:close/>
                <a:moveTo>
                  <a:pt x="21241" y="1990"/>
                </a:moveTo>
                <a:lnTo>
                  <a:pt x="21244" y="1983"/>
                </a:lnTo>
                <a:lnTo>
                  <a:pt x="14372" y="19"/>
                </a:lnTo>
                <a:lnTo>
                  <a:pt x="14369" y="27"/>
                </a:lnTo>
                <a:cubicBezTo>
                  <a:pt x="14326" y="14"/>
                  <a:pt x="14283" y="0"/>
                  <a:pt x="14236" y="0"/>
                </a:cubicBezTo>
                <a:cubicBezTo>
                  <a:pt x="14189" y="0"/>
                  <a:pt x="14147" y="14"/>
                  <a:pt x="14104" y="27"/>
                </a:cubicBezTo>
                <a:lnTo>
                  <a:pt x="14102" y="19"/>
                </a:lnTo>
                <a:lnTo>
                  <a:pt x="7364" y="1944"/>
                </a:lnTo>
                <a:lnTo>
                  <a:pt x="626" y="19"/>
                </a:lnTo>
                <a:lnTo>
                  <a:pt x="623" y="27"/>
                </a:lnTo>
                <a:cubicBezTo>
                  <a:pt x="580" y="14"/>
                  <a:pt x="538" y="0"/>
                  <a:pt x="491" y="0"/>
                </a:cubicBezTo>
                <a:cubicBezTo>
                  <a:pt x="220" y="0"/>
                  <a:pt x="0" y="220"/>
                  <a:pt x="0" y="491"/>
                </a:cubicBezTo>
                <a:lnTo>
                  <a:pt x="0" y="19145"/>
                </a:lnTo>
                <a:cubicBezTo>
                  <a:pt x="0" y="19370"/>
                  <a:pt x="153" y="19551"/>
                  <a:pt x="359" y="19610"/>
                </a:cubicBezTo>
                <a:lnTo>
                  <a:pt x="356" y="19618"/>
                </a:lnTo>
                <a:lnTo>
                  <a:pt x="7228" y="21581"/>
                </a:lnTo>
                <a:lnTo>
                  <a:pt x="7231" y="21573"/>
                </a:lnTo>
                <a:cubicBezTo>
                  <a:pt x="7274" y="21586"/>
                  <a:pt x="7317" y="21600"/>
                  <a:pt x="7364" y="21600"/>
                </a:cubicBezTo>
                <a:cubicBezTo>
                  <a:pt x="7411" y="21600"/>
                  <a:pt x="7453" y="21586"/>
                  <a:pt x="7496" y="21573"/>
                </a:cubicBezTo>
                <a:lnTo>
                  <a:pt x="7499" y="21581"/>
                </a:lnTo>
                <a:lnTo>
                  <a:pt x="14236" y="19656"/>
                </a:lnTo>
                <a:lnTo>
                  <a:pt x="20975" y="21581"/>
                </a:lnTo>
                <a:lnTo>
                  <a:pt x="20977" y="21573"/>
                </a:lnTo>
                <a:cubicBezTo>
                  <a:pt x="21020" y="21586"/>
                  <a:pt x="21062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lnTo>
                  <a:pt x="21600" y="2455"/>
                </a:lnTo>
                <a:cubicBezTo>
                  <a:pt x="21600" y="2231"/>
                  <a:pt x="21447" y="2049"/>
                  <a:pt x="21241" y="1990"/>
                </a:cubicBezTo>
                <a:moveTo>
                  <a:pt x="16435" y="9275"/>
                </a:moveTo>
                <a:lnTo>
                  <a:pt x="16518" y="9374"/>
                </a:lnTo>
                <a:lnTo>
                  <a:pt x="17269" y="8740"/>
                </a:lnTo>
                <a:lnTo>
                  <a:pt x="17184" y="8640"/>
                </a:lnTo>
                <a:cubicBezTo>
                  <a:pt x="17013" y="8438"/>
                  <a:pt x="16840" y="8236"/>
                  <a:pt x="16677" y="8019"/>
                </a:cubicBezTo>
                <a:lnTo>
                  <a:pt x="15891" y="8606"/>
                </a:lnTo>
                <a:cubicBezTo>
                  <a:pt x="16066" y="8840"/>
                  <a:pt x="16251" y="9059"/>
                  <a:pt x="16435" y="9275"/>
                </a:cubicBezTo>
                <a:moveTo>
                  <a:pt x="6270" y="11022"/>
                </a:moveTo>
                <a:lnTo>
                  <a:pt x="5739" y="10196"/>
                </a:lnTo>
                <a:cubicBezTo>
                  <a:pt x="5432" y="10394"/>
                  <a:pt x="5153" y="10605"/>
                  <a:pt x="4909" y="10825"/>
                </a:cubicBezTo>
                <a:lnTo>
                  <a:pt x="5568" y="11554"/>
                </a:lnTo>
                <a:cubicBezTo>
                  <a:pt x="5772" y="11370"/>
                  <a:pt x="6008" y="11191"/>
                  <a:pt x="6270" y="11022"/>
                </a:cubicBezTo>
                <a:moveTo>
                  <a:pt x="5004" y="12185"/>
                </a:moveTo>
                <a:lnTo>
                  <a:pt x="4196" y="11628"/>
                </a:lnTo>
                <a:cubicBezTo>
                  <a:pt x="3975" y="11949"/>
                  <a:pt x="3812" y="12288"/>
                  <a:pt x="3713" y="12634"/>
                </a:cubicBezTo>
                <a:lnTo>
                  <a:pt x="4656" y="12906"/>
                </a:lnTo>
                <a:cubicBezTo>
                  <a:pt x="4727" y="12661"/>
                  <a:pt x="4844" y="12418"/>
                  <a:pt x="5004" y="12185"/>
                </a:cubicBezTo>
                <a:moveTo>
                  <a:pt x="10467" y="8318"/>
                </a:moveTo>
                <a:lnTo>
                  <a:pt x="9972" y="7470"/>
                </a:lnTo>
                <a:cubicBezTo>
                  <a:pt x="9623" y="7674"/>
                  <a:pt x="9362" y="7936"/>
                  <a:pt x="9132" y="8189"/>
                </a:cubicBezTo>
                <a:lnTo>
                  <a:pt x="9857" y="8850"/>
                </a:lnTo>
                <a:cubicBezTo>
                  <a:pt x="10063" y="8624"/>
                  <a:pt x="10245" y="8448"/>
                  <a:pt x="10467" y="8318"/>
                </a:cubicBezTo>
                <a:moveTo>
                  <a:pt x="3927" y="15709"/>
                </a:moveTo>
                <a:cubicBezTo>
                  <a:pt x="4469" y="15709"/>
                  <a:pt x="4909" y="15270"/>
                  <a:pt x="4909" y="14727"/>
                </a:cubicBezTo>
                <a:cubicBezTo>
                  <a:pt x="4909" y="14185"/>
                  <a:pt x="4469" y="13745"/>
                  <a:pt x="3927" y="13745"/>
                </a:cubicBezTo>
                <a:cubicBezTo>
                  <a:pt x="3385" y="13745"/>
                  <a:pt x="2945" y="14185"/>
                  <a:pt x="2945" y="14727"/>
                </a:cubicBezTo>
                <a:cubicBezTo>
                  <a:pt x="2945" y="15270"/>
                  <a:pt x="3385" y="15709"/>
                  <a:pt x="3927" y="15709"/>
                </a:cubicBezTo>
                <a:moveTo>
                  <a:pt x="12273" y="7855"/>
                </a:moveTo>
                <a:cubicBezTo>
                  <a:pt x="12815" y="7855"/>
                  <a:pt x="13255" y="7415"/>
                  <a:pt x="13255" y="6873"/>
                </a:cubicBezTo>
                <a:cubicBezTo>
                  <a:pt x="13255" y="6331"/>
                  <a:pt x="12815" y="5891"/>
                  <a:pt x="12273" y="5891"/>
                </a:cubicBezTo>
                <a:cubicBezTo>
                  <a:pt x="11730" y="5891"/>
                  <a:pt x="11291" y="6331"/>
                  <a:pt x="11291" y="6873"/>
                </a:cubicBezTo>
                <a:cubicBezTo>
                  <a:pt x="11291" y="7415"/>
                  <a:pt x="11730" y="7855"/>
                  <a:pt x="12273" y="785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18" name="Shape 2940">
            <a:extLst>
              <a:ext uri="{FF2B5EF4-FFF2-40B4-BE49-F238E27FC236}">
                <a16:creationId xmlns:a16="http://schemas.microsoft.com/office/drawing/2014/main" id="{5F2369FD-5152-7436-37B0-4D0C3D8F2AB9}"/>
              </a:ext>
            </a:extLst>
          </p:cNvPr>
          <p:cNvSpPr/>
          <p:nvPr/>
        </p:nvSpPr>
        <p:spPr>
          <a:xfrm>
            <a:off x="6119851" y="8526005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345"/>
                </a:moveTo>
                <a:cubicBezTo>
                  <a:pt x="9444" y="8345"/>
                  <a:pt x="8345" y="9444"/>
                  <a:pt x="8345" y="10800"/>
                </a:cubicBezTo>
                <a:cubicBezTo>
                  <a:pt x="8345" y="12156"/>
                  <a:pt x="9444" y="13255"/>
                  <a:pt x="10800" y="13255"/>
                </a:cubicBezTo>
                <a:cubicBezTo>
                  <a:pt x="12156" y="13255"/>
                  <a:pt x="13255" y="12156"/>
                  <a:pt x="13255" y="10800"/>
                </a:cubicBezTo>
                <a:cubicBezTo>
                  <a:pt x="13255" y="9444"/>
                  <a:pt x="12156" y="8345"/>
                  <a:pt x="10800" y="8345"/>
                </a:cubicBezTo>
                <a:moveTo>
                  <a:pt x="11291" y="20593"/>
                </a:moveTo>
                <a:lnTo>
                  <a:pt x="11291" y="17182"/>
                </a:lnTo>
                <a:cubicBezTo>
                  <a:pt x="11291" y="16910"/>
                  <a:pt x="11071" y="16691"/>
                  <a:pt x="10800" y="16691"/>
                </a:cubicBezTo>
                <a:cubicBezTo>
                  <a:pt x="10529" y="16691"/>
                  <a:pt x="10309" y="16910"/>
                  <a:pt x="10309" y="17182"/>
                </a:cubicBezTo>
                <a:lnTo>
                  <a:pt x="10309" y="20593"/>
                </a:lnTo>
                <a:cubicBezTo>
                  <a:pt x="5280" y="20344"/>
                  <a:pt x="1255" y="16319"/>
                  <a:pt x="1006" y="11291"/>
                </a:cubicBezTo>
                <a:lnTo>
                  <a:pt x="4418" y="11291"/>
                </a:lnTo>
                <a:cubicBezTo>
                  <a:pt x="4690" y="11291"/>
                  <a:pt x="4909" y="11071"/>
                  <a:pt x="4909" y="10800"/>
                </a:cubicBezTo>
                <a:cubicBezTo>
                  <a:pt x="4909" y="10529"/>
                  <a:pt x="4690" y="10309"/>
                  <a:pt x="4418" y="10309"/>
                </a:cubicBezTo>
                <a:lnTo>
                  <a:pt x="1006" y="10309"/>
                </a:lnTo>
                <a:cubicBezTo>
                  <a:pt x="1255" y="5281"/>
                  <a:pt x="5280" y="1256"/>
                  <a:pt x="10309" y="1007"/>
                </a:cubicBezTo>
                <a:lnTo>
                  <a:pt x="10309" y="4418"/>
                </a:lnTo>
                <a:cubicBezTo>
                  <a:pt x="10309" y="4690"/>
                  <a:pt x="10529" y="4909"/>
                  <a:pt x="10800" y="4909"/>
                </a:cubicBezTo>
                <a:cubicBezTo>
                  <a:pt x="11071" y="4909"/>
                  <a:pt x="11291" y="4690"/>
                  <a:pt x="11291" y="4418"/>
                </a:cubicBezTo>
                <a:lnTo>
                  <a:pt x="11291" y="1007"/>
                </a:lnTo>
                <a:cubicBezTo>
                  <a:pt x="16320" y="1256"/>
                  <a:pt x="20345" y="5281"/>
                  <a:pt x="20594" y="10309"/>
                </a:cubicBezTo>
                <a:lnTo>
                  <a:pt x="17182" y="10309"/>
                </a:lnTo>
                <a:cubicBezTo>
                  <a:pt x="16910" y="10309"/>
                  <a:pt x="16691" y="10529"/>
                  <a:pt x="16691" y="10800"/>
                </a:cubicBezTo>
                <a:cubicBezTo>
                  <a:pt x="16691" y="11071"/>
                  <a:pt x="16910" y="11291"/>
                  <a:pt x="17182" y="11291"/>
                </a:cubicBezTo>
                <a:lnTo>
                  <a:pt x="20594" y="11291"/>
                </a:lnTo>
                <a:cubicBezTo>
                  <a:pt x="20345" y="16319"/>
                  <a:pt x="16320" y="20344"/>
                  <a:pt x="11291" y="20593"/>
                </a:cubicBezTo>
                <a:moveTo>
                  <a:pt x="10800" y="0"/>
                </a:moveTo>
                <a:cubicBezTo>
                  <a:pt x="10800" y="0"/>
                  <a:pt x="10800" y="0"/>
                  <a:pt x="10800" y="0"/>
                </a:cubicBezTo>
                <a:cubicBezTo>
                  <a:pt x="10800" y="0"/>
                  <a:pt x="10800" y="0"/>
                  <a:pt x="10800" y="0"/>
                </a:cubicBez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19" name="Shape 2941">
            <a:extLst>
              <a:ext uri="{FF2B5EF4-FFF2-40B4-BE49-F238E27FC236}">
                <a16:creationId xmlns:a16="http://schemas.microsoft.com/office/drawing/2014/main" id="{AA2EF9DC-D024-979A-721C-B3B0B8117369}"/>
              </a:ext>
            </a:extLst>
          </p:cNvPr>
          <p:cNvSpPr/>
          <p:nvPr/>
        </p:nvSpPr>
        <p:spPr>
          <a:xfrm>
            <a:off x="6919950" y="8526005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20593"/>
                </a:moveTo>
                <a:lnTo>
                  <a:pt x="11291" y="17648"/>
                </a:lnTo>
                <a:cubicBezTo>
                  <a:pt x="14694" y="17407"/>
                  <a:pt x="17408" y="14693"/>
                  <a:pt x="17649" y="11291"/>
                </a:cubicBezTo>
                <a:lnTo>
                  <a:pt x="20594" y="11291"/>
                </a:lnTo>
                <a:cubicBezTo>
                  <a:pt x="20345" y="16319"/>
                  <a:pt x="16320" y="20344"/>
                  <a:pt x="11291" y="20593"/>
                </a:cubicBezTo>
                <a:moveTo>
                  <a:pt x="11291" y="13205"/>
                </a:moveTo>
                <a:cubicBezTo>
                  <a:pt x="12252" y="13010"/>
                  <a:pt x="13005" y="12252"/>
                  <a:pt x="13201" y="11291"/>
                </a:cubicBezTo>
                <a:lnTo>
                  <a:pt x="16667" y="11291"/>
                </a:lnTo>
                <a:cubicBezTo>
                  <a:pt x="16431" y="14152"/>
                  <a:pt x="14152" y="16429"/>
                  <a:pt x="11291" y="16666"/>
                </a:cubicBezTo>
                <a:cubicBezTo>
                  <a:pt x="11291" y="16666"/>
                  <a:pt x="11291" y="13205"/>
                  <a:pt x="11291" y="13205"/>
                </a:cubicBezTo>
                <a:close/>
                <a:moveTo>
                  <a:pt x="11291" y="4934"/>
                </a:moveTo>
                <a:cubicBezTo>
                  <a:pt x="12233" y="5012"/>
                  <a:pt x="13111" y="5315"/>
                  <a:pt x="13875" y="5784"/>
                </a:cubicBezTo>
                <a:cubicBezTo>
                  <a:pt x="13793" y="5967"/>
                  <a:pt x="13745" y="6168"/>
                  <a:pt x="13745" y="6382"/>
                </a:cubicBezTo>
                <a:cubicBezTo>
                  <a:pt x="13745" y="7195"/>
                  <a:pt x="14405" y="7855"/>
                  <a:pt x="15218" y="7855"/>
                </a:cubicBezTo>
                <a:cubicBezTo>
                  <a:pt x="15432" y="7855"/>
                  <a:pt x="15633" y="7807"/>
                  <a:pt x="15816" y="7725"/>
                </a:cubicBezTo>
                <a:cubicBezTo>
                  <a:pt x="16286" y="8489"/>
                  <a:pt x="16589" y="9367"/>
                  <a:pt x="16667" y="10309"/>
                </a:cubicBezTo>
                <a:lnTo>
                  <a:pt x="13201" y="10309"/>
                </a:lnTo>
                <a:cubicBezTo>
                  <a:pt x="13005" y="9348"/>
                  <a:pt x="12252" y="8590"/>
                  <a:pt x="11291" y="8395"/>
                </a:cubicBezTo>
                <a:cubicBezTo>
                  <a:pt x="11291" y="8395"/>
                  <a:pt x="11291" y="4934"/>
                  <a:pt x="11291" y="4934"/>
                </a:cubicBezTo>
                <a:close/>
                <a:moveTo>
                  <a:pt x="11291" y="1007"/>
                </a:moveTo>
                <a:cubicBezTo>
                  <a:pt x="16320" y="1256"/>
                  <a:pt x="20345" y="5281"/>
                  <a:pt x="20594" y="10309"/>
                </a:cubicBezTo>
                <a:lnTo>
                  <a:pt x="17649" y="10309"/>
                </a:lnTo>
                <a:cubicBezTo>
                  <a:pt x="17563" y="9102"/>
                  <a:pt x="17162" y="7985"/>
                  <a:pt x="16534" y="7031"/>
                </a:cubicBezTo>
                <a:cubicBezTo>
                  <a:pt x="16631" y="6835"/>
                  <a:pt x="16691" y="6616"/>
                  <a:pt x="16691" y="6382"/>
                </a:cubicBezTo>
                <a:cubicBezTo>
                  <a:pt x="16691" y="5569"/>
                  <a:pt x="16032" y="4909"/>
                  <a:pt x="15218" y="4909"/>
                </a:cubicBezTo>
                <a:cubicBezTo>
                  <a:pt x="14984" y="4909"/>
                  <a:pt x="14765" y="4969"/>
                  <a:pt x="14568" y="5066"/>
                </a:cubicBezTo>
                <a:cubicBezTo>
                  <a:pt x="13614" y="4439"/>
                  <a:pt x="12498" y="4038"/>
                  <a:pt x="11291" y="3952"/>
                </a:cubicBezTo>
                <a:cubicBezTo>
                  <a:pt x="11291" y="3952"/>
                  <a:pt x="11291" y="1007"/>
                  <a:pt x="11291" y="1007"/>
                </a:cubicBezTo>
                <a:close/>
                <a:moveTo>
                  <a:pt x="10309" y="3949"/>
                </a:moveTo>
                <a:cubicBezTo>
                  <a:pt x="7225" y="4167"/>
                  <a:pt x="4703" y="6417"/>
                  <a:pt x="4078" y="9370"/>
                </a:cubicBezTo>
                <a:cubicBezTo>
                  <a:pt x="3590" y="9486"/>
                  <a:pt x="3196" y="9843"/>
                  <a:pt x="3030" y="10309"/>
                </a:cubicBezTo>
                <a:lnTo>
                  <a:pt x="1006" y="10309"/>
                </a:lnTo>
                <a:cubicBezTo>
                  <a:pt x="1255" y="5281"/>
                  <a:pt x="5280" y="1256"/>
                  <a:pt x="10309" y="1007"/>
                </a:cubicBezTo>
                <a:cubicBezTo>
                  <a:pt x="10309" y="1007"/>
                  <a:pt x="10309" y="3949"/>
                  <a:pt x="10309" y="3949"/>
                </a:cubicBezTo>
                <a:close/>
                <a:moveTo>
                  <a:pt x="10309" y="8395"/>
                </a:moveTo>
                <a:cubicBezTo>
                  <a:pt x="9348" y="8590"/>
                  <a:pt x="8595" y="9348"/>
                  <a:pt x="8399" y="10309"/>
                </a:cubicBezTo>
                <a:lnTo>
                  <a:pt x="5796" y="10309"/>
                </a:lnTo>
                <a:cubicBezTo>
                  <a:pt x="5666" y="9948"/>
                  <a:pt x="5405" y="9649"/>
                  <a:pt x="5062" y="9482"/>
                </a:cubicBezTo>
                <a:cubicBezTo>
                  <a:pt x="5626" y="7018"/>
                  <a:pt x="7730" y="5144"/>
                  <a:pt x="10309" y="4930"/>
                </a:cubicBezTo>
                <a:cubicBezTo>
                  <a:pt x="10309" y="4930"/>
                  <a:pt x="10309" y="8395"/>
                  <a:pt x="10309" y="8395"/>
                </a:cubicBezTo>
                <a:close/>
                <a:moveTo>
                  <a:pt x="10309" y="16670"/>
                </a:moveTo>
                <a:cubicBezTo>
                  <a:pt x="7730" y="16456"/>
                  <a:pt x="5626" y="14582"/>
                  <a:pt x="5062" y="12118"/>
                </a:cubicBezTo>
                <a:cubicBezTo>
                  <a:pt x="5405" y="11951"/>
                  <a:pt x="5666" y="11652"/>
                  <a:pt x="5796" y="11291"/>
                </a:cubicBezTo>
                <a:lnTo>
                  <a:pt x="8399" y="11291"/>
                </a:lnTo>
                <a:cubicBezTo>
                  <a:pt x="8595" y="12252"/>
                  <a:pt x="9348" y="13010"/>
                  <a:pt x="10309" y="13205"/>
                </a:cubicBezTo>
                <a:cubicBezTo>
                  <a:pt x="10309" y="13205"/>
                  <a:pt x="10309" y="16670"/>
                  <a:pt x="10309" y="16670"/>
                </a:cubicBezTo>
                <a:close/>
                <a:moveTo>
                  <a:pt x="10309" y="20593"/>
                </a:moveTo>
                <a:cubicBezTo>
                  <a:pt x="5280" y="20344"/>
                  <a:pt x="1255" y="16319"/>
                  <a:pt x="1006" y="11291"/>
                </a:cubicBezTo>
                <a:lnTo>
                  <a:pt x="3030" y="11291"/>
                </a:lnTo>
                <a:cubicBezTo>
                  <a:pt x="3196" y="11757"/>
                  <a:pt x="3590" y="12114"/>
                  <a:pt x="4078" y="12230"/>
                </a:cubicBezTo>
                <a:cubicBezTo>
                  <a:pt x="4703" y="15183"/>
                  <a:pt x="7225" y="17434"/>
                  <a:pt x="10309" y="17651"/>
                </a:cubicBezTo>
                <a:cubicBezTo>
                  <a:pt x="10309" y="17651"/>
                  <a:pt x="10309" y="20593"/>
                  <a:pt x="10309" y="20593"/>
                </a:cubicBezTo>
                <a:close/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20" name="Shape 2942">
            <a:extLst>
              <a:ext uri="{FF2B5EF4-FFF2-40B4-BE49-F238E27FC236}">
                <a16:creationId xmlns:a16="http://schemas.microsoft.com/office/drawing/2014/main" id="{06100631-F019-16B6-1F70-8BDAFFA8425F}"/>
              </a:ext>
            </a:extLst>
          </p:cNvPr>
          <p:cNvSpPr/>
          <p:nvPr/>
        </p:nvSpPr>
        <p:spPr>
          <a:xfrm>
            <a:off x="7758150" y="8526005"/>
            <a:ext cx="3429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2524"/>
                </a:moveTo>
                <a:cubicBezTo>
                  <a:pt x="19362" y="12218"/>
                  <a:pt x="17455" y="11782"/>
                  <a:pt x="15000" y="11782"/>
                </a:cubicBezTo>
                <a:cubicBezTo>
                  <a:pt x="12625" y="11782"/>
                  <a:pt x="11514" y="12089"/>
                  <a:pt x="10534" y="12360"/>
                </a:cubicBezTo>
                <a:cubicBezTo>
                  <a:pt x="9751" y="12577"/>
                  <a:pt x="9076" y="12764"/>
                  <a:pt x="7800" y="12764"/>
                </a:cubicBezTo>
                <a:cubicBezTo>
                  <a:pt x="6097" y="12764"/>
                  <a:pt x="5268" y="12537"/>
                  <a:pt x="4390" y="12298"/>
                </a:cubicBezTo>
                <a:cubicBezTo>
                  <a:pt x="3564" y="12073"/>
                  <a:pt x="2709" y="11842"/>
                  <a:pt x="1200" y="11792"/>
                </a:cubicBezTo>
                <a:lnTo>
                  <a:pt x="1200" y="992"/>
                </a:lnTo>
                <a:cubicBezTo>
                  <a:pt x="2511" y="1038"/>
                  <a:pt x="3242" y="1238"/>
                  <a:pt x="4010" y="1448"/>
                </a:cubicBezTo>
                <a:cubicBezTo>
                  <a:pt x="4941" y="1701"/>
                  <a:pt x="5903" y="1964"/>
                  <a:pt x="7800" y="1964"/>
                </a:cubicBezTo>
                <a:cubicBezTo>
                  <a:pt x="9273" y="1964"/>
                  <a:pt x="10109" y="1733"/>
                  <a:pt x="10918" y="1508"/>
                </a:cubicBezTo>
                <a:cubicBezTo>
                  <a:pt x="11854" y="1250"/>
                  <a:pt x="12823" y="982"/>
                  <a:pt x="15000" y="982"/>
                </a:cubicBezTo>
                <a:cubicBezTo>
                  <a:pt x="17661" y="982"/>
                  <a:pt x="19648" y="1545"/>
                  <a:pt x="20400" y="1794"/>
                </a:cubicBezTo>
                <a:cubicBezTo>
                  <a:pt x="20400" y="1794"/>
                  <a:pt x="20400" y="12524"/>
                  <a:pt x="20400" y="12524"/>
                </a:cubicBezTo>
                <a:close/>
                <a:moveTo>
                  <a:pt x="21594" y="1473"/>
                </a:moveTo>
                <a:cubicBezTo>
                  <a:pt x="21594" y="1293"/>
                  <a:pt x="21478" y="1120"/>
                  <a:pt x="21268" y="1034"/>
                </a:cubicBezTo>
                <a:cubicBezTo>
                  <a:pt x="21165" y="991"/>
                  <a:pt x="18699" y="0"/>
                  <a:pt x="15000" y="0"/>
                </a:cubicBezTo>
                <a:cubicBezTo>
                  <a:pt x="12625" y="0"/>
                  <a:pt x="11514" y="308"/>
                  <a:pt x="10534" y="579"/>
                </a:cubicBezTo>
                <a:cubicBezTo>
                  <a:pt x="9751" y="795"/>
                  <a:pt x="9076" y="982"/>
                  <a:pt x="7800" y="982"/>
                </a:cubicBezTo>
                <a:cubicBezTo>
                  <a:pt x="6097" y="982"/>
                  <a:pt x="5268" y="756"/>
                  <a:pt x="4390" y="516"/>
                </a:cubicBezTo>
                <a:cubicBezTo>
                  <a:pt x="3459" y="263"/>
                  <a:pt x="2497" y="0"/>
                  <a:pt x="600" y="0"/>
                </a:cubicBezTo>
                <a:cubicBezTo>
                  <a:pt x="268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932" y="21600"/>
                  <a:pt x="1200" y="21380"/>
                  <a:pt x="1200" y="21109"/>
                </a:cubicBezTo>
                <a:lnTo>
                  <a:pt x="1200" y="12774"/>
                </a:lnTo>
                <a:cubicBezTo>
                  <a:pt x="2511" y="12820"/>
                  <a:pt x="3242" y="13020"/>
                  <a:pt x="4010" y="13230"/>
                </a:cubicBezTo>
                <a:cubicBezTo>
                  <a:pt x="4941" y="13483"/>
                  <a:pt x="5903" y="13745"/>
                  <a:pt x="7800" y="13745"/>
                </a:cubicBezTo>
                <a:cubicBezTo>
                  <a:pt x="9273" y="13745"/>
                  <a:pt x="10109" y="13514"/>
                  <a:pt x="10918" y="13291"/>
                </a:cubicBezTo>
                <a:cubicBezTo>
                  <a:pt x="11854" y="13031"/>
                  <a:pt x="12823" y="12764"/>
                  <a:pt x="15000" y="12764"/>
                </a:cubicBezTo>
                <a:cubicBezTo>
                  <a:pt x="18400" y="12764"/>
                  <a:pt x="20709" y="13685"/>
                  <a:pt x="20733" y="13694"/>
                </a:cubicBezTo>
                <a:cubicBezTo>
                  <a:pt x="21029" y="13814"/>
                  <a:pt x="21389" y="13716"/>
                  <a:pt x="21537" y="13473"/>
                </a:cubicBezTo>
                <a:cubicBezTo>
                  <a:pt x="21580" y="13403"/>
                  <a:pt x="21594" y="13328"/>
                  <a:pt x="21594" y="13255"/>
                </a:cubicBezTo>
                <a:lnTo>
                  <a:pt x="21600" y="13255"/>
                </a:lnTo>
                <a:lnTo>
                  <a:pt x="21600" y="1473"/>
                </a:lnTo>
                <a:cubicBezTo>
                  <a:pt x="21600" y="1473"/>
                  <a:pt x="21594" y="1473"/>
                  <a:pt x="21594" y="1473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21" name="Shape 2943">
            <a:extLst>
              <a:ext uri="{FF2B5EF4-FFF2-40B4-BE49-F238E27FC236}">
                <a16:creationId xmlns:a16="http://schemas.microsoft.com/office/drawing/2014/main" id="{58BDE237-07FA-1D9F-F08C-A02415739C39}"/>
              </a:ext>
            </a:extLst>
          </p:cNvPr>
          <p:cNvSpPr/>
          <p:nvPr/>
        </p:nvSpPr>
        <p:spPr>
          <a:xfrm>
            <a:off x="8558250" y="8526005"/>
            <a:ext cx="3429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00" y="11782"/>
                </a:moveTo>
                <a:lnTo>
                  <a:pt x="9600" y="10800"/>
                </a:lnTo>
                <a:lnTo>
                  <a:pt x="11400" y="10800"/>
                </a:lnTo>
                <a:cubicBezTo>
                  <a:pt x="11732" y="10800"/>
                  <a:pt x="12000" y="10580"/>
                  <a:pt x="12000" y="10309"/>
                </a:cubicBezTo>
                <a:lnTo>
                  <a:pt x="12000" y="2945"/>
                </a:lnTo>
                <a:lnTo>
                  <a:pt x="19940" y="2945"/>
                </a:lnTo>
                <a:lnTo>
                  <a:pt x="16886" y="7111"/>
                </a:lnTo>
                <a:lnTo>
                  <a:pt x="16894" y="7115"/>
                </a:lnTo>
                <a:cubicBezTo>
                  <a:pt x="16840" y="7189"/>
                  <a:pt x="16800" y="7272"/>
                  <a:pt x="16800" y="7364"/>
                </a:cubicBezTo>
                <a:cubicBezTo>
                  <a:pt x="16800" y="7457"/>
                  <a:pt x="16840" y="7538"/>
                  <a:pt x="16894" y="7612"/>
                </a:cubicBezTo>
                <a:lnTo>
                  <a:pt x="16886" y="7616"/>
                </a:lnTo>
                <a:lnTo>
                  <a:pt x="19940" y="11782"/>
                </a:lnTo>
                <a:cubicBezTo>
                  <a:pt x="19940" y="11782"/>
                  <a:pt x="9600" y="11782"/>
                  <a:pt x="9600" y="11782"/>
                </a:cubicBezTo>
                <a:close/>
                <a:moveTo>
                  <a:pt x="1200" y="982"/>
                </a:moveTo>
                <a:lnTo>
                  <a:pt x="10800" y="982"/>
                </a:lnTo>
                <a:lnTo>
                  <a:pt x="10800" y="9818"/>
                </a:lnTo>
                <a:lnTo>
                  <a:pt x="1200" y="9818"/>
                </a:lnTo>
                <a:cubicBezTo>
                  <a:pt x="1200" y="9818"/>
                  <a:pt x="1200" y="982"/>
                  <a:pt x="1200" y="982"/>
                </a:cubicBezTo>
                <a:close/>
                <a:moveTo>
                  <a:pt x="21514" y="12020"/>
                </a:moveTo>
                <a:lnTo>
                  <a:pt x="18100" y="7364"/>
                </a:lnTo>
                <a:lnTo>
                  <a:pt x="21514" y="2707"/>
                </a:lnTo>
                <a:lnTo>
                  <a:pt x="21506" y="2703"/>
                </a:lnTo>
                <a:cubicBezTo>
                  <a:pt x="21560" y="2629"/>
                  <a:pt x="21600" y="2547"/>
                  <a:pt x="21600" y="2455"/>
                </a:cubicBezTo>
                <a:cubicBezTo>
                  <a:pt x="21600" y="2183"/>
                  <a:pt x="21332" y="1964"/>
                  <a:pt x="21000" y="1964"/>
                </a:cubicBezTo>
                <a:lnTo>
                  <a:pt x="12000" y="1964"/>
                </a:lnTo>
                <a:lnTo>
                  <a:pt x="12000" y="491"/>
                </a:lnTo>
                <a:cubicBezTo>
                  <a:pt x="12000" y="220"/>
                  <a:pt x="11732" y="0"/>
                  <a:pt x="11400" y="0"/>
                </a:cubicBezTo>
                <a:lnTo>
                  <a:pt x="600" y="0"/>
                </a:lnTo>
                <a:cubicBezTo>
                  <a:pt x="268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932" y="21600"/>
                  <a:pt x="1200" y="21380"/>
                  <a:pt x="1200" y="21109"/>
                </a:cubicBezTo>
                <a:lnTo>
                  <a:pt x="1200" y="10800"/>
                </a:lnTo>
                <a:lnTo>
                  <a:pt x="8400" y="10800"/>
                </a:lnTo>
                <a:lnTo>
                  <a:pt x="8400" y="12273"/>
                </a:lnTo>
                <a:cubicBezTo>
                  <a:pt x="8400" y="12544"/>
                  <a:pt x="8668" y="12764"/>
                  <a:pt x="9000" y="12764"/>
                </a:cubicBezTo>
                <a:lnTo>
                  <a:pt x="21000" y="12764"/>
                </a:lnTo>
                <a:cubicBezTo>
                  <a:pt x="21332" y="12764"/>
                  <a:pt x="21600" y="12544"/>
                  <a:pt x="21600" y="12273"/>
                </a:cubicBezTo>
                <a:cubicBezTo>
                  <a:pt x="21600" y="12181"/>
                  <a:pt x="21560" y="12098"/>
                  <a:pt x="21506" y="12024"/>
                </a:cubicBezTo>
                <a:cubicBezTo>
                  <a:pt x="21506" y="12024"/>
                  <a:pt x="21514" y="12020"/>
                  <a:pt x="21514" y="12020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22" name="Shape 2944">
            <a:extLst>
              <a:ext uri="{FF2B5EF4-FFF2-40B4-BE49-F238E27FC236}">
                <a16:creationId xmlns:a16="http://schemas.microsoft.com/office/drawing/2014/main" id="{0515464E-A0EA-9A0A-451B-82F613F1572A}"/>
              </a:ext>
            </a:extLst>
          </p:cNvPr>
          <p:cNvSpPr/>
          <p:nvPr/>
        </p:nvSpPr>
        <p:spPr>
          <a:xfrm>
            <a:off x="9377401" y="8516167"/>
            <a:ext cx="419100" cy="4190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23" name="Shape 2945">
            <a:extLst>
              <a:ext uri="{FF2B5EF4-FFF2-40B4-BE49-F238E27FC236}">
                <a16:creationId xmlns:a16="http://schemas.microsoft.com/office/drawing/2014/main" id="{587D4308-D358-8160-B62B-94F0F604FFA7}"/>
              </a:ext>
            </a:extLst>
          </p:cNvPr>
          <p:cNvSpPr/>
          <p:nvPr/>
        </p:nvSpPr>
        <p:spPr>
          <a:xfrm>
            <a:off x="10177500" y="8516167"/>
            <a:ext cx="419100" cy="4190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58" y="8342"/>
                </a:moveTo>
                <a:cubicBezTo>
                  <a:pt x="17614" y="6914"/>
                  <a:pt x="17383" y="5576"/>
                  <a:pt x="17008" y="4408"/>
                </a:cubicBezTo>
                <a:cubicBezTo>
                  <a:pt x="17543" y="4130"/>
                  <a:pt x="18018" y="3797"/>
                  <a:pt x="18435" y="3427"/>
                </a:cubicBezTo>
                <a:cubicBezTo>
                  <a:pt x="19673" y="4722"/>
                  <a:pt x="20474" y="6437"/>
                  <a:pt x="20593" y="8342"/>
                </a:cubicBezTo>
                <a:cubicBezTo>
                  <a:pt x="20593" y="8342"/>
                  <a:pt x="17658" y="8342"/>
                  <a:pt x="17658" y="8342"/>
                </a:cubicBezTo>
                <a:close/>
                <a:moveTo>
                  <a:pt x="15485" y="1482"/>
                </a:moveTo>
                <a:cubicBezTo>
                  <a:pt x="16306" y="1786"/>
                  <a:pt x="17058" y="2226"/>
                  <a:pt x="17723" y="2769"/>
                </a:cubicBezTo>
                <a:cubicBezTo>
                  <a:pt x="17412" y="3036"/>
                  <a:pt x="17056" y="3275"/>
                  <a:pt x="16666" y="3486"/>
                </a:cubicBezTo>
                <a:cubicBezTo>
                  <a:pt x="16337" y="2707"/>
                  <a:pt x="15939" y="2026"/>
                  <a:pt x="15485" y="1482"/>
                </a:cubicBezTo>
                <a:moveTo>
                  <a:pt x="12764" y="0"/>
                </a:moveTo>
                <a:cubicBezTo>
                  <a:pt x="9919" y="0"/>
                  <a:pt x="7396" y="1350"/>
                  <a:pt x="5780" y="3437"/>
                </a:cubicBezTo>
                <a:cubicBezTo>
                  <a:pt x="6514" y="3197"/>
                  <a:pt x="7287" y="3044"/>
                  <a:pt x="8086" y="2983"/>
                </a:cubicBezTo>
                <a:cubicBezTo>
                  <a:pt x="7991" y="2912"/>
                  <a:pt x="7892" y="2844"/>
                  <a:pt x="7804" y="2769"/>
                </a:cubicBezTo>
                <a:cubicBezTo>
                  <a:pt x="8469" y="2226"/>
                  <a:pt x="9222" y="1786"/>
                  <a:pt x="10042" y="1482"/>
                </a:cubicBezTo>
                <a:cubicBezTo>
                  <a:pt x="9694" y="1899"/>
                  <a:pt x="9380" y="2398"/>
                  <a:pt x="9104" y="2959"/>
                </a:cubicBezTo>
                <a:cubicBezTo>
                  <a:pt x="9451" y="2968"/>
                  <a:pt x="9793" y="2996"/>
                  <a:pt x="10131" y="3040"/>
                </a:cubicBezTo>
                <a:cubicBezTo>
                  <a:pt x="10712" y="1983"/>
                  <a:pt x="11449" y="1263"/>
                  <a:pt x="12269" y="1056"/>
                </a:cubicBezTo>
                <a:lnTo>
                  <a:pt x="12269" y="3575"/>
                </a:lnTo>
                <a:cubicBezTo>
                  <a:pt x="12608" y="3701"/>
                  <a:pt x="12938" y="3844"/>
                  <a:pt x="13258" y="4006"/>
                </a:cubicBezTo>
                <a:lnTo>
                  <a:pt x="13258" y="1056"/>
                </a:lnTo>
                <a:cubicBezTo>
                  <a:pt x="14282" y="1315"/>
                  <a:pt x="15181" y="2363"/>
                  <a:pt x="15801" y="3883"/>
                </a:cubicBezTo>
                <a:cubicBezTo>
                  <a:pt x="15207" y="4107"/>
                  <a:pt x="14555" y="4261"/>
                  <a:pt x="13865" y="4342"/>
                </a:cubicBezTo>
                <a:cubicBezTo>
                  <a:pt x="14263" y="4581"/>
                  <a:pt x="14647" y="4840"/>
                  <a:pt x="15006" y="5131"/>
                </a:cubicBezTo>
                <a:cubicBezTo>
                  <a:pt x="15391" y="5041"/>
                  <a:pt x="15767" y="4935"/>
                  <a:pt x="16122" y="4801"/>
                </a:cubicBezTo>
                <a:cubicBezTo>
                  <a:pt x="16296" y="5379"/>
                  <a:pt x="16430" y="6009"/>
                  <a:pt x="16526" y="6670"/>
                </a:cubicBezTo>
                <a:cubicBezTo>
                  <a:pt x="17157" y="7466"/>
                  <a:pt x="17663" y="8363"/>
                  <a:pt x="18025" y="9331"/>
                </a:cubicBezTo>
                <a:lnTo>
                  <a:pt x="20593" y="9331"/>
                </a:lnTo>
                <a:cubicBezTo>
                  <a:pt x="20478" y="11173"/>
                  <a:pt x="19721" y="12834"/>
                  <a:pt x="18551" y="14114"/>
                </a:cubicBezTo>
                <a:cubicBezTo>
                  <a:pt x="18470" y="14700"/>
                  <a:pt x="18342" y="15272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13731" y="12269"/>
                </a:moveTo>
                <a:cubicBezTo>
                  <a:pt x="13687" y="10842"/>
                  <a:pt x="13456" y="9504"/>
                  <a:pt x="13081" y="8335"/>
                </a:cubicBezTo>
                <a:cubicBezTo>
                  <a:pt x="13616" y="8057"/>
                  <a:pt x="14091" y="7725"/>
                  <a:pt x="14507" y="7354"/>
                </a:cubicBezTo>
                <a:cubicBezTo>
                  <a:pt x="15746" y="8649"/>
                  <a:pt x="16547" y="10365"/>
                  <a:pt x="16666" y="12269"/>
                </a:cubicBezTo>
                <a:cubicBezTo>
                  <a:pt x="16666" y="12269"/>
                  <a:pt x="13731" y="12269"/>
                  <a:pt x="13731" y="12269"/>
                </a:cubicBezTo>
                <a:close/>
                <a:moveTo>
                  <a:pt x="14507" y="18173"/>
                </a:moveTo>
                <a:cubicBezTo>
                  <a:pt x="14091" y="17803"/>
                  <a:pt x="13616" y="17470"/>
                  <a:pt x="13081" y="17192"/>
                </a:cubicBezTo>
                <a:cubicBezTo>
                  <a:pt x="13456" y="16024"/>
                  <a:pt x="13687" y="14686"/>
                  <a:pt x="13731" y="13258"/>
                </a:cubicBezTo>
                <a:lnTo>
                  <a:pt x="16666" y="13258"/>
                </a:lnTo>
                <a:cubicBezTo>
                  <a:pt x="16547" y="15163"/>
                  <a:pt x="15746" y="16878"/>
                  <a:pt x="14507" y="18173"/>
                </a:cubicBezTo>
                <a:moveTo>
                  <a:pt x="11558" y="20118"/>
                </a:moveTo>
                <a:cubicBezTo>
                  <a:pt x="12012" y="19574"/>
                  <a:pt x="12409" y="18893"/>
                  <a:pt x="12738" y="18114"/>
                </a:cubicBezTo>
                <a:cubicBezTo>
                  <a:pt x="13129" y="18325"/>
                  <a:pt x="13485" y="18564"/>
                  <a:pt x="13796" y="18831"/>
                </a:cubicBezTo>
                <a:cubicBezTo>
                  <a:pt x="13131" y="19374"/>
                  <a:pt x="12378" y="19814"/>
                  <a:pt x="11558" y="20118"/>
                </a:cubicBezTo>
                <a:moveTo>
                  <a:pt x="9331" y="20544"/>
                </a:moveTo>
                <a:lnTo>
                  <a:pt x="9331" y="17204"/>
                </a:lnTo>
                <a:cubicBezTo>
                  <a:pt x="10246" y="17253"/>
                  <a:pt x="11108" y="17428"/>
                  <a:pt x="11874" y="17717"/>
                </a:cubicBezTo>
                <a:cubicBezTo>
                  <a:pt x="11254" y="19237"/>
                  <a:pt x="10355" y="20286"/>
                  <a:pt x="9331" y="20544"/>
                </a:cubicBezTo>
                <a:moveTo>
                  <a:pt x="9331" y="13258"/>
                </a:moveTo>
                <a:lnTo>
                  <a:pt x="12749" y="13258"/>
                </a:lnTo>
                <a:cubicBezTo>
                  <a:pt x="12709" y="14550"/>
                  <a:pt x="12510" y="15752"/>
                  <a:pt x="12195" y="16799"/>
                </a:cubicBezTo>
                <a:cubicBezTo>
                  <a:pt x="11327" y="16471"/>
                  <a:pt x="10357" y="16273"/>
                  <a:pt x="9331" y="16223"/>
                </a:cubicBezTo>
                <a:cubicBezTo>
                  <a:pt x="9331" y="16223"/>
                  <a:pt x="9331" y="13258"/>
                  <a:pt x="9331" y="13258"/>
                </a:cubicBezTo>
                <a:close/>
                <a:moveTo>
                  <a:pt x="9331" y="9305"/>
                </a:moveTo>
                <a:cubicBezTo>
                  <a:pt x="10357" y="9254"/>
                  <a:pt x="11327" y="9056"/>
                  <a:pt x="12195" y="8728"/>
                </a:cubicBezTo>
                <a:cubicBezTo>
                  <a:pt x="12510" y="9775"/>
                  <a:pt x="12709" y="10977"/>
                  <a:pt x="12749" y="12269"/>
                </a:cubicBezTo>
                <a:lnTo>
                  <a:pt x="9331" y="12269"/>
                </a:lnTo>
                <a:cubicBezTo>
                  <a:pt x="9331" y="12269"/>
                  <a:pt x="9331" y="9305"/>
                  <a:pt x="9331" y="9305"/>
                </a:cubicBezTo>
                <a:close/>
                <a:moveTo>
                  <a:pt x="9331" y="4983"/>
                </a:moveTo>
                <a:cubicBezTo>
                  <a:pt x="10355" y="5242"/>
                  <a:pt x="11254" y="6290"/>
                  <a:pt x="11874" y="7810"/>
                </a:cubicBezTo>
                <a:cubicBezTo>
                  <a:pt x="11108" y="8099"/>
                  <a:pt x="10246" y="8275"/>
                  <a:pt x="9331" y="8323"/>
                </a:cubicBezTo>
                <a:cubicBezTo>
                  <a:pt x="9331" y="8323"/>
                  <a:pt x="9331" y="4983"/>
                  <a:pt x="9331" y="4983"/>
                </a:cubicBezTo>
                <a:close/>
                <a:moveTo>
                  <a:pt x="13796" y="6696"/>
                </a:moveTo>
                <a:cubicBezTo>
                  <a:pt x="13485" y="6963"/>
                  <a:pt x="13129" y="7203"/>
                  <a:pt x="12738" y="7413"/>
                </a:cubicBezTo>
                <a:cubicBezTo>
                  <a:pt x="12409" y="6634"/>
                  <a:pt x="12012" y="5954"/>
                  <a:pt x="11557" y="5410"/>
                </a:cubicBezTo>
                <a:cubicBezTo>
                  <a:pt x="12378" y="5714"/>
                  <a:pt x="13131" y="6153"/>
                  <a:pt x="13796" y="6696"/>
                </a:cubicBezTo>
                <a:moveTo>
                  <a:pt x="8342" y="8323"/>
                </a:moveTo>
                <a:cubicBezTo>
                  <a:pt x="7427" y="8275"/>
                  <a:pt x="6564" y="8099"/>
                  <a:pt x="5799" y="7810"/>
                </a:cubicBezTo>
                <a:cubicBezTo>
                  <a:pt x="6419" y="6290"/>
                  <a:pt x="7318" y="5242"/>
                  <a:pt x="8342" y="4983"/>
                </a:cubicBezTo>
                <a:cubicBezTo>
                  <a:pt x="8342" y="4983"/>
                  <a:pt x="8342" y="8323"/>
                  <a:pt x="8342" y="8323"/>
                </a:cubicBezTo>
                <a:close/>
                <a:moveTo>
                  <a:pt x="8342" y="12269"/>
                </a:moveTo>
                <a:lnTo>
                  <a:pt x="4923" y="12269"/>
                </a:lnTo>
                <a:cubicBezTo>
                  <a:pt x="4964" y="10977"/>
                  <a:pt x="5163" y="9775"/>
                  <a:pt x="5478" y="8728"/>
                </a:cubicBezTo>
                <a:cubicBezTo>
                  <a:pt x="6346" y="9056"/>
                  <a:pt x="7316" y="9254"/>
                  <a:pt x="8342" y="9305"/>
                </a:cubicBezTo>
                <a:cubicBezTo>
                  <a:pt x="8342" y="9305"/>
                  <a:pt x="8342" y="12269"/>
                  <a:pt x="8342" y="12269"/>
                </a:cubicBezTo>
                <a:close/>
                <a:moveTo>
                  <a:pt x="8342" y="16223"/>
                </a:moveTo>
                <a:cubicBezTo>
                  <a:pt x="7316" y="16273"/>
                  <a:pt x="6346" y="16471"/>
                  <a:pt x="5478" y="16799"/>
                </a:cubicBezTo>
                <a:cubicBezTo>
                  <a:pt x="5163" y="15752"/>
                  <a:pt x="4964" y="14550"/>
                  <a:pt x="4923" y="13258"/>
                </a:cubicBezTo>
                <a:lnTo>
                  <a:pt x="8342" y="13258"/>
                </a:lnTo>
                <a:cubicBezTo>
                  <a:pt x="8342" y="13258"/>
                  <a:pt x="8342" y="16223"/>
                  <a:pt x="8342" y="16223"/>
                </a:cubicBezTo>
                <a:close/>
                <a:moveTo>
                  <a:pt x="8342" y="20544"/>
                </a:moveTo>
                <a:cubicBezTo>
                  <a:pt x="7318" y="20286"/>
                  <a:pt x="6419" y="19237"/>
                  <a:pt x="5799" y="17717"/>
                </a:cubicBezTo>
                <a:cubicBezTo>
                  <a:pt x="6564" y="17428"/>
                  <a:pt x="7427" y="17253"/>
                  <a:pt x="8342" y="17204"/>
                </a:cubicBezTo>
                <a:cubicBezTo>
                  <a:pt x="8342" y="17204"/>
                  <a:pt x="8342" y="20544"/>
                  <a:pt x="8342" y="20544"/>
                </a:cubicBezTo>
                <a:close/>
                <a:moveTo>
                  <a:pt x="3877" y="18831"/>
                </a:moveTo>
                <a:cubicBezTo>
                  <a:pt x="4188" y="18564"/>
                  <a:pt x="4544" y="18325"/>
                  <a:pt x="4935" y="18114"/>
                </a:cubicBezTo>
                <a:cubicBezTo>
                  <a:pt x="5264" y="18893"/>
                  <a:pt x="5661" y="19574"/>
                  <a:pt x="6115" y="20118"/>
                </a:cubicBezTo>
                <a:cubicBezTo>
                  <a:pt x="5295" y="19814"/>
                  <a:pt x="4541" y="19374"/>
                  <a:pt x="3877" y="18831"/>
                </a:cubicBezTo>
                <a:moveTo>
                  <a:pt x="1007" y="13258"/>
                </a:moveTo>
                <a:lnTo>
                  <a:pt x="3942" y="13258"/>
                </a:lnTo>
                <a:cubicBezTo>
                  <a:pt x="3986" y="14686"/>
                  <a:pt x="4217" y="16024"/>
                  <a:pt x="4591" y="17192"/>
                </a:cubicBezTo>
                <a:cubicBezTo>
                  <a:pt x="4057" y="17470"/>
                  <a:pt x="3582" y="17803"/>
                  <a:pt x="3166" y="18173"/>
                </a:cubicBezTo>
                <a:cubicBezTo>
                  <a:pt x="1927" y="16878"/>
                  <a:pt x="1126" y="15163"/>
                  <a:pt x="1007" y="13258"/>
                </a:cubicBezTo>
                <a:moveTo>
                  <a:pt x="3166" y="7354"/>
                </a:moveTo>
                <a:cubicBezTo>
                  <a:pt x="3582" y="7725"/>
                  <a:pt x="4057" y="8057"/>
                  <a:pt x="4591" y="8335"/>
                </a:cubicBezTo>
                <a:cubicBezTo>
                  <a:pt x="4217" y="9504"/>
                  <a:pt x="3986" y="10842"/>
                  <a:pt x="3942" y="12269"/>
                </a:cubicBezTo>
                <a:lnTo>
                  <a:pt x="1007" y="12269"/>
                </a:lnTo>
                <a:cubicBezTo>
                  <a:pt x="1126" y="10365"/>
                  <a:pt x="1927" y="8649"/>
                  <a:pt x="3166" y="7354"/>
                </a:cubicBezTo>
                <a:moveTo>
                  <a:pt x="6115" y="5410"/>
                </a:moveTo>
                <a:cubicBezTo>
                  <a:pt x="5661" y="5954"/>
                  <a:pt x="5264" y="6634"/>
                  <a:pt x="4935" y="7413"/>
                </a:cubicBezTo>
                <a:cubicBezTo>
                  <a:pt x="4544" y="7203"/>
                  <a:pt x="4188" y="6963"/>
                  <a:pt x="3877" y="6696"/>
                </a:cubicBezTo>
                <a:cubicBezTo>
                  <a:pt x="4542" y="6153"/>
                  <a:pt x="5295" y="5714"/>
                  <a:pt x="6115" y="5410"/>
                </a:cubicBezTo>
                <a:moveTo>
                  <a:pt x="8836" y="3927"/>
                </a:moveTo>
                <a:cubicBezTo>
                  <a:pt x="3956" y="3927"/>
                  <a:pt x="0" y="7883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7" y="21600"/>
                  <a:pt x="17673" y="17644"/>
                  <a:pt x="17673" y="12764"/>
                </a:cubicBezTo>
                <a:cubicBezTo>
                  <a:pt x="17673" y="7883"/>
                  <a:pt x="13717" y="3927"/>
                  <a:pt x="8836" y="3927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24" name="Shape 2946">
            <a:extLst>
              <a:ext uri="{FF2B5EF4-FFF2-40B4-BE49-F238E27FC236}">
                <a16:creationId xmlns:a16="http://schemas.microsoft.com/office/drawing/2014/main" id="{43A295DC-B34A-0797-6626-48804A9ADAE4}"/>
              </a:ext>
            </a:extLst>
          </p:cNvPr>
          <p:cNvSpPr/>
          <p:nvPr/>
        </p:nvSpPr>
        <p:spPr>
          <a:xfrm>
            <a:off x="10977600" y="8516167"/>
            <a:ext cx="419100" cy="4190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595" y="9980"/>
                </a:moveTo>
                <a:cubicBezTo>
                  <a:pt x="19587" y="9894"/>
                  <a:pt x="19575" y="9811"/>
                  <a:pt x="19565" y="9726"/>
                </a:cubicBezTo>
                <a:cubicBezTo>
                  <a:pt x="19542" y="9539"/>
                  <a:pt x="19514" y="9355"/>
                  <a:pt x="19480" y="9172"/>
                </a:cubicBezTo>
                <a:cubicBezTo>
                  <a:pt x="19463" y="9078"/>
                  <a:pt x="19444" y="8986"/>
                  <a:pt x="19424" y="8893"/>
                </a:cubicBezTo>
                <a:cubicBezTo>
                  <a:pt x="19384" y="8712"/>
                  <a:pt x="19337" y="8533"/>
                  <a:pt x="19286" y="8356"/>
                </a:cubicBezTo>
                <a:cubicBezTo>
                  <a:pt x="19263" y="8276"/>
                  <a:pt x="19244" y="8195"/>
                  <a:pt x="19218" y="8116"/>
                </a:cubicBezTo>
                <a:cubicBezTo>
                  <a:pt x="19143" y="7879"/>
                  <a:pt x="19057" y="7646"/>
                  <a:pt x="18963" y="7418"/>
                </a:cubicBezTo>
                <a:cubicBezTo>
                  <a:pt x="18923" y="7321"/>
                  <a:pt x="18876" y="7229"/>
                  <a:pt x="18833" y="7134"/>
                </a:cubicBezTo>
                <a:cubicBezTo>
                  <a:pt x="18771" y="6999"/>
                  <a:pt x="18708" y="6865"/>
                  <a:pt x="18640" y="6734"/>
                </a:cubicBezTo>
                <a:cubicBezTo>
                  <a:pt x="18580" y="6618"/>
                  <a:pt x="18516" y="6504"/>
                  <a:pt x="18450" y="6391"/>
                </a:cubicBezTo>
                <a:cubicBezTo>
                  <a:pt x="18392" y="6291"/>
                  <a:pt x="18331" y="6192"/>
                  <a:pt x="18269" y="6094"/>
                </a:cubicBezTo>
                <a:cubicBezTo>
                  <a:pt x="18192" y="5971"/>
                  <a:pt x="18114" y="5849"/>
                  <a:pt x="18031" y="5731"/>
                </a:cubicBezTo>
                <a:cubicBezTo>
                  <a:pt x="17986" y="5667"/>
                  <a:pt x="17936" y="5605"/>
                  <a:pt x="17889" y="5541"/>
                </a:cubicBezTo>
                <a:cubicBezTo>
                  <a:pt x="17544" y="5080"/>
                  <a:pt x="17159" y="4651"/>
                  <a:pt x="16732" y="4265"/>
                </a:cubicBezTo>
                <a:cubicBezTo>
                  <a:pt x="16705" y="4241"/>
                  <a:pt x="16679" y="4216"/>
                  <a:pt x="16652" y="4192"/>
                </a:cubicBezTo>
                <a:cubicBezTo>
                  <a:pt x="16499" y="4058"/>
                  <a:pt x="16343" y="3927"/>
                  <a:pt x="16181" y="3803"/>
                </a:cubicBezTo>
                <a:cubicBezTo>
                  <a:pt x="16173" y="3796"/>
                  <a:pt x="16165" y="3790"/>
                  <a:pt x="16156" y="3784"/>
                </a:cubicBezTo>
                <a:cubicBezTo>
                  <a:pt x="15459" y="3252"/>
                  <a:pt x="14680" y="2821"/>
                  <a:pt x="13842" y="2513"/>
                </a:cubicBezTo>
                <a:cubicBezTo>
                  <a:pt x="13592" y="2912"/>
                  <a:pt x="13337" y="3420"/>
                  <a:pt x="13040" y="3590"/>
                </a:cubicBezTo>
                <a:cubicBezTo>
                  <a:pt x="12610" y="3835"/>
                  <a:pt x="12641" y="4817"/>
                  <a:pt x="13469" y="4725"/>
                </a:cubicBezTo>
                <a:cubicBezTo>
                  <a:pt x="13469" y="4725"/>
                  <a:pt x="13224" y="4970"/>
                  <a:pt x="13469" y="5860"/>
                </a:cubicBezTo>
                <a:cubicBezTo>
                  <a:pt x="13715" y="6750"/>
                  <a:pt x="14126" y="6943"/>
                  <a:pt x="15341" y="6443"/>
                </a:cubicBezTo>
                <a:cubicBezTo>
                  <a:pt x="15862" y="6228"/>
                  <a:pt x="16258" y="6340"/>
                  <a:pt x="16200" y="6873"/>
                </a:cubicBezTo>
                <a:cubicBezTo>
                  <a:pt x="16077" y="8008"/>
                  <a:pt x="15202" y="7960"/>
                  <a:pt x="15862" y="9788"/>
                </a:cubicBezTo>
                <a:cubicBezTo>
                  <a:pt x="16261" y="10892"/>
                  <a:pt x="17243" y="11322"/>
                  <a:pt x="17611" y="12181"/>
                </a:cubicBezTo>
                <a:cubicBezTo>
                  <a:pt x="17814" y="12653"/>
                  <a:pt x="18591" y="13088"/>
                  <a:pt x="19250" y="13384"/>
                </a:cubicBezTo>
                <a:cubicBezTo>
                  <a:pt x="19321" y="13153"/>
                  <a:pt x="19380" y="12917"/>
                  <a:pt x="19432" y="12677"/>
                </a:cubicBezTo>
                <a:cubicBezTo>
                  <a:pt x="19452" y="12587"/>
                  <a:pt x="19467" y="12494"/>
                  <a:pt x="19484" y="12402"/>
                </a:cubicBezTo>
                <a:cubicBezTo>
                  <a:pt x="19517" y="12224"/>
                  <a:pt x="19545" y="12044"/>
                  <a:pt x="19566" y="11862"/>
                </a:cubicBezTo>
                <a:cubicBezTo>
                  <a:pt x="19576" y="11776"/>
                  <a:pt x="19588" y="11691"/>
                  <a:pt x="19596" y="11604"/>
                </a:cubicBezTo>
                <a:cubicBezTo>
                  <a:pt x="19620" y="11340"/>
                  <a:pt x="19636" y="11072"/>
                  <a:pt x="19636" y="10800"/>
                </a:cubicBezTo>
                <a:cubicBezTo>
                  <a:pt x="19636" y="10523"/>
                  <a:pt x="19620" y="10250"/>
                  <a:pt x="19595" y="9980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6223"/>
                  <a:pt x="1622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8407" y="9726"/>
                </a:moveTo>
                <a:cubicBezTo>
                  <a:pt x="8468" y="9020"/>
                  <a:pt x="9603" y="8284"/>
                  <a:pt x="10370" y="7947"/>
                </a:cubicBezTo>
                <a:cubicBezTo>
                  <a:pt x="11137" y="7609"/>
                  <a:pt x="11843" y="7486"/>
                  <a:pt x="11751" y="6903"/>
                </a:cubicBezTo>
                <a:cubicBezTo>
                  <a:pt x="11659" y="6320"/>
                  <a:pt x="11444" y="5891"/>
                  <a:pt x="10248" y="5891"/>
                </a:cubicBezTo>
                <a:cubicBezTo>
                  <a:pt x="9051" y="5891"/>
                  <a:pt x="9573" y="7486"/>
                  <a:pt x="8591" y="6535"/>
                </a:cubicBezTo>
                <a:cubicBezTo>
                  <a:pt x="7609" y="5584"/>
                  <a:pt x="8805" y="5830"/>
                  <a:pt x="9296" y="5615"/>
                </a:cubicBezTo>
                <a:cubicBezTo>
                  <a:pt x="9787" y="5400"/>
                  <a:pt x="10278" y="4510"/>
                  <a:pt x="9419" y="4449"/>
                </a:cubicBezTo>
                <a:cubicBezTo>
                  <a:pt x="8560" y="4388"/>
                  <a:pt x="8744" y="4817"/>
                  <a:pt x="8069" y="4572"/>
                </a:cubicBezTo>
                <a:cubicBezTo>
                  <a:pt x="7394" y="4326"/>
                  <a:pt x="7087" y="5431"/>
                  <a:pt x="6658" y="5277"/>
                </a:cubicBezTo>
                <a:cubicBezTo>
                  <a:pt x="6373" y="5176"/>
                  <a:pt x="5613" y="4605"/>
                  <a:pt x="5110" y="4044"/>
                </a:cubicBezTo>
                <a:cubicBezTo>
                  <a:pt x="4094" y="4900"/>
                  <a:pt x="3277" y="5982"/>
                  <a:pt x="2729" y="7212"/>
                </a:cubicBezTo>
                <a:cubicBezTo>
                  <a:pt x="2875" y="8862"/>
                  <a:pt x="3774" y="9726"/>
                  <a:pt x="3774" y="9726"/>
                </a:cubicBezTo>
                <a:cubicBezTo>
                  <a:pt x="3774" y="9726"/>
                  <a:pt x="4234" y="10800"/>
                  <a:pt x="6995" y="12119"/>
                </a:cubicBezTo>
                <a:cubicBezTo>
                  <a:pt x="6995" y="12119"/>
                  <a:pt x="7517" y="12150"/>
                  <a:pt x="6903" y="11536"/>
                </a:cubicBezTo>
                <a:cubicBezTo>
                  <a:pt x="6290" y="10923"/>
                  <a:pt x="5615" y="10156"/>
                  <a:pt x="6382" y="9757"/>
                </a:cubicBezTo>
                <a:cubicBezTo>
                  <a:pt x="7149" y="9358"/>
                  <a:pt x="7364" y="9389"/>
                  <a:pt x="7548" y="10125"/>
                </a:cubicBezTo>
                <a:cubicBezTo>
                  <a:pt x="7732" y="10861"/>
                  <a:pt x="8345" y="10432"/>
                  <a:pt x="8407" y="9726"/>
                </a:cubicBezTo>
                <a:moveTo>
                  <a:pt x="16246" y="12871"/>
                </a:moveTo>
                <a:cubicBezTo>
                  <a:pt x="15893" y="13086"/>
                  <a:pt x="15908" y="13561"/>
                  <a:pt x="16200" y="13822"/>
                </a:cubicBezTo>
                <a:cubicBezTo>
                  <a:pt x="16491" y="14083"/>
                  <a:pt x="17074" y="14420"/>
                  <a:pt x="17258" y="13822"/>
                </a:cubicBezTo>
                <a:cubicBezTo>
                  <a:pt x="17442" y="13224"/>
                  <a:pt x="16599" y="12656"/>
                  <a:pt x="16246" y="12871"/>
                </a:cubicBezTo>
                <a:moveTo>
                  <a:pt x="12027" y="12948"/>
                </a:moveTo>
                <a:cubicBezTo>
                  <a:pt x="10984" y="12058"/>
                  <a:pt x="11107" y="11659"/>
                  <a:pt x="9787" y="11659"/>
                </a:cubicBezTo>
                <a:cubicBezTo>
                  <a:pt x="8468" y="11659"/>
                  <a:pt x="7640" y="11966"/>
                  <a:pt x="7977" y="13807"/>
                </a:cubicBezTo>
                <a:cubicBezTo>
                  <a:pt x="8315" y="15648"/>
                  <a:pt x="9296" y="14819"/>
                  <a:pt x="9205" y="16231"/>
                </a:cubicBezTo>
                <a:cubicBezTo>
                  <a:pt x="9112" y="17642"/>
                  <a:pt x="9450" y="17949"/>
                  <a:pt x="9665" y="18286"/>
                </a:cubicBezTo>
                <a:cubicBezTo>
                  <a:pt x="9880" y="18624"/>
                  <a:pt x="10524" y="19606"/>
                  <a:pt x="10769" y="18225"/>
                </a:cubicBezTo>
                <a:cubicBezTo>
                  <a:pt x="11015" y="16844"/>
                  <a:pt x="11475" y="16077"/>
                  <a:pt x="11996" y="15402"/>
                </a:cubicBezTo>
                <a:cubicBezTo>
                  <a:pt x="12518" y="14727"/>
                  <a:pt x="13070" y="13837"/>
                  <a:pt x="12027" y="12948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25" name="Shape 2947">
            <a:extLst>
              <a:ext uri="{FF2B5EF4-FFF2-40B4-BE49-F238E27FC236}">
                <a16:creationId xmlns:a16="http://schemas.microsoft.com/office/drawing/2014/main" id="{F733D4CA-0951-FF37-1654-7D389F71B0C0}"/>
              </a:ext>
            </a:extLst>
          </p:cNvPr>
          <p:cNvSpPr/>
          <p:nvPr/>
        </p:nvSpPr>
        <p:spPr>
          <a:xfrm>
            <a:off x="11777700" y="8516167"/>
            <a:ext cx="419100" cy="4190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367" y="17673"/>
                </a:moveTo>
                <a:lnTo>
                  <a:pt x="20127" y="17673"/>
                </a:lnTo>
                <a:cubicBezTo>
                  <a:pt x="20398" y="17673"/>
                  <a:pt x="20618" y="17453"/>
                  <a:pt x="20618" y="17182"/>
                </a:cubicBezTo>
                <a:cubicBezTo>
                  <a:pt x="20618" y="16910"/>
                  <a:pt x="20398" y="16691"/>
                  <a:pt x="20127" y="16691"/>
                </a:cubicBezTo>
                <a:lnTo>
                  <a:pt x="17182" y="16691"/>
                </a:lnTo>
                <a:cubicBezTo>
                  <a:pt x="16911" y="16691"/>
                  <a:pt x="16691" y="16910"/>
                  <a:pt x="16691" y="17182"/>
                </a:cubicBezTo>
                <a:lnTo>
                  <a:pt x="16691" y="20127"/>
                </a:lnTo>
                <a:cubicBezTo>
                  <a:pt x="16691" y="20399"/>
                  <a:pt x="16911" y="20618"/>
                  <a:pt x="17182" y="20618"/>
                </a:cubicBezTo>
                <a:cubicBezTo>
                  <a:pt x="17453" y="20618"/>
                  <a:pt x="17673" y="20399"/>
                  <a:pt x="17673" y="20127"/>
                </a:cubicBezTo>
                <a:lnTo>
                  <a:pt x="17673" y="18367"/>
                </a:lnTo>
                <a:lnTo>
                  <a:pt x="20762" y="21456"/>
                </a:lnTo>
                <a:cubicBezTo>
                  <a:pt x="20851" y="21545"/>
                  <a:pt x="20974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cubicBezTo>
                  <a:pt x="21456" y="20762"/>
                  <a:pt x="18367" y="17673"/>
                  <a:pt x="18367" y="17673"/>
                </a:cubicBezTo>
                <a:close/>
                <a:moveTo>
                  <a:pt x="4418" y="16691"/>
                </a:moveTo>
                <a:lnTo>
                  <a:pt x="1473" y="16691"/>
                </a:lnTo>
                <a:cubicBezTo>
                  <a:pt x="1202" y="16691"/>
                  <a:pt x="982" y="16910"/>
                  <a:pt x="982" y="17182"/>
                </a:cubicBezTo>
                <a:cubicBezTo>
                  <a:pt x="982" y="17453"/>
                  <a:pt x="1202" y="17673"/>
                  <a:pt x="1473" y="17673"/>
                </a:cubicBezTo>
                <a:lnTo>
                  <a:pt x="3233" y="17673"/>
                </a:lnTo>
                <a:lnTo>
                  <a:pt x="144" y="20762"/>
                </a:lnTo>
                <a:cubicBezTo>
                  <a:pt x="55" y="20851"/>
                  <a:pt x="0" y="20974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cubicBezTo>
                  <a:pt x="626" y="21600"/>
                  <a:pt x="749" y="21545"/>
                  <a:pt x="838" y="21456"/>
                </a:cubicBezTo>
                <a:lnTo>
                  <a:pt x="3927" y="18367"/>
                </a:lnTo>
                <a:lnTo>
                  <a:pt x="3927" y="20127"/>
                </a:lnTo>
                <a:cubicBezTo>
                  <a:pt x="3927" y="20399"/>
                  <a:pt x="4147" y="20618"/>
                  <a:pt x="4418" y="20618"/>
                </a:cubicBezTo>
                <a:cubicBezTo>
                  <a:pt x="4689" y="20618"/>
                  <a:pt x="4909" y="20399"/>
                  <a:pt x="4909" y="20127"/>
                </a:cubicBezTo>
                <a:lnTo>
                  <a:pt x="4909" y="17182"/>
                </a:lnTo>
                <a:cubicBezTo>
                  <a:pt x="4909" y="16910"/>
                  <a:pt x="4689" y="16691"/>
                  <a:pt x="4418" y="16691"/>
                </a:cubicBezTo>
                <a:moveTo>
                  <a:pt x="14578" y="13923"/>
                </a:moveTo>
                <a:cubicBezTo>
                  <a:pt x="14366" y="13756"/>
                  <a:pt x="14123" y="13606"/>
                  <a:pt x="13863" y="13470"/>
                </a:cubicBezTo>
                <a:cubicBezTo>
                  <a:pt x="14060" y="12810"/>
                  <a:pt x="14189" y="12080"/>
                  <a:pt x="14228" y="11304"/>
                </a:cubicBezTo>
                <a:lnTo>
                  <a:pt x="15676" y="11304"/>
                </a:lnTo>
                <a:cubicBezTo>
                  <a:pt x="15574" y="12295"/>
                  <a:pt x="15177" y="13195"/>
                  <a:pt x="14578" y="13923"/>
                </a:cubicBezTo>
                <a:moveTo>
                  <a:pt x="13136" y="15120"/>
                </a:moveTo>
                <a:cubicBezTo>
                  <a:pt x="13280" y="14892"/>
                  <a:pt x="13410" y="14641"/>
                  <a:pt x="13529" y="14374"/>
                </a:cubicBezTo>
                <a:cubicBezTo>
                  <a:pt x="13660" y="14445"/>
                  <a:pt x="13781" y="14521"/>
                  <a:pt x="13893" y="14602"/>
                </a:cubicBezTo>
                <a:cubicBezTo>
                  <a:pt x="13656" y="14795"/>
                  <a:pt x="13407" y="14973"/>
                  <a:pt x="13136" y="15120"/>
                </a:cubicBezTo>
                <a:moveTo>
                  <a:pt x="11304" y="12785"/>
                </a:moveTo>
                <a:lnTo>
                  <a:pt x="11304" y="11304"/>
                </a:lnTo>
                <a:lnTo>
                  <a:pt x="13226" y="11304"/>
                </a:lnTo>
                <a:cubicBezTo>
                  <a:pt x="13193" y="11948"/>
                  <a:pt x="13093" y="12547"/>
                  <a:pt x="12949" y="13093"/>
                </a:cubicBezTo>
                <a:cubicBezTo>
                  <a:pt x="12443" y="12931"/>
                  <a:pt x="11890" y="12824"/>
                  <a:pt x="11304" y="12785"/>
                </a:cubicBezTo>
                <a:moveTo>
                  <a:pt x="11304" y="15605"/>
                </a:moveTo>
                <a:lnTo>
                  <a:pt x="11304" y="13766"/>
                </a:lnTo>
                <a:cubicBezTo>
                  <a:pt x="11784" y="13800"/>
                  <a:pt x="12233" y="13886"/>
                  <a:pt x="12642" y="14009"/>
                </a:cubicBezTo>
                <a:cubicBezTo>
                  <a:pt x="12301" y="14805"/>
                  <a:pt x="11837" y="15382"/>
                  <a:pt x="11304" y="15605"/>
                </a:cubicBezTo>
                <a:moveTo>
                  <a:pt x="11304" y="8815"/>
                </a:moveTo>
                <a:cubicBezTo>
                  <a:pt x="11890" y="8776"/>
                  <a:pt x="12443" y="8669"/>
                  <a:pt x="12949" y="8507"/>
                </a:cubicBezTo>
                <a:cubicBezTo>
                  <a:pt x="13093" y="9053"/>
                  <a:pt x="13193" y="9652"/>
                  <a:pt x="13226" y="10297"/>
                </a:cubicBezTo>
                <a:lnTo>
                  <a:pt x="11304" y="10297"/>
                </a:lnTo>
                <a:cubicBezTo>
                  <a:pt x="11304" y="10297"/>
                  <a:pt x="11304" y="8815"/>
                  <a:pt x="11304" y="8815"/>
                </a:cubicBezTo>
                <a:close/>
                <a:moveTo>
                  <a:pt x="11304" y="5995"/>
                </a:moveTo>
                <a:cubicBezTo>
                  <a:pt x="11837" y="6218"/>
                  <a:pt x="12301" y="6795"/>
                  <a:pt x="12642" y="7591"/>
                </a:cubicBezTo>
                <a:cubicBezTo>
                  <a:pt x="12233" y="7714"/>
                  <a:pt x="11784" y="7800"/>
                  <a:pt x="11304" y="7835"/>
                </a:cubicBezTo>
                <a:cubicBezTo>
                  <a:pt x="11304" y="7835"/>
                  <a:pt x="11304" y="5995"/>
                  <a:pt x="11304" y="5995"/>
                </a:cubicBezTo>
                <a:close/>
                <a:moveTo>
                  <a:pt x="13893" y="6998"/>
                </a:moveTo>
                <a:cubicBezTo>
                  <a:pt x="13781" y="7079"/>
                  <a:pt x="13660" y="7155"/>
                  <a:pt x="13529" y="7227"/>
                </a:cubicBezTo>
                <a:cubicBezTo>
                  <a:pt x="13410" y="6960"/>
                  <a:pt x="13280" y="6708"/>
                  <a:pt x="13136" y="6480"/>
                </a:cubicBezTo>
                <a:cubicBezTo>
                  <a:pt x="13407" y="6627"/>
                  <a:pt x="13656" y="6805"/>
                  <a:pt x="13893" y="6998"/>
                </a:cubicBezTo>
                <a:moveTo>
                  <a:pt x="15676" y="10297"/>
                </a:moveTo>
                <a:lnTo>
                  <a:pt x="14228" y="10297"/>
                </a:lnTo>
                <a:cubicBezTo>
                  <a:pt x="14189" y="9520"/>
                  <a:pt x="14060" y="8790"/>
                  <a:pt x="13863" y="8130"/>
                </a:cubicBezTo>
                <a:cubicBezTo>
                  <a:pt x="14123" y="7994"/>
                  <a:pt x="14366" y="7844"/>
                  <a:pt x="14578" y="7677"/>
                </a:cubicBezTo>
                <a:cubicBezTo>
                  <a:pt x="15177" y="8405"/>
                  <a:pt x="15574" y="9305"/>
                  <a:pt x="15676" y="10297"/>
                </a:cubicBezTo>
                <a:moveTo>
                  <a:pt x="10296" y="7835"/>
                </a:moveTo>
                <a:cubicBezTo>
                  <a:pt x="9816" y="7800"/>
                  <a:pt x="9367" y="7714"/>
                  <a:pt x="8958" y="7591"/>
                </a:cubicBezTo>
                <a:cubicBezTo>
                  <a:pt x="9299" y="6795"/>
                  <a:pt x="9764" y="6218"/>
                  <a:pt x="10296" y="5995"/>
                </a:cubicBezTo>
                <a:cubicBezTo>
                  <a:pt x="10296" y="5995"/>
                  <a:pt x="10296" y="7835"/>
                  <a:pt x="10296" y="7835"/>
                </a:cubicBezTo>
                <a:close/>
                <a:moveTo>
                  <a:pt x="10296" y="10297"/>
                </a:moveTo>
                <a:lnTo>
                  <a:pt x="8374" y="10297"/>
                </a:lnTo>
                <a:cubicBezTo>
                  <a:pt x="8407" y="9652"/>
                  <a:pt x="8507" y="9053"/>
                  <a:pt x="8651" y="8507"/>
                </a:cubicBezTo>
                <a:cubicBezTo>
                  <a:pt x="9158" y="8669"/>
                  <a:pt x="9710" y="8776"/>
                  <a:pt x="10296" y="8815"/>
                </a:cubicBezTo>
                <a:cubicBezTo>
                  <a:pt x="10296" y="8815"/>
                  <a:pt x="10296" y="10297"/>
                  <a:pt x="10296" y="10297"/>
                </a:cubicBezTo>
                <a:close/>
                <a:moveTo>
                  <a:pt x="10296" y="12785"/>
                </a:moveTo>
                <a:cubicBezTo>
                  <a:pt x="9710" y="12824"/>
                  <a:pt x="9158" y="12931"/>
                  <a:pt x="8651" y="13093"/>
                </a:cubicBezTo>
                <a:cubicBezTo>
                  <a:pt x="8507" y="12547"/>
                  <a:pt x="8407" y="11948"/>
                  <a:pt x="8374" y="11304"/>
                </a:cubicBezTo>
                <a:lnTo>
                  <a:pt x="10296" y="11304"/>
                </a:lnTo>
                <a:cubicBezTo>
                  <a:pt x="10296" y="11304"/>
                  <a:pt x="10296" y="12785"/>
                  <a:pt x="10296" y="12785"/>
                </a:cubicBezTo>
                <a:close/>
                <a:moveTo>
                  <a:pt x="10296" y="15605"/>
                </a:moveTo>
                <a:cubicBezTo>
                  <a:pt x="9764" y="15382"/>
                  <a:pt x="9299" y="14805"/>
                  <a:pt x="8958" y="14009"/>
                </a:cubicBezTo>
                <a:cubicBezTo>
                  <a:pt x="9367" y="13886"/>
                  <a:pt x="9816" y="13800"/>
                  <a:pt x="10296" y="13766"/>
                </a:cubicBezTo>
                <a:cubicBezTo>
                  <a:pt x="10296" y="13766"/>
                  <a:pt x="10296" y="15605"/>
                  <a:pt x="10296" y="15605"/>
                </a:cubicBezTo>
                <a:close/>
                <a:moveTo>
                  <a:pt x="7707" y="14602"/>
                </a:moveTo>
                <a:cubicBezTo>
                  <a:pt x="7819" y="14521"/>
                  <a:pt x="7941" y="14445"/>
                  <a:pt x="8071" y="14374"/>
                </a:cubicBezTo>
                <a:cubicBezTo>
                  <a:pt x="8190" y="14641"/>
                  <a:pt x="8321" y="14892"/>
                  <a:pt x="8464" y="15120"/>
                </a:cubicBezTo>
                <a:cubicBezTo>
                  <a:pt x="8193" y="14973"/>
                  <a:pt x="7944" y="14795"/>
                  <a:pt x="7707" y="14602"/>
                </a:cubicBezTo>
                <a:moveTo>
                  <a:pt x="5925" y="11304"/>
                </a:moveTo>
                <a:lnTo>
                  <a:pt x="7372" y="11304"/>
                </a:lnTo>
                <a:cubicBezTo>
                  <a:pt x="7411" y="12080"/>
                  <a:pt x="7540" y="12810"/>
                  <a:pt x="7737" y="13470"/>
                </a:cubicBezTo>
                <a:cubicBezTo>
                  <a:pt x="7477" y="13606"/>
                  <a:pt x="7235" y="13756"/>
                  <a:pt x="7022" y="13923"/>
                </a:cubicBezTo>
                <a:cubicBezTo>
                  <a:pt x="6423" y="13195"/>
                  <a:pt x="6026" y="12295"/>
                  <a:pt x="5925" y="11304"/>
                </a:cubicBezTo>
                <a:moveTo>
                  <a:pt x="7022" y="7677"/>
                </a:moveTo>
                <a:cubicBezTo>
                  <a:pt x="7235" y="7844"/>
                  <a:pt x="7477" y="7994"/>
                  <a:pt x="7737" y="8130"/>
                </a:cubicBezTo>
                <a:cubicBezTo>
                  <a:pt x="7540" y="8790"/>
                  <a:pt x="7411" y="9520"/>
                  <a:pt x="7372" y="10297"/>
                </a:cubicBezTo>
                <a:lnTo>
                  <a:pt x="5925" y="10297"/>
                </a:lnTo>
                <a:cubicBezTo>
                  <a:pt x="6026" y="9305"/>
                  <a:pt x="6423" y="8405"/>
                  <a:pt x="7022" y="7677"/>
                </a:cubicBezTo>
                <a:moveTo>
                  <a:pt x="8464" y="6480"/>
                </a:moveTo>
                <a:cubicBezTo>
                  <a:pt x="8321" y="6708"/>
                  <a:pt x="8190" y="6960"/>
                  <a:pt x="8071" y="7227"/>
                </a:cubicBezTo>
                <a:cubicBezTo>
                  <a:pt x="7941" y="7155"/>
                  <a:pt x="7819" y="7079"/>
                  <a:pt x="7707" y="6998"/>
                </a:cubicBezTo>
                <a:cubicBezTo>
                  <a:pt x="7944" y="6805"/>
                  <a:pt x="8193" y="6627"/>
                  <a:pt x="8464" y="6480"/>
                </a:cubicBezTo>
                <a:moveTo>
                  <a:pt x="10800" y="4909"/>
                </a:moveTo>
                <a:cubicBezTo>
                  <a:pt x="7546" y="4909"/>
                  <a:pt x="4909" y="7546"/>
                  <a:pt x="4909" y="10800"/>
                </a:cubicBezTo>
                <a:cubicBezTo>
                  <a:pt x="4909" y="14053"/>
                  <a:pt x="7546" y="16691"/>
                  <a:pt x="10800" y="16691"/>
                </a:cubicBezTo>
                <a:cubicBezTo>
                  <a:pt x="14053" y="16691"/>
                  <a:pt x="16691" y="14053"/>
                  <a:pt x="16691" y="10800"/>
                </a:cubicBezTo>
                <a:cubicBezTo>
                  <a:pt x="16691" y="7546"/>
                  <a:pt x="14053" y="4909"/>
                  <a:pt x="10800" y="4909"/>
                </a:cubicBezTo>
                <a:moveTo>
                  <a:pt x="3233" y="3927"/>
                </a:moveTo>
                <a:lnTo>
                  <a:pt x="1473" y="3927"/>
                </a:lnTo>
                <a:cubicBezTo>
                  <a:pt x="1202" y="3927"/>
                  <a:pt x="982" y="4147"/>
                  <a:pt x="982" y="4418"/>
                </a:cubicBezTo>
                <a:cubicBezTo>
                  <a:pt x="982" y="4690"/>
                  <a:pt x="1202" y="4909"/>
                  <a:pt x="1473" y="4909"/>
                </a:cubicBezTo>
                <a:lnTo>
                  <a:pt x="4418" y="4909"/>
                </a:lnTo>
                <a:cubicBezTo>
                  <a:pt x="4689" y="4909"/>
                  <a:pt x="4909" y="4690"/>
                  <a:pt x="4909" y="4418"/>
                </a:cubicBezTo>
                <a:lnTo>
                  <a:pt x="4909" y="1473"/>
                </a:lnTo>
                <a:cubicBezTo>
                  <a:pt x="4909" y="1201"/>
                  <a:pt x="4689" y="982"/>
                  <a:pt x="4418" y="982"/>
                </a:cubicBezTo>
                <a:cubicBezTo>
                  <a:pt x="4147" y="982"/>
                  <a:pt x="3927" y="1201"/>
                  <a:pt x="3927" y="1473"/>
                </a:cubicBezTo>
                <a:lnTo>
                  <a:pt x="3927" y="3233"/>
                </a:lnTo>
                <a:lnTo>
                  <a:pt x="838" y="144"/>
                </a:lnTo>
                <a:cubicBezTo>
                  <a:pt x="749" y="55"/>
                  <a:pt x="626" y="0"/>
                  <a:pt x="491" y="0"/>
                </a:cubicBezTo>
                <a:cubicBezTo>
                  <a:pt x="220" y="0"/>
                  <a:pt x="0" y="220"/>
                  <a:pt x="0" y="491"/>
                </a:cubicBezTo>
                <a:cubicBezTo>
                  <a:pt x="0" y="627"/>
                  <a:pt x="55" y="749"/>
                  <a:pt x="144" y="838"/>
                </a:cubicBezTo>
                <a:cubicBezTo>
                  <a:pt x="144" y="838"/>
                  <a:pt x="3233" y="3927"/>
                  <a:pt x="3233" y="3927"/>
                </a:cubicBezTo>
                <a:close/>
                <a:moveTo>
                  <a:pt x="17182" y="4909"/>
                </a:moveTo>
                <a:lnTo>
                  <a:pt x="20127" y="4909"/>
                </a:lnTo>
                <a:cubicBezTo>
                  <a:pt x="20398" y="4909"/>
                  <a:pt x="20618" y="4690"/>
                  <a:pt x="20618" y="4418"/>
                </a:cubicBezTo>
                <a:cubicBezTo>
                  <a:pt x="20618" y="4147"/>
                  <a:pt x="20398" y="3927"/>
                  <a:pt x="20127" y="3927"/>
                </a:cubicBezTo>
                <a:lnTo>
                  <a:pt x="18367" y="3927"/>
                </a:lnTo>
                <a:lnTo>
                  <a:pt x="21456" y="838"/>
                </a:lnTo>
                <a:cubicBezTo>
                  <a:pt x="21545" y="749"/>
                  <a:pt x="21600" y="627"/>
                  <a:pt x="21600" y="491"/>
                </a:cubicBezTo>
                <a:cubicBezTo>
                  <a:pt x="21600" y="220"/>
                  <a:pt x="21380" y="0"/>
                  <a:pt x="21109" y="0"/>
                </a:cubicBezTo>
                <a:cubicBezTo>
                  <a:pt x="20974" y="0"/>
                  <a:pt x="20851" y="55"/>
                  <a:pt x="20762" y="144"/>
                </a:cubicBezTo>
                <a:lnTo>
                  <a:pt x="17673" y="3233"/>
                </a:lnTo>
                <a:lnTo>
                  <a:pt x="17673" y="1473"/>
                </a:lnTo>
                <a:cubicBezTo>
                  <a:pt x="17673" y="1201"/>
                  <a:pt x="17453" y="982"/>
                  <a:pt x="17182" y="982"/>
                </a:cubicBezTo>
                <a:cubicBezTo>
                  <a:pt x="16911" y="982"/>
                  <a:pt x="16691" y="1201"/>
                  <a:pt x="16691" y="1473"/>
                </a:cubicBezTo>
                <a:lnTo>
                  <a:pt x="16691" y="4418"/>
                </a:lnTo>
                <a:cubicBezTo>
                  <a:pt x="16691" y="4690"/>
                  <a:pt x="16911" y="4909"/>
                  <a:pt x="17182" y="4909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26" name="Shape 2948">
            <a:extLst>
              <a:ext uri="{FF2B5EF4-FFF2-40B4-BE49-F238E27FC236}">
                <a16:creationId xmlns:a16="http://schemas.microsoft.com/office/drawing/2014/main" id="{59D98899-7C35-586D-528B-82229320BE8A}"/>
              </a:ext>
            </a:extLst>
          </p:cNvPr>
          <p:cNvSpPr/>
          <p:nvPr/>
        </p:nvSpPr>
        <p:spPr>
          <a:xfrm>
            <a:off x="12634950" y="8516167"/>
            <a:ext cx="304801" cy="4190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275" y="6273"/>
                </a:moveTo>
                <a:cubicBezTo>
                  <a:pt x="6275" y="6273"/>
                  <a:pt x="6661" y="6914"/>
                  <a:pt x="8976" y="7703"/>
                </a:cubicBezTo>
                <a:cubicBezTo>
                  <a:pt x="8976" y="7703"/>
                  <a:pt x="9413" y="7721"/>
                  <a:pt x="8899" y="7354"/>
                </a:cubicBezTo>
                <a:cubicBezTo>
                  <a:pt x="8384" y="6987"/>
                  <a:pt x="7819" y="6529"/>
                  <a:pt x="8462" y="6291"/>
                </a:cubicBezTo>
                <a:cubicBezTo>
                  <a:pt x="9104" y="6052"/>
                  <a:pt x="9285" y="6071"/>
                  <a:pt x="9439" y="6511"/>
                </a:cubicBezTo>
                <a:cubicBezTo>
                  <a:pt x="9594" y="6950"/>
                  <a:pt x="10108" y="6694"/>
                  <a:pt x="10159" y="6273"/>
                </a:cubicBezTo>
                <a:cubicBezTo>
                  <a:pt x="10211" y="5851"/>
                  <a:pt x="11163" y="5411"/>
                  <a:pt x="11806" y="5209"/>
                </a:cubicBezTo>
                <a:cubicBezTo>
                  <a:pt x="12449" y="5007"/>
                  <a:pt x="13040" y="4934"/>
                  <a:pt x="12963" y="4585"/>
                </a:cubicBezTo>
                <a:cubicBezTo>
                  <a:pt x="12886" y="4237"/>
                  <a:pt x="12706" y="3980"/>
                  <a:pt x="11703" y="3980"/>
                </a:cubicBezTo>
                <a:cubicBezTo>
                  <a:pt x="10699" y="3980"/>
                  <a:pt x="11137" y="4934"/>
                  <a:pt x="10314" y="4365"/>
                </a:cubicBezTo>
                <a:cubicBezTo>
                  <a:pt x="9491" y="3797"/>
                  <a:pt x="10493" y="3944"/>
                  <a:pt x="10905" y="3816"/>
                </a:cubicBezTo>
                <a:cubicBezTo>
                  <a:pt x="11317" y="3687"/>
                  <a:pt x="11729" y="3155"/>
                  <a:pt x="11009" y="3119"/>
                </a:cubicBezTo>
                <a:cubicBezTo>
                  <a:pt x="10287" y="3082"/>
                  <a:pt x="10442" y="3339"/>
                  <a:pt x="9876" y="3192"/>
                </a:cubicBezTo>
                <a:cubicBezTo>
                  <a:pt x="9310" y="3045"/>
                  <a:pt x="9053" y="3706"/>
                  <a:pt x="8693" y="3614"/>
                </a:cubicBezTo>
                <a:cubicBezTo>
                  <a:pt x="8519" y="3570"/>
                  <a:pt x="8131" y="3374"/>
                  <a:pt x="7770" y="3142"/>
                </a:cubicBezTo>
                <a:cubicBezTo>
                  <a:pt x="6767" y="3765"/>
                  <a:pt x="6022" y="4597"/>
                  <a:pt x="5656" y="5546"/>
                </a:cubicBezTo>
                <a:cubicBezTo>
                  <a:pt x="5919" y="6021"/>
                  <a:pt x="6275" y="6273"/>
                  <a:pt x="6275" y="6273"/>
                </a:cubicBezTo>
                <a:moveTo>
                  <a:pt x="20588" y="12027"/>
                </a:moveTo>
                <a:cubicBezTo>
                  <a:pt x="20407" y="12027"/>
                  <a:pt x="20245" y="12080"/>
                  <a:pt x="20124" y="12164"/>
                </a:cubicBezTo>
                <a:lnTo>
                  <a:pt x="20119" y="12161"/>
                </a:lnTo>
                <a:cubicBezTo>
                  <a:pt x="18145" y="13734"/>
                  <a:pt x="15310" y="14727"/>
                  <a:pt x="12150" y="14727"/>
                </a:cubicBezTo>
                <a:cubicBezTo>
                  <a:pt x="6186" y="14727"/>
                  <a:pt x="1350" y="11211"/>
                  <a:pt x="1350" y="6873"/>
                </a:cubicBezTo>
                <a:cubicBezTo>
                  <a:pt x="1350" y="4606"/>
                  <a:pt x="2678" y="2571"/>
                  <a:pt x="4788" y="1137"/>
                </a:cubicBezTo>
                <a:lnTo>
                  <a:pt x="4777" y="1127"/>
                </a:lnTo>
                <a:cubicBezTo>
                  <a:pt x="4945" y="1037"/>
                  <a:pt x="5062" y="900"/>
                  <a:pt x="5062" y="736"/>
                </a:cubicBezTo>
                <a:cubicBezTo>
                  <a:pt x="5062" y="465"/>
                  <a:pt x="4760" y="245"/>
                  <a:pt x="4388" y="245"/>
                </a:cubicBezTo>
                <a:cubicBezTo>
                  <a:pt x="4192" y="245"/>
                  <a:pt x="4020" y="308"/>
                  <a:pt x="3897" y="405"/>
                </a:cubicBezTo>
                <a:lnTo>
                  <a:pt x="3895" y="403"/>
                </a:lnTo>
                <a:cubicBezTo>
                  <a:pt x="1505" y="2016"/>
                  <a:pt x="0" y="4314"/>
                  <a:pt x="0" y="6873"/>
                </a:cubicBezTo>
                <a:cubicBezTo>
                  <a:pt x="0" y="11587"/>
                  <a:pt x="5081" y="15428"/>
                  <a:pt x="11475" y="15684"/>
                </a:cubicBezTo>
                <a:lnTo>
                  <a:pt x="11475" y="20618"/>
                </a:lnTo>
                <a:lnTo>
                  <a:pt x="7425" y="20618"/>
                </a:lnTo>
                <a:cubicBezTo>
                  <a:pt x="7052" y="20618"/>
                  <a:pt x="6750" y="20838"/>
                  <a:pt x="6750" y="21109"/>
                </a:cubicBezTo>
                <a:cubicBezTo>
                  <a:pt x="6750" y="21380"/>
                  <a:pt x="7052" y="21600"/>
                  <a:pt x="7425" y="21600"/>
                </a:cubicBezTo>
                <a:lnTo>
                  <a:pt x="16875" y="21600"/>
                </a:lnTo>
                <a:cubicBezTo>
                  <a:pt x="17247" y="21600"/>
                  <a:pt x="17550" y="21380"/>
                  <a:pt x="17550" y="21109"/>
                </a:cubicBezTo>
                <a:cubicBezTo>
                  <a:pt x="17550" y="20838"/>
                  <a:pt x="17247" y="20618"/>
                  <a:pt x="16875" y="20618"/>
                </a:cubicBezTo>
                <a:lnTo>
                  <a:pt x="12825" y="20618"/>
                </a:lnTo>
                <a:lnTo>
                  <a:pt x="12825" y="15684"/>
                </a:lnTo>
                <a:cubicBezTo>
                  <a:pt x="16068" y="15554"/>
                  <a:pt x="18970" y="14500"/>
                  <a:pt x="21045" y="12880"/>
                </a:cubicBezTo>
                <a:lnTo>
                  <a:pt x="21041" y="12877"/>
                </a:lnTo>
                <a:cubicBezTo>
                  <a:pt x="21175" y="12788"/>
                  <a:pt x="21262" y="12661"/>
                  <a:pt x="21262" y="12518"/>
                </a:cubicBezTo>
                <a:cubicBezTo>
                  <a:pt x="21262" y="12247"/>
                  <a:pt x="20960" y="12027"/>
                  <a:pt x="20588" y="12027"/>
                </a:cubicBezTo>
                <a:moveTo>
                  <a:pt x="12150" y="982"/>
                </a:moveTo>
                <a:cubicBezTo>
                  <a:pt x="16623" y="982"/>
                  <a:pt x="20250" y="3619"/>
                  <a:pt x="20250" y="6873"/>
                </a:cubicBezTo>
                <a:cubicBezTo>
                  <a:pt x="20250" y="10127"/>
                  <a:pt x="16623" y="12764"/>
                  <a:pt x="12150" y="12764"/>
                </a:cubicBezTo>
                <a:cubicBezTo>
                  <a:pt x="7677" y="12764"/>
                  <a:pt x="4050" y="10127"/>
                  <a:pt x="4050" y="6873"/>
                </a:cubicBezTo>
                <a:cubicBezTo>
                  <a:pt x="4050" y="3619"/>
                  <a:pt x="7677" y="982"/>
                  <a:pt x="12150" y="982"/>
                </a:cubicBezTo>
                <a:moveTo>
                  <a:pt x="12150" y="13745"/>
                </a:moveTo>
                <a:cubicBezTo>
                  <a:pt x="17369" y="13745"/>
                  <a:pt x="21600" y="10669"/>
                  <a:pt x="21600" y="6873"/>
                </a:cubicBezTo>
                <a:cubicBezTo>
                  <a:pt x="21600" y="3077"/>
                  <a:pt x="17369" y="0"/>
                  <a:pt x="12150" y="0"/>
                </a:cubicBezTo>
                <a:cubicBezTo>
                  <a:pt x="6931" y="0"/>
                  <a:pt x="2700" y="3077"/>
                  <a:pt x="2700" y="6873"/>
                </a:cubicBezTo>
                <a:cubicBezTo>
                  <a:pt x="2700" y="10669"/>
                  <a:pt x="6931" y="13745"/>
                  <a:pt x="12150" y="13745"/>
                </a:cubicBezTo>
                <a:moveTo>
                  <a:pt x="16733" y="8152"/>
                </a:moveTo>
                <a:cubicBezTo>
                  <a:pt x="16437" y="8280"/>
                  <a:pt x="16449" y="8564"/>
                  <a:pt x="16693" y="8720"/>
                </a:cubicBezTo>
                <a:cubicBezTo>
                  <a:pt x="16938" y="8876"/>
                  <a:pt x="17427" y="9078"/>
                  <a:pt x="17581" y="8720"/>
                </a:cubicBezTo>
                <a:cubicBezTo>
                  <a:pt x="17736" y="8362"/>
                  <a:pt x="17028" y="8023"/>
                  <a:pt x="16733" y="8152"/>
                </a:cubicBezTo>
                <a:moveTo>
                  <a:pt x="11317" y="7428"/>
                </a:moveTo>
                <a:cubicBezTo>
                  <a:pt x="10211" y="7428"/>
                  <a:pt x="9516" y="7611"/>
                  <a:pt x="9800" y="8711"/>
                </a:cubicBezTo>
                <a:cubicBezTo>
                  <a:pt x="10082" y="9811"/>
                  <a:pt x="10905" y="9316"/>
                  <a:pt x="10828" y="10160"/>
                </a:cubicBezTo>
                <a:cubicBezTo>
                  <a:pt x="10751" y="11003"/>
                  <a:pt x="11034" y="11186"/>
                  <a:pt x="11214" y="11388"/>
                </a:cubicBezTo>
                <a:cubicBezTo>
                  <a:pt x="11315" y="11501"/>
                  <a:pt x="11532" y="11731"/>
                  <a:pt x="11738" y="11767"/>
                </a:cubicBezTo>
                <a:cubicBezTo>
                  <a:pt x="11768" y="11768"/>
                  <a:pt x="11798" y="11769"/>
                  <a:pt x="11828" y="11770"/>
                </a:cubicBezTo>
                <a:cubicBezTo>
                  <a:pt x="11954" y="11751"/>
                  <a:pt x="12068" y="11642"/>
                  <a:pt x="12140" y="11351"/>
                </a:cubicBezTo>
                <a:cubicBezTo>
                  <a:pt x="12346" y="10526"/>
                  <a:pt x="12732" y="10067"/>
                  <a:pt x="13169" y="9664"/>
                </a:cubicBezTo>
                <a:cubicBezTo>
                  <a:pt x="13606" y="9261"/>
                  <a:pt x="14070" y="8729"/>
                  <a:pt x="13195" y="8197"/>
                </a:cubicBezTo>
                <a:cubicBezTo>
                  <a:pt x="12320" y="7666"/>
                  <a:pt x="12423" y="7428"/>
                  <a:pt x="11317" y="7428"/>
                </a:cubicBezTo>
                <a:moveTo>
                  <a:pt x="14404" y="3284"/>
                </a:moveTo>
                <a:cubicBezTo>
                  <a:pt x="14404" y="3284"/>
                  <a:pt x="14198" y="3431"/>
                  <a:pt x="14404" y="3962"/>
                </a:cubicBezTo>
                <a:cubicBezTo>
                  <a:pt x="14610" y="4494"/>
                  <a:pt x="14955" y="4609"/>
                  <a:pt x="15974" y="4311"/>
                </a:cubicBezTo>
                <a:cubicBezTo>
                  <a:pt x="16411" y="4182"/>
                  <a:pt x="16742" y="4248"/>
                  <a:pt x="16693" y="4567"/>
                </a:cubicBezTo>
                <a:cubicBezTo>
                  <a:pt x="16591" y="5246"/>
                  <a:pt x="15858" y="5217"/>
                  <a:pt x="16411" y="6309"/>
                </a:cubicBezTo>
                <a:cubicBezTo>
                  <a:pt x="16745" y="6969"/>
                  <a:pt x="17568" y="7226"/>
                  <a:pt x="17877" y="7739"/>
                </a:cubicBezTo>
                <a:cubicBezTo>
                  <a:pt x="17984" y="7918"/>
                  <a:pt x="18288" y="8083"/>
                  <a:pt x="18633" y="8228"/>
                </a:cubicBezTo>
                <a:cubicBezTo>
                  <a:pt x="18803" y="7797"/>
                  <a:pt x="18900" y="7344"/>
                  <a:pt x="18900" y="6873"/>
                </a:cubicBezTo>
                <a:cubicBezTo>
                  <a:pt x="18900" y="4752"/>
                  <a:pt x="17047" y="2950"/>
                  <a:pt x="14457" y="2264"/>
                </a:cubicBezTo>
                <a:cubicBezTo>
                  <a:pt x="14328" y="2411"/>
                  <a:pt x="14192" y="2545"/>
                  <a:pt x="14044" y="2605"/>
                </a:cubicBezTo>
                <a:cubicBezTo>
                  <a:pt x="13684" y="2752"/>
                  <a:pt x="13710" y="3339"/>
                  <a:pt x="14404" y="3284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27" name="Shape 2949">
            <a:extLst>
              <a:ext uri="{FF2B5EF4-FFF2-40B4-BE49-F238E27FC236}">
                <a16:creationId xmlns:a16="http://schemas.microsoft.com/office/drawing/2014/main" id="{ADB9FBAD-4321-7090-0A56-E89197281DC1}"/>
              </a:ext>
            </a:extLst>
          </p:cNvPr>
          <p:cNvSpPr/>
          <p:nvPr/>
        </p:nvSpPr>
        <p:spPr>
          <a:xfrm>
            <a:off x="13415999" y="8516167"/>
            <a:ext cx="342901" cy="4190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52" y="16691"/>
                </a:moveTo>
                <a:lnTo>
                  <a:pt x="3600" y="16691"/>
                </a:lnTo>
                <a:lnTo>
                  <a:pt x="3600" y="11782"/>
                </a:lnTo>
                <a:lnTo>
                  <a:pt x="17152" y="11782"/>
                </a:lnTo>
                <a:lnTo>
                  <a:pt x="20152" y="14236"/>
                </a:lnTo>
                <a:cubicBezTo>
                  <a:pt x="20152" y="14236"/>
                  <a:pt x="17152" y="16691"/>
                  <a:pt x="17152" y="16691"/>
                </a:cubicBezTo>
                <a:close/>
                <a:moveTo>
                  <a:pt x="11400" y="20618"/>
                </a:moveTo>
                <a:lnTo>
                  <a:pt x="10200" y="20618"/>
                </a:lnTo>
                <a:lnTo>
                  <a:pt x="10200" y="17673"/>
                </a:lnTo>
                <a:lnTo>
                  <a:pt x="11400" y="17673"/>
                </a:lnTo>
                <a:cubicBezTo>
                  <a:pt x="11400" y="17673"/>
                  <a:pt x="11400" y="20618"/>
                  <a:pt x="11400" y="20618"/>
                </a:cubicBezTo>
                <a:close/>
                <a:moveTo>
                  <a:pt x="11400" y="10800"/>
                </a:moveTo>
                <a:lnTo>
                  <a:pt x="10200" y="10800"/>
                </a:lnTo>
                <a:lnTo>
                  <a:pt x="10200" y="8836"/>
                </a:lnTo>
                <a:lnTo>
                  <a:pt x="11400" y="8836"/>
                </a:lnTo>
                <a:cubicBezTo>
                  <a:pt x="11400" y="8836"/>
                  <a:pt x="11400" y="10800"/>
                  <a:pt x="11400" y="10800"/>
                </a:cubicBezTo>
                <a:close/>
                <a:moveTo>
                  <a:pt x="4448" y="7855"/>
                </a:moveTo>
                <a:lnTo>
                  <a:pt x="1448" y="5400"/>
                </a:lnTo>
                <a:lnTo>
                  <a:pt x="4448" y="2945"/>
                </a:lnTo>
                <a:lnTo>
                  <a:pt x="18000" y="2945"/>
                </a:lnTo>
                <a:lnTo>
                  <a:pt x="18000" y="7855"/>
                </a:lnTo>
                <a:cubicBezTo>
                  <a:pt x="18000" y="7855"/>
                  <a:pt x="4448" y="7855"/>
                  <a:pt x="4448" y="7855"/>
                </a:cubicBezTo>
                <a:close/>
                <a:moveTo>
                  <a:pt x="10200" y="982"/>
                </a:moveTo>
                <a:lnTo>
                  <a:pt x="11400" y="982"/>
                </a:lnTo>
                <a:lnTo>
                  <a:pt x="11400" y="1964"/>
                </a:lnTo>
                <a:lnTo>
                  <a:pt x="10200" y="1964"/>
                </a:lnTo>
                <a:cubicBezTo>
                  <a:pt x="10200" y="1964"/>
                  <a:pt x="10200" y="982"/>
                  <a:pt x="10200" y="982"/>
                </a:cubicBezTo>
                <a:close/>
                <a:moveTo>
                  <a:pt x="21424" y="13889"/>
                </a:moveTo>
                <a:lnTo>
                  <a:pt x="17824" y="10944"/>
                </a:lnTo>
                <a:cubicBezTo>
                  <a:pt x="17715" y="10855"/>
                  <a:pt x="17565" y="10800"/>
                  <a:pt x="17400" y="10800"/>
                </a:cubicBezTo>
                <a:lnTo>
                  <a:pt x="12600" y="10800"/>
                </a:lnTo>
                <a:lnTo>
                  <a:pt x="12600" y="8836"/>
                </a:lnTo>
                <a:lnTo>
                  <a:pt x="18600" y="8836"/>
                </a:lnTo>
                <a:cubicBezTo>
                  <a:pt x="18932" y="8836"/>
                  <a:pt x="19200" y="8616"/>
                  <a:pt x="19200" y="8345"/>
                </a:cubicBezTo>
                <a:lnTo>
                  <a:pt x="19200" y="2455"/>
                </a:lnTo>
                <a:cubicBezTo>
                  <a:pt x="19200" y="2184"/>
                  <a:pt x="18932" y="1964"/>
                  <a:pt x="18600" y="1964"/>
                </a:cubicBezTo>
                <a:lnTo>
                  <a:pt x="12600" y="1964"/>
                </a:lnTo>
                <a:lnTo>
                  <a:pt x="12600" y="982"/>
                </a:lnTo>
                <a:cubicBezTo>
                  <a:pt x="12600" y="440"/>
                  <a:pt x="12063" y="0"/>
                  <a:pt x="11400" y="0"/>
                </a:cubicBezTo>
                <a:lnTo>
                  <a:pt x="10200" y="0"/>
                </a:lnTo>
                <a:cubicBezTo>
                  <a:pt x="9537" y="0"/>
                  <a:pt x="9000" y="440"/>
                  <a:pt x="9000" y="982"/>
                </a:cubicBezTo>
                <a:lnTo>
                  <a:pt x="9000" y="1964"/>
                </a:lnTo>
                <a:lnTo>
                  <a:pt x="4200" y="1964"/>
                </a:lnTo>
                <a:cubicBezTo>
                  <a:pt x="4034" y="1964"/>
                  <a:pt x="3885" y="2019"/>
                  <a:pt x="3776" y="2107"/>
                </a:cubicBezTo>
                <a:lnTo>
                  <a:pt x="176" y="5053"/>
                </a:lnTo>
                <a:cubicBezTo>
                  <a:pt x="67" y="5142"/>
                  <a:pt x="0" y="5265"/>
                  <a:pt x="0" y="5400"/>
                </a:cubicBezTo>
                <a:cubicBezTo>
                  <a:pt x="0" y="5536"/>
                  <a:pt x="67" y="5658"/>
                  <a:pt x="176" y="5747"/>
                </a:cubicBezTo>
                <a:lnTo>
                  <a:pt x="3776" y="8693"/>
                </a:lnTo>
                <a:cubicBezTo>
                  <a:pt x="3885" y="8782"/>
                  <a:pt x="4034" y="8836"/>
                  <a:pt x="4200" y="8836"/>
                </a:cubicBezTo>
                <a:lnTo>
                  <a:pt x="9000" y="8836"/>
                </a:lnTo>
                <a:lnTo>
                  <a:pt x="9000" y="10800"/>
                </a:lnTo>
                <a:lnTo>
                  <a:pt x="3000" y="10800"/>
                </a:lnTo>
                <a:cubicBezTo>
                  <a:pt x="2668" y="10800"/>
                  <a:pt x="2400" y="11020"/>
                  <a:pt x="2400" y="11291"/>
                </a:cubicBezTo>
                <a:lnTo>
                  <a:pt x="2400" y="17182"/>
                </a:lnTo>
                <a:cubicBezTo>
                  <a:pt x="2400" y="17453"/>
                  <a:pt x="2668" y="17673"/>
                  <a:pt x="3000" y="17673"/>
                </a:cubicBezTo>
                <a:lnTo>
                  <a:pt x="9000" y="17673"/>
                </a:lnTo>
                <a:lnTo>
                  <a:pt x="9000" y="20618"/>
                </a:lnTo>
                <a:cubicBezTo>
                  <a:pt x="9000" y="21160"/>
                  <a:pt x="9537" y="21600"/>
                  <a:pt x="10200" y="21600"/>
                </a:cubicBezTo>
                <a:lnTo>
                  <a:pt x="11400" y="21600"/>
                </a:lnTo>
                <a:cubicBezTo>
                  <a:pt x="12063" y="21600"/>
                  <a:pt x="12600" y="21160"/>
                  <a:pt x="12600" y="20618"/>
                </a:cubicBezTo>
                <a:lnTo>
                  <a:pt x="12600" y="17673"/>
                </a:lnTo>
                <a:lnTo>
                  <a:pt x="17400" y="17673"/>
                </a:lnTo>
                <a:cubicBezTo>
                  <a:pt x="17565" y="17673"/>
                  <a:pt x="17715" y="17618"/>
                  <a:pt x="17824" y="17529"/>
                </a:cubicBezTo>
                <a:lnTo>
                  <a:pt x="21424" y="14583"/>
                </a:lnTo>
                <a:cubicBezTo>
                  <a:pt x="21533" y="14495"/>
                  <a:pt x="21600" y="14372"/>
                  <a:pt x="21600" y="14236"/>
                </a:cubicBezTo>
                <a:cubicBezTo>
                  <a:pt x="21600" y="14101"/>
                  <a:pt x="21533" y="13978"/>
                  <a:pt x="21424" y="13889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28" name="Shape 2950">
            <a:extLst>
              <a:ext uri="{FF2B5EF4-FFF2-40B4-BE49-F238E27FC236}">
                <a16:creationId xmlns:a16="http://schemas.microsoft.com/office/drawing/2014/main" id="{F010837F-E4B5-CD87-5CD9-E9694A06679B}"/>
              </a:ext>
            </a:extLst>
          </p:cNvPr>
          <p:cNvSpPr/>
          <p:nvPr/>
        </p:nvSpPr>
        <p:spPr>
          <a:xfrm>
            <a:off x="14216099" y="8516167"/>
            <a:ext cx="342901" cy="4190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200" y="7855"/>
                </a:moveTo>
                <a:lnTo>
                  <a:pt x="7800" y="7855"/>
                </a:lnTo>
                <a:cubicBezTo>
                  <a:pt x="8132" y="7855"/>
                  <a:pt x="8400" y="7635"/>
                  <a:pt x="8400" y="7364"/>
                </a:cubicBezTo>
                <a:cubicBezTo>
                  <a:pt x="8400" y="7092"/>
                  <a:pt x="8132" y="6873"/>
                  <a:pt x="7800" y="6873"/>
                </a:cubicBezTo>
                <a:lnTo>
                  <a:pt x="4200" y="6873"/>
                </a:lnTo>
                <a:cubicBezTo>
                  <a:pt x="3868" y="6873"/>
                  <a:pt x="3600" y="7092"/>
                  <a:pt x="3600" y="7364"/>
                </a:cubicBezTo>
                <a:cubicBezTo>
                  <a:pt x="3600" y="7635"/>
                  <a:pt x="3868" y="7855"/>
                  <a:pt x="4200" y="7855"/>
                </a:cubicBezTo>
                <a:moveTo>
                  <a:pt x="4200" y="11782"/>
                </a:moveTo>
                <a:lnTo>
                  <a:pt x="16200" y="11782"/>
                </a:lnTo>
                <a:cubicBezTo>
                  <a:pt x="16532" y="11782"/>
                  <a:pt x="16800" y="11562"/>
                  <a:pt x="16800" y="11291"/>
                </a:cubicBezTo>
                <a:cubicBezTo>
                  <a:pt x="16800" y="11020"/>
                  <a:pt x="16532" y="10800"/>
                  <a:pt x="16200" y="10800"/>
                </a:cubicBezTo>
                <a:lnTo>
                  <a:pt x="4200" y="10800"/>
                </a:lnTo>
                <a:cubicBezTo>
                  <a:pt x="3868" y="10800"/>
                  <a:pt x="3600" y="11020"/>
                  <a:pt x="3600" y="11291"/>
                </a:cubicBezTo>
                <a:cubicBezTo>
                  <a:pt x="3600" y="11562"/>
                  <a:pt x="3868" y="11782"/>
                  <a:pt x="4200" y="11782"/>
                </a:cubicBezTo>
                <a:moveTo>
                  <a:pt x="4200" y="9818"/>
                </a:moveTo>
                <a:lnTo>
                  <a:pt x="11400" y="9818"/>
                </a:lnTo>
                <a:cubicBezTo>
                  <a:pt x="11732" y="9818"/>
                  <a:pt x="12000" y="9599"/>
                  <a:pt x="12000" y="9327"/>
                </a:cubicBezTo>
                <a:cubicBezTo>
                  <a:pt x="12000" y="9056"/>
                  <a:pt x="11732" y="8836"/>
                  <a:pt x="114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4200" y="5891"/>
                </a:moveTo>
                <a:lnTo>
                  <a:pt x="15000" y="5891"/>
                </a:lnTo>
                <a:cubicBezTo>
                  <a:pt x="15332" y="5891"/>
                  <a:pt x="15600" y="5671"/>
                  <a:pt x="15600" y="5400"/>
                </a:cubicBezTo>
                <a:cubicBezTo>
                  <a:pt x="15600" y="5129"/>
                  <a:pt x="15332" y="4909"/>
                  <a:pt x="15000" y="4909"/>
                </a:cubicBezTo>
                <a:lnTo>
                  <a:pt x="4200" y="4909"/>
                </a:lnTo>
                <a:cubicBezTo>
                  <a:pt x="3868" y="4909"/>
                  <a:pt x="3600" y="5129"/>
                  <a:pt x="3600" y="5400"/>
                </a:cubicBezTo>
                <a:cubicBezTo>
                  <a:pt x="3600" y="5671"/>
                  <a:pt x="3868" y="5891"/>
                  <a:pt x="4200" y="5891"/>
                </a:cubicBezTo>
                <a:moveTo>
                  <a:pt x="20400" y="13745"/>
                </a:moveTo>
                <a:lnTo>
                  <a:pt x="1200" y="13745"/>
                </a:lnTo>
                <a:lnTo>
                  <a:pt x="1200" y="2945"/>
                </a:lnTo>
                <a:lnTo>
                  <a:pt x="20400" y="2945"/>
                </a:lnTo>
                <a:cubicBezTo>
                  <a:pt x="20400" y="2945"/>
                  <a:pt x="20400" y="13745"/>
                  <a:pt x="20400" y="13745"/>
                </a:cubicBezTo>
                <a:close/>
                <a:moveTo>
                  <a:pt x="11400" y="20618"/>
                </a:moveTo>
                <a:lnTo>
                  <a:pt x="10200" y="20618"/>
                </a:lnTo>
                <a:lnTo>
                  <a:pt x="10200" y="14727"/>
                </a:lnTo>
                <a:lnTo>
                  <a:pt x="11400" y="14727"/>
                </a:lnTo>
                <a:cubicBezTo>
                  <a:pt x="11400" y="14727"/>
                  <a:pt x="11400" y="20618"/>
                  <a:pt x="11400" y="20618"/>
                </a:cubicBezTo>
                <a:close/>
                <a:moveTo>
                  <a:pt x="10200" y="982"/>
                </a:moveTo>
                <a:lnTo>
                  <a:pt x="11400" y="982"/>
                </a:lnTo>
                <a:lnTo>
                  <a:pt x="11400" y="1964"/>
                </a:lnTo>
                <a:lnTo>
                  <a:pt x="10200" y="1964"/>
                </a:lnTo>
                <a:cubicBezTo>
                  <a:pt x="10200" y="1964"/>
                  <a:pt x="10200" y="982"/>
                  <a:pt x="10200" y="982"/>
                </a:cubicBezTo>
                <a:close/>
                <a:moveTo>
                  <a:pt x="20400" y="1964"/>
                </a:moveTo>
                <a:lnTo>
                  <a:pt x="12600" y="1964"/>
                </a:lnTo>
                <a:lnTo>
                  <a:pt x="12600" y="982"/>
                </a:lnTo>
                <a:cubicBezTo>
                  <a:pt x="12600" y="440"/>
                  <a:pt x="12062" y="0"/>
                  <a:pt x="11400" y="0"/>
                </a:cubicBezTo>
                <a:lnTo>
                  <a:pt x="10200" y="0"/>
                </a:lnTo>
                <a:cubicBezTo>
                  <a:pt x="9537" y="0"/>
                  <a:pt x="9000" y="440"/>
                  <a:pt x="9000" y="982"/>
                </a:cubicBezTo>
                <a:lnTo>
                  <a:pt x="9000" y="1964"/>
                </a:lnTo>
                <a:lnTo>
                  <a:pt x="1200" y="1964"/>
                </a:lnTo>
                <a:cubicBezTo>
                  <a:pt x="537" y="1964"/>
                  <a:pt x="0" y="2404"/>
                  <a:pt x="0" y="2945"/>
                </a:cubicBezTo>
                <a:lnTo>
                  <a:pt x="0" y="13745"/>
                </a:lnTo>
                <a:cubicBezTo>
                  <a:pt x="0" y="14287"/>
                  <a:pt x="537" y="14727"/>
                  <a:pt x="1200" y="14727"/>
                </a:cubicBezTo>
                <a:lnTo>
                  <a:pt x="9000" y="14727"/>
                </a:lnTo>
                <a:lnTo>
                  <a:pt x="9000" y="20618"/>
                </a:lnTo>
                <a:cubicBezTo>
                  <a:pt x="9000" y="21160"/>
                  <a:pt x="9537" y="21600"/>
                  <a:pt x="10200" y="21600"/>
                </a:cubicBezTo>
                <a:lnTo>
                  <a:pt x="11400" y="21600"/>
                </a:lnTo>
                <a:cubicBezTo>
                  <a:pt x="12062" y="21600"/>
                  <a:pt x="12600" y="21160"/>
                  <a:pt x="12600" y="20618"/>
                </a:cubicBezTo>
                <a:lnTo>
                  <a:pt x="12600" y="14727"/>
                </a:lnTo>
                <a:lnTo>
                  <a:pt x="20400" y="14727"/>
                </a:lnTo>
                <a:cubicBezTo>
                  <a:pt x="21062" y="14727"/>
                  <a:pt x="21600" y="14287"/>
                  <a:pt x="21600" y="13745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17400" y="8836"/>
                </a:moveTo>
                <a:lnTo>
                  <a:pt x="13800" y="8836"/>
                </a:lnTo>
                <a:cubicBezTo>
                  <a:pt x="13468" y="8836"/>
                  <a:pt x="13200" y="9056"/>
                  <a:pt x="13200" y="9327"/>
                </a:cubicBezTo>
                <a:cubicBezTo>
                  <a:pt x="13200" y="9599"/>
                  <a:pt x="13468" y="9818"/>
                  <a:pt x="13800" y="9818"/>
                </a:cubicBezTo>
                <a:lnTo>
                  <a:pt x="17400" y="9818"/>
                </a:lnTo>
                <a:cubicBezTo>
                  <a:pt x="17732" y="9818"/>
                  <a:pt x="18000" y="9599"/>
                  <a:pt x="18000" y="9327"/>
                </a:cubicBezTo>
                <a:cubicBezTo>
                  <a:pt x="18000" y="9056"/>
                  <a:pt x="17732" y="8836"/>
                  <a:pt x="17400" y="8836"/>
                </a:cubicBezTo>
                <a:moveTo>
                  <a:pt x="9600" y="7364"/>
                </a:moveTo>
                <a:cubicBezTo>
                  <a:pt x="9600" y="7635"/>
                  <a:pt x="9868" y="7855"/>
                  <a:pt x="10200" y="7855"/>
                </a:cubicBezTo>
                <a:lnTo>
                  <a:pt x="17400" y="7855"/>
                </a:lnTo>
                <a:cubicBezTo>
                  <a:pt x="17732" y="7855"/>
                  <a:pt x="18000" y="7635"/>
                  <a:pt x="18000" y="7364"/>
                </a:cubicBezTo>
                <a:cubicBezTo>
                  <a:pt x="18000" y="7092"/>
                  <a:pt x="17732" y="6873"/>
                  <a:pt x="17400" y="6873"/>
                </a:cubicBezTo>
                <a:lnTo>
                  <a:pt x="10200" y="6873"/>
                </a:lnTo>
                <a:cubicBezTo>
                  <a:pt x="9868" y="6873"/>
                  <a:pt x="9600" y="7092"/>
                  <a:pt x="9600" y="7364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29" name="Shape 2951">
            <a:extLst>
              <a:ext uri="{FF2B5EF4-FFF2-40B4-BE49-F238E27FC236}">
                <a16:creationId xmlns:a16="http://schemas.microsoft.com/office/drawing/2014/main" id="{26A8ED9E-A3A8-B206-8357-0B153BC88733}"/>
              </a:ext>
            </a:extLst>
          </p:cNvPr>
          <p:cNvSpPr/>
          <p:nvPr/>
        </p:nvSpPr>
        <p:spPr>
          <a:xfrm>
            <a:off x="14978100" y="8554263"/>
            <a:ext cx="419100" cy="342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6" y="18796"/>
                  <a:pt x="1048" y="18735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5" y="1873"/>
                </a:lnTo>
                <a:cubicBezTo>
                  <a:pt x="9929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5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3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7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5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5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3255" y="8400"/>
                </a:moveTo>
                <a:lnTo>
                  <a:pt x="10309" y="8400"/>
                </a:lnTo>
                <a:cubicBezTo>
                  <a:pt x="10038" y="8400"/>
                  <a:pt x="9818" y="8668"/>
                  <a:pt x="9818" y="9000"/>
                </a:cubicBezTo>
                <a:cubicBezTo>
                  <a:pt x="9818" y="9332"/>
                  <a:pt x="10038" y="9600"/>
                  <a:pt x="10309" y="9600"/>
                </a:cubicBezTo>
                <a:lnTo>
                  <a:pt x="11821" y="9600"/>
                </a:lnTo>
                <a:cubicBezTo>
                  <a:pt x="10310" y="11177"/>
                  <a:pt x="7852" y="14224"/>
                  <a:pt x="7852" y="17384"/>
                </a:cubicBezTo>
                <a:lnTo>
                  <a:pt x="7857" y="17384"/>
                </a:lnTo>
                <a:cubicBezTo>
                  <a:pt x="7857" y="17389"/>
                  <a:pt x="7855" y="17394"/>
                  <a:pt x="7855" y="17400"/>
                </a:cubicBezTo>
                <a:cubicBezTo>
                  <a:pt x="7855" y="17732"/>
                  <a:pt x="8074" y="18000"/>
                  <a:pt x="8345" y="18000"/>
                </a:cubicBezTo>
                <a:cubicBezTo>
                  <a:pt x="8617" y="18000"/>
                  <a:pt x="8836" y="17732"/>
                  <a:pt x="8836" y="17400"/>
                </a:cubicBezTo>
                <a:cubicBezTo>
                  <a:pt x="8836" y="17394"/>
                  <a:pt x="8833" y="17389"/>
                  <a:pt x="8833" y="17384"/>
                </a:cubicBezTo>
                <a:cubicBezTo>
                  <a:pt x="8833" y="14516"/>
                  <a:pt x="11431" y="11542"/>
                  <a:pt x="12764" y="10204"/>
                </a:cubicBezTo>
                <a:lnTo>
                  <a:pt x="12764" y="12600"/>
                </a:lnTo>
                <a:cubicBezTo>
                  <a:pt x="12764" y="12932"/>
                  <a:pt x="12983" y="13200"/>
                  <a:pt x="13255" y="13200"/>
                </a:cubicBezTo>
                <a:cubicBezTo>
                  <a:pt x="13526" y="13200"/>
                  <a:pt x="13745" y="12932"/>
                  <a:pt x="13745" y="12600"/>
                </a:cubicBezTo>
                <a:lnTo>
                  <a:pt x="13745" y="9000"/>
                </a:lnTo>
                <a:cubicBezTo>
                  <a:pt x="13745" y="8668"/>
                  <a:pt x="13526" y="8400"/>
                  <a:pt x="13255" y="84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30" name="Shape 2952">
            <a:extLst>
              <a:ext uri="{FF2B5EF4-FFF2-40B4-BE49-F238E27FC236}">
                <a16:creationId xmlns:a16="http://schemas.microsoft.com/office/drawing/2014/main" id="{1D20EB28-5E31-B678-456D-AAB104C503E9}"/>
              </a:ext>
            </a:extLst>
          </p:cNvPr>
          <p:cNvSpPr/>
          <p:nvPr/>
        </p:nvSpPr>
        <p:spPr>
          <a:xfrm>
            <a:off x="15778200" y="8516167"/>
            <a:ext cx="419100" cy="4190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3745"/>
                </a:moveTo>
                <a:lnTo>
                  <a:pt x="982" y="13745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3745"/>
                  <a:pt x="20618" y="13745"/>
                </a:cubicBezTo>
                <a:close/>
                <a:moveTo>
                  <a:pt x="17673" y="15015"/>
                </a:moveTo>
                <a:lnTo>
                  <a:pt x="16691" y="15997"/>
                </a:lnTo>
                <a:lnTo>
                  <a:pt x="16691" y="14727"/>
                </a:lnTo>
                <a:lnTo>
                  <a:pt x="17673" y="14727"/>
                </a:lnTo>
                <a:cubicBezTo>
                  <a:pt x="17673" y="14727"/>
                  <a:pt x="17673" y="15015"/>
                  <a:pt x="17673" y="15015"/>
                </a:cubicBezTo>
                <a:close/>
                <a:moveTo>
                  <a:pt x="17673" y="17960"/>
                </a:moveTo>
                <a:lnTo>
                  <a:pt x="16894" y="17182"/>
                </a:lnTo>
                <a:lnTo>
                  <a:pt x="17673" y="16403"/>
                </a:lnTo>
                <a:cubicBezTo>
                  <a:pt x="17673" y="16403"/>
                  <a:pt x="17673" y="17960"/>
                  <a:pt x="17673" y="17960"/>
                </a:cubicBezTo>
                <a:close/>
                <a:moveTo>
                  <a:pt x="16691" y="19924"/>
                </a:moveTo>
                <a:lnTo>
                  <a:pt x="16691" y="18367"/>
                </a:lnTo>
                <a:lnTo>
                  <a:pt x="17469" y="19145"/>
                </a:lnTo>
                <a:cubicBezTo>
                  <a:pt x="17469" y="19145"/>
                  <a:pt x="16691" y="19924"/>
                  <a:pt x="16691" y="19924"/>
                </a:cubicBezTo>
                <a:close/>
                <a:moveTo>
                  <a:pt x="4909" y="15997"/>
                </a:moveTo>
                <a:lnTo>
                  <a:pt x="3927" y="15015"/>
                </a:lnTo>
                <a:lnTo>
                  <a:pt x="3927" y="14727"/>
                </a:lnTo>
                <a:lnTo>
                  <a:pt x="4909" y="14727"/>
                </a:lnTo>
                <a:cubicBezTo>
                  <a:pt x="4909" y="14727"/>
                  <a:pt x="4909" y="15997"/>
                  <a:pt x="4909" y="15997"/>
                </a:cubicBezTo>
                <a:close/>
                <a:moveTo>
                  <a:pt x="3927" y="17960"/>
                </a:moveTo>
                <a:lnTo>
                  <a:pt x="3927" y="16403"/>
                </a:lnTo>
                <a:lnTo>
                  <a:pt x="4706" y="17182"/>
                </a:lnTo>
                <a:cubicBezTo>
                  <a:pt x="4706" y="17182"/>
                  <a:pt x="3927" y="17960"/>
                  <a:pt x="3927" y="17960"/>
                </a:cubicBezTo>
                <a:close/>
                <a:moveTo>
                  <a:pt x="4909" y="19924"/>
                </a:moveTo>
                <a:lnTo>
                  <a:pt x="4131" y="19145"/>
                </a:lnTo>
                <a:lnTo>
                  <a:pt x="4909" y="18367"/>
                </a:lnTo>
                <a:cubicBezTo>
                  <a:pt x="4909" y="18367"/>
                  <a:pt x="4909" y="19924"/>
                  <a:pt x="4909" y="19924"/>
                </a:cubicBezTo>
                <a:close/>
                <a:moveTo>
                  <a:pt x="1964" y="1964"/>
                </a:moveTo>
                <a:lnTo>
                  <a:pt x="19636" y="1964"/>
                </a:lnTo>
                <a:lnTo>
                  <a:pt x="19636" y="11782"/>
                </a:lnTo>
                <a:lnTo>
                  <a:pt x="1964" y="11782"/>
                </a:lnTo>
                <a:cubicBezTo>
                  <a:pt x="1964" y="11782"/>
                  <a:pt x="1964" y="1964"/>
                  <a:pt x="1964" y="1964"/>
                </a:cubicBezTo>
                <a:close/>
                <a:moveTo>
                  <a:pt x="20618" y="11782"/>
                </a:moveTo>
                <a:lnTo>
                  <a:pt x="20618" y="1964"/>
                </a:lnTo>
                <a:cubicBezTo>
                  <a:pt x="20618" y="1422"/>
                  <a:pt x="20178" y="982"/>
                  <a:pt x="19636" y="982"/>
                </a:cubicBezTo>
                <a:lnTo>
                  <a:pt x="17673" y="982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982"/>
                </a:lnTo>
                <a:lnTo>
                  <a:pt x="4909" y="982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982"/>
                </a:lnTo>
                <a:lnTo>
                  <a:pt x="1964" y="982"/>
                </a:lnTo>
                <a:cubicBezTo>
                  <a:pt x="1422" y="982"/>
                  <a:pt x="982" y="1422"/>
                  <a:pt x="982" y="1964"/>
                </a:cubicBez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3745"/>
                </a:lnTo>
                <a:cubicBezTo>
                  <a:pt x="0" y="14287"/>
                  <a:pt x="440" y="14727"/>
                  <a:pt x="982" y="14727"/>
                </a:cubicBezTo>
                <a:lnTo>
                  <a:pt x="2945" y="14727"/>
                </a:lnTo>
                <a:lnTo>
                  <a:pt x="2945" y="21109"/>
                </a:lnTo>
                <a:cubicBezTo>
                  <a:pt x="2945" y="21380"/>
                  <a:pt x="3165" y="21600"/>
                  <a:pt x="3436" y="21600"/>
                </a:cubicBezTo>
                <a:cubicBezTo>
                  <a:pt x="3708" y="21600"/>
                  <a:pt x="3927" y="21380"/>
                  <a:pt x="3927" y="21109"/>
                </a:cubicBezTo>
                <a:lnTo>
                  <a:pt x="3927" y="20331"/>
                </a:lnTo>
                <a:lnTo>
                  <a:pt x="5053" y="21456"/>
                </a:lnTo>
                <a:cubicBezTo>
                  <a:pt x="5141" y="21545"/>
                  <a:pt x="5264" y="21600"/>
                  <a:pt x="5400" y="21600"/>
                </a:cubicBezTo>
                <a:cubicBezTo>
                  <a:pt x="5671" y="21600"/>
                  <a:pt x="5891" y="21380"/>
                  <a:pt x="5891" y="21109"/>
                </a:cubicBezTo>
                <a:lnTo>
                  <a:pt x="5891" y="14727"/>
                </a:lnTo>
                <a:lnTo>
                  <a:pt x="15709" y="14727"/>
                </a:lnTo>
                <a:lnTo>
                  <a:pt x="15709" y="21109"/>
                </a:lnTo>
                <a:cubicBezTo>
                  <a:pt x="15709" y="21380"/>
                  <a:pt x="15929" y="21600"/>
                  <a:pt x="16200" y="21600"/>
                </a:cubicBezTo>
                <a:cubicBezTo>
                  <a:pt x="16336" y="21600"/>
                  <a:pt x="16459" y="21545"/>
                  <a:pt x="16548" y="21456"/>
                </a:cubicBezTo>
                <a:lnTo>
                  <a:pt x="17673" y="20331"/>
                </a:lnTo>
                <a:lnTo>
                  <a:pt x="17673" y="21109"/>
                </a:lnTo>
                <a:cubicBezTo>
                  <a:pt x="17673" y="21380"/>
                  <a:pt x="17892" y="21600"/>
                  <a:pt x="18164" y="21600"/>
                </a:cubicBezTo>
                <a:cubicBezTo>
                  <a:pt x="18435" y="21600"/>
                  <a:pt x="18655" y="21380"/>
                  <a:pt x="18655" y="21109"/>
                </a:cubicBezTo>
                <a:lnTo>
                  <a:pt x="18655" y="14727"/>
                </a:lnTo>
                <a:lnTo>
                  <a:pt x="20618" y="14727"/>
                </a:lnTo>
                <a:cubicBezTo>
                  <a:pt x="21160" y="14727"/>
                  <a:pt x="21600" y="14287"/>
                  <a:pt x="21600" y="13745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31" name="Shape 2953">
            <a:extLst>
              <a:ext uri="{FF2B5EF4-FFF2-40B4-BE49-F238E27FC236}">
                <a16:creationId xmlns:a16="http://schemas.microsoft.com/office/drawing/2014/main" id="{A16B45B9-AED6-3A51-5A0C-B6CC04F06C93}"/>
              </a:ext>
            </a:extLst>
          </p:cNvPr>
          <p:cNvSpPr/>
          <p:nvPr/>
        </p:nvSpPr>
        <p:spPr>
          <a:xfrm>
            <a:off x="16578300" y="8516167"/>
            <a:ext cx="419100" cy="4190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3745"/>
                </a:moveTo>
                <a:lnTo>
                  <a:pt x="982" y="13745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3745"/>
                  <a:pt x="20618" y="13745"/>
                </a:cubicBezTo>
                <a:close/>
                <a:moveTo>
                  <a:pt x="17673" y="15015"/>
                </a:moveTo>
                <a:lnTo>
                  <a:pt x="16691" y="15997"/>
                </a:lnTo>
                <a:lnTo>
                  <a:pt x="16691" y="14727"/>
                </a:lnTo>
                <a:lnTo>
                  <a:pt x="17673" y="14727"/>
                </a:lnTo>
                <a:cubicBezTo>
                  <a:pt x="17673" y="14727"/>
                  <a:pt x="17673" y="15015"/>
                  <a:pt x="17673" y="15015"/>
                </a:cubicBezTo>
                <a:close/>
                <a:moveTo>
                  <a:pt x="17673" y="17960"/>
                </a:moveTo>
                <a:lnTo>
                  <a:pt x="16894" y="17182"/>
                </a:lnTo>
                <a:lnTo>
                  <a:pt x="17673" y="16403"/>
                </a:lnTo>
                <a:cubicBezTo>
                  <a:pt x="17673" y="16403"/>
                  <a:pt x="17673" y="17960"/>
                  <a:pt x="17673" y="17960"/>
                </a:cubicBezTo>
                <a:close/>
                <a:moveTo>
                  <a:pt x="16691" y="19924"/>
                </a:moveTo>
                <a:lnTo>
                  <a:pt x="16691" y="18367"/>
                </a:lnTo>
                <a:lnTo>
                  <a:pt x="17469" y="19145"/>
                </a:lnTo>
                <a:cubicBezTo>
                  <a:pt x="17469" y="19145"/>
                  <a:pt x="16691" y="19924"/>
                  <a:pt x="16691" y="19924"/>
                </a:cubicBezTo>
                <a:close/>
                <a:moveTo>
                  <a:pt x="4909" y="15997"/>
                </a:moveTo>
                <a:lnTo>
                  <a:pt x="3927" y="15015"/>
                </a:lnTo>
                <a:lnTo>
                  <a:pt x="3927" y="14727"/>
                </a:lnTo>
                <a:lnTo>
                  <a:pt x="4909" y="14727"/>
                </a:lnTo>
                <a:cubicBezTo>
                  <a:pt x="4909" y="14727"/>
                  <a:pt x="4909" y="15997"/>
                  <a:pt x="4909" y="15997"/>
                </a:cubicBezTo>
                <a:close/>
                <a:moveTo>
                  <a:pt x="3927" y="17960"/>
                </a:moveTo>
                <a:lnTo>
                  <a:pt x="3927" y="16403"/>
                </a:lnTo>
                <a:lnTo>
                  <a:pt x="4706" y="17182"/>
                </a:lnTo>
                <a:cubicBezTo>
                  <a:pt x="4706" y="17182"/>
                  <a:pt x="3927" y="17960"/>
                  <a:pt x="3927" y="17960"/>
                </a:cubicBezTo>
                <a:close/>
                <a:moveTo>
                  <a:pt x="4909" y="19924"/>
                </a:moveTo>
                <a:lnTo>
                  <a:pt x="4131" y="19145"/>
                </a:lnTo>
                <a:lnTo>
                  <a:pt x="4909" y="18367"/>
                </a:lnTo>
                <a:cubicBezTo>
                  <a:pt x="4909" y="18367"/>
                  <a:pt x="4909" y="19924"/>
                  <a:pt x="4909" y="19924"/>
                </a:cubicBezTo>
                <a:close/>
                <a:moveTo>
                  <a:pt x="1964" y="1964"/>
                </a:moveTo>
                <a:lnTo>
                  <a:pt x="19636" y="1964"/>
                </a:lnTo>
                <a:lnTo>
                  <a:pt x="19636" y="11782"/>
                </a:lnTo>
                <a:lnTo>
                  <a:pt x="1964" y="11782"/>
                </a:lnTo>
                <a:cubicBezTo>
                  <a:pt x="1964" y="11782"/>
                  <a:pt x="1964" y="1964"/>
                  <a:pt x="1964" y="1964"/>
                </a:cubicBezTo>
                <a:close/>
                <a:moveTo>
                  <a:pt x="20618" y="11782"/>
                </a:moveTo>
                <a:lnTo>
                  <a:pt x="20618" y="1964"/>
                </a:lnTo>
                <a:cubicBezTo>
                  <a:pt x="20618" y="1422"/>
                  <a:pt x="20178" y="982"/>
                  <a:pt x="19636" y="982"/>
                </a:cubicBezTo>
                <a:lnTo>
                  <a:pt x="17673" y="982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982"/>
                </a:lnTo>
                <a:lnTo>
                  <a:pt x="4909" y="982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982"/>
                </a:lnTo>
                <a:lnTo>
                  <a:pt x="1964" y="982"/>
                </a:lnTo>
                <a:cubicBezTo>
                  <a:pt x="1422" y="982"/>
                  <a:pt x="982" y="1422"/>
                  <a:pt x="982" y="1964"/>
                </a:cubicBez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3745"/>
                </a:lnTo>
                <a:cubicBezTo>
                  <a:pt x="0" y="14287"/>
                  <a:pt x="440" y="14727"/>
                  <a:pt x="982" y="14727"/>
                </a:cubicBezTo>
                <a:lnTo>
                  <a:pt x="2945" y="14727"/>
                </a:lnTo>
                <a:lnTo>
                  <a:pt x="2945" y="21109"/>
                </a:lnTo>
                <a:cubicBezTo>
                  <a:pt x="2945" y="21380"/>
                  <a:pt x="3165" y="21600"/>
                  <a:pt x="3436" y="21600"/>
                </a:cubicBezTo>
                <a:cubicBezTo>
                  <a:pt x="3708" y="21600"/>
                  <a:pt x="3927" y="21380"/>
                  <a:pt x="3927" y="21109"/>
                </a:cubicBezTo>
                <a:lnTo>
                  <a:pt x="3927" y="20331"/>
                </a:lnTo>
                <a:lnTo>
                  <a:pt x="5053" y="21456"/>
                </a:lnTo>
                <a:cubicBezTo>
                  <a:pt x="5141" y="21545"/>
                  <a:pt x="5264" y="21600"/>
                  <a:pt x="5400" y="21600"/>
                </a:cubicBezTo>
                <a:cubicBezTo>
                  <a:pt x="5671" y="21600"/>
                  <a:pt x="5891" y="21380"/>
                  <a:pt x="5891" y="21109"/>
                </a:cubicBezTo>
                <a:lnTo>
                  <a:pt x="5891" y="14727"/>
                </a:lnTo>
                <a:lnTo>
                  <a:pt x="15709" y="14727"/>
                </a:lnTo>
                <a:lnTo>
                  <a:pt x="15709" y="21109"/>
                </a:lnTo>
                <a:cubicBezTo>
                  <a:pt x="15709" y="21380"/>
                  <a:pt x="15929" y="21600"/>
                  <a:pt x="16200" y="21600"/>
                </a:cubicBezTo>
                <a:cubicBezTo>
                  <a:pt x="16336" y="21600"/>
                  <a:pt x="16458" y="21545"/>
                  <a:pt x="16548" y="21456"/>
                </a:cubicBezTo>
                <a:lnTo>
                  <a:pt x="17673" y="20331"/>
                </a:lnTo>
                <a:lnTo>
                  <a:pt x="17673" y="21109"/>
                </a:lnTo>
                <a:cubicBezTo>
                  <a:pt x="17673" y="21380"/>
                  <a:pt x="17892" y="21600"/>
                  <a:pt x="18164" y="21600"/>
                </a:cubicBezTo>
                <a:cubicBezTo>
                  <a:pt x="18435" y="21600"/>
                  <a:pt x="18655" y="21380"/>
                  <a:pt x="18655" y="21109"/>
                </a:cubicBezTo>
                <a:lnTo>
                  <a:pt x="18655" y="14727"/>
                </a:lnTo>
                <a:lnTo>
                  <a:pt x="20618" y="14727"/>
                </a:lnTo>
                <a:cubicBezTo>
                  <a:pt x="21160" y="14727"/>
                  <a:pt x="21600" y="14287"/>
                  <a:pt x="21600" y="13745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12620" y="4072"/>
                </a:moveTo>
                <a:cubicBezTo>
                  <a:pt x="12531" y="3982"/>
                  <a:pt x="12408" y="3927"/>
                  <a:pt x="12273" y="3927"/>
                </a:cubicBezTo>
                <a:cubicBezTo>
                  <a:pt x="12001" y="3927"/>
                  <a:pt x="11782" y="4147"/>
                  <a:pt x="11782" y="4418"/>
                </a:cubicBezTo>
                <a:cubicBezTo>
                  <a:pt x="11782" y="4554"/>
                  <a:pt x="11837" y="4677"/>
                  <a:pt x="11926" y="4765"/>
                </a:cubicBezTo>
                <a:lnTo>
                  <a:pt x="13542" y="6382"/>
                </a:lnTo>
                <a:lnTo>
                  <a:pt x="6873" y="6382"/>
                </a:lnTo>
                <a:cubicBezTo>
                  <a:pt x="6601" y="6382"/>
                  <a:pt x="6382" y="6602"/>
                  <a:pt x="6382" y="6873"/>
                </a:cubicBezTo>
                <a:cubicBezTo>
                  <a:pt x="6382" y="7144"/>
                  <a:pt x="6601" y="7364"/>
                  <a:pt x="6873" y="7364"/>
                </a:cubicBezTo>
                <a:lnTo>
                  <a:pt x="13542" y="7364"/>
                </a:lnTo>
                <a:lnTo>
                  <a:pt x="11926" y="8980"/>
                </a:lnTo>
                <a:cubicBezTo>
                  <a:pt x="11837" y="9069"/>
                  <a:pt x="11782" y="9192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cubicBezTo>
                  <a:pt x="12408" y="9818"/>
                  <a:pt x="12531" y="9764"/>
                  <a:pt x="12620" y="9674"/>
                </a:cubicBezTo>
                <a:lnTo>
                  <a:pt x="15074" y="7220"/>
                </a:lnTo>
                <a:cubicBezTo>
                  <a:pt x="15163" y="7131"/>
                  <a:pt x="15218" y="7008"/>
                  <a:pt x="15218" y="6873"/>
                </a:cubicBezTo>
                <a:cubicBezTo>
                  <a:pt x="15218" y="6738"/>
                  <a:pt x="15163" y="6614"/>
                  <a:pt x="15074" y="6526"/>
                </a:cubicBezTo>
                <a:cubicBezTo>
                  <a:pt x="15074" y="6526"/>
                  <a:pt x="12620" y="4072"/>
                  <a:pt x="12620" y="4072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" name="Shape 2637">
            <a:extLst>
              <a:ext uri="{FF2B5EF4-FFF2-40B4-BE49-F238E27FC236}">
                <a16:creationId xmlns:a16="http://schemas.microsoft.com/office/drawing/2014/main" id="{3AE27733-0795-18CC-70A9-3E1D7C971AC6}"/>
              </a:ext>
            </a:extLst>
          </p:cNvPr>
          <p:cNvSpPr/>
          <p:nvPr/>
        </p:nvSpPr>
        <p:spPr>
          <a:xfrm>
            <a:off x="1414499" y="1746032"/>
            <a:ext cx="2286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" name="Shape 2638">
            <a:extLst>
              <a:ext uri="{FF2B5EF4-FFF2-40B4-BE49-F238E27FC236}">
                <a16:creationId xmlns:a16="http://schemas.microsoft.com/office/drawing/2014/main" id="{B41E9FE2-3C41-A949-8CEC-108FD1478A98}"/>
              </a:ext>
            </a:extLst>
          </p:cNvPr>
          <p:cNvSpPr/>
          <p:nvPr/>
        </p:nvSpPr>
        <p:spPr>
          <a:xfrm>
            <a:off x="2119350" y="1746030"/>
            <a:ext cx="418956" cy="4193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31" h="21132" extrusionOk="0">
                <a:moveTo>
                  <a:pt x="19045" y="7530"/>
                </a:moveTo>
                <a:cubicBezTo>
                  <a:pt x="17544" y="9030"/>
                  <a:pt x="15110" y="9030"/>
                  <a:pt x="13610" y="7530"/>
                </a:cubicBezTo>
                <a:cubicBezTo>
                  <a:pt x="12108" y="6031"/>
                  <a:pt x="12108" y="3600"/>
                  <a:pt x="13610" y="2100"/>
                </a:cubicBezTo>
                <a:cubicBezTo>
                  <a:pt x="15110" y="600"/>
                  <a:pt x="17544" y="600"/>
                  <a:pt x="19045" y="2100"/>
                </a:cubicBezTo>
                <a:cubicBezTo>
                  <a:pt x="20546" y="3600"/>
                  <a:pt x="20546" y="6031"/>
                  <a:pt x="19045" y="7530"/>
                </a:cubicBezTo>
                <a:moveTo>
                  <a:pt x="7605" y="16245"/>
                </a:moveTo>
                <a:cubicBezTo>
                  <a:pt x="7256" y="16593"/>
                  <a:pt x="6776" y="16807"/>
                  <a:pt x="6245" y="16807"/>
                </a:cubicBezTo>
                <a:cubicBezTo>
                  <a:pt x="5184" y="16807"/>
                  <a:pt x="4324" y="15948"/>
                  <a:pt x="4324" y="14888"/>
                </a:cubicBezTo>
                <a:cubicBezTo>
                  <a:pt x="4324" y="14358"/>
                  <a:pt x="4539" y="13878"/>
                  <a:pt x="4887" y="13530"/>
                </a:cubicBezTo>
                <a:lnTo>
                  <a:pt x="11678" y="5991"/>
                </a:lnTo>
                <a:cubicBezTo>
                  <a:pt x="11884" y="6798"/>
                  <a:pt x="12298" y="7563"/>
                  <a:pt x="12930" y="8194"/>
                </a:cubicBezTo>
                <a:cubicBezTo>
                  <a:pt x="13569" y="8832"/>
                  <a:pt x="14343" y="9248"/>
                  <a:pt x="15160" y="9451"/>
                </a:cubicBezTo>
                <a:cubicBezTo>
                  <a:pt x="15160" y="9451"/>
                  <a:pt x="7605" y="16245"/>
                  <a:pt x="7605" y="16245"/>
                </a:cubicBezTo>
                <a:close/>
                <a:moveTo>
                  <a:pt x="19724" y="1406"/>
                </a:moveTo>
                <a:cubicBezTo>
                  <a:pt x="17848" y="-468"/>
                  <a:pt x="14806" y="-468"/>
                  <a:pt x="12930" y="1406"/>
                </a:cubicBezTo>
                <a:cubicBezTo>
                  <a:pt x="12024" y="2312"/>
                  <a:pt x="11559" y="3489"/>
                  <a:pt x="11529" y="4676"/>
                </a:cubicBezTo>
                <a:lnTo>
                  <a:pt x="4207" y="12851"/>
                </a:lnTo>
                <a:cubicBezTo>
                  <a:pt x="3686" y="13373"/>
                  <a:pt x="3363" y="14093"/>
                  <a:pt x="3363" y="14888"/>
                </a:cubicBezTo>
                <a:cubicBezTo>
                  <a:pt x="3363" y="15420"/>
                  <a:pt x="3518" y="15912"/>
                  <a:pt x="3769" y="16340"/>
                </a:cubicBezTo>
                <a:cubicBezTo>
                  <a:pt x="2436" y="17104"/>
                  <a:pt x="1907" y="17813"/>
                  <a:pt x="2425" y="19364"/>
                </a:cubicBezTo>
                <a:cubicBezTo>
                  <a:pt x="2487" y="19550"/>
                  <a:pt x="2434" y="19622"/>
                  <a:pt x="2409" y="19658"/>
                </a:cubicBezTo>
                <a:cubicBezTo>
                  <a:pt x="2160" y="20003"/>
                  <a:pt x="1132" y="20167"/>
                  <a:pt x="500" y="20172"/>
                </a:cubicBezTo>
                <a:cubicBezTo>
                  <a:pt x="493" y="20171"/>
                  <a:pt x="487" y="20167"/>
                  <a:pt x="480" y="20167"/>
                </a:cubicBezTo>
                <a:cubicBezTo>
                  <a:pt x="215" y="20167"/>
                  <a:pt x="0" y="20383"/>
                  <a:pt x="0" y="20647"/>
                </a:cubicBezTo>
                <a:cubicBezTo>
                  <a:pt x="0" y="20912"/>
                  <a:pt x="214" y="21126"/>
                  <a:pt x="479" y="21127"/>
                </a:cubicBezTo>
                <a:lnTo>
                  <a:pt x="479" y="21132"/>
                </a:lnTo>
                <a:cubicBezTo>
                  <a:pt x="821" y="21132"/>
                  <a:pt x="2562" y="21088"/>
                  <a:pt x="3189" y="20219"/>
                </a:cubicBezTo>
                <a:cubicBezTo>
                  <a:pt x="3355" y="19988"/>
                  <a:pt x="3516" y="19599"/>
                  <a:pt x="3336" y="19060"/>
                </a:cubicBezTo>
                <a:cubicBezTo>
                  <a:pt x="3030" y="18141"/>
                  <a:pt x="3071" y="17806"/>
                  <a:pt x="4399" y="17082"/>
                </a:cubicBezTo>
                <a:cubicBezTo>
                  <a:pt x="4900" y="17504"/>
                  <a:pt x="5539" y="17767"/>
                  <a:pt x="6245" y="17767"/>
                </a:cubicBezTo>
                <a:cubicBezTo>
                  <a:pt x="7042" y="17767"/>
                  <a:pt x="7762" y="17445"/>
                  <a:pt x="8284" y="16924"/>
                </a:cubicBezTo>
                <a:lnTo>
                  <a:pt x="16485" y="9592"/>
                </a:lnTo>
                <a:cubicBezTo>
                  <a:pt x="17662" y="9554"/>
                  <a:pt x="18826" y="9091"/>
                  <a:pt x="19724" y="8194"/>
                </a:cubicBezTo>
                <a:cubicBezTo>
                  <a:pt x="21600" y="6320"/>
                  <a:pt x="21600" y="3281"/>
                  <a:pt x="19724" y="1406"/>
                </a:cubicBezTo>
                <a:moveTo>
                  <a:pt x="8953" y="11504"/>
                </a:moveTo>
                <a:lnTo>
                  <a:pt x="9633" y="12183"/>
                </a:lnTo>
                <a:lnTo>
                  <a:pt x="12690" y="9807"/>
                </a:lnTo>
                <a:lnTo>
                  <a:pt x="11331" y="8449"/>
                </a:lnTo>
                <a:cubicBezTo>
                  <a:pt x="11331" y="8449"/>
                  <a:pt x="8953" y="11504"/>
                  <a:pt x="8953" y="11504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" name="Shape 2639">
            <a:extLst>
              <a:ext uri="{FF2B5EF4-FFF2-40B4-BE49-F238E27FC236}">
                <a16:creationId xmlns:a16="http://schemas.microsoft.com/office/drawing/2014/main" id="{2FED0453-E58C-4D7C-8641-76D1747BF667}"/>
              </a:ext>
            </a:extLst>
          </p:cNvPr>
          <p:cNvSpPr/>
          <p:nvPr/>
        </p:nvSpPr>
        <p:spPr>
          <a:xfrm>
            <a:off x="2919450" y="1822223"/>
            <a:ext cx="419100" cy="2666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255" y="3086"/>
                </a:moveTo>
                <a:cubicBezTo>
                  <a:pt x="12984" y="3086"/>
                  <a:pt x="12764" y="3432"/>
                  <a:pt x="12764" y="3857"/>
                </a:cubicBezTo>
                <a:cubicBezTo>
                  <a:pt x="12764" y="4284"/>
                  <a:pt x="12984" y="4629"/>
                  <a:pt x="13255" y="4629"/>
                </a:cubicBezTo>
                <a:cubicBezTo>
                  <a:pt x="13525" y="4629"/>
                  <a:pt x="13745" y="4284"/>
                  <a:pt x="13745" y="3857"/>
                </a:cubicBezTo>
                <a:cubicBezTo>
                  <a:pt x="13745" y="3432"/>
                  <a:pt x="13525" y="3086"/>
                  <a:pt x="13255" y="3086"/>
                </a:cubicBezTo>
                <a:moveTo>
                  <a:pt x="20618" y="16495"/>
                </a:moveTo>
                <a:lnTo>
                  <a:pt x="15709" y="12638"/>
                </a:lnTo>
                <a:lnTo>
                  <a:pt x="15709" y="8963"/>
                </a:lnTo>
                <a:lnTo>
                  <a:pt x="20618" y="5105"/>
                </a:lnTo>
                <a:cubicBezTo>
                  <a:pt x="20618" y="5105"/>
                  <a:pt x="20618" y="16495"/>
                  <a:pt x="20618" y="16495"/>
                </a:cubicBezTo>
                <a:close/>
                <a:moveTo>
                  <a:pt x="14727" y="16971"/>
                </a:moveTo>
                <a:lnTo>
                  <a:pt x="982" y="16971"/>
                </a:lnTo>
                <a:lnTo>
                  <a:pt x="982" y="3086"/>
                </a:lnTo>
                <a:cubicBezTo>
                  <a:pt x="982" y="2234"/>
                  <a:pt x="1422" y="1543"/>
                  <a:pt x="1964" y="1543"/>
                </a:cubicBezTo>
                <a:lnTo>
                  <a:pt x="13745" y="1543"/>
                </a:lnTo>
                <a:cubicBezTo>
                  <a:pt x="14287" y="1543"/>
                  <a:pt x="14727" y="2234"/>
                  <a:pt x="14727" y="3086"/>
                </a:cubicBezTo>
                <a:cubicBezTo>
                  <a:pt x="14727" y="3086"/>
                  <a:pt x="14727" y="16971"/>
                  <a:pt x="14727" y="16971"/>
                </a:cubicBezTo>
                <a:close/>
                <a:moveTo>
                  <a:pt x="13745" y="20057"/>
                </a:moveTo>
                <a:lnTo>
                  <a:pt x="1964" y="20057"/>
                </a:lnTo>
                <a:cubicBezTo>
                  <a:pt x="1422" y="20057"/>
                  <a:pt x="982" y="19367"/>
                  <a:pt x="982" y="18514"/>
                </a:cubicBezTo>
                <a:lnTo>
                  <a:pt x="14727" y="18514"/>
                </a:lnTo>
                <a:cubicBezTo>
                  <a:pt x="14727" y="19367"/>
                  <a:pt x="14287" y="20057"/>
                  <a:pt x="13745" y="20057"/>
                </a:cubicBezTo>
                <a:moveTo>
                  <a:pt x="21109" y="3086"/>
                </a:moveTo>
                <a:cubicBezTo>
                  <a:pt x="21030" y="3086"/>
                  <a:pt x="20958" y="3122"/>
                  <a:pt x="20892" y="3175"/>
                </a:cubicBezTo>
                <a:lnTo>
                  <a:pt x="20890" y="3167"/>
                </a:lnTo>
                <a:lnTo>
                  <a:pt x="15709" y="7237"/>
                </a:lnTo>
                <a:lnTo>
                  <a:pt x="15709" y="3086"/>
                </a:lnTo>
                <a:cubicBezTo>
                  <a:pt x="15709" y="1382"/>
                  <a:pt x="14830" y="0"/>
                  <a:pt x="13745" y="0"/>
                </a:cubicBezTo>
                <a:lnTo>
                  <a:pt x="1964" y="0"/>
                </a:lnTo>
                <a:cubicBezTo>
                  <a:pt x="879" y="0"/>
                  <a:pt x="0" y="1382"/>
                  <a:pt x="0" y="3086"/>
                </a:cubicBezTo>
                <a:lnTo>
                  <a:pt x="0" y="18514"/>
                </a:lnTo>
                <a:cubicBezTo>
                  <a:pt x="0" y="20219"/>
                  <a:pt x="879" y="21600"/>
                  <a:pt x="1964" y="21600"/>
                </a:cubicBezTo>
                <a:lnTo>
                  <a:pt x="13745" y="21600"/>
                </a:lnTo>
                <a:cubicBezTo>
                  <a:pt x="14830" y="21600"/>
                  <a:pt x="15709" y="20219"/>
                  <a:pt x="15709" y="18514"/>
                </a:cubicBezTo>
                <a:lnTo>
                  <a:pt x="15709" y="14363"/>
                </a:lnTo>
                <a:lnTo>
                  <a:pt x="20890" y="18433"/>
                </a:lnTo>
                <a:lnTo>
                  <a:pt x="20892" y="18427"/>
                </a:lnTo>
                <a:cubicBezTo>
                  <a:pt x="20958" y="18478"/>
                  <a:pt x="21030" y="18514"/>
                  <a:pt x="21109" y="18514"/>
                </a:cubicBezTo>
                <a:cubicBezTo>
                  <a:pt x="21380" y="18514"/>
                  <a:pt x="21600" y="18170"/>
                  <a:pt x="21600" y="17743"/>
                </a:cubicBezTo>
                <a:lnTo>
                  <a:pt x="21600" y="3857"/>
                </a:lnTo>
                <a:cubicBezTo>
                  <a:pt x="21600" y="3432"/>
                  <a:pt x="21380" y="3086"/>
                  <a:pt x="21109" y="3086"/>
                </a:cubicBezTo>
                <a:moveTo>
                  <a:pt x="10309" y="6171"/>
                </a:moveTo>
                <a:cubicBezTo>
                  <a:pt x="10038" y="6171"/>
                  <a:pt x="9818" y="5827"/>
                  <a:pt x="9818" y="5400"/>
                </a:cubicBezTo>
                <a:cubicBezTo>
                  <a:pt x="9818" y="4974"/>
                  <a:pt x="10038" y="4629"/>
                  <a:pt x="10309" y="4629"/>
                </a:cubicBezTo>
                <a:cubicBezTo>
                  <a:pt x="10580" y="4629"/>
                  <a:pt x="10800" y="4974"/>
                  <a:pt x="10800" y="5400"/>
                </a:cubicBezTo>
                <a:cubicBezTo>
                  <a:pt x="10800" y="5827"/>
                  <a:pt x="10580" y="6171"/>
                  <a:pt x="10309" y="6171"/>
                </a:cubicBezTo>
                <a:moveTo>
                  <a:pt x="10309" y="3086"/>
                </a:moveTo>
                <a:cubicBezTo>
                  <a:pt x="9496" y="3086"/>
                  <a:pt x="8836" y="4123"/>
                  <a:pt x="8836" y="5400"/>
                </a:cubicBezTo>
                <a:cubicBezTo>
                  <a:pt x="8836" y="6678"/>
                  <a:pt x="9496" y="7714"/>
                  <a:pt x="10309" y="7714"/>
                </a:cubicBezTo>
                <a:cubicBezTo>
                  <a:pt x="11123" y="7714"/>
                  <a:pt x="11782" y="6678"/>
                  <a:pt x="11782" y="5400"/>
                </a:cubicBezTo>
                <a:cubicBezTo>
                  <a:pt x="11782" y="4123"/>
                  <a:pt x="11123" y="3086"/>
                  <a:pt x="10309" y="3086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6" name="Shape 2640">
            <a:extLst>
              <a:ext uri="{FF2B5EF4-FFF2-40B4-BE49-F238E27FC236}">
                <a16:creationId xmlns:a16="http://schemas.microsoft.com/office/drawing/2014/main" id="{05ED9FA7-EED5-DAC7-9EB0-E81B59F0D737}"/>
              </a:ext>
            </a:extLst>
          </p:cNvPr>
          <p:cNvSpPr/>
          <p:nvPr/>
        </p:nvSpPr>
        <p:spPr>
          <a:xfrm>
            <a:off x="3719550" y="1822223"/>
            <a:ext cx="419100" cy="2666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6495"/>
                </a:moveTo>
                <a:lnTo>
                  <a:pt x="19636" y="15723"/>
                </a:lnTo>
                <a:lnTo>
                  <a:pt x="19636" y="5877"/>
                </a:lnTo>
                <a:lnTo>
                  <a:pt x="20618" y="5105"/>
                </a:lnTo>
                <a:cubicBezTo>
                  <a:pt x="20618" y="5105"/>
                  <a:pt x="20618" y="16495"/>
                  <a:pt x="20618" y="16495"/>
                </a:cubicBezTo>
                <a:close/>
                <a:moveTo>
                  <a:pt x="18655" y="14952"/>
                </a:moveTo>
                <a:lnTo>
                  <a:pt x="16691" y="13409"/>
                </a:lnTo>
                <a:lnTo>
                  <a:pt x="16691" y="8191"/>
                </a:lnTo>
                <a:lnTo>
                  <a:pt x="18655" y="6648"/>
                </a:lnTo>
                <a:cubicBezTo>
                  <a:pt x="18655" y="6648"/>
                  <a:pt x="18655" y="14952"/>
                  <a:pt x="18655" y="14952"/>
                </a:cubicBezTo>
                <a:close/>
                <a:moveTo>
                  <a:pt x="15709" y="6171"/>
                </a:moveTo>
                <a:lnTo>
                  <a:pt x="982" y="6171"/>
                </a:lnTo>
                <a:lnTo>
                  <a:pt x="982" y="3086"/>
                </a:lnTo>
                <a:cubicBezTo>
                  <a:pt x="982" y="2234"/>
                  <a:pt x="1422" y="1543"/>
                  <a:pt x="1964" y="1543"/>
                </a:cubicBezTo>
                <a:lnTo>
                  <a:pt x="14727" y="1543"/>
                </a:lnTo>
                <a:cubicBezTo>
                  <a:pt x="15269" y="1543"/>
                  <a:pt x="15709" y="2234"/>
                  <a:pt x="15709" y="3086"/>
                </a:cubicBezTo>
                <a:cubicBezTo>
                  <a:pt x="15709" y="3086"/>
                  <a:pt x="15709" y="6171"/>
                  <a:pt x="15709" y="6171"/>
                </a:cubicBezTo>
                <a:close/>
                <a:moveTo>
                  <a:pt x="15709" y="18514"/>
                </a:moveTo>
                <a:cubicBezTo>
                  <a:pt x="15709" y="19367"/>
                  <a:pt x="15269" y="20057"/>
                  <a:pt x="14727" y="20057"/>
                </a:cubicBezTo>
                <a:lnTo>
                  <a:pt x="1964" y="20057"/>
                </a:lnTo>
                <a:cubicBezTo>
                  <a:pt x="1422" y="20057"/>
                  <a:pt x="982" y="19367"/>
                  <a:pt x="982" y="18514"/>
                </a:cubicBezTo>
                <a:lnTo>
                  <a:pt x="982" y="7714"/>
                </a:lnTo>
                <a:lnTo>
                  <a:pt x="15709" y="7714"/>
                </a:lnTo>
                <a:cubicBezTo>
                  <a:pt x="15709" y="7714"/>
                  <a:pt x="15709" y="18514"/>
                  <a:pt x="15709" y="18514"/>
                </a:cubicBezTo>
                <a:close/>
                <a:moveTo>
                  <a:pt x="21109" y="3086"/>
                </a:moveTo>
                <a:cubicBezTo>
                  <a:pt x="21030" y="3086"/>
                  <a:pt x="20958" y="3122"/>
                  <a:pt x="20892" y="3175"/>
                </a:cubicBezTo>
                <a:lnTo>
                  <a:pt x="20890" y="3167"/>
                </a:lnTo>
                <a:lnTo>
                  <a:pt x="16691" y="6467"/>
                </a:lnTo>
                <a:lnTo>
                  <a:pt x="16691" y="3086"/>
                </a:lnTo>
                <a:cubicBezTo>
                  <a:pt x="16691" y="1382"/>
                  <a:pt x="15812" y="0"/>
                  <a:pt x="14727" y="0"/>
                </a:cubicBezTo>
                <a:lnTo>
                  <a:pt x="1964" y="0"/>
                </a:lnTo>
                <a:cubicBezTo>
                  <a:pt x="879" y="0"/>
                  <a:pt x="0" y="1382"/>
                  <a:pt x="0" y="3086"/>
                </a:cubicBezTo>
                <a:lnTo>
                  <a:pt x="0" y="18514"/>
                </a:lnTo>
                <a:cubicBezTo>
                  <a:pt x="0" y="20219"/>
                  <a:pt x="879" y="21600"/>
                  <a:pt x="1964" y="21600"/>
                </a:cubicBezTo>
                <a:lnTo>
                  <a:pt x="14727" y="21600"/>
                </a:lnTo>
                <a:cubicBezTo>
                  <a:pt x="15812" y="21600"/>
                  <a:pt x="16691" y="20219"/>
                  <a:pt x="16691" y="18514"/>
                </a:cubicBezTo>
                <a:lnTo>
                  <a:pt x="16691" y="15134"/>
                </a:lnTo>
                <a:lnTo>
                  <a:pt x="20890" y="18433"/>
                </a:lnTo>
                <a:lnTo>
                  <a:pt x="20892" y="18426"/>
                </a:lnTo>
                <a:cubicBezTo>
                  <a:pt x="20958" y="18478"/>
                  <a:pt x="21030" y="18514"/>
                  <a:pt x="21109" y="18514"/>
                </a:cubicBezTo>
                <a:cubicBezTo>
                  <a:pt x="21380" y="18514"/>
                  <a:pt x="21600" y="18169"/>
                  <a:pt x="21600" y="17743"/>
                </a:cubicBezTo>
                <a:lnTo>
                  <a:pt x="21600" y="3857"/>
                </a:lnTo>
                <a:cubicBezTo>
                  <a:pt x="21600" y="3432"/>
                  <a:pt x="21380" y="3086"/>
                  <a:pt x="21109" y="3086"/>
                </a:cubicBezTo>
                <a:moveTo>
                  <a:pt x="12273" y="3086"/>
                </a:moveTo>
                <a:cubicBezTo>
                  <a:pt x="12002" y="3086"/>
                  <a:pt x="11782" y="3432"/>
                  <a:pt x="11782" y="3857"/>
                </a:cubicBezTo>
                <a:cubicBezTo>
                  <a:pt x="11782" y="4284"/>
                  <a:pt x="12002" y="4629"/>
                  <a:pt x="12273" y="4629"/>
                </a:cubicBezTo>
                <a:cubicBezTo>
                  <a:pt x="12544" y="4629"/>
                  <a:pt x="12764" y="4284"/>
                  <a:pt x="12764" y="3857"/>
                </a:cubicBezTo>
                <a:cubicBezTo>
                  <a:pt x="12764" y="3432"/>
                  <a:pt x="12544" y="3086"/>
                  <a:pt x="12273" y="3086"/>
                </a:cubicBezTo>
                <a:moveTo>
                  <a:pt x="14236" y="3086"/>
                </a:moveTo>
                <a:cubicBezTo>
                  <a:pt x="13966" y="3086"/>
                  <a:pt x="13745" y="3432"/>
                  <a:pt x="13745" y="3857"/>
                </a:cubicBezTo>
                <a:cubicBezTo>
                  <a:pt x="13745" y="4284"/>
                  <a:pt x="13966" y="4629"/>
                  <a:pt x="14236" y="4629"/>
                </a:cubicBezTo>
                <a:cubicBezTo>
                  <a:pt x="14507" y="4629"/>
                  <a:pt x="14727" y="4284"/>
                  <a:pt x="14727" y="3857"/>
                </a:cubicBezTo>
                <a:cubicBezTo>
                  <a:pt x="14727" y="3432"/>
                  <a:pt x="14507" y="3086"/>
                  <a:pt x="14236" y="3086"/>
                </a:cubicBezTo>
                <a:moveTo>
                  <a:pt x="5400" y="10800"/>
                </a:moveTo>
                <a:cubicBezTo>
                  <a:pt x="6214" y="10800"/>
                  <a:pt x="6873" y="11837"/>
                  <a:pt x="6873" y="13114"/>
                </a:cubicBezTo>
                <a:cubicBezTo>
                  <a:pt x="6873" y="14393"/>
                  <a:pt x="6214" y="15429"/>
                  <a:pt x="5400" y="15429"/>
                </a:cubicBezTo>
                <a:cubicBezTo>
                  <a:pt x="4586" y="15429"/>
                  <a:pt x="3927" y="14393"/>
                  <a:pt x="3927" y="13114"/>
                </a:cubicBezTo>
                <a:cubicBezTo>
                  <a:pt x="3927" y="11837"/>
                  <a:pt x="4586" y="10800"/>
                  <a:pt x="5400" y="10800"/>
                </a:cubicBezTo>
                <a:moveTo>
                  <a:pt x="11291" y="10800"/>
                </a:moveTo>
                <a:cubicBezTo>
                  <a:pt x="12104" y="10800"/>
                  <a:pt x="12764" y="11837"/>
                  <a:pt x="12764" y="13114"/>
                </a:cubicBezTo>
                <a:cubicBezTo>
                  <a:pt x="12764" y="14393"/>
                  <a:pt x="12104" y="15429"/>
                  <a:pt x="11291" y="15429"/>
                </a:cubicBezTo>
                <a:cubicBezTo>
                  <a:pt x="10477" y="15429"/>
                  <a:pt x="9818" y="14393"/>
                  <a:pt x="9818" y="13114"/>
                </a:cubicBezTo>
                <a:cubicBezTo>
                  <a:pt x="9818" y="11837"/>
                  <a:pt x="10477" y="10800"/>
                  <a:pt x="11291" y="10800"/>
                </a:cubicBezTo>
                <a:moveTo>
                  <a:pt x="5400" y="16971"/>
                </a:moveTo>
                <a:lnTo>
                  <a:pt x="11291" y="16971"/>
                </a:lnTo>
                <a:cubicBezTo>
                  <a:pt x="12647" y="16971"/>
                  <a:pt x="13745" y="15245"/>
                  <a:pt x="13745" y="13114"/>
                </a:cubicBezTo>
                <a:cubicBezTo>
                  <a:pt x="13745" y="10984"/>
                  <a:pt x="12647" y="9257"/>
                  <a:pt x="11291" y="9257"/>
                </a:cubicBezTo>
                <a:cubicBezTo>
                  <a:pt x="9935" y="9257"/>
                  <a:pt x="8836" y="10984"/>
                  <a:pt x="8836" y="13114"/>
                </a:cubicBezTo>
                <a:cubicBezTo>
                  <a:pt x="8836" y="13987"/>
                  <a:pt x="9028" y="14782"/>
                  <a:pt x="9338" y="15429"/>
                </a:cubicBezTo>
                <a:lnTo>
                  <a:pt x="7352" y="15429"/>
                </a:lnTo>
                <a:cubicBezTo>
                  <a:pt x="7663" y="14782"/>
                  <a:pt x="7855" y="13987"/>
                  <a:pt x="7855" y="13114"/>
                </a:cubicBezTo>
                <a:cubicBezTo>
                  <a:pt x="7855" y="10984"/>
                  <a:pt x="6755" y="9257"/>
                  <a:pt x="5400" y="9257"/>
                </a:cubicBezTo>
                <a:cubicBezTo>
                  <a:pt x="4044" y="9257"/>
                  <a:pt x="2945" y="10984"/>
                  <a:pt x="2945" y="13114"/>
                </a:cubicBezTo>
                <a:cubicBezTo>
                  <a:pt x="2945" y="15245"/>
                  <a:pt x="4044" y="16971"/>
                  <a:pt x="5400" y="16971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7" name="Shape 2641">
            <a:extLst>
              <a:ext uri="{FF2B5EF4-FFF2-40B4-BE49-F238E27FC236}">
                <a16:creationId xmlns:a16="http://schemas.microsoft.com/office/drawing/2014/main" id="{DDD95FBE-B108-A66A-3273-DD6B30174589}"/>
              </a:ext>
            </a:extLst>
          </p:cNvPr>
          <p:cNvSpPr/>
          <p:nvPr/>
        </p:nvSpPr>
        <p:spPr>
          <a:xfrm>
            <a:off x="4519650" y="1822223"/>
            <a:ext cx="419100" cy="2666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6606"/>
                </a:moveTo>
                <a:lnTo>
                  <a:pt x="16691" y="14138"/>
                </a:lnTo>
                <a:lnTo>
                  <a:pt x="16691" y="7462"/>
                </a:lnTo>
                <a:lnTo>
                  <a:pt x="20618" y="4994"/>
                </a:lnTo>
                <a:cubicBezTo>
                  <a:pt x="20618" y="4994"/>
                  <a:pt x="20618" y="16606"/>
                  <a:pt x="20618" y="16606"/>
                </a:cubicBezTo>
                <a:close/>
                <a:moveTo>
                  <a:pt x="21109" y="3086"/>
                </a:moveTo>
                <a:cubicBezTo>
                  <a:pt x="21030" y="3086"/>
                  <a:pt x="20958" y="3122"/>
                  <a:pt x="20892" y="3174"/>
                </a:cubicBezTo>
                <a:lnTo>
                  <a:pt x="20890" y="3167"/>
                </a:lnTo>
                <a:lnTo>
                  <a:pt x="16018" y="6229"/>
                </a:lnTo>
                <a:cubicBezTo>
                  <a:pt x="16013" y="6233"/>
                  <a:pt x="16008" y="6235"/>
                  <a:pt x="16003" y="6239"/>
                </a:cubicBezTo>
                <a:lnTo>
                  <a:pt x="15980" y="6252"/>
                </a:lnTo>
                <a:lnTo>
                  <a:pt x="15983" y="6260"/>
                </a:lnTo>
                <a:cubicBezTo>
                  <a:pt x="15822" y="6387"/>
                  <a:pt x="15709" y="6641"/>
                  <a:pt x="15709" y="6943"/>
                </a:cubicBezTo>
                <a:lnTo>
                  <a:pt x="15709" y="14657"/>
                </a:lnTo>
                <a:cubicBezTo>
                  <a:pt x="15709" y="14959"/>
                  <a:pt x="15822" y="15213"/>
                  <a:pt x="15983" y="15340"/>
                </a:cubicBezTo>
                <a:lnTo>
                  <a:pt x="15980" y="15347"/>
                </a:lnTo>
                <a:lnTo>
                  <a:pt x="16002" y="15360"/>
                </a:lnTo>
                <a:cubicBezTo>
                  <a:pt x="16008" y="15365"/>
                  <a:pt x="16013" y="15368"/>
                  <a:pt x="16018" y="15371"/>
                </a:cubicBezTo>
                <a:lnTo>
                  <a:pt x="20890" y="18433"/>
                </a:lnTo>
                <a:lnTo>
                  <a:pt x="20892" y="18426"/>
                </a:lnTo>
                <a:cubicBezTo>
                  <a:pt x="20958" y="18478"/>
                  <a:pt x="21030" y="18514"/>
                  <a:pt x="21109" y="18514"/>
                </a:cubicBezTo>
                <a:cubicBezTo>
                  <a:pt x="21380" y="18514"/>
                  <a:pt x="21600" y="18169"/>
                  <a:pt x="21600" y="17743"/>
                </a:cubicBezTo>
                <a:lnTo>
                  <a:pt x="21600" y="3857"/>
                </a:lnTo>
                <a:cubicBezTo>
                  <a:pt x="21600" y="3431"/>
                  <a:pt x="21380" y="3086"/>
                  <a:pt x="21109" y="3086"/>
                </a:cubicBezTo>
                <a:moveTo>
                  <a:pt x="13745" y="18514"/>
                </a:moveTo>
                <a:cubicBezTo>
                  <a:pt x="13745" y="19367"/>
                  <a:pt x="13306" y="20057"/>
                  <a:pt x="12764" y="20057"/>
                </a:cubicBezTo>
                <a:lnTo>
                  <a:pt x="1964" y="20057"/>
                </a:lnTo>
                <a:cubicBezTo>
                  <a:pt x="1422" y="20057"/>
                  <a:pt x="982" y="19367"/>
                  <a:pt x="982" y="18514"/>
                </a:cubicBezTo>
                <a:lnTo>
                  <a:pt x="982" y="3086"/>
                </a:lnTo>
                <a:cubicBezTo>
                  <a:pt x="982" y="2233"/>
                  <a:pt x="1422" y="1543"/>
                  <a:pt x="1964" y="1543"/>
                </a:cubicBezTo>
                <a:lnTo>
                  <a:pt x="12764" y="1543"/>
                </a:lnTo>
                <a:cubicBezTo>
                  <a:pt x="13306" y="1543"/>
                  <a:pt x="13745" y="2233"/>
                  <a:pt x="13745" y="3086"/>
                </a:cubicBezTo>
                <a:cubicBezTo>
                  <a:pt x="13745" y="3086"/>
                  <a:pt x="13745" y="18514"/>
                  <a:pt x="13745" y="18514"/>
                </a:cubicBezTo>
                <a:close/>
                <a:moveTo>
                  <a:pt x="12764" y="0"/>
                </a:moveTo>
                <a:lnTo>
                  <a:pt x="1964" y="0"/>
                </a:lnTo>
                <a:cubicBezTo>
                  <a:pt x="879" y="0"/>
                  <a:pt x="0" y="1382"/>
                  <a:pt x="0" y="3086"/>
                </a:cubicBezTo>
                <a:lnTo>
                  <a:pt x="0" y="18514"/>
                </a:lnTo>
                <a:cubicBezTo>
                  <a:pt x="0" y="20219"/>
                  <a:pt x="879" y="21600"/>
                  <a:pt x="1964" y="21600"/>
                </a:cubicBezTo>
                <a:lnTo>
                  <a:pt x="12764" y="21600"/>
                </a:lnTo>
                <a:cubicBezTo>
                  <a:pt x="13848" y="21600"/>
                  <a:pt x="14727" y="20219"/>
                  <a:pt x="14727" y="18514"/>
                </a:cubicBezTo>
                <a:lnTo>
                  <a:pt x="14727" y="3086"/>
                </a:lnTo>
                <a:cubicBezTo>
                  <a:pt x="14727" y="1382"/>
                  <a:pt x="13848" y="0"/>
                  <a:pt x="12764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8" name="Shape 2642">
            <a:extLst>
              <a:ext uri="{FF2B5EF4-FFF2-40B4-BE49-F238E27FC236}">
                <a16:creationId xmlns:a16="http://schemas.microsoft.com/office/drawing/2014/main" id="{708D0235-DA1E-89B0-442C-7BC3C02B3938}"/>
              </a:ext>
            </a:extLst>
          </p:cNvPr>
          <p:cNvSpPr/>
          <p:nvPr/>
        </p:nvSpPr>
        <p:spPr>
          <a:xfrm>
            <a:off x="5319751" y="1765079"/>
            <a:ext cx="419100" cy="3809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0800"/>
                </a:moveTo>
                <a:cubicBezTo>
                  <a:pt x="6653" y="10800"/>
                  <a:pt x="6873" y="10559"/>
                  <a:pt x="6873" y="10260"/>
                </a:cubicBezTo>
                <a:cubicBezTo>
                  <a:pt x="6873" y="9962"/>
                  <a:pt x="6653" y="9720"/>
                  <a:pt x="6382" y="9720"/>
                </a:cubicBezTo>
                <a:cubicBezTo>
                  <a:pt x="6110" y="9720"/>
                  <a:pt x="5891" y="9962"/>
                  <a:pt x="5891" y="10260"/>
                </a:cubicBezTo>
                <a:cubicBezTo>
                  <a:pt x="5891" y="10559"/>
                  <a:pt x="6110" y="10800"/>
                  <a:pt x="6382" y="10800"/>
                </a:cubicBezTo>
                <a:moveTo>
                  <a:pt x="3436" y="10800"/>
                </a:moveTo>
                <a:cubicBezTo>
                  <a:pt x="3708" y="10800"/>
                  <a:pt x="3927" y="11042"/>
                  <a:pt x="3927" y="11340"/>
                </a:cubicBezTo>
                <a:cubicBezTo>
                  <a:pt x="3927" y="11639"/>
                  <a:pt x="3708" y="11880"/>
                  <a:pt x="3436" y="11880"/>
                </a:cubicBezTo>
                <a:cubicBezTo>
                  <a:pt x="3165" y="11880"/>
                  <a:pt x="2945" y="11639"/>
                  <a:pt x="2945" y="11340"/>
                </a:cubicBezTo>
                <a:cubicBezTo>
                  <a:pt x="2945" y="11042"/>
                  <a:pt x="3165" y="10800"/>
                  <a:pt x="3436" y="10800"/>
                </a:cubicBezTo>
                <a:moveTo>
                  <a:pt x="3436" y="12960"/>
                </a:moveTo>
                <a:cubicBezTo>
                  <a:pt x="4249" y="12960"/>
                  <a:pt x="4909" y="12235"/>
                  <a:pt x="4909" y="11340"/>
                </a:cubicBezTo>
                <a:cubicBezTo>
                  <a:pt x="4909" y="10446"/>
                  <a:pt x="4249" y="9720"/>
                  <a:pt x="3436" y="9720"/>
                </a:cubicBezTo>
                <a:cubicBezTo>
                  <a:pt x="2623" y="9720"/>
                  <a:pt x="1964" y="10446"/>
                  <a:pt x="1964" y="11340"/>
                </a:cubicBezTo>
                <a:cubicBezTo>
                  <a:pt x="1964" y="12235"/>
                  <a:pt x="2623" y="12960"/>
                  <a:pt x="3436" y="12960"/>
                </a:cubicBezTo>
                <a:moveTo>
                  <a:pt x="14236" y="18360"/>
                </a:moveTo>
                <a:lnTo>
                  <a:pt x="2455" y="18360"/>
                </a:lnTo>
                <a:cubicBezTo>
                  <a:pt x="2183" y="18360"/>
                  <a:pt x="1964" y="18602"/>
                  <a:pt x="1964" y="18900"/>
                </a:cubicBezTo>
                <a:cubicBezTo>
                  <a:pt x="1964" y="19199"/>
                  <a:pt x="2183" y="19440"/>
                  <a:pt x="2455" y="19440"/>
                </a:cubicBezTo>
                <a:lnTo>
                  <a:pt x="14236" y="19440"/>
                </a:lnTo>
                <a:cubicBezTo>
                  <a:pt x="14508" y="19440"/>
                  <a:pt x="14727" y="19199"/>
                  <a:pt x="14727" y="18900"/>
                </a:cubicBezTo>
                <a:cubicBezTo>
                  <a:pt x="14727" y="18602"/>
                  <a:pt x="14508" y="18360"/>
                  <a:pt x="14236" y="18360"/>
                </a:cubicBezTo>
                <a:moveTo>
                  <a:pt x="20618" y="18105"/>
                </a:moveTo>
                <a:lnTo>
                  <a:pt x="16691" y="16377"/>
                </a:lnTo>
                <a:lnTo>
                  <a:pt x="16691" y="12784"/>
                </a:lnTo>
                <a:lnTo>
                  <a:pt x="20618" y="11056"/>
                </a:lnTo>
                <a:cubicBezTo>
                  <a:pt x="20618" y="11056"/>
                  <a:pt x="20618" y="18105"/>
                  <a:pt x="20618" y="18105"/>
                </a:cubicBezTo>
                <a:close/>
                <a:moveTo>
                  <a:pt x="15709" y="19440"/>
                </a:moveTo>
                <a:cubicBezTo>
                  <a:pt x="15709" y="20037"/>
                  <a:pt x="15269" y="20520"/>
                  <a:pt x="14727" y="20520"/>
                </a:cubicBezTo>
                <a:lnTo>
                  <a:pt x="1964" y="20520"/>
                </a:lnTo>
                <a:cubicBezTo>
                  <a:pt x="1422" y="20520"/>
                  <a:pt x="982" y="20037"/>
                  <a:pt x="982" y="19440"/>
                </a:cubicBezTo>
                <a:lnTo>
                  <a:pt x="982" y="9720"/>
                </a:lnTo>
                <a:cubicBezTo>
                  <a:pt x="982" y="9124"/>
                  <a:pt x="1422" y="8640"/>
                  <a:pt x="1964" y="8640"/>
                </a:cubicBezTo>
                <a:lnTo>
                  <a:pt x="14727" y="8640"/>
                </a:lnTo>
                <a:cubicBezTo>
                  <a:pt x="15269" y="8640"/>
                  <a:pt x="15709" y="9124"/>
                  <a:pt x="15709" y="9720"/>
                </a:cubicBezTo>
                <a:cubicBezTo>
                  <a:pt x="15709" y="9720"/>
                  <a:pt x="15709" y="19440"/>
                  <a:pt x="15709" y="19440"/>
                </a:cubicBezTo>
                <a:close/>
                <a:moveTo>
                  <a:pt x="1964" y="4320"/>
                </a:moveTo>
                <a:cubicBezTo>
                  <a:pt x="1964" y="2531"/>
                  <a:pt x="3282" y="1080"/>
                  <a:pt x="4909" y="1080"/>
                </a:cubicBezTo>
                <a:cubicBezTo>
                  <a:pt x="6536" y="1080"/>
                  <a:pt x="7855" y="2531"/>
                  <a:pt x="7855" y="4320"/>
                </a:cubicBezTo>
                <a:cubicBezTo>
                  <a:pt x="7855" y="6110"/>
                  <a:pt x="6536" y="7560"/>
                  <a:pt x="4909" y="7560"/>
                </a:cubicBezTo>
                <a:cubicBezTo>
                  <a:pt x="3282" y="7560"/>
                  <a:pt x="1964" y="6110"/>
                  <a:pt x="1964" y="4320"/>
                </a:cubicBezTo>
                <a:moveTo>
                  <a:pt x="9190" y="7560"/>
                </a:moveTo>
                <a:lnTo>
                  <a:pt x="7501" y="7560"/>
                </a:lnTo>
                <a:cubicBezTo>
                  <a:pt x="7839" y="7233"/>
                  <a:pt x="8122" y="6840"/>
                  <a:pt x="8342" y="6404"/>
                </a:cubicBezTo>
                <a:cubicBezTo>
                  <a:pt x="8562" y="6842"/>
                  <a:pt x="8851" y="7232"/>
                  <a:pt x="9190" y="7560"/>
                </a:cubicBezTo>
                <a:moveTo>
                  <a:pt x="11782" y="1080"/>
                </a:moveTo>
                <a:cubicBezTo>
                  <a:pt x="13409" y="1080"/>
                  <a:pt x="14727" y="2531"/>
                  <a:pt x="14727" y="4320"/>
                </a:cubicBezTo>
                <a:cubicBezTo>
                  <a:pt x="14727" y="6110"/>
                  <a:pt x="13409" y="7560"/>
                  <a:pt x="11782" y="7560"/>
                </a:cubicBezTo>
                <a:cubicBezTo>
                  <a:pt x="10155" y="7560"/>
                  <a:pt x="8836" y="6110"/>
                  <a:pt x="8836" y="4320"/>
                </a:cubicBezTo>
                <a:cubicBezTo>
                  <a:pt x="8836" y="2531"/>
                  <a:pt x="10155" y="1080"/>
                  <a:pt x="11782" y="1080"/>
                </a:cubicBezTo>
                <a:moveTo>
                  <a:pt x="21109" y="9720"/>
                </a:moveTo>
                <a:cubicBezTo>
                  <a:pt x="21030" y="9720"/>
                  <a:pt x="20958" y="9745"/>
                  <a:pt x="20892" y="9782"/>
                </a:cubicBezTo>
                <a:lnTo>
                  <a:pt x="20890" y="9777"/>
                </a:lnTo>
                <a:lnTo>
                  <a:pt x="16691" y="11625"/>
                </a:lnTo>
                <a:lnTo>
                  <a:pt x="16691" y="9720"/>
                </a:lnTo>
                <a:cubicBezTo>
                  <a:pt x="16691" y="8527"/>
                  <a:pt x="15812" y="7560"/>
                  <a:pt x="14727" y="7560"/>
                </a:cubicBezTo>
                <a:lnTo>
                  <a:pt x="14373" y="7560"/>
                </a:lnTo>
                <a:cubicBezTo>
                  <a:pt x="15191" y="6768"/>
                  <a:pt x="15709" y="5612"/>
                  <a:pt x="15709" y="4320"/>
                </a:cubicBezTo>
                <a:cubicBezTo>
                  <a:pt x="15709" y="1934"/>
                  <a:pt x="13951" y="0"/>
                  <a:pt x="11782" y="0"/>
                </a:cubicBezTo>
                <a:cubicBezTo>
                  <a:pt x="10302" y="0"/>
                  <a:pt x="9015" y="901"/>
                  <a:pt x="8345" y="2231"/>
                </a:cubicBezTo>
                <a:cubicBezTo>
                  <a:pt x="7676" y="901"/>
                  <a:pt x="6389" y="0"/>
                  <a:pt x="4909" y="0"/>
                </a:cubicBezTo>
                <a:cubicBezTo>
                  <a:pt x="2740" y="0"/>
                  <a:pt x="982" y="1934"/>
                  <a:pt x="982" y="4320"/>
                </a:cubicBezTo>
                <a:cubicBezTo>
                  <a:pt x="982" y="5612"/>
                  <a:pt x="1501" y="6768"/>
                  <a:pt x="2317" y="7560"/>
                </a:cubicBezTo>
                <a:lnTo>
                  <a:pt x="1964" y="7560"/>
                </a:lnTo>
                <a:cubicBezTo>
                  <a:pt x="879" y="7560"/>
                  <a:pt x="0" y="8527"/>
                  <a:pt x="0" y="9720"/>
                </a:cubicBezTo>
                <a:lnTo>
                  <a:pt x="0" y="19440"/>
                </a:lnTo>
                <a:cubicBezTo>
                  <a:pt x="0" y="20633"/>
                  <a:pt x="879" y="21600"/>
                  <a:pt x="1964" y="21600"/>
                </a:cubicBezTo>
                <a:lnTo>
                  <a:pt x="14727" y="21600"/>
                </a:lnTo>
                <a:cubicBezTo>
                  <a:pt x="15812" y="21600"/>
                  <a:pt x="16691" y="20633"/>
                  <a:pt x="16691" y="19440"/>
                </a:cubicBezTo>
                <a:lnTo>
                  <a:pt x="16691" y="17536"/>
                </a:lnTo>
                <a:lnTo>
                  <a:pt x="20890" y="19383"/>
                </a:lnTo>
                <a:lnTo>
                  <a:pt x="20891" y="19379"/>
                </a:lnTo>
                <a:cubicBezTo>
                  <a:pt x="20958" y="19415"/>
                  <a:pt x="21030" y="19440"/>
                  <a:pt x="21109" y="19440"/>
                </a:cubicBezTo>
                <a:cubicBezTo>
                  <a:pt x="21380" y="19440"/>
                  <a:pt x="21600" y="19199"/>
                  <a:pt x="21600" y="18900"/>
                </a:cubicBezTo>
                <a:lnTo>
                  <a:pt x="21600" y="10260"/>
                </a:lnTo>
                <a:cubicBezTo>
                  <a:pt x="21600" y="9962"/>
                  <a:pt x="21380" y="9720"/>
                  <a:pt x="21109" y="9720"/>
                </a:cubicBezTo>
                <a:moveTo>
                  <a:pt x="11782" y="5400"/>
                </a:moveTo>
                <a:cubicBezTo>
                  <a:pt x="12324" y="5400"/>
                  <a:pt x="12764" y="4916"/>
                  <a:pt x="12764" y="4320"/>
                </a:cubicBezTo>
                <a:cubicBezTo>
                  <a:pt x="12764" y="3724"/>
                  <a:pt x="12324" y="3240"/>
                  <a:pt x="11782" y="3240"/>
                </a:cubicBezTo>
                <a:cubicBezTo>
                  <a:pt x="11240" y="3240"/>
                  <a:pt x="10800" y="3724"/>
                  <a:pt x="10800" y="4320"/>
                </a:cubicBezTo>
                <a:cubicBezTo>
                  <a:pt x="10800" y="4916"/>
                  <a:pt x="11240" y="5400"/>
                  <a:pt x="11782" y="5400"/>
                </a:cubicBezTo>
                <a:moveTo>
                  <a:pt x="4909" y="5400"/>
                </a:moveTo>
                <a:cubicBezTo>
                  <a:pt x="5451" y="5400"/>
                  <a:pt x="5891" y="4916"/>
                  <a:pt x="5891" y="4320"/>
                </a:cubicBezTo>
                <a:cubicBezTo>
                  <a:pt x="5891" y="3724"/>
                  <a:pt x="5451" y="3240"/>
                  <a:pt x="4909" y="3240"/>
                </a:cubicBezTo>
                <a:cubicBezTo>
                  <a:pt x="4367" y="3240"/>
                  <a:pt x="3927" y="3724"/>
                  <a:pt x="3927" y="4320"/>
                </a:cubicBezTo>
                <a:cubicBezTo>
                  <a:pt x="3927" y="4916"/>
                  <a:pt x="4367" y="5400"/>
                  <a:pt x="4909" y="54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9" name="Shape 2643">
            <a:extLst>
              <a:ext uri="{FF2B5EF4-FFF2-40B4-BE49-F238E27FC236}">
                <a16:creationId xmlns:a16="http://schemas.microsoft.com/office/drawing/2014/main" id="{609CB534-576E-A0A1-D85F-5F8BB9B73E25}"/>
              </a:ext>
            </a:extLst>
          </p:cNvPr>
          <p:cNvSpPr/>
          <p:nvPr/>
        </p:nvSpPr>
        <p:spPr>
          <a:xfrm>
            <a:off x="6215099" y="1746032"/>
            <a:ext cx="2286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0" name="Shape 2644">
            <a:extLst>
              <a:ext uri="{FF2B5EF4-FFF2-40B4-BE49-F238E27FC236}">
                <a16:creationId xmlns:a16="http://schemas.microsoft.com/office/drawing/2014/main" id="{61A2E0AA-409B-DFF0-04D2-998DFAE16D0C}"/>
              </a:ext>
            </a:extLst>
          </p:cNvPr>
          <p:cNvSpPr/>
          <p:nvPr/>
        </p:nvSpPr>
        <p:spPr>
          <a:xfrm>
            <a:off x="6977100" y="1746032"/>
            <a:ext cx="3048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9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4" y="20618"/>
                  <a:pt x="1350" y="20179"/>
                  <a:pt x="1350" y="19636"/>
                </a:cubicBezTo>
                <a:lnTo>
                  <a:pt x="1350" y="1964"/>
                </a:lnTo>
                <a:cubicBezTo>
                  <a:pt x="1350" y="1422"/>
                  <a:pt x="1954" y="982"/>
                  <a:pt x="2700" y="982"/>
                </a:cubicBezTo>
                <a:lnTo>
                  <a:pt x="18900" y="982"/>
                </a:lnTo>
                <a:cubicBezTo>
                  <a:pt x="19645" y="982"/>
                  <a:pt x="20250" y="1422"/>
                  <a:pt x="20250" y="1964"/>
                </a:cubicBezTo>
                <a:cubicBezTo>
                  <a:pt x="20250" y="1964"/>
                  <a:pt x="20250" y="19636"/>
                  <a:pt x="20250" y="19636"/>
                </a:cubicBezTo>
                <a:close/>
                <a:moveTo>
                  <a:pt x="18900" y="0"/>
                </a:moveTo>
                <a:lnTo>
                  <a:pt x="2700" y="0"/>
                </a:lnTo>
                <a:cubicBezTo>
                  <a:pt x="120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391" y="0"/>
                  <a:pt x="18900" y="0"/>
                </a:cubicBezTo>
                <a:moveTo>
                  <a:pt x="4050" y="3927"/>
                </a:moveTo>
                <a:lnTo>
                  <a:pt x="17550" y="3927"/>
                </a:lnTo>
                <a:lnTo>
                  <a:pt x="17550" y="17673"/>
                </a:lnTo>
                <a:lnTo>
                  <a:pt x="4050" y="17673"/>
                </a:lnTo>
                <a:cubicBezTo>
                  <a:pt x="4050" y="17673"/>
                  <a:pt x="4050" y="3927"/>
                  <a:pt x="4050" y="3927"/>
                </a:cubicBezTo>
                <a:close/>
                <a:moveTo>
                  <a:pt x="2700" y="18655"/>
                </a:moveTo>
                <a:lnTo>
                  <a:pt x="18900" y="18655"/>
                </a:lnTo>
                <a:lnTo>
                  <a:pt x="18900" y="2945"/>
                </a:lnTo>
                <a:lnTo>
                  <a:pt x="2700" y="2945"/>
                </a:lnTo>
                <a:cubicBezTo>
                  <a:pt x="2700" y="2945"/>
                  <a:pt x="2700" y="18655"/>
                  <a:pt x="2700" y="18655"/>
                </a:cubicBezTo>
                <a:close/>
                <a:moveTo>
                  <a:pt x="10125" y="2455"/>
                </a:moveTo>
                <a:lnTo>
                  <a:pt x="11475" y="2455"/>
                </a:lnTo>
                <a:cubicBezTo>
                  <a:pt x="11848" y="2455"/>
                  <a:pt x="12150" y="2235"/>
                  <a:pt x="12150" y="1964"/>
                </a:cubicBezTo>
                <a:cubicBezTo>
                  <a:pt x="12150" y="1692"/>
                  <a:pt x="11848" y="1473"/>
                  <a:pt x="11475" y="1473"/>
                </a:cubicBezTo>
                <a:lnTo>
                  <a:pt x="10125" y="1473"/>
                </a:lnTo>
                <a:cubicBezTo>
                  <a:pt x="9752" y="1473"/>
                  <a:pt x="9450" y="1692"/>
                  <a:pt x="9450" y="1964"/>
                </a:cubicBezTo>
                <a:cubicBezTo>
                  <a:pt x="9450" y="2235"/>
                  <a:pt x="9752" y="2455"/>
                  <a:pt x="10125" y="2455"/>
                </a:cubicBezTo>
                <a:moveTo>
                  <a:pt x="10800" y="19145"/>
                </a:moveTo>
                <a:cubicBezTo>
                  <a:pt x="10427" y="19145"/>
                  <a:pt x="10125" y="19366"/>
                  <a:pt x="10125" y="19636"/>
                </a:cubicBezTo>
                <a:cubicBezTo>
                  <a:pt x="10125" y="19908"/>
                  <a:pt x="10427" y="20127"/>
                  <a:pt x="10800" y="20127"/>
                </a:cubicBezTo>
                <a:cubicBezTo>
                  <a:pt x="11173" y="20127"/>
                  <a:pt x="11475" y="19908"/>
                  <a:pt x="11475" y="19636"/>
                </a:cubicBezTo>
                <a:cubicBezTo>
                  <a:pt x="11475" y="19366"/>
                  <a:pt x="11173" y="19145"/>
                  <a:pt x="10800" y="1914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1" name="Shape 2645">
            <a:extLst>
              <a:ext uri="{FF2B5EF4-FFF2-40B4-BE49-F238E27FC236}">
                <a16:creationId xmlns:a16="http://schemas.microsoft.com/office/drawing/2014/main" id="{CBE9191C-537B-6028-2AAD-B1EFB11289D7}"/>
              </a:ext>
            </a:extLst>
          </p:cNvPr>
          <p:cNvSpPr/>
          <p:nvPr/>
        </p:nvSpPr>
        <p:spPr>
          <a:xfrm>
            <a:off x="7720050" y="1803176"/>
            <a:ext cx="419100" cy="3047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2" name="Shape 2646">
            <a:extLst>
              <a:ext uri="{FF2B5EF4-FFF2-40B4-BE49-F238E27FC236}">
                <a16:creationId xmlns:a16="http://schemas.microsoft.com/office/drawing/2014/main" id="{9F1D913D-BE55-0DAA-7A81-3FEF9C7BBCAF}"/>
              </a:ext>
            </a:extLst>
          </p:cNvPr>
          <p:cNvSpPr/>
          <p:nvPr/>
        </p:nvSpPr>
        <p:spPr>
          <a:xfrm>
            <a:off x="8520150" y="174603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3" name="Shape 2647">
            <a:extLst>
              <a:ext uri="{FF2B5EF4-FFF2-40B4-BE49-F238E27FC236}">
                <a16:creationId xmlns:a16="http://schemas.microsoft.com/office/drawing/2014/main" id="{51BA2619-4AC3-A7EB-59E9-FD9C7969AB36}"/>
              </a:ext>
            </a:extLst>
          </p:cNvPr>
          <p:cNvSpPr/>
          <p:nvPr/>
        </p:nvSpPr>
        <p:spPr>
          <a:xfrm>
            <a:off x="1319251" y="25460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3" y="20618"/>
                  <a:pt x="6873" y="20838"/>
                  <a:pt x="6873" y="21109"/>
                </a:cubicBezTo>
                <a:cubicBezTo>
                  <a:pt x="6873" y="21381"/>
                  <a:pt x="7093" y="21600"/>
                  <a:pt x="7364" y="21600"/>
                </a:cubicBezTo>
                <a:lnTo>
                  <a:pt x="14236" y="21600"/>
                </a:lnTo>
                <a:cubicBezTo>
                  <a:pt x="14507" y="21600"/>
                  <a:pt x="14727" y="21381"/>
                  <a:pt x="14727" y="21109"/>
                </a:cubicBezTo>
                <a:cubicBezTo>
                  <a:pt x="14727" y="20838"/>
                  <a:pt x="14507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0773" y="5201"/>
                </a:moveTo>
                <a:cubicBezTo>
                  <a:pt x="10712" y="5093"/>
                  <a:pt x="10614" y="5023"/>
                  <a:pt x="10504" y="4986"/>
                </a:cubicBezTo>
                <a:lnTo>
                  <a:pt x="10517" y="4938"/>
                </a:lnTo>
                <a:cubicBezTo>
                  <a:pt x="10483" y="4941"/>
                  <a:pt x="10451" y="4949"/>
                  <a:pt x="10419" y="4957"/>
                </a:cubicBezTo>
                <a:lnTo>
                  <a:pt x="8464" y="4433"/>
                </a:lnTo>
                <a:cubicBezTo>
                  <a:pt x="8343" y="4400"/>
                  <a:pt x="8209" y="4414"/>
                  <a:pt x="8091" y="4482"/>
                </a:cubicBezTo>
                <a:cubicBezTo>
                  <a:pt x="7856" y="4618"/>
                  <a:pt x="7776" y="4918"/>
                  <a:pt x="7912" y="5153"/>
                </a:cubicBezTo>
                <a:cubicBezTo>
                  <a:pt x="7979" y="5270"/>
                  <a:pt x="8088" y="5349"/>
                  <a:pt x="8210" y="5381"/>
                </a:cubicBezTo>
                <a:lnTo>
                  <a:pt x="8965" y="5584"/>
                </a:lnTo>
                <a:cubicBezTo>
                  <a:pt x="8292" y="6116"/>
                  <a:pt x="7855" y="6927"/>
                  <a:pt x="7855" y="7855"/>
                </a:cubicBezTo>
                <a:cubicBezTo>
                  <a:pt x="7855" y="9081"/>
                  <a:pt x="8605" y="10131"/>
                  <a:pt x="9671" y="10574"/>
                </a:cubicBezTo>
                <a:lnTo>
                  <a:pt x="9934" y="9609"/>
                </a:lnTo>
                <a:cubicBezTo>
                  <a:pt x="9286" y="9288"/>
                  <a:pt x="8836" y="8627"/>
                  <a:pt x="8836" y="7855"/>
                </a:cubicBezTo>
                <a:cubicBezTo>
                  <a:pt x="8836" y="7221"/>
                  <a:pt x="9142" y="6665"/>
                  <a:pt x="9609" y="6309"/>
                </a:cubicBezTo>
                <a:lnTo>
                  <a:pt x="9336" y="7331"/>
                </a:lnTo>
                <a:cubicBezTo>
                  <a:pt x="9303" y="7453"/>
                  <a:pt x="9316" y="7586"/>
                  <a:pt x="9384" y="7704"/>
                </a:cubicBezTo>
                <a:cubicBezTo>
                  <a:pt x="9520" y="7938"/>
                  <a:pt x="9820" y="8019"/>
                  <a:pt x="10055" y="7884"/>
                </a:cubicBezTo>
                <a:cubicBezTo>
                  <a:pt x="10172" y="7815"/>
                  <a:pt x="10251" y="7706"/>
                  <a:pt x="10284" y="7585"/>
                </a:cubicBezTo>
                <a:lnTo>
                  <a:pt x="10823" y="5573"/>
                </a:lnTo>
                <a:cubicBezTo>
                  <a:pt x="10855" y="5452"/>
                  <a:pt x="10841" y="5318"/>
                  <a:pt x="10773" y="5201"/>
                </a:cubicBezTo>
                <a:moveTo>
                  <a:pt x="13421" y="10343"/>
                </a:moveTo>
                <a:lnTo>
                  <a:pt x="12630" y="10132"/>
                </a:lnTo>
                <a:cubicBezTo>
                  <a:pt x="13306" y="9598"/>
                  <a:pt x="13745" y="8785"/>
                  <a:pt x="13745" y="7855"/>
                </a:cubicBezTo>
                <a:cubicBezTo>
                  <a:pt x="13745" y="6643"/>
                  <a:pt x="13013" y="5604"/>
                  <a:pt x="11967" y="5152"/>
                </a:cubicBezTo>
                <a:lnTo>
                  <a:pt x="11702" y="6121"/>
                </a:lnTo>
                <a:cubicBezTo>
                  <a:pt x="12330" y="6448"/>
                  <a:pt x="12764" y="7098"/>
                  <a:pt x="12764" y="7855"/>
                </a:cubicBezTo>
                <a:cubicBezTo>
                  <a:pt x="12764" y="8468"/>
                  <a:pt x="12477" y="9008"/>
                  <a:pt x="12035" y="9366"/>
                </a:cubicBezTo>
                <a:lnTo>
                  <a:pt x="12295" y="8394"/>
                </a:lnTo>
                <a:cubicBezTo>
                  <a:pt x="12328" y="8273"/>
                  <a:pt x="12314" y="8139"/>
                  <a:pt x="12246" y="8021"/>
                </a:cubicBezTo>
                <a:cubicBezTo>
                  <a:pt x="12111" y="7786"/>
                  <a:pt x="11811" y="7706"/>
                  <a:pt x="11576" y="7842"/>
                </a:cubicBezTo>
                <a:cubicBezTo>
                  <a:pt x="11458" y="7910"/>
                  <a:pt x="11380" y="8019"/>
                  <a:pt x="11347" y="8140"/>
                </a:cubicBezTo>
                <a:lnTo>
                  <a:pt x="10808" y="10152"/>
                </a:lnTo>
                <a:lnTo>
                  <a:pt x="10808" y="10152"/>
                </a:lnTo>
                <a:cubicBezTo>
                  <a:pt x="10776" y="10273"/>
                  <a:pt x="10789" y="10407"/>
                  <a:pt x="10857" y="10524"/>
                </a:cubicBezTo>
                <a:cubicBezTo>
                  <a:pt x="10920" y="10634"/>
                  <a:pt x="11021" y="10706"/>
                  <a:pt x="11133" y="10742"/>
                </a:cubicBezTo>
                <a:lnTo>
                  <a:pt x="11126" y="10768"/>
                </a:lnTo>
                <a:cubicBezTo>
                  <a:pt x="11142" y="10766"/>
                  <a:pt x="11157" y="10761"/>
                  <a:pt x="11173" y="10758"/>
                </a:cubicBezTo>
                <a:lnTo>
                  <a:pt x="13167" y="11292"/>
                </a:lnTo>
                <a:cubicBezTo>
                  <a:pt x="13288" y="11324"/>
                  <a:pt x="13422" y="11311"/>
                  <a:pt x="13540" y="11243"/>
                </a:cubicBezTo>
                <a:cubicBezTo>
                  <a:pt x="13774" y="11107"/>
                  <a:pt x="13855" y="10807"/>
                  <a:pt x="13719" y="10572"/>
                </a:cubicBezTo>
                <a:cubicBezTo>
                  <a:pt x="13651" y="10455"/>
                  <a:pt x="13542" y="10376"/>
                  <a:pt x="13421" y="10343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4" name="Shape 2648">
            <a:extLst>
              <a:ext uri="{FF2B5EF4-FFF2-40B4-BE49-F238E27FC236}">
                <a16:creationId xmlns:a16="http://schemas.microsoft.com/office/drawing/2014/main" id="{AC58C293-BA50-21D4-887F-240FC0AA77B8}"/>
              </a:ext>
            </a:extLst>
          </p:cNvPr>
          <p:cNvSpPr/>
          <p:nvPr/>
        </p:nvSpPr>
        <p:spPr>
          <a:xfrm>
            <a:off x="2119350" y="25460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3" y="20618"/>
                  <a:pt x="6873" y="20838"/>
                  <a:pt x="6873" y="21109"/>
                </a:cubicBezTo>
                <a:cubicBezTo>
                  <a:pt x="6873" y="21381"/>
                  <a:pt x="7093" y="21600"/>
                  <a:pt x="7364" y="21600"/>
                </a:cubicBezTo>
                <a:lnTo>
                  <a:pt x="14236" y="21600"/>
                </a:lnTo>
                <a:cubicBezTo>
                  <a:pt x="14507" y="21600"/>
                  <a:pt x="14727" y="21381"/>
                  <a:pt x="14727" y="21109"/>
                </a:cubicBezTo>
                <a:cubicBezTo>
                  <a:pt x="14727" y="20838"/>
                  <a:pt x="14507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2764" y="8836"/>
                </a:moveTo>
                <a:cubicBezTo>
                  <a:pt x="12628" y="8836"/>
                  <a:pt x="12505" y="8891"/>
                  <a:pt x="12417" y="8980"/>
                </a:cubicBezTo>
                <a:lnTo>
                  <a:pt x="11291" y="10106"/>
                </a:lnTo>
                <a:lnTo>
                  <a:pt x="11291" y="4419"/>
                </a:lnTo>
                <a:lnTo>
                  <a:pt x="11291" y="4418"/>
                </a:lnTo>
                <a:cubicBezTo>
                  <a:pt x="11291" y="4147"/>
                  <a:pt x="11071" y="3927"/>
                  <a:pt x="10800" y="3927"/>
                </a:cubicBezTo>
                <a:cubicBezTo>
                  <a:pt x="10529" y="3927"/>
                  <a:pt x="10309" y="4147"/>
                  <a:pt x="10309" y="4418"/>
                </a:cubicBezTo>
                <a:lnTo>
                  <a:pt x="10309" y="10106"/>
                </a:lnTo>
                <a:lnTo>
                  <a:pt x="9183" y="8980"/>
                </a:lnTo>
                <a:cubicBezTo>
                  <a:pt x="9095" y="8891"/>
                  <a:pt x="8972" y="8836"/>
                  <a:pt x="8836" y="8836"/>
                </a:cubicBezTo>
                <a:cubicBezTo>
                  <a:pt x="8566" y="8836"/>
                  <a:pt x="8345" y="9056"/>
                  <a:pt x="8345" y="9327"/>
                </a:cubicBezTo>
                <a:cubicBezTo>
                  <a:pt x="8345" y="9463"/>
                  <a:pt x="8400" y="9586"/>
                  <a:pt x="8489" y="9674"/>
                </a:cubicBezTo>
                <a:lnTo>
                  <a:pt x="10453" y="11638"/>
                </a:lnTo>
                <a:cubicBezTo>
                  <a:pt x="10542" y="11727"/>
                  <a:pt x="10665" y="11782"/>
                  <a:pt x="10800" y="11782"/>
                </a:cubicBezTo>
                <a:cubicBezTo>
                  <a:pt x="10935" y="11782"/>
                  <a:pt x="11058" y="11727"/>
                  <a:pt x="11147" y="11638"/>
                </a:cubicBezTo>
                <a:lnTo>
                  <a:pt x="13111" y="9674"/>
                </a:lnTo>
                <a:cubicBezTo>
                  <a:pt x="13200" y="9586"/>
                  <a:pt x="13255" y="9463"/>
                  <a:pt x="13255" y="9327"/>
                </a:cubicBezTo>
                <a:cubicBezTo>
                  <a:pt x="13255" y="9056"/>
                  <a:pt x="13034" y="8836"/>
                  <a:pt x="12764" y="8836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5" name="Shape 2649">
            <a:extLst>
              <a:ext uri="{FF2B5EF4-FFF2-40B4-BE49-F238E27FC236}">
                <a16:creationId xmlns:a16="http://schemas.microsoft.com/office/drawing/2014/main" id="{D8ADFC75-968C-0F43-68F7-DACBED06FC31}"/>
              </a:ext>
            </a:extLst>
          </p:cNvPr>
          <p:cNvSpPr/>
          <p:nvPr/>
        </p:nvSpPr>
        <p:spPr>
          <a:xfrm>
            <a:off x="2919450" y="25460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3" y="20618"/>
                  <a:pt x="6873" y="20838"/>
                  <a:pt x="6873" y="21109"/>
                </a:cubicBezTo>
                <a:cubicBezTo>
                  <a:pt x="6873" y="21381"/>
                  <a:pt x="7093" y="21600"/>
                  <a:pt x="7364" y="21600"/>
                </a:cubicBezTo>
                <a:lnTo>
                  <a:pt x="14236" y="21600"/>
                </a:lnTo>
                <a:cubicBezTo>
                  <a:pt x="14507" y="21600"/>
                  <a:pt x="14727" y="21381"/>
                  <a:pt x="14727" y="21109"/>
                </a:cubicBezTo>
                <a:cubicBezTo>
                  <a:pt x="14727" y="20838"/>
                  <a:pt x="14507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1147" y="4071"/>
                </a:moveTo>
                <a:cubicBezTo>
                  <a:pt x="11058" y="3982"/>
                  <a:pt x="10935" y="3927"/>
                  <a:pt x="10800" y="3927"/>
                </a:cubicBezTo>
                <a:cubicBezTo>
                  <a:pt x="10665" y="3927"/>
                  <a:pt x="10542" y="3982"/>
                  <a:pt x="10453" y="4071"/>
                </a:cubicBezTo>
                <a:lnTo>
                  <a:pt x="8489" y="6035"/>
                </a:lnTo>
                <a:cubicBezTo>
                  <a:pt x="8400" y="6124"/>
                  <a:pt x="8345" y="6247"/>
                  <a:pt x="8345" y="6382"/>
                </a:cubicBezTo>
                <a:cubicBezTo>
                  <a:pt x="8345" y="6653"/>
                  <a:pt x="8566" y="6873"/>
                  <a:pt x="8836" y="6873"/>
                </a:cubicBezTo>
                <a:cubicBezTo>
                  <a:pt x="8972" y="6873"/>
                  <a:pt x="9095" y="6818"/>
                  <a:pt x="9183" y="6729"/>
                </a:cubicBezTo>
                <a:lnTo>
                  <a:pt x="10309" y="5603"/>
                </a:lnTo>
                <a:lnTo>
                  <a:pt x="10309" y="11291"/>
                </a:lnTo>
                <a:cubicBezTo>
                  <a:pt x="10309" y="11562"/>
                  <a:pt x="10529" y="11782"/>
                  <a:pt x="10800" y="11782"/>
                </a:cubicBezTo>
                <a:cubicBezTo>
                  <a:pt x="11071" y="11782"/>
                  <a:pt x="11291" y="11562"/>
                  <a:pt x="11291" y="11291"/>
                </a:cubicBezTo>
                <a:lnTo>
                  <a:pt x="11291" y="5603"/>
                </a:lnTo>
                <a:lnTo>
                  <a:pt x="12417" y="6729"/>
                </a:lnTo>
                <a:cubicBezTo>
                  <a:pt x="12505" y="6818"/>
                  <a:pt x="12628" y="6873"/>
                  <a:pt x="12764" y="6873"/>
                </a:cubicBezTo>
                <a:cubicBezTo>
                  <a:pt x="13034" y="6873"/>
                  <a:pt x="13255" y="6653"/>
                  <a:pt x="13255" y="6382"/>
                </a:cubicBezTo>
                <a:cubicBezTo>
                  <a:pt x="13255" y="6247"/>
                  <a:pt x="13200" y="6124"/>
                  <a:pt x="13111" y="6035"/>
                </a:cubicBezTo>
                <a:cubicBezTo>
                  <a:pt x="13111" y="6035"/>
                  <a:pt x="11147" y="4071"/>
                  <a:pt x="11147" y="4071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6" name="Shape 2650">
            <a:extLst>
              <a:ext uri="{FF2B5EF4-FFF2-40B4-BE49-F238E27FC236}">
                <a16:creationId xmlns:a16="http://schemas.microsoft.com/office/drawing/2014/main" id="{5F24CC7E-C5B7-F6DC-0412-D139C6A15DA7}"/>
              </a:ext>
            </a:extLst>
          </p:cNvPr>
          <p:cNvSpPr/>
          <p:nvPr/>
        </p:nvSpPr>
        <p:spPr>
          <a:xfrm>
            <a:off x="3719550" y="25460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3" y="20618"/>
                  <a:pt x="6873" y="20838"/>
                  <a:pt x="6873" y="21109"/>
                </a:cubicBezTo>
                <a:cubicBezTo>
                  <a:pt x="6873" y="21381"/>
                  <a:pt x="7093" y="21600"/>
                  <a:pt x="7364" y="21600"/>
                </a:cubicBezTo>
                <a:lnTo>
                  <a:pt x="14236" y="21600"/>
                </a:lnTo>
                <a:cubicBezTo>
                  <a:pt x="14507" y="21600"/>
                  <a:pt x="14727" y="21381"/>
                  <a:pt x="14727" y="21109"/>
                </a:cubicBezTo>
                <a:cubicBezTo>
                  <a:pt x="14727" y="20838"/>
                  <a:pt x="14507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236" y="7364"/>
                </a:moveTo>
                <a:lnTo>
                  <a:pt x="8549" y="7364"/>
                </a:lnTo>
                <a:lnTo>
                  <a:pt x="9674" y="6238"/>
                </a:lnTo>
                <a:cubicBezTo>
                  <a:pt x="9763" y="6149"/>
                  <a:pt x="9818" y="6027"/>
                  <a:pt x="9818" y="5891"/>
                </a:cubicBezTo>
                <a:cubicBezTo>
                  <a:pt x="9818" y="5620"/>
                  <a:pt x="9598" y="5400"/>
                  <a:pt x="9327" y="5400"/>
                </a:cubicBezTo>
                <a:cubicBezTo>
                  <a:pt x="9192" y="5400"/>
                  <a:pt x="9069" y="5455"/>
                  <a:pt x="8980" y="5544"/>
                </a:cubicBezTo>
                <a:lnTo>
                  <a:pt x="7017" y="7507"/>
                </a:lnTo>
                <a:cubicBezTo>
                  <a:pt x="6928" y="7597"/>
                  <a:pt x="6873" y="7720"/>
                  <a:pt x="6873" y="7855"/>
                </a:cubicBezTo>
                <a:cubicBezTo>
                  <a:pt x="6873" y="7990"/>
                  <a:pt x="6928" y="8113"/>
                  <a:pt x="7017" y="8202"/>
                </a:cubicBezTo>
                <a:lnTo>
                  <a:pt x="8980" y="10165"/>
                </a:lnTo>
                <a:cubicBezTo>
                  <a:pt x="9069" y="10255"/>
                  <a:pt x="9192" y="10309"/>
                  <a:pt x="9327" y="10309"/>
                </a:cubicBezTo>
                <a:cubicBezTo>
                  <a:pt x="9598" y="10309"/>
                  <a:pt x="9818" y="10090"/>
                  <a:pt x="9818" y="9818"/>
                </a:cubicBezTo>
                <a:cubicBezTo>
                  <a:pt x="9818" y="9683"/>
                  <a:pt x="9763" y="9560"/>
                  <a:pt x="9674" y="9471"/>
                </a:cubicBezTo>
                <a:lnTo>
                  <a:pt x="8549" y="8345"/>
                </a:lnTo>
                <a:lnTo>
                  <a:pt x="14236" y="8345"/>
                </a:lnTo>
                <a:cubicBezTo>
                  <a:pt x="14507" y="8345"/>
                  <a:pt x="14727" y="8126"/>
                  <a:pt x="14727" y="7855"/>
                </a:cubicBezTo>
                <a:cubicBezTo>
                  <a:pt x="14727" y="7584"/>
                  <a:pt x="14507" y="7364"/>
                  <a:pt x="14236" y="7364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7" name="Shape 2651">
            <a:extLst>
              <a:ext uri="{FF2B5EF4-FFF2-40B4-BE49-F238E27FC236}">
                <a16:creationId xmlns:a16="http://schemas.microsoft.com/office/drawing/2014/main" id="{F11FBA14-26A2-5C52-A1C0-7890ACB23B53}"/>
              </a:ext>
            </a:extLst>
          </p:cNvPr>
          <p:cNvSpPr/>
          <p:nvPr/>
        </p:nvSpPr>
        <p:spPr>
          <a:xfrm>
            <a:off x="4519650" y="25460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583" y="7507"/>
                </a:moveTo>
                <a:lnTo>
                  <a:pt x="12620" y="5544"/>
                </a:lnTo>
                <a:cubicBezTo>
                  <a:pt x="12531" y="5455"/>
                  <a:pt x="12408" y="5400"/>
                  <a:pt x="12273" y="5400"/>
                </a:cubicBezTo>
                <a:cubicBezTo>
                  <a:pt x="12001" y="5400"/>
                  <a:pt x="11782" y="5620"/>
                  <a:pt x="11782" y="5891"/>
                </a:cubicBezTo>
                <a:cubicBezTo>
                  <a:pt x="11782" y="6027"/>
                  <a:pt x="11837" y="6149"/>
                  <a:pt x="11926" y="6238"/>
                </a:cubicBezTo>
                <a:lnTo>
                  <a:pt x="13051" y="7364"/>
                </a:lnTo>
                <a:lnTo>
                  <a:pt x="7364" y="7364"/>
                </a:lnTo>
                <a:cubicBezTo>
                  <a:pt x="7092" y="7364"/>
                  <a:pt x="6873" y="7584"/>
                  <a:pt x="6873" y="7855"/>
                </a:cubicBezTo>
                <a:cubicBezTo>
                  <a:pt x="6873" y="8126"/>
                  <a:pt x="7092" y="8345"/>
                  <a:pt x="7364" y="8345"/>
                </a:cubicBezTo>
                <a:lnTo>
                  <a:pt x="13051" y="8345"/>
                </a:lnTo>
                <a:lnTo>
                  <a:pt x="11926" y="9471"/>
                </a:lnTo>
                <a:cubicBezTo>
                  <a:pt x="11837" y="9560"/>
                  <a:pt x="11782" y="9683"/>
                  <a:pt x="11782" y="9818"/>
                </a:cubicBezTo>
                <a:cubicBezTo>
                  <a:pt x="11782" y="10090"/>
                  <a:pt x="12001" y="10309"/>
                  <a:pt x="12273" y="10309"/>
                </a:cubicBezTo>
                <a:cubicBezTo>
                  <a:pt x="12408" y="10309"/>
                  <a:pt x="12531" y="10255"/>
                  <a:pt x="12620" y="10165"/>
                </a:cubicBezTo>
                <a:lnTo>
                  <a:pt x="14583" y="8202"/>
                </a:lnTo>
                <a:cubicBezTo>
                  <a:pt x="14672" y="8113"/>
                  <a:pt x="14727" y="7990"/>
                  <a:pt x="14727" y="7855"/>
                </a:cubicBezTo>
                <a:cubicBezTo>
                  <a:pt x="14727" y="7720"/>
                  <a:pt x="14672" y="7597"/>
                  <a:pt x="14583" y="7507"/>
                </a:cubicBezTo>
                <a:close/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1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0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7" y="21600"/>
                  <a:pt x="14727" y="21380"/>
                  <a:pt x="14727" y="21109"/>
                </a:cubicBezTo>
                <a:cubicBezTo>
                  <a:pt x="14727" y="20838"/>
                  <a:pt x="14507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8" name="Shape 2652">
            <a:extLst>
              <a:ext uri="{FF2B5EF4-FFF2-40B4-BE49-F238E27FC236}">
                <a16:creationId xmlns:a16="http://schemas.microsoft.com/office/drawing/2014/main" id="{CB227988-649A-4226-AA21-64331523BE99}"/>
              </a:ext>
            </a:extLst>
          </p:cNvPr>
          <p:cNvSpPr/>
          <p:nvPr/>
        </p:nvSpPr>
        <p:spPr>
          <a:xfrm>
            <a:off x="5319751" y="25460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7547" y="14727"/>
                  <a:pt x="4909" y="12969"/>
                  <a:pt x="4909" y="10800"/>
                </a:cubicBezTo>
                <a:cubicBezTo>
                  <a:pt x="4909" y="8631"/>
                  <a:pt x="7547" y="6873"/>
                  <a:pt x="10800" y="6873"/>
                </a:cubicBezTo>
                <a:cubicBezTo>
                  <a:pt x="11895" y="6873"/>
                  <a:pt x="12917" y="7076"/>
                  <a:pt x="13795" y="7423"/>
                </a:cubicBezTo>
                <a:lnTo>
                  <a:pt x="15709" y="5073"/>
                </a:lnTo>
                <a:lnTo>
                  <a:pt x="15709" y="8631"/>
                </a:lnTo>
                <a:cubicBezTo>
                  <a:pt x="16328" y="9253"/>
                  <a:pt x="16691" y="9998"/>
                  <a:pt x="16691" y="10800"/>
                </a:cubicBezTo>
                <a:cubicBezTo>
                  <a:pt x="16691" y="12969"/>
                  <a:pt x="14053" y="14727"/>
                  <a:pt x="10800" y="14727"/>
                </a:cubicBezTo>
                <a:moveTo>
                  <a:pt x="16691" y="1964"/>
                </a:moveTo>
                <a:lnTo>
                  <a:pt x="13360" y="6247"/>
                </a:lnTo>
                <a:cubicBezTo>
                  <a:pt x="12568" y="6020"/>
                  <a:pt x="11706" y="5891"/>
                  <a:pt x="10800" y="5891"/>
                </a:cubicBezTo>
                <a:cubicBezTo>
                  <a:pt x="7004" y="5891"/>
                  <a:pt x="3927" y="8089"/>
                  <a:pt x="3927" y="10800"/>
                </a:cubicBezTo>
                <a:cubicBezTo>
                  <a:pt x="3927" y="13511"/>
                  <a:pt x="7004" y="15709"/>
                  <a:pt x="10800" y="15709"/>
                </a:cubicBezTo>
                <a:cubicBezTo>
                  <a:pt x="14596" y="15709"/>
                  <a:pt x="17673" y="13511"/>
                  <a:pt x="17673" y="10800"/>
                </a:cubicBezTo>
                <a:cubicBezTo>
                  <a:pt x="17673" y="9878"/>
                  <a:pt x="17310" y="9018"/>
                  <a:pt x="16691" y="8281"/>
                </a:cubicBezTo>
                <a:cubicBezTo>
                  <a:pt x="16691" y="8281"/>
                  <a:pt x="16691" y="1964"/>
                  <a:pt x="16691" y="1964"/>
                </a:cubicBezTo>
                <a:close/>
                <a:moveTo>
                  <a:pt x="19145" y="1964"/>
                </a:moveTo>
                <a:cubicBezTo>
                  <a:pt x="18874" y="1964"/>
                  <a:pt x="18655" y="2184"/>
                  <a:pt x="18655" y="2455"/>
                </a:cubicBezTo>
                <a:cubicBezTo>
                  <a:pt x="18655" y="2726"/>
                  <a:pt x="18874" y="2945"/>
                  <a:pt x="19145" y="2945"/>
                </a:cubicBezTo>
                <a:cubicBezTo>
                  <a:pt x="19417" y="2945"/>
                  <a:pt x="19636" y="2726"/>
                  <a:pt x="19636" y="2455"/>
                </a:cubicBezTo>
                <a:cubicBezTo>
                  <a:pt x="19636" y="2184"/>
                  <a:pt x="19417" y="1964"/>
                  <a:pt x="19145" y="1964"/>
                </a:cubicBezTo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6691"/>
                  <a:pt x="20618" y="16691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8382"/>
                </a:lnTo>
                <a:cubicBezTo>
                  <a:pt x="1271" y="18551"/>
                  <a:pt x="1604" y="18655"/>
                  <a:pt x="1964" y="18655"/>
                </a:cubicBezTo>
                <a:lnTo>
                  <a:pt x="19636" y="18655"/>
                </a:lnTo>
                <a:cubicBezTo>
                  <a:pt x="19996" y="18655"/>
                  <a:pt x="20329" y="18551"/>
                  <a:pt x="20618" y="18382"/>
                </a:cubicBezTo>
                <a:cubicBezTo>
                  <a:pt x="20618" y="18382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0800" y="11291"/>
                </a:moveTo>
                <a:cubicBezTo>
                  <a:pt x="10258" y="11291"/>
                  <a:pt x="9818" y="11072"/>
                  <a:pt x="9818" y="10800"/>
                </a:cubicBezTo>
                <a:cubicBezTo>
                  <a:pt x="9818" y="10529"/>
                  <a:pt x="10258" y="10309"/>
                  <a:pt x="10800" y="10309"/>
                </a:cubicBezTo>
                <a:cubicBezTo>
                  <a:pt x="11342" y="10309"/>
                  <a:pt x="11782" y="10529"/>
                  <a:pt x="11782" y="10800"/>
                </a:cubicBezTo>
                <a:cubicBezTo>
                  <a:pt x="11782" y="11072"/>
                  <a:pt x="11342" y="11291"/>
                  <a:pt x="10800" y="11291"/>
                </a:cubicBezTo>
                <a:moveTo>
                  <a:pt x="10800" y="9327"/>
                </a:moveTo>
                <a:cubicBezTo>
                  <a:pt x="9716" y="9327"/>
                  <a:pt x="8836" y="9986"/>
                  <a:pt x="8836" y="10800"/>
                </a:cubicBezTo>
                <a:cubicBezTo>
                  <a:pt x="8836" y="11614"/>
                  <a:pt x="9716" y="12273"/>
                  <a:pt x="10800" y="12273"/>
                </a:cubicBezTo>
                <a:cubicBezTo>
                  <a:pt x="11884" y="12273"/>
                  <a:pt x="12764" y="11614"/>
                  <a:pt x="12764" y="10800"/>
                </a:cubicBezTo>
                <a:cubicBezTo>
                  <a:pt x="12764" y="9986"/>
                  <a:pt x="11884" y="9327"/>
                  <a:pt x="10800" y="9327"/>
                </a:cubicBezTo>
                <a:moveTo>
                  <a:pt x="19145" y="15709"/>
                </a:moveTo>
                <a:cubicBezTo>
                  <a:pt x="18874" y="15709"/>
                  <a:pt x="18655" y="15929"/>
                  <a:pt x="18655" y="16200"/>
                </a:cubicBezTo>
                <a:cubicBezTo>
                  <a:pt x="18655" y="16472"/>
                  <a:pt x="18874" y="16691"/>
                  <a:pt x="19145" y="16691"/>
                </a:cubicBezTo>
                <a:cubicBezTo>
                  <a:pt x="19417" y="16691"/>
                  <a:pt x="19636" y="16472"/>
                  <a:pt x="19636" y="16200"/>
                </a:cubicBezTo>
                <a:cubicBezTo>
                  <a:pt x="19636" y="15929"/>
                  <a:pt x="19417" y="15709"/>
                  <a:pt x="19145" y="15709"/>
                </a:cubicBezTo>
                <a:moveTo>
                  <a:pt x="2455" y="15709"/>
                </a:moveTo>
                <a:cubicBezTo>
                  <a:pt x="2183" y="15709"/>
                  <a:pt x="1964" y="15929"/>
                  <a:pt x="1964" y="16200"/>
                </a:cubicBezTo>
                <a:cubicBezTo>
                  <a:pt x="1964" y="16472"/>
                  <a:pt x="2183" y="16691"/>
                  <a:pt x="2455" y="16691"/>
                </a:cubicBezTo>
                <a:cubicBezTo>
                  <a:pt x="2726" y="16691"/>
                  <a:pt x="2945" y="16472"/>
                  <a:pt x="2945" y="16200"/>
                </a:cubicBezTo>
                <a:cubicBezTo>
                  <a:pt x="2945" y="15929"/>
                  <a:pt x="2726" y="15709"/>
                  <a:pt x="2455" y="15709"/>
                </a:cubicBezTo>
                <a:moveTo>
                  <a:pt x="5645" y="4418"/>
                </a:moveTo>
                <a:lnTo>
                  <a:pt x="12027" y="4418"/>
                </a:lnTo>
                <a:cubicBezTo>
                  <a:pt x="12434" y="4418"/>
                  <a:pt x="12764" y="4088"/>
                  <a:pt x="12764" y="3682"/>
                </a:cubicBezTo>
                <a:cubicBezTo>
                  <a:pt x="12764" y="3275"/>
                  <a:pt x="12434" y="2945"/>
                  <a:pt x="12027" y="2945"/>
                </a:cubicBezTo>
                <a:lnTo>
                  <a:pt x="5645" y="2945"/>
                </a:lnTo>
                <a:cubicBezTo>
                  <a:pt x="5239" y="2945"/>
                  <a:pt x="4909" y="3275"/>
                  <a:pt x="4909" y="3682"/>
                </a:cubicBezTo>
                <a:cubicBezTo>
                  <a:pt x="4909" y="4088"/>
                  <a:pt x="5239" y="4418"/>
                  <a:pt x="5645" y="4418"/>
                </a:cubicBezTo>
                <a:moveTo>
                  <a:pt x="2455" y="1964"/>
                </a:moveTo>
                <a:cubicBezTo>
                  <a:pt x="2183" y="1964"/>
                  <a:pt x="1964" y="2184"/>
                  <a:pt x="1964" y="2455"/>
                </a:cubicBezTo>
                <a:cubicBezTo>
                  <a:pt x="1964" y="2726"/>
                  <a:pt x="2183" y="2945"/>
                  <a:pt x="2455" y="2945"/>
                </a:cubicBezTo>
                <a:cubicBezTo>
                  <a:pt x="2726" y="2945"/>
                  <a:pt x="2945" y="2726"/>
                  <a:pt x="2945" y="2455"/>
                </a:cubicBezTo>
                <a:cubicBezTo>
                  <a:pt x="2945" y="2184"/>
                  <a:pt x="2726" y="1964"/>
                  <a:pt x="2455" y="1964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9" name="Shape 2653">
            <a:extLst>
              <a:ext uri="{FF2B5EF4-FFF2-40B4-BE49-F238E27FC236}">
                <a16:creationId xmlns:a16="http://schemas.microsoft.com/office/drawing/2014/main" id="{57C15C3F-CDEE-2310-3D96-B7E59785D061}"/>
              </a:ext>
            </a:extLst>
          </p:cNvPr>
          <p:cNvSpPr/>
          <p:nvPr/>
        </p:nvSpPr>
        <p:spPr>
          <a:xfrm>
            <a:off x="6119851" y="25460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5891"/>
                </a:moveTo>
                <a:lnTo>
                  <a:pt x="14727" y="5891"/>
                </a:lnTo>
                <a:lnTo>
                  <a:pt x="14727" y="1964"/>
                </a:lnTo>
                <a:lnTo>
                  <a:pt x="12764" y="1964"/>
                </a:lnTo>
                <a:cubicBezTo>
                  <a:pt x="12764" y="1964"/>
                  <a:pt x="12764" y="5891"/>
                  <a:pt x="12764" y="5891"/>
                </a:cubicBezTo>
                <a:close/>
                <a:moveTo>
                  <a:pt x="6873" y="2945"/>
                </a:moveTo>
                <a:lnTo>
                  <a:pt x="10800" y="2945"/>
                </a:lnTo>
                <a:lnTo>
                  <a:pt x="10800" y="1964"/>
                </a:lnTo>
                <a:lnTo>
                  <a:pt x="6873" y="1964"/>
                </a:lnTo>
                <a:cubicBezTo>
                  <a:pt x="6873" y="1964"/>
                  <a:pt x="6873" y="2945"/>
                  <a:pt x="6873" y="2945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8655" y="20618"/>
                </a:lnTo>
                <a:lnTo>
                  <a:pt x="18655" y="11782"/>
                </a:lnTo>
                <a:cubicBezTo>
                  <a:pt x="18655" y="11240"/>
                  <a:pt x="18214" y="10800"/>
                  <a:pt x="17673" y="10800"/>
                </a:cubicBezTo>
                <a:lnTo>
                  <a:pt x="3927" y="10800"/>
                </a:lnTo>
                <a:cubicBezTo>
                  <a:pt x="3385" y="10800"/>
                  <a:pt x="2945" y="11240"/>
                  <a:pt x="2945" y="11782"/>
                </a:cubicBezTo>
                <a:lnTo>
                  <a:pt x="2945" y="20618"/>
                </a:ln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4909" y="982"/>
                </a:lnTo>
                <a:lnTo>
                  <a:pt x="4909" y="6873"/>
                </a:lnTo>
                <a:cubicBezTo>
                  <a:pt x="4909" y="7415"/>
                  <a:pt x="5348" y="7855"/>
                  <a:pt x="5891" y="7855"/>
                </a:cubicBezTo>
                <a:lnTo>
                  <a:pt x="15709" y="7855"/>
                </a:lnTo>
                <a:cubicBezTo>
                  <a:pt x="16251" y="7855"/>
                  <a:pt x="16691" y="7415"/>
                  <a:pt x="16691" y="6873"/>
                </a:cubicBezTo>
                <a:lnTo>
                  <a:pt x="16691" y="982"/>
                </a:lnTo>
                <a:lnTo>
                  <a:pt x="17182" y="982"/>
                </a:lnTo>
                <a:lnTo>
                  <a:pt x="20618" y="4418"/>
                </a:lnTo>
                <a:cubicBezTo>
                  <a:pt x="20618" y="4418"/>
                  <a:pt x="20618" y="19636"/>
                  <a:pt x="20618" y="19636"/>
                </a:cubicBezTo>
                <a:close/>
                <a:moveTo>
                  <a:pt x="17673" y="20618"/>
                </a:moveTo>
                <a:lnTo>
                  <a:pt x="3927" y="20618"/>
                </a:lnTo>
                <a:lnTo>
                  <a:pt x="3927" y="11782"/>
                </a:lnTo>
                <a:lnTo>
                  <a:pt x="17673" y="11782"/>
                </a:lnTo>
                <a:cubicBezTo>
                  <a:pt x="17673" y="11782"/>
                  <a:pt x="17673" y="20618"/>
                  <a:pt x="17673" y="20618"/>
                </a:cubicBezTo>
                <a:close/>
                <a:moveTo>
                  <a:pt x="5891" y="982"/>
                </a:moveTo>
                <a:lnTo>
                  <a:pt x="15709" y="982"/>
                </a:lnTo>
                <a:lnTo>
                  <a:pt x="15709" y="6873"/>
                </a:lnTo>
                <a:lnTo>
                  <a:pt x="5891" y="6873"/>
                </a:lnTo>
                <a:cubicBezTo>
                  <a:pt x="5891" y="6873"/>
                  <a:pt x="5891" y="982"/>
                  <a:pt x="5891" y="982"/>
                </a:cubicBezTo>
                <a:close/>
                <a:moveTo>
                  <a:pt x="17673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7"/>
                </a:lnTo>
                <a:cubicBezTo>
                  <a:pt x="21600" y="3927"/>
                  <a:pt x="17673" y="0"/>
                  <a:pt x="17673" y="0"/>
                </a:cubicBezTo>
                <a:close/>
                <a:moveTo>
                  <a:pt x="6873" y="4909"/>
                </a:moveTo>
                <a:lnTo>
                  <a:pt x="9818" y="4909"/>
                </a:lnTo>
                <a:lnTo>
                  <a:pt x="9818" y="3927"/>
                </a:lnTo>
                <a:lnTo>
                  <a:pt x="6873" y="3927"/>
                </a:lnTo>
                <a:cubicBezTo>
                  <a:pt x="6873" y="3927"/>
                  <a:pt x="6873" y="4909"/>
                  <a:pt x="6873" y="4909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20" name="Shape 2654">
            <a:extLst>
              <a:ext uri="{FF2B5EF4-FFF2-40B4-BE49-F238E27FC236}">
                <a16:creationId xmlns:a16="http://schemas.microsoft.com/office/drawing/2014/main" id="{EC1DD0F4-23A4-424F-739F-6CDD18B7B4A0}"/>
              </a:ext>
            </a:extLst>
          </p:cNvPr>
          <p:cNvSpPr/>
          <p:nvPr/>
        </p:nvSpPr>
        <p:spPr>
          <a:xfrm>
            <a:off x="6919950" y="25460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5709"/>
                </a:moveTo>
                <a:lnTo>
                  <a:pt x="5891" y="15709"/>
                </a:lnTo>
                <a:lnTo>
                  <a:pt x="5891" y="16691"/>
                </a:lnTo>
                <a:lnTo>
                  <a:pt x="15709" y="16691"/>
                </a:lnTo>
                <a:cubicBezTo>
                  <a:pt x="15709" y="16691"/>
                  <a:pt x="15709" y="15709"/>
                  <a:pt x="15709" y="15709"/>
                </a:cubicBezTo>
                <a:close/>
                <a:moveTo>
                  <a:pt x="15709" y="17673"/>
                </a:moveTo>
                <a:lnTo>
                  <a:pt x="5891" y="17673"/>
                </a:lnTo>
                <a:lnTo>
                  <a:pt x="5891" y="18655"/>
                </a:lnTo>
                <a:lnTo>
                  <a:pt x="15709" y="18655"/>
                </a:lnTo>
                <a:cubicBezTo>
                  <a:pt x="15709" y="18655"/>
                  <a:pt x="15709" y="17673"/>
                  <a:pt x="15709" y="17673"/>
                </a:cubicBezTo>
                <a:close/>
                <a:moveTo>
                  <a:pt x="11782" y="13745"/>
                </a:moveTo>
                <a:lnTo>
                  <a:pt x="5891" y="13745"/>
                </a:lnTo>
                <a:lnTo>
                  <a:pt x="5891" y="14727"/>
                </a:lnTo>
                <a:lnTo>
                  <a:pt x="11782" y="14727"/>
                </a:lnTo>
                <a:cubicBezTo>
                  <a:pt x="11782" y="14727"/>
                  <a:pt x="11782" y="13745"/>
                  <a:pt x="11782" y="13745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8655" y="20618"/>
                </a:lnTo>
                <a:lnTo>
                  <a:pt x="18655" y="11782"/>
                </a:lnTo>
                <a:cubicBezTo>
                  <a:pt x="18655" y="11240"/>
                  <a:pt x="18214" y="10800"/>
                  <a:pt x="17673" y="10800"/>
                </a:cubicBezTo>
                <a:lnTo>
                  <a:pt x="3927" y="10800"/>
                </a:lnTo>
                <a:cubicBezTo>
                  <a:pt x="3385" y="10800"/>
                  <a:pt x="2945" y="11240"/>
                  <a:pt x="2945" y="11782"/>
                </a:cubicBezTo>
                <a:lnTo>
                  <a:pt x="2945" y="20618"/>
                </a:ln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4909" y="982"/>
                </a:lnTo>
                <a:lnTo>
                  <a:pt x="4909" y="6873"/>
                </a:lnTo>
                <a:cubicBezTo>
                  <a:pt x="4909" y="7415"/>
                  <a:pt x="5348" y="7855"/>
                  <a:pt x="5891" y="7855"/>
                </a:cubicBezTo>
                <a:lnTo>
                  <a:pt x="15709" y="7855"/>
                </a:lnTo>
                <a:cubicBezTo>
                  <a:pt x="16251" y="7855"/>
                  <a:pt x="16691" y="7415"/>
                  <a:pt x="16691" y="6873"/>
                </a:cubicBezTo>
                <a:lnTo>
                  <a:pt x="16691" y="982"/>
                </a:lnTo>
                <a:lnTo>
                  <a:pt x="17182" y="982"/>
                </a:lnTo>
                <a:lnTo>
                  <a:pt x="20618" y="4418"/>
                </a:lnTo>
                <a:cubicBezTo>
                  <a:pt x="20618" y="4418"/>
                  <a:pt x="20618" y="19636"/>
                  <a:pt x="20618" y="19636"/>
                </a:cubicBezTo>
                <a:close/>
                <a:moveTo>
                  <a:pt x="17673" y="20618"/>
                </a:moveTo>
                <a:lnTo>
                  <a:pt x="3927" y="20618"/>
                </a:lnTo>
                <a:lnTo>
                  <a:pt x="3927" y="11782"/>
                </a:lnTo>
                <a:lnTo>
                  <a:pt x="17673" y="11782"/>
                </a:lnTo>
                <a:cubicBezTo>
                  <a:pt x="17673" y="11782"/>
                  <a:pt x="17673" y="20618"/>
                  <a:pt x="17673" y="20618"/>
                </a:cubicBezTo>
                <a:close/>
                <a:moveTo>
                  <a:pt x="5891" y="982"/>
                </a:moveTo>
                <a:lnTo>
                  <a:pt x="15709" y="982"/>
                </a:lnTo>
                <a:lnTo>
                  <a:pt x="15709" y="6873"/>
                </a:lnTo>
                <a:lnTo>
                  <a:pt x="5891" y="6873"/>
                </a:lnTo>
                <a:cubicBezTo>
                  <a:pt x="5891" y="6873"/>
                  <a:pt x="5891" y="982"/>
                  <a:pt x="5891" y="982"/>
                </a:cubicBezTo>
                <a:close/>
                <a:moveTo>
                  <a:pt x="17673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7"/>
                </a:lnTo>
                <a:cubicBezTo>
                  <a:pt x="21600" y="3927"/>
                  <a:pt x="17673" y="0"/>
                  <a:pt x="17673" y="0"/>
                </a:cubicBezTo>
                <a:close/>
                <a:moveTo>
                  <a:pt x="12764" y="5891"/>
                </a:moveTo>
                <a:lnTo>
                  <a:pt x="14727" y="5891"/>
                </a:lnTo>
                <a:lnTo>
                  <a:pt x="14727" y="1964"/>
                </a:lnTo>
                <a:lnTo>
                  <a:pt x="12764" y="1964"/>
                </a:lnTo>
                <a:cubicBezTo>
                  <a:pt x="12764" y="1964"/>
                  <a:pt x="12764" y="5891"/>
                  <a:pt x="12764" y="5891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21" name="Shape 2655">
            <a:extLst>
              <a:ext uri="{FF2B5EF4-FFF2-40B4-BE49-F238E27FC236}">
                <a16:creationId xmlns:a16="http://schemas.microsoft.com/office/drawing/2014/main" id="{67BB7D9C-992C-38A8-0C2E-108DA3972F2B}"/>
              </a:ext>
            </a:extLst>
          </p:cNvPr>
          <p:cNvSpPr/>
          <p:nvPr/>
        </p:nvSpPr>
        <p:spPr>
          <a:xfrm>
            <a:off x="7720050" y="2584143"/>
            <a:ext cx="419100" cy="342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400"/>
                </a:moveTo>
                <a:lnTo>
                  <a:pt x="16349" y="14400"/>
                </a:lnTo>
                <a:cubicBezTo>
                  <a:pt x="16227" y="14820"/>
                  <a:pt x="16076" y="15221"/>
                  <a:pt x="15897" y="15600"/>
                </a:cubicBezTo>
                <a:lnTo>
                  <a:pt x="20618" y="15600"/>
                </a:lnTo>
                <a:lnTo>
                  <a:pt x="20618" y="19200"/>
                </a:lnTo>
                <a:cubicBezTo>
                  <a:pt x="20618" y="19862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lnTo>
                  <a:pt x="982" y="15600"/>
                </a:lnTo>
                <a:lnTo>
                  <a:pt x="5704" y="15600"/>
                </a:lnTo>
                <a:cubicBezTo>
                  <a:pt x="5524" y="15221"/>
                  <a:pt x="5373" y="14820"/>
                  <a:pt x="5251" y="14400"/>
                </a:cubicBezTo>
                <a:lnTo>
                  <a:pt x="982" y="14400"/>
                </a:lnTo>
                <a:lnTo>
                  <a:pt x="982" y="4800"/>
                </a:lnTo>
                <a:cubicBezTo>
                  <a:pt x="982" y="4138"/>
                  <a:pt x="1422" y="3600"/>
                  <a:pt x="1964" y="3600"/>
                </a:cubicBezTo>
                <a:lnTo>
                  <a:pt x="3927" y="3600"/>
                </a:lnTo>
                <a:cubicBezTo>
                  <a:pt x="5891" y="3600"/>
                  <a:pt x="5891" y="1200"/>
                  <a:pt x="7364" y="1200"/>
                </a:cubicBezTo>
                <a:lnTo>
                  <a:pt x="10800" y="1200"/>
                </a:lnTo>
                <a:lnTo>
                  <a:pt x="14236" y="1200"/>
                </a:lnTo>
                <a:cubicBezTo>
                  <a:pt x="15709" y="1200"/>
                  <a:pt x="15709" y="3600"/>
                  <a:pt x="17673" y="3600"/>
                </a:cubicBezTo>
                <a:lnTo>
                  <a:pt x="19636" y="3600"/>
                </a:lnTo>
                <a:cubicBezTo>
                  <a:pt x="20178" y="3600"/>
                  <a:pt x="20618" y="4138"/>
                  <a:pt x="20618" y="4800"/>
                </a:cubicBezTo>
                <a:cubicBezTo>
                  <a:pt x="20618" y="4800"/>
                  <a:pt x="20618" y="14400"/>
                  <a:pt x="20618" y="14400"/>
                </a:cubicBezTo>
                <a:close/>
                <a:moveTo>
                  <a:pt x="19636" y="2400"/>
                </a:moveTo>
                <a:lnTo>
                  <a:pt x="17673" y="2400"/>
                </a:lnTo>
                <a:cubicBezTo>
                  <a:pt x="16200" y="2400"/>
                  <a:pt x="16200" y="0"/>
                  <a:pt x="14236" y="0"/>
                </a:cubicBezTo>
                <a:lnTo>
                  <a:pt x="10800" y="0"/>
                </a:lnTo>
                <a:lnTo>
                  <a:pt x="7364" y="0"/>
                </a:lnTo>
                <a:cubicBezTo>
                  <a:pt x="5400" y="0"/>
                  <a:pt x="5400" y="2400"/>
                  <a:pt x="3927" y="2400"/>
                </a:cubicBezTo>
                <a:lnTo>
                  <a:pt x="1964" y="2400"/>
                </a:lnTo>
                <a:cubicBezTo>
                  <a:pt x="879" y="2400"/>
                  <a:pt x="0" y="3475"/>
                  <a:pt x="0" y="4800"/>
                </a:cubicBezTo>
                <a:lnTo>
                  <a:pt x="0" y="19200"/>
                </a:lnTo>
                <a:cubicBezTo>
                  <a:pt x="0" y="20525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5"/>
                  <a:pt x="21600" y="19200"/>
                </a:cubicBezTo>
                <a:lnTo>
                  <a:pt x="21600" y="4800"/>
                </a:lnTo>
                <a:cubicBezTo>
                  <a:pt x="21600" y="3475"/>
                  <a:pt x="20721" y="2400"/>
                  <a:pt x="19636" y="2400"/>
                </a:cubicBezTo>
                <a:moveTo>
                  <a:pt x="18164" y="7200"/>
                </a:moveTo>
                <a:cubicBezTo>
                  <a:pt x="17892" y="7200"/>
                  <a:pt x="17673" y="6932"/>
                  <a:pt x="17673" y="6600"/>
                </a:cubicBezTo>
                <a:cubicBezTo>
                  <a:pt x="17673" y="6269"/>
                  <a:pt x="17892" y="6000"/>
                  <a:pt x="18164" y="6000"/>
                </a:cubicBezTo>
                <a:cubicBezTo>
                  <a:pt x="18435" y="6000"/>
                  <a:pt x="18655" y="6269"/>
                  <a:pt x="18655" y="6600"/>
                </a:cubicBezTo>
                <a:cubicBezTo>
                  <a:pt x="18655" y="6932"/>
                  <a:pt x="18435" y="7200"/>
                  <a:pt x="18164" y="7200"/>
                </a:cubicBezTo>
                <a:moveTo>
                  <a:pt x="18164" y="4800"/>
                </a:moveTo>
                <a:cubicBezTo>
                  <a:pt x="17351" y="4800"/>
                  <a:pt x="16691" y="5607"/>
                  <a:pt x="16691" y="6600"/>
                </a:cubicBezTo>
                <a:cubicBezTo>
                  <a:pt x="16691" y="7594"/>
                  <a:pt x="17351" y="8400"/>
                  <a:pt x="18164" y="8400"/>
                </a:cubicBezTo>
                <a:cubicBezTo>
                  <a:pt x="18977" y="8400"/>
                  <a:pt x="19636" y="7594"/>
                  <a:pt x="19636" y="6600"/>
                </a:cubicBezTo>
                <a:cubicBezTo>
                  <a:pt x="19636" y="5607"/>
                  <a:pt x="18977" y="4800"/>
                  <a:pt x="18164" y="4800"/>
                </a:cubicBezTo>
                <a:moveTo>
                  <a:pt x="18164" y="9600"/>
                </a:moveTo>
                <a:cubicBezTo>
                  <a:pt x="17892" y="9600"/>
                  <a:pt x="17673" y="9869"/>
                  <a:pt x="17673" y="10200"/>
                </a:cubicBezTo>
                <a:cubicBezTo>
                  <a:pt x="17673" y="10532"/>
                  <a:pt x="17892" y="10800"/>
                  <a:pt x="18164" y="10800"/>
                </a:cubicBezTo>
                <a:cubicBezTo>
                  <a:pt x="18435" y="10800"/>
                  <a:pt x="18655" y="10532"/>
                  <a:pt x="18655" y="10200"/>
                </a:cubicBezTo>
                <a:cubicBezTo>
                  <a:pt x="18655" y="9869"/>
                  <a:pt x="18435" y="9600"/>
                  <a:pt x="18164" y="9600"/>
                </a:cubicBezTo>
                <a:moveTo>
                  <a:pt x="10800" y="16800"/>
                </a:moveTo>
                <a:cubicBezTo>
                  <a:pt x="8631" y="16800"/>
                  <a:pt x="6873" y="14651"/>
                  <a:pt x="6873" y="12000"/>
                </a:cubicBezTo>
                <a:cubicBezTo>
                  <a:pt x="6873" y="9349"/>
                  <a:pt x="8631" y="7200"/>
                  <a:pt x="10800" y="7200"/>
                </a:cubicBezTo>
                <a:cubicBezTo>
                  <a:pt x="12969" y="7200"/>
                  <a:pt x="14727" y="9349"/>
                  <a:pt x="14727" y="12000"/>
                </a:cubicBezTo>
                <a:cubicBezTo>
                  <a:pt x="14727" y="14651"/>
                  <a:pt x="12969" y="16800"/>
                  <a:pt x="10800" y="16800"/>
                </a:cubicBezTo>
                <a:moveTo>
                  <a:pt x="10800" y="6000"/>
                </a:moveTo>
                <a:cubicBezTo>
                  <a:pt x="8088" y="6000"/>
                  <a:pt x="5891" y="8687"/>
                  <a:pt x="5891" y="12000"/>
                </a:cubicBezTo>
                <a:cubicBezTo>
                  <a:pt x="5891" y="15314"/>
                  <a:pt x="8088" y="18000"/>
                  <a:pt x="10800" y="18000"/>
                </a:cubicBezTo>
                <a:cubicBezTo>
                  <a:pt x="13512" y="18000"/>
                  <a:pt x="15709" y="15314"/>
                  <a:pt x="15709" y="12000"/>
                </a:cubicBezTo>
                <a:cubicBezTo>
                  <a:pt x="15709" y="8687"/>
                  <a:pt x="13512" y="6000"/>
                  <a:pt x="10800" y="6000"/>
                </a:cubicBezTo>
                <a:moveTo>
                  <a:pt x="10800" y="14400"/>
                </a:moveTo>
                <a:cubicBezTo>
                  <a:pt x="9716" y="14400"/>
                  <a:pt x="8836" y="13325"/>
                  <a:pt x="8836" y="12000"/>
                </a:cubicBezTo>
                <a:cubicBezTo>
                  <a:pt x="8836" y="10675"/>
                  <a:pt x="9716" y="9600"/>
                  <a:pt x="10800" y="9600"/>
                </a:cubicBezTo>
                <a:cubicBezTo>
                  <a:pt x="11884" y="9600"/>
                  <a:pt x="12764" y="10675"/>
                  <a:pt x="12764" y="12000"/>
                </a:cubicBezTo>
                <a:cubicBezTo>
                  <a:pt x="12764" y="13325"/>
                  <a:pt x="11884" y="14400"/>
                  <a:pt x="10800" y="14400"/>
                </a:cubicBezTo>
                <a:moveTo>
                  <a:pt x="10800" y="8400"/>
                </a:moveTo>
                <a:cubicBezTo>
                  <a:pt x="9173" y="8400"/>
                  <a:pt x="7855" y="10012"/>
                  <a:pt x="7855" y="12000"/>
                </a:cubicBezTo>
                <a:cubicBezTo>
                  <a:pt x="7855" y="13988"/>
                  <a:pt x="9173" y="15600"/>
                  <a:pt x="10800" y="15600"/>
                </a:cubicBezTo>
                <a:cubicBezTo>
                  <a:pt x="12426" y="15600"/>
                  <a:pt x="13745" y="13988"/>
                  <a:pt x="13745" y="12000"/>
                </a:cubicBezTo>
                <a:cubicBezTo>
                  <a:pt x="13745" y="10012"/>
                  <a:pt x="12426" y="8400"/>
                  <a:pt x="10800" y="8400"/>
                </a:cubicBezTo>
                <a:moveTo>
                  <a:pt x="8345" y="3600"/>
                </a:moveTo>
                <a:lnTo>
                  <a:pt x="13255" y="3600"/>
                </a:lnTo>
                <a:cubicBezTo>
                  <a:pt x="13526" y="3600"/>
                  <a:pt x="13745" y="3332"/>
                  <a:pt x="13745" y="3000"/>
                </a:cubicBezTo>
                <a:cubicBezTo>
                  <a:pt x="13745" y="2669"/>
                  <a:pt x="13526" y="2400"/>
                  <a:pt x="13255" y="2400"/>
                </a:cubicBezTo>
                <a:lnTo>
                  <a:pt x="8345" y="2400"/>
                </a:lnTo>
                <a:cubicBezTo>
                  <a:pt x="8074" y="2400"/>
                  <a:pt x="7855" y="2669"/>
                  <a:pt x="7855" y="3000"/>
                </a:cubicBezTo>
                <a:cubicBezTo>
                  <a:pt x="7855" y="3332"/>
                  <a:pt x="8074" y="3600"/>
                  <a:pt x="8345" y="36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22" name="Shape 2656">
            <a:extLst>
              <a:ext uri="{FF2B5EF4-FFF2-40B4-BE49-F238E27FC236}">
                <a16:creationId xmlns:a16="http://schemas.microsoft.com/office/drawing/2014/main" id="{849369C4-ECCF-3E03-771A-19FD115BEEF2}"/>
              </a:ext>
            </a:extLst>
          </p:cNvPr>
          <p:cNvSpPr/>
          <p:nvPr/>
        </p:nvSpPr>
        <p:spPr>
          <a:xfrm>
            <a:off x="8520150" y="25460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0800"/>
                </a:moveTo>
                <a:cubicBezTo>
                  <a:pt x="14186" y="10800"/>
                  <a:pt x="13745" y="11240"/>
                  <a:pt x="13745" y="11782"/>
                </a:cubicBezTo>
                <a:cubicBezTo>
                  <a:pt x="13745" y="12324"/>
                  <a:pt x="14186" y="12764"/>
                  <a:pt x="14727" y="12764"/>
                </a:cubicBezTo>
                <a:cubicBezTo>
                  <a:pt x="15269" y="12764"/>
                  <a:pt x="15709" y="12324"/>
                  <a:pt x="15709" y="11782"/>
                </a:cubicBezTo>
                <a:cubicBezTo>
                  <a:pt x="15709" y="11240"/>
                  <a:pt x="15269" y="10800"/>
                  <a:pt x="14727" y="10800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440"/>
                  <a:pt x="3927" y="982"/>
                </a:cubicBezTo>
                <a:lnTo>
                  <a:pt x="3927" y="5891"/>
                </a:lnTo>
                <a:cubicBezTo>
                  <a:pt x="3927" y="6162"/>
                  <a:pt x="4147" y="6382"/>
                  <a:pt x="4418" y="6382"/>
                </a:cubicBezTo>
                <a:cubicBezTo>
                  <a:pt x="4690" y="6382"/>
                  <a:pt x="4909" y="6162"/>
                  <a:pt x="4909" y="5891"/>
                </a:cubicBezTo>
                <a:lnTo>
                  <a:pt x="4909" y="982"/>
                </a:lnTo>
                <a:lnTo>
                  <a:pt x="20618" y="982"/>
                </a:lnTo>
                <a:lnTo>
                  <a:pt x="20618" y="12764"/>
                </a:lnTo>
                <a:lnTo>
                  <a:pt x="19145" y="12764"/>
                </a:lnTo>
                <a:cubicBezTo>
                  <a:pt x="18874" y="12764"/>
                  <a:pt x="18655" y="12984"/>
                  <a:pt x="18655" y="13255"/>
                </a:cubicBezTo>
                <a:cubicBezTo>
                  <a:pt x="18655" y="13526"/>
                  <a:pt x="18874" y="13745"/>
                  <a:pt x="19145" y="13745"/>
                </a:cubicBezTo>
                <a:lnTo>
                  <a:pt x="20618" y="13745"/>
                </a:lnTo>
                <a:lnTo>
                  <a:pt x="20618" y="16691"/>
                </a:ln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20618" y="17673"/>
                </a:lnTo>
                <a:cubicBezTo>
                  <a:pt x="21160" y="17673"/>
                  <a:pt x="21600" y="17234"/>
                  <a:pt x="21600" y="16691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14727" y="13745"/>
                </a:moveTo>
                <a:cubicBezTo>
                  <a:pt x="14456" y="13745"/>
                  <a:pt x="14236" y="13966"/>
                  <a:pt x="14236" y="14236"/>
                </a:cubicBezTo>
                <a:cubicBezTo>
                  <a:pt x="14236" y="14508"/>
                  <a:pt x="14456" y="14727"/>
                  <a:pt x="14727" y="14727"/>
                </a:cubicBezTo>
                <a:cubicBezTo>
                  <a:pt x="14999" y="14727"/>
                  <a:pt x="15218" y="14508"/>
                  <a:pt x="15218" y="14236"/>
                </a:cubicBezTo>
                <a:cubicBezTo>
                  <a:pt x="15218" y="13966"/>
                  <a:pt x="14999" y="13745"/>
                  <a:pt x="14727" y="13745"/>
                </a:cubicBezTo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0800"/>
                </a:lnTo>
                <a:cubicBezTo>
                  <a:pt x="982" y="10258"/>
                  <a:pt x="1422" y="9818"/>
                  <a:pt x="1964" y="9818"/>
                </a:cubicBezTo>
                <a:lnTo>
                  <a:pt x="3927" y="9818"/>
                </a:lnTo>
                <a:cubicBezTo>
                  <a:pt x="5891" y="9818"/>
                  <a:pt x="5891" y="7855"/>
                  <a:pt x="7364" y="7855"/>
                </a:cubicBezTo>
                <a:lnTo>
                  <a:pt x="8836" y="7855"/>
                </a:lnTo>
                <a:lnTo>
                  <a:pt x="10309" y="7855"/>
                </a:lnTo>
                <a:cubicBezTo>
                  <a:pt x="11782" y="7855"/>
                  <a:pt x="11782" y="9818"/>
                  <a:pt x="13745" y="9818"/>
                </a:cubicBezTo>
                <a:lnTo>
                  <a:pt x="15709" y="9818"/>
                </a:lnTo>
                <a:cubicBezTo>
                  <a:pt x="16251" y="9818"/>
                  <a:pt x="16691" y="10258"/>
                  <a:pt x="16691" y="10800"/>
                </a:cubicBezTo>
                <a:cubicBezTo>
                  <a:pt x="16691" y="10800"/>
                  <a:pt x="16691" y="19636"/>
                  <a:pt x="16691" y="19636"/>
                </a:cubicBezTo>
                <a:close/>
                <a:moveTo>
                  <a:pt x="15709" y="8836"/>
                </a:moveTo>
                <a:lnTo>
                  <a:pt x="13745" y="8836"/>
                </a:lnTo>
                <a:cubicBezTo>
                  <a:pt x="12273" y="8836"/>
                  <a:pt x="12273" y="6873"/>
                  <a:pt x="10309" y="6873"/>
                </a:cubicBezTo>
                <a:lnTo>
                  <a:pt x="7364" y="6873"/>
                </a:lnTo>
                <a:cubicBezTo>
                  <a:pt x="5400" y="6873"/>
                  <a:pt x="5400" y="8836"/>
                  <a:pt x="3927" y="8836"/>
                </a:cubicBezTo>
                <a:lnTo>
                  <a:pt x="1964" y="8836"/>
                </a:lnTo>
                <a:cubicBezTo>
                  <a:pt x="87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10800"/>
                </a:lnTo>
                <a:cubicBezTo>
                  <a:pt x="17673" y="9716"/>
                  <a:pt x="16794" y="8836"/>
                  <a:pt x="15709" y="8836"/>
                </a:cubicBezTo>
                <a:moveTo>
                  <a:pt x="8836" y="17673"/>
                </a:moveTo>
                <a:cubicBezTo>
                  <a:pt x="7210" y="17673"/>
                  <a:pt x="5891" y="16354"/>
                  <a:pt x="5891" y="14727"/>
                </a:cubicBezTo>
                <a:cubicBezTo>
                  <a:pt x="5891" y="13101"/>
                  <a:pt x="7210" y="11782"/>
                  <a:pt x="8836" y="11782"/>
                </a:cubicBezTo>
                <a:cubicBezTo>
                  <a:pt x="10463" y="11782"/>
                  <a:pt x="11782" y="13101"/>
                  <a:pt x="11782" y="14727"/>
                </a:cubicBezTo>
                <a:cubicBezTo>
                  <a:pt x="11782" y="16354"/>
                  <a:pt x="10463" y="17673"/>
                  <a:pt x="8836" y="17673"/>
                </a:cubicBezTo>
                <a:moveTo>
                  <a:pt x="8836" y="10800"/>
                </a:moveTo>
                <a:cubicBezTo>
                  <a:pt x="6668" y="10800"/>
                  <a:pt x="4909" y="12558"/>
                  <a:pt x="4909" y="14727"/>
                </a:cubicBezTo>
                <a:cubicBezTo>
                  <a:pt x="4909" y="16896"/>
                  <a:pt x="6668" y="18655"/>
                  <a:pt x="8836" y="18655"/>
                </a:cubicBezTo>
                <a:cubicBezTo>
                  <a:pt x="11005" y="18655"/>
                  <a:pt x="12764" y="16896"/>
                  <a:pt x="12764" y="14727"/>
                </a:cubicBezTo>
                <a:cubicBezTo>
                  <a:pt x="12764" y="12558"/>
                  <a:pt x="11005" y="10800"/>
                  <a:pt x="8836" y="10800"/>
                </a:cubicBezTo>
                <a:moveTo>
                  <a:pt x="8836" y="15709"/>
                </a:moveTo>
                <a:cubicBezTo>
                  <a:pt x="8295" y="15709"/>
                  <a:pt x="7855" y="15269"/>
                  <a:pt x="7855" y="14727"/>
                </a:cubicBezTo>
                <a:cubicBezTo>
                  <a:pt x="7855" y="14186"/>
                  <a:pt x="8295" y="13745"/>
                  <a:pt x="8836" y="13745"/>
                </a:cubicBezTo>
                <a:cubicBezTo>
                  <a:pt x="9378" y="13745"/>
                  <a:pt x="9818" y="14186"/>
                  <a:pt x="9818" y="14727"/>
                </a:cubicBezTo>
                <a:cubicBezTo>
                  <a:pt x="9818" y="15269"/>
                  <a:pt x="9378" y="15709"/>
                  <a:pt x="8836" y="15709"/>
                </a:cubicBezTo>
                <a:moveTo>
                  <a:pt x="8836" y="12764"/>
                </a:moveTo>
                <a:cubicBezTo>
                  <a:pt x="7752" y="12764"/>
                  <a:pt x="6873" y="13643"/>
                  <a:pt x="6873" y="14727"/>
                </a:cubicBezTo>
                <a:cubicBezTo>
                  <a:pt x="6873" y="15812"/>
                  <a:pt x="7752" y="16691"/>
                  <a:pt x="8836" y="16691"/>
                </a:cubicBezTo>
                <a:cubicBezTo>
                  <a:pt x="9921" y="16691"/>
                  <a:pt x="10800" y="15812"/>
                  <a:pt x="10800" y="14727"/>
                </a:cubicBezTo>
                <a:cubicBezTo>
                  <a:pt x="10800" y="13643"/>
                  <a:pt x="9921" y="12764"/>
                  <a:pt x="8836" y="12764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23" name="Shape 2657">
            <a:extLst>
              <a:ext uri="{FF2B5EF4-FFF2-40B4-BE49-F238E27FC236}">
                <a16:creationId xmlns:a16="http://schemas.microsoft.com/office/drawing/2014/main" id="{CAAD71AA-0BBE-50D8-1139-859608DE6FDC}"/>
              </a:ext>
            </a:extLst>
          </p:cNvPr>
          <p:cNvSpPr/>
          <p:nvPr/>
        </p:nvSpPr>
        <p:spPr>
          <a:xfrm>
            <a:off x="1319251" y="334606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4909"/>
                </a:moveTo>
                <a:lnTo>
                  <a:pt x="6873" y="4909"/>
                </a:lnTo>
                <a:lnTo>
                  <a:pt x="6873" y="3927"/>
                </a:lnTo>
                <a:lnTo>
                  <a:pt x="5891" y="3927"/>
                </a:lnTo>
                <a:cubicBezTo>
                  <a:pt x="5891" y="3927"/>
                  <a:pt x="5891" y="4909"/>
                  <a:pt x="5891" y="4909"/>
                </a:cubicBezTo>
                <a:close/>
                <a:moveTo>
                  <a:pt x="18655" y="13745"/>
                </a:moveTo>
                <a:lnTo>
                  <a:pt x="19636" y="13745"/>
                </a:lnTo>
                <a:lnTo>
                  <a:pt x="19636" y="12764"/>
                </a:lnTo>
                <a:lnTo>
                  <a:pt x="18655" y="12764"/>
                </a:lnTo>
                <a:cubicBezTo>
                  <a:pt x="18655" y="12764"/>
                  <a:pt x="18655" y="13745"/>
                  <a:pt x="18655" y="13745"/>
                </a:cubicBezTo>
                <a:close/>
                <a:moveTo>
                  <a:pt x="6873" y="1964"/>
                </a:moveTo>
                <a:lnTo>
                  <a:pt x="5891" y="1964"/>
                </a:lnTo>
                <a:lnTo>
                  <a:pt x="5891" y="2945"/>
                </a:lnTo>
                <a:lnTo>
                  <a:pt x="6873" y="2945"/>
                </a:lnTo>
                <a:cubicBezTo>
                  <a:pt x="6873" y="2945"/>
                  <a:pt x="6873" y="1964"/>
                  <a:pt x="6873" y="1964"/>
                </a:cubicBezTo>
                <a:close/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440"/>
                  <a:pt x="3927" y="982"/>
                </a:cubicBezTo>
                <a:lnTo>
                  <a:pt x="3927" y="5891"/>
                </a:lnTo>
                <a:cubicBezTo>
                  <a:pt x="3927" y="6162"/>
                  <a:pt x="4147" y="6382"/>
                  <a:pt x="4418" y="6382"/>
                </a:cubicBezTo>
                <a:cubicBezTo>
                  <a:pt x="4689" y="6382"/>
                  <a:pt x="4909" y="6162"/>
                  <a:pt x="4909" y="5891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7855" y="982"/>
                </a:lnTo>
                <a:lnTo>
                  <a:pt x="7855" y="5400"/>
                </a:lnTo>
                <a:cubicBezTo>
                  <a:pt x="7855" y="5671"/>
                  <a:pt x="8075" y="5891"/>
                  <a:pt x="8345" y="5891"/>
                </a:cubicBezTo>
                <a:cubicBezTo>
                  <a:pt x="8616" y="5891"/>
                  <a:pt x="8836" y="5671"/>
                  <a:pt x="8836" y="5400"/>
                </a:cubicBezTo>
                <a:lnTo>
                  <a:pt x="8836" y="982"/>
                </a:lnTo>
                <a:lnTo>
                  <a:pt x="16691" y="982"/>
                </a:lnTo>
                <a:lnTo>
                  <a:pt x="16691" y="7364"/>
                </a:lnTo>
                <a:cubicBezTo>
                  <a:pt x="16691" y="7635"/>
                  <a:pt x="16911" y="7855"/>
                  <a:pt x="17182" y="7855"/>
                </a:cubicBezTo>
                <a:cubicBezTo>
                  <a:pt x="17453" y="7855"/>
                  <a:pt x="17673" y="7635"/>
                  <a:pt x="17673" y="7364"/>
                </a:cubicBezTo>
                <a:lnTo>
                  <a:pt x="17673" y="982"/>
                </a:ln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8345"/>
                </a:lnTo>
                <a:lnTo>
                  <a:pt x="19145" y="8345"/>
                </a:lnTo>
                <a:cubicBezTo>
                  <a:pt x="18875" y="8345"/>
                  <a:pt x="18655" y="8566"/>
                  <a:pt x="18655" y="8836"/>
                </a:cubicBezTo>
                <a:cubicBezTo>
                  <a:pt x="18655" y="9108"/>
                  <a:pt x="18875" y="9327"/>
                  <a:pt x="19145" y="9327"/>
                </a:cubicBezTo>
                <a:lnTo>
                  <a:pt x="20618" y="9327"/>
                </a:lnTo>
                <a:lnTo>
                  <a:pt x="20618" y="15709"/>
                </a:lnTo>
                <a:cubicBezTo>
                  <a:pt x="20618" y="16252"/>
                  <a:pt x="20179" y="16691"/>
                  <a:pt x="19636" y="16691"/>
                </a:cubicBezTo>
                <a:lnTo>
                  <a:pt x="19145" y="16691"/>
                </a:lnTo>
                <a:cubicBezTo>
                  <a:pt x="18875" y="16691"/>
                  <a:pt x="18655" y="16911"/>
                  <a:pt x="18655" y="17182"/>
                </a:cubicBezTo>
                <a:cubicBezTo>
                  <a:pt x="18655" y="17453"/>
                  <a:pt x="18875" y="17673"/>
                  <a:pt x="19145" y="17673"/>
                </a:cubicBezTo>
                <a:lnTo>
                  <a:pt x="19145" y="17673"/>
                </a:lnTo>
                <a:lnTo>
                  <a:pt x="19636" y="17673"/>
                </a:lnTo>
                <a:lnTo>
                  <a:pt x="19636" y="17673"/>
                </a:lnTo>
                <a:lnTo>
                  <a:pt x="20618" y="17673"/>
                </a:lnTo>
                <a:cubicBezTo>
                  <a:pt x="21160" y="17673"/>
                  <a:pt x="21600" y="17233"/>
                  <a:pt x="21600" y="16691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19636" y="10800"/>
                </a:moveTo>
                <a:lnTo>
                  <a:pt x="18655" y="10800"/>
                </a:lnTo>
                <a:lnTo>
                  <a:pt x="18655" y="11782"/>
                </a:lnTo>
                <a:lnTo>
                  <a:pt x="19636" y="11782"/>
                </a:lnTo>
                <a:cubicBezTo>
                  <a:pt x="19636" y="11782"/>
                  <a:pt x="19636" y="10800"/>
                  <a:pt x="19636" y="10800"/>
                </a:cubicBezTo>
                <a:close/>
                <a:moveTo>
                  <a:pt x="18655" y="6873"/>
                </a:moveTo>
                <a:lnTo>
                  <a:pt x="19636" y="6873"/>
                </a:lnTo>
                <a:lnTo>
                  <a:pt x="19636" y="5891"/>
                </a:lnTo>
                <a:lnTo>
                  <a:pt x="18655" y="5891"/>
                </a:lnTo>
                <a:cubicBezTo>
                  <a:pt x="18655" y="5891"/>
                  <a:pt x="18655" y="6873"/>
                  <a:pt x="18655" y="6873"/>
                </a:cubicBezTo>
                <a:close/>
                <a:moveTo>
                  <a:pt x="18655" y="15709"/>
                </a:moveTo>
                <a:lnTo>
                  <a:pt x="19636" y="15709"/>
                </a:lnTo>
                <a:lnTo>
                  <a:pt x="19636" y="14727"/>
                </a:lnTo>
                <a:lnTo>
                  <a:pt x="18655" y="14727"/>
                </a:lnTo>
                <a:cubicBezTo>
                  <a:pt x="18655" y="14727"/>
                  <a:pt x="18655" y="15709"/>
                  <a:pt x="18655" y="15709"/>
                </a:cubicBezTo>
                <a:close/>
                <a:moveTo>
                  <a:pt x="19636" y="1964"/>
                </a:moveTo>
                <a:lnTo>
                  <a:pt x="18655" y="1964"/>
                </a:lnTo>
                <a:lnTo>
                  <a:pt x="18655" y="2945"/>
                </a:lnTo>
                <a:lnTo>
                  <a:pt x="19636" y="2945"/>
                </a:lnTo>
                <a:cubicBezTo>
                  <a:pt x="19636" y="2945"/>
                  <a:pt x="19636" y="1964"/>
                  <a:pt x="19636" y="1964"/>
                </a:cubicBezTo>
                <a:close/>
                <a:moveTo>
                  <a:pt x="18655" y="4909"/>
                </a:moveTo>
                <a:lnTo>
                  <a:pt x="19636" y="4909"/>
                </a:lnTo>
                <a:lnTo>
                  <a:pt x="19636" y="3927"/>
                </a:lnTo>
                <a:lnTo>
                  <a:pt x="18655" y="3927"/>
                </a:lnTo>
                <a:cubicBezTo>
                  <a:pt x="18655" y="3927"/>
                  <a:pt x="18655" y="4909"/>
                  <a:pt x="18655" y="4909"/>
                </a:cubicBezTo>
                <a:close/>
                <a:moveTo>
                  <a:pt x="8836" y="17673"/>
                </a:moveTo>
                <a:cubicBezTo>
                  <a:pt x="7210" y="17673"/>
                  <a:pt x="5891" y="16354"/>
                  <a:pt x="5891" y="14727"/>
                </a:cubicBezTo>
                <a:cubicBezTo>
                  <a:pt x="5891" y="13101"/>
                  <a:pt x="7210" y="11782"/>
                  <a:pt x="8836" y="11782"/>
                </a:cubicBezTo>
                <a:cubicBezTo>
                  <a:pt x="10463" y="11782"/>
                  <a:pt x="11782" y="13101"/>
                  <a:pt x="11782" y="14727"/>
                </a:cubicBezTo>
                <a:cubicBezTo>
                  <a:pt x="11782" y="16354"/>
                  <a:pt x="10463" y="17673"/>
                  <a:pt x="8836" y="17673"/>
                </a:cubicBezTo>
                <a:moveTo>
                  <a:pt x="8836" y="10800"/>
                </a:moveTo>
                <a:cubicBezTo>
                  <a:pt x="6667" y="10800"/>
                  <a:pt x="4909" y="12558"/>
                  <a:pt x="4909" y="14727"/>
                </a:cubicBezTo>
                <a:cubicBezTo>
                  <a:pt x="4909" y="16897"/>
                  <a:pt x="6667" y="18655"/>
                  <a:pt x="8836" y="18655"/>
                </a:cubicBezTo>
                <a:cubicBezTo>
                  <a:pt x="11006" y="18655"/>
                  <a:pt x="12764" y="16897"/>
                  <a:pt x="12764" y="14727"/>
                </a:cubicBezTo>
                <a:cubicBezTo>
                  <a:pt x="12764" y="12558"/>
                  <a:pt x="11006" y="10800"/>
                  <a:pt x="8836" y="10800"/>
                </a:cubicBezTo>
                <a:moveTo>
                  <a:pt x="8836" y="15709"/>
                </a:moveTo>
                <a:cubicBezTo>
                  <a:pt x="8294" y="15709"/>
                  <a:pt x="7855" y="15269"/>
                  <a:pt x="7855" y="14727"/>
                </a:cubicBezTo>
                <a:cubicBezTo>
                  <a:pt x="7855" y="14185"/>
                  <a:pt x="8294" y="13745"/>
                  <a:pt x="8836" y="13745"/>
                </a:cubicBezTo>
                <a:cubicBezTo>
                  <a:pt x="9378" y="13745"/>
                  <a:pt x="9818" y="14185"/>
                  <a:pt x="9818" y="14727"/>
                </a:cubicBezTo>
                <a:cubicBezTo>
                  <a:pt x="9818" y="15269"/>
                  <a:pt x="9378" y="15709"/>
                  <a:pt x="8836" y="15709"/>
                </a:cubicBezTo>
                <a:moveTo>
                  <a:pt x="8836" y="12764"/>
                </a:moveTo>
                <a:cubicBezTo>
                  <a:pt x="7752" y="12764"/>
                  <a:pt x="6873" y="13643"/>
                  <a:pt x="6873" y="14727"/>
                </a:cubicBezTo>
                <a:cubicBezTo>
                  <a:pt x="6873" y="15812"/>
                  <a:pt x="7752" y="16691"/>
                  <a:pt x="8836" y="16691"/>
                </a:cubicBezTo>
                <a:cubicBezTo>
                  <a:pt x="9921" y="16691"/>
                  <a:pt x="10800" y="15812"/>
                  <a:pt x="10800" y="14727"/>
                </a:cubicBezTo>
                <a:cubicBezTo>
                  <a:pt x="10800" y="13643"/>
                  <a:pt x="9921" y="12764"/>
                  <a:pt x="8836" y="12764"/>
                </a:cubicBezTo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0800"/>
                </a:lnTo>
                <a:cubicBezTo>
                  <a:pt x="982" y="10258"/>
                  <a:pt x="1422" y="9818"/>
                  <a:pt x="1964" y="9818"/>
                </a:cubicBezTo>
                <a:lnTo>
                  <a:pt x="3927" y="9818"/>
                </a:lnTo>
                <a:cubicBezTo>
                  <a:pt x="5891" y="9818"/>
                  <a:pt x="5891" y="7855"/>
                  <a:pt x="7364" y="7855"/>
                </a:cubicBezTo>
                <a:lnTo>
                  <a:pt x="8836" y="7855"/>
                </a:lnTo>
                <a:lnTo>
                  <a:pt x="10309" y="7855"/>
                </a:lnTo>
                <a:cubicBezTo>
                  <a:pt x="11782" y="7855"/>
                  <a:pt x="11782" y="9818"/>
                  <a:pt x="13745" y="9818"/>
                </a:cubicBezTo>
                <a:lnTo>
                  <a:pt x="15709" y="9818"/>
                </a:lnTo>
                <a:cubicBezTo>
                  <a:pt x="16251" y="9818"/>
                  <a:pt x="16691" y="10258"/>
                  <a:pt x="16691" y="10800"/>
                </a:cubicBezTo>
                <a:cubicBezTo>
                  <a:pt x="16691" y="10800"/>
                  <a:pt x="16691" y="19636"/>
                  <a:pt x="16691" y="19636"/>
                </a:cubicBezTo>
                <a:close/>
                <a:moveTo>
                  <a:pt x="15709" y="8836"/>
                </a:moveTo>
                <a:lnTo>
                  <a:pt x="13745" y="8836"/>
                </a:lnTo>
                <a:cubicBezTo>
                  <a:pt x="12273" y="8836"/>
                  <a:pt x="12273" y="6873"/>
                  <a:pt x="10309" y="6873"/>
                </a:cubicBezTo>
                <a:lnTo>
                  <a:pt x="7364" y="6873"/>
                </a:lnTo>
                <a:cubicBezTo>
                  <a:pt x="5400" y="6873"/>
                  <a:pt x="5400" y="8836"/>
                  <a:pt x="3927" y="8836"/>
                </a:cubicBezTo>
                <a:lnTo>
                  <a:pt x="1964" y="8836"/>
                </a:lnTo>
                <a:cubicBezTo>
                  <a:pt x="87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10800"/>
                </a:lnTo>
                <a:cubicBezTo>
                  <a:pt x="17673" y="9716"/>
                  <a:pt x="16794" y="8836"/>
                  <a:pt x="15709" y="8836"/>
                </a:cubicBezTo>
                <a:moveTo>
                  <a:pt x="14727" y="10800"/>
                </a:moveTo>
                <a:cubicBezTo>
                  <a:pt x="14185" y="10800"/>
                  <a:pt x="13745" y="11240"/>
                  <a:pt x="13745" y="11782"/>
                </a:cubicBezTo>
                <a:cubicBezTo>
                  <a:pt x="13745" y="12324"/>
                  <a:pt x="14185" y="12764"/>
                  <a:pt x="14727" y="12764"/>
                </a:cubicBezTo>
                <a:cubicBezTo>
                  <a:pt x="15269" y="12764"/>
                  <a:pt x="15709" y="12324"/>
                  <a:pt x="15709" y="11782"/>
                </a:cubicBezTo>
                <a:cubicBezTo>
                  <a:pt x="15709" y="11240"/>
                  <a:pt x="15269" y="10800"/>
                  <a:pt x="14727" y="10800"/>
                </a:cubicBezTo>
                <a:moveTo>
                  <a:pt x="14727" y="13745"/>
                </a:moveTo>
                <a:cubicBezTo>
                  <a:pt x="14456" y="13745"/>
                  <a:pt x="14236" y="13966"/>
                  <a:pt x="14236" y="14236"/>
                </a:cubicBezTo>
                <a:cubicBezTo>
                  <a:pt x="14236" y="14508"/>
                  <a:pt x="14456" y="14727"/>
                  <a:pt x="14727" y="14727"/>
                </a:cubicBezTo>
                <a:cubicBezTo>
                  <a:pt x="14998" y="14727"/>
                  <a:pt x="15218" y="14508"/>
                  <a:pt x="15218" y="14236"/>
                </a:cubicBezTo>
                <a:cubicBezTo>
                  <a:pt x="15218" y="13966"/>
                  <a:pt x="14998" y="13745"/>
                  <a:pt x="14727" y="1374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24" name="Shape 2658">
            <a:extLst>
              <a:ext uri="{FF2B5EF4-FFF2-40B4-BE49-F238E27FC236}">
                <a16:creationId xmlns:a16="http://schemas.microsoft.com/office/drawing/2014/main" id="{47CCC5C0-684B-A3B6-ECF8-23FB7FA7BB3F}"/>
              </a:ext>
            </a:extLst>
          </p:cNvPr>
          <p:cNvSpPr/>
          <p:nvPr/>
        </p:nvSpPr>
        <p:spPr>
          <a:xfrm>
            <a:off x="2119350" y="334606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3745"/>
                </a:moveTo>
                <a:cubicBezTo>
                  <a:pt x="16420" y="13745"/>
                  <a:pt x="16200" y="13966"/>
                  <a:pt x="16200" y="14236"/>
                </a:cubicBezTo>
                <a:cubicBezTo>
                  <a:pt x="16200" y="14508"/>
                  <a:pt x="16420" y="14727"/>
                  <a:pt x="16691" y="14727"/>
                </a:cubicBezTo>
                <a:cubicBezTo>
                  <a:pt x="16962" y="14727"/>
                  <a:pt x="17182" y="14508"/>
                  <a:pt x="17182" y="14236"/>
                </a:cubicBezTo>
                <a:cubicBezTo>
                  <a:pt x="17182" y="13966"/>
                  <a:pt x="16962" y="13745"/>
                  <a:pt x="16691" y="13745"/>
                </a:cubicBezTo>
                <a:moveTo>
                  <a:pt x="16691" y="10800"/>
                </a:moveTo>
                <a:cubicBezTo>
                  <a:pt x="16149" y="10800"/>
                  <a:pt x="15709" y="11240"/>
                  <a:pt x="15709" y="11782"/>
                </a:cubicBezTo>
                <a:cubicBezTo>
                  <a:pt x="15709" y="12325"/>
                  <a:pt x="16149" y="12764"/>
                  <a:pt x="16691" y="12764"/>
                </a:cubicBezTo>
                <a:cubicBezTo>
                  <a:pt x="17233" y="12764"/>
                  <a:pt x="17673" y="12325"/>
                  <a:pt x="17673" y="11782"/>
                </a:cubicBezTo>
                <a:cubicBezTo>
                  <a:pt x="17673" y="11240"/>
                  <a:pt x="17233" y="10800"/>
                  <a:pt x="16691" y="10800"/>
                </a:cubicBezTo>
                <a:moveTo>
                  <a:pt x="14236" y="5891"/>
                </a:moveTo>
                <a:lnTo>
                  <a:pt x="17960" y="5891"/>
                </a:lnTo>
                <a:lnTo>
                  <a:pt x="16835" y="7017"/>
                </a:lnTo>
                <a:cubicBezTo>
                  <a:pt x="16746" y="7106"/>
                  <a:pt x="16691" y="7229"/>
                  <a:pt x="16691" y="7364"/>
                </a:cubicBezTo>
                <a:cubicBezTo>
                  <a:pt x="16691" y="7635"/>
                  <a:pt x="16911" y="7855"/>
                  <a:pt x="17182" y="7855"/>
                </a:cubicBezTo>
                <a:cubicBezTo>
                  <a:pt x="17317" y="7855"/>
                  <a:pt x="17440" y="7800"/>
                  <a:pt x="17529" y="7711"/>
                </a:cubicBezTo>
                <a:lnTo>
                  <a:pt x="19493" y="5748"/>
                </a:lnTo>
                <a:cubicBezTo>
                  <a:pt x="19581" y="5658"/>
                  <a:pt x="19636" y="5536"/>
                  <a:pt x="19636" y="5400"/>
                </a:cubicBezTo>
                <a:cubicBezTo>
                  <a:pt x="19636" y="5265"/>
                  <a:pt x="19581" y="5142"/>
                  <a:pt x="19493" y="5053"/>
                </a:cubicBezTo>
                <a:lnTo>
                  <a:pt x="17529" y="3089"/>
                </a:lnTo>
                <a:cubicBezTo>
                  <a:pt x="17440" y="3001"/>
                  <a:pt x="17317" y="2945"/>
                  <a:pt x="17182" y="2945"/>
                </a:cubicBezTo>
                <a:cubicBezTo>
                  <a:pt x="16911" y="2945"/>
                  <a:pt x="16691" y="3166"/>
                  <a:pt x="16691" y="3436"/>
                </a:cubicBezTo>
                <a:cubicBezTo>
                  <a:pt x="16691" y="3572"/>
                  <a:pt x="16746" y="3695"/>
                  <a:pt x="16835" y="3784"/>
                </a:cubicBezTo>
                <a:lnTo>
                  <a:pt x="17960" y="4909"/>
                </a:lnTo>
                <a:lnTo>
                  <a:pt x="14236" y="4909"/>
                </a:lnTo>
                <a:cubicBezTo>
                  <a:pt x="13966" y="4909"/>
                  <a:pt x="13745" y="5129"/>
                  <a:pt x="13745" y="5400"/>
                </a:cubicBezTo>
                <a:cubicBezTo>
                  <a:pt x="13745" y="5672"/>
                  <a:pt x="13966" y="5891"/>
                  <a:pt x="14236" y="5891"/>
                </a:cubicBezTo>
                <a:moveTo>
                  <a:pt x="10800" y="15709"/>
                </a:moveTo>
                <a:cubicBezTo>
                  <a:pt x="10258" y="15709"/>
                  <a:pt x="9818" y="15269"/>
                  <a:pt x="9818" y="14727"/>
                </a:cubicBezTo>
                <a:cubicBezTo>
                  <a:pt x="9818" y="14186"/>
                  <a:pt x="10258" y="13745"/>
                  <a:pt x="10800" y="13745"/>
                </a:cubicBezTo>
                <a:cubicBezTo>
                  <a:pt x="11342" y="13745"/>
                  <a:pt x="11782" y="14186"/>
                  <a:pt x="11782" y="14727"/>
                </a:cubicBezTo>
                <a:cubicBezTo>
                  <a:pt x="11782" y="15269"/>
                  <a:pt x="11342" y="15709"/>
                  <a:pt x="10800" y="15709"/>
                </a:cubicBezTo>
                <a:moveTo>
                  <a:pt x="10800" y="12764"/>
                </a:moveTo>
                <a:cubicBezTo>
                  <a:pt x="9716" y="12764"/>
                  <a:pt x="8836" y="13643"/>
                  <a:pt x="8836" y="14727"/>
                </a:cubicBezTo>
                <a:cubicBezTo>
                  <a:pt x="8836" y="15812"/>
                  <a:pt x="9716" y="16691"/>
                  <a:pt x="10800" y="16691"/>
                </a:cubicBezTo>
                <a:cubicBezTo>
                  <a:pt x="11884" y="16691"/>
                  <a:pt x="12764" y="15812"/>
                  <a:pt x="12764" y="14727"/>
                </a:cubicBezTo>
                <a:cubicBezTo>
                  <a:pt x="12764" y="13643"/>
                  <a:pt x="11884" y="12764"/>
                  <a:pt x="10800" y="12764"/>
                </a:cubicBezTo>
                <a:moveTo>
                  <a:pt x="4071" y="7711"/>
                </a:moveTo>
                <a:cubicBezTo>
                  <a:pt x="4160" y="7800"/>
                  <a:pt x="4283" y="7855"/>
                  <a:pt x="4418" y="7855"/>
                </a:cubicBezTo>
                <a:cubicBezTo>
                  <a:pt x="4689" y="7855"/>
                  <a:pt x="4909" y="7635"/>
                  <a:pt x="4909" y="7364"/>
                </a:cubicBezTo>
                <a:cubicBezTo>
                  <a:pt x="4909" y="7229"/>
                  <a:pt x="4854" y="7106"/>
                  <a:pt x="4765" y="7017"/>
                </a:cubicBezTo>
                <a:lnTo>
                  <a:pt x="3640" y="5891"/>
                </a:lnTo>
                <a:lnTo>
                  <a:pt x="7364" y="5891"/>
                </a:lnTo>
                <a:cubicBezTo>
                  <a:pt x="7634" y="5891"/>
                  <a:pt x="7855" y="5672"/>
                  <a:pt x="7855" y="5400"/>
                </a:cubicBezTo>
                <a:cubicBezTo>
                  <a:pt x="7855" y="5129"/>
                  <a:pt x="7634" y="4909"/>
                  <a:pt x="7364" y="4909"/>
                </a:cubicBezTo>
                <a:lnTo>
                  <a:pt x="3640" y="4909"/>
                </a:lnTo>
                <a:lnTo>
                  <a:pt x="4765" y="3784"/>
                </a:lnTo>
                <a:cubicBezTo>
                  <a:pt x="4854" y="3695"/>
                  <a:pt x="4909" y="3572"/>
                  <a:pt x="4909" y="3436"/>
                </a:cubicBezTo>
                <a:cubicBezTo>
                  <a:pt x="4909" y="3166"/>
                  <a:pt x="4689" y="2945"/>
                  <a:pt x="4418" y="2945"/>
                </a:cubicBezTo>
                <a:cubicBezTo>
                  <a:pt x="4283" y="2945"/>
                  <a:pt x="4160" y="3001"/>
                  <a:pt x="4071" y="3089"/>
                </a:cubicBezTo>
                <a:lnTo>
                  <a:pt x="2107" y="5053"/>
                </a:lnTo>
                <a:cubicBezTo>
                  <a:pt x="2019" y="5142"/>
                  <a:pt x="1964" y="5265"/>
                  <a:pt x="1964" y="5400"/>
                </a:cubicBezTo>
                <a:cubicBezTo>
                  <a:pt x="1964" y="5536"/>
                  <a:pt x="2019" y="5658"/>
                  <a:pt x="2107" y="5748"/>
                </a:cubicBezTo>
                <a:cubicBezTo>
                  <a:pt x="2107" y="5748"/>
                  <a:pt x="4071" y="7711"/>
                  <a:pt x="4071" y="7711"/>
                </a:cubicBezTo>
                <a:close/>
                <a:moveTo>
                  <a:pt x="20618" y="15709"/>
                </a:moveTo>
                <a:lnTo>
                  <a:pt x="19636" y="15709"/>
                </a:lnTo>
                <a:lnTo>
                  <a:pt x="19636" y="10800"/>
                </a:lnTo>
                <a:cubicBezTo>
                  <a:pt x="19636" y="9716"/>
                  <a:pt x="18757" y="8836"/>
                  <a:pt x="17673" y="8836"/>
                </a:cubicBezTo>
                <a:lnTo>
                  <a:pt x="15709" y="8836"/>
                </a:lnTo>
                <a:cubicBezTo>
                  <a:pt x="14236" y="8836"/>
                  <a:pt x="14236" y="6873"/>
                  <a:pt x="12273" y="6873"/>
                </a:cubicBezTo>
                <a:lnTo>
                  <a:pt x="9327" y="6873"/>
                </a:lnTo>
                <a:cubicBezTo>
                  <a:pt x="7364" y="6873"/>
                  <a:pt x="7364" y="8836"/>
                  <a:pt x="5891" y="8836"/>
                </a:cubicBezTo>
                <a:lnTo>
                  <a:pt x="3927" y="8836"/>
                </a:lnTo>
                <a:cubicBezTo>
                  <a:pt x="2843" y="8836"/>
                  <a:pt x="1964" y="9716"/>
                  <a:pt x="1964" y="10800"/>
                </a:cubicBezTo>
                <a:lnTo>
                  <a:pt x="1964" y="15709"/>
                </a:ln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15709"/>
                  <a:pt x="20618" y="15709"/>
                </a:cubicBezTo>
                <a:close/>
                <a:moveTo>
                  <a:pt x="18655" y="19636"/>
                </a:moveTo>
                <a:cubicBezTo>
                  <a:pt x="18655" y="20178"/>
                  <a:pt x="18215" y="20618"/>
                  <a:pt x="17673" y="20618"/>
                </a:cubicBezTo>
                <a:lnTo>
                  <a:pt x="3927" y="20618"/>
                </a:lnTo>
                <a:cubicBezTo>
                  <a:pt x="3385" y="20618"/>
                  <a:pt x="2945" y="20178"/>
                  <a:pt x="2945" y="19636"/>
                </a:cubicBezTo>
                <a:lnTo>
                  <a:pt x="2945" y="10800"/>
                </a:lnTo>
                <a:cubicBezTo>
                  <a:pt x="2945" y="10258"/>
                  <a:pt x="3385" y="9818"/>
                  <a:pt x="3927" y="9818"/>
                </a:cubicBezTo>
                <a:lnTo>
                  <a:pt x="5891" y="9818"/>
                </a:lnTo>
                <a:cubicBezTo>
                  <a:pt x="7855" y="9818"/>
                  <a:pt x="7855" y="7855"/>
                  <a:pt x="9327" y="7855"/>
                </a:cubicBezTo>
                <a:lnTo>
                  <a:pt x="10800" y="7855"/>
                </a:lnTo>
                <a:lnTo>
                  <a:pt x="12273" y="7855"/>
                </a:lnTo>
                <a:cubicBezTo>
                  <a:pt x="13745" y="7855"/>
                  <a:pt x="13745" y="9818"/>
                  <a:pt x="15709" y="9818"/>
                </a:cubicBezTo>
                <a:lnTo>
                  <a:pt x="17673" y="9818"/>
                </a:lnTo>
                <a:cubicBezTo>
                  <a:pt x="18215" y="9818"/>
                  <a:pt x="18655" y="10258"/>
                  <a:pt x="18655" y="10800"/>
                </a:cubicBezTo>
                <a:cubicBezTo>
                  <a:pt x="18655" y="10800"/>
                  <a:pt x="18655" y="19636"/>
                  <a:pt x="18655" y="19636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5709"/>
                </a:lnTo>
                <a:cubicBezTo>
                  <a:pt x="0" y="16252"/>
                  <a:pt x="440" y="16691"/>
                  <a:pt x="982" y="16691"/>
                </a:cubicBezTo>
                <a:lnTo>
                  <a:pt x="1964" y="16691"/>
                </a:lnTo>
                <a:lnTo>
                  <a:pt x="1964" y="19636"/>
                </a:lnTo>
                <a:cubicBezTo>
                  <a:pt x="1964" y="20721"/>
                  <a:pt x="2843" y="21600"/>
                  <a:pt x="3927" y="21600"/>
                </a:cubicBezTo>
                <a:lnTo>
                  <a:pt x="17673" y="21600"/>
                </a:lnTo>
                <a:cubicBezTo>
                  <a:pt x="18757" y="21600"/>
                  <a:pt x="19636" y="20721"/>
                  <a:pt x="19636" y="19636"/>
                </a:cubicBezTo>
                <a:lnTo>
                  <a:pt x="19636" y="16691"/>
                </a:lnTo>
                <a:lnTo>
                  <a:pt x="20618" y="16691"/>
                </a:lnTo>
                <a:cubicBezTo>
                  <a:pt x="21160" y="16691"/>
                  <a:pt x="21600" y="16252"/>
                  <a:pt x="21600" y="15709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10800" y="17673"/>
                </a:moveTo>
                <a:cubicBezTo>
                  <a:pt x="9173" y="17673"/>
                  <a:pt x="7855" y="16354"/>
                  <a:pt x="7855" y="14727"/>
                </a:cubicBezTo>
                <a:cubicBezTo>
                  <a:pt x="7855" y="13101"/>
                  <a:pt x="9173" y="11782"/>
                  <a:pt x="10800" y="11782"/>
                </a:cubicBezTo>
                <a:cubicBezTo>
                  <a:pt x="12427" y="11782"/>
                  <a:pt x="13745" y="13101"/>
                  <a:pt x="13745" y="14727"/>
                </a:cubicBezTo>
                <a:cubicBezTo>
                  <a:pt x="13745" y="16354"/>
                  <a:pt x="12427" y="17673"/>
                  <a:pt x="10800" y="17673"/>
                </a:cubicBezTo>
                <a:moveTo>
                  <a:pt x="10800" y="10800"/>
                </a:moveTo>
                <a:cubicBezTo>
                  <a:pt x="8631" y="10800"/>
                  <a:pt x="6873" y="12558"/>
                  <a:pt x="6873" y="14727"/>
                </a:cubicBezTo>
                <a:cubicBezTo>
                  <a:pt x="6873" y="16897"/>
                  <a:pt x="8631" y="18655"/>
                  <a:pt x="10800" y="18655"/>
                </a:cubicBezTo>
                <a:cubicBezTo>
                  <a:pt x="12969" y="18655"/>
                  <a:pt x="14727" y="16897"/>
                  <a:pt x="14727" y="14727"/>
                </a:cubicBezTo>
                <a:cubicBezTo>
                  <a:pt x="14727" y="12558"/>
                  <a:pt x="12969" y="10800"/>
                  <a:pt x="10800" y="108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25" name="Shape 2659">
            <a:extLst>
              <a:ext uri="{FF2B5EF4-FFF2-40B4-BE49-F238E27FC236}">
                <a16:creationId xmlns:a16="http://schemas.microsoft.com/office/drawing/2014/main" id="{A2CA5E02-57C5-E681-AFD5-EF25B8841529}"/>
              </a:ext>
            </a:extLst>
          </p:cNvPr>
          <p:cNvSpPr/>
          <p:nvPr/>
        </p:nvSpPr>
        <p:spPr>
          <a:xfrm>
            <a:off x="2919450" y="334606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7855"/>
                </a:moveTo>
                <a:cubicBezTo>
                  <a:pt x="16052" y="7855"/>
                  <a:pt x="16376" y="7925"/>
                  <a:pt x="16682" y="8033"/>
                </a:cubicBezTo>
                <a:cubicBezTo>
                  <a:pt x="16684" y="7973"/>
                  <a:pt x="16691" y="7915"/>
                  <a:pt x="16691" y="7855"/>
                </a:cubicBezTo>
                <a:cubicBezTo>
                  <a:pt x="16691" y="5686"/>
                  <a:pt x="14932" y="3927"/>
                  <a:pt x="12764" y="3927"/>
                </a:cubicBezTo>
                <a:cubicBezTo>
                  <a:pt x="11311" y="3927"/>
                  <a:pt x="10045" y="4718"/>
                  <a:pt x="9366" y="5891"/>
                </a:cubicBezTo>
                <a:lnTo>
                  <a:pt x="10309" y="5891"/>
                </a:lnTo>
                <a:cubicBezTo>
                  <a:pt x="10401" y="5891"/>
                  <a:pt x="10481" y="5904"/>
                  <a:pt x="10567" y="5910"/>
                </a:cubicBezTo>
                <a:cubicBezTo>
                  <a:pt x="11107" y="5301"/>
                  <a:pt x="11886" y="4909"/>
                  <a:pt x="12764" y="4909"/>
                </a:cubicBezTo>
                <a:cubicBezTo>
                  <a:pt x="14390" y="4909"/>
                  <a:pt x="15709" y="6228"/>
                  <a:pt x="15709" y="7855"/>
                </a:cubicBezTo>
                <a:moveTo>
                  <a:pt x="11716" y="6199"/>
                </a:moveTo>
                <a:cubicBezTo>
                  <a:pt x="12102" y="6387"/>
                  <a:pt x="12403" y="6637"/>
                  <a:pt x="12649" y="6884"/>
                </a:cubicBezTo>
                <a:cubicBezTo>
                  <a:pt x="12687" y="6880"/>
                  <a:pt x="12724" y="6873"/>
                  <a:pt x="12764" y="6873"/>
                </a:cubicBezTo>
                <a:cubicBezTo>
                  <a:pt x="13306" y="6873"/>
                  <a:pt x="13745" y="7313"/>
                  <a:pt x="13745" y="7855"/>
                </a:cubicBezTo>
                <a:lnTo>
                  <a:pt x="14727" y="7855"/>
                </a:lnTo>
                <a:cubicBezTo>
                  <a:pt x="14727" y="6770"/>
                  <a:pt x="13848" y="5891"/>
                  <a:pt x="12764" y="5891"/>
                </a:cubicBezTo>
                <a:cubicBezTo>
                  <a:pt x="12377" y="5891"/>
                  <a:pt x="12020" y="6006"/>
                  <a:pt x="11716" y="6199"/>
                </a:cubicBezTo>
                <a:moveTo>
                  <a:pt x="19636" y="1964"/>
                </a:moveTo>
                <a:lnTo>
                  <a:pt x="17673" y="1964"/>
                </a:lnTo>
                <a:cubicBezTo>
                  <a:pt x="16200" y="1964"/>
                  <a:pt x="16200" y="0"/>
                  <a:pt x="14236" y="0"/>
                </a:cubicBezTo>
                <a:lnTo>
                  <a:pt x="11291" y="0"/>
                </a:lnTo>
                <a:cubicBezTo>
                  <a:pt x="9327" y="0"/>
                  <a:pt x="9327" y="1964"/>
                  <a:pt x="7855" y="1964"/>
                </a:cubicBezTo>
                <a:lnTo>
                  <a:pt x="5891" y="1964"/>
                </a:lnTo>
                <a:cubicBezTo>
                  <a:pt x="4806" y="1964"/>
                  <a:pt x="3927" y="2843"/>
                  <a:pt x="3927" y="3927"/>
                </a:cubicBezTo>
                <a:lnTo>
                  <a:pt x="3927" y="7855"/>
                </a:lnTo>
                <a:cubicBezTo>
                  <a:pt x="4125" y="7855"/>
                  <a:pt x="4236" y="7769"/>
                  <a:pt x="4627" y="7318"/>
                </a:cubicBezTo>
                <a:cubicBezTo>
                  <a:pt x="4712" y="7220"/>
                  <a:pt x="4807" y="7113"/>
                  <a:pt x="4909" y="7005"/>
                </a:cubicBezTo>
                <a:lnTo>
                  <a:pt x="4909" y="3927"/>
                </a:lnTo>
                <a:cubicBezTo>
                  <a:pt x="4909" y="3386"/>
                  <a:pt x="5349" y="2945"/>
                  <a:pt x="5891" y="2945"/>
                </a:cubicBezTo>
                <a:lnTo>
                  <a:pt x="7855" y="2945"/>
                </a:lnTo>
                <a:cubicBezTo>
                  <a:pt x="9818" y="2945"/>
                  <a:pt x="9818" y="982"/>
                  <a:pt x="11291" y="982"/>
                </a:cubicBezTo>
                <a:lnTo>
                  <a:pt x="12764" y="982"/>
                </a:lnTo>
                <a:lnTo>
                  <a:pt x="14236" y="982"/>
                </a:lnTo>
                <a:cubicBezTo>
                  <a:pt x="15709" y="982"/>
                  <a:pt x="15709" y="2945"/>
                  <a:pt x="17673" y="2945"/>
                </a:cubicBezTo>
                <a:lnTo>
                  <a:pt x="19636" y="2945"/>
                </a:lnTo>
                <a:cubicBezTo>
                  <a:pt x="20178" y="2945"/>
                  <a:pt x="20618" y="3386"/>
                  <a:pt x="20618" y="3927"/>
                </a:cubicBezTo>
                <a:lnTo>
                  <a:pt x="20618" y="12764"/>
                </a:lnTo>
                <a:cubicBezTo>
                  <a:pt x="20618" y="13306"/>
                  <a:pt x="20178" y="13745"/>
                  <a:pt x="19636" y="13745"/>
                </a:cubicBezTo>
                <a:lnTo>
                  <a:pt x="18655" y="13745"/>
                </a:lnTo>
                <a:lnTo>
                  <a:pt x="18655" y="14727"/>
                </a:lnTo>
                <a:lnTo>
                  <a:pt x="19636" y="14727"/>
                </a:lnTo>
                <a:cubicBezTo>
                  <a:pt x="20721" y="14727"/>
                  <a:pt x="21600" y="13849"/>
                  <a:pt x="21600" y="12764"/>
                </a:cubicBezTo>
                <a:lnTo>
                  <a:pt x="21600" y="3927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0800"/>
                </a:lnTo>
                <a:cubicBezTo>
                  <a:pt x="982" y="10258"/>
                  <a:pt x="1422" y="9818"/>
                  <a:pt x="1964" y="9818"/>
                </a:cubicBezTo>
                <a:lnTo>
                  <a:pt x="3927" y="9818"/>
                </a:lnTo>
                <a:cubicBezTo>
                  <a:pt x="5891" y="9818"/>
                  <a:pt x="5891" y="7855"/>
                  <a:pt x="7364" y="7855"/>
                </a:cubicBezTo>
                <a:lnTo>
                  <a:pt x="8836" y="7855"/>
                </a:lnTo>
                <a:lnTo>
                  <a:pt x="10309" y="7855"/>
                </a:lnTo>
                <a:cubicBezTo>
                  <a:pt x="11782" y="7855"/>
                  <a:pt x="11782" y="9818"/>
                  <a:pt x="13745" y="9818"/>
                </a:cubicBezTo>
                <a:lnTo>
                  <a:pt x="15709" y="9818"/>
                </a:lnTo>
                <a:cubicBezTo>
                  <a:pt x="16251" y="9818"/>
                  <a:pt x="16691" y="10258"/>
                  <a:pt x="16691" y="10800"/>
                </a:cubicBezTo>
                <a:cubicBezTo>
                  <a:pt x="16691" y="10800"/>
                  <a:pt x="16691" y="19636"/>
                  <a:pt x="16691" y="19636"/>
                </a:cubicBezTo>
                <a:close/>
                <a:moveTo>
                  <a:pt x="15709" y="8836"/>
                </a:moveTo>
                <a:lnTo>
                  <a:pt x="13745" y="8836"/>
                </a:lnTo>
                <a:cubicBezTo>
                  <a:pt x="12273" y="8836"/>
                  <a:pt x="12273" y="6873"/>
                  <a:pt x="10309" y="6873"/>
                </a:cubicBezTo>
                <a:lnTo>
                  <a:pt x="7364" y="6873"/>
                </a:lnTo>
                <a:cubicBezTo>
                  <a:pt x="5400" y="6873"/>
                  <a:pt x="5400" y="8836"/>
                  <a:pt x="3927" y="8836"/>
                </a:cubicBezTo>
                <a:lnTo>
                  <a:pt x="1964" y="8836"/>
                </a:lnTo>
                <a:cubicBezTo>
                  <a:pt x="87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10800"/>
                </a:lnTo>
                <a:cubicBezTo>
                  <a:pt x="17673" y="9716"/>
                  <a:pt x="16794" y="8836"/>
                  <a:pt x="15709" y="8836"/>
                </a:cubicBezTo>
                <a:moveTo>
                  <a:pt x="19636" y="4909"/>
                </a:moveTo>
                <a:cubicBezTo>
                  <a:pt x="19636" y="4367"/>
                  <a:pt x="19197" y="3927"/>
                  <a:pt x="18655" y="3927"/>
                </a:cubicBezTo>
                <a:cubicBezTo>
                  <a:pt x="18113" y="3927"/>
                  <a:pt x="17673" y="4367"/>
                  <a:pt x="17673" y="4909"/>
                </a:cubicBezTo>
                <a:cubicBezTo>
                  <a:pt x="17673" y="5451"/>
                  <a:pt x="18113" y="5891"/>
                  <a:pt x="18655" y="5891"/>
                </a:cubicBezTo>
                <a:cubicBezTo>
                  <a:pt x="19197" y="5891"/>
                  <a:pt x="19636" y="5451"/>
                  <a:pt x="19636" y="4909"/>
                </a:cubicBezTo>
                <a:moveTo>
                  <a:pt x="19145" y="7364"/>
                </a:moveTo>
                <a:cubicBezTo>
                  <a:pt x="19145" y="7093"/>
                  <a:pt x="18925" y="6873"/>
                  <a:pt x="18655" y="6873"/>
                </a:cubicBezTo>
                <a:cubicBezTo>
                  <a:pt x="18384" y="6873"/>
                  <a:pt x="18164" y="7093"/>
                  <a:pt x="18164" y="7364"/>
                </a:cubicBezTo>
                <a:cubicBezTo>
                  <a:pt x="18164" y="7635"/>
                  <a:pt x="18384" y="7855"/>
                  <a:pt x="18655" y="7855"/>
                </a:cubicBezTo>
                <a:cubicBezTo>
                  <a:pt x="18925" y="7855"/>
                  <a:pt x="19145" y="7635"/>
                  <a:pt x="19145" y="7364"/>
                </a:cubicBezTo>
                <a:moveTo>
                  <a:pt x="8836" y="15709"/>
                </a:moveTo>
                <a:cubicBezTo>
                  <a:pt x="8294" y="15709"/>
                  <a:pt x="7855" y="15269"/>
                  <a:pt x="7855" y="14727"/>
                </a:cubicBezTo>
                <a:cubicBezTo>
                  <a:pt x="7855" y="14186"/>
                  <a:pt x="8294" y="13745"/>
                  <a:pt x="8836" y="13745"/>
                </a:cubicBezTo>
                <a:cubicBezTo>
                  <a:pt x="9378" y="13745"/>
                  <a:pt x="9818" y="14186"/>
                  <a:pt x="9818" y="14727"/>
                </a:cubicBezTo>
                <a:cubicBezTo>
                  <a:pt x="9818" y="15269"/>
                  <a:pt x="9378" y="15709"/>
                  <a:pt x="8836" y="15709"/>
                </a:cubicBezTo>
                <a:moveTo>
                  <a:pt x="8836" y="12764"/>
                </a:moveTo>
                <a:cubicBezTo>
                  <a:pt x="7752" y="12764"/>
                  <a:pt x="6873" y="13643"/>
                  <a:pt x="6873" y="14727"/>
                </a:cubicBezTo>
                <a:cubicBezTo>
                  <a:pt x="6873" y="15812"/>
                  <a:pt x="7752" y="16691"/>
                  <a:pt x="8836" y="16691"/>
                </a:cubicBezTo>
                <a:cubicBezTo>
                  <a:pt x="9921" y="16691"/>
                  <a:pt x="10800" y="15812"/>
                  <a:pt x="10800" y="14727"/>
                </a:cubicBezTo>
                <a:cubicBezTo>
                  <a:pt x="10800" y="13643"/>
                  <a:pt x="9921" y="12764"/>
                  <a:pt x="8836" y="12764"/>
                </a:cubicBezTo>
                <a:moveTo>
                  <a:pt x="14727" y="10800"/>
                </a:moveTo>
                <a:cubicBezTo>
                  <a:pt x="14185" y="10800"/>
                  <a:pt x="13745" y="11240"/>
                  <a:pt x="13745" y="11782"/>
                </a:cubicBezTo>
                <a:cubicBezTo>
                  <a:pt x="13745" y="12325"/>
                  <a:pt x="14185" y="12764"/>
                  <a:pt x="14727" y="12764"/>
                </a:cubicBezTo>
                <a:cubicBezTo>
                  <a:pt x="15269" y="12764"/>
                  <a:pt x="15709" y="12325"/>
                  <a:pt x="15709" y="11782"/>
                </a:cubicBezTo>
                <a:cubicBezTo>
                  <a:pt x="15709" y="11240"/>
                  <a:pt x="15269" y="10800"/>
                  <a:pt x="14727" y="10800"/>
                </a:cubicBezTo>
                <a:moveTo>
                  <a:pt x="14727" y="13745"/>
                </a:moveTo>
                <a:cubicBezTo>
                  <a:pt x="14456" y="13745"/>
                  <a:pt x="14236" y="13966"/>
                  <a:pt x="14236" y="14236"/>
                </a:cubicBezTo>
                <a:cubicBezTo>
                  <a:pt x="14236" y="14508"/>
                  <a:pt x="14456" y="14727"/>
                  <a:pt x="14727" y="14727"/>
                </a:cubicBezTo>
                <a:cubicBezTo>
                  <a:pt x="14998" y="14727"/>
                  <a:pt x="15218" y="14508"/>
                  <a:pt x="15218" y="14236"/>
                </a:cubicBezTo>
                <a:cubicBezTo>
                  <a:pt x="15218" y="13966"/>
                  <a:pt x="14998" y="13745"/>
                  <a:pt x="14727" y="13745"/>
                </a:cubicBezTo>
                <a:moveTo>
                  <a:pt x="8836" y="17673"/>
                </a:moveTo>
                <a:cubicBezTo>
                  <a:pt x="7210" y="17673"/>
                  <a:pt x="5891" y="16354"/>
                  <a:pt x="5891" y="14727"/>
                </a:cubicBezTo>
                <a:cubicBezTo>
                  <a:pt x="5891" y="13101"/>
                  <a:pt x="7210" y="11782"/>
                  <a:pt x="8836" y="11782"/>
                </a:cubicBezTo>
                <a:cubicBezTo>
                  <a:pt x="10463" y="11782"/>
                  <a:pt x="11782" y="13101"/>
                  <a:pt x="11782" y="14727"/>
                </a:cubicBezTo>
                <a:cubicBezTo>
                  <a:pt x="11782" y="16354"/>
                  <a:pt x="10463" y="17673"/>
                  <a:pt x="8836" y="17673"/>
                </a:cubicBezTo>
                <a:moveTo>
                  <a:pt x="8836" y="10800"/>
                </a:moveTo>
                <a:cubicBezTo>
                  <a:pt x="6668" y="10800"/>
                  <a:pt x="4909" y="12558"/>
                  <a:pt x="4909" y="14727"/>
                </a:cubicBezTo>
                <a:cubicBezTo>
                  <a:pt x="4909" y="16897"/>
                  <a:pt x="6668" y="18655"/>
                  <a:pt x="8836" y="18655"/>
                </a:cubicBezTo>
                <a:cubicBezTo>
                  <a:pt x="11005" y="18655"/>
                  <a:pt x="12764" y="16897"/>
                  <a:pt x="12764" y="14727"/>
                </a:cubicBezTo>
                <a:cubicBezTo>
                  <a:pt x="12764" y="12558"/>
                  <a:pt x="11005" y="10800"/>
                  <a:pt x="8836" y="108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26" name="Shape 2660">
            <a:extLst>
              <a:ext uri="{FF2B5EF4-FFF2-40B4-BE49-F238E27FC236}">
                <a16:creationId xmlns:a16="http://schemas.microsoft.com/office/drawing/2014/main" id="{681260FD-B521-CBC1-AABE-718F10494DCA}"/>
              </a:ext>
            </a:extLst>
          </p:cNvPr>
          <p:cNvSpPr/>
          <p:nvPr/>
        </p:nvSpPr>
        <p:spPr>
          <a:xfrm>
            <a:off x="3719550" y="334606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4" y="18655"/>
                </a:lnTo>
                <a:cubicBezTo>
                  <a:pt x="1422" y="18655"/>
                  <a:pt x="982" y="18215"/>
                  <a:pt x="982" y="17673"/>
                </a:cubicBez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9636" y="4909"/>
                </a:lnTo>
                <a:cubicBezTo>
                  <a:pt x="20178" y="4909"/>
                  <a:pt x="20618" y="5349"/>
                  <a:pt x="20618" y="5891"/>
                </a:cubicBezTo>
                <a:cubicBezTo>
                  <a:pt x="20618" y="5891"/>
                  <a:pt x="20618" y="17673"/>
                  <a:pt x="20618" y="17673"/>
                </a:cubicBezTo>
                <a:close/>
                <a:moveTo>
                  <a:pt x="19636" y="3927"/>
                </a:moveTo>
                <a:lnTo>
                  <a:pt x="12476" y="3927"/>
                </a:lnTo>
                <a:lnTo>
                  <a:pt x="14476" y="1927"/>
                </a:lnTo>
                <a:cubicBezTo>
                  <a:pt x="14557" y="1949"/>
                  <a:pt x="14640" y="1964"/>
                  <a:pt x="14727" y="1964"/>
                </a:cubicBezTo>
                <a:cubicBezTo>
                  <a:pt x="15269" y="1964"/>
                  <a:pt x="15709" y="1524"/>
                  <a:pt x="15709" y="982"/>
                </a:cubicBezTo>
                <a:cubicBezTo>
                  <a:pt x="15709" y="440"/>
                  <a:pt x="15269" y="0"/>
                  <a:pt x="14727" y="0"/>
                </a:cubicBezTo>
                <a:cubicBezTo>
                  <a:pt x="14185" y="0"/>
                  <a:pt x="13745" y="440"/>
                  <a:pt x="13745" y="982"/>
                </a:cubicBezTo>
                <a:cubicBezTo>
                  <a:pt x="13745" y="1069"/>
                  <a:pt x="13761" y="1153"/>
                  <a:pt x="13782" y="1233"/>
                </a:cubicBezTo>
                <a:lnTo>
                  <a:pt x="11088" y="3927"/>
                </a:lnTo>
                <a:lnTo>
                  <a:pt x="10513" y="3927"/>
                </a:lnTo>
                <a:lnTo>
                  <a:pt x="7818" y="1233"/>
                </a:lnTo>
                <a:cubicBezTo>
                  <a:pt x="7839" y="1153"/>
                  <a:pt x="7855" y="1069"/>
                  <a:pt x="7855" y="982"/>
                </a:cubicBezTo>
                <a:cubicBezTo>
                  <a:pt x="7855" y="440"/>
                  <a:pt x="7415" y="0"/>
                  <a:pt x="6873" y="0"/>
                </a:cubicBezTo>
                <a:cubicBezTo>
                  <a:pt x="6331" y="0"/>
                  <a:pt x="5891" y="440"/>
                  <a:pt x="5891" y="982"/>
                </a:cubicBezTo>
                <a:cubicBezTo>
                  <a:pt x="5891" y="1524"/>
                  <a:pt x="6331" y="1964"/>
                  <a:pt x="6873" y="1964"/>
                </a:cubicBezTo>
                <a:cubicBezTo>
                  <a:pt x="6960" y="1964"/>
                  <a:pt x="7043" y="1949"/>
                  <a:pt x="7124" y="1927"/>
                </a:cubicBezTo>
                <a:lnTo>
                  <a:pt x="9124" y="3927"/>
                </a:ln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7673"/>
                </a:lnTo>
                <a:cubicBezTo>
                  <a:pt x="0" y="18757"/>
                  <a:pt x="879" y="19637"/>
                  <a:pt x="1964" y="19637"/>
                </a:cubicBezTo>
                <a:lnTo>
                  <a:pt x="3927" y="19637"/>
                </a:lnTo>
                <a:lnTo>
                  <a:pt x="3927" y="21109"/>
                </a:lnTo>
                <a:cubicBezTo>
                  <a:pt x="3927" y="21381"/>
                  <a:pt x="4147" y="21600"/>
                  <a:pt x="4418" y="21600"/>
                </a:cubicBezTo>
                <a:cubicBezTo>
                  <a:pt x="4689" y="21600"/>
                  <a:pt x="4909" y="21381"/>
                  <a:pt x="4909" y="21109"/>
                </a:cubicBezTo>
                <a:lnTo>
                  <a:pt x="4909" y="20618"/>
                </a:lnTo>
                <a:lnTo>
                  <a:pt x="16691" y="20618"/>
                </a:lnTo>
                <a:lnTo>
                  <a:pt x="16691" y="21109"/>
                </a:lnTo>
                <a:cubicBezTo>
                  <a:pt x="16691" y="21381"/>
                  <a:pt x="16911" y="21600"/>
                  <a:pt x="17182" y="21600"/>
                </a:cubicBezTo>
                <a:cubicBezTo>
                  <a:pt x="17453" y="21600"/>
                  <a:pt x="17673" y="21381"/>
                  <a:pt x="17673" y="21109"/>
                </a:cubicBezTo>
                <a:lnTo>
                  <a:pt x="17673" y="19637"/>
                </a:lnTo>
                <a:lnTo>
                  <a:pt x="19636" y="19637"/>
                </a:lnTo>
                <a:cubicBezTo>
                  <a:pt x="20721" y="19637"/>
                  <a:pt x="21600" y="18757"/>
                  <a:pt x="21600" y="17673"/>
                </a:cubicBezTo>
                <a:lnTo>
                  <a:pt x="21600" y="5891"/>
                </a:lnTo>
                <a:cubicBezTo>
                  <a:pt x="21600" y="4806"/>
                  <a:pt x="20721" y="3927"/>
                  <a:pt x="19636" y="3927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27" name="Shape 2661">
            <a:extLst>
              <a:ext uri="{FF2B5EF4-FFF2-40B4-BE49-F238E27FC236}">
                <a16:creationId xmlns:a16="http://schemas.microsoft.com/office/drawing/2014/main" id="{07D79553-A419-5512-1878-9FFEB86027ED}"/>
              </a:ext>
            </a:extLst>
          </p:cNvPr>
          <p:cNvSpPr/>
          <p:nvPr/>
        </p:nvSpPr>
        <p:spPr>
          <a:xfrm>
            <a:off x="4519650" y="334606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7855"/>
                </a:moveTo>
                <a:lnTo>
                  <a:pt x="7855" y="7855"/>
                </a:lnTo>
                <a:lnTo>
                  <a:pt x="7855" y="9818"/>
                </a:lnTo>
                <a:lnTo>
                  <a:pt x="9818" y="9818"/>
                </a:lnTo>
                <a:cubicBezTo>
                  <a:pt x="9818" y="9818"/>
                  <a:pt x="9818" y="7855"/>
                  <a:pt x="9818" y="7855"/>
                </a:cubicBezTo>
                <a:close/>
                <a:moveTo>
                  <a:pt x="5891" y="7855"/>
                </a:moveTo>
                <a:lnTo>
                  <a:pt x="3927" y="7855"/>
                </a:lnTo>
                <a:lnTo>
                  <a:pt x="3927" y="9818"/>
                </a:lnTo>
                <a:lnTo>
                  <a:pt x="5891" y="9818"/>
                </a:lnTo>
                <a:cubicBezTo>
                  <a:pt x="5891" y="9818"/>
                  <a:pt x="5891" y="7855"/>
                  <a:pt x="5891" y="7855"/>
                </a:cubicBezTo>
                <a:close/>
                <a:moveTo>
                  <a:pt x="13745" y="7855"/>
                </a:moveTo>
                <a:lnTo>
                  <a:pt x="11782" y="7855"/>
                </a:lnTo>
                <a:lnTo>
                  <a:pt x="11782" y="9818"/>
                </a:lnTo>
                <a:lnTo>
                  <a:pt x="13745" y="9818"/>
                </a:lnTo>
                <a:cubicBezTo>
                  <a:pt x="13745" y="9818"/>
                  <a:pt x="13745" y="7855"/>
                  <a:pt x="13745" y="7855"/>
                </a:cubicBezTo>
                <a:close/>
                <a:moveTo>
                  <a:pt x="7855" y="13745"/>
                </a:moveTo>
                <a:lnTo>
                  <a:pt x="9818" y="13745"/>
                </a:lnTo>
                <a:lnTo>
                  <a:pt x="9818" y="11782"/>
                </a:lnTo>
                <a:lnTo>
                  <a:pt x="7855" y="11782"/>
                </a:lnTo>
                <a:cubicBezTo>
                  <a:pt x="7855" y="11782"/>
                  <a:pt x="7855" y="13745"/>
                  <a:pt x="7855" y="13745"/>
                </a:cubicBezTo>
                <a:close/>
                <a:moveTo>
                  <a:pt x="13745" y="11782"/>
                </a:moveTo>
                <a:lnTo>
                  <a:pt x="15709" y="11782"/>
                </a:lnTo>
                <a:lnTo>
                  <a:pt x="15709" y="9818"/>
                </a:lnTo>
                <a:lnTo>
                  <a:pt x="13745" y="9818"/>
                </a:lnTo>
                <a:cubicBezTo>
                  <a:pt x="13745" y="9818"/>
                  <a:pt x="13745" y="11782"/>
                  <a:pt x="13745" y="11782"/>
                </a:cubicBezTo>
                <a:close/>
                <a:moveTo>
                  <a:pt x="5891" y="11782"/>
                </a:moveTo>
                <a:lnTo>
                  <a:pt x="3927" y="11782"/>
                </a:lnTo>
                <a:lnTo>
                  <a:pt x="3927" y="13745"/>
                </a:lnTo>
                <a:lnTo>
                  <a:pt x="5891" y="13745"/>
                </a:lnTo>
                <a:cubicBezTo>
                  <a:pt x="5891" y="13745"/>
                  <a:pt x="5891" y="11782"/>
                  <a:pt x="5891" y="11782"/>
                </a:cubicBezTo>
                <a:close/>
                <a:moveTo>
                  <a:pt x="11782" y="13745"/>
                </a:moveTo>
                <a:lnTo>
                  <a:pt x="13745" y="13745"/>
                </a:lnTo>
                <a:lnTo>
                  <a:pt x="13745" y="11782"/>
                </a:lnTo>
                <a:lnTo>
                  <a:pt x="11782" y="11782"/>
                </a:lnTo>
                <a:cubicBezTo>
                  <a:pt x="11782" y="11782"/>
                  <a:pt x="11782" y="13745"/>
                  <a:pt x="11782" y="13745"/>
                </a:cubicBezTo>
                <a:close/>
                <a:moveTo>
                  <a:pt x="13745" y="15709"/>
                </a:moveTo>
                <a:lnTo>
                  <a:pt x="15709" y="15709"/>
                </a:lnTo>
                <a:lnTo>
                  <a:pt x="15709" y="13745"/>
                </a:lnTo>
                <a:lnTo>
                  <a:pt x="13745" y="13745"/>
                </a:lnTo>
                <a:cubicBezTo>
                  <a:pt x="13745" y="13745"/>
                  <a:pt x="13745" y="15709"/>
                  <a:pt x="13745" y="15709"/>
                </a:cubicBezTo>
                <a:close/>
                <a:moveTo>
                  <a:pt x="17673" y="7855"/>
                </a:moveTo>
                <a:lnTo>
                  <a:pt x="19636" y="7855"/>
                </a:lnTo>
                <a:lnTo>
                  <a:pt x="19636" y="5891"/>
                </a:lnTo>
                <a:lnTo>
                  <a:pt x="17673" y="5891"/>
                </a:lnTo>
                <a:cubicBezTo>
                  <a:pt x="17673" y="5891"/>
                  <a:pt x="17673" y="7855"/>
                  <a:pt x="17673" y="7855"/>
                </a:cubicBezTo>
                <a:close/>
                <a:moveTo>
                  <a:pt x="15709" y="9818"/>
                </a:moveTo>
                <a:lnTo>
                  <a:pt x="17673" y="9818"/>
                </a:lnTo>
                <a:lnTo>
                  <a:pt x="17673" y="7855"/>
                </a:lnTo>
                <a:lnTo>
                  <a:pt x="15709" y="7855"/>
                </a:lnTo>
                <a:cubicBezTo>
                  <a:pt x="15709" y="7855"/>
                  <a:pt x="15709" y="9818"/>
                  <a:pt x="15709" y="9818"/>
                </a:cubicBezTo>
                <a:close/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4" y="18655"/>
                </a:lnTo>
                <a:cubicBezTo>
                  <a:pt x="1422" y="18655"/>
                  <a:pt x="982" y="18215"/>
                  <a:pt x="982" y="17673"/>
                </a:cubicBez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9636" y="4909"/>
                </a:lnTo>
                <a:cubicBezTo>
                  <a:pt x="20178" y="4909"/>
                  <a:pt x="20618" y="5349"/>
                  <a:pt x="20618" y="5891"/>
                </a:cubicBezTo>
                <a:cubicBezTo>
                  <a:pt x="20618" y="5891"/>
                  <a:pt x="20618" y="17673"/>
                  <a:pt x="20618" y="17673"/>
                </a:cubicBezTo>
                <a:close/>
                <a:moveTo>
                  <a:pt x="19636" y="3927"/>
                </a:moveTo>
                <a:lnTo>
                  <a:pt x="12476" y="3927"/>
                </a:lnTo>
                <a:lnTo>
                  <a:pt x="14476" y="1927"/>
                </a:lnTo>
                <a:cubicBezTo>
                  <a:pt x="14557" y="1949"/>
                  <a:pt x="14640" y="1964"/>
                  <a:pt x="14727" y="1964"/>
                </a:cubicBezTo>
                <a:cubicBezTo>
                  <a:pt x="15269" y="1964"/>
                  <a:pt x="15709" y="1524"/>
                  <a:pt x="15709" y="982"/>
                </a:cubicBezTo>
                <a:cubicBezTo>
                  <a:pt x="15709" y="440"/>
                  <a:pt x="15269" y="0"/>
                  <a:pt x="14727" y="0"/>
                </a:cubicBezTo>
                <a:cubicBezTo>
                  <a:pt x="14185" y="0"/>
                  <a:pt x="13745" y="440"/>
                  <a:pt x="13745" y="982"/>
                </a:cubicBezTo>
                <a:cubicBezTo>
                  <a:pt x="13745" y="1069"/>
                  <a:pt x="13761" y="1152"/>
                  <a:pt x="13782" y="1233"/>
                </a:cubicBezTo>
                <a:lnTo>
                  <a:pt x="11088" y="3927"/>
                </a:lnTo>
                <a:lnTo>
                  <a:pt x="10513" y="3927"/>
                </a:lnTo>
                <a:lnTo>
                  <a:pt x="7818" y="1233"/>
                </a:lnTo>
                <a:cubicBezTo>
                  <a:pt x="7839" y="1152"/>
                  <a:pt x="7855" y="1069"/>
                  <a:pt x="7855" y="982"/>
                </a:cubicBezTo>
                <a:cubicBezTo>
                  <a:pt x="7855" y="440"/>
                  <a:pt x="7415" y="0"/>
                  <a:pt x="6873" y="0"/>
                </a:cubicBezTo>
                <a:cubicBezTo>
                  <a:pt x="6331" y="0"/>
                  <a:pt x="5891" y="440"/>
                  <a:pt x="5891" y="982"/>
                </a:cubicBezTo>
                <a:cubicBezTo>
                  <a:pt x="5891" y="1524"/>
                  <a:pt x="6331" y="1964"/>
                  <a:pt x="6873" y="1964"/>
                </a:cubicBezTo>
                <a:cubicBezTo>
                  <a:pt x="6960" y="1964"/>
                  <a:pt x="7043" y="1949"/>
                  <a:pt x="7124" y="1927"/>
                </a:cubicBezTo>
                <a:lnTo>
                  <a:pt x="9124" y="3927"/>
                </a:ln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7673"/>
                </a:lnTo>
                <a:cubicBezTo>
                  <a:pt x="0" y="18757"/>
                  <a:pt x="879" y="19637"/>
                  <a:pt x="1964" y="19637"/>
                </a:cubicBezTo>
                <a:lnTo>
                  <a:pt x="3927" y="19637"/>
                </a:lnTo>
                <a:lnTo>
                  <a:pt x="3927" y="21109"/>
                </a:lnTo>
                <a:cubicBezTo>
                  <a:pt x="3927" y="21380"/>
                  <a:pt x="4147" y="21600"/>
                  <a:pt x="4418" y="21600"/>
                </a:cubicBezTo>
                <a:cubicBezTo>
                  <a:pt x="4689" y="21600"/>
                  <a:pt x="4909" y="21380"/>
                  <a:pt x="4909" y="21109"/>
                </a:cubicBezTo>
                <a:lnTo>
                  <a:pt x="4909" y="20618"/>
                </a:lnTo>
                <a:lnTo>
                  <a:pt x="16691" y="20618"/>
                </a:lnTo>
                <a:lnTo>
                  <a:pt x="16691" y="21109"/>
                </a:lnTo>
                <a:cubicBezTo>
                  <a:pt x="16691" y="21380"/>
                  <a:pt x="16911" y="21600"/>
                  <a:pt x="17182" y="21600"/>
                </a:cubicBezTo>
                <a:cubicBezTo>
                  <a:pt x="17453" y="21600"/>
                  <a:pt x="17673" y="21380"/>
                  <a:pt x="17673" y="21109"/>
                </a:cubicBezTo>
                <a:lnTo>
                  <a:pt x="17673" y="19637"/>
                </a:lnTo>
                <a:lnTo>
                  <a:pt x="19636" y="19637"/>
                </a:lnTo>
                <a:cubicBezTo>
                  <a:pt x="20721" y="19637"/>
                  <a:pt x="21600" y="18757"/>
                  <a:pt x="21600" y="17673"/>
                </a:cubicBezTo>
                <a:lnTo>
                  <a:pt x="21600" y="5891"/>
                </a:lnTo>
                <a:cubicBezTo>
                  <a:pt x="21600" y="4806"/>
                  <a:pt x="20721" y="3927"/>
                  <a:pt x="19636" y="3927"/>
                </a:cubicBezTo>
                <a:moveTo>
                  <a:pt x="5891" y="15709"/>
                </a:moveTo>
                <a:lnTo>
                  <a:pt x="7855" y="15709"/>
                </a:lnTo>
                <a:lnTo>
                  <a:pt x="7855" y="13745"/>
                </a:lnTo>
                <a:lnTo>
                  <a:pt x="5891" y="13745"/>
                </a:lnTo>
                <a:cubicBezTo>
                  <a:pt x="5891" y="13745"/>
                  <a:pt x="5891" y="15709"/>
                  <a:pt x="5891" y="15709"/>
                </a:cubicBezTo>
                <a:close/>
                <a:moveTo>
                  <a:pt x="9818" y="15709"/>
                </a:moveTo>
                <a:lnTo>
                  <a:pt x="11782" y="15709"/>
                </a:lnTo>
                <a:lnTo>
                  <a:pt x="11782" y="13745"/>
                </a:lnTo>
                <a:lnTo>
                  <a:pt x="9818" y="13745"/>
                </a:lnTo>
                <a:cubicBezTo>
                  <a:pt x="9818" y="13745"/>
                  <a:pt x="9818" y="15709"/>
                  <a:pt x="9818" y="15709"/>
                </a:cubicBezTo>
                <a:close/>
                <a:moveTo>
                  <a:pt x="7855" y="9818"/>
                </a:moveTo>
                <a:lnTo>
                  <a:pt x="5891" y="9818"/>
                </a:lnTo>
                <a:lnTo>
                  <a:pt x="5891" y="11782"/>
                </a:lnTo>
                <a:lnTo>
                  <a:pt x="7855" y="11782"/>
                </a:lnTo>
                <a:cubicBezTo>
                  <a:pt x="7855" y="11782"/>
                  <a:pt x="7855" y="9818"/>
                  <a:pt x="7855" y="9818"/>
                </a:cubicBezTo>
                <a:close/>
                <a:moveTo>
                  <a:pt x="15709" y="13745"/>
                </a:moveTo>
                <a:lnTo>
                  <a:pt x="17673" y="13745"/>
                </a:lnTo>
                <a:lnTo>
                  <a:pt x="17673" y="11782"/>
                </a:lnTo>
                <a:lnTo>
                  <a:pt x="15709" y="11782"/>
                </a:lnTo>
                <a:cubicBezTo>
                  <a:pt x="15709" y="11782"/>
                  <a:pt x="15709" y="13745"/>
                  <a:pt x="15709" y="13745"/>
                </a:cubicBezTo>
                <a:close/>
                <a:moveTo>
                  <a:pt x="1964" y="7855"/>
                </a:moveTo>
                <a:lnTo>
                  <a:pt x="3927" y="7855"/>
                </a:lnTo>
                <a:lnTo>
                  <a:pt x="3927" y="5891"/>
                </a:lnTo>
                <a:lnTo>
                  <a:pt x="1964" y="5891"/>
                </a:lnTo>
                <a:cubicBezTo>
                  <a:pt x="1964" y="5891"/>
                  <a:pt x="1964" y="7855"/>
                  <a:pt x="1964" y="7855"/>
                </a:cubicBezTo>
                <a:close/>
                <a:moveTo>
                  <a:pt x="3927" y="17673"/>
                </a:moveTo>
                <a:lnTo>
                  <a:pt x="5891" y="17673"/>
                </a:lnTo>
                <a:lnTo>
                  <a:pt x="5891" y="15709"/>
                </a:lnTo>
                <a:lnTo>
                  <a:pt x="3927" y="15709"/>
                </a:lnTo>
                <a:cubicBezTo>
                  <a:pt x="3927" y="15709"/>
                  <a:pt x="3927" y="17673"/>
                  <a:pt x="3927" y="17673"/>
                </a:cubicBezTo>
                <a:close/>
                <a:moveTo>
                  <a:pt x="11782" y="5891"/>
                </a:moveTo>
                <a:lnTo>
                  <a:pt x="9818" y="5891"/>
                </a:lnTo>
                <a:lnTo>
                  <a:pt x="9818" y="7855"/>
                </a:lnTo>
                <a:lnTo>
                  <a:pt x="11782" y="7855"/>
                </a:lnTo>
                <a:cubicBezTo>
                  <a:pt x="11782" y="7855"/>
                  <a:pt x="11782" y="5891"/>
                  <a:pt x="11782" y="5891"/>
                </a:cubicBezTo>
                <a:close/>
                <a:moveTo>
                  <a:pt x="7855" y="5891"/>
                </a:moveTo>
                <a:lnTo>
                  <a:pt x="5891" y="5891"/>
                </a:lnTo>
                <a:lnTo>
                  <a:pt x="5891" y="7855"/>
                </a:lnTo>
                <a:lnTo>
                  <a:pt x="7855" y="7855"/>
                </a:lnTo>
                <a:cubicBezTo>
                  <a:pt x="7855" y="7855"/>
                  <a:pt x="7855" y="5891"/>
                  <a:pt x="7855" y="5891"/>
                </a:cubicBezTo>
                <a:close/>
                <a:moveTo>
                  <a:pt x="1964" y="15709"/>
                </a:moveTo>
                <a:lnTo>
                  <a:pt x="3927" y="15709"/>
                </a:lnTo>
                <a:lnTo>
                  <a:pt x="3927" y="13745"/>
                </a:lnTo>
                <a:lnTo>
                  <a:pt x="1964" y="13745"/>
                </a:lnTo>
                <a:cubicBezTo>
                  <a:pt x="1964" y="13745"/>
                  <a:pt x="1964" y="15709"/>
                  <a:pt x="1964" y="15709"/>
                </a:cubicBezTo>
                <a:close/>
                <a:moveTo>
                  <a:pt x="1964" y="11782"/>
                </a:moveTo>
                <a:lnTo>
                  <a:pt x="3927" y="11782"/>
                </a:lnTo>
                <a:lnTo>
                  <a:pt x="3927" y="9818"/>
                </a:lnTo>
                <a:lnTo>
                  <a:pt x="1964" y="9818"/>
                </a:lnTo>
                <a:cubicBezTo>
                  <a:pt x="1964" y="9818"/>
                  <a:pt x="1964" y="11782"/>
                  <a:pt x="1964" y="11782"/>
                </a:cubicBezTo>
                <a:close/>
                <a:moveTo>
                  <a:pt x="7855" y="17673"/>
                </a:moveTo>
                <a:lnTo>
                  <a:pt x="9818" y="17673"/>
                </a:lnTo>
                <a:lnTo>
                  <a:pt x="9818" y="15709"/>
                </a:lnTo>
                <a:lnTo>
                  <a:pt x="7855" y="15709"/>
                </a:lnTo>
                <a:cubicBezTo>
                  <a:pt x="7855" y="15709"/>
                  <a:pt x="7855" y="17673"/>
                  <a:pt x="7855" y="17673"/>
                </a:cubicBezTo>
                <a:close/>
                <a:moveTo>
                  <a:pt x="11782" y="17673"/>
                </a:moveTo>
                <a:lnTo>
                  <a:pt x="13745" y="17673"/>
                </a:lnTo>
                <a:lnTo>
                  <a:pt x="13745" y="15709"/>
                </a:lnTo>
                <a:lnTo>
                  <a:pt x="11782" y="15709"/>
                </a:lnTo>
                <a:cubicBezTo>
                  <a:pt x="11782" y="15709"/>
                  <a:pt x="11782" y="17673"/>
                  <a:pt x="11782" y="17673"/>
                </a:cubicBezTo>
                <a:close/>
                <a:moveTo>
                  <a:pt x="15709" y="17673"/>
                </a:moveTo>
                <a:lnTo>
                  <a:pt x="17673" y="17673"/>
                </a:lnTo>
                <a:lnTo>
                  <a:pt x="17673" y="15709"/>
                </a:lnTo>
                <a:lnTo>
                  <a:pt x="15709" y="15709"/>
                </a:lnTo>
                <a:cubicBezTo>
                  <a:pt x="15709" y="15709"/>
                  <a:pt x="15709" y="17673"/>
                  <a:pt x="15709" y="17673"/>
                </a:cubicBezTo>
                <a:close/>
                <a:moveTo>
                  <a:pt x="11782" y="9818"/>
                </a:moveTo>
                <a:lnTo>
                  <a:pt x="9818" y="9818"/>
                </a:lnTo>
                <a:lnTo>
                  <a:pt x="9818" y="11782"/>
                </a:lnTo>
                <a:lnTo>
                  <a:pt x="11782" y="11782"/>
                </a:lnTo>
                <a:cubicBezTo>
                  <a:pt x="11782" y="11782"/>
                  <a:pt x="11782" y="9818"/>
                  <a:pt x="11782" y="9818"/>
                </a:cubicBezTo>
                <a:close/>
                <a:moveTo>
                  <a:pt x="19636" y="9818"/>
                </a:moveTo>
                <a:lnTo>
                  <a:pt x="17673" y="9818"/>
                </a:lnTo>
                <a:lnTo>
                  <a:pt x="17673" y="11782"/>
                </a:lnTo>
                <a:lnTo>
                  <a:pt x="19636" y="11782"/>
                </a:lnTo>
                <a:cubicBezTo>
                  <a:pt x="19636" y="11782"/>
                  <a:pt x="19636" y="9818"/>
                  <a:pt x="19636" y="9818"/>
                </a:cubicBezTo>
                <a:close/>
                <a:moveTo>
                  <a:pt x="19636" y="13745"/>
                </a:moveTo>
                <a:lnTo>
                  <a:pt x="17673" y="13745"/>
                </a:lnTo>
                <a:lnTo>
                  <a:pt x="17673" y="15709"/>
                </a:lnTo>
                <a:lnTo>
                  <a:pt x="19636" y="15709"/>
                </a:lnTo>
                <a:cubicBezTo>
                  <a:pt x="19636" y="15709"/>
                  <a:pt x="19636" y="13745"/>
                  <a:pt x="19636" y="13745"/>
                </a:cubicBezTo>
                <a:close/>
                <a:moveTo>
                  <a:pt x="15709" y="5891"/>
                </a:moveTo>
                <a:lnTo>
                  <a:pt x="13745" y="5891"/>
                </a:lnTo>
                <a:lnTo>
                  <a:pt x="13745" y="7855"/>
                </a:lnTo>
                <a:lnTo>
                  <a:pt x="15709" y="7855"/>
                </a:lnTo>
                <a:cubicBezTo>
                  <a:pt x="15709" y="7855"/>
                  <a:pt x="15709" y="5891"/>
                  <a:pt x="15709" y="5891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28" name="Shape 2662">
            <a:extLst>
              <a:ext uri="{FF2B5EF4-FFF2-40B4-BE49-F238E27FC236}">
                <a16:creationId xmlns:a16="http://schemas.microsoft.com/office/drawing/2014/main" id="{64CFCE02-42C9-A6E2-4C60-D0CA155FDCE4}"/>
              </a:ext>
            </a:extLst>
          </p:cNvPr>
          <p:cNvSpPr/>
          <p:nvPr/>
        </p:nvSpPr>
        <p:spPr>
          <a:xfrm>
            <a:off x="5319751" y="334606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1782"/>
                </a:moveTo>
                <a:cubicBezTo>
                  <a:pt x="18383" y="11782"/>
                  <a:pt x="18164" y="12002"/>
                  <a:pt x="18164" y="12273"/>
                </a:cubicBezTo>
                <a:cubicBezTo>
                  <a:pt x="18164" y="12544"/>
                  <a:pt x="18383" y="12764"/>
                  <a:pt x="18655" y="12764"/>
                </a:cubicBezTo>
                <a:cubicBezTo>
                  <a:pt x="18926" y="12764"/>
                  <a:pt x="19145" y="12544"/>
                  <a:pt x="19145" y="12273"/>
                </a:cubicBezTo>
                <a:cubicBezTo>
                  <a:pt x="19145" y="12002"/>
                  <a:pt x="18926" y="11782"/>
                  <a:pt x="18655" y="11782"/>
                </a:cubicBezTo>
                <a:moveTo>
                  <a:pt x="18655" y="13745"/>
                </a:moveTo>
                <a:cubicBezTo>
                  <a:pt x="18383" y="13745"/>
                  <a:pt x="18164" y="13966"/>
                  <a:pt x="18164" y="14236"/>
                </a:cubicBezTo>
                <a:cubicBezTo>
                  <a:pt x="18164" y="14508"/>
                  <a:pt x="18383" y="14727"/>
                  <a:pt x="18655" y="14727"/>
                </a:cubicBezTo>
                <a:cubicBezTo>
                  <a:pt x="18926" y="14727"/>
                  <a:pt x="19145" y="14508"/>
                  <a:pt x="19145" y="14236"/>
                </a:cubicBezTo>
                <a:cubicBezTo>
                  <a:pt x="19145" y="13966"/>
                  <a:pt x="18926" y="13745"/>
                  <a:pt x="18655" y="13745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6691" y="20618"/>
                </a:lnTo>
                <a:lnTo>
                  <a:pt x="16691" y="6873"/>
                </a:lnTo>
                <a:lnTo>
                  <a:pt x="19636" y="6873"/>
                </a:lnTo>
                <a:cubicBezTo>
                  <a:pt x="20178" y="6873"/>
                  <a:pt x="20618" y="7313"/>
                  <a:pt x="20618" y="7855"/>
                </a:cubicBez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5709" y="20618"/>
                </a:move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cubicBezTo>
                  <a:pt x="982" y="7313"/>
                  <a:pt x="1422" y="6873"/>
                  <a:pt x="1964" y="6873"/>
                </a:cubicBezTo>
                <a:lnTo>
                  <a:pt x="15709" y="6873"/>
                </a:lnTo>
                <a:cubicBezTo>
                  <a:pt x="15709" y="6873"/>
                  <a:pt x="15709" y="20618"/>
                  <a:pt x="15709" y="20618"/>
                </a:cubicBezTo>
                <a:close/>
                <a:moveTo>
                  <a:pt x="19636" y="5891"/>
                </a:moveTo>
                <a:lnTo>
                  <a:pt x="13205" y="5891"/>
                </a:lnTo>
                <a:cubicBezTo>
                  <a:pt x="13069" y="5222"/>
                  <a:pt x="12657" y="4657"/>
                  <a:pt x="12097" y="4306"/>
                </a:cubicBezTo>
                <a:lnTo>
                  <a:pt x="14476" y="1927"/>
                </a:lnTo>
                <a:cubicBezTo>
                  <a:pt x="14557" y="1949"/>
                  <a:pt x="14640" y="1964"/>
                  <a:pt x="14727" y="1964"/>
                </a:cubicBezTo>
                <a:cubicBezTo>
                  <a:pt x="15269" y="1964"/>
                  <a:pt x="15709" y="1524"/>
                  <a:pt x="15709" y="982"/>
                </a:cubicBezTo>
                <a:cubicBezTo>
                  <a:pt x="15709" y="440"/>
                  <a:pt x="15269" y="0"/>
                  <a:pt x="14727" y="0"/>
                </a:cubicBezTo>
                <a:cubicBezTo>
                  <a:pt x="14186" y="0"/>
                  <a:pt x="13745" y="440"/>
                  <a:pt x="13745" y="982"/>
                </a:cubicBezTo>
                <a:cubicBezTo>
                  <a:pt x="13745" y="1070"/>
                  <a:pt x="13761" y="1153"/>
                  <a:pt x="13782" y="1233"/>
                </a:cubicBezTo>
                <a:lnTo>
                  <a:pt x="11061" y="3954"/>
                </a:lnTo>
                <a:cubicBezTo>
                  <a:pt x="10975" y="3945"/>
                  <a:pt x="10889" y="3927"/>
                  <a:pt x="10800" y="3927"/>
                </a:cubicBezTo>
                <a:cubicBezTo>
                  <a:pt x="10711" y="3927"/>
                  <a:pt x="10625" y="3945"/>
                  <a:pt x="10539" y="3954"/>
                </a:cubicBezTo>
                <a:lnTo>
                  <a:pt x="7818" y="1233"/>
                </a:lnTo>
                <a:cubicBezTo>
                  <a:pt x="7839" y="1153"/>
                  <a:pt x="7855" y="1070"/>
                  <a:pt x="7855" y="982"/>
                </a:cubicBezTo>
                <a:cubicBezTo>
                  <a:pt x="7855" y="440"/>
                  <a:pt x="7414" y="0"/>
                  <a:pt x="6873" y="0"/>
                </a:cubicBezTo>
                <a:cubicBezTo>
                  <a:pt x="6331" y="0"/>
                  <a:pt x="5891" y="440"/>
                  <a:pt x="5891" y="982"/>
                </a:cubicBezTo>
                <a:cubicBezTo>
                  <a:pt x="5891" y="1524"/>
                  <a:pt x="6331" y="1964"/>
                  <a:pt x="6873" y="1964"/>
                </a:cubicBezTo>
                <a:cubicBezTo>
                  <a:pt x="6960" y="1964"/>
                  <a:pt x="7043" y="1949"/>
                  <a:pt x="7124" y="1927"/>
                </a:cubicBezTo>
                <a:lnTo>
                  <a:pt x="9503" y="4306"/>
                </a:lnTo>
                <a:cubicBezTo>
                  <a:pt x="8943" y="4657"/>
                  <a:pt x="8531" y="5222"/>
                  <a:pt x="8395" y="5891"/>
                </a:cubicBezTo>
                <a:lnTo>
                  <a:pt x="1964" y="5891"/>
                </a:lnTo>
                <a:cubicBezTo>
                  <a:pt x="879" y="5891"/>
                  <a:pt x="0" y="6770"/>
                  <a:pt x="0" y="7855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7855"/>
                </a:lnTo>
                <a:cubicBezTo>
                  <a:pt x="21600" y="6770"/>
                  <a:pt x="20721" y="5891"/>
                  <a:pt x="19636" y="5891"/>
                </a:cubicBezTo>
                <a:moveTo>
                  <a:pt x="12764" y="17673"/>
                </a:moveTo>
                <a:lnTo>
                  <a:pt x="3927" y="17673"/>
                </a:lnTo>
                <a:lnTo>
                  <a:pt x="3927" y="9818"/>
                </a:lnTo>
                <a:lnTo>
                  <a:pt x="12764" y="9818"/>
                </a:lnTo>
                <a:cubicBezTo>
                  <a:pt x="12764" y="9818"/>
                  <a:pt x="12764" y="17673"/>
                  <a:pt x="12764" y="17673"/>
                </a:cubicBezTo>
                <a:close/>
                <a:moveTo>
                  <a:pt x="13745" y="8836"/>
                </a:moveTo>
                <a:lnTo>
                  <a:pt x="2945" y="8836"/>
                </a:lnTo>
                <a:lnTo>
                  <a:pt x="2945" y="18655"/>
                </a:lnTo>
                <a:lnTo>
                  <a:pt x="13745" y="18655"/>
                </a:lnTo>
                <a:cubicBezTo>
                  <a:pt x="13745" y="18655"/>
                  <a:pt x="13745" y="8836"/>
                  <a:pt x="13745" y="8836"/>
                </a:cubicBezTo>
                <a:close/>
                <a:moveTo>
                  <a:pt x="18655" y="8836"/>
                </a:moveTo>
                <a:cubicBezTo>
                  <a:pt x="18113" y="8836"/>
                  <a:pt x="17673" y="9276"/>
                  <a:pt x="17673" y="9818"/>
                </a:cubicBezTo>
                <a:cubicBezTo>
                  <a:pt x="17673" y="10360"/>
                  <a:pt x="18113" y="10800"/>
                  <a:pt x="18655" y="10800"/>
                </a:cubicBezTo>
                <a:cubicBezTo>
                  <a:pt x="19196" y="10800"/>
                  <a:pt x="19636" y="10360"/>
                  <a:pt x="19636" y="9818"/>
                </a:cubicBezTo>
                <a:cubicBezTo>
                  <a:pt x="19636" y="9276"/>
                  <a:pt x="19196" y="8836"/>
                  <a:pt x="18655" y="8836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29" name="Shape 2663">
            <a:extLst>
              <a:ext uri="{FF2B5EF4-FFF2-40B4-BE49-F238E27FC236}">
                <a16:creationId xmlns:a16="http://schemas.microsoft.com/office/drawing/2014/main" id="{C987E826-32B2-A702-50F1-8F38D48227F2}"/>
              </a:ext>
            </a:extLst>
          </p:cNvPr>
          <p:cNvSpPr/>
          <p:nvPr/>
        </p:nvSpPr>
        <p:spPr>
          <a:xfrm>
            <a:off x="6119851" y="3441301"/>
            <a:ext cx="419100" cy="2285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1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1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0800" y="5400"/>
                </a:moveTo>
                <a:lnTo>
                  <a:pt x="3927" y="10800"/>
                </a:lnTo>
                <a:lnTo>
                  <a:pt x="8836" y="10800"/>
                </a:lnTo>
                <a:lnTo>
                  <a:pt x="9818" y="16200"/>
                </a:lnTo>
                <a:lnTo>
                  <a:pt x="16691" y="10800"/>
                </a:lnTo>
                <a:lnTo>
                  <a:pt x="11782" y="10800"/>
                </a:lnTo>
                <a:cubicBezTo>
                  <a:pt x="11782" y="10800"/>
                  <a:pt x="10800" y="5400"/>
                  <a:pt x="10800" y="5400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0" name="Shape 2664">
            <a:extLst>
              <a:ext uri="{FF2B5EF4-FFF2-40B4-BE49-F238E27FC236}">
                <a16:creationId xmlns:a16="http://schemas.microsoft.com/office/drawing/2014/main" id="{71968186-EEC0-4D7E-45B9-30A2E894A2D7}"/>
              </a:ext>
            </a:extLst>
          </p:cNvPr>
          <p:cNvSpPr/>
          <p:nvPr/>
        </p:nvSpPr>
        <p:spPr>
          <a:xfrm>
            <a:off x="6919950" y="3441301"/>
            <a:ext cx="419100" cy="2285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1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1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4" name="Shape 2665">
            <a:extLst>
              <a:ext uri="{FF2B5EF4-FFF2-40B4-BE49-F238E27FC236}">
                <a16:creationId xmlns:a16="http://schemas.microsoft.com/office/drawing/2014/main" id="{EEB0ADD5-38DF-8F1C-9F47-FCA4D2DFE94A}"/>
              </a:ext>
            </a:extLst>
          </p:cNvPr>
          <p:cNvSpPr/>
          <p:nvPr/>
        </p:nvSpPr>
        <p:spPr>
          <a:xfrm>
            <a:off x="7720050" y="3441301"/>
            <a:ext cx="419100" cy="2285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6873" y="18000"/>
                </a:lnTo>
                <a:lnTo>
                  <a:pt x="6873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32" name="Shape 2666">
            <a:extLst>
              <a:ext uri="{FF2B5EF4-FFF2-40B4-BE49-F238E27FC236}">
                <a16:creationId xmlns:a16="http://schemas.microsoft.com/office/drawing/2014/main" id="{1C4CC4F5-04E6-DF27-6107-285BACF4BF46}"/>
              </a:ext>
            </a:extLst>
          </p:cNvPr>
          <p:cNvSpPr/>
          <p:nvPr/>
        </p:nvSpPr>
        <p:spPr>
          <a:xfrm>
            <a:off x="8520150" y="3441301"/>
            <a:ext cx="419100" cy="2285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10800" y="18000"/>
                </a:lnTo>
                <a:lnTo>
                  <a:pt x="10800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33" name="Shape 2667">
            <a:extLst>
              <a:ext uri="{FF2B5EF4-FFF2-40B4-BE49-F238E27FC236}">
                <a16:creationId xmlns:a16="http://schemas.microsoft.com/office/drawing/2014/main" id="{53390F21-73BC-EB57-C812-19055F7D2F24}"/>
              </a:ext>
            </a:extLst>
          </p:cNvPr>
          <p:cNvSpPr/>
          <p:nvPr/>
        </p:nvSpPr>
        <p:spPr>
          <a:xfrm>
            <a:off x="1319251" y="4241316"/>
            <a:ext cx="419100" cy="2285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4727" y="18000"/>
                </a:lnTo>
                <a:lnTo>
                  <a:pt x="14727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34" name="Shape 2668">
            <a:extLst>
              <a:ext uri="{FF2B5EF4-FFF2-40B4-BE49-F238E27FC236}">
                <a16:creationId xmlns:a16="http://schemas.microsoft.com/office/drawing/2014/main" id="{FEA5FB7E-A77A-527D-B8BA-2E5EFCFECFE6}"/>
              </a:ext>
            </a:extLst>
          </p:cNvPr>
          <p:cNvSpPr/>
          <p:nvPr/>
        </p:nvSpPr>
        <p:spPr>
          <a:xfrm>
            <a:off x="2119350" y="4241316"/>
            <a:ext cx="419100" cy="2285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8655" y="18000"/>
                </a:lnTo>
                <a:lnTo>
                  <a:pt x="18655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35" name="Shape 2669">
            <a:extLst>
              <a:ext uri="{FF2B5EF4-FFF2-40B4-BE49-F238E27FC236}">
                <a16:creationId xmlns:a16="http://schemas.microsoft.com/office/drawing/2014/main" id="{BF8C41D8-0966-E344-0FDC-681BD64B71DC}"/>
              </a:ext>
            </a:extLst>
          </p:cNvPr>
          <p:cNvSpPr/>
          <p:nvPr/>
        </p:nvSpPr>
        <p:spPr>
          <a:xfrm>
            <a:off x="2938500" y="4146076"/>
            <a:ext cx="381001" cy="4190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60" y="2161"/>
                </a:moveTo>
                <a:lnTo>
                  <a:pt x="12960" y="2178"/>
                </a:lnTo>
                <a:cubicBezTo>
                  <a:pt x="12662" y="2178"/>
                  <a:pt x="12420" y="2398"/>
                  <a:pt x="12420" y="2669"/>
                </a:cubicBezTo>
                <a:cubicBezTo>
                  <a:pt x="12420" y="2940"/>
                  <a:pt x="12662" y="3160"/>
                  <a:pt x="12960" y="3160"/>
                </a:cubicBezTo>
                <a:lnTo>
                  <a:pt x="12960" y="3172"/>
                </a:lnTo>
                <a:cubicBezTo>
                  <a:pt x="17287" y="4066"/>
                  <a:pt x="20520" y="7577"/>
                  <a:pt x="20520" y="11782"/>
                </a:cubicBezTo>
                <a:cubicBezTo>
                  <a:pt x="20520" y="16662"/>
                  <a:pt x="16168" y="20618"/>
                  <a:pt x="10800" y="20618"/>
                </a:cubicBezTo>
                <a:cubicBezTo>
                  <a:pt x="5432" y="20618"/>
                  <a:pt x="1080" y="16662"/>
                  <a:pt x="1080" y="11782"/>
                </a:cubicBezTo>
                <a:cubicBezTo>
                  <a:pt x="1080" y="7577"/>
                  <a:pt x="4313" y="4066"/>
                  <a:pt x="8640" y="3172"/>
                </a:cubicBezTo>
                <a:lnTo>
                  <a:pt x="8640" y="3160"/>
                </a:lnTo>
                <a:cubicBezTo>
                  <a:pt x="8938" y="3160"/>
                  <a:pt x="9180" y="2940"/>
                  <a:pt x="9180" y="2669"/>
                </a:cubicBezTo>
                <a:cubicBezTo>
                  <a:pt x="9180" y="2398"/>
                  <a:pt x="8938" y="2178"/>
                  <a:pt x="8640" y="2178"/>
                </a:cubicBezTo>
                <a:lnTo>
                  <a:pt x="8640" y="2161"/>
                </a:lnTo>
                <a:cubicBezTo>
                  <a:pt x="3710" y="3071"/>
                  <a:pt x="0" y="7031"/>
                  <a:pt x="0" y="11782"/>
                </a:cubicBezTo>
                <a:cubicBezTo>
                  <a:pt x="0" y="17204"/>
                  <a:pt x="4835" y="21600"/>
                  <a:pt x="10800" y="21600"/>
                </a:cubicBezTo>
                <a:cubicBezTo>
                  <a:pt x="16765" y="21600"/>
                  <a:pt x="21600" y="17204"/>
                  <a:pt x="21600" y="11782"/>
                </a:cubicBezTo>
                <a:cubicBezTo>
                  <a:pt x="21600" y="7031"/>
                  <a:pt x="17890" y="3071"/>
                  <a:pt x="12960" y="2161"/>
                </a:cubicBezTo>
                <a:moveTo>
                  <a:pt x="10800" y="12763"/>
                </a:moveTo>
                <a:cubicBezTo>
                  <a:pt x="11098" y="12763"/>
                  <a:pt x="11340" y="12544"/>
                  <a:pt x="11340" y="12272"/>
                </a:cubicBezTo>
                <a:lnTo>
                  <a:pt x="11340" y="491"/>
                </a:lnTo>
                <a:cubicBezTo>
                  <a:pt x="11340" y="220"/>
                  <a:pt x="11098" y="0"/>
                  <a:pt x="10800" y="0"/>
                </a:cubicBezTo>
                <a:cubicBezTo>
                  <a:pt x="10502" y="0"/>
                  <a:pt x="10260" y="220"/>
                  <a:pt x="10260" y="491"/>
                </a:cubicBezTo>
                <a:lnTo>
                  <a:pt x="10260" y="12272"/>
                </a:lnTo>
                <a:cubicBezTo>
                  <a:pt x="10260" y="12544"/>
                  <a:pt x="10502" y="12763"/>
                  <a:pt x="10800" y="12763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37" name="Shape 2670">
            <a:extLst>
              <a:ext uri="{FF2B5EF4-FFF2-40B4-BE49-F238E27FC236}">
                <a16:creationId xmlns:a16="http://schemas.microsoft.com/office/drawing/2014/main" id="{A312BFF0-BB7A-50C2-B988-A7CF59B79839}"/>
              </a:ext>
            </a:extLst>
          </p:cNvPr>
          <p:cNvSpPr/>
          <p:nvPr/>
        </p:nvSpPr>
        <p:spPr>
          <a:xfrm>
            <a:off x="3719550" y="4203221"/>
            <a:ext cx="419100" cy="3047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73" y="21600"/>
                </a:moveTo>
                <a:lnTo>
                  <a:pt x="13255" y="21600"/>
                </a:lnTo>
                <a:lnTo>
                  <a:pt x="13255" y="0"/>
                </a:lnTo>
                <a:lnTo>
                  <a:pt x="12273" y="0"/>
                </a:lnTo>
                <a:cubicBezTo>
                  <a:pt x="12273" y="0"/>
                  <a:pt x="12273" y="21600"/>
                  <a:pt x="12273" y="21600"/>
                </a:cubicBezTo>
                <a:close/>
                <a:moveTo>
                  <a:pt x="14236" y="21600"/>
                </a:moveTo>
                <a:lnTo>
                  <a:pt x="16691" y="21600"/>
                </a:lnTo>
                <a:lnTo>
                  <a:pt x="16691" y="0"/>
                </a:lnTo>
                <a:lnTo>
                  <a:pt x="14236" y="0"/>
                </a:lnTo>
                <a:cubicBezTo>
                  <a:pt x="14236" y="0"/>
                  <a:pt x="14236" y="21600"/>
                  <a:pt x="14236" y="21600"/>
                </a:cubicBezTo>
                <a:close/>
                <a:moveTo>
                  <a:pt x="17673" y="21600"/>
                </a:moveTo>
                <a:lnTo>
                  <a:pt x="18655" y="21600"/>
                </a:lnTo>
                <a:lnTo>
                  <a:pt x="18655" y="0"/>
                </a:lnTo>
                <a:lnTo>
                  <a:pt x="17673" y="0"/>
                </a:lnTo>
                <a:cubicBezTo>
                  <a:pt x="17673" y="0"/>
                  <a:pt x="17673" y="21600"/>
                  <a:pt x="17673" y="21600"/>
                </a:cubicBezTo>
                <a:close/>
                <a:moveTo>
                  <a:pt x="20618" y="0"/>
                </a:moveTo>
                <a:lnTo>
                  <a:pt x="19636" y="0"/>
                </a:lnTo>
                <a:lnTo>
                  <a:pt x="19636" y="21600"/>
                </a:ln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4909" y="21600"/>
                </a:moveTo>
                <a:lnTo>
                  <a:pt x="5891" y="21600"/>
                </a:lnTo>
                <a:lnTo>
                  <a:pt x="5891" y="0"/>
                </a:lnTo>
                <a:lnTo>
                  <a:pt x="4909" y="0"/>
                </a:lnTo>
                <a:cubicBezTo>
                  <a:pt x="4909" y="0"/>
                  <a:pt x="4909" y="21600"/>
                  <a:pt x="4909" y="21600"/>
                </a:cubicBezTo>
                <a:close/>
                <a:moveTo>
                  <a:pt x="0" y="1350"/>
                </a:move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moveTo>
                  <a:pt x="1964" y="21600"/>
                </a:moveTo>
                <a:lnTo>
                  <a:pt x="3927" y="21600"/>
                </a:lnTo>
                <a:lnTo>
                  <a:pt x="3927" y="0"/>
                </a:lnTo>
                <a:lnTo>
                  <a:pt x="1964" y="0"/>
                </a:lnTo>
                <a:cubicBezTo>
                  <a:pt x="1964" y="0"/>
                  <a:pt x="1964" y="21600"/>
                  <a:pt x="1964" y="21600"/>
                </a:cubicBezTo>
                <a:close/>
                <a:moveTo>
                  <a:pt x="6873" y="21600"/>
                </a:moveTo>
                <a:lnTo>
                  <a:pt x="9327" y="21600"/>
                </a:lnTo>
                <a:lnTo>
                  <a:pt x="9327" y="0"/>
                </a:lnTo>
                <a:lnTo>
                  <a:pt x="6873" y="0"/>
                </a:lnTo>
                <a:cubicBezTo>
                  <a:pt x="6873" y="0"/>
                  <a:pt x="6873" y="21600"/>
                  <a:pt x="6873" y="21600"/>
                </a:cubicBezTo>
                <a:close/>
                <a:moveTo>
                  <a:pt x="10309" y="21600"/>
                </a:moveTo>
                <a:lnTo>
                  <a:pt x="11291" y="21600"/>
                </a:lnTo>
                <a:lnTo>
                  <a:pt x="11291" y="0"/>
                </a:lnTo>
                <a:lnTo>
                  <a:pt x="10309" y="0"/>
                </a:lnTo>
                <a:cubicBezTo>
                  <a:pt x="10309" y="0"/>
                  <a:pt x="10309" y="21600"/>
                  <a:pt x="10309" y="21600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50" name="Shape 2671">
            <a:extLst>
              <a:ext uri="{FF2B5EF4-FFF2-40B4-BE49-F238E27FC236}">
                <a16:creationId xmlns:a16="http://schemas.microsoft.com/office/drawing/2014/main" id="{BB19E4AE-95FB-F0B2-B19E-59610ECE1B4A}"/>
              </a:ext>
            </a:extLst>
          </p:cNvPr>
          <p:cNvSpPr/>
          <p:nvPr/>
        </p:nvSpPr>
        <p:spPr>
          <a:xfrm>
            <a:off x="4519650" y="4146076"/>
            <a:ext cx="419100" cy="4190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5421"/>
                </a:moveTo>
                <a:cubicBezTo>
                  <a:pt x="10666" y="15276"/>
                  <a:pt x="10995" y="15082"/>
                  <a:pt x="11291" y="14845"/>
                </a:cubicBezTo>
                <a:lnTo>
                  <a:pt x="11291" y="8719"/>
                </a:lnTo>
                <a:cubicBezTo>
                  <a:pt x="10995" y="8482"/>
                  <a:pt x="10666" y="8287"/>
                  <a:pt x="10309" y="8143"/>
                </a:cubicBezTo>
                <a:cubicBezTo>
                  <a:pt x="10309" y="8143"/>
                  <a:pt x="10309" y="15421"/>
                  <a:pt x="10309" y="15421"/>
                </a:cubicBezTo>
                <a:close/>
                <a:moveTo>
                  <a:pt x="12273" y="13681"/>
                </a:moveTo>
                <a:cubicBezTo>
                  <a:pt x="12585" y="13118"/>
                  <a:pt x="12764" y="12471"/>
                  <a:pt x="12764" y="11782"/>
                </a:cubicBezTo>
                <a:cubicBezTo>
                  <a:pt x="12764" y="11092"/>
                  <a:pt x="12585" y="10445"/>
                  <a:pt x="12273" y="9882"/>
                </a:cubicBezTo>
                <a:cubicBezTo>
                  <a:pt x="12273" y="9882"/>
                  <a:pt x="12273" y="13681"/>
                  <a:pt x="12273" y="13681"/>
                </a:cubicBezTo>
                <a:close/>
                <a:moveTo>
                  <a:pt x="5891" y="14373"/>
                </a:moveTo>
                <a:lnTo>
                  <a:pt x="5891" y="9190"/>
                </a:lnTo>
                <a:cubicBezTo>
                  <a:pt x="5282" y="9882"/>
                  <a:pt x="4909" y="10788"/>
                  <a:pt x="4909" y="11782"/>
                </a:cubicBezTo>
                <a:cubicBezTo>
                  <a:pt x="4909" y="12776"/>
                  <a:pt x="5282" y="13681"/>
                  <a:pt x="5891" y="14373"/>
                </a:cubicBezTo>
                <a:moveTo>
                  <a:pt x="6873" y="8384"/>
                </a:moveTo>
                <a:lnTo>
                  <a:pt x="6873" y="15179"/>
                </a:lnTo>
                <a:cubicBezTo>
                  <a:pt x="7451" y="15514"/>
                  <a:pt x="8120" y="15709"/>
                  <a:pt x="8836" y="15709"/>
                </a:cubicBezTo>
                <a:cubicBezTo>
                  <a:pt x="9003" y="15709"/>
                  <a:pt x="9166" y="15696"/>
                  <a:pt x="9327" y="15675"/>
                </a:cubicBezTo>
                <a:lnTo>
                  <a:pt x="9327" y="7888"/>
                </a:lnTo>
                <a:cubicBezTo>
                  <a:pt x="9166" y="7868"/>
                  <a:pt x="9003" y="7854"/>
                  <a:pt x="8836" y="7854"/>
                </a:cubicBezTo>
                <a:cubicBezTo>
                  <a:pt x="8120" y="7854"/>
                  <a:pt x="7451" y="8049"/>
                  <a:pt x="6873" y="8384"/>
                </a:cubicBezTo>
                <a:moveTo>
                  <a:pt x="20618" y="0"/>
                </a:moveTo>
                <a:lnTo>
                  <a:pt x="19636" y="0"/>
                </a:lnTo>
                <a:lnTo>
                  <a:pt x="19636" y="15709"/>
                </a:ln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8836" y="17672"/>
                </a:moveTo>
                <a:cubicBezTo>
                  <a:pt x="5583" y="17672"/>
                  <a:pt x="2945" y="15035"/>
                  <a:pt x="2945" y="11782"/>
                </a:cubicBezTo>
                <a:cubicBezTo>
                  <a:pt x="2945" y="8528"/>
                  <a:pt x="5583" y="5891"/>
                  <a:pt x="8836" y="5891"/>
                </a:cubicBezTo>
                <a:cubicBezTo>
                  <a:pt x="12090" y="5891"/>
                  <a:pt x="14727" y="8528"/>
                  <a:pt x="14727" y="11782"/>
                </a:cubicBezTo>
                <a:cubicBezTo>
                  <a:pt x="14727" y="15035"/>
                  <a:pt x="12090" y="17672"/>
                  <a:pt x="8836" y="17672"/>
                </a:cubicBezTo>
                <a:moveTo>
                  <a:pt x="14027" y="16277"/>
                </a:moveTo>
                <a:cubicBezTo>
                  <a:pt x="15072" y="15072"/>
                  <a:pt x="15709" y="13503"/>
                  <a:pt x="15709" y="11782"/>
                </a:cubicBezTo>
                <a:cubicBezTo>
                  <a:pt x="15709" y="7986"/>
                  <a:pt x="12632" y="4909"/>
                  <a:pt x="8836" y="4909"/>
                </a:cubicBezTo>
                <a:cubicBezTo>
                  <a:pt x="5041" y="4909"/>
                  <a:pt x="1964" y="7986"/>
                  <a:pt x="1964" y="11782"/>
                </a:cubicBezTo>
                <a:cubicBezTo>
                  <a:pt x="1964" y="15577"/>
                  <a:pt x="5041" y="18654"/>
                  <a:pt x="8836" y="18654"/>
                </a:cubicBezTo>
                <a:cubicBezTo>
                  <a:pt x="10557" y="18654"/>
                  <a:pt x="12127" y="18017"/>
                  <a:pt x="13333" y="16972"/>
                </a:cubicBezTo>
                <a:lnTo>
                  <a:pt x="17817" y="21456"/>
                </a:lnTo>
                <a:cubicBezTo>
                  <a:pt x="17905" y="21545"/>
                  <a:pt x="18028" y="21600"/>
                  <a:pt x="18164" y="21600"/>
                </a:cubicBezTo>
                <a:cubicBezTo>
                  <a:pt x="18434" y="21600"/>
                  <a:pt x="18655" y="21380"/>
                  <a:pt x="18655" y="21109"/>
                </a:cubicBezTo>
                <a:cubicBezTo>
                  <a:pt x="18655" y="20974"/>
                  <a:pt x="18600" y="20851"/>
                  <a:pt x="18511" y="20762"/>
                </a:cubicBezTo>
                <a:cubicBezTo>
                  <a:pt x="18511" y="20762"/>
                  <a:pt x="14027" y="16277"/>
                  <a:pt x="14027" y="16277"/>
                </a:cubicBezTo>
                <a:close/>
                <a:moveTo>
                  <a:pt x="17673" y="15709"/>
                </a:moveTo>
                <a:lnTo>
                  <a:pt x="18655" y="15709"/>
                </a:lnTo>
                <a:lnTo>
                  <a:pt x="18655" y="0"/>
                </a:lnTo>
                <a:lnTo>
                  <a:pt x="17673" y="0"/>
                </a:lnTo>
                <a:cubicBezTo>
                  <a:pt x="17673" y="0"/>
                  <a:pt x="17673" y="15709"/>
                  <a:pt x="17673" y="15709"/>
                </a:cubicBezTo>
                <a:close/>
                <a:moveTo>
                  <a:pt x="16691" y="15709"/>
                </a:moveTo>
                <a:lnTo>
                  <a:pt x="16691" y="11783"/>
                </a:lnTo>
                <a:cubicBezTo>
                  <a:pt x="16691" y="13214"/>
                  <a:pt x="16301" y="14553"/>
                  <a:pt x="15631" y="15709"/>
                </a:cubicBezTo>
                <a:cubicBezTo>
                  <a:pt x="15631" y="15709"/>
                  <a:pt x="16691" y="15709"/>
                  <a:pt x="16691" y="15709"/>
                </a:cubicBezTo>
                <a:close/>
                <a:moveTo>
                  <a:pt x="16691" y="0"/>
                </a:moveTo>
                <a:lnTo>
                  <a:pt x="14236" y="0"/>
                </a:lnTo>
                <a:lnTo>
                  <a:pt x="14236" y="6088"/>
                </a:lnTo>
                <a:cubicBezTo>
                  <a:pt x="15745" y="7519"/>
                  <a:pt x="16691" y="9538"/>
                  <a:pt x="16691" y="11781"/>
                </a:cubicBezTo>
                <a:cubicBezTo>
                  <a:pt x="16691" y="11781"/>
                  <a:pt x="16691" y="0"/>
                  <a:pt x="16691" y="0"/>
                </a:cubicBezTo>
                <a:close/>
                <a:moveTo>
                  <a:pt x="11291" y="0"/>
                </a:moveTo>
                <a:lnTo>
                  <a:pt x="10309" y="0"/>
                </a:lnTo>
                <a:lnTo>
                  <a:pt x="10309" y="4070"/>
                </a:lnTo>
                <a:cubicBezTo>
                  <a:pt x="10645" y="4134"/>
                  <a:pt x="10972" y="4219"/>
                  <a:pt x="11291" y="4324"/>
                </a:cubicBezTo>
                <a:cubicBezTo>
                  <a:pt x="11291" y="4324"/>
                  <a:pt x="11291" y="0"/>
                  <a:pt x="11291" y="0"/>
                </a:cubicBezTo>
                <a:close/>
                <a:moveTo>
                  <a:pt x="1964" y="15709"/>
                </a:moveTo>
                <a:lnTo>
                  <a:pt x="2041" y="15709"/>
                </a:lnTo>
                <a:cubicBezTo>
                  <a:pt x="2016" y="15666"/>
                  <a:pt x="1988" y="15625"/>
                  <a:pt x="1964" y="15581"/>
                </a:cubicBezTo>
                <a:cubicBezTo>
                  <a:pt x="1964" y="15581"/>
                  <a:pt x="1964" y="15709"/>
                  <a:pt x="1964" y="15709"/>
                </a:cubicBezTo>
                <a:close/>
                <a:moveTo>
                  <a:pt x="13255" y="0"/>
                </a:moveTo>
                <a:lnTo>
                  <a:pt x="12273" y="0"/>
                </a:lnTo>
                <a:lnTo>
                  <a:pt x="12273" y="4727"/>
                </a:lnTo>
                <a:cubicBezTo>
                  <a:pt x="12613" y="4894"/>
                  <a:pt x="12944" y="5077"/>
                  <a:pt x="13255" y="5289"/>
                </a:cubicBezTo>
                <a:cubicBezTo>
                  <a:pt x="13255" y="5289"/>
                  <a:pt x="13255" y="0"/>
                  <a:pt x="13255" y="0"/>
                </a:cubicBezTo>
                <a:close/>
                <a:moveTo>
                  <a:pt x="9327" y="3952"/>
                </a:moveTo>
                <a:lnTo>
                  <a:pt x="9327" y="0"/>
                </a:lnTo>
                <a:lnTo>
                  <a:pt x="6873" y="0"/>
                </a:lnTo>
                <a:lnTo>
                  <a:pt x="6873" y="4185"/>
                </a:lnTo>
                <a:cubicBezTo>
                  <a:pt x="7501" y="4023"/>
                  <a:pt x="8157" y="3927"/>
                  <a:pt x="8836" y="3927"/>
                </a:cubicBezTo>
                <a:cubicBezTo>
                  <a:pt x="9002" y="3927"/>
                  <a:pt x="9164" y="3942"/>
                  <a:pt x="9327" y="3952"/>
                </a:cubicBezTo>
                <a:moveTo>
                  <a:pt x="5891" y="0"/>
                </a:moveTo>
                <a:lnTo>
                  <a:pt x="4909" y="0"/>
                </a:lnTo>
                <a:lnTo>
                  <a:pt x="4909" y="4987"/>
                </a:lnTo>
                <a:cubicBezTo>
                  <a:pt x="5224" y="4804"/>
                  <a:pt x="5551" y="4641"/>
                  <a:pt x="5891" y="4504"/>
                </a:cubicBezTo>
                <a:cubicBezTo>
                  <a:pt x="5891" y="4504"/>
                  <a:pt x="5891" y="0"/>
                  <a:pt x="5891" y="0"/>
                </a:cubicBezTo>
                <a:close/>
                <a:moveTo>
                  <a:pt x="0" y="982"/>
                </a:move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moveTo>
                  <a:pt x="3927" y="5656"/>
                </a:moveTo>
                <a:lnTo>
                  <a:pt x="3927" y="0"/>
                </a:lnTo>
                <a:lnTo>
                  <a:pt x="1964" y="0"/>
                </a:lnTo>
                <a:lnTo>
                  <a:pt x="1964" y="7982"/>
                </a:lnTo>
                <a:cubicBezTo>
                  <a:pt x="2462" y="7084"/>
                  <a:pt x="3131" y="6294"/>
                  <a:pt x="3927" y="5656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51" name="Shape 2672">
            <a:extLst>
              <a:ext uri="{FF2B5EF4-FFF2-40B4-BE49-F238E27FC236}">
                <a16:creationId xmlns:a16="http://schemas.microsoft.com/office/drawing/2014/main" id="{D0E279E0-1269-6315-90AF-B140D6F5B707}"/>
              </a:ext>
            </a:extLst>
          </p:cNvPr>
          <p:cNvSpPr/>
          <p:nvPr/>
        </p:nvSpPr>
        <p:spPr>
          <a:xfrm>
            <a:off x="5319751" y="4203221"/>
            <a:ext cx="419100" cy="3047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21600"/>
                </a:moveTo>
                <a:lnTo>
                  <a:pt x="11782" y="21600"/>
                </a:lnTo>
                <a:lnTo>
                  <a:pt x="11782" y="17550"/>
                </a:lnTo>
                <a:lnTo>
                  <a:pt x="9818" y="17550"/>
                </a:lnTo>
                <a:cubicBezTo>
                  <a:pt x="9818" y="17550"/>
                  <a:pt x="9818" y="21600"/>
                  <a:pt x="9818" y="21600"/>
                </a:cubicBezTo>
                <a:close/>
                <a:moveTo>
                  <a:pt x="7855" y="21600"/>
                </a:moveTo>
                <a:lnTo>
                  <a:pt x="8836" y="21600"/>
                </a:lnTo>
                <a:lnTo>
                  <a:pt x="8836" y="17550"/>
                </a:lnTo>
                <a:lnTo>
                  <a:pt x="7855" y="17550"/>
                </a:lnTo>
                <a:cubicBezTo>
                  <a:pt x="7855" y="17550"/>
                  <a:pt x="7855" y="21600"/>
                  <a:pt x="7855" y="21600"/>
                </a:cubicBezTo>
                <a:close/>
                <a:moveTo>
                  <a:pt x="2945" y="21600"/>
                </a:moveTo>
                <a:lnTo>
                  <a:pt x="3927" y="21600"/>
                </a:lnTo>
                <a:lnTo>
                  <a:pt x="3927" y="17550"/>
                </a:lnTo>
                <a:lnTo>
                  <a:pt x="2945" y="17550"/>
                </a:lnTo>
                <a:cubicBezTo>
                  <a:pt x="2945" y="17550"/>
                  <a:pt x="2945" y="21600"/>
                  <a:pt x="2945" y="21600"/>
                </a:cubicBezTo>
                <a:close/>
                <a:moveTo>
                  <a:pt x="4909" y="21600"/>
                </a:moveTo>
                <a:lnTo>
                  <a:pt x="6873" y="21600"/>
                </a:lnTo>
                <a:lnTo>
                  <a:pt x="6873" y="17550"/>
                </a:lnTo>
                <a:lnTo>
                  <a:pt x="4909" y="17550"/>
                </a:lnTo>
                <a:cubicBezTo>
                  <a:pt x="4909" y="17550"/>
                  <a:pt x="4909" y="21600"/>
                  <a:pt x="4909" y="21600"/>
                </a:cubicBezTo>
                <a:close/>
                <a:moveTo>
                  <a:pt x="12764" y="21600"/>
                </a:moveTo>
                <a:lnTo>
                  <a:pt x="13745" y="21600"/>
                </a:lnTo>
                <a:lnTo>
                  <a:pt x="13745" y="17550"/>
                </a:lnTo>
                <a:lnTo>
                  <a:pt x="12764" y="17550"/>
                </a:lnTo>
                <a:cubicBezTo>
                  <a:pt x="12764" y="17550"/>
                  <a:pt x="12764" y="21600"/>
                  <a:pt x="12764" y="21600"/>
                </a:cubicBezTo>
                <a:close/>
                <a:moveTo>
                  <a:pt x="20618" y="14850"/>
                </a:moveTo>
                <a:lnTo>
                  <a:pt x="982" y="14850"/>
                </a:lnTo>
                <a:lnTo>
                  <a:pt x="982" y="13500"/>
                </a:lnTo>
                <a:lnTo>
                  <a:pt x="20618" y="13500"/>
                </a:lnTo>
                <a:cubicBezTo>
                  <a:pt x="20618" y="13500"/>
                  <a:pt x="20618" y="14850"/>
                  <a:pt x="20618" y="14850"/>
                </a:cubicBezTo>
                <a:close/>
                <a:moveTo>
                  <a:pt x="20618" y="12150"/>
                </a:moveTo>
                <a:lnTo>
                  <a:pt x="982" y="12150"/>
                </a:lnTo>
                <a:cubicBezTo>
                  <a:pt x="440" y="12150"/>
                  <a:pt x="0" y="12755"/>
                  <a:pt x="0" y="13500"/>
                </a:cubicBezTo>
                <a:lnTo>
                  <a:pt x="0" y="14850"/>
                </a:lnTo>
                <a:cubicBezTo>
                  <a:pt x="0" y="15595"/>
                  <a:pt x="440" y="16200"/>
                  <a:pt x="982" y="16200"/>
                </a:cubicBezTo>
                <a:lnTo>
                  <a:pt x="20618" y="16200"/>
                </a:lnTo>
                <a:cubicBezTo>
                  <a:pt x="21160" y="16200"/>
                  <a:pt x="21600" y="15595"/>
                  <a:pt x="21600" y="14850"/>
                </a:cubicBezTo>
                <a:lnTo>
                  <a:pt x="21600" y="13500"/>
                </a:lnTo>
                <a:cubicBezTo>
                  <a:pt x="21600" y="12755"/>
                  <a:pt x="21160" y="12150"/>
                  <a:pt x="20618" y="12150"/>
                </a:cubicBezTo>
                <a:moveTo>
                  <a:pt x="982" y="20250"/>
                </a:moveTo>
                <a:cubicBezTo>
                  <a:pt x="982" y="20996"/>
                  <a:pt x="1422" y="21600"/>
                  <a:pt x="1964" y="21600"/>
                </a:cubicBezTo>
                <a:lnTo>
                  <a:pt x="1964" y="17550"/>
                </a:lnTo>
                <a:lnTo>
                  <a:pt x="982" y="17550"/>
                </a:lnTo>
                <a:cubicBezTo>
                  <a:pt x="982" y="17550"/>
                  <a:pt x="982" y="20250"/>
                  <a:pt x="982" y="20250"/>
                </a:cubicBezTo>
                <a:close/>
                <a:moveTo>
                  <a:pt x="16691" y="21600"/>
                </a:moveTo>
                <a:lnTo>
                  <a:pt x="17673" y="21600"/>
                </a:lnTo>
                <a:lnTo>
                  <a:pt x="17673" y="17550"/>
                </a:lnTo>
                <a:lnTo>
                  <a:pt x="16691" y="17550"/>
                </a:lnTo>
                <a:cubicBezTo>
                  <a:pt x="16691" y="17550"/>
                  <a:pt x="16691" y="21600"/>
                  <a:pt x="16691" y="21600"/>
                </a:cubicBezTo>
                <a:close/>
                <a:moveTo>
                  <a:pt x="14727" y="21600"/>
                </a:moveTo>
                <a:lnTo>
                  <a:pt x="15709" y="21600"/>
                </a:lnTo>
                <a:lnTo>
                  <a:pt x="15709" y="17550"/>
                </a:lnTo>
                <a:lnTo>
                  <a:pt x="14727" y="17550"/>
                </a:lnTo>
                <a:cubicBezTo>
                  <a:pt x="14727" y="17550"/>
                  <a:pt x="14727" y="21600"/>
                  <a:pt x="14727" y="21600"/>
                </a:cubicBezTo>
                <a:close/>
                <a:moveTo>
                  <a:pt x="18655" y="21600"/>
                </a:moveTo>
                <a:lnTo>
                  <a:pt x="19636" y="21600"/>
                </a:lnTo>
                <a:cubicBezTo>
                  <a:pt x="20178" y="21600"/>
                  <a:pt x="20618" y="20996"/>
                  <a:pt x="20618" y="20250"/>
                </a:cubicBezTo>
                <a:lnTo>
                  <a:pt x="20618" y="17550"/>
                </a:lnTo>
                <a:lnTo>
                  <a:pt x="18655" y="17550"/>
                </a:lnTo>
                <a:cubicBezTo>
                  <a:pt x="18655" y="17550"/>
                  <a:pt x="18655" y="21600"/>
                  <a:pt x="18655" y="21600"/>
                </a:cubicBezTo>
                <a:close/>
                <a:moveTo>
                  <a:pt x="15709" y="0"/>
                </a:moveTo>
                <a:lnTo>
                  <a:pt x="14727" y="0"/>
                </a:lnTo>
                <a:lnTo>
                  <a:pt x="14727" y="10800"/>
                </a:lnTo>
                <a:lnTo>
                  <a:pt x="15709" y="10800"/>
                </a:lnTo>
                <a:cubicBezTo>
                  <a:pt x="15709" y="10800"/>
                  <a:pt x="15709" y="0"/>
                  <a:pt x="15709" y="0"/>
                </a:cubicBezTo>
                <a:close/>
                <a:moveTo>
                  <a:pt x="20618" y="1350"/>
                </a:moveTo>
                <a:cubicBezTo>
                  <a:pt x="20618" y="605"/>
                  <a:pt x="20178" y="0"/>
                  <a:pt x="19636" y="0"/>
                </a:cubicBezTo>
                <a:lnTo>
                  <a:pt x="18655" y="0"/>
                </a:lnTo>
                <a:lnTo>
                  <a:pt x="18655" y="10800"/>
                </a:lnTo>
                <a:lnTo>
                  <a:pt x="20618" y="10800"/>
                </a:lnTo>
                <a:cubicBezTo>
                  <a:pt x="20618" y="10800"/>
                  <a:pt x="20618" y="1350"/>
                  <a:pt x="20618" y="1350"/>
                </a:cubicBezTo>
                <a:close/>
                <a:moveTo>
                  <a:pt x="13745" y="0"/>
                </a:moveTo>
                <a:lnTo>
                  <a:pt x="12764" y="0"/>
                </a:lnTo>
                <a:lnTo>
                  <a:pt x="12764" y="10800"/>
                </a:lnTo>
                <a:lnTo>
                  <a:pt x="13745" y="10800"/>
                </a:lnTo>
                <a:cubicBezTo>
                  <a:pt x="13745" y="10800"/>
                  <a:pt x="13745" y="0"/>
                  <a:pt x="13745" y="0"/>
                </a:cubicBezTo>
                <a:close/>
                <a:moveTo>
                  <a:pt x="17673" y="0"/>
                </a:moveTo>
                <a:lnTo>
                  <a:pt x="16691" y="0"/>
                </a:lnTo>
                <a:lnTo>
                  <a:pt x="16691" y="10800"/>
                </a:lnTo>
                <a:lnTo>
                  <a:pt x="17673" y="10800"/>
                </a:lnTo>
                <a:cubicBezTo>
                  <a:pt x="17673" y="10800"/>
                  <a:pt x="17673" y="0"/>
                  <a:pt x="17673" y="0"/>
                </a:cubicBezTo>
                <a:close/>
                <a:moveTo>
                  <a:pt x="1964" y="0"/>
                </a:moveTo>
                <a:cubicBezTo>
                  <a:pt x="1422" y="0"/>
                  <a:pt x="982" y="605"/>
                  <a:pt x="982" y="1350"/>
                </a:cubicBezTo>
                <a:lnTo>
                  <a:pt x="982" y="10800"/>
                </a:lnTo>
                <a:lnTo>
                  <a:pt x="1964" y="10800"/>
                </a:lnTo>
                <a:cubicBezTo>
                  <a:pt x="1964" y="10800"/>
                  <a:pt x="1964" y="0"/>
                  <a:pt x="1964" y="0"/>
                </a:cubicBezTo>
                <a:close/>
                <a:moveTo>
                  <a:pt x="3927" y="0"/>
                </a:moveTo>
                <a:lnTo>
                  <a:pt x="2945" y="0"/>
                </a:lnTo>
                <a:lnTo>
                  <a:pt x="2945" y="10800"/>
                </a:lnTo>
                <a:lnTo>
                  <a:pt x="3927" y="10800"/>
                </a:lnTo>
                <a:cubicBezTo>
                  <a:pt x="3927" y="10800"/>
                  <a:pt x="3927" y="0"/>
                  <a:pt x="3927" y="0"/>
                </a:cubicBezTo>
                <a:close/>
                <a:moveTo>
                  <a:pt x="6873" y="0"/>
                </a:moveTo>
                <a:lnTo>
                  <a:pt x="4909" y="0"/>
                </a:lnTo>
                <a:lnTo>
                  <a:pt x="4909" y="10800"/>
                </a:lnTo>
                <a:lnTo>
                  <a:pt x="6873" y="10800"/>
                </a:lnTo>
                <a:cubicBezTo>
                  <a:pt x="6873" y="10800"/>
                  <a:pt x="6873" y="0"/>
                  <a:pt x="6873" y="0"/>
                </a:cubicBezTo>
                <a:close/>
                <a:moveTo>
                  <a:pt x="8836" y="0"/>
                </a:moveTo>
                <a:lnTo>
                  <a:pt x="7855" y="0"/>
                </a:lnTo>
                <a:lnTo>
                  <a:pt x="7855" y="10800"/>
                </a:lnTo>
                <a:lnTo>
                  <a:pt x="8836" y="10800"/>
                </a:lnTo>
                <a:cubicBezTo>
                  <a:pt x="8836" y="10800"/>
                  <a:pt x="8836" y="0"/>
                  <a:pt x="8836" y="0"/>
                </a:cubicBezTo>
                <a:close/>
                <a:moveTo>
                  <a:pt x="11782" y="0"/>
                </a:moveTo>
                <a:lnTo>
                  <a:pt x="9818" y="0"/>
                </a:lnTo>
                <a:lnTo>
                  <a:pt x="9818" y="10800"/>
                </a:lnTo>
                <a:lnTo>
                  <a:pt x="11782" y="10800"/>
                </a:lnTo>
                <a:cubicBezTo>
                  <a:pt x="11782" y="10800"/>
                  <a:pt x="11782" y="0"/>
                  <a:pt x="11782" y="0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52" name="Shape 2673">
            <a:extLst>
              <a:ext uri="{FF2B5EF4-FFF2-40B4-BE49-F238E27FC236}">
                <a16:creationId xmlns:a16="http://schemas.microsoft.com/office/drawing/2014/main" id="{EA1DA2A7-5956-F490-B932-1DEFBA149C1A}"/>
              </a:ext>
            </a:extLst>
          </p:cNvPr>
          <p:cNvSpPr/>
          <p:nvPr/>
        </p:nvSpPr>
        <p:spPr>
          <a:xfrm>
            <a:off x="6119851" y="414607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10309"/>
                </a:moveTo>
                <a:cubicBezTo>
                  <a:pt x="2726" y="10309"/>
                  <a:pt x="2945" y="10090"/>
                  <a:pt x="2945" y="9818"/>
                </a:cubicBezTo>
                <a:cubicBezTo>
                  <a:pt x="2945" y="9547"/>
                  <a:pt x="2726" y="9327"/>
                  <a:pt x="2455" y="9327"/>
                </a:cubicBezTo>
                <a:cubicBezTo>
                  <a:pt x="2183" y="9327"/>
                  <a:pt x="1964" y="9547"/>
                  <a:pt x="1964" y="9818"/>
                </a:cubicBezTo>
                <a:cubicBezTo>
                  <a:pt x="1964" y="10090"/>
                  <a:pt x="2183" y="10309"/>
                  <a:pt x="2455" y="10309"/>
                </a:cubicBezTo>
                <a:moveTo>
                  <a:pt x="20618" y="11782"/>
                </a:moveTo>
                <a:lnTo>
                  <a:pt x="982" y="11782"/>
                </a:ln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1782"/>
                  <a:pt x="20618" y="11782"/>
                </a:cubicBezTo>
                <a:close/>
                <a:moveTo>
                  <a:pt x="2945" y="982"/>
                </a:moveTo>
                <a:lnTo>
                  <a:pt x="14727" y="982"/>
                </a:lnTo>
                <a:lnTo>
                  <a:pt x="14727" y="4418"/>
                </a:lnTo>
                <a:cubicBezTo>
                  <a:pt x="14727" y="4690"/>
                  <a:pt x="14947" y="4909"/>
                  <a:pt x="15218" y="4909"/>
                </a:cubicBezTo>
                <a:lnTo>
                  <a:pt x="18655" y="4909"/>
                </a:lnTo>
                <a:lnTo>
                  <a:pt x="18655" y="6873"/>
                </a:lnTo>
                <a:lnTo>
                  <a:pt x="2945" y="6873"/>
                </a:lnTo>
                <a:cubicBezTo>
                  <a:pt x="2945" y="6873"/>
                  <a:pt x="2945" y="982"/>
                  <a:pt x="2945" y="982"/>
                </a:cubicBezTo>
                <a:close/>
                <a:moveTo>
                  <a:pt x="15709" y="1473"/>
                </a:moveTo>
                <a:lnTo>
                  <a:pt x="18164" y="3927"/>
                </a:lnTo>
                <a:lnTo>
                  <a:pt x="15709" y="3927"/>
                </a:lnTo>
                <a:cubicBezTo>
                  <a:pt x="15709" y="3927"/>
                  <a:pt x="15709" y="1473"/>
                  <a:pt x="15709" y="1473"/>
                </a:cubicBezTo>
                <a:close/>
                <a:moveTo>
                  <a:pt x="20618" y="6873"/>
                </a:moveTo>
                <a:lnTo>
                  <a:pt x="19636" y="6873"/>
                </a:lnTo>
                <a:lnTo>
                  <a:pt x="19636" y="3927"/>
                </a:lnTo>
                <a:lnTo>
                  <a:pt x="15709" y="0"/>
                </a:lnTo>
                <a:lnTo>
                  <a:pt x="2945" y="0"/>
                </a:lnTo>
                <a:cubicBezTo>
                  <a:pt x="2403" y="0"/>
                  <a:pt x="1964" y="440"/>
                  <a:pt x="1964" y="982"/>
                </a:cubicBezTo>
                <a:lnTo>
                  <a:pt x="1964" y="6873"/>
                </a:lnTo>
                <a:lnTo>
                  <a:pt x="982" y="6873"/>
                </a:lnTo>
                <a:cubicBezTo>
                  <a:pt x="439" y="6873"/>
                  <a:pt x="0" y="7313"/>
                  <a:pt x="0" y="7855"/>
                </a:cubicBezTo>
                <a:lnTo>
                  <a:pt x="0" y="11782"/>
                </a:lnTo>
                <a:cubicBezTo>
                  <a:pt x="0" y="12324"/>
                  <a:pt x="439" y="12764"/>
                  <a:pt x="982" y="12764"/>
                </a:cubicBezTo>
                <a:lnTo>
                  <a:pt x="1964" y="12764"/>
                </a:lnTo>
                <a:lnTo>
                  <a:pt x="1964" y="21109"/>
                </a:lnTo>
                <a:cubicBezTo>
                  <a:pt x="1964" y="21381"/>
                  <a:pt x="2183" y="21600"/>
                  <a:pt x="2455" y="21600"/>
                </a:cubicBezTo>
                <a:cubicBezTo>
                  <a:pt x="2726" y="21600"/>
                  <a:pt x="2945" y="21381"/>
                  <a:pt x="2945" y="21109"/>
                </a:cubicBezTo>
                <a:lnTo>
                  <a:pt x="2945" y="12764"/>
                </a:lnTo>
                <a:lnTo>
                  <a:pt x="3927" y="12764"/>
                </a:lnTo>
                <a:lnTo>
                  <a:pt x="3927" y="18164"/>
                </a:lnTo>
                <a:cubicBezTo>
                  <a:pt x="3927" y="18435"/>
                  <a:pt x="4147" y="18655"/>
                  <a:pt x="4418" y="18655"/>
                </a:cubicBezTo>
                <a:cubicBezTo>
                  <a:pt x="4690" y="18655"/>
                  <a:pt x="4909" y="18435"/>
                  <a:pt x="4909" y="18164"/>
                </a:cubicBezTo>
                <a:lnTo>
                  <a:pt x="4909" y="12764"/>
                </a:lnTo>
                <a:lnTo>
                  <a:pt x="5891" y="12764"/>
                </a:lnTo>
                <a:lnTo>
                  <a:pt x="5891" y="15218"/>
                </a:lnTo>
                <a:cubicBezTo>
                  <a:pt x="5891" y="15490"/>
                  <a:pt x="6110" y="15709"/>
                  <a:pt x="6382" y="15709"/>
                </a:cubicBezTo>
                <a:cubicBezTo>
                  <a:pt x="6653" y="15709"/>
                  <a:pt x="6873" y="15490"/>
                  <a:pt x="6873" y="15218"/>
                </a:cubicBezTo>
                <a:lnTo>
                  <a:pt x="6873" y="12764"/>
                </a:lnTo>
                <a:lnTo>
                  <a:pt x="7855" y="12764"/>
                </a:lnTo>
                <a:lnTo>
                  <a:pt x="7855" y="20127"/>
                </a:lnTo>
                <a:cubicBezTo>
                  <a:pt x="7855" y="20399"/>
                  <a:pt x="8074" y="20618"/>
                  <a:pt x="8345" y="20618"/>
                </a:cubicBezTo>
                <a:cubicBezTo>
                  <a:pt x="8617" y="20618"/>
                  <a:pt x="8836" y="20399"/>
                  <a:pt x="8836" y="20127"/>
                </a:cubicBezTo>
                <a:lnTo>
                  <a:pt x="8836" y="12764"/>
                </a:lnTo>
                <a:lnTo>
                  <a:pt x="10309" y="12764"/>
                </a:lnTo>
                <a:lnTo>
                  <a:pt x="10309" y="19145"/>
                </a:lnTo>
                <a:cubicBezTo>
                  <a:pt x="10309" y="19417"/>
                  <a:pt x="10529" y="19636"/>
                  <a:pt x="10800" y="19636"/>
                </a:cubicBezTo>
                <a:cubicBezTo>
                  <a:pt x="11071" y="19636"/>
                  <a:pt x="11291" y="19417"/>
                  <a:pt x="11291" y="19145"/>
                </a:cubicBezTo>
                <a:lnTo>
                  <a:pt x="11291" y="12764"/>
                </a:lnTo>
                <a:lnTo>
                  <a:pt x="12764" y="12764"/>
                </a:lnTo>
                <a:lnTo>
                  <a:pt x="12764" y="16200"/>
                </a:lnTo>
                <a:cubicBezTo>
                  <a:pt x="12764" y="16472"/>
                  <a:pt x="12983" y="16691"/>
                  <a:pt x="13255" y="16691"/>
                </a:cubicBezTo>
                <a:cubicBezTo>
                  <a:pt x="13526" y="16691"/>
                  <a:pt x="13745" y="16472"/>
                  <a:pt x="13745" y="16200"/>
                </a:cubicBezTo>
                <a:lnTo>
                  <a:pt x="13745" y="12764"/>
                </a:lnTo>
                <a:lnTo>
                  <a:pt x="14727" y="12764"/>
                </a:lnTo>
                <a:lnTo>
                  <a:pt x="14727" y="17182"/>
                </a:lnTo>
                <a:cubicBezTo>
                  <a:pt x="14727" y="17453"/>
                  <a:pt x="14947" y="17673"/>
                  <a:pt x="15218" y="17673"/>
                </a:cubicBezTo>
                <a:cubicBezTo>
                  <a:pt x="15490" y="17673"/>
                  <a:pt x="15709" y="17453"/>
                  <a:pt x="15709" y="17182"/>
                </a:cubicBezTo>
                <a:lnTo>
                  <a:pt x="15709" y="12764"/>
                </a:lnTo>
                <a:lnTo>
                  <a:pt x="16691" y="12764"/>
                </a:lnTo>
                <a:lnTo>
                  <a:pt x="16691" y="20127"/>
                </a:lnTo>
                <a:cubicBezTo>
                  <a:pt x="16691" y="20399"/>
                  <a:pt x="16910" y="20618"/>
                  <a:pt x="17182" y="20618"/>
                </a:cubicBezTo>
                <a:cubicBezTo>
                  <a:pt x="17453" y="20618"/>
                  <a:pt x="17673" y="20399"/>
                  <a:pt x="17673" y="20127"/>
                </a:cubicBezTo>
                <a:lnTo>
                  <a:pt x="17673" y="12764"/>
                </a:lnTo>
                <a:lnTo>
                  <a:pt x="18655" y="12764"/>
                </a:lnTo>
                <a:lnTo>
                  <a:pt x="18655" y="19145"/>
                </a:lnTo>
                <a:cubicBezTo>
                  <a:pt x="18655" y="19417"/>
                  <a:pt x="18874" y="19636"/>
                  <a:pt x="19145" y="19636"/>
                </a:cubicBezTo>
                <a:cubicBezTo>
                  <a:pt x="19417" y="19636"/>
                  <a:pt x="19636" y="19417"/>
                  <a:pt x="19636" y="19145"/>
                </a:cubicBezTo>
                <a:lnTo>
                  <a:pt x="19636" y="12764"/>
                </a:lnTo>
                <a:lnTo>
                  <a:pt x="20618" y="12764"/>
                </a:lnTo>
                <a:cubicBezTo>
                  <a:pt x="21160" y="12764"/>
                  <a:pt x="21600" y="12324"/>
                  <a:pt x="21600" y="11782"/>
                </a:cubicBezTo>
                <a:lnTo>
                  <a:pt x="21600" y="7855"/>
                </a:lnTo>
                <a:cubicBezTo>
                  <a:pt x="21600" y="7313"/>
                  <a:pt x="21160" y="6873"/>
                  <a:pt x="20618" y="6873"/>
                </a:cubicBezTo>
                <a:moveTo>
                  <a:pt x="4418" y="10309"/>
                </a:moveTo>
                <a:cubicBezTo>
                  <a:pt x="4690" y="10309"/>
                  <a:pt x="4909" y="10090"/>
                  <a:pt x="4909" y="9818"/>
                </a:cubicBezTo>
                <a:cubicBezTo>
                  <a:pt x="4909" y="9547"/>
                  <a:pt x="4690" y="9327"/>
                  <a:pt x="4418" y="9327"/>
                </a:cubicBezTo>
                <a:cubicBezTo>
                  <a:pt x="4147" y="9327"/>
                  <a:pt x="3927" y="9547"/>
                  <a:pt x="3927" y="9818"/>
                </a:cubicBezTo>
                <a:cubicBezTo>
                  <a:pt x="3927" y="10090"/>
                  <a:pt x="4147" y="10309"/>
                  <a:pt x="4418" y="10309"/>
                </a:cubicBezTo>
                <a:moveTo>
                  <a:pt x="12273" y="3927"/>
                </a:moveTo>
                <a:lnTo>
                  <a:pt x="5400" y="3927"/>
                </a:lnTo>
                <a:cubicBezTo>
                  <a:pt x="5129" y="3927"/>
                  <a:pt x="4909" y="4147"/>
                  <a:pt x="4909" y="4418"/>
                </a:cubicBezTo>
                <a:cubicBezTo>
                  <a:pt x="4909" y="4690"/>
                  <a:pt x="5129" y="4909"/>
                  <a:pt x="5400" y="4909"/>
                </a:cubicBezTo>
                <a:lnTo>
                  <a:pt x="12273" y="4909"/>
                </a:lnTo>
                <a:cubicBezTo>
                  <a:pt x="12544" y="4909"/>
                  <a:pt x="12764" y="4690"/>
                  <a:pt x="12764" y="4418"/>
                </a:cubicBezTo>
                <a:cubicBezTo>
                  <a:pt x="12764" y="4147"/>
                  <a:pt x="12544" y="3927"/>
                  <a:pt x="12273" y="3927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53" name="Shape 2674">
            <a:extLst>
              <a:ext uri="{FF2B5EF4-FFF2-40B4-BE49-F238E27FC236}">
                <a16:creationId xmlns:a16="http://schemas.microsoft.com/office/drawing/2014/main" id="{44F08A52-362E-4E15-F175-AE1AD00C93A0}"/>
              </a:ext>
            </a:extLst>
          </p:cNvPr>
          <p:cNvSpPr/>
          <p:nvPr/>
        </p:nvSpPr>
        <p:spPr>
          <a:xfrm>
            <a:off x="6939000" y="4146077"/>
            <a:ext cx="3810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880" y="20121"/>
                </a:moveTo>
                <a:cubicBezTo>
                  <a:pt x="11880" y="20393"/>
                  <a:pt x="11637" y="20612"/>
                  <a:pt x="11337" y="20612"/>
                </a:cubicBezTo>
                <a:cubicBezTo>
                  <a:pt x="11181" y="20612"/>
                  <a:pt x="11043" y="20552"/>
                  <a:pt x="10944" y="20457"/>
                </a:cubicBezTo>
                <a:lnTo>
                  <a:pt x="10941" y="20459"/>
                </a:lnTo>
                <a:lnTo>
                  <a:pt x="10800" y="20342"/>
                </a:lnTo>
                <a:lnTo>
                  <a:pt x="10800" y="1256"/>
                </a:lnTo>
                <a:lnTo>
                  <a:pt x="10958" y="1126"/>
                </a:lnTo>
                <a:lnTo>
                  <a:pt x="10960" y="1127"/>
                </a:lnTo>
                <a:cubicBezTo>
                  <a:pt x="11057" y="1042"/>
                  <a:pt x="11190" y="987"/>
                  <a:pt x="11337" y="987"/>
                </a:cubicBezTo>
                <a:cubicBezTo>
                  <a:pt x="11637" y="987"/>
                  <a:pt x="11880" y="1208"/>
                  <a:pt x="11880" y="1479"/>
                </a:cubicBezTo>
                <a:cubicBezTo>
                  <a:pt x="11880" y="1479"/>
                  <a:pt x="11880" y="20121"/>
                  <a:pt x="11880" y="20121"/>
                </a:cubicBezTo>
                <a:close/>
                <a:moveTo>
                  <a:pt x="9720" y="19448"/>
                </a:moveTo>
                <a:lnTo>
                  <a:pt x="4320" y="14979"/>
                </a:lnTo>
                <a:lnTo>
                  <a:pt x="4320" y="6606"/>
                </a:lnTo>
                <a:lnTo>
                  <a:pt x="4562" y="6407"/>
                </a:lnTo>
                <a:lnTo>
                  <a:pt x="4559" y="6406"/>
                </a:lnTo>
                <a:lnTo>
                  <a:pt x="9720" y="2147"/>
                </a:lnTo>
                <a:cubicBezTo>
                  <a:pt x="9720" y="2147"/>
                  <a:pt x="9720" y="19448"/>
                  <a:pt x="9720" y="19448"/>
                </a:cubicBezTo>
                <a:close/>
                <a:moveTo>
                  <a:pt x="3240" y="14649"/>
                </a:moveTo>
                <a:cubicBezTo>
                  <a:pt x="2008" y="14285"/>
                  <a:pt x="1080" y="12700"/>
                  <a:pt x="1080" y="10800"/>
                </a:cubicBezTo>
                <a:cubicBezTo>
                  <a:pt x="1080" y="8900"/>
                  <a:pt x="2008" y="7315"/>
                  <a:pt x="3240" y="6952"/>
                </a:cubicBezTo>
                <a:cubicBezTo>
                  <a:pt x="3240" y="6952"/>
                  <a:pt x="3240" y="14649"/>
                  <a:pt x="3240" y="14649"/>
                </a:cubicBezTo>
                <a:close/>
                <a:moveTo>
                  <a:pt x="12966" y="1472"/>
                </a:moveTo>
                <a:cubicBezTo>
                  <a:pt x="12966" y="658"/>
                  <a:pt x="12238" y="0"/>
                  <a:pt x="11339" y="0"/>
                </a:cubicBezTo>
                <a:cubicBezTo>
                  <a:pt x="10880" y="0"/>
                  <a:pt x="10467" y="174"/>
                  <a:pt x="10170" y="451"/>
                </a:cubicBezTo>
                <a:lnTo>
                  <a:pt x="3565" y="5905"/>
                </a:lnTo>
                <a:cubicBezTo>
                  <a:pt x="1578" y="6050"/>
                  <a:pt x="0" y="8183"/>
                  <a:pt x="0" y="10800"/>
                </a:cubicBezTo>
                <a:cubicBezTo>
                  <a:pt x="0" y="13425"/>
                  <a:pt x="1588" y="15563"/>
                  <a:pt x="3585" y="15696"/>
                </a:cubicBezTo>
                <a:lnTo>
                  <a:pt x="10170" y="21149"/>
                </a:lnTo>
                <a:cubicBezTo>
                  <a:pt x="10466" y="21426"/>
                  <a:pt x="10879" y="21600"/>
                  <a:pt x="11339" y="21600"/>
                </a:cubicBezTo>
                <a:cubicBezTo>
                  <a:pt x="12238" y="21600"/>
                  <a:pt x="12966" y="20941"/>
                  <a:pt x="12966" y="20129"/>
                </a:cubicBezTo>
                <a:cubicBezTo>
                  <a:pt x="12966" y="20110"/>
                  <a:pt x="12961" y="20092"/>
                  <a:pt x="12960" y="20073"/>
                </a:cubicBezTo>
                <a:lnTo>
                  <a:pt x="12960" y="1527"/>
                </a:lnTo>
                <a:cubicBezTo>
                  <a:pt x="12961" y="1508"/>
                  <a:pt x="12966" y="1490"/>
                  <a:pt x="12966" y="1472"/>
                </a:cubicBezTo>
                <a:moveTo>
                  <a:pt x="19124" y="10800"/>
                </a:moveTo>
                <a:lnTo>
                  <a:pt x="21442" y="8693"/>
                </a:lnTo>
                <a:cubicBezTo>
                  <a:pt x="21540" y="8604"/>
                  <a:pt x="21600" y="8481"/>
                  <a:pt x="21600" y="8345"/>
                </a:cubicBezTo>
                <a:cubicBezTo>
                  <a:pt x="21600" y="8074"/>
                  <a:pt x="21358" y="7855"/>
                  <a:pt x="21060" y="7855"/>
                </a:cubicBezTo>
                <a:cubicBezTo>
                  <a:pt x="20911" y="7855"/>
                  <a:pt x="20776" y="7909"/>
                  <a:pt x="20678" y="7998"/>
                </a:cubicBezTo>
                <a:lnTo>
                  <a:pt x="18360" y="10106"/>
                </a:lnTo>
                <a:lnTo>
                  <a:pt x="16042" y="7998"/>
                </a:lnTo>
                <a:cubicBezTo>
                  <a:pt x="15944" y="7909"/>
                  <a:pt x="15809" y="7855"/>
                  <a:pt x="15660" y="7855"/>
                </a:cubicBezTo>
                <a:cubicBezTo>
                  <a:pt x="15362" y="7855"/>
                  <a:pt x="15120" y="8074"/>
                  <a:pt x="15120" y="8345"/>
                </a:cubicBezTo>
                <a:cubicBezTo>
                  <a:pt x="15120" y="8481"/>
                  <a:pt x="15180" y="8604"/>
                  <a:pt x="15278" y="8693"/>
                </a:cubicBezTo>
                <a:lnTo>
                  <a:pt x="17596" y="10800"/>
                </a:lnTo>
                <a:lnTo>
                  <a:pt x="15278" y="12907"/>
                </a:lnTo>
                <a:cubicBezTo>
                  <a:pt x="15180" y="12996"/>
                  <a:pt x="15120" y="13119"/>
                  <a:pt x="15120" y="13255"/>
                </a:cubicBezTo>
                <a:cubicBezTo>
                  <a:pt x="15120" y="13526"/>
                  <a:pt x="15362" y="13745"/>
                  <a:pt x="15660" y="13745"/>
                </a:cubicBezTo>
                <a:cubicBezTo>
                  <a:pt x="15809" y="13745"/>
                  <a:pt x="15944" y="13691"/>
                  <a:pt x="16042" y="13602"/>
                </a:cubicBezTo>
                <a:lnTo>
                  <a:pt x="18360" y="11494"/>
                </a:lnTo>
                <a:lnTo>
                  <a:pt x="20678" y="13602"/>
                </a:lnTo>
                <a:cubicBezTo>
                  <a:pt x="20776" y="13691"/>
                  <a:pt x="20911" y="13745"/>
                  <a:pt x="21060" y="13745"/>
                </a:cubicBezTo>
                <a:cubicBezTo>
                  <a:pt x="21358" y="13745"/>
                  <a:pt x="21600" y="13526"/>
                  <a:pt x="21600" y="13255"/>
                </a:cubicBezTo>
                <a:cubicBezTo>
                  <a:pt x="21600" y="13119"/>
                  <a:pt x="21540" y="12996"/>
                  <a:pt x="21442" y="12907"/>
                </a:cubicBezTo>
                <a:cubicBezTo>
                  <a:pt x="21442" y="12907"/>
                  <a:pt x="19124" y="10800"/>
                  <a:pt x="19124" y="10800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154" name="Shape 2675">
            <a:extLst>
              <a:ext uri="{FF2B5EF4-FFF2-40B4-BE49-F238E27FC236}">
                <a16:creationId xmlns:a16="http://schemas.microsoft.com/office/drawing/2014/main" id="{FE8110EE-A98A-EBCA-BE30-15EC2D8BA82D}"/>
              </a:ext>
            </a:extLst>
          </p:cNvPr>
          <p:cNvSpPr/>
          <p:nvPr/>
        </p:nvSpPr>
        <p:spPr>
          <a:xfrm>
            <a:off x="7815299" y="4146077"/>
            <a:ext cx="228713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90" y="20121"/>
                </a:moveTo>
                <a:cubicBezTo>
                  <a:pt x="19790" y="20393"/>
                  <a:pt x="19385" y="20612"/>
                  <a:pt x="18886" y="20612"/>
                </a:cubicBezTo>
                <a:cubicBezTo>
                  <a:pt x="18626" y="20612"/>
                  <a:pt x="18396" y="20552"/>
                  <a:pt x="18231" y="20457"/>
                </a:cubicBezTo>
                <a:lnTo>
                  <a:pt x="18227" y="20459"/>
                </a:lnTo>
                <a:lnTo>
                  <a:pt x="17991" y="20342"/>
                </a:lnTo>
                <a:lnTo>
                  <a:pt x="17991" y="1256"/>
                </a:lnTo>
                <a:lnTo>
                  <a:pt x="18255" y="1126"/>
                </a:lnTo>
                <a:lnTo>
                  <a:pt x="18258" y="1127"/>
                </a:lnTo>
                <a:cubicBezTo>
                  <a:pt x="18421" y="1042"/>
                  <a:pt x="18641" y="987"/>
                  <a:pt x="18886" y="987"/>
                </a:cubicBezTo>
                <a:cubicBezTo>
                  <a:pt x="19385" y="987"/>
                  <a:pt x="19790" y="1208"/>
                  <a:pt x="19790" y="1479"/>
                </a:cubicBezTo>
                <a:cubicBezTo>
                  <a:pt x="19790" y="1479"/>
                  <a:pt x="19790" y="20121"/>
                  <a:pt x="19790" y="20121"/>
                </a:cubicBezTo>
                <a:close/>
                <a:moveTo>
                  <a:pt x="16192" y="19448"/>
                </a:moveTo>
                <a:lnTo>
                  <a:pt x="7196" y="14978"/>
                </a:lnTo>
                <a:lnTo>
                  <a:pt x="7196" y="6607"/>
                </a:lnTo>
                <a:lnTo>
                  <a:pt x="7599" y="6407"/>
                </a:lnTo>
                <a:lnTo>
                  <a:pt x="7595" y="6406"/>
                </a:lnTo>
                <a:lnTo>
                  <a:pt x="16192" y="2147"/>
                </a:lnTo>
                <a:cubicBezTo>
                  <a:pt x="16192" y="2147"/>
                  <a:pt x="16192" y="19448"/>
                  <a:pt x="16192" y="19448"/>
                </a:cubicBezTo>
                <a:close/>
                <a:moveTo>
                  <a:pt x="5397" y="14648"/>
                </a:moveTo>
                <a:cubicBezTo>
                  <a:pt x="3344" y="14284"/>
                  <a:pt x="1799" y="12700"/>
                  <a:pt x="1799" y="10800"/>
                </a:cubicBezTo>
                <a:cubicBezTo>
                  <a:pt x="1799" y="8900"/>
                  <a:pt x="3344" y="7315"/>
                  <a:pt x="5397" y="6952"/>
                </a:cubicBezTo>
                <a:cubicBezTo>
                  <a:pt x="5397" y="6952"/>
                  <a:pt x="5397" y="14648"/>
                  <a:pt x="5397" y="14648"/>
                </a:cubicBezTo>
                <a:close/>
                <a:moveTo>
                  <a:pt x="21589" y="1527"/>
                </a:moveTo>
                <a:cubicBezTo>
                  <a:pt x="21591" y="1508"/>
                  <a:pt x="21600" y="1490"/>
                  <a:pt x="21600" y="1472"/>
                </a:cubicBezTo>
                <a:cubicBezTo>
                  <a:pt x="21600" y="658"/>
                  <a:pt x="20386" y="0"/>
                  <a:pt x="18889" y="0"/>
                </a:cubicBezTo>
                <a:cubicBezTo>
                  <a:pt x="18123" y="0"/>
                  <a:pt x="17435" y="174"/>
                  <a:pt x="16942" y="451"/>
                </a:cubicBezTo>
                <a:lnTo>
                  <a:pt x="5939" y="5905"/>
                </a:lnTo>
                <a:cubicBezTo>
                  <a:pt x="2628" y="6050"/>
                  <a:pt x="0" y="8183"/>
                  <a:pt x="0" y="10800"/>
                </a:cubicBezTo>
                <a:cubicBezTo>
                  <a:pt x="0" y="13425"/>
                  <a:pt x="2646" y="15563"/>
                  <a:pt x="5972" y="15696"/>
                </a:cubicBezTo>
                <a:lnTo>
                  <a:pt x="16942" y="21148"/>
                </a:lnTo>
                <a:cubicBezTo>
                  <a:pt x="17434" y="21426"/>
                  <a:pt x="18123" y="21600"/>
                  <a:pt x="18889" y="21600"/>
                </a:cubicBezTo>
                <a:cubicBezTo>
                  <a:pt x="20386" y="21600"/>
                  <a:pt x="21600" y="20941"/>
                  <a:pt x="21600" y="20129"/>
                </a:cubicBezTo>
                <a:cubicBezTo>
                  <a:pt x="21600" y="20110"/>
                  <a:pt x="21591" y="20092"/>
                  <a:pt x="21589" y="20073"/>
                </a:cubicBezTo>
                <a:cubicBezTo>
                  <a:pt x="21589" y="20073"/>
                  <a:pt x="21589" y="1527"/>
                  <a:pt x="21589" y="1527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48" name="Shape 2676">
            <a:extLst>
              <a:ext uri="{FF2B5EF4-FFF2-40B4-BE49-F238E27FC236}">
                <a16:creationId xmlns:a16="http://schemas.microsoft.com/office/drawing/2014/main" id="{AAA706C2-86FE-3D1B-E992-62A3B47F62CC}"/>
              </a:ext>
            </a:extLst>
          </p:cNvPr>
          <p:cNvSpPr/>
          <p:nvPr/>
        </p:nvSpPr>
        <p:spPr>
          <a:xfrm>
            <a:off x="8577300" y="4146077"/>
            <a:ext cx="3048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50" y="20121"/>
                </a:moveTo>
                <a:cubicBezTo>
                  <a:pt x="14850" y="20393"/>
                  <a:pt x="14546" y="20612"/>
                  <a:pt x="14171" y="20612"/>
                </a:cubicBezTo>
                <a:cubicBezTo>
                  <a:pt x="13977" y="20612"/>
                  <a:pt x="13804" y="20552"/>
                  <a:pt x="13680" y="20457"/>
                </a:cubicBezTo>
                <a:lnTo>
                  <a:pt x="13677" y="20459"/>
                </a:lnTo>
                <a:lnTo>
                  <a:pt x="13500" y="20342"/>
                </a:lnTo>
                <a:lnTo>
                  <a:pt x="13500" y="1256"/>
                </a:lnTo>
                <a:lnTo>
                  <a:pt x="13698" y="1126"/>
                </a:lnTo>
                <a:lnTo>
                  <a:pt x="13700" y="1127"/>
                </a:lnTo>
                <a:cubicBezTo>
                  <a:pt x="13822" y="1042"/>
                  <a:pt x="13988" y="987"/>
                  <a:pt x="14171" y="987"/>
                </a:cubicBezTo>
                <a:cubicBezTo>
                  <a:pt x="14546" y="987"/>
                  <a:pt x="14850" y="1208"/>
                  <a:pt x="14850" y="1479"/>
                </a:cubicBezTo>
                <a:cubicBezTo>
                  <a:pt x="14850" y="1479"/>
                  <a:pt x="14850" y="20121"/>
                  <a:pt x="14850" y="20121"/>
                </a:cubicBezTo>
                <a:close/>
                <a:moveTo>
                  <a:pt x="12150" y="19448"/>
                </a:moveTo>
                <a:lnTo>
                  <a:pt x="5400" y="14978"/>
                </a:lnTo>
                <a:lnTo>
                  <a:pt x="5400" y="6607"/>
                </a:lnTo>
                <a:lnTo>
                  <a:pt x="5702" y="6407"/>
                </a:lnTo>
                <a:lnTo>
                  <a:pt x="5699" y="6406"/>
                </a:lnTo>
                <a:lnTo>
                  <a:pt x="12150" y="2147"/>
                </a:lnTo>
                <a:cubicBezTo>
                  <a:pt x="12150" y="2147"/>
                  <a:pt x="12150" y="19448"/>
                  <a:pt x="12150" y="19448"/>
                </a:cubicBezTo>
                <a:close/>
                <a:moveTo>
                  <a:pt x="4050" y="14648"/>
                </a:moveTo>
                <a:cubicBezTo>
                  <a:pt x="2509" y="14284"/>
                  <a:pt x="1350" y="12700"/>
                  <a:pt x="1350" y="10800"/>
                </a:cubicBezTo>
                <a:cubicBezTo>
                  <a:pt x="1350" y="8900"/>
                  <a:pt x="2509" y="7315"/>
                  <a:pt x="4050" y="6952"/>
                </a:cubicBezTo>
                <a:cubicBezTo>
                  <a:pt x="4050" y="6952"/>
                  <a:pt x="4050" y="14648"/>
                  <a:pt x="4050" y="14648"/>
                </a:cubicBezTo>
                <a:close/>
                <a:moveTo>
                  <a:pt x="16208" y="1472"/>
                </a:moveTo>
                <a:cubicBezTo>
                  <a:pt x="16208" y="658"/>
                  <a:pt x="15297" y="0"/>
                  <a:pt x="14174" y="0"/>
                </a:cubicBezTo>
                <a:cubicBezTo>
                  <a:pt x="13599" y="0"/>
                  <a:pt x="13083" y="174"/>
                  <a:pt x="12713" y="451"/>
                </a:cubicBezTo>
                <a:lnTo>
                  <a:pt x="4456" y="5905"/>
                </a:lnTo>
                <a:cubicBezTo>
                  <a:pt x="1972" y="6050"/>
                  <a:pt x="0" y="8183"/>
                  <a:pt x="0" y="10800"/>
                </a:cubicBezTo>
                <a:cubicBezTo>
                  <a:pt x="0" y="13425"/>
                  <a:pt x="1985" y="15563"/>
                  <a:pt x="4481" y="15696"/>
                </a:cubicBezTo>
                <a:lnTo>
                  <a:pt x="12713" y="21148"/>
                </a:lnTo>
                <a:cubicBezTo>
                  <a:pt x="13083" y="21426"/>
                  <a:pt x="13599" y="21600"/>
                  <a:pt x="14174" y="21600"/>
                </a:cubicBezTo>
                <a:cubicBezTo>
                  <a:pt x="15297" y="21600"/>
                  <a:pt x="16208" y="20941"/>
                  <a:pt x="16208" y="20129"/>
                </a:cubicBezTo>
                <a:cubicBezTo>
                  <a:pt x="16208" y="20110"/>
                  <a:pt x="16201" y="20092"/>
                  <a:pt x="16200" y="20073"/>
                </a:cubicBezTo>
                <a:lnTo>
                  <a:pt x="16200" y="1527"/>
                </a:lnTo>
                <a:cubicBezTo>
                  <a:pt x="16201" y="1508"/>
                  <a:pt x="16208" y="1490"/>
                  <a:pt x="16208" y="1472"/>
                </a:cubicBezTo>
                <a:moveTo>
                  <a:pt x="18225" y="7855"/>
                </a:moveTo>
                <a:cubicBezTo>
                  <a:pt x="17852" y="7855"/>
                  <a:pt x="17550" y="8074"/>
                  <a:pt x="17550" y="8345"/>
                </a:cubicBezTo>
                <a:cubicBezTo>
                  <a:pt x="17550" y="8617"/>
                  <a:pt x="17852" y="8836"/>
                  <a:pt x="18225" y="8836"/>
                </a:cubicBezTo>
                <a:cubicBezTo>
                  <a:pt x="19344" y="8836"/>
                  <a:pt x="20250" y="9716"/>
                  <a:pt x="20250" y="10800"/>
                </a:cubicBezTo>
                <a:cubicBezTo>
                  <a:pt x="20250" y="11884"/>
                  <a:pt x="19344" y="12764"/>
                  <a:pt x="18225" y="12764"/>
                </a:cubicBezTo>
                <a:cubicBezTo>
                  <a:pt x="17852" y="12764"/>
                  <a:pt x="17550" y="12983"/>
                  <a:pt x="17550" y="13255"/>
                </a:cubicBezTo>
                <a:cubicBezTo>
                  <a:pt x="17550" y="13526"/>
                  <a:pt x="17852" y="13745"/>
                  <a:pt x="18225" y="13745"/>
                </a:cubicBezTo>
                <a:cubicBezTo>
                  <a:pt x="20089" y="13745"/>
                  <a:pt x="21600" y="12426"/>
                  <a:pt x="21600" y="10800"/>
                </a:cubicBezTo>
                <a:cubicBezTo>
                  <a:pt x="21600" y="9173"/>
                  <a:pt x="20089" y="7855"/>
                  <a:pt x="18225" y="785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49" name="Shape 2677">
            <a:extLst>
              <a:ext uri="{FF2B5EF4-FFF2-40B4-BE49-F238E27FC236}">
                <a16:creationId xmlns:a16="http://schemas.microsoft.com/office/drawing/2014/main" id="{5CF2F026-3D3D-7853-79AD-19623799C3AB}"/>
              </a:ext>
            </a:extLst>
          </p:cNvPr>
          <p:cNvSpPr/>
          <p:nvPr/>
        </p:nvSpPr>
        <p:spPr>
          <a:xfrm>
            <a:off x="9434694" y="1746032"/>
            <a:ext cx="3810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660" y="7855"/>
                </a:moveTo>
                <a:cubicBezTo>
                  <a:pt x="15362" y="7855"/>
                  <a:pt x="15120" y="8075"/>
                  <a:pt x="15120" y="8345"/>
                </a:cubicBezTo>
                <a:cubicBezTo>
                  <a:pt x="15120" y="8617"/>
                  <a:pt x="15362" y="8836"/>
                  <a:pt x="15660" y="8836"/>
                </a:cubicBezTo>
                <a:cubicBezTo>
                  <a:pt x="16555" y="8836"/>
                  <a:pt x="17280" y="9716"/>
                  <a:pt x="17280" y="10800"/>
                </a:cubicBezTo>
                <a:cubicBezTo>
                  <a:pt x="17280" y="11884"/>
                  <a:pt x="16555" y="12764"/>
                  <a:pt x="15660" y="12764"/>
                </a:cubicBezTo>
                <a:cubicBezTo>
                  <a:pt x="15362" y="12764"/>
                  <a:pt x="15120" y="12984"/>
                  <a:pt x="15120" y="13255"/>
                </a:cubicBezTo>
                <a:cubicBezTo>
                  <a:pt x="15120" y="13526"/>
                  <a:pt x="15362" y="13745"/>
                  <a:pt x="15660" y="13745"/>
                </a:cubicBezTo>
                <a:cubicBezTo>
                  <a:pt x="17151" y="13745"/>
                  <a:pt x="18360" y="12427"/>
                  <a:pt x="18360" y="10800"/>
                </a:cubicBezTo>
                <a:cubicBezTo>
                  <a:pt x="18360" y="9174"/>
                  <a:pt x="17151" y="7855"/>
                  <a:pt x="15660" y="7855"/>
                </a:cubicBezTo>
                <a:moveTo>
                  <a:pt x="18472" y="5611"/>
                </a:moveTo>
                <a:lnTo>
                  <a:pt x="18463" y="5625"/>
                </a:lnTo>
                <a:cubicBezTo>
                  <a:pt x="18383" y="5584"/>
                  <a:pt x="18296" y="5554"/>
                  <a:pt x="18198" y="5554"/>
                </a:cubicBezTo>
                <a:cubicBezTo>
                  <a:pt x="17900" y="5554"/>
                  <a:pt x="17660" y="5774"/>
                  <a:pt x="17660" y="6044"/>
                </a:cubicBezTo>
                <a:cubicBezTo>
                  <a:pt x="17660" y="6216"/>
                  <a:pt x="17763" y="6361"/>
                  <a:pt x="17910" y="6449"/>
                </a:cubicBezTo>
                <a:lnTo>
                  <a:pt x="17909" y="6451"/>
                </a:lnTo>
                <a:cubicBezTo>
                  <a:pt x="19460" y="7271"/>
                  <a:pt x="20520" y="8909"/>
                  <a:pt x="20520" y="10800"/>
                </a:cubicBezTo>
                <a:cubicBezTo>
                  <a:pt x="20520" y="12689"/>
                  <a:pt x="19463" y="14325"/>
                  <a:pt x="17915" y="15147"/>
                </a:cubicBezTo>
                <a:lnTo>
                  <a:pt x="17919" y="15152"/>
                </a:lnTo>
                <a:cubicBezTo>
                  <a:pt x="17771" y="15239"/>
                  <a:pt x="17668" y="15384"/>
                  <a:pt x="17668" y="15556"/>
                </a:cubicBezTo>
                <a:cubicBezTo>
                  <a:pt x="17668" y="15827"/>
                  <a:pt x="17910" y="16046"/>
                  <a:pt x="18208" y="16046"/>
                </a:cubicBezTo>
                <a:cubicBezTo>
                  <a:pt x="18306" y="16046"/>
                  <a:pt x="18393" y="16016"/>
                  <a:pt x="18473" y="15975"/>
                </a:cubicBezTo>
                <a:lnTo>
                  <a:pt x="18480" y="15985"/>
                </a:lnTo>
                <a:cubicBezTo>
                  <a:pt x="20338" y="14990"/>
                  <a:pt x="21600" y="13041"/>
                  <a:pt x="21600" y="10800"/>
                </a:cubicBezTo>
                <a:cubicBezTo>
                  <a:pt x="21600" y="8556"/>
                  <a:pt x="20334" y="6606"/>
                  <a:pt x="18472" y="5611"/>
                </a:cubicBezTo>
                <a:moveTo>
                  <a:pt x="11880" y="20121"/>
                </a:moveTo>
                <a:cubicBezTo>
                  <a:pt x="11880" y="20393"/>
                  <a:pt x="11637" y="20612"/>
                  <a:pt x="11337" y="20612"/>
                </a:cubicBezTo>
                <a:cubicBezTo>
                  <a:pt x="11181" y="20612"/>
                  <a:pt x="11043" y="20552"/>
                  <a:pt x="10944" y="20457"/>
                </a:cubicBezTo>
                <a:lnTo>
                  <a:pt x="10942" y="20459"/>
                </a:lnTo>
                <a:lnTo>
                  <a:pt x="10800" y="20342"/>
                </a:lnTo>
                <a:lnTo>
                  <a:pt x="10800" y="1256"/>
                </a:lnTo>
                <a:lnTo>
                  <a:pt x="10958" y="1126"/>
                </a:lnTo>
                <a:lnTo>
                  <a:pt x="10960" y="1127"/>
                </a:lnTo>
                <a:cubicBezTo>
                  <a:pt x="11058" y="1042"/>
                  <a:pt x="11190" y="988"/>
                  <a:pt x="11337" y="988"/>
                </a:cubicBezTo>
                <a:cubicBezTo>
                  <a:pt x="11637" y="988"/>
                  <a:pt x="11880" y="1208"/>
                  <a:pt x="11880" y="1480"/>
                </a:cubicBezTo>
                <a:cubicBezTo>
                  <a:pt x="11880" y="1480"/>
                  <a:pt x="11880" y="20121"/>
                  <a:pt x="11880" y="20121"/>
                </a:cubicBezTo>
                <a:close/>
                <a:moveTo>
                  <a:pt x="9720" y="19448"/>
                </a:moveTo>
                <a:lnTo>
                  <a:pt x="4320" y="14979"/>
                </a:lnTo>
                <a:lnTo>
                  <a:pt x="4320" y="6607"/>
                </a:lnTo>
                <a:lnTo>
                  <a:pt x="4561" y="6407"/>
                </a:lnTo>
                <a:lnTo>
                  <a:pt x="4560" y="6406"/>
                </a:lnTo>
                <a:lnTo>
                  <a:pt x="9720" y="2147"/>
                </a:lnTo>
                <a:cubicBezTo>
                  <a:pt x="9720" y="2147"/>
                  <a:pt x="9720" y="19448"/>
                  <a:pt x="9720" y="19448"/>
                </a:cubicBezTo>
                <a:close/>
                <a:moveTo>
                  <a:pt x="3240" y="14649"/>
                </a:moveTo>
                <a:cubicBezTo>
                  <a:pt x="2008" y="14285"/>
                  <a:pt x="1080" y="12700"/>
                  <a:pt x="1080" y="10800"/>
                </a:cubicBezTo>
                <a:cubicBezTo>
                  <a:pt x="1080" y="8900"/>
                  <a:pt x="2008" y="7316"/>
                  <a:pt x="3240" y="6952"/>
                </a:cubicBezTo>
                <a:cubicBezTo>
                  <a:pt x="3240" y="6952"/>
                  <a:pt x="3240" y="14649"/>
                  <a:pt x="3240" y="14649"/>
                </a:cubicBezTo>
                <a:close/>
                <a:moveTo>
                  <a:pt x="12966" y="1472"/>
                </a:moveTo>
                <a:cubicBezTo>
                  <a:pt x="12966" y="659"/>
                  <a:pt x="12238" y="0"/>
                  <a:pt x="11339" y="0"/>
                </a:cubicBezTo>
                <a:cubicBezTo>
                  <a:pt x="10879" y="0"/>
                  <a:pt x="10466" y="175"/>
                  <a:pt x="10170" y="451"/>
                </a:cubicBezTo>
                <a:lnTo>
                  <a:pt x="3565" y="5905"/>
                </a:lnTo>
                <a:cubicBezTo>
                  <a:pt x="1578" y="6051"/>
                  <a:pt x="0" y="8183"/>
                  <a:pt x="0" y="10800"/>
                </a:cubicBezTo>
                <a:cubicBezTo>
                  <a:pt x="0" y="13426"/>
                  <a:pt x="1588" y="15564"/>
                  <a:pt x="3585" y="15697"/>
                </a:cubicBezTo>
                <a:lnTo>
                  <a:pt x="10170" y="21148"/>
                </a:lnTo>
                <a:cubicBezTo>
                  <a:pt x="10466" y="21426"/>
                  <a:pt x="10879" y="21600"/>
                  <a:pt x="11339" y="21600"/>
                </a:cubicBezTo>
                <a:cubicBezTo>
                  <a:pt x="12238" y="21600"/>
                  <a:pt x="12966" y="20941"/>
                  <a:pt x="12966" y="20129"/>
                </a:cubicBezTo>
                <a:cubicBezTo>
                  <a:pt x="12966" y="20110"/>
                  <a:pt x="12961" y="20093"/>
                  <a:pt x="12960" y="20074"/>
                </a:cubicBezTo>
                <a:lnTo>
                  <a:pt x="12960" y="1527"/>
                </a:lnTo>
                <a:cubicBezTo>
                  <a:pt x="12961" y="1508"/>
                  <a:pt x="12966" y="1490"/>
                  <a:pt x="12966" y="147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50" name="Shape 2678">
            <a:extLst>
              <a:ext uri="{FF2B5EF4-FFF2-40B4-BE49-F238E27FC236}">
                <a16:creationId xmlns:a16="http://schemas.microsoft.com/office/drawing/2014/main" id="{EF386585-3343-1AF4-E9A0-04A7C0695B58}"/>
              </a:ext>
            </a:extLst>
          </p:cNvPr>
          <p:cNvSpPr/>
          <p:nvPr/>
        </p:nvSpPr>
        <p:spPr>
          <a:xfrm>
            <a:off x="10215746" y="174603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121"/>
                </a:moveTo>
                <a:cubicBezTo>
                  <a:pt x="10800" y="20393"/>
                  <a:pt x="10579" y="20612"/>
                  <a:pt x="10306" y="20612"/>
                </a:cubicBezTo>
                <a:cubicBezTo>
                  <a:pt x="10165" y="20612"/>
                  <a:pt x="10039" y="20552"/>
                  <a:pt x="9949" y="20457"/>
                </a:cubicBezTo>
                <a:lnTo>
                  <a:pt x="9947" y="20459"/>
                </a:lnTo>
                <a:lnTo>
                  <a:pt x="9818" y="20342"/>
                </a:lnTo>
                <a:lnTo>
                  <a:pt x="9818" y="1256"/>
                </a:lnTo>
                <a:lnTo>
                  <a:pt x="9962" y="1126"/>
                </a:lnTo>
                <a:lnTo>
                  <a:pt x="9963" y="1127"/>
                </a:lnTo>
                <a:cubicBezTo>
                  <a:pt x="10052" y="1042"/>
                  <a:pt x="10173" y="987"/>
                  <a:pt x="10306" y="987"/>
                </a:cubicBezTo>
                <a:cubicBezTo>
                  <a:pt x="10579" y="987"/>
                  <a:pt x="10800" y="1208"/>
                  <a:pt x="10800" y="1479"/>
                </a:cubicBezTo>
                <a:cubicBezTo>
                  <a:pt x="10800" y="1479"/>
                  <a:pt x="10800" y="20121"/>
                  <a:pt x="10800" y="20121"/>
                </a:cubicBezTo>
                <a:close/>
                <a:moveTo>
                  <a:pt x="8836" y="19448"/>
                </a:moveTo>
                <a:lnTo>
                  <a:pt x="3927" y="14979"/>
                </a:lnTo>
                <a:lnTo>
                  <a:pt x="3927" y="6607"/>
                </a:lnTo>
                <a:lnTo>
                  <a:pt x="4147" y="6407"/>
                </a:lnTo>
                <a:lnTo>
                  <a:pt x="4145" y="6406"/>
                </a:lnTo>
                <a:lnTo>
                  <a:pt x="8836" y="2147"/>
                </a:lnTo>
                <a:cubicBezTo>
                  <a:pt x="8836" y="2147"/>
                  <a:pt x="8836" y="19448"/>
                  <a:pt x="8836" y="19448"/>
                </a:cubicBezTo>
                <a:close/>
                <a:moveTo>
                  <a:pt x="2945" y="14649"/>
                </a:moveTo>
                <a:cubicBezTo>
                  <a:pt x="1825" y="14285"/>
                  <a:pt x="982" y="12700"/>
                  <a:pt x="982" y="10800"/>
                </a:cubicBezTo>
                <a:cubicBezTo>
                  <a:pt x="982" y="8900"/>
                  <a:pt x="1825" y="7315"/>
                  <a:pt x="2945" y="6952"/>
                </a:cubicBezTo>
                <a:cubicBezTo>
                  <a:pt x="2945" y="6952"/>
                  <a:pt x="2945" y="14649"/>
                  <a:pt x="2945" y="14649"/>
                </a:cubicBezTo>
                <a:close/>
                <a:moveTo>
                  <a:pt x="11787" y="1472"/>
                </a:moveTo>
                <a:cubicBezTo>
                  <a:pt x="11787" y="658"/>
                  <a:pt x="11126" y="0"/>
                  <a:pt x="10308" y="0"/>
                </a:cubicBezTo>
                <a:cubicBezTo>
                  <a:pt x="9890" y="0"/>
                  <a:pt x="9515" y="174"/>
                  <a:pt x="9246" y="451"/>
                </a:cubicBezTo>
                <a:lnTo>
                  <a:pt x="3241" y="5905"/>
                </a:lnTo>
                <a:cubicBezTo>
                  <a:pt x="1434" y="6051"/>
                  <a:pt x="0" y="8183"/>
                  <a:pt x="0" y="10800"/>
                </a:cubicBezTo>
                <a:cubicBezTo>
                  <a:pt x="0" y="13425"/>
                  <a:pt x="1444" y="15563"/>
                  <a:pt x="3259" y="15696"/>
                </a:cubicBezTo>
                <a:lnTo>
                  <a:pt x="9245" y="21148"/>
                </a:lnTo>
                <a:cubicBezTo>
                  <a:pt x="9514" y="21426"/>
                  <a:pt x="9890" y="21600"/>
                  <a:pt x="10308" y="21600"/>
                </a:cubicBezTo>
                <a:cubicBezTo>
                  <a:pt x="11126" y="21600"/>
                  <a:pt x="11787" y="20941"/>
                  <a:pt x="11787" y="20129"/>
                </a:cubicBezTo>
                <a:cubicBezTo>
                  <a:pt x="11787" y="20110"/>
                  <a:pt x="11782" y="20092"/>
                  <a:pt x="11782" y="20073"/>
                </a:cubicBezTo>
                <a:lnTo>
                  <a:pt x="11782" y="1527"/>
                </a:lnTo>
                <a:cubicBezTo>
                  <a:pt x="11782" y="1508"/>
                  <a:pt x="11787" y="1490"/>
                  <a:pt x="11787" y="1472"/>
                </a:cubicBezTo>
                <a:moveTo>
                  <a:pt x="13255" y="7855"/>
                </a:moveTo>
                <a:cubicBezTo>
                  <a:pt x="12984" y="7855"/>
                  <a:pt x="12764" y="8074"/>
                  <a:pt x="12764" y="8345"/>
                </a:cubicBezTo>
                <a:cubicBezTo>
                  <a:pt x="12764" y="8617"/>
                  <a:pt x="12984" y="8836"/>
                  <a:pt x="13255" y="8836"/>
                </a:cubicBezTo>
                <a:cubicBezTo>
                  <a:pt x="14068" y="8836"/>
                  <a:pt x="14727" y="9716"/>
                  <a:pt x="14727" y="10800"/>
                </a:cubicBezTo>
                <a:cubicBezTo>
                  <a:pt x="14727" y="11884"/>
                  <a:pt x="14068" y="12764"/>
                  <a:pt x="13255" y="12764"/>
                </a:cubicBezTo>
                <a:cubicBezTo>
                  <a:pt x="12984" y="12764"/>
                  <a:pt x="12764" y="12983"/>
                  <a:pt x="12764" y="13255"/>
                </a:cubicBezTo>
                <a:cubicBezTo>
                  <a:pt x="12764" y="13526"/>
                  <a:pt x="12984" y="13745"/>
                  <a:pt x="13255" y="13745"/>
                </a:cubicBezTo>
                <a:cubicBezTo>
                  <a:pt x="14610" y="13745"/>
                  <a:pt x="15709" y="12427"/>
                  <a:pt x="15709" y="10800"/>
                </a:cubicBezTo>
                <a:cubicBezTo>
                  <a:pt x="15709" y="9173"/>
                  <a:pt x="14610" y="7855"/>
                  <a:pt x="13255" y="7855"/>
                </a:cubicBezTo>
                <a:moveTo>
                  <a:pt x="17948" y="3495"/>
                </a:moveTo>
                <a:lnTo>
                  <a:pt x="17938" y="3509"/>
                </a:lnTo>
                <a:cubicBezTo>
                  <a:pt x="17860" y="3458"/>
                  <a:pt x="17773" y="3421"/>
                  <a:pt x="17674" y="3421"/>
                </a:cubicBezTo>
                <a:cubicBezTo>
                  <a:pt x="17403" y="3421"/>
                  <a:pt x="17184" y="3641"/>
                  <a:pt x="17184" y="3912"/>
                </a:cubicBezTo>
                <a:cubicBezTo>
                  <a:pt x="17184" y="4073"/>
                  <a:pt x="17266" y="4209"/>
                  <a:pt x="17386" y="4298"/>
                </a:cubicBezTo>
                <a:cubicBezTo>
                  <a:pt x="19336" y="5711"/>
                  <a:pt x="20618" y="8095"/>
                  <a:pt x="20618" y="10800"/>
                </a:cubicBezTo>
                <a:cubicBezTo>
                  <a:pt x="20618" y="13505"/>
                  <a:pt x="19336" y="15889"/>
                  <a:pt x="17385" y="17302"/>
                </a:cubicBezTo>
                <a:lnTo>
                  <a:pt x="17389" y="17309"/>
                </a:lnTo>
                <a:cubicBezTo>
                  <a:pt x="17275" y="17398"/>
                  <a:pt x="17197" y="17531"/>
                  <a:pt x="17197" y="17688"/>
                </a:cubicBezTo>
                <a:cubicBezTo>
                  <a:pt x="17197" y="17959"/>
                  <a:pt x="17417" y="18179"/>
                  <a:pt x="17688" y="18179"/>
                </a:cubicBezTo>
                <a:cubicBezTo>
                  <a:pt x="17788" y="18179"/>
                  <a:pt x="17875" y="18142"/>
                  <a:pt x="17952" y="18091"/>
                </a:cubicBezTo>
                <a:lnTo>
                  <a:pt x="17957" y="18098"/>
                </a:lnTo>
                <a:cubicBezTo>
                  <a:pt x="17982" y="18080"/>
                  <a:pt x="18004" y="18057"/>
                  <a:pt x="18029" y="18039"/>
                </a:cubicBezTo>
                <a:cubicBezTo>
                  <a:pt x="18031" y="18037"/>
                  <a:pt x="18034" y="18035"/>
                  <a:pt x="18037" y="18033"/>
                </a:cubicBezTo>
                <a:cubicBezTo>
                  <a:pt x="20189" y="16435"/>
                  <a:pt x="21600" y="13794"/>
                  <a:pt x="21600" y="10800"/>
                </a:cubicBezTo>
                <a:cubicBezTo>
                  <a:pt x="21600" y="7763"/>
                  <a:pt x="20152" y="5085"/>
                  <a:pt x="17948" y="3495"/>
                </a:cubicBezTo>
                <a:moveTo>
                  <a:pt x="15811" y="5611"/>
                </a:moveTo>
                <a:lnTo>
                  <a:pt x="15802" y="5625"/>
                </a:lnTo>
                <a:cubicBezTo>
                  <a:pt x="15730" y="5584"/>
                  <a:pt x="15651" y="5553"/>
                  <a:pt x="15562" y="5553"/>
                </a:cubicBezTo>
                <a:cubicBezTo>
                  <a:pt x="15291" y="5553"/>
                  <a:pt x="15072" y="5773"/>
                  <a:pt x="15072" y="6044"/>
                </a:cubicBezTo>
                <a:cubicBezTo>
                  <a:pt x="15072" y="6216"/>
                  <a:pt x="15166" y="6361"/>
                  <a:pt x="15300" y="6448"/>
                </a:cubicBezTo>
                <a:lnTo>
                  <a:pt x="15299" y="6450"/>
                </a:lnTo>
                <a:cubicBezTo>
                  <a:pt x="16709" y="7270"/>
                  <a:pt x="17673" y="8909"/>
                  <a:pt x="17673" y="10800"/>
                </a:cubicBezTo>
                <a:cubicBezTo>
                  <a:pt x="17673" y="12688"/>
                  <a:pt x="16712" y="14325"/>
                  <a:pt x="15305" y="15146"/>
                </a:cubicBezTo>
                <a:lnTo>
                  <a:pt x="15309" y="15151"/>
                </a:lnTo>
                <a:cubicBezTo>
                  <a:pt x="15174" y="15239"/>
                  <a:pt x="15080" y="15384"/>
                  <a:pt x="15080" y="15555"/>
                </a:cubicBezTo>
                <a:cubicBezTo>
                  <a:pt x="15080" y="15827"/>
                  <a:pt x="15300" y="16046"/>
                  <a:pt x="15571" y="16046"/>
                </a:cubicBezTo>
                <a:cubicBezTo>
                  <a:pt x="15660" y="16046"/>
                  <a:pt x="15740" y="16016"/>
                  <a:pt x="15812" y="15975"/>
                </a:cubicBezTo>
                <a:lnTo>
                  <a:pt x="15819" y="15985"/>
                </a:lnTo>
                <a:cubicBezTo>
                  <a:pt x="17507" y="14989"/>
                  <a:pt x="18655" y="13041"/>
                  <a:pt x="18655" y="10800"/>
                </a:cubicBezTo>
                <a:cubicBezTo>
                  <a:pt x="18655" y="8556"/>
                  <a:pt x="17504" y="6606"/>
                  <a:pt x="15811" y="5611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51" name="Shape 2679">
            <a:extLst>
              <a:ext uri="{FF2B5EF4-FFF2-40B4-BE49-F238E27FC236}">
                <a16:creationId xmlns:a16="http://schemas.microsoft.com/office/drawing/2014/main" id="{79FA66DC-8069-7695-7390-3E09C8D0364E}"/>
              </a:ext>
            </a:extLst>
          </p:cNvPr>
          <p:cNvSpPr/>
          <p:nvPr/>
        </p:nvSpPr>
        <p:spPr>
          <a:xfrm>
            <a:off x="11015846" y="1765079"/>
            <a:ext cx="419100" cy="3809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24" extrusionOk="0">
                <a:moveTo>
                  <a:pt x="17182" y="13452"/>
                </a:moveTo>
                <a:cubicBezTo>
                  <a:pt x="16640" y="13452"/>
                  <a:pt x="16200" y="13935"/>
                  <a:pt x="16200" y="14529"/>
                </a:cubicBezTo>
                <a:cubicBezTo>
                  <a:pt x="16200" y="15123"/>
                  <a:pt x="16640" y="15605"/>
                  <a:pt x="17182" y="15605"/>
                </a:cubicBezTo>
                <a:cubicBezTo>
                  <a:pt x="17724" y="15605"/>
                  <a:pt x="18164" y="15123"/>
                  <a:pt x="18164" y="14529"/>
                </a:cubicBezTo>
                <a:cubicBezTo>
                  <a:pt x="18164" y="13935"/>
                  <a:pt x="17724" y="13452"/>
                  <a:pt x="17182" y="13452"/>
                </a:cubicBezTo>
                <a:moveTo>
                  <a:pt x="15218" y="15605"/>
                </a:moveTo>
                <a:cubicBezTo>
                  <a:pt x="14676" y="15605"/>
                  <a:pt x="14236" y="16087"/>
                  <a:pt x="14236" y="16681"/>
                </a:cubicBezTo>
                <a:cubicBezTo>
                  <a:pt x="14236" y="17276"/>
                  <a:pt x="14676" y="17757"/>
                  <a:pt x="15218" y="17757"/>
                </a:cubicBezTo>
                <a:cubicBezTo>
                  <a:pt x="15760" y="17757"/>
                  <a:pt x="16200" y="17276"/>
                  <a:pt x="16200" y="16681"/>
                </a:cubicBezTo>
                <a:cubicBezTo>
                  <a:pt x="16200" y="16087"/>
                  <a:pt x="15760" y="15605"/>
                  <a:pt x="15218" y="15605"/>
                </a:cubicBezTo>
                <a:moveTo>
                  <a:pt x="16200" y="20448"/>
                </a:moveTo>
                <a:cubicBezTo>
                  <a:pt x="14668" y="20448"/>
                  <a:pt x="13319" y="19593"/>
                  <a:pt x="12527" y="18295"/>
                </a:cubicBezTo>
                <a:lnTo>
                  <a:pt x="9073" y="18295"/>
                </a:lnTo>
                <a:cubicBezTo>
                  <a:pt x="8281" y="19593"/>
                  <a:pt x="6932" y="20448"/>
                  <a:pt x="5400" y="20448"/>
                </a:cubicBezTo>
                <a:cubicBezTo>
                  <a:pt x="2960" y="20448"/>
                  <a:pt x="982" y="18280"/>
                  <a:pt x="982" y="15605"/>
                </a:cubicBezTo>
                <a:cubicBezTo>
                  <a:pt x="982" y="12930"/>
                  <a:pt x="2960" y="10762"/>
                  <a:pt x="5400" y="10762"/>
                </a:cubicBezTo>
                <a:lnTo>
                  <a:pt x="16200" y="10762"/>
                </a:lnTo>
                <a:cubicBezTo>
                  <a:pt x="18640" y="10762"/>
                  <a:pt x="20618" y="12930"/>
                  <a:pt x="20618" y="15605"/>
                </a:cubicBezTo>
                <a:cubicBezTo>
                  <a:pt x="20618" y="18280"/>
                  <a:pt x="18640" y="20448"/>
                  <a:pt x="16200" y="20448"/>
                </a:cubicBezTo>
                <a:moveTo>
                  <a:pt x="16200" y="9686"/>
                </a:moveTo>
                <a:lnTo>
                  <a:pt x="11319" y="9686"/>
                </a:lnTo>
                <a:cubicBezTo>
                  <a:pt x="10837" y="8713"/>
                  <a:pt x="11227" y="8217"/>
                  <a:pt x="11943" y="7448"/>
                </a:cubicBezTo>
                <a:cubicBezTo>
                  <a:pt x="12528" y="6820"/>
                  <a:pt x="13255" y="6038"/>
                  <a:pt x="13255" y="4843"/>
                </a:cubicBezTo>
                <a:cubicBezTo>
                  <a:pt x="13255" y="1854"/>
                  <a:pt x="10169" y="128"/>
                  <a:pt x="10038" y="56"/>
                </a:cubicBezTo>
                <a:cubicBezTo>
                  <a:pt x="9796" y="-76"/>
                  <a:pt x="9501" y="32"/>
                  <a:pt x="9379" y="297"/>
                </a:cubicBezTo>
                <a:cubicBezTo>
                  <a:pt x="9258" y="562"/>
                  <a:pt x="9356" y="886"/>
                  <a:pt x="9598" y="1019"/>
                </a:cubicBezTo>
                <a:cubicBezTo>
                  <a:pt x="9625" y="1034"/>
                  <a:pt x="12273" y="2523"/>
                  <a:pt x="12273" y="4843"/>
                </a:cubicBezTo>
                <a:cubicBezTo>
                  <a:pt x="12273" y="5586"/>
                  <a:pt x="11779" y="6117"/>
                  <a:pt x="11255" y="6679"/>
                </a:cubicBezTo>
                <a:cubicBezTo>
                  <a:pt x="10584" y="7401"/>
                  <a:pt x="9775" y="8296"/>
                  <a:pt x="10277" y="9686"/>
                </a:cubicBezTo>
                <a:lnTo>
                  <a:pt x="5400" y="9686"/>
                </a:lnTo>
                <a:cubicBezTo>
                  <a:pt x="2418" y="9686"/>
                  <a:pt x="0" y="12336"/>
                  <a:pt x="0" y="15605"/>
                </a:cubicBezTo>
                <a:cubicBezTo>
                  <a:pt x="0" y="18874"/>
                  <a:pt x="2418" y="21524"/>
                  <a:pt x="5400" y="21524"/>
                </a:cubicBezTo>
                <a:cubicBezTo>
                  <a:pt x="7077" y="21524"/>
                  <a:pt x="8575" y="20686"/>
                  <a:pt x="9565" y="19372"/>
                </a:cubicBezTo>
                <a:lnTo>
                  <a:pt x="12035" y="19372"/>
                </a:lnTo>
                <a:cubicBezTo>
                  <a:pt x="13025" y="20686"/>
                  <a:pt x="14523" y="21524"/>
                  <a:pt x="16200" y="21524"/>
                </a:cubicBezTo>
                <a:cubicBezTo>
                  <a:pt x="19182" y="21524"/>
                  <a:pt x="21600" y="18874"/>
                  <a:pt x="21600" y="15605"/>
                </a:cubicBezTo>
                <a:cubicBezTo>
                  <a:pt x="21600" y="12336"/>
                  <a:pt x="19182" y="9686"/>
                  <a:pt x="16200" y="9686"/>
                </a:cubicBezTo>
                <a:moveTo>
                  <a:pt x="6873" y="15067"/>
                </a:moveTo>
                <a:lnTo>
                  <a:pt x="5891" y="15067"/>
                </a:lnTo>
                <a:lnTo>
                  <a:pt x="5891" y="13990"/>
                </a:lnTo>
                <a:cubicBezTo>
                  <a:pt x="5891" y="13694"/>
                  <a:pt x="5671" y="13452"/>
                  <a:pt x="5400" y="13452"/>
                </a:cubicBezTo>
                <a:cubicBezTo>
                  <a:pt x="5129" y="13452"/>
                  <a:pt x="4909" y="13694"/>
                  <a:pt x="4909" y="13990"/>
                </a:cubicBezTo>
                <a:lnTo>
                  <a:pt x="4909" y="15067"/>
                </a:lnTo>
                <a:lnTo>
                  <a:pt x="3927" y="15067"/>
                </a:lnTo>
                <a:cubicBezTo>
                  <a:pt x="3656" y="15067"/>
                  <a:pt x="3436" y="15307"/>
                  <a:pt x="3436" y="15605"/>
                </a:cubicBezTo>
                <a:cubicBezTo>
                  <a:pt x="3436" y="15903"/>
                  <a:pt x="3656" y="16143"/>
                  <a:pt x="3927" y="16143"/>
                </a:cubicBezTo>
                <a:lnTo>
                  <a:pt x="4909" y="16143"/>
                </a:lnTo>
                <a:lnTo>
                  <a:pt x="4909" y="17219"/>
                </a:lnTo>
                <a:cubicBezTo>
                  <a:pt x="4909" y="17517"/>
                  <a:pt x="5129" y="17757"/>
                  <a:pt x="5400" y="17757"/>
                </a:cubicBezTo>
                <a:cubicBezTo>
                  <a:pt x="5671" y="17757"/>
                  <a:pt x="5891" y="17517"/>
                  <a:pt x="5891" y="17219"/>
                </a:cubicBezTo>
                <a:lnTo>
                  <a:pt x="5891" y="16143"/>
                </a:lnTo>
                <a:lnTo>
                  <a:pt x="6873" y="16143"/>
                </a:lnTo>
                <a:cubicBezTo>
                  <a:pt x="7144" y="16143"/>
                  <a:pt x="7364" y="15903"/>
                  <a:pt x="7364" y="15605"/>
                </a:cubicBezTo>
                <a:cubicBezTo>
                  <a:pt x="7364" y="15307"/>
                  <a:pt x="7144" y="15067"/>
                  <a:pt x="6873" y="15067"/>
                </a:cubicBezTo>
                <a:moveTo>
                  <a:pt x="12273" y="12376"/>
                </a:moveTo>
                <a:cubicBezTo>
                  <a:pt x="12002" y="12376"/>
                  <a:pt x="11782" y="12617"/>
                  <a:pt x="11782" y="12914"/>
                </a:cubicBezTo>
                <a:cubicBezTo>
                  <a:pt x="11782" y="13212"/>
                  <a:pt x="12002" y="13452"/>
                  <a:pt x="12273" y="13452"/>
                </a:cubicBezTo>
                <a:cubicBezTo>
                  <a:pt x="12544" y="13452"/>
                  <a:pt x="12764" y="13212"/>
                  <a:pt x="12764" y="12914"/>
                </a:cubicBezTo>
                <a:cubicBezTo>
                  <a:pt x="12764" y="12617"/>
                  <a:pt x="12544" y="12376"/>
                  <a:pt x="12273" y="12376"/>
                </a:cubicBezTo>
                <a:moveTo>
                  <a:pt x="9327" y="12376"/>
                </a:moveTo>
                <a:cubicBezTo>
                  <a:pt x="9056" y="12376"/>
                  <a:pt x="8836" y="12617"/>
                  <a:pt x="8836" y="12914"/>
                </a:cubicBezTo>
                <a:cubicBezTo>
                  <a:pt x="8836" y="13212"/>
                  <a:pt x="9056" y="13452"/>
                  <a:pt x="9327" y="13452"/>
                </a:cubicBezTo>
                <a:cubicBezTo>
                  <a:pt x="9598" y="13452"/>
                  <a:pt x="9818" y="13212"/>
                  <a:pt x="9818" y="12914"/>
                </a:cubicBezTo>
                <a:cubicBezTo>
                  <a:pt x="9818" y="12617"/>
                  <a:pt x="9598" y="12376"/>
                  <a:pt x="9327" y="12376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52" name="Shape 2680">
            <a:extLst>
              <a:ext uri="{FF2B5EF4-FFF2-40B4-BE49-F238E27FC236}">
                <a16:creationId xmlns:a16="http://schemas.microsoft.com/office/drawing/2014/main" id="{67B52157-FD9C-CCAA-B489-FBAEDFC561A6}"/>
              </a:ext>
            </a:extLst>
          </p:cNvPr>
          <p:cNvSpPr/>
          <p:nvPr/>
        </p:nvSpPr>
        <p:spPr>
          <a:xfrm>
            <a:off x="11815946" y="174603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255" y="15709"/>
                </a:moveTo>
                <a:lnTo>
                  <a:pt x="10309" y="15709"/>
                </a:lnTo>
                <a:cubicBezTo>
                  <a:pt x="10038" y="15709"/>
                  <a:pt x="9818" y="15929"/>
                  <a:pt x="9818" y="16200"/>
                </a:cubicBezTo>
                <a:cubicBezTo>
                  <a:pt x="9818" y="16472"/>
                  <a:pt x="10038" y="16691"/>
                  <a:pt x="10309" y="16691"/>
                </a:cubicBezTo>
                <a:lnTo>
                  <a:pt x="13255" y="16691"/>
                </a:lnTo>
                <a:cubicBezTo>
                  <a:pt x="13525" y="16691"/>
                  <a:pt x="13745" y="16472"/>
                  <a:pt x="13745" y="16200"/>
                </a:cubicBezTo>
                <a:cubicBezTo>
                  <a:pt x="13745" y="15929"/>
                  <a:pt x="13525" y="15709"/>
                  <a:pt x="13255" y="15709"/>
                </a:cubicBezTo>
                <a:moveTo>
                  <a:pt x="9818" y="12273"/>
                </a:moveTo>
                <a:cubicBezTo>
                  <a:pt x="9818" y="12112"/>
                  <a:pt x="9736" y="11976"/>
                  <a:pt x="9617" y="11887"/>
                </a:cubicBezTo>
                <a:lnTo>
                  <a:pt x="9622" y="11880"/>
                </a:lnTo>
                <a:lnTo>
                  <a:pt x="5695" y="8935"/>
                </a:lnTo>
                <a:lnTo>
                  <a:pt x="5690" y="8941"/>
                </a:lnTo>
                <a:cubicBezTo>
                  <a:pt x="5608" y="8880"/>
                  <a:pt x="5511" y="8836"/>
                  <a:pt x="5400" y="8836"/>
                </a:cubicBezTo>
                <a:cubicBezTo>
                  <a:pt x="5129" y="8836"/>
                  <a:pt x="4909" y="9056"/>
                  <a:pt x="4909" y="9327"/>
                </a:cubicBezTo>
                <a:cubicBezTo>
                  <a:pt x="4909" y="9488"/>
                  <a:pt x="4991" y="9624"/>
                  <a:pt x="5110" y="9713"/>
                </a:cubicBezTo>
                <a:lnTo>
                  <a:pt x="5105" y="9720"/>
                </a:lnTo>
                <a:lnTo>
                  <a:pt x="8509" y="12273"/>
                </a:lnTo>
                <a:lnTo>
                  <a:pt x="5105" y="14826"/>
                </a:lnTo>
                <a:lnTo>
                  <a:pt x="5110" y="14832"/>
                </a:lnTo>
                <a:cubicBezTo>
                  <a:pt x="4991" y="14922"/>
                  <a:pt x="4909" y="15058"/>
                  <a:pt x="4909" y="15218"/>
                </a:cubicBezTo>
                <a:cubicBezTo>
                  <a:pt x="4909" y="15490"/>
                  <a:pt x="5129" y="15709"/>
                  <a:pt x="5400" y="15709"/>
                </a:cubicBezTo>
                <a:cubicBezTo>
                  <a:pt x="5511" y="15709"/>
                  <a:pt x="5607" y="15666"/>
                  <a:pt x="5690" y="15604"/>
                </a:cubicBezTo>
                <a:lnTo>
                  <a:pt x="5695" y="15611"/>
                </a:lnTo>
                <a:lnTo>
                  <a:pt x="9622" y="12666"/>
                </a:lnTo>
                <a:lnTo>
                  <a:pt x="9617" y="12659"/>
                </a:lnTo>
                <a:cubicBezTo>
                  <a:pt x="9736" y="12569"/>
                  <a:pt x="9818" y="12433"/>
                  <a:pt x="9818" y="12273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353" name="Shape 2681">
            <a:extLst>
              <a:ext uri="{FF2B5EF4-FFF2-40B4-BE49-F238E27FC236}">
                <a16:creationId xmlns:a16="http://schemas.microsoft.com/office/drawing/2014/main" id="{0D8C498D-4680-9981-9C9E-A259D7A8C765}"/>
              </a:ext>
            </a:extLst>
          </p:cNvPr>
          <p:cNvSpPr/>
          <p:nvPr/>
        </p:nvSpPr>
        <p:spPr>
          <a:xfrm>
            <a:off x="12616046" y="174603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9636"/>
                </a:moveTo>
                <a:lnTo>
                  <a:pt x="11291" y="19636"/>
                </a:lnTo>
                <a:cubicBezTo>
                  <a:pt x="11562" y="19636"/>
                  <a:pt x="11782" y="19416"/>
                  <a:pt x="11782" y="19146"/>
                </a:cubicBezTo>
                <a:cubicBezTo>
                  <a:pt x="11782" y="18874"/>
                  <a:pt x="11562" y="18655"/>
                  <a:pt x="11291" y="18655"/>
                </a:cubicBezTo>
                <a:lnTo>
                  <a:pt x="6382" y="18655"/>
                </a:lnTo>
                <a:cubicBezTo>
                  <a:pt x="6111" y="18655"/>
                  <a:pt x="5891" y="18874"/>
                  <a:pt x="5891" y="19146"/>
                </a:cubicBezTo>
                <a:cubicBezTo>
                  <a:pt x="5891" y="19416"/>
                  <a:pt x="6111" y="19636"/>
                  <a:pt x="6382" y="19636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7673"/>
                </a:lnTo>
                <a:lnTo>
                  <a:pt x="20618" y="17673"/>
                </a:lnTo>
                <a:cubicBezTo>
                  <a:pt x="20618" y="17673"/>
                  <a:pt x="20618" y="19636"/>
                  <a:pt x="20618" y="19636"/>
                </a:cubicBezTo>
                <a:close/>
                <a:moveTo>
                  <a:pt x="2822" y="10800"/>
                </a:moveTo>
                <a:lnTo>
                  <a:pt x="18778" y="10800"/>
                </a:lnTo>
                <a:lnTo>
                  <a:pt x="20461" y="16691"/>
                </a:lnTo>
                <a:lnTo>
                  <a:pt x="1139" y="16691"/>
                </a:lnTo>
                <a:cubicBezTo>
                  <a:pt x="1139" y="16691"/>
                  <a:pt x="2822" y="10800"/>
                  <a:pt x="2822" y="10800"/>
                </a:cubicBezTo>
                <a:close/>
                <a:moveTo>
                  <a:pt x="21600" y="17182"/>
                </a:moveTo>
                <a:cubicBezTo>
                  <a:pt x="21600" y="17118"/>
                  <a:pt x="21586" y="17057"/>
                  <a:pt x="21563" y="17000"/>
                </a:cubicBezTo>
                <a:lnTo>
                  <a:pt x="21565" y="17000"/>
                </a:lnTo>
                <a:lnTo>
                  <a:pt x="19602" y="10127"/>
                </a:lnTo>
                <a:lnTo>
                  <a:pt x="19599" y="10128"/>
                </a:lnTo>
                <a:cubicBezTo>
                  <a:pt x="19527" y="9947"/>
                  <a:pt x="19352" y="9818"/>
                  <a:pt x="19145" y="9818"/>
                </a:cubicBezTo>
                <a:lnTo>
                  <a:pt x="18164" y="9818"/>
                </a:lnTo>
                <a:lnTo>
                  <a:pt x="18164" y="3927"/>
                </a:lnTo>
                <a:cubicBezTo>
                  <a:pt x="18164" y="3656"/>
                  <a:pt x="17944" y="3436"/>
                  <a:pt x="17673" y="3436"/>
                </a:cubicBezTo>
                <a:cubicBezTo>
                  <a:pt x="17402" y="3436"/>
                  <a:pt x="17182" y="3656"/>
                  <a:pt x="17182" y="3927"/>
                </a:cubicBezTo>
                <a:lnTo>
                  <a:pt x="17182" y="9818"/>
                </a:lnTo>
                <a:lnTo>
                  <a:pt x="4418" y="9818"/>
                </a:lnTo>
                <a:lnTo>
                  <a:pt x="4418" y="3927"/>
                </a:lnTo>
                <a:cubicBezTo>
                  <a:pt x="4418" y="3656"/>
                  <a:pt x="4198" y="3436"/>
                  <a:pt x="3927" y="3436"/>
                </a:cubicBezTo>
                <a:cubicBezTo>
                  <a:pt x="3656" y="3436"/>
                  <a:pt x="3436" y="3656"/>
                  <a:pt x="3436" y="3927"/>
                </a:cubicBezTo>
                <a:lnTo>
                  <a:pt x="3436" y="9818"/>
                </a:lnTo>
                <a:lnTo>
                  <a:pt x="2455" y="9818"/>
                </a:lnTo>
                <a:cubicBezTo>
                  <a:pt x="2248" y="9818"/>
                  <a:pt x="2073" y="9947"/>
                  <a:pt x="2001" y="10128"/>
                </a:cubicBezTo>
                <a:lnTo>
                  <a:pt x="1998" y="10127"/>
                </a:lnTo>
                <a:lnTo>
                  <a:pt x="35" y="17000"/>
                </a:lnTo>
                <a:lnTo>
                  <a:pt x="37" y="17001"/>
                </a:lnTo>
                <a:cubicBezTo>
                  <a:pt x="14" y="17057"/>
                  <a:pt x="0" y="17118"/>
                  <a:pt x="0" y="17182"/>
                </a:cubicBezTo>
                <a:lnTo>
                  <a:pt x="0" y="18164"/>
                </a:lnTo>
                <a:lnTo>
                  <a:pt x="68" y="18164"/>
                </a:lnTo>
                <a:cubicBezTo>
                  <a:pt x="25" y="18320"/>
                  <a:pt x="0" y="18484"/>
                  <a:pt x="0" y="18655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8655"/>
                </a:lnTo>
                <a:cubicBezTo>
                  <a:pt x="21600" y="18484"/>
                  <a:pt x="21575" y="18320"/>
                  <a:pt x="21532" y="18164"/>
                </a:cubicBezTo>
                <a:lnTo>
                  <a:pt x="21600" y="18164"/>
                </a:lnTo>
                <a:cubicBezTo>
                  <a:pt x="21600" y="18164"/>
                  <a:pt x="21600" y="17182"/>
                  <a:pt x="21600" y="17182"/>
                </a:cubicBezTo>
                <a:close/>
                <a:moveTo>
                  <a:pt x="4418" y="19636"/>
                </a:moveTo>
                <a:cubicBezTo>
                  <a:pt x="4689" y="19636"/>
                  <a:pt x="4909" y="19416"/>
                  <a:pt x="4909" y="19146"/>
                </a:cubicBezTo>
                <a:cubicBezTo>
                  <a:pt x="4909" y="18874"/>
                  <a:pt x="4689" y="18655"/>
                  <a:pt x="4418" y="18655"/>
                </a:cubicBezTo>
                <a:cubicBezTo>
                  <a:pt x="4147" y="18655"/>
                  <a:pt x="3927" y="18874"/>
                  <a:pt x="3927" y="19146"/>
                </a:cubicBezTo>
                <a:cubicBezTo>
                  <a:pt x="3927" y="19416"/>
                  <a:pt x="4147" y="19636"/>
                  <a:pt x="4418" y="19636"/>
                </a:cubicBezTo>
                <a:moveTo>
                  <a:pt x="2455" y="19636"/>
                </a:moveTo>
                <a:cubicBezTo>
                  <a:pt x="2725" y="19636"/>
                  <a:pt x="2945" y="19416"/>
                  <a:pt x="2945" y="19146"/>
                </a:cubicBezTo>
                <a:cubicBezTo>
                  <a:pt x="2945" y="18874"/>
                  <a:pt x="2725" y="18655"/>
                  <a:pt x="2455" y="18655"/>
                </a:cubicBezTo>
                <a:cubicBezTo>
                  <a:pt x="2184" y="18655"/>
                  <a:pt x="1964" y="18874"/>
                  <a:pt x="1964" y="19146"/>
                </a:cubicBezTo>
                <a:cubicBezTo>
                  <a:pt x="1964" y="19416"/>
                  <a:pt x="2184" y="19636"/>
                  <a:pt x="2455" y="19636"/>
                </a:cubicBezTo>
                <a:moveTo>
                  <a:pt x="12003" y="3573"/>
                </a:moveTo>
                <a:lnTo>
                  <a:pt x="12664" y="2838"/>
                </a:lnTo>
                <a:cubicBezTo>
                  <a:pt x="12214" y="2308"/>
                  <a:pt x="11550" y="1964"/>
                  <a:pt x="10800" y="1964"/>
                </a:cubicBezTo>
                <a:cubicBezTo>
                  <a:pt x="9997" y="1964"/>
                  <a:pt x="9290" y="2355"/>
                  <a:pt x="8842" y="2952"/>
                </a:cubicBezTo>
                <a:lnTo>
                  <a:pt x="9546" y="3655"/>
                </a:lnTo>
                <a:cubicBezTo>
                  <a:pt x="9805" y="3231"/>
                  <a:pt x="10267" y="2945"/>
                  <a:pt x="10800" y="2945"/>
                </a:cubicBezTo>
                <a:cubicBezTo>
                  <a:pt x="11298" y="2945"/>
                  <a:pt x="11736" y="3194"/>
                  <a:pt x="12003" y="3573"/>
                </a:cubicBezTo>
                <a:moveTo>
                  <a:pt x="10309" y="4418"/>
                </a:moveTo>
                <a:cubicBezTo>
                  <a:pt x="10309" y="4690"/>
                  <a:pt x="10529" y="4909"/>
                  <a:pt x="10800" y="4909"/>
                </a:cubicBezTo>
                <a:cubicBezTo>
                  <a:pt x="11071" y="4909"/>
                  <a:pt x="11291" y="4690"/>
                  <a:pt x="11291" y="4418"/>
                </a:cubicBezTo>
                <a:cubicBezTo>
                  <a:pt x="11291" y="4147"/>
                  <a:pt x="11071" y="3927"/>
                  <a:pt x="10800" y="3927"/>
                </a:cubicBezTo>
                <a:cubicBezTo>
                  <a:pt x="10529" y="3927"/>
                  <a:pt x="10309" y="4147"/>
                  <a:pt x="10309" y="4418"/>
                </a:cubicBezTo>
                <a:moveTo>
                  <a:pt x="10800" y="982"/>
                </a:moveTo>
                <a:cubicBezTo>
                  <a:pt x="11802" y="982"/>
                  <a:pt x="12701" y="1414"/>
                  <a:pt x="13330" y="2098"/>
                </a:cubicBezTo>
                <a:lnTo>
                  <a:pt x="13989" y="1366"/>
                </a:lnTo>
                <a:cubicBezTo>
                  <a:pt x="13185" y="525"/>
                  <a:pt x="12055" y="0"/>
                  <a:pt x="10800" y="0"/>
                </a:cubicBezTo>
                <a:cubicBezTo>
                  <a:pt x="9455" y="0"/>
                  <a:pt x="8252" y="603"/>
                  <a:pt x="7442" y="1551"/>
                </a:cubicBezTo>
                <a:lnTo>
                  <a:pt x="8138" y="2246"/>
                </a:lnTo>
                <a:cubicBezTo>
                  <a:pt x="8768" y="1475"/>
                  <a:pt x="9726" y="982"/>
                  <a:pt x="10800" y="98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11" name="Shape 2682">
            <a:extLst>
              <a:ext uri="{FF2B5EF4-FFF2-40B4-BE49-F238E27FC236}">
                <a16:creationId xmlns:a16="http://schemas.microsoft.com/office/drawing/2014/main" id="{BC0CBD59-19B4-F39A-D5BF-D7977B120EFE}"/>
              </a:ext>
            </a:extLst>
          </p:cNvPr>
          <p:cNvSpPr/>
          <p:nvPr/>
        </p:nvSpPr>
        <p:spPr>
          <a:xfrm>
            <a:off x="13416146" y="174603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6691"/>
                </a:moveTo>
                <a:cubicBezTo>
                  <a:pt x="20618" y="17775"/>
                  <a:pt x="19739" y="18655"/>
                  <a:pt x="18655" y="18655"/>
                </a:cubicBezTo>
                <a:lnTo>
                  <a:pt x="17673" y="18655"/>
                </a:lnTo>
                <a:lnTo>
                  <a:pt x="17673" y="14727"/>
                </a:lnTo>
                <a:cubicBezTo>
                  <a:pt x="17673" y="14186"/>
                  <a:pt x="17233" y="13745"/>
                  <a:pt x="16691" y="13745"/>
                </a:cubicBezTo>
                <a:lnTo>
                  <a:pt x="4909" y="13745"/>
                </a:lnTo>
                <a:cubicBezTo>
                  <a:pt x="4367" y="13745"/>
                  <a:pt x="3927" y="14186"/>
                  <a:pt x="3927" y="14727"/>
                </a:cubicBezTo>
                <a:lnTo>
                  <a:pt x="3927" y="18655"/>
                </a:lnTo>
                <a:lnTo>
                  <a:pt x="2945" y="18655"/>
                </a:lnTo>
                <a:cubicBezTo>
                  <a:pt x="1861" y="18655"/>
                  <a:pt x="982" y="17775"/>
                  <a:pt x="982" y="16691"/>
                </a:cubicBezTo>
                <a:lnTo>
                  <a:pt x="982" y="8836"/>
                </a:lnTo>
                <a:cubicBezTo>
                  <a:pt x="982" y="7752"/>
                  <a:pt x="1861" y="6873"/>
                  <a:pt x="2945" y="6873"/>
                </a:cubicBezTo>
                <a:lnTo>
                  <a:pt x="18655" y="6873"/>
                </a:lnTo>
                <a:cubicBezTo>
                  <a:pt x="19739" y="6873"/>
                  <a:pt x="20618" y="7752"/>
                  <a:pt x="20618" y="8836"/>
                </a:cubicBezTo>
                <a:cubicBezTo>
                  <a:pt x="20618" y="8836"/>
                  <a:pt x="20618" y="16691"/>
                  <a:pt x="20618" y="16691"/>
                </a:cubicBezTo>
                <a:close/>
                <a:moveTo>
                  <a:pt x="16691" y="20618"/>
                </a:moveTo>
                <a:lnTo>
                  <a:pt x="4909" y="20618"/>
                </a:lnTo>
                <a:lnTo>
                  <a:pt x="4909" y="14727"/>
                </a:lnTo>
                <a:lnTo>
                  <a:pt x="16691" y="14727"/>
                </a:lnTo>
                <a:cubicBezTo>
                  <a:pt x="16691" y="14727"/>
                  <a:pt x="16691" y="20618"/>
                  <a:pt x="16691" y="20618"/>
                </a:cubicBezTo>
                <a:close/>
                <a:moveTo>
                  <a:pt x="4909" y="982"/>
                </a:moveTo>
                <a:lnTo>
                  <a:pt x="16691" y="982"/>
                </a:lnTo>
                <a:lnTo>
                  <a:pt x="16691" y="5891"/>
                </a:lnTo>
                <a:lnTo>
                  <a:pt x="4909" y="5891"/>
                </a:lnTo>
                <a:cubicBezTo>
                  <a:pt x="4909" y="5891"/>
                  <a:pt x="4909" y="982"/>
                  <a:pt x="4909" y="982"/>
                </a:cubicBezTo>
                <a:close/>
                <a:moveTo>
                  <a:pt x="18655" y="5891"/>
                </a:moveTo>
                <a:lnTo>
                  <a:pt x="17673" y="5891"/>
                </a:lnTo>
                <a:lnTo>
                  <a:pt x="17673" y="982"/>
                </a:lnTo>
                <a:cubicBezTo>
                  <a:pt x="17673" y="440"/>
                  <a:pt x="17233" y="0"/>
                  <a:pt x="16691" y="0"/>
                </a:cubicBezTo>
                <a:lnTo>
                  <a:pt x="4909" y="0"/>
                </a:lnTo>
                <a:cubicBezTo>
                  <a:pt x="4367" y="0"/>
                  <a:pt x="3927" y="440"/>
                  <a:pt x="3927" y="982"/>
                </a:cubicBezTo>
                <a:lnTo>
                  <a:pt x="3927" y="5891"/>
                </a:lnTo>
                <a:lnTo>
                  <a:pt x="2945" y="5891"/>
                </a:lnTo>
                <a:cubicBezTo>
                  <a:pt x="1318" y="5891"/>
                  <a:pt x="0" y="7210"/>
                  <a:pt x="0" y="8836"/>
                </a:cubicBezTo>
                <a:lnTo>
                  <a:pt x="0" y="16691"/>
                </a:lnTo>
                <a:cubicBezTo>
                  <a:pt x="0" y="18318"/>
                  <a:pt x="1318" y="19636"/>
                  <a:pt x="2945" y="19636"/>
                </a:cubicBezTo>
                <a:lnTo>
                  <a:pt x="3927" y="19636"/>
                </a:lnTo>
                <a:lnTo>
                  <a:pt x="3927" y="20618"/>
                </a:lnTo>
                <a:cubicBezTo>
                  <a:pt x="3927" y="21161"/>
                  <a:pt x="4367" y="21600"/>
                  <a:pt x="4909" y="21600"/>
                </a:cubicBezTo>
                <a:lnTo>
                  <a:pt x="16691" y="21600"/>
                </a:lnTo>
                <a:cubicBezTo>
                  <a:pt x="17233" y="21600"/>
                  <a:pt x="17673" y="21161"/>
                  <a:pt x="17673" y="20618"/>
                </a:cubicBezTo>
                <a:lnTo>
                  <a:pt x="17673" y="19636"/>
                </a:lnTo>
                <a:lnTo>
                  <a:pt x="18655" y="19636"/>
                </a:lnTo>
                <a:cubicBezTo>
                  <a:pt x="20282" y="19636"/>
                  <a:pt x="21600" y="18318"/>
                  <a:pt x="21600" y="16691"/>
                </a:cubicBezTo>
                <a:lnTo>
                  <a:pt x="21600" y="8836"/>
                </a:lnTo>
                <a:cubicBezTo>
                  <a:pt x="21600" y="7210"/>
                  <a:pt x="20282" y="5891"/>
                  <a:pt x="18655" y="5891"/>
                </a:cubicBezTo>
                <a:moveTo>
                  <a:pt x="17673" y="8836"/>
                </a:moveTo>
                <a:cubicBezTo>
                  <a:pt x="17131" y="8836"/>
                  <a:pt x="16691" y="9276"/>
                  <a:pt x="16691" y="9818"/>
                </a:cubicBezTo>
                <a:cubicBezTo>
                  <a:pt x="16691" y="10360"/>
                  <a:pt x="17131" y="10800"/>
                  <a:pt x="17673" y="10800"/>
                </a:cubicBezTo>
                <a:cubicBezTo>
                  <a:pt x="18214" y="10800"/>
                  <a:pt x="18655" y="10360"/>
                  <a:pt x="18655" y="9818"/>
                </a:cubicBezTo>
                <a:cubicBezTo>
                  <a:pt x="18655" y="9276"/>
                  <a:pt x="18214" y="8836"/>
                  <a:pt x="17673" y="8836"/>
                </a:cubicBezTo>
                <a:moveTo>
                  <a:pt x="14727" y="8836"/>
                </a:moveTo>
                <a:cubicBezTo>
                  <a:pt x="14186" y="8836"/>
                  <a:pt x="13745" y="9276"/>
                  <a:pt x="13745" y="9818"/>
                </a:cubicBezTo>
                <a:cubicBezTo>
                  <a:pt x="13745" y="10360"/>
                  <a:pt x="14186" y="10800"/>
                  <a:pt x="14727" y="10800"/>
                </a:cubicBezTo>
                <a:cubicBezTo>
                  <a:pt x="15269" y="10800"/>
                  <a:pt x="15709" y="10360"/>
                  <a:pt x="15709" y="9818"/>
                </a:cubicBezTo>
                <a:cubicBezTo>
                  <a:pt x="15709" y="9276"/>
                  <a:pt x="15269" y="8836"/>
                  <a:pt x="14727" y="8836"/>
                </a:cubicBezTo>
                <a:moveTo>
                  <a:pt x="7364" y="16691"/>
                </a:moveTo>
                <a:lnTo>
                  <a:pt x="12273" y="16691"/>
                </a:lnTo>
                <a:cubicBezTo>
                  <a:pt x="12544" y="16691"/>
                  <a:pt x="12764" y="16472"/>
                  <a:pt x="12764" y="16200"/>
                </a:cubicBezTo>
                <a:cubicBezTo>
                  <a:pt x="12764" y="15929"/>
                  <a:pt x="12544" y="15709"/>
                  <a:pt x="12273" y="15709"/>
                </a:cubicBezTo>
                <a:lnTo>
                  <a:pt x="7364" y="15709"/>
                </a:lnTo>
                <a:cubicBezTo>
                  <a:pt x="7092" y="15709"/>
                  <a:pt x="6873" y="15929"/>
                  <a:pt x="6873" y="16200"/>
                </a:cubicBezTo>
                <a:cubicBezTo>
                  <a:pt x="6873" y="16472"/>
                  <a:pt x="7092" y="16691"/>
                  <a:pt x="7364" y="16691"/>
                </a:cubicBezTo>
                <a:moveTo>
                  <a:pt x="7364" y="18655"/>
                </a:moveTo>
                <a:lnTo>
                  <a:pt x="14236" y="18655"/>
                </a:lnTo>
                <a:cubicBezTo>
                  <a:pt x="14508" y="18655"/>
                  <a:pt x="14727" y="18435"/>
                  <a:pt x="14727" y="18164"/>
                </a:cubicBezTo>
                <a:cubicBezTo>
                  <a:pt x="14727" y="17893"/>
                  <a:pt x="14508" y="17673"/>
                  <a:pt x="14236" y="17673"/>
                </a:cubicBezTo>
                <a:lnTo>
                  <a:pt x="7364" y="17673"/>
                </a:lnTo>
                <a:cubicBezTo>
                  <a:pt x="7092" y="17673"/>
                  <a:pt x="6873" y="17893"/>
                  <a:pt x="6873" y="18164"/>
                </a:cubicBezTo>
                <a:cubicBezTo>
                  <a:pt x="6873" y="18435"/>
                  <a:pt x="7092" y="18655"/>
                  <a:pt x="7364" y="1865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12" name="Shape 2683">
            <a:extLst>
              <a:ext uri="{FF2B5EF4-FFF2-40B4-BE49-F238E27FC236}">
                <a16:creationId xmlns:a16="http://schemas.microsoft.com/office/drawing/2014/main" id="{B5E1C105-7E87-C53E-056D-D78F492ABB31}"/>
              </a:ext>
            </a:extLst>
          </p:cNvPr>
          <p:cNvSpPr/>
          <p:nvPr/>
        </p:nvSpPr>
        <p:spPr>
          <a:xfrm>
            <a:off x="14273395" y="1746032"/>
            <a:ext cx="304797" cy="419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05" h="21528" extrusionOk="0">
                <a:moveTo>
                  <a:pt x="13441" y="9294"/>
                </a:moveTo>
                <a:lnTo>
                  <a:pt x="13441" y="9784"/>
                </a:lnTo>
                <a:lnTo>
                  <a:pt x="1344" y="9784"/>
                </a:lnTo>
                <a:lnTo>
                  <a:pt x="1344" y="9294"/>
                </a:lnTo>
                <a:cubicBezTo>
                  <a:pt x="1344" y="7028"/>
                  <a:pt x="3696" y="5163"/>
                  <a:pt x="6720" y="4919"/>
                </a:cubicBezTo>
                <a:lnTo>
                  <a:pt x="6720" y="9784"/>
                </a:lnTo>
                <a:lnTo>
                  <a:pt x="8065" y="9784"/>
                </a:lnTo>
                <a:lnTo>
                  <a:pt x="8065" y="4919"/>
                </a:lnTo>
                <a:cubicBezTo>
                  <a:pt x="11089" y="5163"/>
                  <a:pt x="13441" y="7028"/>
                  <a:pt x="13441" y="9294"/>
                </a:cubicBezTo>
                <a:moveTo>
                  <a:pt x="13441" y="16145"/>
                </a:moveTo>
                <a:cubicBezTo>
                  <a:pt x="13441" y="18578"/>
                  <a:pt x="10733" y="20549"/>
                  <a:pt x="7393" y="20549"/>
                </a:cubicBezTo>
                <a:cubicBezTo>
                  <a:pt x="4052" y="20549"/>
                  <a:pt x="1344" y="18578"/>
                  <a:pt x="1344" y="16145"/>
                </a:cubicBezTo>
                <a:lnTo>
                  <a:pt x="1344" y="10762"/>
                </a:lnTo>
                <a:lnTo>
                  <a:pt x="13441" y="10762"/>
                </a:lnTo>
                <a:cubicBezTo>
                  <a:pt x="13441" y="10762"/>
                  <a:pt x="13441" y="16145"/>
                  <a:pt x="13441" y="16145"/>
                </a:cubicBezTo>
                <a:close/>
                <a:moveTo>
                  <a:pt x="21134" y="48"/>
                </a:moveTo>
                <a:cubicBezTo>
                  <a:pt x="20801" y="-72"/>
                  <a:pt x="20436" y="41"/>
                  <a:pt x="20232" y="268"/>
                </a:cubicBezTo>
                <a:cubicBezTo>
                  <a:pt x="18723" y="1944"/>
                  <a:pt x="16716" y="3504"/>
                  <a:pt x="13069" y="2006"/>
                </a:cubicBezTo>
                <a:cubicBezTo>
                  <a:pt x="10993" y="1153"/>
                  <a:pt x="9603" y="1431"/>
                  <a:pt x="8642" y="1862"/>
                </a:cubicBezTo>
                <a:cubicBezTo>
                  <a:pt x="7655" y="2307"/>
                  <a:pt x="6969" y="3089"/>
                  <a:pt x="6778" y="3935"/>
                </a:cubicBezTo>
                <a:cubicBezTo>
                  <a:pt x="2984" y="4162"/>
                  <a:pt x="0" y="6473"/>
                  <a:pt x="0" y="9294"/>
                </a:cubicBezTo>
                <a:lnTo>
                  <a:pt x="0" y="16145"/>
                </a:lnTo>
                <a:cubicBezTo>
                  <a:pt x="0" y="19118"/>
                  <a:pt x="3310" y="21528"/>
                  <a:pt x="7393" y="21528"/>
                </a:cubicBezTo>
                <a:cubicBezTo>
                  <a:pt x="11475" y="21528"/>
                  <a:pt x="14785" y="19118"/>
                  <a:pt x="14785" y="16145"/>
                </a:cubicBezTo>
                <a:lnTo>
                  <a:pt x="14785" y="9294"/>
                </a:lnTo>
                <a:cubicBezTo>
                  <a:pt x="14785" y="6507"/>
                  <a:pt x="11875" y="4215"/>
                  <a:pt x="8146" y="3940"/>
                </a:cubicBezTo>
                <a:cubicBezTo>
                  <a:pt x="8301" y="3479"/>
                  <a:pt x="8690" y="2991"/>
                  <a:pt x="9348" y="2695"/>
                </a:cubicBezTo>
                <a:cubicBezTo>
                  <a:pt x="10308" y="2263"/>
                  <a:pt x="10946" y="2328"/>
                  <a:pt x="12468" y="2882"/>
                </a:cubicBezTo>
                <a:cubicBezTo>
                  <a:pt x="15022" y="3811"/>
                  <a:pt x="16657" y="3572"/>
                  <a:pt x="17947" y="3206"/>
                </a:cubicBezTo>
                <a:cubicBezTo>
                  <a:pt x="19526" y="2759"/>
                  <a:pt x="20650" y="1847"/>
                  <a:pt x="21434" y="705"/>
                </a:cubicBezTo>
                <a:cubicBezTo>
                  <a:pt x="21600" y="463"/>
                  <a:pt x="21466" y="170"/>
                  <a:pt x="21134" y="48"/>
                </a:cubicBezTo>
                <a:moveTo>
                  <a:pt x="7393" y="18592"/>
                </a:moveTo>
                <a:cubicBezTo>
                  <a:pt x="8134" y="18592"/>
                  <a:pt x="8737" y="18153"/>
                  <a:pt x="8737" y="17613"/>
                </a:cubicBezTo>
                <a:cubicBezTo>
                  <a:pt x="8737" y="17073"/>
                  <a:pt x="8134" y="16635"/>
                  <a:pt x="7393" y="16635"/>
                </a:cubicBezTo>
                <a:cubicBezTo>
                  <a:pt x="6650" y="16635"/>
                  <a:pt x="6048" y="17073"/>
                  <a:pt x="6048" y="17613"/>
                </a:cubicBezTo>
                <a:cubicBezTo>
                  <a:pt x="6048" y="18153"/>
                  <a:pt x="6650" y="18592"/>
                  <a:pt x="7393" y="1859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13" name="Shape 2684">
            <a:extLst>
              <a:ext uri="{FF2B5EF4-FFF2-40B4-BE49-F238E27FC236}">
                <a16:creationId xmlns:a16="http://schemas.microsoft.com/office/drawing/2014/main" id="{0D7FB9DF-6BEA-E8DA-D0A0-487D54F7FE16}"/>
              </a:ext>
            </a:extLst>
          </p:cNvPr>
          <p:cNvSpPr/>
          <p:nvPr/>
        </p:nvSpPr>
        <p:spPr>
          <a:xfrm>
            <a:off x="15016346" y="1746030"/>
            <a:ext cx="419100" cy="4194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0" extrusionOk="0">
                <a:moveTo>
                  <a:pt x="4418" y="19095"/>
                </a:moveTo>
                <a:lnTo>
                  <a:pt x="5400" y="19095"/>
                </a:lnTo>
                <a:lnTo>
                  <a:pt x="5400" y="18117"/>
                </a:lnTo>
                <a:lnTo>
                  <a:pt x="4418" y="18117"/>
                </a:lnTo>
                <a:cubicBezTo>
                  <a:pt x="4418" y="18117"/>
                  <a:pt x="4418" y="19095"/>
                  <a:pt x="4418" y="19095"/>
                </a:cubicBezTo>
                <a:close/>
                <a:moveTo>
                  <a:pt x="6382" y="16160"/>
                </a:moveTo>
                <a:lnTo>
                  <a:pt x="5400" y="16160"/>
                </a:lnTo>
                <a:lnTo>
                  <a:pt x="5400" y="17139"/>
                </a:lnTo>
                <a:lnTo>
                  <a:pt x="6382" y="17139"/>
                </a:lnTo>
                <a:cubicBezTo>
                  <a:pt x="6382" y="17139"/>
                  <a:pt x="6382" y="16160"/>
                  <a:pt x="6382" y="16160"/>
                </a:cubicBezTo>
                <a:close/>
                <a:moveTo>
                  <a:pt x="2455" y="19095"/>
                </a:moveTo>
                <a:lnTo>
                  <a:pt x="3436" y="19095"/>
                </a:lnTo>
                <a:lnTo>
                  <a:pt x="3436" y="18117"/>
                </a:lnTo>
                <a:lnTo>
                  <a:pt x="2455" y="18117"/>
                </a:lnTo>
                <a:cubicBezTo>
                  <a:pt x="2455" y="18117"/>
                  <a:pt x="2455" y="19095"/>
                  <a:pt x="2455" y="19095"/>
                </a:cubicBezTo>
                <a:close/>
                <a:moveTo>
                  <a:pt x="4418" y="16160"/>
                </a:moveTo>
                <a:lnTo>
                  <a:pt x="2455" y="16160"/>
                </a:lnTo>
                <a:lnTo>
                  <a:pt x="2455" y="17139"/>
                </a:lnTo>
                <a:lnTo>
                  <a:pt x="4418" y="17139"/>
                </a:lnTo>
                <a:cubicBezTo>
                  <a:pt x="4418" y="17139"/>
                  <a:pt x="4418" y="16160"/>
                  <a:pt x="4418" y="16160"/>
                </a:cubicBezTo>
                <a:close/>
                <a:moveTo>
                  <a:pt x="3436" y="12248"/>
                </a:moveTo>
                <a:lnTo>
                  <a:pt x="2455" y="12248"/>
                </a:lnTo>
                <a:lnTo>
                  <a:pt x="2455" y="13226"/>
                </a:lnTo>
                <a:lnTo>
                  <a:pt x="3436" y="13226"/>
                </a:lnTo>
                <a:cubicBezTo>
                  <a:pt x="3436" y="13226"/>
                  <a:pt x="3436" y="12248"/>
                  <a:pt x="3436" y="12248"/>
                </a:cubicBezTo>
                <a:close/>
                <a:moveTo>
                  <a:pt x="3436" y="14204"/>
                </a:moveTo>
                <a:lnTo>
                  <a:pt x="2455" y="14204"/>
                </a:lnTo>
                <a:lnTo>
                  <a:pt x="2455" y="15182"/>
                </a:lnTo>
                <a:lnTo>
                  <a:pt x="3436" y="15182"/>
                </a:lnTo>
                <a:cubicBezTo>
                  <a:pt x="3436" y="15182"/>
                  <a:pt x="3436" y="14204"/>
                  <a:pt x="3436" y="14204"/>
                </a:cubicBezTo>
                <a:close/>
                <a:moveTo>
                  <a:pt x="6382" y="19095"/>
                </a:moveTo>
                <a:lnTo>
                  <a:pt x="13255" y="19095"/>
                </a:lnTo>
                <a:lnTo>
                  <a:pt x="13255" y="18117"/>
                </a:lnTo>
                <a:lnTo>
                  <a:pt x="6382" y="18117"/>
                </a:lnTo>
                <a:cubicBezTo>
                  <a:pt x="6382" y="18117"/>
                  <a:pt x="6382" y="19095"/>
                  <a:pt x="6382" y="19095"/>
                </a:cubicBezTo>
                <a:close/>
                <a:moveTo>
                  <a:pt x="18164" y="15182"/>
                </a:moveTo>
                <a:lnTo>
                  <a:pt x="19145" y="15182"/>
                </a:lnTo>
                <a:lnTo>
                  <a:pt x="19145" y="14204"/>
                </a:lnTo>
                <a:lnTo>
                  <a:pt x="18164" y="14204"/>
                </a:lnTo>
                <a:cubicBezTo>
                  <a:pt x="18164" y="14204"/>
                  <a:pt x="18164" y="15182"/>
                  <a:pt x="18164" y="15182"/>
                </a:cubicBezTo>
                <a:close/>
                <a:moveTo>
                  <a:pt x="5400" y="14204"/>
                </a:moveTo>
                <a:lnTo>
                  <a:pt x="4418" y="14204"/>
                </a:lnTo>
                <a:lnTo>
                  <a:pt x="4418" y="15182"/>
                </a:lnTo>
                <a:lnTo>
                  <a:pt x="5400" y="15182"/>
                </a:lnTo>
                <a:cubicBezTo>
                  <a:pt x="5400" y="15182"/>
                  <a:pt x="5400" y="14204"/>
                  <a:pt x="5400" y="14204"/>
                </a:cubicBezTo>
                <a:close/>
                <a:moveTo>
                  <a:pt x="14236" y="16160"/>
                </a:moveTo>
                <a:lnTo>
                  <a:pt x="13255" y="16160"/>
                </a:lnTo>
                <a:lnTo>
                  <a:pt x="13255" y="17139"/>
                </a:lnTo>
                <a:lnTo>
                  <a:pt x="14236" y="17139"/>
                </a:lnTo>
                <a:cubicBezTo>
                  <a:pt x="14236" y="17139"/>
                  <a:pt x="14236" y="16160"/>
                  <a:pt x="14236" y="16160"/>
                </a:cubicBezTo>
                <a:close/>
                <a:moveTo>
                  <a:pt x="20618" y="19584"/>
                </a:moveTo>
                <a:cubicBezTo>
                  <a:pt x="20618" y="20124"/>
                  <a:pt x="20178" y="20562"/>
                  <a:pt x="19636" y="20562"/>
                </a:cubicBezTo>
                <a:lnTo>
                  <a:pt x="1964" y="20562"/>
                </a:lnTo>
                <a:cubicBezTo>
                  <a:pt x="1421" y="20562"/>
                  <a:pt x="982" y="20124"/>
                  <a:pt x="982" y="19584"/>
                </a:cubicBezTo>
                <a:lnTo>
                  <a:pt x="982" y="11759"/>
                </a:lnTo>
                <a:cubicBezTo>
                  <a:pt x="982" y="11219"/>
                  <a:pt x="1421" y="10781"/>
                  <a:pt x="1964" y="10781"/>
                </a:cubicBezTo>
                <a:lnTo>
                  <a:pt x="19636" y="10781"/>
                </a:lnTo>
                <a:cubicBezTo>
                  <a:pt x="20178" y="10781"/>
                  <a:pt x="20618" y="11219"/>
                  <a:pt x="20618" y="11759"/>
                </a:cubicBezTo>
                <a:cubicBezTo>
                  <a:pt x="20618" y="11759"/>
                  <a:pt x="20618" y="19584"/>
                  <a:pt x="20618" y="19584"/>
                </a:cubicBezTo>
                <a:close/>
                <a:moveTo>
                  <a:pt x="19636" y="9803"/>
                </a:moveTo>
                <a:lnTo>
                  <a:pt x="10965" y="9803"/>
                </a:lnTo>
                <a:cubicBezTo>
                  <a:pt x="10831" y="9456"/>
                  <a:pt x="10774" y="9056"/>
                  <a:pt x="10870" y="8651"/>
                </a:cubicBezTo>
                <a:cubicBezTo>
                  <a:pt x="11059" y="7853"/>
                  <a:pt x="11782" y="7224"/>
                  <a:pt x="12961" y="6833"/>
                </a:cubicBezTo>
                <a:cubicBezTo>
                  <a:pt x="14940" y="6175"/>
                  <a:pt x="15841" y="4938"/>
                  <a:pt x="16249" y="4015"/>
                </a:cubicBezTo>
                <a:cubicBezTo>
                  <a:pt x="16747" y="2886"/>
                  <a:pt x="16801" y="1546"/>
                  <a:pt x="16396" y="335"/>
                </a:cubicBezTo>
                <a:cubicBezTo>
                  <a:pt x="16310" y="79"/>
                  <a:pt x="16032" y="-60"/>
                  <a:pt x="15774" y="25"/>
                </a:cubicBezTo>
                <a:cubicBezTo>
                  <a:pt x="15517" y="112"/>
                  <a:pt x="15378" y="388"/>
                  <a:pt x="15464" y="644"/>
                </a:cubicBezTo>
                <a:cubicBezTo>
                  <a:pt x="16091" y="2519"/>
                  <a:pt x="15480" y="4964"/>
                  <a:pt x="12650" y="5904"/>
                </a:cubicBezTo>
                <a:cubicBezTo>
                  <a:pt x="10733" y="6542"/>
                  <a:pt x="10105" y="7627"/>
                  <a:pt x="9915" y="8427"/>
                </a:cubicBezTo>
                <a:cubicBezTo>
                  <a:pt x="9809" y="8876"/>
                  <a:pt x="9824" y="9351"/>
                  <a:pt x="9937" y="9803"/>
                </a:cubicBezTo>
                <a:lnTo>
                  <a:pt x="1964" y="9803"/>
                </a:lnTo>
                <a:cubicBezTo>
                  <a:pt x="879" y="9803"/>
                  <a:pt x="0" y="10679"/>
                  <a:pt x="0" y="11759"/>
                </a:cubicBezTo>
                <a:lnTo>
                  <a:pt x="0" y="19584"/>
                </a:lnTo>
                <a:cubicBezTo>
                  <a:pt x="0" y="20664"/>
                  <a:pt x="879" y="21540"/>
                  <a:pt x="1964" y="21540"/>
                </a:cubicBezTo>
                <a:lnTo>
                  <a:pt x="19636" y="21540"/>
                </a:lnTo>
                <a:cubicBezTo>
                  <a:pt x="20721" y="21540"/>
                  <a:pt x="21600" y="20664"/>
                  <a:pt x="21600" y="19584"/>
                </a:cubicBezTo>
                <a:lnTo>
                  <a:pt x="21600" y="11759"/>
                </a:lnTo>
                <a:cubicBezTo>
                  <a:pt x="21600" y="10679"/>
                  <a:pt x="20721" y="9803"/>
                  <a:pt x="19636" y="9803"/>
                </a:cubicBezTo>
                <a:moveTo>
                  <a:pt x="17182" y="17139"/>
                </a:moveTo>
                <a:lnTo>
                  <a:pt x="19145" y="17139"/>
                </a:lnTo>
                <a:lnTo>
                  <a:pt x="19145" y="16160"/>
                </a:lnTo>
                <a:lnTo>
                  <a:pt x="17182" y="16160"/>
                </a:lnTo>
                <a:cubicBezTo>
                  <a:pt x="17182" y="16160"/>
                  <a:pt x="17182" y="17139"/>
                  <a:pt x="17182" y="17139"/>
                </a:cubicBezTo>
                <a:close/>
                <a:moveTo>
                  <a:pt x="14236" y="19095"/>
                </a:moveTo>
                <a:lnTo>
                  <a:pt x="15218" y="19095"/>
                </a:lnTo>
                <a:lnTo>
                  <a:pt x="15218" y="18117"/>
                </a:lnTo>
                <a:lnTo>
                  <a:pt x="14236" y="18117"/>
                </a:lnTo>
                <a:cubicBezTo>
                  <a:pt x="14236" y="18117"/>
                  <a:pt x="14236" y="19095"/>
                  <a:pt x="14236" y="19095"/>
                </a:cubicBezTo>
                <a:close/>
                <a:moveTo>
                  <a:pt x="16200" y="19095"/>
                </a:moveTo>
                <a:lnTo>
                  <a:pt x="17182" y="19095"/>
                </a:lnTo>
                <a:lnTo>
                  <a:pt x="17182" y="18117"/>
                </a:lnTo>
                <a:lnTo>
                  <a:pt x="16200" y="18117"/>
                </a:lnTo>
                <a:cubicBezTo>
                  <a:pt x="16200" y="18117"/>
                  <a:pt x="16200" y="19095"/>
                  <a:pt x="16200" y="19095"/>
                </a:cubicBezTo>
                <a:close/>
                <a:moveTo>
                  <a:pt x="18164" y="19095"/>
                </a:moveTo>
                <a:lnTo>
                  <a:pt x="19145" y="19095"/>
                </a:lnTo>
                <a:lnTo>
                  <a:pt x="19145" y="18117"/>
                </a:lnTo>
                <a:lnTo>
                  <a:pt x="18164" y="18117"/>
                </a:lnTo>
                <a:cubicBezTo>
                  <a:pt x="18164" y="18117"/>
                  <a:pt x="18164" y="19095"/>
                  <a:pt x="18164" y="19095"/>
                </a:cubicBezTo>
                <a:close/>
                <a:moveTo>
                  <a:pt x="16200" y="16160"/>
                </a:moveTo>
                <a:lnTo>
                  <a:pt x="15218" y="16160"/>
                </a:lnTo>
                <a:lnTo>
                  <a:pt x="15218" y="17139"/>
                </a:lnTo>
                <a:lnTo>
                  <a:pt x="16200" y="17139"/>
                </a:lnTo>
                <a:cubicBezTo>
                  <a:pt x="16200" y="17139"/>
                  <a:pt x="16200" y="16160"/>
                  <a:pt x="16200" y="16160"/>
                </a:cubicBezTo>
                <a:close/>
                <a:moveTo>
                  <a:pt x="18164" y="13226"/>
                </a:moveTo>
                <a:lnTo>
                  <a:pt x="19145" y="13226"/>
                </a:lnTo>
                <a:lnTo>
                  <a:pt x="19145" y="12248"/>
                </a:lnTo>
                <a:lnTo>
                  <a:pt x="18164" y="12248"/>
                </a:lnTo>
                <a:cubicBezTo>
                  <a:pt x="18164" y="12248"/>
                  <a:pt x="18164" y="13226"/>
                  <a:pt x="18164" y="13226"/>
                </a:cubicBezTo>
                <a:close/>
                <a:moveTo>
                  <a:pt x="13255" y="12248"/>
                </a:moveTo>
                <a:lnTo>
                  <a:pt x="12273" y="12248"/>
                </a:lnTo>
                <a:lnTo>
                  <a:pt x="12273" y="13226"/>
                </a:lnTo>
                <a:lnTo>
                  <a:pt x="13255" y="13226"/>
                </a:lnTo>
                <a:cubicBezTo>
                  <a:pt x="13255" y="13226"/>
                  <a:pt x="13255" y="12248"/>
                  <a:pt x="13255" y="12248"/>
                </a:cubicBezTo>
                <a:close/>
                <a:moveTo>
                  <a:pt x="13255" y="14204"/>
                </a:moveTo>
                <a:lnTo>
                  <a:pt x="12273" y="14204"/>
                </a:lnTo>
                <a:lnTo>
                  <a:pt x="12273" y="15182"/>
                </a:lnTo>
                <a:lnTo>
                  <a:pt x="13255" y="15182"/>
                </a:lnTo>
                <a:cubicBezTo>
                  <a:pt x="13255" y="15182"/>
                  <a:pt x="13255" y="14204"/>
                  <a:pt x="13255" y="14204"/>
                </a:cubicBezTo>
                <a:close/>
                <a:moveTo>
                  <a:pt x="15218" y="14204"/>
                </a:moveTo>
                <a:lnTo>
                  <a:pt x="14236" y="14204"/>
                </a:lnTo>
                <a:lnTo>
                  <a:pt x="14236" y="15182"/>
                </a:lnTo>
                <a:lnTo>
                  <a:pt x="15218" y="15182"/>
                </a:lnTo>
                <a:cubicBezTo>
                  <a:pt x="15218" y="15182"/>
                  <a:pt x="15218" y="14204"/>
                  <a:pt x="15218" y="14204"/>
                </a:cubicBezTo>
                <a:close/>
                <a:moveTo>
                  <a:pt x="17182" y="14204"/>
                </a:moveTo>
                <a:lnTo>
                  <a:pt x="16200" y="14204"/>
                </a:lnTo>
                <a:lnTo>
                  <a:pt x="16200" y="15182"/>
                </a:lnTo>
                <a:lnTo>
                  <a:pt x="17182" y="15182"/>
                </a:lnTo>
                <a:cubicBezTo>
                  <a:pt x="17182" y="15182"/>
                  <a:pt x="17182" y="14204"/>
                  <a:pt x="17182" y="14204"/>
                </a:cubicBezTo>
                <a:close/>
                <a:moveTo>
                  <a:pt x="15218" y="12248"/>
                </a:moveTo>
                <a:lnTo>
                  <a:pt x="14236" y="12248"/>
                </a:lnTo>
                <a:lnTo>
                  <a:pt x="14236" y="13226"/>
                </a:lnTo>
                <a:lnTo>
                  <a:pt x="15218" y="13226"/>
                </a:lnTo>
                <a:cubicBezTo>
                  <a:pt x="15218" y="13226"/>
                  <a:pt x="15218" y="12248"/>
                  <a:pt x="15218" y="12248"/>
                </a:cubicBezTo>
                <a:close/>
                <a:moveTo>
                  <a:pt x="17182" y="12248"/>
                </a:moveTo>
                <a:lnTo>
                  <a:pt x="16200" y="12248"/>
                </a:lnTo>
                <a:lnTo>
                  <a:pt x="16200" y="13226"/>
                </a:lnTo>
                <a:lnTo>
                  <a:pt x="17182" y="13226"/>
                </a:lnTo>
                <a:cubicBezTo>
                  <a:pt x="17182" y="13226"/>
                  <a:pt x="17182" y="12248"/>
                  <a:pt x="17182" y="12248"/>
                </a:cubicBezTo>
                <a:close/>
                <a:moveTo>
                  <a:pt x="11291" y="12248"/>
                </a:moveTo>
                <a:lnTo>
                  <a:pt x="10309" y="12248"/>
                </a:lnTo>
                <a:lnTo>
                  <a:pt x="10309" y="13226"/>
                </a:lnTo>
                <a:lnTo>
                  <a:pt x="11291" y="13226"/>
                </a:lnTo>
                <a:cubicBezTo>
                  <a:pt x="11291" y="13226"/>
                  <a:pt x="11291" y="12248"/>
                  <a:pt x="11291" y="12248"/>
                </a:cubicBezTo>
                <a:close/>
                <a:moveTo>
                  <a:pt x="5400" y="12248"/>
                </a:moveTo>
                <a:lnTo>
                  <a:pt x="4418" y="12248"/>
                </a:lnTo>
                <a:lnTo>
                  <a:pt x="4418" y="13226"/>
                </a:lnTo>
                <a:lnTo>
                  <a:pt x="5400" y="13226"/>
                </a:lnTo>
                <a:cubicBezTo>
                  <a:pt x="5400" y="13226"/>
                  <a:pt x="5400" y="12248"/>
                  <a:pt x="5400" y="12248"/>
                </a:cubicBezTo>
                <a:close/>
                <a:moveTo>
                  <a:pt x="7364" y="17139"/>
                </a:moveTo>
                <a:lnTo>
                  <a:pt x="8345" y="17139"/>
                </a:lnTo>
                <a:lnTo>
                  <a:pt x="8345" y="16160"/>
                </a:lnTo>
                <a:lnTo>
                  <a:pt x="7364" y="16160"/>
                </a:lnTo>
                <a:cubicBezTo>
                  <a:pt x="7364" y="16160"/>
                  <a:pt x="7364" y="17139"/>
                  <a:pt x="7364" y="17139"/>
                </a:cubicBezTo>
                <a:close/>
                <a:moveTo>
                  <a:pt x="7364" y="14204"/>
                </a:moveTo>
                <a:lnTo>
                  <a:pt x="6382" y="14204"/>
                </a:lnTo>
                <a:lnTo>
                  <a:pt x="6382" y="15182"/>
                </a:lnTo>
                <a:lnTo>
                  <a:pt x="7364" y="15182"/>
                </a:lnTo>
                <a:cubicBezTo>
                  <a:pt x="7364" y="15182"/>
                  <a:pt x="7364" y="14204"/>
                  <a:pt x="7364" y="14204"/>
                </a:cubicBezTo>
                <a:close/>
                <a:moveTo>
                  <a:pt x="7364" y="12248"/>
                </a:moveTo>
                <a:lnTo>
                  <a:pt x="6382" y="12248"/>
                </a:lnTo>
                <a:lnTo>
                  <a:pt x="6382" y="13226"/>
                </a:lnTo>
                <a:lnTo>
                  <a:pt x="7364" y="13226"/>
                </a:lnTo>
                <a:cubicBezTo>
                  <a:pt x="7364" y="13226"/>
                  <a:pt x="7364" y="12248"/>
                  <a:pt x="7364" y="12248"/>
                </a:cubicBezTo>
                <a:close/>
                <a:moveTo>
                  <a:pt x="9327" y="14204"/>
                </a:moveTo>
                <a:lnTo>
                  <a:pt x="8345" y="14204"/>
                </a:lnTo>
                <a:lnTo>
                  <a:pt x="8345" y="15182"/>
                </a:lnTo>
                <a:lnTo>
                  <a:pt x="9327" y="15182"/>
                </a:lnTo>
                <a:cubicBezTo>
                  <a:pt x="9327" y="15182"/>
                  <a:pt x="9327" y="14204"/>
                  <a:pt x="9327" y="14204"/>
                </a:cubicBezTo>
                <a:close/>
                <a:moveTo>
                  <a:pt x="11291" y="14204"/>
                </a:moveTo>
                <a:lnTo>
                  <a:pt x="10309" y="14204"/>
                </a:lnTo>
                <a:lnTo>
                  <a:pt x="10309" y="15182"/>
                </a:lnTo>
                <a:lnTo>
                  <a:pt x="11291" y="15182"/>
                </a:lnTo>
                <a:cubicBezTo>
                  <a:pt x="11291" y="15182"/>
                  <a:pt x="11291" y="14204"/>
                  <a:pt x="11291" y="14204"/>
                </a:cubicBezTo>
                <a:close/>
                <a:moveTo>
                  <a:pt x="9327" y="12248"/>
                </a:moveTo>
                <a:lnTo>
                  <a:pt x="8345" y="12248"/>
                </a:lnTo>
                <a:lnTo>
                  <a:pt x="8345" y="13226"/>
                </a:lnTo>
                <a:lnTo>
                  <a:pt x="9327" y="13226"/>
                </a:lnTo>
                <a:cubicBezTo>
                  <a:pt x="9327" y="13226"/>
                  <a:pt x="9327" y="12248"/>
                  <a:pt x="9327" y="12248"/>
                </a:cubicBezTo>
                <a:close/>
                <a:moveTo>
                  <a:pt x="11291" y="17139"/>
                </a:moveTo>
                <a:lnTo>
                  <a:pt x="12273" y="17139"/>
                </a:lnTo>
                <a:lnTo>
                  <a:pt x="12273" y="16160"/>
                </a:lnTo>
                <a:lnTo>
                  <a:pt x="11291" y="16160"/>
                </a:lnTo>
                <a:cubicBezTo>
                  <a:pt x="11291" y="16160"/>
                  <a:pt x="11291" y="17139"/>
                  <a:pt x="11291" y="17139"/>
                </a:cubicBezTo>
                <a:close/>
                <a:moveTo>
                  <a:pt x="9327" y="17139"/>
                </a:moveTo>
                <a:lnTo>
                  <a:pt x="10309" y="17139"/>
                </a:lnTo>
                <a:lnTo>
                  <a:pt x="10309" y="16160"/>
                </a:lnTo>
                <a:lnTo>
                  <a:pt x="9327" y="16160"/>
                </a:lnTo>
                <a:cubicBezTo>
                  <a:pt x="9327" y="16160"/>
                  <a:pt x="9327" y="17139"/>
                  <a:pt x="9327" y="17139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14" name="Shape 2685">
            <a:extLst>
              <a:ext uri="{FF2B5EF4-FFF2-40B4-BE49-F238E27FC236}">
                <a16:creationId xmlns:a16="http://schemas.microsoft.com/office/drawing/2014/main" id="{5E4E0911-77C6-E08D-81D9-BBACA7B03FE2}"/>
              </a:ext>
            </a:extLst>
          </p:cNvPr>
          <p:cNvSpPr/>
          <p:nvPr/>
        </p:nvSpPr>
        <p:spPr>
          <a:xfrm>
            <a:off x="15816446" y="174603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145"/>
                </a:moveTo>
                <a:cubicBezTo>
                  <a:pt x="20618" y="19959"/>
                  <a:pt x="19959" y="20618"/>
                  <a:pt x="19145" y="20618"/>
                </a:cubicBezTo>
                <a:cubicBezTo>
                  <a:pt x="18332" y="20618"/>
                  <a:pt x="17673" y="19959"/>
                  <a:pt x="17673" y="19145"/>
                </a:cubicBezTo>
                <a:lnTo>
                  <a:pt x="17673" y="14236"/>
                </a:lnTo>
                <a:cubicBezTo>
                  <a:pt x="17673" y="13424"/>
                  <a:pt x="18332" y="12764"/>
                  <a:pt x="19145" y="12764"/>
                </a:cubicBezTo>
                <a:cubicBezTo>
                  <a:pt x="19959" y="12764"/>
                  <a:pt x="20618" y="13424"/>
                  <a:pt x="20618" y="14236"/>
                </a:cubicBezTo>
                <a:cubicBezTo>
                  <a:pt x="20618" y="14236"/>
                  <a:pt x="20618" y="19145"/>
                  <a:pt x="20618" y="19145"/>
                </a:cubicBezTo>
                <a:close/>
                <a:moveTo>
                  <a:pt x="3927" y="14236"/>
                </a:moveTo>
                <a:lnTo>
                  <a:pt x="3927" y="19145"/>
                </a:lnTo>
                <a:cubicBezTo>
                  <a:pt x="3927" y="19959"/>
                  <a:pt x="3268" y="20618"/>
                  <a:pt x="2455" y="20618"/>
                </a:cubicBezTo>
                <a:cubicBezTo>
                  <a:pt x="1641" y="20618"/>
                  <a:pt x="982" y="19959"/>
                  <a:pt x="982" y="19145"/>
                </a:cubicBezTo>
                <a:lnTo>
                  <a:pt x="982" y="14236"/>
                </a:lnTo>
                <a:cubicBezTo>
                  <a:pt x="982" y="13424"/>
                  <a:pt x="1641" y="12764"/>
                  <a:pt x="2455" y="12764"/>
                </a:cubicBezTo>
                <a:cubicBezTo>
                  <a:pt x="3268" y="12764"/>
                  <a:pt x="3927" y="13424"/>
                  <a:pt x="3927" y="14236"/>
                </a:cubicBezTo>
                <a:moveTo>
                  <a:pt x="19636" y="11831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1831"/>
                </a:lnTo>
                <a:cubicBezTo>
                  <a:pt x="843" y="12059"/>
                  <a:pt x="0" y="13049"/>
                  <a:pt x="0" y="14236"/>
                </a:cubicBezTo>
                <a:lnTo>
                  <a:pt x="0" y="19145"/>
                </a:lnTo>
                <a:cubicBezTo>
                  <a:pt x="0" y="20501"/>
                  <a:pt x="1099" y="21600"/>
                  <a:pt x="2455" y="21600"/>
                </a:cubicBezTo>
                <a:cubicBezTo>
                  <a:pt x="3810" y="21600"/>
                  <a:pt x="4909" y="20501"/>
                  <a:pt x="4909" y="19145"/>
                </a:cubicBezTo>
                <a:lnTo>
                  <a:pt x="4909" y="14236"/>
                </a:lnTo>
                <a:cubicBezTo>
                  <a:pt x="4909" y="13049"/>
                  <a:pt x="4066" y="12059"/>
                  <a:pt x="2945" y="11831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7" y="982"/>
                  <a:pt x="18655" y="3180"/>
                  <a:pt x="18655" y="5891"/>
                </a:cubicBezTo>
                <a:lnTo>
                  <a:pt x="18655" y="11831"/>
                </a:lnTo>
                <a:cubicBezTo>
                  <a:pt x="17534" y="12059"/>
                  <a:pt x="16691" y="13049"/>
                  <a:pt x="16691" y="14236"/>
                </a:cubicBezTo>
                <a:lnTo>
                  <a:pt x="16691" y="19145"/>
                </a:lnTo>
                <a:cubicBezTo>
                  <a:pt x="16691" y="20501"/>
                  <a:pt x="17790" y="21600"/>
                  <a:pt x="19145" y="21600"/>
                </a:cubicBezTo>
                <a:cubicBezTo>
                  <a:pt x="20501" y="21600"/>
                  <a:pt x="21600" y="20501"/>
                  <a:pt x="21600" y="19145"/>
                </a:cubicBezTo>
                <a:lnTo>
                  <a:pt x="21600" y="14236"/>
                </a:lnTo>
                <a:cubicBezTo>
                  <a:pt x="21600" y="13049"/>
                  <a:pt x="20757" y="12059"/>
                  <a:pt x="19636" y="11831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15" name="Shape 2686">
            <a:extLst>
              <a:ext uri="{FF2B5EF4-FFF2-40B4-BE49-F238E27FC236}">
                <a16:creationId xmlns:a16="http://schemas.microsoft.com/office/drawing/2014/main" id="{26ADF7AA-827A-3644-8799-ACB498304F04}"/>
              </a:ext>
            </a:extLst>
          </p:cNvPr>
          <p:cNvSpPr/>
          <p:nvPr/>
        </p:nvSpPr>
        <p:spPr>
          <a:xfrm>
            <a:off x="16616546" y="174603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36" y="14727"/>
                </a:lnTo>
                <a:cubicBezTo>
                  <a:pt x="20178" y="14727"/>
                  <a:pt x="20618" y="15167"/>
                  <a:pt x="20618" y="15709"/>
                </a:cubicBez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8655" y="19145"/>
                </a:moveTo>
                <a:cubicBezTo>
                  <a:pt x="18655" y="19959"/>
                  <a:pt x="17995" y="20618"/>
                  <a:pt x="17182" y="20618"/>
                </a:cubicBezTo>
                <a:cubicBezTo>
                  <a:pt x="16368" y="20618"/>
                  <a:pt x="15709" y="19959"/>
                  <a:pt x="15709" y="19145"/>
                </a:cubicBezTo>
                <a:lnTo>
                  <a:pt x="15709" y="14236"/>
                </a:lnTo>
                <a:cubicBezTo>
                  <a:pt x="15709" y="13424"/>
                  <a:pt x="16368" y="12764"/>
                  <a:pt x="17182" y="12764"/>
                </a:cubicBezTo>
                <a:cubicBezTo>
                  <a:pt x="17995" y="12764"/>
                  <a:pt x="18655" y="13424"/>
                  <a:pt x="18655" y="14236"/>
                </a:cubicBezTo>
                <a:cubicBezTo>
                  <a:pt x="18655" y="14236"/>
                  <a:pt x="18655" y="19145"/>
                  <a:pt x="18655" y="19145"/>
                </a:cubicBezTo>
                <a:close/>
                <a:moveTo>
                  <a:pt x="4418" y="12764"/>
                </a:moveTo>
                <a:cubicBezTo>
                  <a:pt x="5231" y="12764"/>
                  <a:pt x="5891" y="13424"/>
                  <a:pt x="5891" y="14236"/>
                </a:cubicBezTo>
                <a:lnTo>
                  <a:pt x="5891" y="19145"/>
                </a:lnTo>
                <a:cubicBezTo>
                  <a:pt x="5891" y="19959"/>
                  <a:pt x="5231" y="20618"/>
                  <a:pt x="4418" y="20618"/>
                </a:cubicBezTo>
                <a:cubicBezTo>
                  <a:pt x="3605" y="20618"/>
                  <a:pt x="2945" y="19959"/>
                  <a:pt x="2945" y="19145"/>
                </a:cubicBezTo>
                <a:lnTo>
                  <a:pt x="2945" y="14236"/>
                </a:lnTo>
                <a:cubicBezTo>
                  <a:pt x="2945" y="13424"/>
                  <a:pt x="3605" y="12764"/>
                  <a:pt x="4418" y="12764"/>
                </a:cubicBezTo>
                <a:moveTo>
                  <a:pt x="1964" y="18655"/>
                </a:moveTo>
                <a:cubicBezTo>
                  <a:pt x="1422" y="18655"/>
                  <a:pt x="982" y="18215"/>
                  <a:pt x="982" y="17673"/>
                </a:cubicBezTo>
                <a:lnTo>
                  <a:pt x="982" y="15709"/>
                </a:lnTo>
                <a:cubicBezTo>
                  <a:pt x="982" y="15167"/>
                  <a:pt x="1422" y="14727"/>
                  <a:pt x="1964" y="14727"/>
                </a:cubicBezTo>
                <a:cubicBezTo>
                  <a:pt x="1964" y="14727"/>
                  <a:pt x="1964" y="18655"/>
                  <a:pt x="1964" y="18655"/>
                </a:cubicBezTo>
                <a:close/>
                <a:moveTo>
                  <a:pt x="19636" y="13745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3" y="11782"/>
                  <a:pt x="3357" y="11973"/>
                  <a:pt x="2945" y="12284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6" y="982"/>
                  <a:pt x="18655" y="3180"/>
                  <a:pt x="18655" y="5891"/>
                </a:cubicBezTo>
                <a:lnTo>
                  <a:pt x="18655" y="12284"/>
                </a:lnTo>
                <a:cubicBezTo>
                  <a:pt x="18243" y="11973"/>
                  <a:pt x="17737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59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16" name="Shape 2687">
            <a:extLst>
              <a:ext uri="{FF2B5EF4-FFF2-40B4-BE49-F238E27FC236}">
                <a16:creationId xmlns:a16="http://schemas.microsoft.com/office/drawing/2014/main" id="{631716D2-78B0-3407-02F9-8BCAF484F88C}"/>
              </a:ext>
            </a:extLst>
          </p:cNvPr>
          <p:cNvSpPr/>
          <p:nvPr/>
        </p:nvSpPr>
        <p:spPr>
          <a:xfrm>
            <a:off x="9415645" y="25460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6200"/>
                </a:moveTo>
                <a:lnTo>
                  <a:pt x="15709" y="16200"/>
                </a:lnTo>
                <a:lnTo>
                  <a:pt x="15709" y="14727"/>
                </a:lnTo>
                <a:lnTo>
                  <a:pt x="18655" y="14727"/>
                </a:lnTo>
                <a:cubicBezTo>
                  <a:pt x="18655" y="14727"/>
                  <a:pt x="18655" y="16200"/>
                  <a:pt x="18655" y="16200"/>
                </a:cubicBezTo>
                <a:close/>
                <a:moveTo>
                  <a:pt x="18655" y="18655"/>
                </a:moveTo>
                <a:lnTo>
                  <a:pt x="15709" y="18655"/>
                </a:lnTo>
                <a:lnTo>
                  <a:pt x="15709" y="17182"/>
                </a:lnTo>
                <a:lnTo>
                  <a:pt x="18655" y="17182"/>
                </a:lnTo>
                <a:cubicBezTo>
                  <a:pt x="18655" y="17182"/>
                  <a:pt x="18655" y="18655"/>
                  <a:pt x="18655" y="18655"/>
                </a:cubicBezTo>
                <a:close/>
                <a:moveTo>
                  <a:pt x="17182" y="20618"/>
                </a:moveTo>
                <a:cubicBezTo>
                  <a:pt x="16542" y="20618"/>
                  <a:pt x="16002" y="20207"/>
                  <a:pt x="15799" y="19636"/>
                </a:cubicBezTo>
                <a:lnTo>
                  <a:pt x="18564" y="19636"/>
                </a:lnTo>
                <a:cubicBezTo>
                  <a:pt x="18361" y="20207"/>
                  <a:pt x="17822" y="20618"/>
                  <a:pt x="17182" y="20618"/>
                </a:cubicBezTo>
                <a:moveTo>
                  <a:pt x="17182" y="12764"/>
                </a:moveTo>
                <a:cubicBezTo>
                  <a:pt x="17822" y="12764"/>
                  <a:pt x="18361" y="13175"/>
                  <a:pt x="18564" y="13745"/>
                </a:cubicBezTo>
                <a:lnTo>
                  <a:pt x="15799" y="13745"/>
                </a:lnTo>
                <a:cubicBezTo>
                  <a:pt x="16002" y="13175"/>
                  <a:pt x="16542" y="12764"/>
                  <a:pt x="17182" y="12764"/>
                </a:cubicBezTo>
                <a:moveTo>
                  <a:pt x="5891" y="16200"/>
                </a:moveTo>
                <a:lnTo>
                  <a:pt x="2945" y="16200"/>
                </a:lnTo>
                <a:lnTo>
                  <a:pt x="2945" y="14727"/>
                </a:lnTo>
                <a:lnTo>
                  <a:pt x="5891" y="14727"/>
                </a:lnTo>
                <a:cubicBezTo>
                  <a:pt x="5891" y="14727"/>
                  <a:pt x="5891" y="16200"/>
                  <a:pt x="5891" y="16200"/>
                </a:cubicBezTo>
                <a:close/>
                <a:moveTo>
                  <a:pt x="4418" y="12764"/>
                </a:moveTo>
                <a:cubicBezTo>
                  <a:pt x="5058" y="12764"/>
                  <a:pt x="5598" y="13175"/>
                  <a:pt x="5801" y="13745"/>
                </a:cubicBezTo>
                <a:lnTo>
                  <a:pt x="3036" y="13745"/>
                </a:lnTo>
                <a:cubicBezTo>
                  <a:pt x="3239" y="13175"/>
                  <a:pt x="3778" y="12764"/>
                  <a:pt x="4418" y="12764"/>
                </a:cubicBezTo>
                <a:moveTo>
                  <a:pt x="5891" y="18655"/>
                </a:moveTo>
                <a:lnTo>
                  <a:pt x="2945" y="18655"/>
                </a:lnTo>
                <a:lnTo>
                  <a:pt x="2945" y="17182"/>
                </a:lnTo>
                <a:lnTo>
                  <a:pt x="5891" y="17182"/>
                </a:lnTo>
                <a:cubicBezTo>
                  <a:pt x="5891" y="17182"/>
                  <a:pt x="5891" y="18655"/>
                  <a:pt x="5891" y="18655"/>
                </a:cubicBezTo>
                <a:close/>
                <a:moveTo>
                  <a:pt x="4418" y="20618"/>
                </a:moveTo>
                <a:cubicBezTo>
                  <a:pt x="3778" y="20618"/>
                  <a:pt x="3239" y="20207"/>
                  <a:pt x="3036" y="19636"/>
                </a:cubicBezTo>
                <a:lnTo>
                  <a:pt x="5801" y="19636"/>
                </a:lnTo>
                <a:cubicBezTo>
                  <a:pt x="5598" y="20207"/>
                  <a:pt x="5058" y="20618"/>
                  <a:pt x="4418" y="20618"/>
                </a:cubicBezTo>
                <a:moveTo>
                  <a:pt x="19636" y="13745"/>
                </a:moveTo>
                <a:lnTo>
                  <a:pt x="19636" y="8836"/>
                </a:lnTo>
                <a:cubicBezTo>
                  <a:pt x="19636" y="3956"/>
                  <a:pt x="15680" y="0"/>
                  <a:pt x="10800" y="0"/>
                </a:cubicBezTo>
                <a:cubicBezTo>
                  <a:pt x="5920" y="0"/>
                  <a:pt x="1964" y="3956"/>
                  <a:pt x="1964" y="8836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4" y="11782"/>
                  <a:pt x="3356" y="11971"/>
                  <a:pt x="2945" y="12282"/>
                </a:cubicBezTo>
                <a:lnTo>
                  <a:pt x="2945" y="8836"/>
                </a:lnTo>
                <a:cubicBezTo>
                  <a:pt x="2945" y="4499"/>
                  <a:pt x="6462" y="982"/>
                  <a:pt x="10800" y="982"/>
                </a:cubicBezTo>
                <a:cubicBezTo>
                  <a:pt x="15138" y="982"/>
                  <a:pt x="18655" y="4499"/>
                  <a:pt x="18655" y="8836"/>
                </a:cubicBezTo>
                <a:lnTo>
                  <a:pt x="18655" y="12282"/>
                </a:lnTo>
                <a:cubicBezTo>
                  <a:pt x="18244" y="11971"/>
                  <a:pt x="17736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60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17" name="Shape 2688">
            <a:extLst>
              <a:ext uri="{FF2B5EF4-FFF2-40B4-BE49-F238E27FC236}">
                <a16:creationId xmlns:a16="http://schemas.microsoft.com/office/drawing/2014/main" id="{C152F039-AFFB-9F8C-3F04-8AFA43A80A22}"/>
              </a:ext>
            </a:extLst>
          </p:cNvPr>
          <p:cNvSpPr/>
          <p:nvPr/>
        </p:nvSpPr>
        <p:spPr>
          <a:xfrm>
            <a:off x="10215746" y="25460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18" name="Shape 2689">
            <a:extLst>
              <a:ext uri="{FF2B5EF4-FFF2-40B4-BE49-F238E27FC236}">
                <a16:creationId xmlns:a16="http://schemas.microsoft.com/office/drawing/2014/main" id="{3CBA87D5-0C9D-328B-95E5-AD3A2E987905}"/>
              </a:ext>
            </a:extLst>
          </p:cNvPr>
          <p:cNvSpPr/>
          <p:nvPr/>
        </p:nvSpPr>
        <p:spPr>
          <a:xfrm>
            <a:off x="11015846" y="25460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1291"/>
                </a:moveTo>
                <a:lnTo>
                  <a:pt x="18655" y="7364"/>
                </a:lnTo>
                <a:cubicBezTo>
                  <a:pt x="19739" y="7364"/>
                  <a:pt x="20618" y="8243"/>
                  <a:pt x="20618" y="9327"/>
                </a:cubicBezTo>
                <a:cubicBezTo>
                  <a:pt x="20618" y="10412"/>
                  <a:pt x="19739" y="11291"/>
                  <a:pt x="18655" y="11291"/>
                </a:cubicBezTo>
                <a:moveTo>
                  <a:pt x="17673" y="17182"/>
                </a:moveTo>
                <a:cubicBezTo>
                  <a:pt x="17673" y="17453"/>
                  <a:pt x="17453" y="17673"/>
                  <a:pt x="17182" y="17673"/>
                </a:cubicBezTo>
                <a:cubicBezTo>
                  <a:pt x="16911" y="17673"/>
                  <a:pt x="16691" y="17453"/>
                  <a:pt x="16691" y="17182"/>
                </a:cubicBezTo>
                <a:lnTo>
                  <a:pt x="16691" y="1473"/>
                </a:lnTo>
                <a:cubicBezTo>
                  <a:pt x="16691" y="1202"/>
                  <a:pt x="16911" y="982"/>
                  <a:pt x="17182" y="982"/>
                </a:cubicBezTo>
                <a:cubicBezTo>
                  <a:pt x="17453" y="982"/>
                  <a:pt x="17673" y="1202"/>
                  <a:pt x="17673" y="1473"/>
                </a:cubicBezTo>
                <a:cubicBezTo>
                  <a:pt x="17673" y="1473"/>
                  <a:pt x="17673" y="17182"/>
                  <a:pt x="17673" y="17182"/>
                </a:cubicBezTo>
                <a:close/>
                <a:moveTo>
                  <a:pt x="15709" y="15780"/>
                </a:moveTo>
                <a:lnTo>
                  <a:pt x="8836" y="13718"/>
                </a:lnTo>
                <a:lnTo>
                  <a:pt x="8836" y="4937"/>
                </a:lnTo>
                <a:lnTo>
                  <a:pt x="15709" y="2875"/>
                </a:lnTo>
                <a:cubicBezTo>
                  <a:pt x="15709" y="2875"/>
                  <a:pt x="15709" y="15780"/>
                  <a:pt x="15709" y="15780"/>
                </a:cubicBezTo>
                <a:close/>
                <a:moveTo>
                  <a:pt x="9479" y="19636"/>
                </a:moveTo>
                <a:lnTo>
                  <a:pt x="9697" y="20618"/>
                </a:lnTo>
                <a:lnTo>
                  <a:pt x="6775" y="20618"/>
                </a:lnTo>
                <a:lnTo>
                  <a:pt x="6558" y="19636"/>
                </a:lnTo>
                <a:cubicBezTo>
                  <a:pt x="6558" y="19636"/>
                  <a:pt x="9479" y="19636"/>
                  <a:pt x="9479" y="19636"/>
                </a:cubicBezTo>
                <a:close/>
                <a:moveTo>
                  <a:pt x="6339" y="18655"/>
                </a:moveTo>
                <a:lnTo>
                  <a:pt x="5356" y="14232"/>
                </a:lnTo>
                <a:lnTo>
                  <a:pt x="8176" y="14545"/>
                </a:lnTo>
                <a:lnTo>
                  <a:pt x="8360" y="14600"/>
                </a:lnTo>
                <a:lnTo>
                  <a:pt x="9260" y="18655"/>
                </a:lnTo>
                <a:cubicBezTo>
                  <a:pt x="9260" y="18655"/>
                  <a:pt x="6339" y="18655"/>
                  <a:pt x="6339" y="18655"/>
                </a:cubicBezTo>
                <a:close/>
                <a:moveTo>
                  <a:pt x="982" y="12764"/>
                </a:moveTo>
                <a:lnTo>
                  <a:pt x="982" y="10800"/>
                </a:lnTo>
                <a:lnTo>
                  <a:pt x="3436" y="10800"/>
                </a:lnTo>
                <a:cubicBezTo>
                  <a:pt x="3707" y="10800"/>
                  <a:pt x="3927" y="10581"/>
                  <a:pt x="3927" y="10309"/>
                </a:cubicBezTo>
                <a:cubicBezTo>
                  <a:pt x="3927" y="10038"/>
                  <a:pt x="3707" y="9818"/>
                  <a:pt x="3436" y="9818"/>
                </a:cubicBezTo>
                <a:lnTo>
                  <a:pt x="982" y="9818"/>
                </a:lnTo>
                <a:lnTo>
                  <a:pt x="982" y="8836"/>
                </a:lnTo>
                <a:lnTo>
                  <a:pt x="2455" y="8836"/>
                </a:lnTo>
                <a:cubicBezTo>
                  <a:pt x="2725" y="8836"/>
                  <a:pt x="2945" y="8617"/>
                  <a:pt x="2945" y="8345"/>
                </a:cubicBezTo>
                <a:cubicBezTo>
                  <a:pt x="2945" y="8075"/>
                  <a:pt x="2725" y="7855"/>
                  <a:pt x="2455" y="7855"/>
                </a:cubicBezTo>
                <a:lnTo>
                  <a:pt x="982" y="7855"/>
                </a:lnTo>
                <a:lnTo>
                  <a:pt x="982" y="5891"/>
                </a:lnTo>
                <a:lnTo>
                  <a:pt x="7855" y="5128"/>
                </a:lnTo>
                <a:lnTo>
                  <a:pt x="7855" y="13528"/>
                </a:lnTo>
                <a:cubicBezTo>
                  <a:pt x="7855" y="13528"/>
                  <a:pt x="982" y="12764"/>
                  <a:pt x="982" y="12764"/>
                </a:cubicBezTo>
                <a:close/>
                <a:moveTo>
                  <a:pt x="18655" y="6382"/>
                </a:moveTo>
                <a:lnTo>
                  <a:pt x="18655" y="1473"/>
                </a:lnTo>
                <a:cubicBezTo>
                  <a:pt x="18655" y="659"/>
                  <a:pt x="17995" y="0"/>
                  <a:pt x="17182" y="0"/>
                </a:cubicBezTo>
                <a:cubicBezTo>
                  <a:pt x="16368" y="0"/>
                  <a:pt x="15709" y="659"/>
                  <a:pt x="15709" y="1473"/>
                </a:cubicBezTo>
                <a:lnTo>
                  <a:pt x="15709" y="1850"/>
                </a:lnTo>
                <a:lnTo>
                  <a:pt x="8175" y="4110"/>
                </a:ln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12764"/>
                </a:lnTo>
                <a:cubicBezTo>
                  <a:pt x="0" y="13306"/>
                  <a:pt x="440" y="13745"/>
                  <a:pt x="982" y="13745"/>
                </a:cubicBezTo>
                <a:lnTo>
                  <a:pt x="4325" y="14117"/>
                </a:lnTo>
                <a:lnTo>
                  <a:pt x="5903" y="21216"/>
                </a:lnTo>
                <a:lnTo>
                  <a:pt x="5912" y="21214"/>
                </a:lnTo>
                <a:cubicBezTo>
                  <a:pt x="5961" y="21433"/>
                  <a:pt x="6148" y="21600"/>
                  <a:pt x="6382" y="21600"/>
                </a:cubicBezTo>
                <a:lnTo>
                  <a:pt x="10309" y="21600"/>
                </a:lnTo>
                <a:cubicBezTo>
                  <a:pt x="10580" y="21600"/>
                  <a:pt x="10800" y="21381"/>
                  <a:pt x="10800" y="21109"/>
                </a:cubicBezTo>
                <a:cubicBezTo>
                  <a:pt x="10800" y="21072"/>
                  <a:pt x="10787" y="21039"/>
                  <a:pt x="10779" y="21005"/>
                </a:cubicBezTo>
                <a:lnTo>
                  <a:pt x="10788" y="21003"/>
                </a:lnTo>
                <a:lnTo>
                  <a:pt x="9437" y="14923"/>
                </a:lnTo>
                <a:lnTo>
                  <a:pt x="15709" y="16805"/>
                </a:lnTo>
                <a:lnTo>
                  <a:pt x="15709" y="17182"/>
                </a:lnTo>
                <a:cubicBezTo>
                  <a:pt x="15709" y="17995"/>
                  <a:pt x="16368" y="18655"/>
                  <a:pt x="17182" y="18655"/>
                </a:cubicBezTo>
                <a:cubicBezTo>
                  <a:pt x="17995" y="18655"/>
                  <a:pt x="18655" y="17995"/>
                  <a:pt x="18655" y="17182"/>
                </a:cubicBezTo>
                <a:lnTo>
                  <a:pt x="18655" y="12273"/>
                </a:lnTo>
                <a:cubicBezTo>
                  <a:pt x="20281" y="12273"/>
                  <a:pt x="21600" y="10954"/>
                  <a:pt x="21600" y="9327"/>
                </a:cubicBezTo>
                <a:cubicBezTo>
                  <a:pt x="21600" y="7701"/>
                  <a:pt x="20281" y="6382"/>
                  <a:pt x="18655" y="638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19" name="Shape 2690">
            <a:extLst>
              <a:ext uri="{FF2B5EF4-FFF2-40B4-BE49-F238E27FC236}">
                <a16:creationId xmlns:a16="http://schemas.microsoft.com/office/drawing/2014/main" id="{49DF5122-61B2-DB9C-DA0B-2374890C5FD9}"/>
              </a:ext>
            </a:extLst>
          </p:cNvPr>
          <p:cNvSpPr/>
          <p:nvPr/>
        </p:nvSpPr>
        <p:spPr>
          <a:xfrm>
            <a:off x="11815946" y="2565094"/>
            <a:ext cx="419100" cy="3809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880"/>
                </a:moveTo>
                <a:cubicBezTo>
                  <a:pt x="20618" y="12476"/>
                  <a:pt x="20178" y="12960"/>
                  <a:pt x="19636" y="12960"/>
                </a:cubicBezTo>
                <a:lnTo>
                  <a:pt x="19636" y="8640"/>
                </a:lnTo>
                <a:cubicBezTo>
                  <a:pt x="20178" y="8640"/>
                  <a:pt x="20618" y="9124"/>
                  <a:pt x="20618" y="9720"/>
                </a:cubicBezTo>
                <a:cubicBezTo>
                  <a:pt x="20618" y="9720"/>
                  <a:pt x="20618" y="11880"/>
                  <a:pt x="20618" y="11880"/>
                </a:cubicBezTo>
                <a:close/>
                <a:moveTo>
                  <a:pt x="18655" y="19980"/>
                </a:moveTo>
                <a:cubicBezTo>
                  <a:pt x="18655" y="20279"/>
                  <a:pt x="18434" y="20520"/>
                  <a:pt x="18164" y="20520"/>
                </a:cubicBezTo>
                <a:cubicBezTo>
                  <a:pt x="17893" y="20520"/>
                  <a:pt x="17673" y="20279"/>
                  <a:pt x="17673" y="19980"/>
                </a:cubicBezTo>
                <a:lnTo>
                  <a:pt x="17673" y="1620"/>
                </a:lnTo>
                <a:cubicBezTo>
                  <a:pt x="17673" y="1322"/>
                  <a:pt x="17893" y="1080"/>
                  <a:pt x="18164" y="1080"/>
                </a:cubicBezTo>
                <a:cubicBezTo>
                  <a:pt x="18434" y="1080"/>
                  <a:pt x="18655" y="1322"/>
                  <a:pt x="18655" y="1620"/>
                </a:cubicBezTo>
                <a:cubicBezTo>
                  <a:pt x="18655" y="1620"/>
                  <a:pt x="18655" y="19980"/>
                  <a:pt x="18655" y="19980"/>
                </a:cubicBezTo>
                <a:close/>
                <a:moveTo>
                  <a:pt x="16691" y="18404"/>
                </a:moveTo>
                <a:lnTo>
                  <a:pt x="2944" y="13512"/>
                </a:lnTo>
                <a:cubicBezTo>
                  <a:pt x="2944" y="13508"/>
                  <a:pt x="2945" y="13504"/>
                  <a:pt x="2945" y="13500"/>
                </a:cubicBezTo>
                <a:lnTo>
                  <a:pt x="2945" y="8100"/>
                </a:lnTo>
                <a:cubicBezTo>
                  <a:pt x="2945" y="8096"/>
                  <a:pt x="2944" y="8093"/>
                  <a:pt x="2944" y="8089"/>
                </a:cubicBezTo>
                <a:lnTo>
                  <a:pt x="16691" y="3197"/>
                </a:lnTo>
                <a:cubicBezTo>
                  <a:pt x="16691" y="3197"/>
                  <a:pt x="16691" y="18404"/>
                  <a:pt x="16691" y="18404"/>
                </a:cubicBezTo>
                <a:close/>
                <a:moveTo>
                  <a:pt x="12480" y="18725"/>
                </a:moveTo>
                <a:cubicBezTo>
                  <a:pt x="12316" y="19294"/>
                  <a:pt x="11764" y="19608"/>
                  <a:pt x="11247" y="19428"/>
                </a:cubicBezTo>
                <a:lnTo>
                  <a:pt x="6102" y="17625"/>
                </a:lnTo>
                <a:cubicBezTo>
                  <a:pt x="5585" y="17444"/>
                  <a:pt x="5299" y="16837"/>
                  <a:pt x="5464" y="16269"/>
                </a:cubicBezTo>
                <a:lnTo>
                  <a:pt x="5654" y="15610"/>
                </a:lnTo>
                <a:lnTo>
                  <a:pt x="12661" y="18104"/>
                </a:lnTo>
                <a:cubicBezTo>
                  <a:pt x="12661" y="18104"/>
                  <a:pt x="12480" y="18725"/>
                  <a:pt x="12480" y="18725"/>
                </a:cubicBezTo>
                <a:close/>
                <a:moveTo>
                  <a:pt x="1964" y="13500"/>
                </a:moveTo>
                <a:lnTo>
                  <a:pt x="982" y="13500"/>
                </a:lnTo>
                <a:lnTo>
                  <a:pt x="982" y="8100"/>
                </a:lnTo>
                <a:lnTo>
                  <a:pt x="1964" y="8100"/>
                </a:lnTo>
                <a:cubicBezTo>
                  <a:pt x="1964" y="8100"/>
                  <a:pt x="1964" y="13500"/>
                  <a:pt x="1964" y="13500"/>
                </a:cubicBezTo>
                <a:close/>
                <a:moveTo>
                  <a:pt x="19636" y="7560"/>
                </a:moveTo>
                <a:lnTo>
                  <a:pt x="19636" y="1620"/>
                </a:lnTo>
                <a:cubicBezTo>
                  <a:pt x="19636" y="725"/>
                  <a:pt x="18977" y="0"/>
                  <a:pt x="18164" y="0"/>
                </a:cubicBezTo>
                <a:cubicBezTo>
                  <a:pt x="17350" y="0"/>
                  <a:pt x="16691" y="725"/>
                  <a:pt x="16691" y="1620"/>
                </a:cubicBezTo>
                <a:lnTo>
                  <a:pt x="16691" y="2062"/>
                </a:lnTo>
                <a:lnTo>
                  <a:pt x="2411" y="7144"/>
                </a:lnTo>
                <a:cubicBezTo>
                  <a:pt x="2276" y="7067"/>
                  <a:pt x="2126" y="7020"/>
                  <a:pt x="1964" y="7020"/>
                </a:cubicBezTo>
                <a:lnTo>
                  <a:pt x="982" y="7020"/>
                </a:lnTo>
                <a:cubicBezTo>
                  <a:pt x="440" y="7020"/>
                  <a:pt x="0" y="7504"/>
                  <a:pt x="0" y="8100"/>
                </a:cubicBezTo>
                <a:lnTo>
                  <a:pt x="0" y="13500"/>
                </a:lnTo>
                <a:cubicBezTo>
                  <a:pt x="0" y="14097"/>
                  <a:pt x="440" y="14580"/>
                  <a:pt x="982" y="14580"/>
                </a:cubicBezTo>
                <a:lnTo>
                  <a:pt x="1964" y="14580"/>
                </a:lnTo>
                <a:cubicBezTo>
                  <a:pt x="2126" y="14580"/>
                  <a:pt x="2276" y="14533"/>
                  <a:pt x="2411" y="14457"/>
                </a:cubicBezTo>
                <a:lnTo>
                  <a:pt x="4720" y="15278"/>
                </a:lnTo>
                <a:lnTo>
                  <a:pt x="4529" y="15941"/>
                </a:lnTo>
                <a:cubicBezTo>
                  <a:pt x="4199" y="17078"/>
                  <a:pt x="4770" y="18292"/>
                  <a:pt x="5803" y="18654"/>
                </a:cubicBezTo>
                <a:lnTo>
                  <a:pt x="10949" y="20456"/>
                </a:lnTo>
                <a:cubicBezTo>
                  <a:pt x="11983" y="20819"/>
                  <a:pt x="13087" y="20190"/>
                  <a:pt x="13416" y="19053"/>
                </a:cubicBezTo>
                <a:lnTo>
                  <a:pt x="13595" y="18437"/>
                </a:lnTo>
                <a:lnTo>
                  <a:pt x="16691" y="19538"/>
                </a:lnTo>
                <a:lnTo>
                  <a:pt x="16691" y="19980"/>
                </a:lnTo>
                <a:cubicBezTo>
                  <a:pt x="16691" y="20875"/>
                  <a:pt x="17350" y="21600"/>
                  <a:pt x="18164" y="21600"/>
                </a:cubicBezTo>
                <a:cubicBezTo>
                  <a:pt x="18977" y="21600"/>
                  <a:pt x="19636" y="20875"/>
                  <a:pt x="19636" y="19980"/>
                </a:cubicBezTo>
                <a:lnTo>
                  <a:pt x="19636" y="14040"/>
                </a:lnTo>
                <a:cubicBezTo>
                  <a:pt x="20721" y="14040"/>
                  <a:pt x="21600" y="13073"/>
                  <a:pt x="21600" y="11880"/>
                </a:cubicBezTo>
                <a:lnTo>
                  <a:pt x="21600" y="9720"/>
                </a:lnTo>
                <a:cubicBezTo>
                  <a:pt x="21600" y="8527"/>
                  <a:pt x="20721" y="7560"/>
                  <a:pt x="19636" y="756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20" name="Shape 2691">
            <a:extLst>
              <a:ext uri="{FF2B5EF4-FFF2-40B4-BE49-F238E27FC236}">
                <a16:creationId xmlns:a16="http://schemas.microsoft.com/office/drawing/2014/main" id="{17F94C47-0C5E-A745-C681-1D46CFB4A39A}"/>
              </a:ext>
            </a:extLst>
          </p:cNvPr>
          <p:cNvSpPr/>
          <p:nvPr/>
        </p:nvSpPr>
        <p:spPr>
          <a:xfrm>
            <a:off x="12711295" y="2546047"/>
            <a:ext cx="2286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600" y="19924"/>
                </a:moveTo>
                <a:lnTo>
                  <a:pt x="12600" y="12476"/>
                </a:lnTo>
                <a:lnTo>
                  <a:pt x="19427" y="16200"/>
                </a:lnTo>
                <a:cubicBezTo>
                  <a:pt x="19427" y="16200"/>
                  <a:pt x="12600" y="19924"/>
                  <a:pt x="12600" y="19924"/>
                </a:cubicBezTo>
                <a:close/>
                <a:moveTo>
                  <a:pt x="12600" y="1676"/>
                </a:moveTo>
                <a:lnTo>
                  <a:pt x="19427" y="5400"/>
                </a:lnTo>
                <a:lnTo>
                  <a:pt x="12600" y="9124"/>
                </a:lnTo>
                <a:cubicBezTo>
                  <a:pt x="12600" y="9124"/>
                  <a:pt x="12600" y="1676"/>
                  <a:pt x="12600" y="1676"/>
                </a:cubicBezTo>
                <a:close/>
                <a:moveTo>
                  <a:pt x="21352" y="15862"/>
                </a:moveTo>
                <a:lnTo>
                  <a:pt x="21337" y="15854"/>
                </a:lnTo>
                <a:cubicBezTo>
                  <a:pt x="21336" y="15853"/>
                  <a:pt x="21335" y="15853"/>
                  <a:pt x="21335" y="15852"/>
                </a:cubicBezTo>
                <a:lnTo>
                  <a:pt x="12600" y="11088"/>
                </a:lnTo>
                <a:lnTo>
                  <a:pt x="12600" y="10512"/>
                </a:lnTo>
                <a:lnTo>
                  <a:pt x="21335" y="5748"/>
                </a:lnTo>
                <a:lnTo>
                  <a:pt x="21336" y="5747"/>
                </a:lnTo>
                <a:lnTo>
                  <a:pt x="21352" y="5739"/>
                </a:lnTo>
                <a:lnTo>
                  <a:pt x="21349" y="5738"/>
                </a:lnTo>
                <a:cubicBezTo>
                  <a:pt x="21503" y="5649"/>
                  <a:pt x="21600" y="5532"/>
                  <a:pt x="21600" y="5400"/>
                </a:cubicBezTo>
                <a:cubicBezTo>
                  <a:pt x="21600" y="5265"/>
                  <a:pt x="21499" y="5142"/>
                  <a:pt x="21336" y="5053"/>
                </a:cubicBezTo>
                <a:lnTo>
                  <a:pt x="12336" y="144"/>
                </a:lnTo>
                <a:cubicBezTo>
                  <a:pt x="12173" y="55"/>
                  <a:pt x="11948" y="0"/>
                  <a:pt x="11700" y="0"/>
                </a:cubicBezTo>
                <a:cubicBezTo>
                  <a:pt x="11203" y="0"/>
                  <a:pt x="10800" y="220"/>
                  <a:pt x="10800" y="491"/>
                </a:cubicBezTo>
                <a:lnTo>
                  <a:pt x="10800" y="10106"/>
                </a:lnTo>
                <a:lnTo>
                  <a:pt x="1552" y="5062"/>
                </a:lnTo>
                <a:lnTo>
                  <a:pt x="1549" y="5063"/>
                </a:lnTo>
                <a:cubicBezTo>
                  <a:pt x="1385" y="4969"/>
                  <a:pt x="1157" y="4909"/>
                  <a:pt x="900" y="4909"/>
                </a:cubicBezTo>
                <a:cubicBezTo>
                  <a:pt x="403" y="4909"/>
                  <a:pt x="0" y="5129"/>
                  <a:pt x="0" y="5400"/>
                </a:cubicBezTo>
                <a:cubicBezTo>
                  <a:pt x="0" y="5532"/>
                  <a:pt x="97" y="5649"/>
                  <a:pt x="251" y="5738"/>
                </a:cubicBezTo>
                <a:lnTo>
                  <a:pt x="248" y="5739"/>
                </a:lnTo>
                <a:lnTo>
                  <a:pt x="264" y="5747"/>
                </a:lnTo>
                <a:lnTo>
                  <a:pt x="264" y="5748"/>
                </a:lnTo>
                <a:lnTo>
                  <a:pt x="9527" y="10800"/>
                </a:lnTo>
                <a:lnTo>
                  <a:pt x="265" y="15852"/>
                </a:lnTo>
                <a:cubicBezTo>
                  <a:pt x="265" y="15853"/>
                  <a:pt x="264" y="15853"/>
                  <a:pt x="263" y="15854"/>
                </a:cubicBezTo>
                <a:lnTo>
                  <a:pt x="248" y="15862"/>
                </a:lnTo>
                <a:lnTo>
                  <a:pt x="251" y="15863"/>
                </a:lnTo>
                <a:cubicBezTo>
                  <a:pt x="97" y="15951"/>
                  <a:pt x="0" y="16069"/>
                  <a:pt x="0" y="16200"/>
                </a:cubicBezTo>
                <a:cubicBezTo>
                  <a:pt x="0" y="16471"/>
                  <a:pt x="403" y="16691"/>
                  <a:pt x="900" y="16691"/>
                </a:cubicBezTo>
                <a:cubicBezTo>
                  <a:pt x="1157" y="16691"/>
                  <a:pt x="1385" y="16631"/>
                  <a:pt x="1549" y="16537"/>
                </a:cubicBezTo>
                <a:lnTo>
                  <a:pt x="1552" y="16539"/>
                </a:lnTo>
                <a:lnTo>
                  <a:pt x="10800" y="11494"/>
                </a:lnTo>
                <a:lnTo>
                  <a:pt x="10800" y="21109"/>
                </a:lnTo>
                <a:cubicBezTo>
                  <a:pt x="10800" y="21380"/>
                  <a:pt x="11203" y="21600"/>
                  <a:pt x="11700" y="21600"/>
                </a:cubicBezTo>
                <a:cubicBezTo>
                  <a:pt x="11948" y="21600"/>
                  <a:pt x="12173" y="21546"/>
                  <a:pt x="12336" y="21456"/>
                </a:cubicBezTo>
                <a:lnTo>
                  <a:pt x="21336" y="16547"/>
                </a:lnTo>
                <a:cubicBezTo>
                  <a:pt x="21499" y="16458"/>
                  <a:pt x="21600" y="16336"/>
                  <a:pt x="21600" y="16200"/>
                </a:cubicBezTo>
                <a:cubicBezTo>
                  <a:pt x="21600" y="16069"/>
                  <a:pt x="21503" y="15951"/>
                  <a:pt x="21349" y="15863"/>
                </a:cubicBezTo>
                <a:cubicBezTo>
                  <a:pt x="21349" y="15863"/>
                  <a:pt x="21352" y="15862"/>
                  <a:pt x="21352" y="15862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21" name="Shape 2692">
            <a:extLst>
              <a:ext uri="{FF2B5EF4-FFF2-40B4-BE49-F238E27FC236}">
                <a16:creationId xmlns:a16="http://schemas.microsoft.com/office/drawing/2014/main" id="{E2669592-8AA6-5634-B3E4-8A9D40CD956F}"/>
              </a:ext>
            </a:extLst>
          </p:cNvPr>
          <p:cNvSpPr/>
          <p:nvPr/>
        </p:nvSpPr>
        <p:spPr>
          <a:xfrm>
            <a:off x="13454245" y="2546047"/>
            <a:ext cx="3429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200" y="16691"/>
                </a:moveTo>
                <a:lnTo>
                  <a:pt x="15600" y="16691"/>
                </a:lnTo>
                <a:lnTo>
                  <a:pt x="15600" y="14727"/>
                </a:lnTo>
                <a:lnTo>
                  <a:pt x="13200" y="14727"/>
                </a:lnTo>
                <a:cubicBezTo>
                  <a:pt x="13200" y="14727"/>
                  <a:pt x="13200" y="16691"/>
                  <a:pt x="13200" y="16691"/>
                </a:cubicBezTo>
                <a:close/>
                <a:moveTo>
                  <a:pt x="9600" y="10800"/>
                </a:moveTo>
                <a:lnTo>
                  <a:pt x="12000" y="10800"/>
                </a:lnTo>
                <a:lnTo>
                  <a:pt x="12000" y="8836"/>
                </a:lnTo>
                <a:lnTo>
                  <a:pt x="9600" y="8836"/>
                </a:lnTo>
                <a:cubicBezTo>
                  <a:pt x="9600" y="8836"/>
                  <a:pt x="9600" y="10800"/>
                  <a:pt x="9600" y="10800"/>
                </a:cubicBezTo>
                <a:close/>
                <a:moveTo>
                  <a:pt x="13200" y="19636"/>
                </a:moveTo>
                <a:lnTo>
                  <a:pt x="15600" y="19636"/>
                </a:lnTo>
                <a:lnTo>
                  <a:pt x="15600" y="17673"/>
                </a:lnTo>
                <a:lnTo>
                  <a:pt x="13200" y="17673"/>
                </a:lnTo>
                <a:cubicBezTo>
                  <a:pt x="13200" y="17673"/>
                  <a:pt x="13200" y="19636"/>
                  <a:pt x="13200" y="19636"/>
                </a:cubicBezTo>
                <a:close/>
                <a:moveTo>
                  <a:pt x="13200" y="13745"/>
                </a:moveTo>
                <a:lnTo>
                  <a:pt x="15600" y="13745"/>
                </a:lnTo>
                <a:lnTo>
                  <a:pt x="15600" y="11782"/>
                </a:lnTo>
                <a:lnTo>
                  <a:pt x="13200" y="11782"/>
                </a:lnTo>
                <a:cubicBezTo>
                  <a:pt x="13200" y="11782"/>
                  <a:pt x="13200" y="13745"/>
                  <a:pt x="13200" y="13745"/>
                </a:cubicBezTo>
                <a:close/>
                <a:moveTo>
                  <a:pt x="16800" y="10800"/>
                </a:moveTo>
                <a:lnTo>
                  <a:pt x="19200" y="10800"/>
                </a:lnTo>
                <a:lnTo>
                  <a:pt x="19200" y="8836"/>
                </a:lnTo>
                <a:lnTo>
                  <a:pt x="16800" y="8836"/>
                </a:lnTo>
                <a:cubicBezTo>
                  <a:pt x="16800" y="8836"/>
                  <a:pt x="16800" y="10800"/>
                  <a:pt x="16800" y="10800"/>
                </a:cubicBezTo>
                <a:close/>
                <a:moveTo>
                  <a:pt x="20400" y="19636"/>
                </a:moveTo>
                <a:cubicBezTo>
                  <a:pt x="20400" y="20178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8" y="20618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  <a:moveTo>
                  <a:pt x="13200" y="10800"/>
                </a:moveTo>
                <a:lnTo>
                  <a:pt x="15600" y="10800"/>
                </a:lnTo>
                <a:lnTo>
                  <a:pt x="15600" y="8836"/>
                </a:lnTo>
                <a:lnTo>
                  <a:pt x="13200" y="8836"/>
                </a:lnTo>
                <a:cubicBezTo>
                  <a:pt x="13200" y="8836"/>
                  <a:pt x="13200" y="10800"/>
                  <a:pt x="13200" y="10800"/>
                </a:cubicBezTo>
                <a:close/>
                <a:moveTo>
                  <a:pt x="3600" y="2945"/>
                </a:moveTo>
                <a:lnTo>
                  <a:pt x="18000" y="2945"/>
                </a:lnTo>
                <a:lnTo>
                  <a:pt x="18000" y="6873"/>
                </a:lnTo>
                <a:lnTo>
                  <a:pt x="3600" y="6873"/>
                </a:lnTo>
                <a:cubicBezTo>
                  <a:pt x="3600" y="6873"/>
                  <a:pt x="3600" y="2945"/>
                  <a:pt x="3600" y="2945"/>
                </a:cubicBezTo>
                <a:close/>
                <a:moveTo>
                  <a:pt x="2400" y="7855"/>
                </a:moveTo>
                <a:lnTo>
                  <a:pt x="19200" y="7855"/>
                </a:lnTo>
                <a:lnTo>
                  <a:pt x="19200" y="1964"/>
                </a:lnTo>
                <a:lnTo>
                  <a:pt x="2400" y="1964"/>
                </a:lnTo>
                <a:cubicBezTo>
                  <a:pt x="2400" y="1964"/>
                  <a:pt x="2400" y="7855"/>
                  <a:pt x="2400" y="7855"/>
                </a:cubicBezTo>
                <a:close/>
                <a:moveTo>
                  <a:pt x="9600" y="13745"/>
                </a:moveTo>
                <a:lnTo>
                  <a:pt x="12000" y="13745"/>
                </a:lnTo>
                <a:lnTo>
                  <a:pt x="12000" y="11782"/>
                </a:lnTo>
                <a:lnTo>
                  <a:pt x="9600" y="11782"/>
                </a:lnTo>
                <a:cubicBezTo>
                  <a:pt x="9600" y="11782"/>
                  <a:pt x="9600" y="13745"/>
                  <a:pt x="9600" y="13745"/>
                </a:cubicBezTo>
                <a:close/>
                <a:moveTo>
                  <a:pt x="16800" y="19636"/>
                </a:moveTo>
                <a:lnTo>
                  <a:pt x="19200" y="19636"/>
                </a:lnTo>
                <a:lnTo>
                  <a:pt x="19200" y="11782"/>
                </a:lnTo>
                <a:lnTo>
                  <a:pt x="16800" y="11782"/>
                </a:lnTo>
                <a:cubicBezTo>
                  <a:pt x="16800" y="11782"/>
                  <a:pt x="16800" y="19636"/>
                  <a:pt x="16800" y="19636"/>
                </a:cubicBezTo>
                <a:close/>
                <a:moveTo>
                  <a:pt x="2400" y="16691"/>
                </a:moveTo>
                <a:lnTo>
                  <a:pt x="4800" y="16691"/>
                </a:lnTo>
                <a:lnTo>
                  <a:pt x="4800" y="14727"/>
                </a:lnTo>
                <a:lnTo>
                  <a:pt x="2400" y="14727"/>
                </a:lnTo>
                <a:cubicBezTo>
                  <a:pt x="2400" y="14727"/>
                  <a:pt x="2400" y="16691"/>
                  <a:pt x="2400" y="16691"/>
                </a:cubicBezTo>
                <a:close/>
                <a:moveTo>
                  <a:pt x="2400" y="10800"/>
                </a:moveTo>
                <a:lnTo>
                  <a:pt x="4800" y="10800"/>
                </a:lnTo>
                <a:lnTo>
                  <a:pt x="4800" y="8836"/>
                </a:lnTo>
                <a:lnTo>
                  <a:pt x="2400" y="8836"/>
                </a:lnTo>
                <a:cubicBezTo>
                  <a:pt x="2400" y="8836"/>
                  <a:pt x="2400" y="10800"/>
                  <a:pt x="2400" y="10800"/>
                </a:cubicBezTo>
                <a:close/>
                <a:moveTo>
                  <a:pt x="2400" y="19636"/>
                </a:moveTo>
                <a:lnTo>
                  <a:pt x="4800" y="19636"/>
                </a:lnTo>
                <a:lnTo>
                  <a:pt x="4800" y="17673"/>
                </a:lnTo>
                <a:lnTo>
                  <a:pt x="2400" y="17673"/>
                </a:lnTo>
                <a:cubicBezTo>
                  <a:pt x="2400" y="17673"/>
                  <a:pt x="2400" y="19636"/>
                  <a:pt x="2400" y="19636"/>
                </a:cubicBezTo>
                <a:close/>
                <a:moveTo>
                  <a:pt x="2400" y="13745"/>
                </a:moveTo>
                <a:lnTo>
                  <a:pt x="4800" y="13745"/>
                </a:lnTo>
                <a:lnTo>
                  <a:pt x="4800" y="11782"/>
                </a:lnTo>
                <a:lnTo>
                  <a:pt x="2400" y="11782"/>
                </a:lnTo>
                <a:cubicBezTo>
                  <a:pt x="2400" y="11782"/>
                  <a:pt x="2400" y="13745"/>
                  <a:pt x="2400" y="13745"/>
                </a:cubicBezTo>
                <a:close/>
                <a:moveTo>
                  <a:pt x="9600" y="16691"/>
                </a:moveTo>
                <a:lnTo>
                  <a:pt x="12000" y="16691"/>
                </a:lnTo>
                <a:lnTo>
                  <a:pt x="12000" y="14727"/>
                </a:lnTo>
                <a:lnTo>
                  <a:pt x="9600" y="14727"/>
                </a:lnTo>
                <a:cubicBezTo>
                  <a:pt x="9600" y="14727"/>
                  <a:pt x="9600" y="16691"/>
                  <a:pt x="9600" y="16691"/>
                </a:cubicBezTo>
                <a:close/>
                <a:moveTo>
                  <a:pt x="6000" y="19636"/>
                </a:moveTo>
                <a:lnTo>
                  <a:pt x="8400" y="19636"/>
                </a:lnTo>
                <a:lnTo>
                  <a:pt x="8400" y="17673"/>
                </a:lnTo>
                <a:lnTo>
                  <a:pt x="6000" y="17673"/>
                </a:lnTo>
                <a:cubicBezTo>
                  <a:pt x="6000" y="17673"/>
                  <a:pt x="6000" y="19636"/>
                  <a:pt x="6000" y="19636"/>
                </a:cubicBezTo>
                <a:close/>
                <a:moveTo>
                  <a:pt x="9600" y="19636"/>
                </a:moveTo>
                <a:lnTo>
                  <a:pt x="12000" y="19636"/>
                </a:lnTo>
                <a:lnTo>
                  <a:pt x="12000" y="17673"/>
                </a:lnTo>
                <a:lnTo>
                  <a:pt x="9600" y="17673"/>
                </a:lnTo>
                <a:cubicBezTo>
                  <a:pt x="9600" y="17673"/>
                  <a:pt x="9600" y="19636"/>
                  <a:pt x="9600" y="19636"/>
                </a:cubicBezTo>
                <a:close/>
                <a:moveTo>
                  <a:pt x="6000" y="16691"/>
                </a:moveTo>
                <a:lnTo>
                  <a:pt x="8400" y="16691"/>
                </a:lnTo>
                <a:lnTo>
                  <a:pt x="8400" y="14727"/>
                </a:lnTo>
                <a:lnTo>
                  <a:pt x="6000" y="14727"/>
                </a:lnTo>
                <a:cubicBezTo>
                  <a:pt x="6000" y="14727"/>
                  <a:pt x="6000" y="16691"/>
                  <a:pt x="6000" y="16691"/>
                </a:cubicBezTo>
                <a:close/>
                <a:moveTo>
                  <a:pt x="6000" y="13745"/>
                </a:moveTo>
                <a:lnTo>
                  <a:pt x="8400" y="13745"/>
                </a:lnTo>
                <a:lnTo>
                  <a:pt x="8400" y="11782"/>
                </a:lnTo>
                <a:lnTo>
                  <a:pt x="6000" y="11782"/>
                </a:lnTo>
                <a:cubicBezTo>
                  <a:pt x="6000" y="11782"/>
                  <a:pt x="6000" y="13745"/>
                  <a:pt x="6000" y="13745"/>
                </a:cubicBezTo>
                <a:close/>
                <a:moveTo>
                  <a:pt x="6000" y="10800"/>
                </a:moveTo>
                <a:lnTo>
                  <a:pt x="8400" y="10800"/>
                </a:lnTo>
                <a:lnTo>
                  <a:pt x="8400" y="8836"/>
                </a:lnTo>
                <a:lnTo>
                  <a:pt x="6000" y="8836"/>
                </a:lnTo>
                <a:cubicBezTo>
                  <a:pt x="6000" y="8836"/>
                  <a:pt x="6000" y="10800"/>
                  <a:pt x="6000" y="10800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22" name="Shape 2693">
            <a:extLst>
              <a:ext uri="{FF2B5EF4-FFF2-40B4-BE49-F238E27FC236}">
                <a16:creationId xmlns:a16="http://schemas.microsoft.com/office/drawing/2014/main" id="{81A0B837-855F-02FC-706E-CDB21D337B8F}"/>
              </a:ext>
            </a:extLst>
          </p:cNvPr>
          <p:cNvSpPr/>
          <p:nvPr/>
        </p:nvSpPr>
        <p:spPr>
          <a:xfrm>
            <a:off x="14216246" y="25460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1782"/>
                </a:moveTo>
                <a:lnTo>
                  <a:pt x="9818" y="11782"/>
                </a:lnTo>
                <a:lnTo>
                  <a:pt x="9818" y="13745"/>
                </a:lnTo>
                <a:lnTo>
                  <a:pt x="11782" y="13745"/>
                </a:lnTo>
                <a:cubicBezTo>
                  <a:pt x="11782" y="13745"/>
                  <a:pt x="11782" y="11782"/>
                  <a:pt x="11782" y="11782"/>
                </a:cubicBezTo>
                <a:close/>
                <a:moveTo>
                  <a:pt x="7855" y="17673"/>
                </a:moveTo>
                <a:lnTo>
                  <a:pt x="9818" y="17673"/>
                </a:lnTo>
                <a:lnTo>
                  <a:pt x="9818" y="16691"/>
                </a:lnTo>
                <a:lnTo>
                  <a:pt x="7855" y="16691"/>
                </a:lnTo>
                <a:cubicBezTo>
                  <a:pt x="7855" y="16691"/>
                  <a:pt x="7855" y="17673"/>
                  <a:pt x="7855" y="17673"/>
                </a:cubicBezTo>
                <a:close/>
                <a:moveTo>
                  <a:pt x="11782" y="17673"/>
                </a:moveTo>
                <a:lnTo>
                  <a:pt x="13745" y="17673"/>
                </a:lnTo>
                <a:lnTo>
                  <a:pt x="13745" y="16691"/>
                </a:lnTo>
                <a:lnTo>
                  <a:pt x="11782" y="16691"/>
                </a:lnTo>
                <a:cubicBezTo>
                  <a:pt x="11782" y="16691"/>
                  <a:pt x="11782" y="17673"/>
                  <a:pt x="11782" y="17673"/>
                </a:cubicBezTo>
                <a:close/>
                <a:moveTo>
                  <a:pt x="12764" y="8836"/>
                </a:moveTo>
                <a:cubicBezTo>
                  <a:pt x="12492" y="8836"/>
                  <a:pt x="12273" y="9056"/>
                  <a:pt x="12273" y="9327"/>
                </a:cubicBezTo>
                <a:cubicBezTo>
                  <a:pt x="12273" y="9599"/>
                  <a:pt x="12492" y="9818"/>
                  <a:pt x="12764" y="9818"/>
                </a:cubicBezTo>
                <a:cubicBezTo>
                  <a:pt x="13035" y="9818"/>
                  <a:pt x="13255" y="9599"/>
                  <a:pt x="13255" y="9327"/>
                </a:cubicBezTo>
                <a:cubicBezTo>
                  <a:pt x="13255" y="9056"/>
                  <a:pt x="13035" y="8836"/>
                  <a:pt x="12764" y="8836"/>
                </a:cubicBezTo>
                <a:moveTo>
                  <a:pt x="3927" y="12764"/>
                </a:moveTo>
                <a:cubicBezTo>
                  <a:pt x="3927" y="11679"/>
                  <a:pt x="4806" y="10800"/>
                  <a:pt x="5891" y="10800"/>
                </a:cubicBezTo>
                <a:cubicBezTo>
                  <a:pt x="6975" y="10800"/>
                  <a:pt x="7855" y="11679"/>
                  <a:pt x="7855" y="12764"/>
                </a:cubicBezTo>
                <a:cubicBezTo>
                  <a:pt x="7855" y="13848"/>
                  <a:pt x="6975" y="14727"/>
                  <a:pt x="5891" y="14727"/>
                </a:cubicBezTo>
                <a:cubicBezTo>
                  <a:pt x="4806" y="14727"/>
                  <a:pt x="3927" y="13848"/>
                  <a:pt x="3927" y="12764"/>
                </a:cubicBezTo>
                <a:moveTo>
                  <a:pt x="17673" y="12764"/>
                </a:moveTo>
                <a:cubicBezTo>
                  <a:pt x="17673" y="13848"/>
                  <a:pt x="16794" y="14727"/>
                  <a:pt x="15709" y="14727"/>
                </a:cubicBezTo>
                <a:cubicBezTo>
                  <a:pt x="14625" y="14727"/>
                  <a:pt x="13745" y="13848"/>
                  <a:pt x="13745" y="12764"/>
                </a:cubicBezTo>
                <a:cubicBezTo>
                  <a:pt x="13745" y="11679"/>
                  <a:pt x="14625" y="10800"/>
                  <a:pt x="15709" y="10800"/>
                </a:cubicBezTo>
                <a:cubicBezTo>
                  <a:pt x="16794" y="10800"/>
                  <a:pt x="17673" y="11679"/>
                  <a:pt x="17673" y="12764"/>
                </a:cubicBezTo>
                <a:moveTo>
                  <a:pt x="20618" y="8836"/>
                </a:moveTo>
                <a:lnTo>
                  <a:pt x="19145" y="8836"/>
                </a:lnTo>
                <a:cubicBezTo>
                  <a:pt x="18874" y="8836"/>
                  <a:pt x="18655" y="9056"/>
                  <a:pt x="18655" y="9327"/>
                </a:cubicBezTo>
                <a:cubicBezTo>
                  <a:pt x="18655" y="9599"/>
                  <a:pt x="18874" y="9818"/>
                  <a:pt x="19145" y="9818"/>
                </a:cubicBezTo>
                <a:lnTo>
                  <a:pt x="20618" y="9818"/>
                </a:lnTo>
                <a:lnTo>
                  <a:pt x="20618" y="12273"/>
                </a:lnTo>
                <a:lnTo>
                  <a:pt x="18605" y="12273"/>
                </a:lnTo>
                <a:cubicBezTo>
                  <a:pt x="18370" y="10881"/>
                  <a:pt x="17167" y="9818"/>
                  <a:pt x="15709" y="9818"/>
                </a:cubicBezTo>
                <a:cubicBezTo>
                  <a:pt x="14082" y="9818"/>
                  <a:pt x="12764" y="11137"/>
                  <a:pt x="12764" y="12764"/>
                </a:cubicBezTo>
                <a:cubicBezTo>
                  <a:pt x="12764" y="14390"/>
                  <a:pt x="14082" y="15709"/>
                  <a:pt x="15709" y="15709"/>
                </a:cubicBezTo>
                <a:cubicBezTo>
                  <a:pt x="17167" y="15709"/>
                  <a:pt x="18370" y="14646"/>
                  <a:pt x="18605" y="13255"/>
                </a:cubicBezTo>
                <a:lnTo>
                  <a:pt x="20618" y="13255"/>
                </a:lnTo>
                <a:lnTo>
                  <a:pt x="20618" y="18655"/>
                </a:lnTo>
                <a:lnTo>
                  <a:pt x="982" y="18655"/>
                </a:lnTo>
                <a:lnTo>
                  <a:pt x="982" y="13255"/>
                </a:lnTo>
                <a:lnTo>
                  <a:pt x="2995" y="13255"/>
                </a:lnTo>
                <a:cubicBezTo>
                  <a:pt x="3230" y="14646"/>
                  <a:pt x="4433" y="15709"/>
                  <a:pt x="5891" y="15709"/>
                </a:cubicBezTo>
                <a:cubicBezTo>
                  <a:pt x="7517" y="15709"/>
                  <a:pt x="8836" y="14390"/>
                  <a:pt x="8836" y="12764"/>
                </a:cubicBezTo>
                <a:cubicBezTo>
                  <a:pt x="8836" y="11137"/>
                  <a:pt x="7517" y="9818"/>
                  <a:pt x="5891" y="9818"/>
                </a:cubicBezTo>
                <a:cubicBezTo>
                  <a:pt x="4433" y="9818"/>
                  <a:pt x="3230" y="10881"/>
                  <a:pt x="2995" y="12273"/>
                </a:cubicBezTo>
                <a:lnTo>
                  <a:pt x="982" y="12273"/>
                </a:lnTo>
                <a:lnTo>
                  <a:pt x="982" y="9818"/>
                </a:lnTo>
                <a:lnTo>
                  <a:pt x="2455" y="9818"/>
                </a:lnTo>
                <a:cubicBezTo>
                  <a:pt x="2726" y="9818"/>
                  <a:pt x="2945" y="9599"/>
                  <a:pt x="2945" y="9327"/>
                </a:cubicBezTo>
                <a:cubicBezTo>
                  <a:pt x="2945" y="9056"/>
                  <a:pt x="2726" y="8836"/>
                  <a:pt x="2455" y="8836"/>
                </a:cubicBezTo>
                <a:lnTo>
                  <a:pt x="982" y="8836"/>
                </a:lnTo>
                <a:lnTo>
                  <a:pt x="982" y="7855"/>
                </a:lnTo>
                <a:cubicBezTo>
                  <a:pt x="982" y="7313"/>
                  <a:pt x="1421" y="6873"/>
                  <a:pt x="1964" y="6873"/>
                </a:cubicBezTo>
                <a:lnTo>
                  <a:pt x="19636" y="6873"/>
                </a:lnTo>
                <a:cubicBezTo>
                  <a:pt x="20178" y="6873"/>
                  <a:pt x="20618" y="7313"/>
                  <a:pt x="20618" y="7855"/>
                </a:cubicBezTo>
                <a:cubicBezTo>
                  <a:pt x="20618" y="7855"/>
                  <a:pt x="20618" y="8836"/>
                  <a:pt x="20618" y="8836"/>
                </a:cubicBezTo>
                <a:close/>
                <a:moveTo>
                  <a:pt x="19636" y="20618"/>
                </a:move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20618" y="19636"/>
                </a:lnTo>
                <a:cubicBezTo>
                  <a:pt x="20618" y="20178"/>
                  <a:pt x="20178" y="20618"/>
                  <a:pt x="19636" y="20618"/>
                </a:cubicBezTo>
                <a:moveTo>
                  <a:pt x="5891" y="4909"/>
                </a:moveTo>
                <a:lnTo>
                  <a:pt x="15709" y="4909"/>
                </a:lnTo>
                <a:lnTo>
                  <a:pt x="15709" y="5891"/>
                </a:lnTo>
                <a:lnTo>
                  <a:pt x="5891" y="5891"/>
                </a:lnTo>
                <a:cubicBezTo>
                  <a:pt x="5891" y="5891"/>
                  <a:pt x="5891" y="4909"/>
                  <a:pt x="5891" y="4909"/>
                </a:cubicBezTo>
                <a:close/>
                <a:moveTo>
                  <a:pt x="19636" y="5891"/>
                </a:moveTo>
                <a:lnTo>
                  <a:pt x="19636" y="2855"/>
                </a:lnTo>
                <a:cubicBezTo>
                  <a:pt x="20207" y="2653"/>
                  <a:pt x="20618" y="2113"/>
                  <a:pt x="20618" y="1473"/>
                </a:cubicBezTo>
                <a:cubicBezTo>
                  <a:pt x="20618" y="659"/>
                  <a:pt x="19959" y="0"/>
                  <a:pt x="19145" y="0"/>
                </a:cubicBezTo>
                <a:cubicBezTo>
                  <a:pt x="18332" y="0"/>
                  <a:pt x="17673" y="659"/>
                  <a:pt x="17673" y="1473"/>
                </a:cubicBezTo>
                <a:cubicBezTo>
                  <a:pt x="17673" y="2113"/>
                  <a:pt x="18084" y="2653"/>
                  <a:pt x="18655" y="2855"/>
                </a:cubicBezTo>
                <a:lnTo>
                  <a:pt x="18655" y="5891"/>
                </a:lnTo>
                <a:lnTo>
                  <a:pt x="16691" y="5891"/>
                </a:lnTo>
                <a:lnTo>
                  <a:pt x="16691" y="4909"/>
                </a:lnTo>
                <a:cubicBezTo>
                  <a:pt x="16691" y="4367"/>
                  <a:pt x="16251" y="3927"/>
                  <a:pt x="15709" y="3927"/>
                </a:cubicBezTo>
                <a:lnTo>
                  <a:pt x="5891" y="3927"/>
                </a:lnTo>
                <a:cubicBezTo>
                  <a:pt x="5348" y="3927"/>
                  <a:pt x="4909" y="4367"/>
                  <a:pt x="4909" y="4909"/>
                </a:cubicBezTo>
                <a:lnTo>
                  <a:pt x="4909" y="5891"/>
                </a:lnTo>
                <a:lnTo>
                  <a:pt x="1964" y="5891"/>
                </a:lnTo>
                <a:cubicBezTo>
                  <a:pt x="879" y="5891"/>
                  <a:pt x="0" y="6770"/>
                  <a:pt x="0" y="7855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7855"/>
                </a:lnTo>
                <a:cubicBezTo>
                  <a:pt x="21600" y="6770"/>
                  <a:pt x="20721" y="5891"/>
                  <a:pt x="19636" y="5891"/>
                </a:cubicBezTo>
                <a:moveTo>
                  <a:pt x="10800" y="9818"/>
                </a:moveTo>
                <a:cubicBezTo>
                  <a:pt x="11071" y="9818"/>
                  <a:pt x="11291" y="9599"/>
                  <a:pt x="11291" y="9327"/>
                </a:cubicBezTo>
                <a:cubicBezTo>
                  <a:pt x="11291" y="9056"/>
                  <a:pt x="11071" y="8836"/>
                  <a:pt x="10800" y="8836"/>
                </a:cubicBezTo>
                <a:cubicBezTo>
                  <a:pt x="10529" y="8836"/>
                  <a:pt x="10309" y="9056"/>
                  <a:pt x="10309" y="9327"/>
                </a:cubicBezTo>
                <a:cubicBezTo>
                  <a:pt x="10309" y="9599"/>
                  <a:pt x="10529" y="9818"/>
                  <a:pt x="10800" y="9818"/>
                </a:cubicBezTo>
                <a:moveTo>
                  <a:pt x="9327" y="9327"/>
                </a:moveTo>
                <a:cubicBezTo>
                  <a:pt x="9327" y="9056"/>
                  <a:pt x="9108" y="8836"/>
                  <a:pt x="8836" y="8836"/>
                </a:cubicBezTo>
                <a:cubicBezTo>
                  <a:pt x="8565" y="8836"/>
                  <a:pt x="8345" y="9056"/>
                  <a:pt x="8345" y="9327"/>
                </a:cubicBezTo>
                <a:cubicBezTo>
                  <a:pt x="8345" y="9599"/>
                  <a:pt x="8565" y="9818"/>
                  <a:pt x="8836" y="9818"/>
                </a:cubicBezTo>
                <a:cubicBezTo>
                  <a:pt x="9108" y="9818"/>
                  <a:pt x="9327" y="9599"/>
                  <a:pt x="9327" y="9327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23" name="Shape 2694">
            <a:extLst>
              <a:ext uri="{FF2B5EF4-FFF2-40B4-BE49-F238E27FC236}">
                <a16:creationId xmlns:a16="http://schemas.microsoft.com/office/drawing/2014/main" id="{D11142AA-5703-DE6B-534E-9132068C7162}"/>
              </a:ext>
            </a:extLst>
          </p:cNvPr>
          <p:cNvSpPr/>
          <p:nvPr/>
        </p:nvSpPr>
        <p:spPr>
          <a:xfrm>
            <a:off x="15016346" y="25460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38" y="14727"/>
                </a:moveTo>
                <a:cubicBezTo>
                  <a:pt x="13628" y="14411"/>
                  <a:pt x="13690" y="14083"/>
                  <a:pt x="13721" y="13745"/>
                </a:cubicBezTo>
                <a:lnTo>
                  <a:pt x="2970" y="13745"/>
                </a:lnTo>
                <a:cubicBezTo>
                  <a:pt x="3001" y="14083"/>
                  <a:pt x="3063" y="14411"/>
                  <a:pt x="3153" y="14727"/>
                </a:cubicBezTo>
                <a:cubicBezTo>
                  <a:pt x="3153" y="14727"/>
                  <a:pt x="13538" y="14727"/>
                  <a:pt x="13538" y="14727"/>
                </a:cubicBezTo>
                <a:close/>
                <a:moveTo>
                  <a:pt x="18655" y="12764"/>
                </a:moveTo>
                <a:cubicBezTo>
                  <a:pt x="18383" y="12764"/>
                  <a:pt x="18164" y="12984"/>
                  <a:pt x="18164" y="13255"/>
                </a:cubicBezTo>
                <a:cubicBezTo>
                  <a:pt x="18164" y="13526"/>
                  <a:pt x="18383" y="13745"/>
                  <a:pt x="18655" y="13745"/>
                </a:cubicBezTo>
                <a:cubicBezTo>
                  <a:pt x="18926" y="13745"/>
                  <a:pt x="19145" y="13526"/>
                  <a:pt x="19145" y="13255"/>
                </a:cubicBezTo>
                <a:cubicBezTo>
                  <a:pt x="19145" y="12984"/>
                  <a:pt x="18926" y="12764"/>
                  <a:pt x="18655" y="12764"/>
                </a:cubicBezTo>
                <a:moveTo>
                  <a:pt x="18655" y="8836"/>
                </a:moveTo>
                <a:cubicBezTo>
                  <a:pt x="18112" y="8836"/>
                  <a:pt x="17673" y="9276"/>
                  <a:pt x="17673" y="9818"/>
                </a:cubicBezTo>
                <a:cubicBezTo>
                  <a:pt x="17673" y="10360"/>
                  <a:pt x="18112" y="10800"/>
                  <a:pt x="18655" y="10800"/>
                </a:cubicBezTo>
                <a:cubicBezTo>
                  <a:pt x="19197" y="10800"/>
                  <a:pt x="19636" y="10360"/>
                  <a:pt x="19636" y="9818"/>
                </a:cubicBezTo>
                <a:cubicBezTo>
                  <a:pt x="19636" y="9276"/>
                  <a:pt x="19197" y="8836"/>
                  <a:pt x="18655" y="8836"/>
                </a:cubicBezTo>
                <a:moveTo>
                  <a:pt x="20618" y="19636"/>
                </a:moveTo>
                <a:cubicBezTo>
                  <a:pt x="20618" y="20178"/>
                  <a:pt x="20179" y="20618"/>
                  <a:pt x="19636" y="20618"/>
                </a:cubicBezTo>
                <a:lnTo>
                  <a:pt x="16691" y="20618"/>
                </a:lnTo>
                <a:lnTo>
                  <a:pt x="16691" y="5891"/>
                </a:lnTo>
                <a:lnTo>
                  <a:pt x="19636" y="5891"/>
                </a:lnTo>
                <a:cubicBezTo>
                  <a:pt x="20179" y="5891"/>
                  <a:pt x="20618" y="6331"/>
                  <a:pt x="20618" y="6873"/>
                </a:cubicBezTo>
                <a:cubicBezTo>
                  <a:pt x="20618" y="6873"/>
                  <a:pt x="20618" y="19636"/>
                  <a:pt x="20618" y="19636"/>
                </a:cubicBezTo>
                <a:close/>
                <a:moveTo>
                  <a:pt x="15709" y="20618"/>
                </a:move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6873"/>
                </a:lnTo>
                <a:cubicBezTo>
                  <a:pt x="982" y="6331"/>
                  <a:pt x="1421" y="5891"/>
                  <a:pt x="1964" y="5891"/>
                </a:cubicBezTo>
                <a:lnTo>
                  <a:pt x="15709" y="5891"/>
                </a:lnTo>
                <a:cubicBezTo>
                  <a:pt x="15709" y="5891"/>
                  <a:pt x="15709" y="20618"/>
                  <a:pt x="15709" y="20618"/>
                </a:cubicBezTo>
                <a:close/>
                <a:moveTo>
                  <a:pt x="19636" y="4909"/>
                </a:moveTo>
                <a:lnTo>
                  <a:pt x="4909" y="4909"/>
                </a:lnTo>
                <a:lnTo>
                  <a:pt x="4909" y="2855"/>
                </a:lnTo>
                <a:cubicBezTo>
                  <a:pt x="5480" y="2653"/>
                  <a:pt x="5891" y="2113"/>
                  <a:pt x="5891" y="1473"/>
                </a:cubicBezTo>
                <a:cubicBezTo>
                  <a:pt x="5891" y="659"/>
                  <a:pt x="5231" y="0"/>
                  <a:pt x="4418" y="0"/>
                </a:cubicBezTo>
                <a:cubicBezTo>
                  <a:pt x="3605" y="0"/>
                  <a:pt x="2945" y="659"/>
                  <a:pt x="2945" y="1473"/>
                </a:cubicBezTo>
                <a:cubicBezTo>
                  <a:pt x="2945" y="2113"/>
                  <a:pt x="3357" y="2653"/>
                  <a:pt x="3927" y="2855"/>
                </a:cubicBezTo>
                <a:lnTo>
                  <a:pt x="3927" y="4909"/>
                </a:lnTo>
                <a:lnTo>
                  <a:pt x="1964" y="4909"/>
                </a:lnTo>
                <a:cubicBezTo>
                  <a:pt x="879" y="4909"/>
                  <a:pt x="0" y="5788"/>
                  <a:pt x="0" y="6873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6873"/>
                </a:lnTo>
                <a:cubicBezTo>
                  <a:pt x="21600" y="5788"/>
                  <a:pt x="20721" y="4909"/>
                  <a:pt x="19636" y="4909"/>
                </a:cubicBezTo>
                <a:moveTo>
                  <a:pt x="18655" y="15709"/>
                </a:moveTo>
                <a:cubicBezTo>
                  <a:pt x="18383" y="15709"/>
                  <a:pt x="18164" y="15929"/>
                  <a:pt x="18164" y="16200"/>
                </a:cubicBezTo>
                <a:cubicBezTo>
                  <a:pt x="18164" y="16471"/>
                  <a:pt x="18383" y="16691"/>
                  <a:pt x="18655" y="16691"/>
                </a:cubicBezTo>
                <a:cubicBezTo>
                  <a:pt x="18926" y="16691"/>
                  <a:pt x="19145" y="16471"/>
                  <a:pt x="19145" y="16200"/>
                </a:cubicBezTo>
                <a:cubicBezTo>
                  <a:pt x="19145" y="15929"/>
                  <a:pt x="18926" y="15709"/>
                  <a:pt x="18655" y="15709"/>
                </a:cubicBezTo>
                <a:moveTo>
                  <a:pt x="4199" y="16691"/>
                </a:moveTo>
                <a:lnTo>
                  <a:pt x="12492" y="16691"/>
                </a:lnTo>
                <a:cubicBezTo>
                  <a:pt x="12744" y="16387"/>
                  <a:pt x="12971" y="16064"/>
                  <a:pt x="13152" y="15709"/>
                </a:cubicBezTo>
                <a:lnTo>
                  <a:pt x="3539" y="15709"/>
                </a:lnTo>
                <a:cubicBezTo>
                  <a:pt x="3720" y="16064"/>
                  <a:pt x="3947" y="16387"/>
                  <a:pt x="4199" y="16691"/>
                </a:cubicBezTo>
                <a:moveTo>
                  <a:pt x="8345" y="7855"/>
                </a:moveTo>
                <a:cubicBezTo>
                  <a:pt x="7196" y="7855"/>
                  <a:pt x="6138" y="8224"/>
                  <a:pt x="5263" y="8836"/>
                </a:cubicBezTo>
                <a:lnTo>
                  <a:pt x="11428" y="8836"/>
                </a:lnTo>
                <a:cubicBezTo>
                  <a:pt x="10553" y="8224"/>
                  <a:pt x="9495" y="7855"/>
                  <a:pt x="8345" y="7855"/>
                </a:cubicBezTo>
                <a:moveTo>
                  <a:pt x="8345" y="18655"/>
                </a:moveTo>
                <a:cubicBezTo>
                  <a:pt x="9495" y="18655"/>
                  <a:pt x="10553" y="18285"/>
                  <a:pt x="11428" y="17673"/>
                </a:cubicBezTo>
                <a:lnTo>
                  <a:pt x="5263" y="17673"/>
                </a:lnTo>
                <a:cubicBezTo>
                  <a:pt x="6138" y="18285"/>
                  <a:pt x="7196" y="18655"/>
                  <a:pt x="8345" y="18655"/>
                </a:cubicBezTo>
                <a:moveTo>
                  <a:pt x="12492" y="9818"/>
                </a:moveTo>
                <a:lnTo>
                  <a:pt x="4199" y="9818"/>
                </a:lnTo>
                <a:cubicBezTo>
                  <a:pt x="3947" y="10122"/>
                  <a:pt x="3720" y="10446"/>
                  <a:pt x="3539" y="10800"/>
                </a:cubicBezTo>
                <a:lnTo>
                  <a:pt x="13152" y="10800"/>
                </a:lnTo>
                <a:cubicBezTo>
                  <a:pt x="12971" y="10446"/>
                  <a:pt x="12744" y="10122"/>
                  <a:pt x="12492" y="9818"/>
                </a:cubicBezTo>
                <a:moveTo>
                  <a:pt x="13538" y="11782"/>
                </a:moveTo>
                <a:lnTo>
                  <a:pt x="3153" y="11782"/>
                </a:lnTo>
                <a:cubicBezTo>
                  <a:pt x="3063" y="12098"/>
                  <a:pt x="3001" y="12427"/>
                  <a:pt x="2970" y="12764"/>
                </a:cubicBezTo>
                <a:lnTo>
                  <a:pt x="13721" y="12764"/>
                </a:lnTo>
                <a:cubicBezTo>
                  <a:pt x="13690" y="12427"/>
                  <a:pt x="13628" y="12098"/>
                  <a:pt x="13538" y="11782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24" name="Shape 2695">
            <a:extLst>
              <a:ext uri="{FF2B5EF4-FFF2-40B4-BE49-F238E27FC236}">
                <a16:creationId xmlns:a16="http://schemas.microsoft.com/office/drawing/2014/main" id="{6A0913D3-6888-999A-156A-6BEFF12CB021}"/>
              </a:ext>
            </a:extLst>
          </p:cNvPr>
          <p:cNvSpPr/>
          <p:nvPr/>
        </p:nvSpPr>
        <p:spPr>
          <a:xfrm>
            <a:off x="15816446" y="25460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5218"/>
                </a:moveTo>
                <a:cubicBezTo>
                  <a:pt x="14727" y="15490"/>
                  <a:pt x="14947" y="15709"/>
                  <a:pt x="15218" y="15709"/>
                </a:cubicBezTo>
                <a:cubicBezTo>
                  <a:pt x="15490" y="15709"/>
                  <a:pt x="15709" y="15490"/>
                  <a:pt x="15709" y="15218"/>
                </a:cubicBezTo>
                <a:cubicBezTo>
                  <a:pt x="15709" y="14947"/>
                  <a:pt x="15490" y="14727"/>
                  <a:pt x="15218" y="14727"/>
                </a:cubicBezTo>
                <a:cubicBezTo>
                  <a:pt x="14947" y="14727"/>
                  <a:pt x="14727" y="14947"/>
                  <a:pt x="14727" y="15218"/>
                </a:cubicBezTo>
                <a:moveTo>
                  <a:pt x="20618" y="12764"/>
                </a:moveTo>
                <a:lnTo>
                  <a:pt x="17673" y="12764"/>
                </a:lnTo>
                <a:lnTo>
                  <a:pt x="17673" y="3927"/>
                </a:lnTo>
                <a:lnTo>
                  <a:pt x="3927" y="3927"/>
                </a:lnTo>
                <a:lnTo>
                  <a:pt x="3927" y="9510"/>
                </a:lnTo>
                <a:cubicBezTo>
                  <a:pt x="3308" y="10442"/>
                  <a:pt x="2945" y="11560"/>
                  <a:pt x="2945" y="12764"/>
                </a:cubicBezTo>
                <a:lnTo>
                  <a:pt x="982" y="12764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2764"/>
                  <a:pt x="20618" y="12764"/>
                </a:cubicBezTo>
                <a:close/>
                <a:moveTo>
                  <a:pt x="9327" y="12764"/>
                </a:moveTo>
                <a:cubicBezTo>
                  <a:pt x="9327" y="13035"/>
                  <a:pt x="9108" y="13255"/>
                  <a:pt x="8836" y="13255"/>
                </a:cubicBezTo>
                <a:cubicBezTo>
                  <a:pt x="8565" y="13255"/>
                  <a:pt x="8345" y="13035"/>
                  <a:pt x="8345" y="12764"/>
                </a:cubicBezTo>
                <a:cubicBezTo>
                  <a:pt x="8345" y="12493"/>
                  <a:pt x="8565" y="12273"/>
                  <a:pt x="8836" y="12273"/>
                </a:cubicBezTo>
                <a:cubicBezTo>
                  <a:pt x="9108" y="12273"/>
                  <a:pt x="9327" y="12493"/>
                  <a:pt x="9327" y="12764"/>
                </a:cubicBezTo>
                <a:moveTo>
                  <a:pt x="8836" y="7855"/>
                </a:moveTo>
                <a:cubicBezTo>
                  <a:pt x="10295" y="7855"/>
                  <a:pt x="11601" y="8494"/>
                  <a:pt x="12500" y="9504"/>
                </a:cubicBezTo>
                <a:lnTo>
                  <a:pt x="10301" y="12846"/>
                </a:lnTo>
                <a:cubicBezTo>
                  <a:pt x="10302" y="12818"/>
                  <a:pt x="10309" y="12792"/>
                  <a:pt x="10309" y="12764"/>
                </a:cubicBezTo>
                <a:cubicBezTo>
                  <a:pt x="10309" y="11951"/>
                  <a:pt x="9649" y="11291"/>
                  <a:pt x="8836" y="11291"/>
                </a:cubicBezTo>
                <a:cubicBezTo>
                  <a:pt x="8023" y="11291"/>
                  <a:pt x="7364" y="11951"/>
                  <a:pt x="7364" y="12764"/>
                </a:cubicBezTo>
                <a:cubicBezTo>
                  <a:pt x="7364" y="13577"/>
                  <a:pt x="8023" y="14236"/>
                  <a:pt x="8836" y="14236"/>
                </a:cubicBezTo>
                <a:cubicBezTo>
                  <a:pt x="9072" y="14236"/>
                  <a:pt x="9293" y="14175"/>
                  <a:pt x="9491" y="14076"/>
                </a:cubicBezTo>
                <a:lnTo>
                  <a:pt x="8925" y="14938"/>
                </a:lnTo>
                <a:lnTo>
                  <a:pt x="8639" y="14741"/>
                </a:lnTo>
                <a:lnTo>
                  <a:pt x="7962" y="16664"/>
                </a:lnTo>
                <a:lnTo>
                  <a:pt x="8494" y="17043"/>
                </a:lnTo>
                <a:lnTo>
                  <a:pt x="8881" y="16700"/>
                </a:lnTo>
                <a:lnTo>
                  <a:pt x="10064" y="16936"/>
                </a:lnTo>
                <a:lnTo>
                  <a:pt x="9561" y="16099"/>
                </a:lnTo>
                <a:lnTo>
                  <a:pt x="10020" y="15694"/>
                </a:lnTo>
                <a:lnTo>
                  <a:pt x="9423" y="15282"/>
                </a:lnTo>
                <a:lnTo>
                  <a:pt x="9736" y="15491"/>
                </a:lnTo>
                <a:lnTo>
                  <a:pt x="13114" y="10359"/>
                </a:lnTo>
                <a:cubicBezTo>
                  <a:pt x="13514" y="11069"/>
                  <a:pt x="13745" y="11889"/>
                  <a:pt x="13745" y="12764"/>
                </a:cubicBezTo>
                <a:cubicBezTo>
                  <a:pt x="13745" y="15475"/>
                  <a:pt x="11548" y="17673"/>
                  <a:pt x="8836" y="17673"/>
                </a:cubicBezTo>
                <a:cubicBezTo>
                  <a:pt x="6125" y="17673"/>
                  <a:pt x="3927" y="15475"/>
                  <a:pt x="3927" y="12764"/>
                </a:cubicBezTo>
                <a:cubicBezTo>
                  <a:pt x="3927" y="10053"/>
                  <a:pt x="6125" y="7855"/>
                  <a:pt x="8836" y="7855"/>
                </a:cubicBezTo>
                <a:moveTo>
                  <a:pt x="14727" y="5891"/>
                </a:moveTo>
                <a:cubicBezTo>
                  <a:pt x="14186" y="5891"/>
                  <a:pt x="13745" y="6331"/>
                  <a:pt x="13745" y="6873"/>
                </a:cubicBezTo>
                <a:cubicBezTo>
                  <a:pt x="13745" y="7062"/>
                  <a:pt x="13802" y="7237"/>
                  <a:pt x="13894" y="7386"/>
                </a:cubicBezTo>
                <a:lnTo>
                  <a:pt x="13057" y="8659"/>
                </a:lnTo>
                <a:cubicBezTo>
                  <a:pt x="11987" y="7558"/>
                  <a:pt x="10492" y="6873"/>
                  <a:pt x="8836" y="6873"/>
                </a:cubicBezTo>
                <a:cubicBezTo>
                  <a:pt x="7325" y="6873"/>
                  <a:pt x="5952" y="7447"/>
                  <a:pt x="4909" y="8382"/>
                </a:cubicBezTo>
                <a:lnTo>
                  <a:pt x="4909" y="4909"/>
                </a:lnTo>
                <a:lnTo>
                  <a:pt x="16691" y="4909"/>
                </a:lnTo>
                <a:lnTo>
                  <a:pt x="16691" y="16691"/>
                </a:lnTo>
                <a:lnTo>
                  <a:pt x="13219" y="16691"/>
                </a:lnTo>
                <a:cubicBezTo>
                  <a:pt x="14154" y="15648"/>
                  <a:pt x="14727" y="14275"/>
                  <a:pt x="14727" y="12764"/>
                </a:cubicBezTo>
                <a:cubicBezTo>
                  <a:pt x="14727" y="11536"/>
                  <a:pt x="14351" y="10398"/>
                  <a:pt x="13709" y="9453"/>
                </a:cubicBezTo>
                <a:lnTo>
                  <a:pt x="14764" y="7851"/>
                </a:lnTo>
                <a:cubicBezTo>
                  <a:pt x="15288" y="7832"/>
                  <a:pt x="15709" y="7402"/>
                  <a:pt x="15709" y="6873"/>
                </a:cubicBezTo>
                <a:cubicBezTo>
                  <a:pt x="15709" y="6331"/>
                  <a:pt x="15269" y="5891"/>
                  <a:pt x="14727" y="5891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3745"/>
                </a:lnTo>
                <a:lnTo>
                  <a:pt x="3034" y="13745"/>
                </a:lnTo>
                <a:cubicBezTo>
                  <a:pt x="3502" y="16531"/>
                  <a:pt x="5918" y="18655"/>
                  <a:pt x="8836" y="18655"/>
                </a:cubicBezTo>
                <a:cubicBezTo>
                  <a:pt x="10040" y="18655"/>
                  <a:pt x="11158" y="18292"/>
                  <a:pt x="12090" y="17673"/>
                </a:cubicBezTo>
                <a:lnTo>
                  <a:pt x="17673" y="17673"/>
                </a:lnTo>
                <a:lnTo>
                  <a:pt x="17673" y="13745"/>
                </a:lnTo>
                <a:lnTo>
                  <a:pt x="20618" y="13745"/>
                </a:lnTo>
                <a:cubicBezTo>
                  <a:pt x="20618" y="13745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25" name="Shape 2696">
            <a:extLst>
              <a:ext uri="{FF2B5EF4-FFF2-40B4-BE49-F238E27FC236}">
                <a16:creationId xmlns:a16="http://schemas.microsoft.com/office/drawing/2014/main" id="{8C784406-8D21-0021-AC5E-F5A9AD2CD3C8}"/>
              </a:ext>
            </a:extLst>
          </p:cNvPr>
          <p:cNvSpPr/>
          <p:nvPr/>
        </p:nvSpPr>
        <p:spPr>
          <a:xfrm>
            <a:off x="16616546" y="2546047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19636"/>
                </a:moveTo>
                <a:cubicBezTo>
                  <a:pt x="12764" y="20178"/>
                  <a:pt x="12324" y="20618"/>
                  <a:pt x="11782" y="20618"/>
                </a:cubicBezTo>
                <a:lnTo>
                  <a:pt x="9818" y="20618"/>
                </a:lnTo>
                <a:cubicBezTo>
                  <a:pt x="9276" y="20618"/>
                  <a:pt x="8836" y="20178"/>
                  <a:pt x="8836" y="19636"/>
                </a:cubicBezTo>
                <a:lnTo>
                  <a:pt x="8836" y="17673"/>
                </a:lnTo>
                <a:cubicBezTo>
                  <a:pt x="8836" y="1713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7131"/>
                  <a:pt x="12764" y="17673"/>
                </a:cubicBezTo>
                <a:cubicBezTo>
                  <a:pt x="12764" y="17673"/>
                  <a:pt x="12764" y="19636"/>
                  <a:pt x="12764" y="19636"/>
                </a:cubicBezTo>
                <a:close/>
                <a:moveTo>
                  <a:pt x="11782" y="15709"/>
                </a:moveTo>
                <a:lnTo>
                  <a:pt x="9818" y="15709"/>
                </a:lnTo>
                <a:cubicBezTo>
                  <a:pt x="8734" y="15709"/>
                  <a:pt x="7855" y="16588"/>
                  <a:pt x="7855" y="17673"/>
                </a:cubicBezTo>
                <a:lnTo>
                  <a:pt x="7855" y="19636"/>
                </a:lnTo>
                <a:cubicBezTo>
                  <a:pt x="7855" y="20721"/>
                  <a:pt x="8734" y="21600"/>
                  <a:pt x="9818" y="21600"/>
                </a:cubicBezTo>
                <a:lnTo>
                  <a:pt x="11782" y="21600"/>
                </a:lnTo>
                <a:cubicBezTo>
                  <a:pt x="12866" y="21600"/>
                  <a:pt x="13745" y="20721"/>
                  <a:pt x="13745" y="19636"/>
                </a:cubicBezTo>
                <a:lnTo>
                  <a:pt x="13745" y="17673"/>
                </a:lnTo>
                <a:cubicBezTo>
                  <a:pt x="13745" y="16588"/>
                  <a:pt x="12866" y="15709"/>
                  <a:pt x="11782" y="157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cubicBezTo>
                  <a:pt x="17131" y="20618"/>
                  <a:pt x="16691" y="20178"/>
                  <a:pt x="16691" y="19636"/>
                </a:cubicBezTo>
                <a:lnTo>
                  <a:pt x="16691" y="17673"/>
                </a:lnTo>
                <a:cubicBezTo>
                  <a:pt x="16691" y="17131"/>
                  <a:pt x="17131" y="16691"/>
                  <a:pt x="17673" y="16691"/>
                </a:cubicBezTo>
                <a:lnTo>
                  <a:pt x="19636" y="16691"/>
                </a:lnTo>
                <a:cubicBezTo>
                  <a:pt x="20178" y="16691"/>
                  <a:pt x="20618" y="17131"/>
                  <a:pt x="20618" y="17673"/>
                </a:cubicBezTo>
                <a:cubicBezTo>
                  <a:pt x="20618" y="17673"/>
                  <a:pt x="20618" y="19636"/>
                  <a:pt x="20618" y="19636"/>
                </a:cubicBezTo>
                <a:close/>
                <a:moveTo>
                  <a:pt x="19636" y="15709"/>
                </a:moveTo>
                <a:lnTo>
                  <a:pt x="17673" y="15709"/>
                </a:lnTo>
                <a:cubicBezTo>
                  <a:pt x="16588" y="15709"/>
                  <a:pt x="15709" y="16588"/>
                  <a:pt x="15709" y="17673"/>
                </a:cubicBezTo>
                <a:lnTo>
                  <a:pt x="15709" y="19636"/>
                </a:lnTo>
                <a:cubicBezTo>
                  <a:pt x="15709" y="20721"/>
                  <a:pt x="16588" y="21600"/>
                  <a:pt x="17673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7673"/>
                </a:lnTo>
                <a:cubicBezTo>
                  <a:pt x="21600" y="16588"/>
                  <a:pt x="20721" y="15709"/>
                  <a:pt x="19636" y="15709"/>
                </a:cubicBezTo>
                <a:moveTo>
                  <a:pt x="4909" y="19636"/>
                </a:moveTo>
                <a:cubicBezTo>
                  <a:pt x="4909" y="20178"/>
                  <a:pt x="4469" y="20618"/>
                  <a:pt x="3927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7673"/>
                </a:lnTo>
                <a:cubicBezTo>
                  <a:pt x="982" y="17131"/>
                  <a:pt x="1422" y="16691"/>
                  <a:pt x="1964" y="16691"/>
                </a:cubicBezTo>
                <a:lnTo>
                  <a:pt x="3927" y="16691"/>
                </a:lnTo>
                <a:cubicBezTo>
                  <a:pt x="4469" y="16691"/>
                  <a:pt x="4909" y="17131"/>
                  <a:pt x="4909" y="17673"/>
                </a:cubicBezTo>
                <a:cubicBezTo>
                  <a:pt x="4909" y="17673"/>
                  <a:pt x="4909" y="19636"/>
                  <a:pt x="4909" y="19636"/>
                </a:cubicBezTo>
                <a:close/>
                <a:moveTo>
                  <a:pt x="3927" y="15709"/>
                </a:moveTo>
                <a:lnTo>
                  <a:pt x="1964" y="15709"/>
                </a:lnTo>
                <a:cubicBezTo>
                  <a:pt x="879" y="15709"/>
                  <a:pt x="0" y="16588"/>
                  <a:pt x="0" y="17673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3927" y="21600"/>
                </a:lnTo>
                <a:cubicBezTo>
                  <a:pt x="5012" y="21600"/>
                  <a:pt x="5891" y="20721"/>
                  <a:pt x="5891" y="19636"/>
                </a:cubicBezTo>
                <a:lnTo>
                  <a:pt x="5891" y="17673"/>
                </a:lnTo>
                <a:cubicBezTo>
                  <a:pt x="5891" y="16588"/>
                  <a:pt x="5012" y="15709"/>
                  <a:pt x="3927" y="15709"/>
                </a:cubicBezTo>
                <a:moveTo>
                  <a:pt x="2945" y="14727"/>
                </a:moveTo>
                <a:cubicBezTo>
                  <a:pt x="3217" y="14727"/>
                  <a:pt x="3436" y="14507"/>
                  <a:pt x="3436" y="14236"/>
                </a:cubicBezTo>
                <a:lnTo>
                  <a:pt x="3436" y="10800"/>
                </a:lnTo>
                <a:lnTo>
                  <a:pt x="10309" y="10800"/>
                </a:lnTo>
                <a:lnTo>
                  <a:pt x="10309" y="14236"/>
                </a:lnTo>
                <a:cubicBezTo>
                  <a:pt x="10309" y="14507"/>
                  <a:pt x="10529" y="14727"/>
                  <a:pt x="10800" y="14727"/>
                </a:cubicBezTo>
                <a:cubicBezTo>
                  <a:pt x="11071" y="14727"/>
                  <a:pt x="11291" y="14507"/>
                  <a:pt x="11291" y="14236"/>
                </a:cubicBezTo>
                <a:lnTo>
                  <a:pt x="11291" y="10800"/>
                </a:lnTo>
                <a:lnTo>
                  <a:pt x="18164" y="10800"/>
                </a:lnTo>
                <a:lnTo>
                  <a:pt x="18164" y="14236"/>
                </a:lnTo>
                <a:cubicBezTo>
                  <a:pt x="18164" y="14507"/>
                  <a:pt x="18384" y="14727"/>
                  <a:pt x="18655" y="14727"/>
                </a:cubicBezTo>
                <a:cubicBezTo>
                  <a:pt x="18926" y="14727"/>
                  <a:pt x="19145" y="14507"/>
                  <a:pt x="19145" y="14236"/>
                </a:cubicBezTo>
                <a:lnTo>
                  <a:pt x="19145" y="10309"/>
                </a:lnTo>
                <a:cubicBezTo>
                  <a:pt x="19145" y="10038"/>
                  <a:pt x="18926" y="9818"/>
                  <a:pt x="18655" y="9818"/>
                </a:cubicBezTo>
                <a:lnTo>
                  <a:pt x="11291" y="9818"/>
                </a:lnTo>
                <a:lnTo>
                  <a:pt x="11291" y="7364"/>
                </a:lnTo>
                <a:cubicBezTo>
                  <a:pt x="11291" y="7093"/>
                  <a:pt x="11071" y="6873"/>
                  <a:pt x="10800" y="6873"/>
                </a:cubicBezTo>
                <a:cubicBezTo>
                  <a:pt x="10529" y="6873"/>
                  <a:pt x="10309" y="7093"/>
                  <a:pt x="10309" y="7364"/>
                </a:cubicBezTo>
                <a:lnTo>
                  <a:pt x="10309" y="9818"/>
                </a:lnTo>
                <a:lnTo>
                  <a:pt x="2945" y="9818"/>
                </a:lnTo>
                <a:cubicBezTo>
                  <a:pt x="2674" y="9818"/>
                  <a:pt x="2455" y="10038"/>
                  <a:pt x="2455" y="10309"/>
                </a:cubicBezTo>
                <a:lnTo>
                  <a:pt x="2455" y="14236"/>
                </a:lnTo>
                <a:cubicBezTo>
                  <a:pt x="2455" y="14507"/>
                  <a:pt x="2674" y="14727"/>
                  <a:pt x="2945" y="14727"/>
                </a:cubicBezTo>
                <a:moveTo>
                  <a:pt x="8836" y="1964"/>
                </a:moveTo>
                <a:cubicBezTo>
                  <a:pt x="8836" y="1422"/>
                  <a:pt x="9276" y="982"/>
                  <a:pt x="9818" y="982"/>
                </a:cubicBezTo>
                <a:lnTo>
                  <a:pt x="11782" y="982"/>
                </a:lnTo>
                <a:cubicBezTo>
                  <a:pt x="12324" y="982"/>
                  <a:pt x="12764" y="1422"/>
                  <a:pt x="12764" y="1964"/>
                </a:cubicBezTo>
                <a:lnTo>
                  <a:pt x="12764" y="3927"/>
                </a:lnTo>
                <a:cubicBezTo>
                  <a:pt x="12764" y="446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4469"/>
                  <a:pt x="8836" y="3927"/>
                </a:cubicBezTo>
                <a:cubicBezTo>
                  <a:pt x="8836" y="3927"/>
                  <a:pt x="8836" y="1964"/>
                  <a:pt x="8836" y="1964"/>
                </a:cubicBezTo>
                <a:close/>
                <a:moveTo>
                  <a:pt x="9818" y="5891"/>
                </a:moveTo>
                <a:lnTo>
                  <a:pt x="11782" y="5891"/>
                </a:lnTo>
                <a:cubicBezTo>
                  <a:pt x="12866" y="5891"/>
                  <a:pt x="13745" y="5012"/>
                  <a:pt x="13745" y="3927"/>
                </a:cubicBezTo>
                <a:lnTo>
                  <a:pt x="13745" y="1964"/>
                </a:lnTo>
                <a:cubicBezTo>
                  <a:pt x="13745" y="879"/>
                  <a:pt x="12866" y="0"/>
                  <a:pt x="11782" y="0"/>
                </a:cubicBezTo>
                <a:lnTo>
                  <a:pt x="9818" y="0"/>
                </a:lnTo>
                <a:cubicBezTo>
                  <a:pt x="8734" y="0"/>
                  <a:pt x="7855" y="879"/>
                  <a:pt x="7855" y="1964"/>
                </a:cubicBezTo>
                <a:lnTo>
                  <a:pt x="7855" y="3927"/>
                </a:lnTo>
                <a:cubicBezTo>
                  <a:pt x="7855" y="5012"/>
                  <a:pt x="8734" y="5891"/>
                  <a:pt x="9818" y="5891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26" name="Shape 2697">
            <a:extLst>
              <a:ext uri="{FF2B5EF4-FFF2-40B4-BE49-F238E27FC236}">
                <a16:creationId xmlns:a16="http://schemas.microsoft.com/office/drawing/2014/main" id="{A9121EBC-6BF5-C47A-093E-69D862D69800}"/>
              </a:ext>
            </a:extLst>
          </p:cNvPr>
          <p:cNvSpPr/>
          <p:nvPr/>
        </p:nvSpPr>
        <p:spPr>
          <a:xfrm>
            <a:off x="9434694" y="3346062"/>
            <a:ext cx="3810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020" y="13745"/>
                </a:moveTo>
                <a:lnTo>
                  <a:pt x="4860" y="13745"/>
                </a:lnTo>
                <a:lnTo>
                  <a:pt x="4860" y="15709"/>
                </a:lnTo>
                <a:lnTo>
                  <a:pt x="7020" y="15709"/>
                </a:lnTo>
                <a:cubicBezTo>
                  <a:pt x="7020" y="15709"/>
                  <a:pt x="7020" y="13745"/>
                  <a:pt x="7020" y="13745"/>
                </a:cubicBezTo>
                <a:close/>
                <a:moveTo>
                  <a:pt x="5400" y="10800"/>
                </a:moveTo>
                <a:lnTo>
                  <a:pt x="3240" y="10800"/>
                </a:lnTo>
                <a:lnTo>
                  <a:pt x="3240" y="12764"/>
                </a:lnTo>
                <a:lnTo>
                  <a:pt x="5400" y="12764"/>
                </a:lnTo>
                <a:cubicBezTo>
                  <a:pt x="5400" y="12764"/>
                  <a:pt x="5400" y="10800"/>
                  <a:pt x="5400" y="10800"/>
                </a:cubicBezTo>
                <a:close/>
                <a:moveTo>
                  <a:pt x="5940" y="18655"/>
                </a:moveTo>
                <a:lnTo>
                  <a:pt x="15660" y="18655"/>
                </a:lnTo>
                <a:lnTo>
                  <a:pt x="15660" y="16691"/>
                </a:lnTo>
                <a:lnTo>
                  <a:pt x="5940" y="16691"/>
                </a:lnTo>
                <a:cubicBezTo>
                  <a:pt x="5940" y="16691"/>
                  <a:pt x="5940" y="18655"/>
                  <a:pt x="5940" y="18655"/>
                </a:cubicBezTo>
                <a:close/>
                <a:moveTo>
                  <a:pt x="20520" y="19636"/>
                </a:moveTo>
                <a:cubicBezTo>
                  <a:pt x="20520" y="20179"/>
                  <a:pt x="20036" y="20618"/>
                  <a:pt x="19440" y="20618"/>
                </a:cubicBezTo>
                <a:lnTo>
                  <a:pt x="2160" y="20618"/>
                </a:lnTo>
                <a:cubicBezTo>
                  <a:pt x="1564" y="20618"/>
                  <a:pt x="1080" y="20179"/>
                  <a:pt x="1080" y="19636"/>
                </a:cubicBezTo>
                <a:lnTo>
                  <a:pt x="1080" y="9818"/>
                </a:lnTo>
                <a:cubicBezTo>
                  <a:pt x="1080" y="9276"/>
                  <a:pt x="1564" y="8836"/>
                  <a:pt x="2160" y="8836"/>
                </a:cubicBezTo>
                <a:lnTo>
                  <a:pt x="19440" y="8836"/>
                </a:lnTo>
                <a:cubicBezTo>
                  <a:pt x="20036" y="8836"/>
                  <a:pt x="20520" y="9276"/>
                  <a:pt x="20520" y="9818"/>
                </a:cubicBezTo>
                <a:cubicBezTo>
                  <a:pt x="20520" y="9818"/>
                  <a:pt x="20520" y="19636"/>
                  <a:pt x="20520" y="19636"/>
                </a:cubicBezTo>
                <a:close/>
                <a:moveTo>
                  <a:pt x="19440" y="7855"/>
                </a:moveTo>
                <a:lnTo>
                  <a:pt x="2160" y="7855"/>
                </a:lnTo>
                <a:cubicBezTo>
                  <a:pt x="967" y="7855"/>
                  <a:pt x="0" y="8734"/>
                  <a:pt x="0" y="9818"/>
                </a:cubicBezTo>
                <a:lnTo>
                  <a:pt x="0" y="19636"/>
                </a:lnTo>
                <a:cubicBezTo>
                  <a:pt x="0" y="20721"/>
                  <a:pt x="967" y="21600"/>
                  <a:pt x="2160" y="21600"/>
                </a:cubicBezTo>
                <a:lnTo>
                  <a:pt x="19440" y="21600"/>
                </a:lnTo>
                <a:cubicBezTo>
                  <a:pt x="20633" y="21600"/>
                  <a:pt x="21600" y="20721"/>
                  <a:pt x="21600" y="19636"/>
                </a:cubicBezTo>
                <a:lnTo>
                  <a:pt x="21600" y="9818"/>
                </a:lnTo>
                <a:cubicBezTo>
                  <a:pt x="21600" y="8734"/>
                  <a:pt x="20633" y="7855"/>
                  <a:pt x="19440" y="7855"/>
                </a:cubicBezTo>
                <a:moveTo>
                  <a:pt x="16200" y="12764"/>
                </a:moveTo>
                <a:lnTo>
                  <a:pt x="18360" y="12764"/>
                </a:lnTo>
                <a:lnTo>
                  <a:pt x="18360" y="10800"/>
                </a:lnTo>
                <a:lnTo>
                  <a:pt x="16200" y="10800"/>
                </a:lnTo>
                <a:cubicBezTo>
                  <a:pt x="16200" y="10800"/>
                  <a:pt x="16200" y="12764"/>
                  <a:pt x="16200" y="12764"/>
                </a:cubicBezTo>
                <a:close/>
                <a:moveTo>
                  <a:pt x="14580" y="15709"/>
                </a:moveTo>
                <a:lnTo>
                  <a:pt x="16740" y="15709"/>
                </a:lnTo>
                <a:lnTo>
                  <a:pt x="16740" y="13745"/>
                </a:lnTo>
                <a:lnTo>
                  <a:pt x="14580" y="13745"/>
                </a:lnTo>
                <a:cubicBezTo>
                  <a:pt x="14580" y="13745"/>
                  <a:pt x="14580" y="15709"/>
                  <a:pt x="14580" y="15709"/>
                </a:cubicBezTo>
                <a:close/>
                <a:moveTo>
                  <a:pt x="10800" y="0"/>
                </a:moveTo>
                <a:lnTo>
                  <a:pt x="6480" y="3927"/>
                </a:lnTo>
                <a:lnTo>
                  <a:pt x="15120" y="3927"/>
                </a:lnTo>
                <a:cubicBezTo>
                  <a:pt x="15120" y="3927"/>
                  <a:pt x="10800" y="0"/>
                  <a:pt x="10800" y="0"/>
                </a:cubicBezTo>
                <a:close/>
                <a:moveTo>
                  <a:pt x="8640" y="10800"/>
                </a:moveTo>
                <a:lnTo>
                  <a:pt x="6480" y="10800"/>
                </a:lnTo>
                <a:lnTo>
                  <a:pt x="6480" y="12764"/>
                </a:lnTo>
                <a:lnTo>
                  <a:pt x="8640" y="12764"/>
                </a:lnTo>
                <a:cubicBezTo>
                  <a:pt x="8640" y="12764"/>
                  <a:pt x="8640" y="10800"/>
                  <a:pt x="8640" y="10800"/>
                </a:cubicBezTo>
                <a:close/>
                <a:moveTo>
                  <a:pt x="11340" y="15709"/>
                </a:moveTo>
                <a:lnTo>
                  <a:pt x="13500" y="15709"/>
                </a:lnTo>
                <a:lnTo>
                  <a:pt x="13500" y="13745"/>
                </a:lnTo>
                <a:lnTo>
                  <a:pt x="11340" y="13745"/>
                </a:lnTo>
                <a:cubicBezTo>
                  <a:pt x="11340" y="13745"/>
                  <a:pt x="11340" y="15709"/>
                  <a:pt x="11340" y="15709"/>
                </a:cubicBezTo>
                <a:close/>
                <a:moveTo>
                  <a:pt x="15120" y="10800"/>
                </a:moveTo>
                <a:lnTo>
                  <a:pt x="12960" y="10800"/>
                </a:lnTo>
                <a:lnTo>
                  <a:pt x="12960" y="12764"/>
                </a:lnTo>
                <a:lnTo>
                  <a:pt x="15120" y="12764"/>
                </a:lnTo>
                <a:cubicBezTo>
                  <a:pt x="15120" y="12764"/>
                  <a:pt x="15120" y="10800"/>
                  <a:pt x="15120" y="10800"/>
                </a:cubicBezTo>
                <a:close/>
                <a:moveTo>
                  <a:pt x="11880" y="10800"/>
                </a:moveTo>
                <a:lnTo>
                  <a:pt x="9720" y="10800"/>
                </a:lnTo>
                <a:lnTo>
                  <a:pt x="9720" y="12764"/>
                </a:lnTo>
                <a:lnTo>
                  <a:pt x="11880" y="12764"/>
                </a:lnTo>
                <a:cubicBezTo>
                  <a:pt x="11880" y="12764"/>
                  <a:pt x="11880" y="10800"/>
                  <a:pt x="11880" y="10800"/>
                </a:cubicBezTo>
                <a:close/>
                <a:moveTo>
                  <a:pt x="8100" y="15709"/>
                </a:moveTo>
                <a:lnTo>
                  <a:pt x="10260" y="15709"/>
                </a:lnTo>
                <a:lnTo>
                  <a:pt x="10260" y="13745"/>
                </a:lnTo>
                <a:lnTo>
                  <a:pt x="8100" y="13745"/>
                </a:lnTo>
                <a:cubicBezTo>
                  <a:pt x="8100" y="13745"/>
                  <a:pt x="8100" y="15709"/>
                  <a:pt x="8100" y="15709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27" name="Shape 2698">
            <a:extLst>
              <a:ext uri="{FF2B5EF4-FFF2-40B4-BE49-F238E27FC236}">
                <a16:creationId xmlns:a16="http://schemas.microsoft.com/office/drawing/2014/main" id="{B70E6E7B-53AE-2380-2413-CBA6CFBA9B91}"/>
              </a:ext>
            </a:extLst>
          </p:cNvPr>
          <p:cNvSpPr/>
          <p:nvPr/>
        </p:nvSpPr>
        <p:spPr>
          <a:xfrm>
            <a:off x="10234796" y="3346062"/>
            <a:ext cx="3810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940" y="10800"/>
                </a:moveTo>
                <a:lnTo>
                  <a:pt x="15660" y="10800"/>
                </a:lnTo>
                <a:lnTo>
                  <a:pt x="15660" y="8836"/>
                </a:lnTo>
                <a:lnTo>
                  <a:pt x="5940" y="8836"/>
                </a:lnTo>
                <a:cubicBezTo>
                  <a:pt x="5940" y="8836"/>
                  <a:pt x="5940" y="10800"/>
                  <a:pt x="5940" y="10800"/>
                </a:cubicBezTo>
                <a:close/>
                <a:moveTo>
                  <a:pt x="5400" y="2945"/>
                </a:moveTo>
                <a:lnTo>
                  <a:pt x="3240" y="2945"/>
                </a:lnTo>
                <a:lnTo>
                  <a:pt x="3240" y="4909"/>
                </a:lnTo>
                <a:lnTo>
                  <a:pt x="5400" y="4909"/>
                </a:lnTo>
                <a:cubicBezTo>
                  <a:pt x="5400" y="4909"/>
                  <a:pt x="5400" y="2945"/>
                  <a:pt x="5400" y="2945"/>
                </a:cubicBezTo>
                <a:close/>
                <a:moveTo>
                  <a:pt x="7020" y="5891"/>
                </a:moveTo>
                <a:lnTo>
                  <a:pt x="4860" y="5891"/>
                </a:lnTo>
                <a:lnTo>
                  <a:pt x="4860" y="7855"/>
                </a:lnTo>
                <a:lnTo>
                  <a:pt x="7020" y="7855"/>
                </a:lnTo>
                <a:cubicBezTo>
                  <a:pt x="7020" y="7855"/>
                  <a:pt x="7020" y="5891"/>
                  <a:pt x="7020" y="5891"/>
                </a:cubicBezTo>
                <a:close/>
                <a:moveTo>
                  <a:pt x="14580" y="7855"/>
                </a:moveTo>
                <a:lnTo>
                  <a:pt x="16740" y="7855"/>
                </a:lnTo>
                <a:lnTo>
                  <a:pt x="16740" y="5891"/>
                </a:lnTo>
                <a:lnTo>
                  <a:pt x="14580" y="5891"/>
                </a:lnTo>
                <a:cubicBezTo>
                  <a:pt x="14580" y="5891"/>
                  <a:pt x="14580" y="7855"/>
                  <a:pt x="14580" y="7855"/>
                </a:cubicBezTo>
                <a:close/>
                <a:moveTo>
                  <a:pt x="20520" y="11782"/>
                </a:moveTo>
                <a:cubicBezTo>
                  <a:pt x="20520" y="12324"/>
                  <a:pt x="20036" y="12764"/>
                  <a:pt x="19440" y="12764"/>
                </a:cubicBezTo>
                <a:lnTo>
                  <a:pt x="2160" y="12764"/>
                </a:lnTo>
                <a:cubicBezTo>
                  <a:pt x="1564" y="12764"/>
                  <a:pt x="1080" y="12324"/>
                  <a:pt x="1080" y="11782"/>
                </a:cubicBezTo>
                <a:lnTo>
                  <a:pt x="1080" y="1964"/>
                </a:lnTo>
                <a:cubicBezTo>
                  <a:pt x="1080" y="1422"/>
                  <a:pt x="1564" y="982"/>
                  <a:pt x="2160" y="982"/>
                </a:cubicBezTo>
                <a:lnTo>
                  <a:pt x="19440" y="982"/>
                </a:lnTo>
                <a:cubicBezTo>
                  <a:pt x="20036" y="982"/>
                  <a:pt x="20520" y="1422"/>
                  <a:pt x="20520" y="1964"/>
                </a:cubicBezTo>
                <a:cubicBezTo>
                  <a:pt x="20520" y="1964"/>
                  <a:pt x="20520" y="11782"/>
                  <a:pt x="20520" y="11782"/>
                </a:cubicBezTo>
                <a:close/>
                <a:moveTo>
                  <a:pt x="19440" y="0"/>
                </a:moveTo>
                <a:lnTo>
                  <a:pt x="2160" y="0"/>
                </a:lnTo>
                <a:cubicBezTo>
                  <a:pt x="967" y="0"/>
                  <a:pt x="0" y="879"/>
                  <a:pt x="0" y="1964"/>
                </a:cubicBezTo>
                <a:lnTo>
                  <a:pt x="0" y="11782"/>
                </a:lnTo>
                <a:cubicBezTo>
                  <a:pt x="0" y="12866"/>
                  <a:pt x="967" y="13745"/>
                  <a:pt x="2160" y="13745"/>
                </a:cubicBezTo>
                <a:lnTo>
                  <a:pt x="19440" y="13745"/>
                </a:lnTo>
                <a:cubicBezTo>
                  <a:pt x="20633" y="13745"/>
                  <a:pt x="21600" y="12866"/>
                  <a:pt x="21600" y="11782"/>
                </a:cubicBezTo>
                <a:lnTo>
                  <a:pt x="21600" y="1964"/>
                </a:lnTo>
                <a:cubicBezTo>
                  <a:pt x="21600" y="879"/>
                  <a:pt x="20633" y="0"/>
                  <a:pt x="19440" y="0"/>
                </a:cubicBezTo>
                <a:moveTo>
                  <a:pt x="16200" y="4909"/>
                </a:moveTo>
                <a:lnTo>
                  <a:pt x="18360" y="4909"/>
                </a:lnTo>
                <a:lnTo>
                  <a:pt x="18360" y="2945"/>
                </a:lnTo>
                <a:lnTo>
                  <a:pt x="16200" y="2945"/>
                </a:lnTo>
                <a:cubicBezTo>
                  <a:pt x="16200" y="2945"/>
                  <a:pt x="16200" y="4909"/>
                  <a:pt x="16200" y="4909"/>
                </a:cubicBezTo>
                <a:close/>
                <a:moveTo>
                  <a:pt x="8640" y="2945"/>
                </a:moveTo>
                <a:lnTo>
                  <a:pt x="6480" y="2945"/>
                </a:lnTo>
                <a:lnTo>
                  <a:pt x="6480" y="4909"/>
                </a:lnTo>
                <a:lnTo>
                  <a:pt x="8640" y="4909"/>
                </a:lnTo>
                <a:cubicBezTo>
                  <a:pt x="8640" y="4909"/>
                  <a:pt x="8640" y="2945"/>
                  <a:pt x="8640" y="2945"/>
                </a:cubicBezTo>
                <a:close/>
                <a:moveTo>
                  <a:pt x="11340" y="7855"/>
                </a:moveTo>
                <a:lnTo>
                  <a:pt x="13500" y="7855"/>
                </a:lnTo>
                <a:lnTo>
                  <a:pt x="13500" y="5891"/>
                </a:lnTo>
                <a:lnTo>
                  <a:pt x="11340" y="5891"/>
                </a:lnTo>
                <a:cubicBezTo>
                  <a:pt x="11340" y="5891"/>
                  <a:pt x="11340" y="7855"/>
                  <a:pt x="11340" y="7855"/>
                </a:cubicBezTo>
                <a:close/>
                <a:moveTo>
                  <a:pt x="10800" y="21600"/>
                </a:moveTo>
                <a:lnTo>
                  <a:pt x="15120" y="17673"/>
                </a:lnTo>
                <a:lnTo>
                  <a:pt x="6480" y="17673"/>
                </a:lnTo>
                <a:cubicBezTo>
                  <a:pt x="6480" y="17673"/>
                  <a:pt x="10800" y="21600"/>
                  <a:pt x="10800" y="21600"/>
                </a:cubicBezTo>
                <a:close/>
                <a:moveTo>
                  <a:pt x="15120" y="2945"/>
                </a:moveTo>
                <a:lnTo>
                  <a:pt x="12960" y="2945"/>
                </a:lnTo>
                <a:lnTo>
                  <a:pt x="12960" y="4909"/>
                </a:lnTo>
                <a:lnTo>
                  <a:pt x="15120" y="4909"/>
                </a:lnTo>
                <a:cubicBezTo>
                  <a:pt x="15120" y="4909"/>
                  <a:pt x="15120" y="2945"/>
                  <a:pt x="15120" y="2945"/>
                </a:cubicBezTo>
                <a:close/>
                <a:moveTo>
                  <a:pt x="8100" y="7855"/>
                </a:moveTo>
                <a:lnTo>
                  <a:pt x="10260" y="7855"/>
                </a:lnTo>
                <a:lnTo>
                  <a:pt x="10260" y="5891"/>
                </a:lnTo>
                <a:lnTo>
                  <a:pt x="8100" y="5891"/>
                </a:lnTo>
                <a:cubicBezTo>
                  <a:pt x="8100" y="5891"/>
                  <a:pt x="8100" y="7855"/>
                  <a:pt x="8100" y="7855"/>
                </a:cubicBezTo>
                <a:close/>
                <a:moveTo>
                  <a:pt x="11880" y="2945"/>
                </a:moveTo>
                <a:lnTo>
                  <a:pt x="9720" y="2945"/>
                </a:lnTo>
                <a:lnTo>
                  <a:pt x="9720" y="4909"/>
                </a:lnTo>
                <a:lnTo>
                  <a:pt x="11880" y="4909"/>
                </a:lnTo>
                <a:cubicBezTo>
                  <a:pt x="11880" y="4909"/>
                  <a:pt x="11880" y="2945"/>
                  <a:pt x="11880" y="2945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28" name="Shape 2699">
            <a:extLst>
              <a:ext uri="{FF2B5EF4-FFF2-40B4-BE49-F238E27FC236}">
                <a16:creationId xmlns:a16="http://schemas.microsoft.com/office/drawing/2014/main" id="{513FC6D0-FFED-61E1-F28E-EA39FD47622E}"/>
              </a:ext>
            </a:extLst>
          </p:cNvPr>
          <p:cNvSpPr/>
          <p:nvPr/>
        </p:nvSpPr>
        <p:spPr>
          <a:xfrm>
            <a:off x="11015846" y="3384158"/>
            <a:ext cx="419100" cy="342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976" y="20400"/>
                </a:moveTo>
                <a:lnTo>
                  <a:pt x="10800" y="13522"/>
                </a:lnTo>
                <a:lnTo>
                  <a:pt x="15623" y="20400"/>
                </a:lnTo>
                <a:cubicBezTo>
                  <a:pt x="15623" y="20400"/>
                  <a:pt x="5976" y="20400"/>
                  <a:pt x="5976" y="20400"/>
                </a:cubicBezTo>
                <a:close/>
                <a:moveTo>
                  <a:pt x="17063" y="20610"/>
                </a:moveTo>
                <a:lnTo>
                  <a:pt x="11172" y="12210"/>
                </a:lnTo>
                <a:lnTo>
                  <a:pt x="11168" y="12214"/>
                </a:lnTo>
                <a:cubicBezTo>
                  <a:pt x="11078" y="12086"/>
                  <a:pt x="10949" y="12000"/>
                  <a:pt x="10800" y="12000"/>
                </a:cubicBezTo>
                <a:cubicBezTo>
                  <a:pt x="10651" y="12000"/>
                  <a:pt x="10521" y="12086"/>
                  <a:pt x="10432" y="12214"/>
                </a:cubicBezTo>
                <a:lnTo>
                  <a:pt x="10427" y="12210"/>
                </a:lnTo>
                <a:lnTo>
                  <a:pt x="4536" y="20610"/>
                </a:lnTo>
                <a:lnTo>
                  <a:pt x="4540" y="20614"/>
                </a:lnTo>
                <a:cubicBezTo>
                  <a:pt x="4467" y="20719"/>
                  <a:pt x="4418" y="20851"/>
                  <a:pt x="4418" y="21000"/>
                </a:cubicBezTo>
                <a:cubicBezTo>
                  <a:pt x="4418" y="21332"/>
                  <a:pt x="4638" y="21600"/>
                  <a:pt x="4909" y="21600"/>
                </a:cubicBezTo>
                <a:lnTo>
                  <a:pt x="16691" y="21600"/>
                </a:lnTo>
                <a:cubicBezTo>
                  <a:pt x="16962" y="21600"/>
                  <a:pt x="17182" y="21332"/>
                  <a:pt x="17182" y="21000"/>
                </a:cubicBezTo>
                <a:cubicBezTo>
                  <a:pt x="17182" y="20851"/>
                  <a:pt x="17133" y="20719"/>
                  <a:pt x="17059" y="20614"/>
                </a:cubicBezTo>
                <a:cubicBezTo>
                  <a:pt x="17059" y="20614"/>
                  <a:pt x="17063" y="20610"/>
                  <a:pt x="17063" y="20610"/>
                </a:cubicBezTo>
                <a:close/>
                <a:moveTo>
                  <a:pt x="21109" y="0"/>
                </a:moveTo>
                <a:lnTo>
                  <a:pt x="491" y="0"/>
                </a:lnTo>
                <a:cubicBezTo>
                  <a:pt x="220" y="0"/>
                  <a:pt x="0" y="269"/>
                  <a:pt x="0" y="600"/>
                </a:cubicBezTo>
                <a:lnTo>
                  <a:pt x="0" y="17400"/>
                </a:lnTo>
                <a:cubicBezTo>
                  <a:pt x="0" y="17732"/>
                  <a:pt x="220" y="18000"/>
                  <a:pt x="491" y="18000"/>
                </a:cubicBezTo>
                <a:lnTo>
                  <a:pt x="4418" y="18000"/>
                </a:lnTo>
                <a:cubicBezTo>
                  <a:pt x="4689" y="18000"/>
                  <a:pt x="4909" y="17732"/>
                  <a:pt x="4909" y="17400"/>
                </a:cubicBezTo>
                <a:cubicBezTo>
                  <a:pt x="4909" y="17068"/>
                  <a:pt x="4689" y="16800"/>
                  <a:pt x="4418" y="16800"/>
                </a:cubicBezTo>
                <a:lnTo>
                  <a:pt x="982" y="16800"/>
                </a:lnTo>
                <a:lnTo>
                  <a:pt x="982" y="1200"/>
                </a:lnTo>
                <a:lnTo>
                  <a:pt x="20618" y="1200"/>
                </a:lnTo>
                <a:lnTo>
                  <a:pt x="20618" y="16800"/>
                </a:lnTo>
                <a:lnTo>
                  <a:pt x="17182" y="16800"/>
                </a:lnTo>
                <a:cubicBezTo>
                  <a:pt x="16911" y="16800"/>
                  <a:pt x="16691" y="17068"/>
                  <a:pt x="16691" y="17400"/>
                </a:cubicBezTo>
                <a:cubicBezTo>
                  <a:pt x="16691" y="17732"/>
                  <a:pt x="16911" y="18000"/>
                  <a:pt x="17182" y="18000"/>
                </a:cubicBezTo>
                <a:lnTo>
                  <a:pt x="21109" y="18000"/>
                </a:lnTo>
                <a:cubicBezTo>
                  <a:pt x="21380" y="18000"/>
                  <a:pt x="21600" y="17732"/>
                  <a:pt x="21600" y="174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29" name="Shape 2700">
            <a:extLst>
              <a:ext uri="{FF2B5EF4-FFF2-40B4-BE49-F238E27FC236}">
                <a16:creationId xmlns:a16="http://schemas.microsoft.com/office/drawing/2014/main" id="{754D9934-1971-058F-BFC7-635B5DD52838}"/>
              </a:ext>
            </a:extLst>
          </p:cNvPr>
          <p:cNvSpPr/>
          <p:nvPr/>
        </p:nvSpPr>
        <p:spPr>
          <a:xfrm>
            <a:off x="11815946" y="3346062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4" y="20618"/>
                </a:moveTo>
                <a:lnTo>
                  <a:pt x="15069" y="13232"/>
                </a:lnTo>
                <a:lnTo>
                  <a:pt x="15063" y="13228"/>
                </a:lnTo>
                <a:cubicBezTo>
                  <a:pt x="15472" y="12512"/>
                  <a:pt x="15709" y="11684"/>
                  <a:pt x="15709" y="10800"/>
                </a:cubicBezTo>
                <a:cubicBezTo>
                  <a:pt x="15709" y="9192"/>
                  <a:pt x="14932" y="7768"/>
                  <a:pt x="13737" y="6873"/>
                </a:cubicBezTo>
                <a:lnTo>
                  <a:pt x="19796" y="6873"/>
                </a:lnTo>
                <a:cubicBezTo>
                  <a:pt x="20322" y="8076"/>
                  <a:pt x="20618" y="9403"/>
                  <a:pt x="20618" y="10800"/>
                </a:cubicBezTo>
                <a:cubicBezTo>
                  <a:pt x="20618" y="16221"/>
                  <a:pt x="16225" y="20615"/>
                  <a:pt x="10804" y="20618"/>
                </a:cubicBezTo>
                <a:moveTo>
                  <a:pt x="9708" y="20554"/>
                </a:moveTo>
                <a:cubicBezTo>
                  <a:pt x="4800" y="20010"/>
                  <a:pt x="982" y="15853"/>
                  <a:pt x="982" y="10800"/>
                </a:cubicBezTo>
                <a:cubicBezTo>
                  <a:pt x="982" y="9010"/>
                  <a:pt x="1468" y="7337"/>
                  <a:pt x="2305" y="5892"/>
                </a:cubicBezTo>
                <a:lnTo>
                  <a:pt x="6452" y="13076"/>
                </a:lnTo>
                <a:cubicBezTo>
                  <a:pt x="7273" y="14640"/>
                  <a:pt x="8911" y="15709"/>
                  <a:pt x="10800" y="15709"/>
                </a:cubicBezTo>
                <a:cubicBezTo>
                  <a:pt x="11487" y="15709"/>
                  <a:pt x="12141" y="15567"/>
                  <a:pt x="12734" y="15312"/>
                </a:cubicBezTo>
                <a:cubicBezTo>
                  <a:pt x="12734" y="15312"/>
                  <a:pt x="9708" y="20554"/>
                  <a:pt x="9708" y="20554"/>
                </a:cubicBezTo>
                <a:close/>
                <a:moveTo>
                  <a:pt x="7315" y="12607"/>
                </a:moveTo>
                <a:cubicBezTo>
                  <a:pt x="7034" y="12065"/>
                  <a:pt x="6873" y="11452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cubicBezTo>
                  <a:pt x="9318" y="14727"/>
                  <a:pt x="8029" y="13906"/>
                  <a:pt x="7360" y="12694"/>
                </a:cubicBezTo>
                <a:lnTo>
                  <a:pt x="7364" y="12691"/>
                </a:lnTo>
                <a:cubicBezTo>
                  <a:pt x="7364" y="12691"/>
                  <a:pt x="7315" y="12607"/>
                  <a:pt x="7315" y="12607"/>
                </a:cubicBezTo>
                <a:close/>
                <a:moveTo>
                  <a:pt x="10800" y="982"/>
                </a:moveTo>
                <a:cubicBezTo>
                  <a:pt x="14432" y="982"/>
                  <a:pt x="17596" y="2959"/>
                  <a:pt x="19294" y="5891"/>
                </a:cubicBezTo>
                <a:lnTo>
                  <a:pt x="10800" y="5891"/>
                </a:lnTo>
                <a:cubicBezTo>
                  <a:pt x="8290" y="5891"/>
                  <a:pt x="6223" y="7776"/>
                  <a:pt x="5930" y="10207"/>
                </a:cubicBezTo>
                <a:lnTo>
                  <a:pt x="2909" y="4975"/>
                </a:lnTo>
                <a:cubicBezTo>
                  <a:pt x="4697" y="2557"/>
                  <a:pt x="7561" y="982"/>
                  <a:pt x="10800" y="982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30" name="Shape 2701">
            <a:extLst>
              <a:ext uri="{FF2B5EF4-FFF2-40B4-BE49-F238E27FC236}">
                <a16:creationId xmlns:a16="http://schemas.microsoft.com/office/drawing/2014/main" id="{C490EFC7-6EDA-F64B-1DAD-A3B0EC070C10}"/>
              </a:ext>
            </a:extLst>
          </p:cNvPr>
          <p:cNvSpPr/>
          <p:nvPr/>
        </p:nvSpPr>
        <p:spPr>
          <a:xfrm>
            <a:off x="12616046" y="3450826"/>
            <a:ext cx="419100" cy="1904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724" y="15100"/>
                </a:moveTo>
                <a:lnTo>
                  <a:pt x="17582" y="15100"/>
                </a:lnTo>
                <a:lnTo>
                  <a:pt x="17582" y="8844"/>
                </a:lnTo>
                <a:lnTo>
                  <a:pt x="16724" y="8844"/>
                </a:lnTo>
                <a:cubicBezTo>
                  <a:pt x="16724" y="8844"/>
                  <a:pt x="16724" y="15100"/>
                  <a:pt x="16724" y="15100"/>
                </a:cubicBezTo>
                <a:close/>
                <a:moveTo>
                  <a:pt x="13336" y="15100"/>
                </a:moveTo>
                <a:lnTo>
                  <a:pt x="14199" y="15100"/>
                </a:lnTo>
                <a:lnTo>
                  <a:pt x="14199" y="11633"/>
                </a:lnTo>
                <a:lnTo>
                  <a:pt x="15565" y="11633"/>
                </a:lnTo>
                <a:lnTo>
                  <a:pt x="15565" y="10047"/>
                </a:lnTo>
                <a:lnTo>
                  <a:pt x="14199" y="10047"/>
                </a:lnTo>
                <a:lnTo>
                  <a:pt x="14199" y="8077"/>
                </a:lnTo>
                <a:lnTo>
                  <a:pt x="15661" y="8077"/>
                </a:lnTo>
                <a:lnTo>
                  <a:pt x="15661" y="6478"/>
                </a:lnTo>
                <a:lnTo>
                  <a:pt x="13336" y="6478"/>
                </a:lnTo>
                <a:cubicBezTo>
                  <a:pt x="13336" y="6478"/>
                  <a:pt x="13336" y="15100"/>
                  <a:pt x="13336" y="15100"/>
                </a:cubicBezTo>
                <a:close/>
                <a:moveTo>
                  <a:pt x="20618" y="12960"/>
                </a:moveTo>
                <a:cubicBezTo>
                  <a:pt x="20618" y="16538"/>
                  <a:pt x="19299" y="19440"/>
                  <a:pt x="17673" y="19440"/>
                </a:cubicBezTo>
                <a:lnTo>
                  <a:pt x="7855" y="19440"/>
                </a:lnTo>
                <a:cubicBezTo>
                  <a:pt x="9481" y="19440"/>
                  <a:pt x="10800" y="16538"/>
                  <a:pt x="10800" y="12960"/>
                </a:cubicBezTo>
                <a:lnTo>
                  <a:pt x="10800" y="8640"/>
                </a:lnTo>
                <a:cubicBezTo>
                  <a:pt x="10800" y="5062"/>
                  <a:pt x="12119" y="2160"/>
                  <a:pt x="13745" y="2160"/>
                </a:cubicBezTo>
                <a:lnTo>
                  <a:pt x="17673" y="2160"/>
                </a:lnTo>
                <a:cubicBezTo>
                  <a:pt x="19299" y="2160"/>
                  <a:pt x="20618" y="5062"/>
                  <a:pt x="20618" y="8640"/>
                </a:cubicBezTo>
                <a:cubicBezTo>
                  <a:pt x="20618" y="8640"/>
                  <a:pt x="20618" y="12960"/>
                  <a:pt x="20618" y="12960"/>
                </a:cubicBezTo>
                <a:close/>
                <a:moveTo>
                  <a:pt x="6607" y="15121"/>
                </a:moveTo>
                <a:lnTo>
                  <a:pt x="5673" y="15121"/>
                </a:lnTo>
                <a:lnTo>
                  <a:pt x="5350" y="11399"/>
                </a:lnTo>
                <a:cubicBezTo>
                  <a:pt x="5276" y="10527"/>
                  <a:pt x="5214" y="9718"/>
                  <a:pt x="5169" y="8730"/>
                </a:cubicBezTo>
                <a:lnTo>
                  <a:pt x="5157" y="8730"/>
                </a:lnTo>
                <a:cubicBezTo>
                  <a:pt x="5090" y="9705"/>
                  <a:pt x="5028" y="10527"/>
                  <a:pt x="4937" y="11399"/>
                </a:cubicBezTo>
                <a:lnTo>
                  <a:pt x="4574" y="15121"/>
                </a:lnTo>
                <a:lnTo>
                  <a:pt x="3629" y="15121"/>
                </a:lnTo>
                <a:lnTo>
                  <a:pt x="2723" y="6471"/>
                </a:lnTo>
                <a:lnTo>
                  <a:pt x="3646" y="6471"/>
                </a:lnTo>
                <a:lnTo>
                  <a:pt x="3935" y="10039"/>
                </a:lnTo>
                <a:cubicBezTo>
                  <a:pt x="4020" y="11066"/>
                  <a:pt x="4099" y="12182"/>
                  <a:pt x="4161" y="13055"/>
                </a:cubicBezTo>
                <a:lnTo>
                  <a:pt x="4172" y="13055"/>
                </a:lnTo>
                <a:cubicBezTo>
                  <a:pt x="4235" y="12118"/>
                  <a:pt x="4325" y="11078"/>
                  <a:pt x="4422" y="10013"/>
                </a:cubicBezTo>
                <a:lnTo>
                  <a:pt x="4744" y="6471"/>
                </a:lnTo>
                <a:lnTo>
                  <a:pt x="5662" y="6471"/>
                </a:lnTo>
                <a:lnTo>
                  <a:pt x="5967" y="10117"/>
                </a:lnTo>
                <a:cubicBezTo>
                  <a:pt x="6052" y="11130"/>
                  <a:pt x="6114" y="12054"/>
                  <a:pt x="6171" y="13017"/>
                </a:cubicBezTo>
                <a:lnTo>
                  <a:pt x="6182" y="13017"/>
                </a:lnTo>
                <a:cubicBezTo>
                  <a:pt x="6239" y="12054"/>
                  <a:pt x="6324" y="11040"/>
                  <a:pt x="6403" y="10013"/>
                </a:cubicBezTo>
                <a:lnTo>
                  <a:pt x="6715" y="6471"/>
                </a:lnTo>
                <a:lnTo>
                  <a:pt x="7592" y="6471"/>
                </a:lnTo>
                <a:cubicBezTo>
                  <a:pt x="7592" y="6471"/>
                  <a:pt x="6607" y="15121"/>
                  <a:pt x="6607" y="15121"/>
                </a:cubicBezTo>
                <a:close/>
                <a:moveTo>
                  <a:pt x="8940" y="15121"/>
                </a:moveTo>
                <a:lnTo>
                  <a:pt x="8080" y="15121"/>
                </a:lnTo>
                <a:lnTo>
                  <a:pt x="8080" y="8845"/>
                </a:lnTo>
                <a:lnTo>
                  <a:pt x="8940" y="8845"/>
                </a:lnTo>
                <a:cubicBezTo>
                  <a:pt x="8940" y="8845"/>
                  <a:pt x="8940" y="15121"/>
                  <a:pt x="8940" y="15121"/>
                </a:cubicBezTo>
                <a:close/>
                <a:moveTo>
                  <a:pt x="8510" y="6111"/>
                </a:moveTo>
                <a:cubicBezTo>
                  <a:pt x="8788" y="6111"/>
                  <a:pt x="8963" y="6535"/>
                  <a:pt x="8969" y="7100"/>
                </a:cubicBezTo>
                <a:cubicBezTo>
                  <a:pt x="8969" y="7638"/>
                  <a:pt x="8788" y="8076"/>
                  <a:pt x="8505" y="8076"/>
                </a:cubicBezTo>
                <a:cubicBezTo>
                  <a:pt x="8233" y="8076"/>
                  <a:pt x="8052" y="7638"/>
                  <a:pt x="8058" y="7100"/>
                </a:cubicBezTo>
                <a:cubicBezTo>
                  <a:pt x="8052" y="6535"/>
                  <a:pt x="8233" y="6111"/>
                  <a:pt x="8510" y="6111"/>
                </a:cubicBezTo>
                <a:moveTo>
                  <a:pt x="17673" y="0"/>
                </a:moveTo>
                <a:lnTo>
                  <a:pt x="3927" y="0"/>
                </a:lnTo>
                <a:cubicBezTo>
                  <a:pt x="1758" y="0"/>
                  <a:pt x="0" y="3869"/>
                  <a:pt x="0" y="8640"/>
                </a:cubicBezTo>
                <a:lnTo>
                  <a:pt x="0" y="12960"/>
                </a:lnTo>
                <a:cubicBezTo>
                  <a:pt x="0" y="17731"/>
                  <a:pt x="1758" y="21600"/>
                  <a:pt x="3927" y="21600"/>
                </a:cubicBezTo>
                <a:lnTo>
                  <a:pt x="17673" y="21600"/>
                </a:lnTo>
                <a:cubicBezTo>
                  <a:pt x="19842" y="21600"/>
                  <a:pt x="21600" y="17731"/>
                  <a:pt x="21600" y="12960"/>
                </a:cubicBezTo>
                <a:lnTo>
                  <a:pt x="21600" y="8640"/>
                </a:lnTo>
                <a:cubicBezTo>
                  <a:pt x="21600" y="3869"/>
                  <a:pt x="19842" y="0"/>
                  <a:pt x="17673" y="0"/>
                </a:cubicBezTo>
                <a:moveTo>
                  <a:pt x="17153" y="6119"/>
                </a:moveTo>
                <a:cubicBezTo>
                  <a:pt x="16876" y="6119"/>
                  <a:pt x="16696" y="6543"/>
                  <a:pt x="16701" y="7104"/>
                </a:cubicBezTo>
                <a:cubicBezTo>
                  <a:pt x="16696" y="7642"/>
                  <a:pt x="16876" y="8077"/>
                  <a:pt x="17147" y="8077"/>
                </a:cubicBezTo>
                <a:cubicBezTo>
                  <a:pt x="17429" y="8077"/>
                  <a:pt x="17610" y="7642"/>
                  <a:pt x="17610" y="7104"/>
                </a:cubicBezTo>
                <a:cubicBezTo>
                  <a:pt x="17604" y="6543"/>
                  <a:pt x="17429" y="6119"/>
                  <a:pt x="17153" y="6119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431" name="Shape 2702">
            <a:extLst>
              <a:ext uri="{FF2B5EF4-FFF2-40B4-BE49-F238E27FC236}">
                <a16:creationId xmlns:a16="http://schemas.microsoft.com/office/drawing/2014/main" id="{67D60A02-0EE1-2B9C-DC88-B020F3D05BD2}"/>
              </a:ext>
            </a:extLst>
          </p:cNvPr>
          <p:cNvSpPr/>
          <p:nvPr/>
        </p:nvSpPr>
        <p:spPr>
          <a:xfrm>
            <a:off x="13416146" y="3365109"/>
            <a:ext cx="419100" cy="3809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520"/>
                </a:moveTo>
                <a:cubicBezTo>
                  <a:pt x="7396" y="20520"/>
                  <a:pt x="4399" y="18805"/>
                  <a:pt x="2638" y="16200"/>
                </a:cubicBezTo>
                <a:lnTo>
                  <a:pt x="9966" y="16200"/>
                </a:lnTo>
                <a:cubicBezTo>
                  <a:pt x="10478" y="17309"/>
                  <a:pt x="12251" y="18900"/>
                  <a:pt x="13500" y="18900"/>
                </a:cubicBezTo>
                <a:cubicBezTo>
                  <a:pt x="14973" y="18900"/>
                  <a:pt x="16200" y="17820"/>
                  <a:pt x="16200" y="15660"/>
                </a:cubicBezTo>
                <a:cubicBezTo>
                  <a:pt x="16200" y="13500"/>
                  <a:pt x="14973" y="12420"/>
                  <a:pt x="13500" y="12420"/>
                </a:cubicBezTo>
                <a:cubicBezTo>
                  <a:pt x="12241" y="12420"/>
                  <a:pt x="10447" y="13973"/>
                  <a:pt x="9953" y="15120"/>
                </a:cubicBezTo>
                <a:lnTo>
                  <a:pt x="2014" y="15120"/>
                </a:lnTo>
                <a:cubicBezTo>
                  <a:pt x="1359" y="13817"/>
                  <a:pt x="982" y="12354"/>
                  <a:pt x="982" y="10800"/>
                </a:cubicBezTo>
                <a:cubicBezTo>
                  <a:pt x="982" y="9246"/>
                  <a:pt x="1359" y="7783"/>
                  <a:pt x="2014" y="6480"/>
                </a:cubicBezTo>
                <a:lnTo>
                  <a:pt x="9966" y="6480"/>
                </a:lnTo>
                <a:cubicBezTo>
                  <a:pt x="10478" y="7589"/>
                  <a:pt x="12252" y="9180"/>
                  <a:pt x="13500" y="9180"/>
                </a:cubicBezTo>
                <a:cubicBezTo>
                  <a:pt x="14973" y="9180"/>
                  <a:pt x="16200" y="8100"/>
                  <a:pt x="16200" y="5940"/>
                </a:cubicBezTo>
                <a:cubicBezTo>
                  <a:pt x="16200" y="3780"/>
                  <a:pt x="14973" y="2700"/>
                  <a:pt x="13500" y="2700"/>
                </a:cubicBezTo>
                <a:cubicBezTo>
                  <a:pt x="12241" y="2700"/>
                  <a:pt x="10447" y="4253"/>
                  <a:pt x="9953" y="5400"/>
                </a:cubicBezTo>
                <a:lnTo>
                  <a:pt x="2638" y="5400"/>
                </a:lnTo>
                <a:cubicBezTo>
                  <a:pt x="4399" y="2796"/>
                  <a:pt x="7396" y="1080"/>
                  <a:pt x="10800" y="1080"/>
                </a:cubicBezTo>
                <a:cubicBezTo>
                  <a:pt x="16038" y="1080"/>
                  <a:pt x="20306" y="5145"/>
                  <a:pt x="20590" y="10260"/>
                </a:cubicBezTo>
                <a:lnTo>
                  <a:pt x="10652" y="10260"/>
                </a:lnTo>
                <a:cubicBezTo>
                  <a:pt x="10140" y="9151"/>
                  <a:pt x="8367" y="7560"/>
                  <a:pt x="7118" y="7560"/>
                </a:cubicBezTo>
                <a:cubicBezTo>
                  <a:pt x="5645" y="7560"/>
                  <a:pt x="4418" y="8640"/>
                  <a:pt x="4418" y="10800"/>
                </a:cubicBezTo>
                <a:cubicBezTo>
                  <a:pt x="4418" y="12960"/>
                  <a:pt x="5645" y="14040"/>
                  <a:pt x="7118" y="14040"/>
                </a:cubicBezTo>
                <a:cubicBezTo>
                  <a:pt x="8377" y="14040"/>
                  <a:pt x="10171" y="12488"/>
                  <a:pt x="10665" y="11340"/>
                </a:cubicBezTo>
                <a:lnTo>
                  <a:pt x="20590" y="11340"/>
                </a:lnTo>
                <a:cubicBezTo>
                  <a:pt x="20306" y="16456"/>
                  <a:pt x="16038" y="20520"/>
                  <a:pt x="10800" y="20520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32" name="Shape 2673">
            <a:extLst>
              <a:ext uri="{FF2B5EF4-FFF2-40B4-BE49-F238E27FC236}">
                <a16:creationId xmlns:a16="http://schemas.microsoft.com/office/drawing/2014/main" id="{0CBDB335-8C69-6F67-B492-28A13482900F}"/>
              </a:ext>
            </a:extLst>
          </p:cNvPr>
          <p:cNvSpPr/>
          <p:nvPr/>
        </p:nvSpPr>
        <p:spPr>
          <a:xfrm>
            <a:off x="14244367" y="3377679"/>
            <a:ext cx="419100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10309"/>
                </a:moveTo>
                <a:cubicBezTo>
                  <a:pt x="2726" y="10309"/>
                  <a:pt x="2945" y="10090"/>
                  <a:pt x="2945" y="9818"/>
                </a:cubicBezTo>
                <a:cubicBezTo>
                  <a:pt x="2945" y="9547"/>
                  <a:pt x="2726" y="9327"/>
                  <a:pt x="2455" y="9327"/>
                </a:cubicBezTo>
                <a:cubicBezTo>
                  <a:pt x="2183" y="9327"/>
                  <a:pt x="1964" y="9547"/>
                  <a:pt x="1964" y="9818"/>
                </a:cubicBezTo>
                <a:cubicBezTo>
                  <a:pt x="1964" y="10090"/>
                  <a:pt x="2183" y="10309"/>
                  <a:pt x="2455" y="10309"/>
                </a:cubicBezTo>
                <a:moveTo>
                  <a:pt x="20618" y="11782"/>
                </a:moveTo>
                <a:lnTo>
                  <a:pt x="982" y="11782"/>
                </a:ln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1782"/>
                  <a:pt x="20618" y="11782"/>
                </a:cubicBezTo>
                <a:close/>
                <a:moveTo>
                  <a:pt x="2945" y="982"/>
                </a:moveTo>
                <a:lnTo>
                  <a:pt x="14727" y="982"/>
                </a:lnTo>
                <a:lnTo>
                  <a:pt x="14727" y="4418"/>
                </a:lnTo>
                <a:cubicBezTo>
                  <a:pt x="14727" y="4690"/>
                  <a:pt x="14947" y="4909"/>
                  <a:pt x="15218" y="4909"/>
                </a:cubicBezTo>
                <a:lnTo>
                  <a:pt x="18655" y="4909"/>
                </a:lnTo>
                <a:lnTo>
                  <a:pt x="18655" y="6873"/>
                </a:lnTo>
                <a:lnTo>
                  <a:pt x="2945" y="6873"/>
                </a:lnTo>
                <a:cubicBezTo>
                  <a:pt x="2945" y="6873"/>
                  <a:pt x="2945" y="982"/>
                  <a:pt x="2945" y="982"/>
                </a:cubicBezTo>
                <a:close/>
                <a:moveTo>
                  <a:pt x="15709" y="1473"/>
                </a:moveTo>
                <a:lnTo>
                  <a:pt x="18164" y="3927"/>
                </a:lnTo>
                <a:lnTo>
                  <a:pt x="15709" y="3927"/>
                </a:lnTo>
                <a:cubicBezTo>
                  <a:pt x="15709" y="3927"/>
                  <a:pt x="15709" y="1473"/>
                  <a:pt x="15709" y="1473"/>
                </a:cubicBezTo>
                <a:close/>
                <a:moveTo>
                  <a:pt x="20618" y="6873"/>
                </a:moveTo>
                <a:lnTo>
                  <a:pt x="19636" y="6873"/>
                </a:lnTo>
                <a:lnTo>
                  <a:pt x="19636" y="3927"/>
                </a:lnTo>
                <a:lnTo>
                  <a:pt x="15709" y="0"/>
                </a:lnTo>
                <a:lnTo>
                  <a:pt x="2945" y="0"/>
                </a:lnTo>
                <a:cubicBezTo>
                  <a:pt x="2403" y="0"/>
                  <a:pt x="1964" y="440"/>
                  <a:pt x="1964" y="982"/>
                </a:cubicBezTo>
                <a:lnTo>
                  <a:pt x="1964" y="6873"/>
                </a:lnTo>
                <a:lnTo>
                  <a:pt x="982" y="6873"/>
                </a:lnTo>
                <a:cubicBezTo>
                  <a:pt x="439" y="6873"/>
                  <a:pt x="0" y="7313"/>
                  <a:pt x="0" y="7855"/>
                </a:cubicBezTo>
                <a:lnTo>
                  <a:pt x="0" y="11782"/>
                </a:lnTo>
                <a:cubicBezTo>
                  <a:pt x="0" y="12324"/>
                  <a:pt x="439" y="12764"/>
                  <a:pt x="982" y="12764"/>
                </a:cubicBezTo>
                <a:lnTo>
                  <a:pt x="1964" y="12764"/>
                </a:lnTo>
                <a:lnTo>
                  <a:pt x="1964" y="21109"/>
                </a:lnTo>
                <a:cubicBezTo>
                  <a:pt x="1964" y="21381"/>
                  <a:pt x="2183" y="21600"/>
                  <a:pt x="2455" y="21600"/>
                </a:cubicBezTo>
                <a:cubicBezTo>
                  <a:pt x="2726" y="21600"/>
                  <a:pt x="2945" y="21381"/>
                  <a:pt x="2945" y="21109"/>
                </a:cubicBezTo>
                <a:lnTo>
                  <a:pt x="2945" y="12764"/>
                </a:lnTo>
                <a:lnTo>
                  <a:pt x="3927" y="12764"/>
                </a:lnTo>
                <a:lnTo>
                  <a:pt x="3927" y="18164"/>
                </a:lnTo>
                <a:cubicBezTo>
                  <a:pt x="3927" y="18435"/>
                  <a:pt x="4147" y="18655"/>
                  <a:pt x="4418" y="18655"/>
                </a:cubicBezTo>
                <a:cubicBezTo>
                  <a:pt x="4690" y="18655"/>
                  <a:pt x="4909" y="18435"/>
                  <a:pt x="4909" y="18164"/>
                </a:cubicBezTo>
                <a:lnTo>
                  <a:pt x="4909" y="12764"/>
                </a:lnTo>
                <a:lnTo>
                  <a:pt x="5891" y="12764"/>
                </a:lnTo>
                <a:lnTo>
                  <a:pt x="5891" y="15218"/>
                </a:lnTo>
                <a:cubicBezTo>
                  <a:pt x="5891" y="15490"/>
                  <a:pt x="6110" y="15709"/>
                  <a:pt x="6382" y="15709"/>
                </a:cubicBezTo>
                <a:cubicBezTo>
                  <a:pt x="6653" y="15709"/>
                  <a:pt x="6873" y="15490"/>
                  <a:pt x="6873" y="15218"/>
                </a:cubicBezTo>
                <a:lnTo>
                  <a:pt x="6873" y="12764"/>
                </a:lnTo>
                <a:lnTo>
                  <a:pt x="7855" y="12764"/>
                </a:lnTo>
                <a:lnTo>
                  <a:pt x="7855" y="20127"/>
                </a:lnTo>
                <a:cubicBezTo>
                  <a:pt x="7855" y="20399"/>
                  <a:pt x="8074" y="20618"/>
                  <a:pt x="8345" y="20618"/>
                </a:cubicBezTo>
                <a:cubicBezTo>
                  <a:pt x="8617" y="20618"/>
                  <a:pt x="8836" y="20399"/>
                  <a:pt x="8836" y="20127"/>
                </a:cubicBezTo>
                <a:lnTo>
                  <a:pt x="8836" y="12764"/>
                </a:lnTo>
                <a:lnTo>
                  <a:pt x="10309" y="12764"/>
                </a:lnTo>
                <a:lnTo>
                  <a:pt x="10309" y="19145"/>
                </a:lnTo>
                <a:cubicBezTo>
                  <a:pt x="10309" y="19417"/>
                  <a:pt x="10529" y="19636"/>
                  <a:pt x="10800" y="19636"/>
                </a:cubicBezTo>
                <a:cubicBezTo>
                  <a:pt x="11071" y="19636"/>
                  <a:pt x="11291" y="19417"/>
                  <a:pt x="11291" y="19145"/>
                </a:cubicBezTo>
                <a:lnTo>
                  <a:pt x="11291" y="12764"/>
                </a:lnTo>
                <a:lnTo>
                  <a:pt x="12764" y="12764"/>
                </a:lnTo>
                <a:lnTo>
                  <a:pt x="12764" y="16200"/>
                </a:lnTo>
                <a:cubicBezTo>
                  <a:pt x="12764" y="16472"/>
                  <a:pt x="12983" y="16691"/>
                  <a:pt x="13255" y="16691"/>
                </a:cubicBezTo>
                <a:cubicBezTo>
                  <a:pt x="13526" y="16691"/>
                  <a:pt x="13745" y="16472"/>
                  <a:pt x="13745" y="16200"/>
                </a:cubicBezTo>
                <a:lnTo>
                  <a:pt x="13745" y="12764"/>
                </a:lnTo>
                <a:lnTo>
                  <a:pt x="14727" y="12764"/>
                </a:lnTo>
                <a:lnTo>
                  <a:pt x="14727" y="17182"/>
                </a:lnTo>
                <a:cubicBezTo>
                  <a:pt x="14727" y="17453"/>
                  <a:pt x="14947" y="17673"/>
                  <a:pt x="15218" y="17673"/>
                </a:cubicBezTo>
                <a:cubicBezTo>
                  <a:pt x="15490" y="17673"/>
                  <a:pt x="15709" y="17453"/>
                  <a:pt x="15709" y="17182"/>
                </a:cubicBezTo>
                <a:lnTo>
                  <a:pt x="15709" y="12764"/>
                </a:lnTo>
                <a:lnTo>
                  <a:pt x="16691" y="12764"/>
                </a:lnTo>
                <a:lnTo>
                  <a:pt x="16691" y="20127"/>
                </a:lnTo>
                <a:cubicBezTo>
                  <a:pt x="16691" y="20399"/>
                  <a:pt x="16910" y="20618"/>
                  <a:pt x="17182" y="20618"/>
                </a:cubicBezTo>
                <a:cubicBezTo>
                  <a:pt x="17453" y="20618"/>
                  <a:pt x="17673" y="20399"/>
                  <a:pt x="17673" y="20127"/>
                </a:cubicBezTo>
                <a:lnTo>
                  <a:pt x="17673" y="12764"/>
                </a:lnTo>
                <a:lnTo>
                  <a:pt x="18655" y="12764"/>
                </a:lnTo>
                <a:lnTo>
                  <a:pt x="18655" y="19145"/>
                </a:lnTo>
                <a:cubicBezTo>
                  <a:pt x="18655" y="19417"/>
                  <a:pt x="18874" y="19636"/>
                  <a:pt x="19145" y="19636"/>
                </a:cubicBezTo>
                <a:cubicBezTo>
                  <a:pt x="19417" y="19636"/>
                  <a:pt x="19636" y="19417"/>
                  <a:pt x="19636" y="19145"/>
                </a:cubicBezTo>
                <a:lnTo>
                  <a:pt x="19636" y="12764"/>
                </a:lnTo>
                <a:lnTo>
                  <a:pt x="20618" y="12764"/>
                </a:lnTo>
                <a:cubicBezTo>
                  <a:pt x="21160" y="12764"/>
                  <a:pt x="21600" y="12324"/>
                  <a:pt x="21600" y="11782"/>
                </a:cubicBezTo>
                <a:lnTo>
                  <a:pt x="21600" y="7855"/>
                </a:lnTo>
                <a:cubicBezTo>
                  <a:pt x="21600" y="7313"/>
                  <a:pt x="21160" y="6873"/>
                  <a:pt x="20618" y="6873"/>
                </a:cubicBezTo>
                <a:moveTo>
                  <a:pt x="4418" y="10309"/>
                </a:moveTo>
                <a:cubicBezTo>
                  <a:pt x="4690" y="10309"/>
                  <a:pt x="4909" y="10090"/>
                  <a:pt x="4909" y="9818"/>
                </a:cubicBezTo>
                <a:cubicBezTo>
                  <a:pt x="4909" y="9547"/>
                  <a:pt x="4690" y="9327"/>
                  <a:pt x="4418" y="9327"/>
                </a:cubicBezTo>
                <a:cubicBezTo>
                  <a:pt x="4147" y="9327"/>
                  <a:pt x="3927" y="9547"/>
                  <a:pt x="3927" y="9818"/>
                </a:cubicBezTo>
                <a:cubicBezTo>
                  <a:pt x="3927" y="10090"/>
                  <a:pt x="4147" y="10309"/>
                  <a:pt x="4418" y="10309"/>
                </a:cubicBezTo>
                <a:moveTo>
                  <a:pt x="12273" y="3927"/>
                </a:moveTo>
                <a:lnTo>
                  <a:pt x="5400" y="3927"/>
                </a:lnTo>
                <a:cubicBezTo>
                  <a:pt x="5129" y="3927"/>
                  <a:pt x="4909" y="4147"/>
                  <a:pt x="4909" y="4418"/>
                </a:cubicBezTo>
                <a:cubicBezTo>
                  <a:pt x="4909" y="4690"/>
                  <a:pt x="5129" y="4909"/>
                  <a:pt x="5400" y="4909"/>
                </a:cubicBezTo>
                <a:lnTo>
                  <a:pt x="12273" y="4909"/>
                </a:lnTo>
                <a:cubicBezTo>
                  <a:pt x="12544" y="4909"/>
                  <a:pt x="12764" y="4690"/>
                  <a:pt x="12764" y="4418"/>
                </a:cubicBezTo>
                <a:cubicBezTo>
                  <a:pt x="12764" y="4147"/>
                  <a:pt x="12544" y="3927"/>
                  <a:pt x="12273" y="3927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33" name="Shape 2674">
            <a:extLst>
              <a:ext uri="{FF2B5EF4-FFF2-40B4-BE49-F238E27FC236}">
                <a16:creationId xmlns:a16="http://schemas.microsoft.com/office/drawing/2014/main" id="{B4F19514-1655-95BF-3477-6A8796C50FFF}"/>
              </a:ext>
            </a:extLst>
          </p:cNvPr>
          <p:cNvSpPr/>
          <p:nvPr/>
        </p:nvSpPr>
        <p:spPr>
          <a:xfrm>
            <a:off x="15063516" y="3377679"/>
            <a:ext cx="3810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880" y="20121"/>
                </a:moveTo>
                <a:cubicBezTo>
                  <a:pt x="11880" y="20393"/>
                  <a:pt x="11637" y="20612"/>
                  <a:pt x="11337" y="20612"/>
                </a:cubicBezTo>
                <a:cubicBezTo>
                  <a:pt x="11181" y="20612"/>
                  <a:pt x="11043" y="20552"/>
                  <a:pt x="10944" y="20457"/>
                </a:cubicBezTo>
                <a:lnTo>
                  <a:pt x="10941" y="20459"/>
                </a:lnTo>
                <a:lnTo>
                  <a:pt x="10800" y="20342"/>
                </a:lnTo>
                <a:lnTo>
                  <a:pt x="10800" y="1256"/>
                </a:lnTo>
                <a:lnTo>
                  <a:pt x="10958" y="1126"/>
                </a:lnTo>
                <a:lnTo>
                  <a:pt x="10960" y="1127"/>
                </a:lnTo>
                <a:cubicBezTo>
                  <a:pt x="11057" y="1042"/>
                  <a:pt x="11190" y="987"/>
                  <a:pt x="11337" y="987"/>
                </a:cubicBezTo>
                <a:cubicBezTo>
                  <a:pt x="11637" y="987"/>
                  <a:pt x="11880" y="1208"/>
                  <a:pt x="11880" y="1479"/>
                </a:cubicBezTo>
                <a:cubicBezTo>
                  <a:pt x="11880" y="1479"/>
                  <a:pt x="11880" y="20121"/>
                  <a:pt x="11880" y="20121"/>
                </a:cubicBezTo>
                <a:close/>
                <a:moveTo>
                  <a:pt x="9720" y="19448"/>
                </a:moveTo>
                <a:lnTo>
                  <a:pt x="4320" y="14979"/>
                </a:lnTo>
                <a:lnTo>
                  <a:pt x="4320" y="6606"/>
                </a:lnTo>
                <a:lnTo>
                  <a:pt x="4562" y="6407"/>
                </a:lnTo>
                <a:lnTo>
                  <a:pt x="4559" y="6406"/>
                </a:lnTo>
                <a:lnTo>
                  <a:pt x="9720" y="2147"/>
                </a:lnTo>
                <a:cubicBezTo>
                  <a:pt x="9720" y="2147"/>
                  <a:pt x="9720" y="19448"/>
                  <a:pt x="9720" y="19448"/>
                </a:cubicBezTo>
                <a:close/>
                <a:moveTo>
                  <a:pt x="3240" y="14649"/>
                </a:moveTo>
                <a:cubicBezTo>
                  <a:pt x="2008" y="14285"/>
                  <a:pt x="1080" y="12700"/>
                  <a:pt x="1080" y="10800"/>
                </a:cubicBezTo>
                <a:cubicBezTo>
                  <a:pt x="1080" y="8900"/>
                  <a:pt x="2008" y="7315"/>
                  <a:pt x="3240" y="6952"/>
                </a:cubicBezTo>
                <a:cubicBezTo>
                  <a:pt x="3240" y="6952"/>
                  <a:pt x="3240" y="14649"/>
                  <a:pt x="3240" y="14649"/>
                </a:cubicBezTo>
                <a:close/>
                <a:moveTo>
                  <a:pt x="12966" y="1472"/>
                </a:moveTo>
                <a:cubicBezTo>
                  <a:pt x="12966" y="658"/>
                  <a:pt x="12238" y="0"/>
                  <a:pt x="11339" y="0"/>
                </a:cubicBezTo>
                <a:cubicBezTo>
                  <a:pt x="10880" y="0"/>
                  <a:pt x="10467" y="174"/>
                  <a:pt x="10170" y="451"/>
                </a:cubicBezTo>
                <a:lnTo>
                  <a:pt x="3565" y="5905"/>
                </a:lnTo>
                <a:cubicBezTo>
                  <a:pt x="1578" y="6050"/>
                  <a:pt x="0" y="8183"/>
                  <a:pt x="0" y="10800"/>
                </a:cubicBezTo>
                <a:cubicBezTo>
                  <a:pt x="0" y="13425"/>
                  <a:pt x="1588" y="15563"/>
                  <a:pt x="3585" y="15696"/>
                </a:cubicBezTo>
                <a:lnTo>
                  <a:pt x="10170" y="21149"/>
                </a:lnTo>
                <a:cubicBezTo>
                  <a:pt x="10466" y="21426"/>
                  <a:pt x="10879" y="21600"/>
                  <a:pt x="11339" y="21600"/>
                </a:cubicBezTo>
                <a:cubicBezTo>
                  <a:pt x="12238" y="21600"/>
                  <a:pt x="12966" y="20941"/>
                  <a:pt x="12966" y="20129"/>
                </a:cubicBezTo>
                <a:cubicBezTo>
                  <a:pt x="12966" y="20110"/>
                  <a:pt x="12961" y="20092"/>
                  <a:pt x="12960" y="20073"/>
                </a:cubicBezTo>
                <a:lnTo>
                  <a:pt x="12960" y="1527"/>
                </a:lnTo>
                <a:cubicBezTo>
                  <a:pt x="12961" y="1508"/>
                  <a:pt x="12966" y="1490"/>
                  <a:pt x="12966" y="1472"/>
                </a:cubicBezTo>
                <a:moveTo>
                  <a:pt x="19124" y="10800"/>
                </a:moveTo>
                <a:lnTo>
                  <a:pt x="21442" y="8693"/>
                </a:lnTo>
                <a:cubicBezTo>
                  <a:pt x="21540" y="8604"/>
                  <a:pt x="21600" y="8481"/>
                  <a:pt x="21600" y="8345"/>
                </a:cubicBezTo>
                <a:cubicBezTo>
                  <a:pt x="21600" y="8074"/>
                  <a:pt x="21358" y="7855"/>
                  <a:pt x="21060" y="7855"/>
                </a:cubicBezTo>
                <a:cubicBezTo>
                  <a:pt x="20911" y="7855"/>
                  <a:pt x="20776" y="7909"/>
                  <a:pt x="20678" y="7998"/>
                </a:cubicBezTo>
                <a:lnTo>
                  <a:pt x="18360" y="10106"/>
                </a:lnTo>
                <a:lnTo>
                  <a:pt x="16042" y="7998"/>
                </a:lnTo>
                <a:cubicBezTo>
                  <a:pt x="15944" y="7909"/>
                  <a:pt x="15809" y="7855"/>
                  <a:pt x="15660" y="7855"/>
                </a:cubicBezTo>
                <a:cubicBezTo>
                  <a:pt x="15362" y="7855"/>
                  <a:pt x="15120" y="8074"/>
                  <a:pt x="15120" y="8345"/>
                </a:cubicBezTo>
                <a:cubicBezTo>
                  <a:pt x="15120" y="8481"/>
                  <a:pt x="15180" y="8604"/>
                  <a:pt x="15278" y="8693"/>
                </a:cubicBezTo>
                <a:lnTo>
                  <a:pt x="17596" y="10800"/>
                </a:lnTo>
                <a:lnTo>
                  <a:pt x="15278" y="12907"/>
                </a:lnTo>
                <a:cubicBezTo>
                  <a:pt x="15180" y="12996"/>
                  <a:pt x="15120" y="13119"/>
                  <a:pt x="15120" y="13255"/>
                </a:cubicBezTo>
                <a:cubicBezTo>
                  <a:pt x="15120" y="13526"/>
                  <a:pt x="15362" y="13745"/>
                  <a:pt x="15660" y="13745"/>
                </a:cubicBezTo>
                <a:cubicBezTo>
                  <a:pt x="15809" y="13745"/>
                  <a:pt x="15944" y="13691"/>
                  <a:pt x="16042" y="13602"/>
                </a:cubicBezTo>
                <a:lnTo>
                  <a:pt x="18360" y="11494"/>
                </a:lnTo>
                <a:lnTo>
                  <a:pt x="20678" y="13602"/>
                </a:lnTo>
                <a:cubicBezTo>
                  <a:pt x="20776" y="13691"/>
                  <a:pt x="20911" y="13745"/>
                  <a:pt x="21060" y="13745"/>
                </a:cubicBezTo>
                <a:cubicBezTo>
                  <a:pt x="21358" y="13745"/>
                  <a:pt x="21600" y="13526"/>
                  <a:pt x="21600" y="13255"/>
                </a:cubicBezTo>
                <a:cubicBezTo>
                  <a:pt x="21600" y="13119"/>
                  <a:pt x="21540" y="12996"/>
                  <a:pt x="21442" y="12907"/>
                </a:cubicBezTo>
                <a:cubicBezTo>
                  <a:pt x="21442" y="12907"/>
                  <a:pt x="19124" y="10800"/>
                  <a:pt x="19124" y="10800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34" name="Shape 2675">
            <a:extLst>
              <a:ext uri="{FF2B5EF4-FFF2-40B4-BE49-F238E27FC236}">
                <a16:creationId xmlns:a16="http://schemas.microsoft.com/office/drawing/2014/main" id="{7A6BC2A2-8183-E016-C404-3D6426EF34B1}"/>
              </a:ext>
            </a:extLst>
          </p:cNvPr>
          <p:cNvSpPr/>
          <p:nvPr/>
        </p:nvSpPr>
        <p:spPr>
          <a:xfrm>
            <a:off x="15939815" y="3377679"/>
            <a:ext cx="228713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90" y="20121"/>
                </a:moveTo>
                <a:cubicBezTo>
                  <a:pt x="19790" y="20393"/>
                  <a:pt x="19385" y="20612"/>
                  <a:pt x="18886" y="20612"/>
                </a:cubicBezTo>
                <a:cubicBezTo>
                  <a:pt x="18626" y="20612"/>
                  <a:pt x="18396" y="20552"/>
                  <a:pt x="18231" y="20457"/>
                </a:cubicBezTo>
                <a:lnTo>
                  <a:pt x="18227" y="20459"/>
                </a:lnTo>
                <a:lnTo>
                  <a:pt x="17991" y="20342"/>
                </a:lnTo>
                <a:lnTo>
                  <a:pt x="17991" y="1256"/>
                </a:lnTo>
                <a:lnTo>
                  <a:pt x="18255" y="1126"/>
                </a:lnTo>
                <a:lnTo>
                  <a:pt x="18258" y="1127"/>
                </a:lnTo>
                <a:cubicBezTo>
                  <a:pt x="18421" y="1042"/>
                  <a:pt x="18641" y="987"/>
                  <a:pt x="18886" y="987"/>
                </a:cubicBezTo>
                <a:cubicBezTo>
                  <a:pt x="19385" y="987"/>
                  <a:pt x="19790" y="1208"/>
                  <a:pt x="19790" y="1479"/>
                </a:cubicBezTo>
                <a:cubicBezTo>
                  <a:pt x="19790" y="1479"/>
                  <a:pt x="19790" y="20121"/>
                  <a:pt x="19790" y="20121"/>
                </a:cubicBezTo>
                <a:close/>
                <a:moveTo>
                  <a:pt x="16192" y="19448"/>
                </a:moveTo>
                <a:lnTo>
                  <a:pt x="7196" y="14978"/>
                </a:lnTo>
                <a:lnTo>
                  <a:pt x="7196" y="6607"/>
                </a:lnTo>
                <a:lnTo>
                  <a:pt x="7599" y="6407"/>
                </a:lnTo>
                <a:lnTo>
                  <a:pt x="7595" y="6406"/>
                </a:lnTo>
                <a:lnTo>
                  <a:pt x="16192" y="2147"/>
                </a:lnTo>
                <a:cubicBezTo>
                  <a:pt x="16192" y="2147"/>
                  <a:pt x="16192" y="19448"/>
                  <a:pt x="16192" y="19448"/>
                </a:cubicBezTo>
                <a:close/>
                <a:moveTo>
                  <a:pt x="5397" y="14648"/>
                </a:moveTo>
                <a:cubicBezTo>
                  <a:pt x="3344" y="14284"/>
                  <a:pt x="1799" y="12700"/>
                  <a:pt x="1799" y="10800"/>
                </a:cubicBezTo>
                <a:cubicBezTo>
                  <a:pt x="1799" y="8900"/>
                  <a:pt x="3344" y="7315"/>
                  <a:pt x="5397" y="6952"/>
                </a:cubicBezTo>
                <a:cubicBezTo>
                  <a:pt x="5397" y="6952"/>
                  <a:pt x="5397" y="14648"/>
                  <a:pt x="5397" y="14648"/>
                </a:cubicBezTo>
                <a:close/>
                <a:moveTo>
                  <a:pt x="21589" y="1527"/>
                </a:moveTo>
                <a:cubicBezTo>
                  <a:pt x="21591" y="1508"/>
                  <a:pt x="21600" y="1490"/>
                  <a:pt x="21600" y="1472"/>
                </a:cubicBezTo>
                <a:cubicBezTo>
                  <a:pt x="21600" y="658"/>
                  <a:pt x="20386" y="0"/>
                  <a:pt x="18889" y="0"/>
                </a:cubicBezTo>
                <a:cubicBezTo>
                  <a:pt x="18123" y="0"/>
                  <a:pt x="17435" y="174"/>
                  <a:pt x="16942" y="451"/>
                </a:cubicBezTo>
                <a:lnTo>
                  <a:pt x="5939" y="5905"/>
                </a:lnTo>
                <a:cubicBezTo>
                  <a:pt x="2628" y="6050"/>
                  <a:pt x="0" y="8183"/>
                  <a:pt x="0" y="10800"/>
                </a:cubicBezTo>
                <a:cubicBezTo>
                  <a:pt x="0" y="13425"/>
                  <a:pt x="2646" y="15563"/>
                  <a:pt x="5972" y="15696"/>
                </a:cubicBezTo>
                <a:lnTo>
                  <a:pt x="16942" y="21148"/>
                </a:lnTo>
                <a:cubicBezTo>
                  <a:pt x="17434" y="21426"/>
                  <a:pt x="18123" y="21600"/>
                  <a:pt x="18889" y="21600"/>
                </a:cubicBezTo>
                <a:cubicBezTo>
                  <a:pt x="20386" y="21600"/>
                  <a:pt x="21600" y="20941"/>
                  <a:pt x="21600" y="20129"/>
                </a:cubicBezTo>
                <a:cubicBezTo>
                  <a:pt x="21600" y="20110"/>
                  <a:pt x="21591" y="20092"/>
                  <a:pt x="21589" y="20073"/>
                </a:cubicBezTo>
                <a:cubicBezTo>
                  <a:pt x="21589" y="20073"/>
                  <a:pt x="21589" y="1527"/>
                  <a:pt x="21589" y="1527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  <p:sp>
        <p:nvSpPr>
          <p:cNvPr id="535" name="Shape 2676">
            <a:extLst>
              <a:ext uri="{FF2B5EF4-FFF2-40B4-BE49-F238E27FC236}">
                <a16:creationId xmlns:a16="http://schemas.microsoft.com/office/drawing/2014/main" id="{ABB7A835-2CC3-B310-B144-FCCD5A8CAEEB}"/>
              </a:ext>
            </a:extLst>
          </p:cNvPr>
          <p:cNvSpPr/>
          <p:nvPr/>
        </p:nvSpPr>
        <p:spPr>
          <a:xfrm>
            <a:off x="16701816" y="3377679"/>
            <a:ext cx="304801" cy="419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50" y="20121"/>
                </a:moveTo>
                <a:cubicBezTo>
                  <a:pt x="14850" y="20393"/>
                  <a:pt x="14546" y="20612"/>
                  <a:pt x="14171" y="20612"/>
                </a:cubicBezTo>
                <a:cubicBezTo>
                  <a:pt x="13977" y="20612"/>
                  <a:pt x="13804" y="20552"/>
                  <a:pt x="13680" y="20457"/>
                </a:cubicBezTo>
                <a:lnTo>
                  <a:pt x="13677" y="20459"/>
                </a:lnTo>
                <a:lnTo>
                  <a:pt x="13500" y="20342"/>
                </a:lnTo>
                <a:lnTo>
                  <a:pt x="13500" y="1256"/>
                </a:lnTo>
                <a:lnTo>
                  <a:pt x="13698" y="1126"/>
                </a:lnTo>
                <a:lnTo>
                  <a:pt x="13700" y="1127"/>
                </a:lnTo>
                <a:cubicBezTo>
                  <a:pt x="13822" y="1042"/>
                  <a:pt x="13988" y="987"/>
                  <a:pt x="14171" y="987"/>
                </a:cubicBezTo>
                <a:cubicBezTo>
                  <a:pt x="14546" y="987"/>
                  <a:pt x="14850" y="1208"/>
                  <a:pt x="14850" y="1479"/>
                </a:cubicBezTo>
                <a:cubicBezTo>
                  <a:pt x="14850" y="1479"/>
                  <a:pt x="14850" y="20121"/>
                  <a:pt x="14850" y="20121"/>
                </a:cubicBezTo>
                <a:close/>
                <a:moveTo>
                  <a:pt x="12150" y="19448"/>
                </a:moveTo>
                <a:lnTo>
                  <a:pt x="5400" y="14978"/>
                </a:lnTo>
                <a:lnTo>
                  <a:pt x="5400" y="6607"/>
                </a:lnTo>
                <a:lnTo>
                  <a:pt x="5702" y="6407"/>
                </a:lnTo>
                <a:lnTo>
                  <a:pt x="5699" y="6406"/>
                </a:lnTo>
                <a:lnTo>
                  <a:pt x="12150" y="2147"/>
                </a:lnTo>
                <a:cubicBezTo>
                  <a:pt x="12150" y="2147"/>
                  <a:pt x="12150" y="19448"/>
                  <a:pt x="12150" y="19448"/>
                </a:cubicBezTo>
                <a:close/>
                <a:moveTo>
                  <a:pt x="4050" y="14648"/>
                </a:moveTo>
                <a:cubicBezTo>
                  <a:pt x="2509" y="14284"/>
                  <a:pt x="1350" y="12700"/>
                  <a:pt x="1350" y="10800"/>
                </a:cubicBezTo>
                <a:cubicBezTo>
                  <a:pt x="1350" y="8900"/>
                  <a:pt x="2509" y="7315"/>
                  <a:pt x="4050" y="6952"/>
                </a:cubicBezTo>
                <a:cubicBezTo>
                  <a:pt x="4050" y="6952"/>
                  <a:pt x="4050" y="14648"/>
                  <a:pt x="4050" y="14648"/>
                </a:cubicBezTo>
                <a:close/>
                <a:moveTo>
                  <a:pt x="16208" y="1472"/>
                </a:moveTo>
                <a:cubicBezTo>
                  <a:pt x="16208" y="658"/>
                  <a:pt x="15297" y="0"/>
                  <a:pt x="14174" y="0"/>
                </a:cubicBezTo>
                <a:cubicBezTo>
                  <a:pt x="13599" y="0"/>
                  <a:pt x="13083" y="174"/>
                  <a:pt x="12713" y="451"/>
                </a:cubicBezTo>
                <a:lnTo>
                  <a:pt x="4456" y="5905"/>
                </a:lnTo>
                <a:cubicBezTo>
                  <a:pt x="1972" y="6050"/>
                  <a:pt x="0" y="8183"/>
                  <a:pt x="0" y="10800"/>
                </a:cubicBezTo>
                <a:cubicBezTo>
                  <a:pt x="0" y="13425"/>
                  <a:pt x="1985" y="15563"/>
                  <a:pt x="4481" y="15696"/>
                </a:cubicBezTo>
                <a:lnTo>
                  <a:pt x="12713" y="21148"/>
                </a:lnTo>
                <a:cubicBezTo>
                  <a:pt x="13083" y="21426"/>
                  <a:pt x="13599" y="21600"/>
                  <a:pt x="14174" y="21600"/>
                </a:cubicBezTo>
                <a:cubicBezTo>
                  <a:pt x="15297" y="21600"/>
                  <a:pt x="16208" y="20941"/>
                  <a:pt x="16208" y="20129"/>
                </a:cubicBezTo>
                <a:cubicBezTo>
                  <a:pt x="16208" y="20110"/>
                  <a:pt x="16201" y="20092"/>
                  <a:pt x="16200" y="20073"/>
                </a:cubicBezTo>
                <a:lnTo>
                  <a:pt x="16200" y="1527"/>
                </a:lnTo>
                <a:cubicBezTo>
                  <a:pt x="16201" y="1508"/>
                  <a:pt x="16208" y="1490"/>
                  <a:pt x="16208" y="1472"/>
                </a:cubicBezTo>
                <a:moveTo>
                  <a:pt x="18225" y="7855"/>
                </a:moveTo>
                <a:cubicBezTo>
                  <a:pt x="17852" y="7855"/>
                  <a:pt x="17550" y="8074"/>
                  <a:pt x="17550" y="8345"/>
                </a:cubicBezTo>
                <a:cubicBezTo>
                  <a:pt x="17550" y="8617"/>
                  <a:pt x="17852" y="8836"/>
                  <a:pt x="18225" y="8836"/>
                </a:cubicBezTo>
                <a:cubicBezTo>
                  <a:pt x="19344" y="8836"/>
                  <a:pt x="20250" y="9716"/>
                  <a:pt x="20250" y="10800"/>
                </a:cubicBezTo>
                <a:cubicBezTo>
                  <a:pt x="20250" y="11884"/>
                  <a:pt x="19344" y="12764"/>
                  <a:pt x="18225" y="12764"/>
                </a:cubicBezTo>
                <a:cubicBezTo>
                  <a:pt x="17852" y="12764"/>
                  <a:pt x="17550" y="12983"/>
                  <a:pt x="17550" y="13255"/>
                </a:cubicBezTo>
                <a:cubicBezTo>
                  <a:pt x="17550" y="13526"/>
                  <a:pt x="17852" y="13745"/>
                  <a:pt x="18225" y="13745"/>
                </a:cubicBezTo>
                <a:cubicBezTo>
                  <a:pt x="20089" y="13745"/>
                  <a:pt x="21600" y="12426"/>
                  <a:pt x="21600" y="10800"/>
                </a:cubicBezTo>
                <a:cubicBezTo>
                  <a:pt x="21600" y="9173"/>
                  <a:pt x="20089" y="7855"/>
                  <a:pt x="18225" y="7855"/>
                </a:cubicBez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8571" tIns="28571" rIns="28571" bIns="28571" anchor="ctr"/>
          <a:lstStyle/>
          <a:p>
            <a:pPr defTabSz="34284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00"/>
          </a:p>
        </p:txBody>
      </p:sp>
    </p:spTree>
    <p:extLst>
      <p:ext uri="{BB962C8B-B14F-4D97-AF65-F5344CB8AC3E}">
        <p14:creationId xmlns:p14="http://schemas.microsoft.com/office/powerpoint/2010/main" val="7611532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8002</TotalTime>
  <Words>5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Icons (2/3)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468</cp:revision>
  <dcterms:created xsi:type="dcterms:W3CDTF">2006-08-16T00:00:00Z</dcterms:created>
  <dcterms:modified xsi:type="dcterms:W3CDTF">2025-10-06T10:50:18Z</dcterms:modified>
  <cp:category/>
  <dc:identifier>DAGkDf5R9EM</dc:identifier>
</cp:coreProperties>
</file>