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56" r:id="rId5"/>
    <p:sldId id="264" r:id="rId6"/>
    <p:sldId id="265" r:id="rId7"/>
    <p:sldId id="266" r:id="rId8"/>
    <p:sldId id="268"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0066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FB70E-B623-4DAE-95B7-688BB82757F2}" v="534" dt="2026-05-05T12:58:18.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5205" autoAdjust="0"/>
  </p:normalViewPr>
  <p:slideViewPr>
    <p:cSldViewPr snapToGrid="0">
      <p:cViewPr varScale="1">
        <p:scale>
          <a:sx n="92" d="100"/>
          <a:sy n="92" d="100"/>
        </p:scale>
        <p:origin x="291"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yo Pin" userId="79c528af0adab5ca" providerId="LiveId" clId="{60682474-229F-4A82-976A-62E5493B5E58}"/>
    <pc:docChg chg="undo custSel addSld delSld modSld">
      <pc:chgData name="Neyo Pin" userId="79c528af0adab5ca" providerId="LiveId" clId="{60682474-229F-4A82-976A-62E5493B5E58}" dt="2026-05-05T12:58:18.890" v="6281"/>
      <pc:docMkLst>
        <pc:docMk/>
      </pc:docMkLst>
      <pc:sldChg chg="addSp delSp modSp mod modTransition setBg addAnim delAnim modAnim">
        <pc:chgData name="Neyo Pin" userId="79c528af0adab5ca" providerId="LiveId" clId="{60682474-229F-4A82-976A-62E5493B5E58}" dt="2026-05-05T06:39:17.226" v="5396"/>
        <pc:sldMkLst>
          <pc:docMk/>
          <pc:sldMk cId="1492407306" sldId="256"/>
        </pc:sldMkLst>
        <pc:spChg chg="mod ord">
          <ac:chgData name="Neyo Pin" userId="79c528af0adab5ca" providerId="LiveId" clId="{60682474-229F-4A82-976A-62E5493B5E58}" dt="2026-05-04T22:55:32.241" v="2642"/>
          <ac:spMkLst>
            <pc:docMk/>
            <pc:sldMk cId="1492407306" sldId="256"/>
            <ac:spMk id="3" creationId="{A879F214-92BE-4E43-7797-EDA0B505B079}"/>
          </ac:spMkLst>
        </pc:spChg>
        <pc:spChg chg="add del">
          <ac:chgData name="Neyo Pin" userId="79c528af0adab5ca" providerId="LiveId" clId="{60682474-229F-4A82-976A-62E5493B5E58}" dt="2026-05-04T19:02:24.645" v="1711" actId="26606"/>
          <ac:spMkLst>
            <pc:docMk/>
            <pc:sldMk cId="1492407306" sldId="256"/>
            <ac:spMk id="2055" creationId="{6CCA5F87-1D1E-45CB-8D83-FC7EEFAD9935}"/>
          </ac:spMkLst>
        </pc:spChg>
        <pc:spChg chg="add del">
          <ac:chgData name="Neyo Pin" userId="79c528af0adab5ca" providerId="LiveId" clId="{60682474-229F-4A82-976A-62E5493B5E58}" dt="2026-05-04T19:02:24.645" v="1711" actId="26606"/>
          <ac:spMkLst>
            <pc:docMk/>
            <pc:sldMk cId="1492407306" sldId="256"/>
            <ac:spMk id="2057" creationId="{7CCFC2C6-6238-4A2F-93DE-2ADF74AF635E}"/>
          </ac:spMkLst>
        </pc:spChg>
        <pc:spChg chg="add del">
          <ac:chgData name="Neyo Pin" userId="79c528af0adab5ca" providerId="LiveId" clId="{60682474-229F-4A82-976A-62E5493B5E58}" dt="2026-05-04T19:02:24.645" v="1711" actId="26606"/>
          <ac:spMkLst>
            <pc:docMk/>
            <pc:sldMk cId="1492407306" sldId="256"/>
            <ac:spMk id="2059" creationId="{AF2F604E-43BE-4DC3-B983-E071523364F8}"/>
          </ac:spMkLst>
        </pc:spChg>
        <pc:spChg chg="add del">
          <ac:chgData name="Neyo Pin" userId="79c528af0adab5ca" providerId="LiveId" clId="{60682474-229F-4A82-976A-62E5493B5E58}" dt="2026-05-04T19:02:24.645" v="1711" actId="26606"/>
          <ac:spMkLst>
            <pc:docMk/>
            <pc:sldMk cId="1492407306" sldId="256"/>
            <ac:spMk id="2061" creationId="{08C9B587-E65E-4B52-B37C-ABEBB6E87928}"/>
          </ac:spMkLst>
        </pc:spChg>
        <pc:spChg chg="add">
          <ac:chgData name="Neyo Pin" userId="79c528af0adab5ca" providerId="LiveId" clId="{60682474-229F-4A82-976A-62E5493B5E58}" dt="2026-05-04T19:02:24.650" v="1712" actId="26606"/>
          <ac:spMkLst>
            <pc:docMk/>
            <pc:sldMk cId="1492407306" sldId="256"/>
            <ac:spMk id="2063" creationId="{ECC07320-C2CA-4E29-8481-9D9E143C7788}"/>
          </ac:spMkLst>
        </pc:spChg>
        <pc:spChg chg="add">
          <ac:chgData name="Neyo Pin" userId="79c528af0adab5ca" providerId="LiveId" clId="{60682474-229F-4A82-976A-62E5493B5E58}" dt="2026-05-04T19:02:24.650" v="1712" actId="26606"/>
          <ac:spMkLst>
            <pc:docMk/>
            <pc:sldMk cId="1492407306" sldId="256"/>
            <ac:spMk id="2064" creationId="{178FB36B-5BFE-42CA-BC60-1115E0D95EEC}"/>
          </ac:spMkLst>
        </pc:spChg>
        <pc:picChg chg="add mod">
          <ac:chgData name="Neyo Pin" userId="79c528af0adab5ca" providerId="LiveId" clId="{60682474-229F-4A82-976A-62E5493B5E58}" dt="2026-05-05T02:13:15.384" v="4292"/>
          <ac:picMkLst>
            <pc:docMk/>
            <pc:sldMk cId="1492407306" sldId="256"/>
            <ac:picMk id="4" creationId="{EF0D6604-AA88-6D48-5D55-AF21BA3714E0}"/>
          </ac:picMkLst>
        </pc:picChg>
        <pc:picChg chg="add mod">
          <ac:chgData name="Neyo Pin" userId="79c528af0adab5ca" providerId="LiveId" clId="{60682474-229F-4A82-976A-62E5493B5E58}" dt="2026-05-04T21:47:01.316" v="1744" actId="14100"/>
          <ac:picMkLst>
            <pc:docMk/>
            <pc:sldMk cId="1492407306" sldId="256"/>
            <ac:picMk id="2050" creationId="{484AEF31-F718-FE18-7003-E87CAFA09EC4}"/>
          </ac:picMkLst>
        </pc:picChg>
      </pc:sldChg>
      <pc:sldChg chg="new del">
        <pc:chgData name="Neyo Pin" userId="79c528af0adab5ca" providerId="LiveId" clId="{60682474-229F-4A82-976A-62E5493B5E58}" dt="2026-05-04T14:56:36.376" v="4" actId="47"/>
        <pc:sldMkLst>
          <pc:docMk/>
          <pc:sldMk cId="2150495445" sldId="257"/>
        </pc:sldMkLst>
      </pc:sldChg>
      <pc:sldChg chg="addSp delSp modSp add mod setBg addAnim delAnim modAnim delDesignElem">
        <pc:chgData name="Neyo Pin" userId="79c528af0adab5ca" providerId="LiveId" clId="{60682474-229F-4A82-976A-62E5493B5E58}" dt="2026-05-04T16:49:55.816" v="15" actId="1582"/>
        <pc:sldMkLst>
          <pc:docMk/>
          <pc:sldMk cId="2444799787" sldId="261"/>
        </pc:sldMkLst>
        <pc:spChg chg="mod">
          <ac:chgData name="Neyo Pin" userId="79c528af0adab5ca" providerId="LiveId" clId="{60682474-229F-4A82-976A-62E5493B5E58}" dt="2026-05-04T16:49:55.816" v="15" actId="1582"/>
          <ac:spMkLst>
            <pc:docMk/>
            <pc:sldMk cId="2444799787" sldId="261"/>
            <ac:spMk id="2" creationId="{74F153E6-848E-6F33-D2EA-59B308A3ED98}"/>
          </ac:spMkLst>
        </pc:spChg>
        <pc:spChg chg="add">
          <ac:chgData name="Neyo Pin" userId="79c528af0adab5ca" providerId="LiveId" clId="{60682474-229F-4A82-976A-62E5493B5E58}" dt="2026-05-04T14:57:14.832" v="5" actId="26606"/>
          <ac:spMkLst>
            <pc:docMk/>
            <pc:sldMk cId="2444799787" sldId="261"/>
            <ac:spMk id="1028" creationId="{37C89E4B-3C9F-44B9-8B86-D9E3D112D8EC}"/>
          </ac:spMkLst>
        </pc:spChg>
        <pc:spChg chg="del">
          <ac:chgData name="Neyo Pin" userId="79c528af0adab5ca" providerId="LiveId" clId="{60682474-229F-4A82-976A-62E5493B5E58}" dt="2026-05-04T14:56:07.695" v="2"/>
          <ac:spMkLst>
            <pc:docMk/>
            <pc:sldMk cId="2444799787" sldId="261"/>
            <ac:spMk id="1031" creationId="{ECC07320-C2CA-4E29-8481-9D9E143C7788}"/>
          </ac:spMkLst>
        </pc:spChg>
        <pc:spChg chg="del">
          <ac:chgData name="Neyo Pin" userId="79c528af0adab5ca" providerId="LiveId" clId="{60682474-229F-4A82-976A-62E5493B5E58}" dt="2026-05-04T14:56:07.695" v="2"/>
          <ac:spMkLst>
            <pc:docMk/>
            <pc:sldMk cId="2444799787" sldId="261"/>
            <ac:spMk id="1033" creationId="{178FB36B-5BFE-42CA-BC60-1115E0D95EEC}"/>
          </ac:spMkLst>
        </pc:spChg>
        <pc:picChg chg="mod">
          <ac:chgData name="Neyo Pin" userId="79c528af0adab5ca" providerId="LiveId" clId="{60682474-229F-4A82-976A-62E5493B5E58}" dt="2026-05-04T14:57:14.832" v="5" actId="26606"/>
          <ac:picMkLst>
            <pc:docMk/>
            <pc:sldMk cId="2444799787" sldId="261"/>
            <ac:picMk id="1026" creationId="{59405A8B-D48D-894B-D948-DF9202939027}"/>
          </ac:picMkLst>
        </pc:picChg>
        <pc:cxnChg chg="add">
          <ac:chgData name="Neyo Pin" userId="79c528af0adab5ca" providerId="LiveId" clId="{60682474-229F-4A82-976A-62E5493B5E58}" dt="2026-05-04T14:57:14.832" v="5" actId="26606"/>
          <ac:cxnSpMkLst>
            <pc:docMk/>
            <pc:sldMk cId="2444799787" sldId="261"/>
            <ac:cxnSpMk id="1029" creationId="{AA2EAA10-076F-46BD-8F0F-B9A2FB77A85C}"/>
          </ac:cxnSpMkLst>
        </pc:cxnChg>
        <pc:cxnChg chg="add">
          <ac:chgData name="Neyo Pin" userId="79c528af0adab5ca" providerId="LiveId" clId="{60682474-229F-4A82-976A-62E5493B5E58}" dt="2026-05-04T14:57:14.832" v="5" actId="26606"/>
          <ac:cxnSpMkLst>
            <pc:docMk/>
            <pc:sldMk cId="2444799787" sldId="261"/>
            <ac:cxnSpMk id="1035" creationId="{D891E407-403B-4764-86C9-33A56D3BCAA3}"/>
          </ac:cxnSpMkLst>
        </pc:cxnChg>
      </pc:sldChg>
      <pc:sldChg chg="add">
        <pc:chgData name="Neyo Pin" userId="79c528af0adab5ca" providerId="LiveId" clId="{60682474-229F-4A82-976A-62E5493B5E58}" dt="2026-05-04T14:56:33.252" v="3"/>
        <pc:sldMkLst>
          <pc:docMk/>
          <pc:sldMk cId="2382854874" sldId="262"/>
        </pc:sldMkLst>
      </pc:sldChg>
      <pc:sldChg chg="addSp delSp modSp new mod modTransition setBg addAnim delAnim modAnim">
        <pc:chgData name="Neyo Pin" userId="79c528af0adab5ca" providerId="LiveId" clId="{60682474-229F-4A82-976A-62E5493B5E58}" dt="2026-05-04T18:54:40.336" v="1708"/>
        <pc:sldMkLst>
          <pc:docMk/>
          <pc:sldMk cId="2773806017" sldId="263"/>
        </pc:sldMkLst>
        <pc:spChg chg="del">
          <ac:chgData name="Neyo Pin" userId="79c528af0adab5ca" providerId="LiveId" clId="{60682474-229F-4A82-976A-62E5493B5E58}" dt="2026-05-04T18:45:02.724" v="1614" actId="478"/>
          <ac:spMkLst>
            <pc:docMk/>
            <pc:sldMk cId="2773806017" sldId="263"/>
            <ac:spMk id="2" creationId="{CDAB0188-CC68-551C-4F3D-89A30346FA42}"/>
          </ac:spMkLst>
        </pc:spChg>
        <pc:spChg chg="mod ord">
          <ac:chgData name="Neyo Pin" userId="79c528af0adab5ca" providerId="LiveId" clId="{60682474-229F-4A82-976A-62E5493B5E58}" dt="2026-05-04T18:53:12.688" v="1684" actId="26606"/>
          <ac:spMkLst>
            <pc:docMk/>
            <pc:sldMk cId="2773806017" sldId="263"/>
            <ac:spMk id="3" creationId="{862F8865-66B6-C33B-F268-4CC81CE72358}"/>
          </ac:spMkLst>
        </pc:spChg>
        <pc:spChg chg="add del">
          <ac:chgData name="Neyo Pin" userId="79c528af0adab5ca" providerId="LiveId" clId="{60682474-229F-4A82-976A-62E5493B5E58}" dt="2026-05-04T18:53:12.688" v="1684" actId="26606"/>
          <ac:spMkLst>
            <pc:docMk/>
            <pc:sldMk cId="2773806017" sldId="263"/>
            <ac:spMk id="1031" creationId="{04812C46-200A-4DEB-A05E-3ED6C68C2387}"/>
          </ac:spMkLst>
        </pc:spChg>
        <pc:spChg chg="add del">
          <ac:chgData name="Neyo Pin" userId="79c528af0adab5ca" providerId="LiveId" clId="{60682474-229F-4A82-976A-62E5493B5E58}" dt="2026-05-04T18:53:12.688" v="1684" actId="26606"/>
          <ac:spMkLst>
            <pc:docMk/>
            <pc:sldMk cId="2773806017" sldId="263"/>
            <ac:spMk id="1033" creationId="{D1EA859B-E555-4109-94F3-6700E046E008}"/>
          </ac:spMkLst>
        </pc:spChg>
        <pc:spChg chg="add del">
          <ac:chgData name="Neyo Pin" userId="79c528af0adab5ca" providerId="LiveId" clId="{60682474-229F-4A82-976A-62E5493B5E58}" dt="2026-05-04T18:53:12.688" v="1684" actId="26606"/>
          <ac:spMkLst>
            <pc:docMk/>
            <pc:sldMk cId="2773806017" sldId="263"/>
            <ac:spMk id="1038" creationId="{A2679492-7988-4050-9056-542444452411}"/>
          </ac:spMkLst>
        </pc:spChg>
        <pc:spChg chg="add del">
          <ac:chgData name="Neyo Pin" userId="79c528af0adab5ca" providerId="LiveId" clId="{60682474-229F-4A82-976A-62E5493B5E58}" dt="2026-05-04T18:53:12.688" v="1684" actId="26606"/>
          <ac:spMkLst>
            <pc:docMk/>
            <pc:sldMk cId="2773806017" sldId="263"/>
            <ac:spMk id="1040" creationId="{B091B163-7D61-4891-ABCF-5C13D9C418D0}"/>
          </ac:spMkLst>
        </pc:spChg>
        <pc:picChg chg="add mod">
          <ac:chgData name="Neyo Pin" userId="79c528af0adab5ca" providerId="LiveId" clId="{60682474-229F-4A82-976A-62E5493B5E58}" dt="2026-05-04T18:53:28.577" v="1700" actId="1036"/>
          <ac:picMkLst>
            <pc:docMk/>
            <pc:sldMk cId="2773806017" sldId="263"/>
            <ac:picMk id="4" creationId="{C4FE99B1-43F1-C81A-33B8-F64CA4C6208B}"/>
          </ac:picMkLst>
        </pc:picChg>
        <pc:picChg chg="add mod">
          <ac:chgData name="Neyo Pin" userId="79c528af0adab5ca" providerId="LiveId" clId="{60682474-229F-4A82-976A-62E5493B5E58}" dt="2026-05-04T18:53:12.688" v="1684" actId="26606"/>
          <ac:picMkLst>
            <pc:docMk/>
            <pc:sldMk cId="2773806017" sldId="263"/>
            <ac:picMk id="1026" creationId="{F985992D-58D5-5E35-3483-779E38D8CA0B}"/>
          </ac:picMkLst>
        </pc:picChg>
        <pc:cxnChg chg="add del">
          <ac:chgData name="Neyo Pin" userId="79c528af0adab5ca" providerId="LiveId" clId="{60682474-229F-4A82-976A-62E5493B5E58}" dt="2026-05-04T18:53:12.688" v="1684" actId="26606"/>
          <ac:cxnSpMkLst>
            <pc:docMk/>
            <pc:sldMk cId="2773806017" sldId="263"/>
            <ac:cxnSpMk id="1042" creationId="{C49DA8F6-BCC1-4447-B54C-57856834B94B}"/>
          </ac:cxnSpMkLst>
        </pc:cxnChg>
      </pc:sldChg>
      <pc:sldChg chg="addSp delSp modSp new mod modTransition setBg addAnim delAnim modAnim">
        <pc:chgData name="Neyo Pin" userId="79c528af0adab5ca" providerId="LiveId" clId="{60682474-229F-4A82-976A-62E5493B5E58}" dt="2026-05-05T06:30:23.037" v="5360"/>
        <pc:sldMkLst>
          <pc:docMk/>
          <pc:sldMk cId="1830744419" sldId="264"/>
        </pc:sldMkLst>
        <pc:spChg chg="del">
          <ac:chgData name="Neyo Pin" userId="79c528af0adab5ca" providerId="LiveId" clId="{60682474-229F-4A82-976A-62E5493B5E58}" dt="2026-05-04T22:10:19.809" v="2158" actId="478"/>
          <ac:spMkLst>
            <pc:docMk/>
            <pc:sldMk cId="1830744419" sldId="264"/>
            <ac:spMk id="2" creationId="{119B6755-322A-2DF0-1701-082563F32409}"/>
          </ac:spMkLst>
        </pc:spChg>
        <pc:spChg chg="mod ord">
          <ac:chgData name="Neyo Pin" userId="79c528af0adab5ca" providerId="LiveId" clId="{60682474-229F-4A82-976A-62E5493B5E58}" dt="2026-05-05T06:20:10.678" v="5245" actId="20577"/>
          <ac:spMkLst>
            <pc:docMk/>
            <pc:sldMk cId="1830744419" sldId="264"/>
            <ac:spMk id="3" creationId="{99126DB1-94C6-140D-E904-2834AAAA16A0}"/>
          </ac:spMkLst>
        </pc:spChg>
        <pc:spChg chg="add">
          <ac:chgData name="Neyo Pin" userId="79c528af0adab5ca" providerId="LiveId" clId="{60682474-229F-4A82-976A-62E5493B5E58}" dt="2026-05-04T23:23:56.430" v="3030" actId="26606"/>
          <ac:spMkLst>
            <pc:docMk/>
            <pc:sldMk cId="1830744419" sldId="264"/>
            <ac:spMk id="3079" creationId="{04812C46-200A-4DEB-A05E-3ED6C68C2387}"/>
          </ac:spMkLst>
        </pc:spChg>
        <pc:picChg chg="add mod">
          <ac:chgData name="Neyo Pin" userId="79c528af0adab5ca" providerId="LiveId" clId="{60682474-229F-4A82-976A-62E5493B5E58}" dt="2026-05-05T02:13:20.757" v="4293"/>
          <ac:picMkLst>
            <pc:docMk/>
            <pc:sldMk cId="1830744419" sldId="264"/>
            <ac:picMk id="2" creationId="{8778F4E6-5065-0F61-A657-68042CAA051B}"/>
          </ac:picMkLst>
        </pc:picChg>
        <pc:picChg chg="add mod">
          <ac:chgData name="Neyo Pin" userId="79c528af0adab5ca" providerId="LiveId" clId="{60682474-229F-4A82-976A-62E5493B5E58}" dt="2026-05-05T06:15:37.778" v="5205" actId="1076"/>
          <ac:picMkLst>
            <pc:docMk/>
            <pc:sldMk cId="1830744419" sldId="264"/>
            <ac:picMk id="3074" creationId="{E22A713B-36B3-448A-938B-0A13CA20AB2B}"/>
          </ac:picMkLst>
        </pc:picChg>
      </pc:sldChg>
      <pc:sldChg chg="addSp delSp modSp new mod modTransition setBg addAnim delAnim modAnim">
        <pc:chgData name="Neyo Pin" userId="79c528af0adab5ca" providerId="LiveId" clId="{60682474-229F-4A82-976A-62E5493B5E58}" dt="2026-05-05T06:41:37.961" v="5397"/>
        <pc:sldMkLst>
          <pc:docMk/>
          <pc:sldMk cId="389763819" sldId="265"/>
        </pc:sldMkLst>
        <pc:spChg chg="del">
          <ac:chgData name="Neyo Pin" userId="79c528af0adab5ca" providerId="LiveId" clId="{60682474-229F-4A82-976A-62E5493B5E58}" dt="2026-05-04T23:36:03.109" v="3121" actId="478"/>
          <ac:spMkLst>
            <pc:docMk/>
            <pc:sldMk cId="389763819" sldId="265"/>
            <ac:spMk id="2" creationId="{F9225E37-C5DF-68FE-A9E0-6BEA5AD8B431}"/>
          </ac:spMkLst>
        </pc:spChg>
        <pc:spChg chg="mod">
          <ac:chgData name="Neyo Pin" userId="79c528af0adab5ca" providerId="LiveId" clId="{60682474-229F-4A82-976A-62E5493B5E58}" dt="2026-05-05T02:11:28.551" v="4291" actId="20577"/>
          <ac:spMkLst>
            <pc:docMk/>
            <pc:sldMk cId="389763819" sldId="265"/>
            <ac:spMk id="3" creationId="{2F9E0D51-810B-2C43-F139-23B76931719B}"/>
          </ac:spMkLst>
        </pc:spChg>
        <pc:spChg chg="add">
          <ac:chgData name="Neyo Pin" userId="79c528af0adab5ca" providerId="LiveId" clId="{60682474-229F-4A82-976A-62E5493B5E58}" dt="2026-05-05T02:08:07.208" v="4270" actId="26606"/>
          <ac:spMkLst>
            <pc:docMk/>
            <pc:sldMk cId="389763819" sldId="265"/>
            <ac:spMk id="4103" creationId="{D009D6D5-DAC2-4A8B-A17A-E206B9012D09}"/>
          </ac:spMkLst>
        </pc:spChg>
        <pc:picChg chg="add mod">
          <ac:chgData name="Neyo Pin" userId="79c528af0adab5ca" providerId="LiveId" clId="{60682474-229F-4A82-976A-62E5493B5E58}" dt="2026-05-05T02:13:56.688" v="4313" actId="1038"/>
          <ac:picMkLst>
            <pc:docMk/>
            <pc:sldMk cId="389763819" sldId="265"/>
            <ac:picMk id="4" creationId="{6C3133A6-0979-B1B5-4AA2-227FD4C1B8E5}"/>
          </ac:picMkLst>
        </pc:picChg>
        <pc:picChg chg="add del mod">
          <ac:chgData name="Neyo Pin" userId="79c528af0adab5ca" providerId="LiveId" clId="{60682474-229F-4A82-976A-62E5493B5E58}" dt="2026-05-05T05:40:24.382" v="4314" actId="478"/>
          <ac:picMkLst>
            <pc:docMk/>
            <pc:sldMk cId="389763819" sldId="265"/>
            <ac:picMk id="4098" creationId="{461F8441-16F5-99F3-D52F-BF40CB65CB13}"/>
          </ac:picMkLst>
        </pc:picChg>
        <pc:picChg chg="add mod">
          <ac:chgData name="Neyo Pin" userId="79c528af0adab5ca" providerId="LiveId" clId="{60682474-229F-4A82-976A-62E5493B5E58}" dt="2026-05-05T05:41:53.418" v="4346" actId="14100"/>
          <ac:picMkLst>
            <pc:docMk/>
            <pc:sldMk cId="389763819" sldId="265"/>
            <ac:picMk id="4100" creationId="{5004C7FA-079A-BCE7-4085-31BA65AD5069}"/>
          </ac:picMkLst>
        </pc:picChg>
      </pc:sldChg>
      <pc:sldChg chg="addSp delSp modSp new mod modTransition setBg addAnim delAnim modAnim">
        <pc:chgData name="Neyo Pin" userId="79c528af0adab5ca" providerId="LiveId" clId="{60682474-229F-4A82-976A-62E5493B5E58}" dt="2026-05-05T06:41:54.648" v="5398"/>
        <pc:sldMkLst>
          <pc:docMk/>
          <pc:sldMk cId="405889563" sldId="266"/>
        </pc:sldMkLst>
        <pc:spChg chg="del">
          <ac:chgData name="Neyo Pin" userId="79c528af0adab5ca" providerId="LiveId" clId="{60682474-229F-4A82-976A-62E5493B5E58}" dt="2026-05-05T05:44:57.995" v="4348" actId="478"/>
          <ac:spMkLst>
            <pc:docMk/>
            <pc:sldMk cId="405889563" sldId="266"/>
            <ac:spMk id="2" creationId="{D618B175-F38D-FC6B-21B2-E79FE7D62FDC}"/>
          </ac:spMkLst>
        </pc:spChg>
        <pc:spChg chg="mod ord">
          <ac:chgData name="Neyo Pin" userId="79c528af0adab5ca" providerId="LiveId" clId="{60682474-229F-4A82-976A-62E5493B5E58}" dt="2026-05-05T06:10:02.489" v="5168" actId="14100"/>
          <ac:spMkLst>
            <pc:docMk/>
            <pc:sldMk cId="405889563" sldId="266"/>
            <ac:spMk id="3" creationId="{179D3A0A-38D2-FEDD-A8B8-060416A10926}"/>
          </ac:spMkLst>
        </pc:spChg>
        <pc:spChg chg="add">
          <ac:chgData name="Neyo Pin" userId="79c528af0adab5ca" providerId="LiveId" clId="{60682474-229F-4A82-976A-62E5493B5E58}" dt="2026-05-05T06:04:16.828" v="5113" actId="26606"/>
          <ac:spMkLst>
            <pc:docMk/>
            <pc:sldMk cId="405889563" sldId="266"/>
            <ac:spMk id="5127" creationId="{04812C46-200A-4DEB-A05E-3ED6C68C2387}"/>
          </ac:spMkLst>
        </pc:spChg>
        <pc:spChg chg="add">
          <ac:chgData name="Neyo Pin" userId="79c528af0adab5ca" providerId="LiveId" clId="{60682474-229F-4A82-976A-62E5493B5E58}" dt="2026-05-05T06:04:16.828" v="5113" actId="26606"/>
          <ac:spMkLst>
            <pc:docMk/>
            <pc:sldMk cId="405889563" sldId="266"/>
            <ac:spMk id="5129" creationId="{D1EA859B-E555-4109-94F3-6700E046E008}"/>
          </ac:spMkLst>
        </pc:spChg>
        <pc:picChg chg="add mod">
          <ac:chgData name="Neyo Pin" userId="79c528af0adab5ca" providerId="LiveId" clId="{60682474-229F-4A82-976A-62E5493B5E58}" dt="2026-05-05T06:10:13.033" v="5169"/>
          <ac:picMkLst>
            <pc:docMk/>
            <pc:sldMk cId="405889563" sldId="266"/>
            <ac:picMk id="4" creationId="{F7338388-F56D-D368-A9D8-3BE3E8975494}"/>
          </ac:picMkLst>
        </pc:picChg>
        <pc:picChg chg="add mod">
          <ac:chgData name="Neyo Pin" userId="79c528af0adab5ca" providerId="LiveId" clId="{60682474-229F-4A82-976A-62E5493B5E58}" dt="2026-05-05T06:07:49.348" v="5134"/>
          <ac:picMkLst>
            <pc:docMk/>
            <pc:sldMk cId="405889563" sldId="266"/>
            <ac:picMk id="5122" creationId="{C65A2C0E-0819-9C18-1845-B684408FAB82}"/>
          </ac:picMkLst>
        </pc:picChg>
      </pc:sldChg>
      <pc:sldChg chg="addSp delSp modSp new del mod setBg">
        <pc:chgData name="Neyo Pin" userId="79c528af0adab5ca" providerId="LiveId" clId="{60682474-229F-4A82-976A-62E5493B5E58}" dt="2026-05-05T12:46:41.600" v="6192" actId="47"/>
        <pc:sldMkLst>
          <pc:docMk/>
          <pc:sldMk cId="354058082" sldId="267"/>
        </pc:sldMkLst>
        <pc:spChg chg="del">
          <ac:chgData name="Neyo Pin" userId="79c528af0adab5ca" providerId="LiveId" clId="{60682474-229F-4A82-976A-62E5493B5E58}" dt="2026-05-05T12:05:21.654" v="5400" actId="478"/>
          <ac:spMkLst>
            <pc:docMk/>
            <pc:sldMk cId="354058082" sldId="267"/>
            <ac:spMk id="2" creationId="{5B641289-0946-23C3-0CFF-ADA5580F9255}"/>
          </ac:spMkLst>
        </pc:spChg>
        <pc:spChg chg="mod ord">
          <ac:chgData name="Neyo Pin" userId="79c528af0adab5ca" providerId="LiveId" clId="{60682474-229F-4A82-976A-62E5493B5E58}" dt="2026-05-05T12:45:33.222" v="6189" actId="14100"/>
          <ac:spMkLst>
            <pc:docMk/>
            <pc:sldMk cId="354058082" sldId="267"/>
            <ac:spMk id="3" creationId="{786985B2-18EA-B5D8-4B06-E9067F035E5B}"/>
          </ac:spMkLst>
        </pc:spChg>
        <pc:spChg chg="add del">
          <ac:chgData name="Neyo Pin" userId="79c528af0adab5ca" providerId="LiveId" clId="{60682474-229F-4A82-976A-62E5493B5E58}" dt="2026-05-05T12:43:07.017" v="6153" actId="26606"/>
          <ac:spMkLst>
            <pc:docMk/>
            <pc:sldMk cId="354058082" sldId="267"/>
            <ac:spMk id="1031" creationId="{8F90786E-B72D-4C32-BDCE-A170B007822D}"/>
          </ac:spMkLst>
        </pc:spChg>
        <pc:spChg chg="add del">
          <ac:chgData name="Neyo Pin" userId="79c528af0adab5ca" providerId="LiveId" clId="{60682474-229F-4A82-976A-62E5493B5E58}" dt="2026-05-05T12:43:07.017" v="6153" actId="26606"/>
          <ac:spMkLst>
            <pc:docMk/>
            <pc:sldMk cId="354058082" sldId="267"/>
            <ac:spMk id="1033" creationId="{5E46F2E7-848F-4A6C-A098-4764FDEA771A}"/>
          </ac:spMkLst>
        </pc:spChg>
        <pc:spChg chg="add del">
          <ac:chgData name="Neyo Pin" userId="79c528af0adab5ca" providerId="LiveId" clId="{60682474-229F-4A82-976A-62E5493B5E58}" dt="2026-05-05T12:43:01.719" v="6150" actId="26606"/>
          <ac:spMkLst>
            <pc:docMk/>
            <pc:sldMk cId="354058082" sldId="267"/>
            <ac:spMk id="1038" creationId="{79BB35BC-D5C2-4C8B-A22A-A71E6191913B}"/>
          </ac:spMkLst>
        </pc:spChg>
        <pc:spChg chg="add del">
          <ac:chgData name="Neyo Pin" userId="79c528af0adab5ca" providerId="LiveId" clId="{60682474-229F-4A82-976A-62E5493B5E58}" dt="2026-05-05T12:43:07.014" v="6152" actId="26606"/>
          <ac:spMkLst>
            <pc:docMk/>
            <pc:sldMk cId="354058082" sldId="267"/>
            <ac:spMk id="1040" creationId="{5E46F2E7-848F-4A6C-A098-4764FDEA771A}"/>
          </ac:spMkLst>
        </pc:spChg>
        <pc:spChg chg="add del">
          <ac:chgData name="Neyo Pin" userId="79c528af0adab5ca" providerId="LiveId" clId="{60682474-229F-4A82-976A-62E5493B5E58}" dt="2026-05-05T12:43:07.014" v="6152" actId="26606"/>
          <ac:spMkLst>
            <pc:docMk/>
            <pc:sldMk cId="354058082" sldId="267"/>
            <ac:spMk id="1041" creationId="{8F90786E-B72D-4C32-BDCE-A170B007822D}"/>
          </ac:spMkLst>
        </pc:spChg>
        <pc:spChg chg="add">
          <ac:chgData name="Neyo Pin" userId="79c528af0adab5ca" providerId="LiveId" clId="{60682474-229F-4A82-976A-62E5493B5E58}" dt="2026-05-05T12:43:07.017" v="6153" actId="26606"/>
          <ac:spMkLst>
            <pc:docMk/>
            <pc:sldMk cId="354058082" sldId="267"/>
            <ac:spMk id="1043" creationId="{79BB35BC-D5C2-4C8B-A22A-A71E6191913B}"/>
          </ac:spMkLst>
        </pc:spChg>
        <pc:picChg chg="add del mod">
          <ac:chgData name="Neyo Pin" userId="79c528af0adab5ca" providerId="LiveId" clId="{60682474-229F-4A82-976A-62E5493B5E58}" dt="2026-05-05T12:41:43.481" v="6147" actId="478"/>
          <ac:picMkLst>
            <pc:docMk/>
            <pc:sldMk cId="354058082" sldId="267"/>
            <ac:picMk id="1026" creationId="{2237DFC9-E7C9-2ABF-8C02-50E6CC133D3C}"/>
          </ac:picMkLst>
        </pc:picChg>
        <pc:picChg chg="add mod">
          <ac:chgData name="Neyo Pin" userId="79c528af0adab5ca" providerId="LiveId" clId="{60682474-229F-4A82-976A-62E5493B5E58}" dt="2026-05-05T12:43:14.790" v="6154" actId="14100"/>
          <ac:picMkLst>
            <pc:docMk/>
            <pc:sldMk cId="354058082" sldId="267"/>
            <ac:picMk id="1028" creationId="{C2714BB6-E9B1-8AB9-BF36-D856BFAA2DC1}"/>
          </ac:picMkLst>
        </pc:picChg>
      </pc:sldChg>
      <pc:sldChg chg="addSp delSp modSp add mod modTransition setBg addAnim delAnim modAnim delDesignElem">
        <pc:chgData name="Neyo Pin" userId="79c528af0adab5ca" providerId="LiveId" clId="{60682474-229F-4A82-976A-62E5493B5E58}" dt="2026-05-05T12:57:09.577" v="6272" actId="14100"/>
        <pc:sldMkLst>
          <pc:docMk/>
          <pc:sldMk cId="519349244" sldId="268"/>
        </pc:sldMkLst>
        <pc:spChg chg="mod">
          <ac:chgData name="Neyo Pin" userId="79c528af0adab5ca" providerId="LiveId" clId="{60682474-229F-4A82-976A-62E5493B5E58}" dt="2026-05-05T12:56:26.049" v="6270" actId="20577"/>
          <ac:spMkLst>
            <pc:docMk/>
            <pc:sldMk cId="519349244" sldId="268"/>
            <ac:spMk id="3" creationId="{2BB193FF-B4AA-1F60-57E3-61C4238B5D53}"/>
          </ac:spMkLst>
        </pc:spChg>
        <pc:spChg chg="del">
          <ac:chgData name="Neyo Pin" userId="79c528af0adab5ca" providerId="LiveId" clId="{60682474-229F-4A82-976A-62E5493B5E58}" dt="2026-05-05T12:46:35.698" v="6191"/>
          <ac:spMkLst>
            <pc:docMk/>
            <pc:sldMk cId="519349244" sldId="268"/>
            <ac:spMk id="1043" creationId="{14238CD9-8923-2ADC-451D-63450E69C3C7}"/>
          </ac:spMkLst>
        </pc:spChg>
        <pc:picChg chg="add mod">
          <ac:chgData name="Neyo Pin" userId="79c528af0adab5ca" providerId="LiveId" clId="{60682474-229F-4A82-976A-62E5493B5E58}" dt="2026-05-05T12:57:09.577" v="6272" actId="14100"/>
          <ac:picMkLst>
            <pc:docMk/>
            <pc:sldMk cId="519349244" sldId="268"/>
            <ac:picMk id="2" creationId="{39E6D0D6-A166-D4A2-375B-5BAB505599CA}"/>
          </ac:picMkLst>
        </pc:picChg>
      </pc:sldChg>
      <pc:sldChg chg="new modTransition">
        <pc:chgData name="Neyo Pin" userId="79c528af0adab5ca" providerId="LiveId" clId="{60682474-229F-4A82-976A-62E5493B5E58}" dt="2026-05-05T12:58:18.890" v="6281"/>
        <pc:sldMkLst>
          <pc:docMk/>
          <pc:sldMk cId="4122865178"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7DF54-0D36-352B-7BD2-7A9EF2C55F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C395E14D-5274-2BB8-734F-65654B109D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BA3FE3D6-8810-C40E-B316-1102DD452DF9}"/>
              </a:ext>
            </a:extLst>
          </p:cNvPr>
          <p:cNvSpPr>
            <a:spLocks noGrp="1"/>
          </p:cNvSpPr>
          <p:nvPr>
            <p:ph type="dt" sz="half" idx="10"/>
          </p:nvPr>
        </p:nvSpPr>
        <p:spPr/>
        <p:txBody>
          <a:bodyPr/>
          <a:lstStyle/>
          <a:p>
            <a:fld id="{7AC7449D-28A2-4AF7-BD7E-F1A8F594DF14}" type="datetimeFigureOut">
              <a:rPr lang="en-US" smtClean="0"/>
              <a:t>5/5/2026</a:t>
            </a:fld>
            <a:endParaRPr lang="en-US"/>
          </a:p>
        </p:txBody>
      </p:sp>
      <p:sp>
        <p:nvSpPr>
          <p:cNvPr id="5" name="Marcador de pie de página 4">
            <a:extLst>
              <a:ext uri="{FF2B5EF4-FFF2-40B4-BE49-F238E27FC236}">
                <a16:creationId xmlns:a16="http://schemas.microsoft.com/office/drawing/2014/main" id="{969F0512-4667-E753-CE86-BEAF146AA83A}"/>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804CD91E-613F-7276-1164-68A2FC0B0C40}"/>
              </a:ext>
            </a:extLst>
          </p:cNvPr>
          <p:cNvSpPr>
            <a:spLocks noGrp="1"/>
          </p:cNvSpPr>
          <p:nvPr>
            <p:ph type="sldNum" sz="quarter" idx="12"/>
          </p:nvPr>
        </p:nvSpPr>
        <p:spPr/>
        <p:txBody>
          <a:bodyPr/>
          <a:lstStyle/>
          <a:p>
            <a:fld id="{9638F5F7-EF92-4218-B2D1-08B72803406F}" type="slidenum">
              <a:rPr lang="en-US" smtClean="0"/>
              <a:t>‹Nº›</a:t>
            </a:fld>
            <a:endParaRPr lang="en-US"/>
          </a:p>
        </p:txBody>
      </p:sp>
    </p:spTree>
    <p:extLst>
      <p:ext uri="{BB962C8B-B14F-4D97-AF65-F5344CB8AC3E}">
        <p14:creationId xmlns:p14="http://schemas.microsoft.com/office/powerpoint/2010/main" val="278083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65548-72D4-B6F6-47A3-2A4BCE649F6A}"/>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C86D8A6E-0CAA-1EC7-EC8E-E7555AABC10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F6E47240-54B6-9EC1-580D-AE57818ACD27}"/>
              </a:ext>
            </a:extLst>
          </p:cNvPr>
          <p:cNvSpPr>
            <a:spLocks noGrp="1"/>
          </p:cNvSpPr>
          <p:nvPr>
            <p:ph type="dt" sz="half" idx="10"/>
          </p:nvPr>
        </p:nvSpPr>
        <p:spPr/>
        <p:txBody>
          <a:bodyPr/>
          <a:lstStyle/>
          <a:p>
            <a:fld id="{7AC7449D-28A2-4AF7-BD7E-F1A8F594DF14}" type="datetimeFigureOut">
              <a:rPr lang="en-US" smtClean="0"/>
              <a:t>5/5/2026</a:t>
            </a:fld>
            <a:endParaRPr lang="en-US"/>
          </a:p>
        </p:txBody>
      </p:sp>
      <p:sp>
        <p:nvSpPr>
          <p:cNvPr id="5" name="Marcador de pie de página 4">
            <a:extLst>
              <a:ext uri="{FF2B5EF4-FFF2-40B4-BE49-F238E27FC236}">
                <a16:creationId xmlns:a16="http://schemas.microsoft.com/office/drawing/2014/main" id="{E5338A0D-701B-922B-B57C-8CCDF243F0D5}"/>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24EF271-B817-484E-8F86-8A3AA92F7840}"/>
              </a:ext>
            </a:extLst>
          </p:cNvPr>
          <p:cNvSpPr>
            <a:spLocks noGrp="1"/>
          </p:cNvSpPr>
          <p:nvPr>
            <p:ph type="sldNum" sz="quarter" idx="12"/>
          </p:nvPr>
        </p:nvSpPr>
        <p:spPr/>
        <p:txBody>
          <a:bodyPr/>
          <a:lstStyle/>
          <a:p>
            <a:fld id="{9638F5F7-EF92-4218-B2D1-08B72803406F}" type="slidenum">
              <a:rPr lang="en-US" smtClean="0"/>
              <a:t>‹Nº›</a:t>
            </a:fld>
            <a:endParaRPr lang="en-US"/>
          </a:p>
        </p:txBody>
      </p:sp>
    </p:spTree>
    <p:extLst>
      <p:ext uri="{BB962C8B-B14F-4D97-AF65-F5344CB8AC3E}">
        <p14:creationId xmlns:p14="http://schemas.microsoft.com/office/powerpoint/2010/main" val="164510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456496-9F61-4455-6DAC-9FF090C39E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801EDC91-A400-C06F-1E4D-341506E6E7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464BDF4E-3027-DF5F-116C-EE4B8C6E7A35}"/>
              </a:ext>
            </a:extLst>
          </p:cNvPr>
          <p:cNvSpPr>
            <a:spLocks noGrp="1"/>
          </p:cNvSpPr>
          <p:nvPr>
            <p:ph type="dt" sz="half" idx="10"/>
          </p:nvPr>
        </p:nvSpPr>
        <p:spPr/>
        <p:txBody>
          <a:bodyPr/>
          <a:lstStyle/>
          <a:p>
            <a:fld id="{7AC7449D-28A2-4AF7-BD7E-F1A8F594DF14}" type="datetimeFigureOut">
              <a:rPr lang="en-US" smtClean="0"/>
              <a:t>5/5/2026</a:t>
            </a:fld>
            <a:endParaRPr lang="en-US"/>
          </a:p>
        </p:txBody>
      </p:sp>
      <p:sp>
        <p:nvSpPr>
          <p:cNvPr id="5" name="Marcador de pie de página 4">
            <a:extLst>
              <a:ext uri="{FF2B5EF4-FFF2-40B4-BE49-F238E27FC236}">
                <a16:creationId xmlns:a16="http://schemas.microsoft.com/office/drawing/2014/main" id="{B15F2FE4-713D-3469-0DEC-29BA71877C28}"/>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4560D506-8702-E3BC-9D8E-9FE433D3F784}"/>
              </a:ext>
            </a:extLst>
          </p:cNvPr>
          <p:cNvSpPr>
            <a:spLocks noGrp="1"/>
          </p:cNvSpPr>
          <p:nvPr>
            <p:ph type="sldNum" sz="quarter" idx="12"/>
          </p:nvPr>
        </p:nvSpPr>
        <p:spPr/>
        <p:txBody>
          <a:bodyPr/>
          <a:lstStyle/>
          <a:p>
            <a:fld id="{9638F5F7-EF92-4218-B2D1-08B72803406F}" type="slidenum">
              <a:rPr lang="en-US" smtClean="0"/>
              <a:t>‹Nº›</a:t>
            </a:fld>
            <a:endParaRPr lang="en-US"/>
          </a:p>
        </p:txBody>
      </p:sp>
    </p:spTree>
    <p:extLst>
      <p:ext uri="{BB962C8B-B14F-4D97-AF65-F5344CB8AC3E}">
        <p14:creationId xmlns:p14="http://schemas.microsoft.com/office/powerpoint/2010/main" val="136709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C905FE-9A61-AEBC-601A-DAB3A010D00A}"/>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52B0436C-5CEC-EE7E-BD57-FFA647CD644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423CCBC3-7948-F436-3A46-C91D7C702E4F}"/>
              </a:ext>
            </a:extLst>
          </p:cNvPr>
          <p:cNvSpPr>
            <a:spLocks noGrp="1"/>
          </p:cNvSpPr>
          <p:nvPr>
            <p:ph type="dt" sz="half" idx="10"/>
          </p:nvPr>
        </p:nvSpPr>
        <p:spPr/>
        <p:txBody>
          <a:bodyPr/>
          <a:lstStyle/>
          <a:p>
            <a:fld id="{7AC7449D-28A2-4AF7-BD7E-F1A8F594DF14}" type="datetimeFigureOut">
              <a:rPr lang="en-US" smtClean="0"/>
              <a:t>5/5/2026</a:t>
            </a:fld>
            <a:endParaRPr lang="en-US"/>
          </a:p>
        </p:txBody>
      </p:sp>
      <p:sp>
        <p:nvSpPr>
          <p:cNvPr id="5" name="Marcador de pie de página 4">
            <a:extLst>
              <a:ext uri="{FF2B5EF4-FFF2-40B4-BE49-F238E27FC236}">
                <a16:creationId xmlns:a16="http://schemas.microsoft.com/office/drawing/2014/main" id="{D57A562A-3EE9-4919-0E3C-1C3B8F9CD8E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652A3EB-E09F-C002-B5BE-432CB70C958E}"/>
              </a:ext>
            </a:extLst>
          </p:cNvPr>
          <p:cNvSpPr>
            <a:spLocks noGrp="1"/>
          </p:cNvSpPr>
          <p:nvPr>
            <p:ph type="sldNum" sz="quarter" idx="12"/>
          </p:nvPr>
        </p:nvSpPr>
        <p:spPr/>
        <p:txBody>
          <a:bodyPr/>
          <a:lstStyle/>
          <a:p>
            <a:fld id="{9638F5F7-EF92-4218-B2D1-08B72803406F}" type="slidenum">
              <a:rPr lang="en-US" smtClean="0"/>
              <a:t>‹Nº›</a:t>
            </a:fld>
            <a:endParaRPr lang="en-US"/>
          </a:p>
        </p:txBody>
      </p:sp>
    </p:spTree>
    <p:extLst>
      <p:ext uri="{BB962C8B-B14F-4D97-AF65-F5344CB8AC3E}">
        <p14:creationId xmlns:p14="http://schemas.microsoft.com/office/powerpoint/2010/main" val="17989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D8A27-9C18-2357-4430-9C24268A3D0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A5465B8E-D90C-99D9-38FC-77F119F0B3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13BFE71-741F-6E29-9228-7EE919CA35A2}"/>
              </a:ext>
            </a:extLst>
          </p:cNvPr>
          <p:cNvSpPr>
            <a:spLocks noGrp="1"/>
          </p:cNvSpPr>
          <p:nvPr>
            <p:ph type="dt" sz="half" idx="10"/>
          </p:nvPr>
        </p:nvSpPr>
        <p:spPr/>
        <p:txBody>
          <a:bodyPr/>
          <a:lstStyle/>
          <a:p>
            <a:fld id="{7AC7449D-28A2-4AF7-BD7E-F1A8F594DF14}" type="datetimeFigureOut">
              <a:rPr lang="en-US" smtClean="0"/>
              <a:t>5/5/2026</a:t>
            </a:fld>
            <a:endParaRPr lang="en-US"/>
          </a:p>
        </p:txBody>
      </p:sp>
      <p:sp>
        <p:nvSpPr>
          <p:cNvPr id="5" name="Marcador de pie de página 4">
            <a:extLst>
              <a:ext uri="{FF2B5EF4-FFF2-40B4-BE49-F238E27FC236}">
                <a16:creationId xmlns:a16="http://schemas.microsoft.com/office/drawing/2014/main" id="{2B366DBD-0226-264C-D91B-F7DE8F9DF5C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4EAE5AE-0AE4-2E17-4A3E-BFA2C91802B1}"/>
              </a:ext>
            </a:extLst>
          </p:cNvPr>
          <p:cNvSpPr>
            <a:spLocks noGrp="1"/>
          </p:cNvSpPr>
          <p:nvPr>
            <p:ph type="sldNum" sz="quarter" idx="12"/>
          </p:nvPr>
        </p:nvSpPr>
        <p:spPr/>
        <p:txBody>
          <a:bodyPr/>
          <a:lstStyle/>
          <a:p>
            <a:fld id="{9638F5F7-EF92-4218-B2D1-08B72803406F}" type="slidenum">
              <a:rPr lang="en-US" smtClean="0"/>
              <a:t>‹Nº›</a:t>
            </a:fld>
            <a:endParaRPr lang="en-US"/>
          </a:p>
        </p:txBody>
      </p:sp>
    </p:spTree>
    <p:extLst>
      <p:ext uri="{BB962C8B-B14F-4D97-AF65-F5344CB8AC3E}">
        <p14:creationId xmlns:p14="http://schemas.microsoft.com/office/powerpoint/2010/main" val="125233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1B0030-A4A6-FB4C-570F-C376BED34CA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F25F6ED5-1FC0-ECFB-CC5D-EB275771EE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413CB588-1AB3-42E0-29AC-9885A4132B4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5F9DE680-09B8-9A21-F735-79AC02E3B260}"/>
              </a:ext>
            </a:extLst>
          </p:cNvPr>
          <p:cNvSpPr>
            <a:spLocks noGrp="1"/>
          </p:cNvSpPr>
          <p:nvPr>
            <p:ph type="dt" sz="half" idx="10"/>
          </p:nvPr>
        </p:nvSpPr>
        <p:spPr/>
        <p:txBody>
          <a:bodyPr/>
          <a:lstStyle/>
          <a:p>
            <a:fld id="{7AC7449D-28A2-4AF7-BD7E-F1A8F594DF14}" type="datetimeFigureOut">
              <a:rPr lang="en-US" smtClean="0"/>
              <a:t>5/5/2026</a:t>
            </a:fld>
            <a:endParaRPr lang="en-US"/>
          </a:p>
        </p:txBody>
      </p:sp>
      <p:sp>
        <p:nvSpPr>
          <p:cNvPr id="6" name="Marcador de pie de página 5">
            <a:extLst>
              <a:ext uri="{FF2B5EF4-FFF2-40B4-BE49-F238E27FC236}">
                <a16:creationId xmlns:a16="http://schemas.microsoft.com/office/drawing/2014/main" id="{6A051EEF-E59C-C8BD-ADEA-C1A949F3E351}"/>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75191637-B740-2194-A241-3B53959265BD}"/>
              </a:ext>
            </a:extLst>
          </p:cNvPr>
          <p:cNvSpPr>
            <a:spLocks noGrp="1"/>
          </p:cNvSpPr>
          <p:nvPr>
            <p:ph type="sldNum" sz="quarter" idx="12"/>
          </p:nvPr>
        </p:nvSpPr>
        <p:spPr/>
        <p:txBody>
          <a:bodyPr/>
          <a:lstStyle/>
          <a:p>
            <a:fld id="{9638F5F7-EF92-4218-B2D1-08B72803406F}" type="slidenum">
              <a:rPr lang="en-US" smtClean="0"/>
              <a:t>‹Nº›</a:t>
            </a:fld>
            <a:endParaRPr lang="en-US"/>
          </a:p>
        </p:txBody>
      </p:sp>
    </p:spTree>
    <p:extLst>
      <p:ext uri="{BB962C8B-B14F-4D97-AF65-F5344CB8AC3E}">
        <p14:creationId xmlns:p14="http://schemas.microsoft.com/office/powerpoint/2010/main" val="32639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76F962-14C0-B5F0-1F2B-BB344E940D8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C4BB366-E3B8-9726-2AC0-EB5203333A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474FF4-38E4-E7D1-56F3-C543DD8AB64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61208CA5-CBA5-02B2-8DA7-AB5A9B697C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75B24B9-D4FC-AC35-8C3B-57E8E266AF8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33BC7ACF-AF95-BF44-9442-040597A5E5C8}"/>
              </a:ext>
            </a:extLst>
          </p:cNvPr>
          <p:cNvSpPr>
            <a:spLocks noGrp="1"/>
          </p:cNvSpPr>
          <p:nvPr>
            <p:ph type="dt" sz="half" idx="10"/>
          </p:nvPr>
        </p:nvSpPr>
        <p:spPr/>
        <p:txBody>
          <a:bodyPr/>
          <a:lstStyle/>
          <a:p>
            <a:fld id="{7AC7449D-28A2-4AF7-BD7E-F1A8F594DF14}" type="datetimeFigureOut">
              <a:rPr lang="en-US" smtClean="0"/>
              <a:t>5/5/2026</a:t>
            </a:fld>
            <a:endParaRPr lang="en-US"/>
          </a:p>
        </p:txBody>
      </p:sp>
      <p:sp>
        <p:nvSpPr>
          <p:cNvPr id="8" name="Marcador de pie de página 7">
            <a:extLst>
              <a:ext uri="{FF2B5EF4-FFF2-40B4-BE49-F238E27FC236}">
                <a16:creationId xmlns:a16="http://schemas.microsoft.com/office/drawing/2014/main" id="{BA01838E-1220-9131-7EA3-5C4B6806ACC0}"/>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FEAF910F-FC14-B62C-7829-54D375064185}"/>
              </a:ext>
            </a:extLst>
          </p:cNvPr>
          <p:cNvSpPr>
            <a:spLocks noGrp="1"/>
          </p:cNvSpPr>
          <p:nvPr>
            <p:ph type="sldNum" sz="quarter" idx="12"/>
          </p:nvPr>
        </p:nvSpPr>
        <p:spPr/>
        <p:txBody>
          <a:bodyPr/>
          <a:lstStyle/>
          <a:p>
            <a:fld id="{9638F5F7-EF92-4218-B2D1-08B72803406F}" type="slidenum">
              <a:rPr lang="en-US" smtClean="0"/>
              <a:t>‹Nº›</a:t>
            </a:fld>
            <a:endParaRPr lang="en-US"/>
          </a:p>
        </p:txBody>
      </p:sp>
    </p:spTree>
    <p:extLst>
      <p:ext uri="{BB962C8B-B14F-4D97-AF65-F5344CB8AC3E}">
        <p14:creationId xmlns:p14="http://schemas.microsoft.com/office/powerpoint/2010/main" val="314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BFA76-1E5A-A6A0-01D3-40A92A5CE73E}"/>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B7B0B3BA-4925-10EC-81C1-65F05AA555D9}"/>
              </a:ext>
            </a:extLst>
          </p:cNvPr>
          <p:cNvSpPr>
            <a:spLocks noGrp="1"/>
          </p:cNvSpPr>
          <p:nvPr>
            <p:ph type="dt" sz="half" idx="10"/>
          </p:nvPr>
        </p:nvSpPr>
        <p:spPr/>
        <p:txBody>
          <a:bodyPr/>
          <a:lstStyle/>
          <a:p>
            <a:fld id="{7AC7449D-28A2-4AF7-BD7E-F1A8F594DF14}" type="datetimeFigureOut">
              <a:rPr lang="en-US" smtClean="0"/>
              <a:t>5/5/2026</a:t>
            </a:fld>
            <a:endParaRPr lang="en-US"/>
          </a:p>
        </p:txBody>
      </p:sp>
      <p:sp>
        <p:nvSpPr>
          <p:cNvPr id="4" name="Marcador de pie de página 3">
            <a:extLst>
              <a:ext uri="{FF2B5EF4-FFF2-40B4-BE49-F238E27FC236}">
                <a16:creationId xmlns:a16="http://schemas.microsoft.com/office/drawing/2014/main" id="{97237D5F-1151-F0FC-CEAB-48C2306A7C45}"/>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80AA7F1D-C6C9-4FAE-BF0F-BF3E05D8AED8}"/>
              </a:ext>
            </a:extLst>
          </p:cNvPr>
          <p:cNvSpPr>
            <a:spLocks noGrp="1"/>
          </p:cNvSpPr>
          <p:nvPr>
            <p:ph type="sldNum" sz="quarter" idx="12"/>
          </p:nvPr>
        </p:nvSpPr>
        <p:spPr/>
        <p:txBody>
          <a:bodyPr/>
          <a:lstStyle/>
          <a:p>
            <a:fld id="{9638F5F7-EF92-4218-B2D1-08B72803406F}" type="slidenum">
              <a:rPr lang="en-US" smtClean="0"/>
              <a:t>‹Nº›</a:t>
            </a:fld>
            <a:endParaRPr lang="en-US"/>
          </a:p>
        </p:txBody>
      </p:sp>
    </p:spTree>
    <p:extLst>
      <p:ext uri="{BB962C8B-B14F-4D97-AF65-F5344CB8AC3E}">
        <p14:creationId xmlns:p14="http://schemas.microsoft.com/office/powerpoint/2010/main" val="224533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0126821-BD14-CEDE-49E4-3C67FEE325F4}"/>
              </a:ext>
            </a:extLst>
          </p:cNvPr>
          <p:cNvSpPr>
            <a:spLocks noGrp="1"/>
          </p:cNvSpPr>
          <p:nvPr>
            <p:ph type="dt" sz="half" idx="10"/>
          </p:nvPr>
        </p:nvSpPr>
        <p:spPr/>
        <p:txBody>
          <a:bodyPr/>
          <a:lstStyle/>
          <a:p>
            <a:fld id="{7AC7449D-28A2-4AF7-BD7E-F1A8F594DF14}" type="datetimeFigureOut">
              <a:rPr lang="en-US" smtClean="0"/>
              <a:t>5/5/2026</a:t>
            </a:fld>
            <a:endParaRPr lang="en-US"/>
          </a:p>
        </p:txBody>
      </p:sp>
      <p:sp>
        <p:nvSpPr>
          <p:cNvPr id="3" name="Marcador de pie de página 2">
            <a:extLst>
              <a:ext uri="{FF2B5EF4-FFF2-40B4-BE49-F238E27FC236}">
                <a16:creationId xmlns:a16="http://schemas.microsoft.com/office/drawing/2014/main" id="{A5D325DA-F752-FC2D-336E-F5CA4F6B05B7}"/>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CDD7598B-7C5A-3FA0-9C0D-4FC5DB14D710}"/>
              </a:ext>
            </a:extLst>
          </p:cNvPr>
          <p:cNvSpPr>
            <a:spLocks noGrp="1"/>
          </p:cNvSpPr>
          <p:nvPr>
            <p:ph type="sldNum" sz="quarter" idx="12"/>
          </p:nvPr>
        </p:nvSpPr>
        <p:spPr/>
        <p:txBody>
          <a:bodyPr/>
          <a:lstStyle/>
          <a:p>
            <a:fld id="{9638F5F7-EF92-4218-B2D1-08B72803406F}" type="slidenum">
              <a:rPr lang="en-US" smtClean="0"/>
              <a:t>‹Nº›</a:t>
            </a:fld>
            <a:endParaRPr lang="en-US"/>
          </a:p>
        </p:txBody>
      </p:sp>
    </p:spTree>
    <p:extLst>
      <p:ext uri="{BB962C8B-B14F-4D97-AF65-F5344CB8AC3E}">
        <p14:creationId xmlns:p14="http://schemas.microsoft.com/office/powerpoint/2010/main" val="4061796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2670C-C5F2-5A48-F64D-BE795774C5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FFCD5919-E98C-6E3D-BE89-924FD5080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501A53C2-9488-2625-B056-C33373063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7113EC-33BA-B3D5-FC9F-5A883262B866}"/>
              </a:ext>
            </a:extLst>
          </p:cNvPr>
          <p:cNvSpPr>
            <a:spLocks noGrp="1"/>
          </p:cNvSpPr>
          <p:nvPr>
            <p:ph type="dt" sz="half" idx="10"/>
          </p:nvPr>
        </p:nvSpPr>
        <p:spPr/>
        <p:txBody>
          <a:bodyPr/>
          <a:lstStyle/>
          <a:p>
            <a:fld id="{7AC7449D-28A2-4AF7-BD7E-F1A8F594DF14}" type="datetimeFigureOut">
              <a:rPr lang="en-US" smtClean="0"/>
              <a:t>5/5/2026</a:t>
            </a:fld>
            <a:endParaRPr lang="en-US"/>
          </a:p>
        </p:txBody>
      </p:sp>
      <p:sp>
        <p:nvSpPr>
          <p:cNvPr id="6" name="Marcador de pie de página 5">
            <a:extLst>
              <a:ext uri="{FF2B5EF4-FFF2-40B4-BE49-F238E27FC236}">
                <a16:creationId xmlns:a16="http://schemas.microsoft.com/office/drawing/2014/main" id="{4D4CFD4C-2CA9-FEA3-5457-210C60789872}"/>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1F4D8647-FDE4-88EF-FA77-B9A6B425F38C}"/>
              </a:ext>
            </a:extLst>
          </p:cNvPr>
          <p:cNvSpPr>
            <a:spLocks noGrp="1"/>
          </p:cNvSpPr>
          <p:nvPr>
            <p:ph type="sldNum" sz="quarter" idx="12"/>
          </p:nvPr>
        </p:nvSpPr>
        <p:spPr/>
        <p:txBody>
          <a:bodyPr/>
          <a:lstStyle/>
          <a:p>
            <a:fld id="{9638F5F7-EF92-4218-B2D1-08B72803406F}" type="slidenum">
              <a:rPr lang="en-US" smtClean="0"/>
              <a:t>‹Nº›</a:t>
            </a:fld>
            <a:endParaRPr lang="en-US"/>
          </a:p>
        </p:txBody>
      </p:sp>
    </p:spTree>
    <p:extLst>
      <p:ext uri="{BB962C8B-B14F-4D97-AF65-F5344CB8AC3E}">
        <p14:creationId xmlns:p14="http://schemas.microsoft.com/office/powerpoint/2010/main" val="28523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70DF2D-E7C8-D937-4C68-32B4301AFA3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F31720B9-AB13-25F9-5497-1A16DFAF5A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8AB20D57-FE53-48CC-E2E3-57A7275E3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652638C-AD9E-7BC8-454F-1119C079653E}"/>
              </a:ext>
            </a:extLst>
          </p:cNvPr>
          <p:cNvSpPr>
            <a:spLocks noGrp="1"/>
          </p:cNvSpPr>
          <p:nvPr>
            <p:ph type="dt" sz="half" idx="10"/>
          </p:nvPr>
        </p:nvSpPr>
        <p:spPr/>
        <p:txBody>
          <a:bodyPr/>
          <a:lstStyle/>
          <a:p>
            <a:fld id="{7AC7449D-28A2-4AF7-BD7E-F1A8F594DF14}" type="datetimeFigureOut">
              <a:rPr lang="en-US" smtClean="0"/>
              <a:t>5/5/2026</a:t>
            </a:fld>
            <a:endParaRPr lang="en-US"/>
          </a:p>
        </p:txBody>
      </p:sp>
      <p:sp>
        <p:nvSpPr>
          <p:cNvPr id="6" name="Marcador de pie de página 5">
            <a:extLst>
              <a:ext uri="{FF2B5EF4-FFF2-40B4-BE49-F238E27FC236}">
                <a16:creationId xmlns:a16="http://schemas.microsoft.com/office/drawing/2014/main" id="{4CDB4654-6B0C-DEDE-0388-3DFEA377ED3E}"/>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7FAAED04-A388-8751-F00A-C78957D0E2A0}"/>
              </a:ext>
            </a:extLst>
          </p:cNvPr>
          <p:cNvSpPr>
            <a:spLocks noGrp="1"/>
          </p:cNvSpPr>
          <p:nvPr>
            <p:ph type="sldNum" sz="quarter" idx="12"/>
          </p:nvPr>
        </p:nvSpPr>
        <p:spPr/>
        <p:txBody>
          <a:bodyPr/>
          <a:lstStyle/>
          <a:p>
            <a:fld id="{9638F5F7-EF92-4218-B2D1-08B72803406F}" type="slidenum">
              <a:rPr lang="en-US" smtClean="0"/>
              <a:t>‹Nº›</a:t>
            </a:fld>
            <a:endParaRPr lang="en-US"/>
          </a:p>
        </p:txBody>
      </p:sp>
    </p:spTree>
    <p:extLst>
      <p:ext uri="{BB962C8B-B14F-4D97-AF65-F5344CB8AC3E}">
        <p14:creationId xmlns:p14="http://schemas.microsoft.com/office/powerpoint/2010/main" val="156966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9DA2717-5181-89A5-BCC3-14BD0CF06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21EB51D-14DD-C796-1102-73E97AF979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82CFBEE-CD53-2DE8-C615-CCBF30C44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C7449D-28A2-4AF7-BD7E-F1A8F594DF14}" type="datetimeFigureOut">
              <a:rPr lang="en-US" smtClean="0"/>
              <a:t>5/5/2026</a:t>
            </a:fld>
            <a:endParaRPr lang="en-US"/>
          </a:p>
        </p:txBody>
      </p:sp>
      <p:sp>
        <p:nvSpPr>
          <p:cNvPr id="5" name="Marcador de pie de página 4">
            <a:extLst>
              <a:ext uri="{FF2B5EF4-FFF2-40B4-BE49-F238E27FC236}">
                <a16:creationId xmlns:a16="http://schemas.microsoft.com/office/drawing/2014/main" id="{9192F91A-C797-4000-A344-5B3A37649B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Marcador de número de diapositiva 5">
            <a:extLst>
              <a:ext uri="{FF2B5EF4-FFF2-40B4-BE49-F238E27FC236}">
                <a16:creationId xmlns:a16="http://schemas.microsoft.com/office/drawing/2014/main" id="{0BF8563D-0182-2283-7546-40B82DB75C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38F5F7-EF92-4218-B2D1-08B72803406F}" type="slidenum">
              <a:rPr lang="en-US" smtClean="0"/>
              <a:t>‹Nº›</a:t>
            </a:fld>
            <a:endParaRPr lang="en-US"/>
          </a:p>
        </p:txBody>
      </p:sp>
    </p:spTree>
    <p:extLst>
      <p:ext uri="{BB962C8B-B14F-4D97-AF65-F5344CB8AC3E}">
        <p14:creationId xmlns:p14="http://schemas.microsoft.com/office/powerpoint/2010/main" val="347753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00 ideas de Dios para guardar hoy | imágenes religiosas, imagen de cristo,  decoración de unas y más">
            <a:extLst>
              <a:ext uri="{FF2B5EF4-FFF2-40B4-BE49-F238E27FC236}">
                <a16:creationId xmlns:a16="http://schemas.microsoft.com/office/drawing/2014/main" id="{59405A8B-D48D-894B-D948-DF9202939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420" b="9528"/>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F153E6-848E-6F33-D2EA-59B308A3ED9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i="1" dirty="0">
                <a:ln w="19050">
                  <a:solidFill>
                    <a:srgbClr val="002060"/>
                  </a:solidFill>
                </a:ln>
                <a:solidFill>
                  <a:srgbClr val="00B0F0"/>
                </a:solidFill>
                <a:effectLst>
                  <a:outerShdw blurRad="38100" dist="38100" dir="2700000" algn="tl">
                    <a:srgbClr val="000000">
                      <a:alpha val="43137"/>
                    </a:srgbClr>
                  </a:outerShdw>
                </a:effectLst>
              </a:rPr>
              <a:t>LAS BARCAS de Galilea</a:t>
            </a:r>
          </a:p>
        </p:txBody>
      </p:sp>
      <p:cxnSp>
        <p:nvCxnSpPr>
          <p:cNvPr id="1029"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7997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CF645ED-F457-2A51-C66D-243269129AA3}"/>
              </a:ext>
            </a:extLst>
          </p:cNvPr>
          <p:cNvSpPr>
            <a:spLocks noGrp="1"/>
          </p:cNvSpPr>
          <p:nvPr>
            <p:ph type="subTitle" idx="1"/>
          </p:nvPr>
        </p:nvSpPr>
        <p:spPr>
          <a:xfrm>
            <a:off x="247291" y="178279"/>
            <a:ext cx="11685917" cy="6556076"/>
          </a:xfrm>
        </p:spPr>
        <p:txBody>
          <a:bodyPr/>
          <a:lstStyle/>
          <a:p>
            <a:endParaRPr lang="en-US"/>
          </a:p>
        </p:txBody>
      </p:sp>
      <p:pic>
        <p:nvPicPr>
          <p:cNvPr id="1026" name="Picture 2" descr="Fe y esperanza en el horizonte">
            <a:extLst>
              <a:ext uri="{FF2B5EF4-FFF2-40B4-BE49-F238E27FC236}">
                <a16:creationId xmlns:a16="http://schemas.microsoft.com/office/drawing/2014/main" id="{ADA995C5-0392-49F8-D08E-261624969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854874"/>
      </p:ext>
    </p:extLst>
  </p:cSld>
  <p:clrMapOvr>
    <a:masterClrMapping/>
  </p:clrMapOvr>
  <mc:AlternateContent xmlns:mc="http://schemas.openxmlformats.org/markup-compatibility/2006" xmlns:p14="http://schemas.microsoft.com/office/powerpoint/2010/main">
    <mc:Choice Requires="p14">
      <p:transition spd="slow" p14:dur="2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3)">
                                      <p:cBhvr>
                                        <p:cTn id="7" dur="2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 mejor postura corporal en la oración. ¡Descúbrela la ideal para ti!">
            <a:extLst>
              <a:ext uri="{FF2B5EF4-FFF2-40B4-BE49-F238E27FC236}">
                <a16:creationId xmlns:a16="http://schemas.microsoft.com/office/drawing/2014/main" id="{F985992D-58D5-5E35-3483-779E38D8C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39" r="20788"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62F8865-66B6-C33B-F268-4CC81CE72358}"/>
              </a:ext>
            </a:extLst>
          </p:cNvPr>
          <p:cNvSpPr>
            <a:spLocks noGrp="1"/>
          </p:cNvSpPr>
          <p:nvPr>
            <p:ph idx="1"/>
          </p:nvPr>
        </p:nvSpPr>
        <p:spPr>
          <a:xfrm>
            <a:off x="6390289" y="2794700"/>
            <a:ext cx="5155325" cy="2234499"/>
          </a:xfrm>
        </p:spPr>
        <p:txBody>
          <a:bodyPr>
            <a:normAutofit/>
          </a:bodyPr>
          <a:lstStyle/>
          <a:p>
            <a:pPr marL="0" indent="0">
              <a:buNone/>
            </a:pPr>
            <a:r>
              <a:rPr lang="es-EC" sz="4000" b="1" dirty="0">
                <a:ln w="19050">
                  <a:solidFill>
                    <a:srgbClr val="006600"/>
                  </a:solidFill>
                </a:ln>
                <a:solidFill>
                  <a:srgbClr val="00FFCC"/>
                </a:solidFill>
                <a:effectLst>
                  <a:outerShdw blurRad="38100" dist="38100" dir="2700000" algn="tl">
                    <a:srgbClr val="000000">
                      <a:alpha val="43137"/>
                    </a:srgbClr>
                  </a:outerShdw>
                </a:effectLst>
                <a:latin typeface="Gill Sans Nova" panose="020B0602020104020203" pitchFamily="34" charset="0"/>
              </a:rPr>
              <a:t>UNA FE CON ESPERANZA FIRME</a:t>
            </a:r>
          </a:p>
          <a:p>
            <a:pPr marL="0" indent="0">
              <a:buNone/>
            </a:pPr>
            <a:r>
              <a:rPr lang="es-EC" sz="3600" b="1" dirty="0">
                <a:ln>
                  <a:solidFill>
                    <a:srgbClr val="0000FF"/>
                  </a:solidFill>
                </a:ln>
                <a:solidFill>
                  <a:srgbClr val="0000FF"/>
                </a:solidFill>
                <a:latin typeface="Gill Sans Nova" panose="020B0602020104020203" pitchFamily="34" charset="0"/>
              </a:rPr>
              <a:t>1 Pedro 1:3-9</a:t>
            </a:r>
          </a:p>
          <a:p>
            <a:pPr marL="0" indent="0">
              <a:buNone/>
            </a:pPr>
            <a:endParaRPr lang="en-US" sz="2000" b="1" dirty="0">
              <a:effectLst>
                <a:outerShdw blurRad="38100" dist="38100" dir="2700000" algn="tl">
                  <a:srgbClr val="000000">
                    <a:alpha val="43137"/>
                  </a:srgbClr>
                </a:outerShdw>
              </a:effectLst>
              <a:latin typeface="Gill Sans Nova" panose="020B0602020104020203" pitchFamily="34" charset="0"/>
            </a:endParaRPr>
          </a:p>
        </p:txBody>
      </p:sp>
      <p:pic>
        <p:nvPicPr>
          <p:cNvPr id="4" name="Picture 2" descr="Fe y esperanza en el horizonte">
            <a:extLst>
              <a:ext uri="{FF2B5EF4-FFF2-40B4-BE49-F238E27FC236}">
                <a16:creationId xmlns:a16="http://schemas.microsoft.com/office/drawing/2014/main" id="{C4FE99B1-43F1-C81A-33B8-F64CA4C62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528" y="5770179"/>
            <a:ext cx="1094127" cy="109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80601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500"/>
                                        <p:tgtEl>
                                          <p:spTgt spid="4"/>
                                        </p:tgtEl>
                                      </p:cBhvr>
                                    </p:animEffect>
                                  </p:childTnLst>
                                </p:cTn>
                              </p:par>
                              <p:par>
                                <p:cTn id="8" presetID="2" presetClass="entr" presetSubtype="3"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17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1" dur="1750" fill="hold"/>
                                        <p:tgtEl>
                                          <p:spTgt spid="3">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3"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17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5" dur="175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ágina 2 | Imágenes de Gloria celestial - Descarga gratuita en Freepik">
            <a:extLst>
              <a:ext uri="{FF2B5EF4-FFF2-40B4-BE49-F238E27FC236}">
                <a16:creationId xmlns:a16="http://schemas.microsoft.com/office/drawing/2014/main" id="{484AEF31-F718-FE18-7003-E87CAFA09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302" b="1"/>
          <a:stretch>
            <a:fillRect/>
          </a:stretch>
        </p:blipFill>
        <p:spPr bwMode="auto">
          <a:xfrm>
            <a:off x="2522358" y="0"/>
            <a:ext cx="9669642" cy="6853137"/>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5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ítulo 2">
            <a:extLst>
              <a:ext uri="{FF2B5EF4-FFF2-40B4-BE49-F238E27FC236}">
                <a16:creationId xmlns:a16="http://schemas.microsoft.com/office/drawing/2014/main" id="{A879F214-92BE-4E43-7797-EDA0B505B079}"/>
              </a:ext>
            </a:extLst>
          </p:cNvPr>
          <p:cNvSpPr>
            <a:spLocks noGrp="1"/>
          </p:cNvSpPr>
          <p:nvPr>
            <p:ph type="subTitle" idx="1"/>
          </p:nvPr>
        </p:nvSpPr>
        <p:spPr>
          <a:xfrm>
            <a:off x="138736" y="389989"/>
            <a:ext cx="7441432" cy="6078350"/>
          </a:xfrm>
          <a:noFill/>
        </p:spPr>
        <p:txBody>
          <a:bodyPr>
            <a:normAutofit lnSpcReduction="10000"/>
          </a:bodyPr>
          <a:lstStyle/>
          <a:p>
            <a:pPr algn="l"/>
            <a:r>
              <a:rPr lang="es-EC" sz="3200" b="1" dirty="0">
                <a:ln w="19050">
                  <a:solidFill>
                    <a:srgbClr val="006600"/>
                  </a:solidFill>
                </a:ln>
                <a:solidFill>
                  <a:srgbClr val="00FFCC"/>
                </a:solidFill>
                <a:latin typeface="Gill Sans Nova" panose="020B0602020104020203" pitchFamily="34" charset="0"/>
              </a:rPr>
              <a:t>UNA FE CON ESPERANZA FIRME.</a:t>
            </a:r>
          </a:p>
          <a:p>
            <a:pPr algn="l"/>
            <a:r>
              <a:rPr lang="es-EC" b="1" dirty="0">
                <a:ln>
                  <a:solidFill>
                    <a:srgbClr val="0000FF"/>
                  </a:solidFill>
                </a:ln>
                <a:solidFill>
                  <a:srgbClr val="0000FF"/>
                </a:solidFill>
                <a:latin typeface="Gill Sans Nova" panose="020B0602020104020203" pitchFamily="34" charset="0"/>
              </a:rPr>
              <a:t>1 Pedro 1:3-9</a:t>
            </a:r>
          </a:p>
          <a:p>
            <a:pPr algn="l"/>
            <a:r>
              <a:rPr lang="es-EC" sz="2500" dirty="0">
                <a:effectLst>
                  <a:outerShdw blurRad="38100" dist="38100" dir="2700000" algn="tl">
                    <a:srgbClr val="000000">
                      <a:alpha val="43137"/>
                    </a:srgbClr>
                  </a:outerShdw>
                </a:effectLst>
                <a:latin typeface="Gill Sans Nova" panose="020B0602020104020203" pitchFamily="34" charset="0"/>
              </a:rPr>
              <a:t>Fe y esperanza se relacionan, sostienen y validan recíprocamente; por eso entendemos que en una fe que se vive, la esperanza está presente, así como la fe lo está en la esperanza.</a:t>
            </a:r>
          </a:p>
          <a:p>
            <a:pPr algn="l"/>
            <a:r>
              <a:rPr lang="es-EC" sz="2500" dirty="0">
                <a:effectLst>
                  <a:outerShdw blurRad="38100" dist="38100" dir="2700000" algn="tl">
                    <a:srgbClr val="000000">
                      <a:alpha val="43137"/>
                    </a:srgbClr>
                  </a:outerShdw>
                </a:effectLst>
                <a:latin typeface="Gill Sans Nova" panose="020B0602020104020203" pitchFamily="34" charset="0"/>
              </a:rPr>
              <a:t>Nuestro pasaje bíblico de hoy trae expresiones únicas, descripciones gloriosas de la pluma del apóstol Pedro acerca de nuestra esperanza.</a:t>
            </a:r>
          </a:p>
          <a:p>
            <a:pPr algn="l"/>
            <a:r>
              <a:rPr lang="es-EC" sz="2800" b="1" dirty="0">
                <a:ln w="19050">
                  <a:solidFill>
                    <a:srgbClr val="006600"/>
                  </a:solidFill>
                </a:ln>
                <a:solidFill>
                  <a:srgbClr val="00FFCC"/>
                </a:solidFill>
                <a:latin typeface="Gill Sans Nova" panose="020B0602020104020203" pitchFamily="34" charset="0"/>
              </a:rPr>
              <a:t>Renacidos para la esperanza. </a:t>
            </a:r>
            <a:r>
              <a:rPr lang="es-EC" sz="2800" b="1" dirty="0">
                <a:ln>
                  <a:solidFill>
                    <a:srgbClr val="0000FF"/>
                  </a:solidFill>
                </a:ln>
                <a:solidFill>
                  <a:srgbClr val="0000FF"/>
                </a:solidFill>
                <a:latin typeface="Gill Sans Nova" panose="020B0602020104020203" pitchFamily="34" charset="0"/>
              </a:rPr>
              <a:t>v.3</a:t>
            </a:r>
            <a:endParaRPr lang="es-EC" sz="2800" b="1" dirty="0">
              <a:ln w="19050">
                <a:solidFill>
                  <a:srgbClr val="006600"/>
                </a:solidFill>
              </a:ln>
              <a:solidFill>
                <a:srgbClr val="00FFCC"/>
              </a:solidFill>
              <a:latin typeface="Gill Sans Nova" panose="020B0602020104020203" pitchFamily="34" charset="0"/>
            </a:endParaRPr>
          </a:p>
          <a:p>
            <a:pPr algn="l"/>
            <a:r>
              <a:rPr lang="es-EC" sz="2500" dirty="0">
                <a:effectLst>
                  <a:outerShdw blurRad="38100" dist="38100" dir="2700000" algn="tl">
                    <a:srgbClr val="000000">
                      <a:alpha val="43137"/>
                    </a:srgbClr>
                  </a:outerShdw>
                </a:effectLst>
                <a:latin typeface="Gill Sans Nova" panose="020B0602020104020203" pitchFamily="34" charset="0"/>
              </a:rPr>
              <a:t>El Padre, por Su entrañable misericordia, es presentado aquí como el Gestor de nuestro nuevo nacimiento, encauzándolo hacia la esperanza. </a:t>
            </a:r>
          </a:p>
          <a:p>
            <a:pPr algn="l"/>
            <a:r>
              <a:rPr lang="es-EC" sz="2500" dirty="0">
                <a:effectLst>
                  <a:outerShdw blurRad="38100" dist="38100" dir="2700000" algn="tl">
                    <a:srgbClr val="000000">
                      <a:alpha val="43137"/>
                    </a:srgbClr>
                  </a:outerShdw>
                </a:effectLst>
                <a:latin typeface="Gill Sans Nova" panose="020B0602020104020203" pitchFamily="34" charset="0"/>
              </a:rPr>
              <a:t>Es </a:t>
            </a:r>
            <a:r>
              <a:rPr lang="es-EC" sz="2500" i="1" dirty="0">
                <a:effectLst>
                  <a:outerShdw blurRad="38100" dist="38100" dir="2700000" algn="tl">
                    <a:srgbClr val="000000">
                      <a:alpha val="43137"/>
                    </a:srgbClr>
                  </a:outerShdw>
                </a:effectLst>
                <a:latin typeface="Gill Sans Nova" panose="020B0602020104020203" pitchFamily="34" charset="0"/>
              </a:rPr>
              <a:t>“</a:t>
            </a:r>
            <a:r>
              <a:rPr lang="es-EC" sz="2500" b="1" i="1" dirty="0">
                <a:effectLst>
                  <a:outerShdw blurRad="38100" dist="38100" dir="2700000" algn="tl">
                    <a:srgbClr val="000000">
                      <a:alpha val="43137"/>
                    </a:srgbClr>
                  </a:outerShdw>
                </a:effectLst>
                <a:latin typeface="Gill Sans Nova" panose="020B0602020104020203" pitchFamily="34" charset="0"/>
              </a:rPr>
              <a:t>esperanza viva</a:t>
            </a:r>
            <a:r>
              <a:rPr lang="es-EC" sz="2500" dirty="0">
                <a:effectLst>
                  <a:outerShdw blurRad="38100" dist="38100" dir="2700000" algn="tl">
                    <a:srgbClr val="000000">
                      <a:alpha val="43137"/>
                    </a:srgbClr>
                  </a:outerShdw>
                </a:effectLst>
                <a:latin typeface="Gill Sans Nova" panose="020B0602020104020203" pitchFamily="34" charset="0"/>
              </a:rPr>
              <a:t>” porque procede del Cristo vivo que Se levantó triunfante sobre la muerte. Por esto: </a:t>
            </a:r>
            <a:r>
              <a:rPr lang="es-EC" sz="2500" b="1" i="1" dirty="0">
                <a:effectLst>
                  <a:outerShdw blurRad="38100" dist="38100" dir="2700000" algn="tl">
                    <a:srgbClr val="000000">
                      <a:alpha val="43137"/>
                    </a:srgbClr>
                  </a:outerShdw>
                </a:effectLst>
                <a:latin typeface="Gill Sans Nova" panose="020B0602020104020203" pitchFamily="34" charset="0"/>
              </a:rPr>
              <a:t>¡Bendito nuestro Padre!</a:t>
            </a:r>
            <a:endParaRPr lang="en-US" sz="2500" dirty="0">
              <a:effectLst>
                <a:outerShdw blurRad="38100" dist="38100" dir="2700000" algn="tl">
                  <a:srgbClr val="000000">
                    <a:alpha val="43137"/>
                  </a:srgbClr>
                </a:outerShdw>
              </a:effectLst>
            </a:endParaRPr>
          </a:p>
        </p:txBody>
      </p:sp>
      <p:pic>
        <p:nvPicPr>
          <p:cNvPr id="4" name="Picture 2" descr="Fe y esperanza en el horizonte">
            <a:extLst>
              <a:ext uri="{FF2B5EF4-FFF2-40B4-BE49-F238E27FC236}">
                <a16:creationId xmlns:a16="http://schemas.microsoft.com/office/drawing/2014/main" id="{EF0D6604-AA88-6D48-5D55-AF21BA371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528" y="5770179"/>
            <a:ext cx="1094127" cy="109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40730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500"/>
                                        <p:tgtEl>
                                          <p:spTgt spid="4"/>
                                        </p:tgtEl>
                                      </p:cBhvr>
                                    </p:animEffect>
                                  </p:childTnLst>
                                </p:cTn>
                              </p:par>
                            </p:childTnLst>
                          </p:cTn>
                        </p:par>
                        <p:par>
                          <p:cTn id="8" fill="hold">
                            <p:stCondLst>
                              <p:cond delay="2500"/>
                            </p:stCondLst>
                            <p:childTnLst>
                              <p:par>
                                <p:cTn id="9" presetID="13"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plus(in)">
                                      <p:cBhvr>
                                        <p:cTn id="11" dur="2750"/>
                                        <p:tgtEl>
                                          <p:spTgt spid="2050"/>
                                        </p:tgtEl>
                                      </p:cBhvr>
                                    </p:animEffect>
                                  </p:childTnLst>
                                </p:cTn>
                              </p:par>
                              <p:par>
                                <p:cTn id="12" presetID="42"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 by="(-#ppt_w*2)" calcmode="lin" valueType="num">
                                      <p:cBhvr rctx="PPT">
                                        <p:cTn id="26" dur="250" autoRev="1" fill="hold">
                                          <p:stCondLst>
                                            <p:cond delay="0"/>
                                          </p:stCondLst>
                                        </p:cTn>
                                        <p:tgtEl>
                                          <p:spTgt spid="3">
                                            <p:txEl>
                                              <p:pRg st="2" end="2"/>
                                            </p:txEl>
                                          </p:spTgt>
                                        </p:tgtEl>
                                        <p:attrNameLst>
                                          <p:attrName>ppt_w</p:attrName>
                                        </p:attrNameLst>
                                      </p:cBhvr>
                                    </p:anim>
                                    <p:anim by="(#ppt_w*0.50)" calcmode="lin" valueType="num">
                                      <p:cBhvr>
                                        <p:cTn id="27" dur="250" decel="50000" autoRev="1" fill="hold">
                                          <p:stCondLst>
                                            <p:cond delay="0"/>
                                          </p:stCondLst>
                                        </p:cTn>
                                        <p:tgtEl>
                                          <p:spTgt spid="3">
                                            <p:txEl>
                                              <p:pRg st="2" end="2"/>
                                            </p:txEl>
                                          </p:spTgt>
                                        </p:tgtEl>
                                        <p:attrNameLst>
                                          <p:attrName>ppt_x</p:attrName>
                                        </p:attrNameLst>
                                      </p:cBhvr>
                                    </p:anim>
                                    <p:anim from="(-#ppt_h/2)" to="(#ppt_y)" calcmode="lin" valueType="num">
                                      <p:cBhvr>
                                        <p:cTn id="28" dur="500" fill="hold">
                                          <p:stCondLst>
                                            <p:cond delay="0"/>
                                          </p:stCondLst>
                                        </p:cTn>
                                        <p:tgtEl>
                                          <p:spTgt spid="3">
                                            <p:txEl>
                                              <p:pRg st="2" end="2"/>
                                            </p:txEl>
                                          </p:spTgt>
                                        </p:tgtEl>
                                        <p:attrNameLst>
                                          <p:attrName>ppt_y</p:attrName>
                                        </p:attrNameLst>
                                      </p:cBhvr>
                                    </p:anim>
                                    <p:animRot by="21600000">
                                      <p:cBhvr>
                                        <p:cTn id="29" dur="500" fill="hold">
                                          <p:stCondLst>
                                            <p:cond delay="0"/>
                                          </p:stCondLst>
                                        </p:cTn>
                                        <p:tgtEl>
                                          <p:spTgt spid="3">
                                            <p:txEl>
                                              <p:pRg st="2" end="2"/>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2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2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2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5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17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4" dur="175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2" dur="20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7 cosas que sabemos sobre el reino celestial">
            <a:extLst>
              <a:ext uri="{FF2B5EF4-FFF2-40B4-BE49-F238E27FC236}">
                <a16:creationId xmlns:a16="http://schemas.microsoft.com/office/drawing/2014/main" id="{E22A713B-36B3-448A-938B-0A13CA20A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842" r="24254" b="1"/>
          <a:stretch>
            <a:fillRect/>
          </a:stretch>
        </p:blipFill>
        <p:spPr bwMode="auto">
          <a:xfrm>
            <a:off x="-1" y="0"/>
            <a:ext cx="5032227" cy="6857990"/>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99126DB1-94C6-140D-E904-2834AAAA16A0}"/>
              </a:ext>
            </a:extLst>
          </p:cNvPr>
          <p:cNvSpPr>
            <a:spLocks noGrp="1"/>
          </p:cNvSpPr>
          <p:nvPr>
            <p:ph idx="1"/>
          </p:nvPr>
        </p:nvSpPr>
        <p:spPr>
          <a:xfrm>
            <a:off x="4989837" y="175617"/>
            <a:ext cx="7103253" cy="6394743"/>
          </a:xfrm>
        </p:spPr>
        <p:txBody>
          <a:bodyPr>
            <a:normAutofit fontScale="92500" lnSpcReduction="20000"/>
          </a:bodyPr>
          <a:lstStyle/>
          <a:p>
            <a:pPr marL="0" indent="0">
              <a:buNone/>
            </a:pPr>
            <a:r>
              <a:rPr lang="es-EC" sz="2700" b="1" dirty="0">
                <a:ln w="19050">
                  <a:solidFill>
                    <a:srgbClr val="006600"/>
                  </a:solidFill>
                </a:ln>
                <a:solidFill>
                  <a:srgbClr val="00FFCC"/>
                </a:solidFill>
                <a:latin typeface="Gill Sans Nova" panose="020B0602020104020203" pitchFamily="34" charset="0"/>
              </a:rPr>
              <a:t>Conducidos a la plenitud. </a:t>
            </a:r>
            <a:r>
              <a:rPr lang="es-EC" sz="2400" b="1" dirty="0">
                <a:ln>
                  <a:solidFill>
                    <a:srgbClr val="0000FF"/>
                  </a:solidFill>
                </a:ln>
                <a:solidFill>
                  <a:srgbClr val="0000FF"/>
                </a:solidFill>
                <a:latin typeface="Gill Sans Nova" panose="020B0602020104020203" pitchFamily="34" charset="0"/>
              </a:rPr>
              <a:t>vs.4-5</a:t>
            </a:r>
          </a:p>
          <a:p>
            <a:pPr marL="0" indent="0">
              <a:buNone/>
            </a:pPr>
            <a:r>
              <a:rPr lang="es-EC" sz="2600" dirty="0">
                <a:effectLst>
                  <a:outerShdw blurRad="38100" dist="38100" dir="2700000" algn="tl">
                    <a:srgbClr val="000000">
                      <a:alpha val="43137"/>
                    </a:srgbClr>
                  </a:outerShdw>
                </a:effectLst>
                <a:latin typeface="Gill Sans Nova" panose="020B0602020104020203" pitchFamily="34" charset="0"/>
              </a:rPr>
              <a:t>Hay aquí una palabra que aparece por cuatro ocasiones: es la preposición </a:t>
            </a:r>
            <a:r>
              <a:rPr lang="es-EC" sz="2600" i="1" dirty="0">
                <a:effectLst>
                  <a:outerShdw blurRad="38100" dist="38100" dir="2700000" algn="tl">
                    <a:srgbClr val="000000">
                      <a:alpha val="43137"/>
                    </a:srgbClr>
                  </a:outerShdw>
                </a:effectLst>
                <a:latin typeface="Gill Sans Nova" panose="020B0602020104020203" pitchFamily="34" charset="0"/>
              </a:rPr>
              <a:t>“para”</a:t>
            </a:r>
            <a:r>
              <a:rPr lang="es-EC" sz="2600" dirty="0">
                <a:effectLst>
                  <a:outerShdw blurRad="38100" dist="38100" dir="2700000" algn="tl">
                    <a:srgbClr val="000000">
                      <a:alpha val="43137"/>
                    </a:srgbClr>
                  </a:outerShdw>
                </a:effectLst>
                <a:latin typeface="Gill Sans Nova" panose="020B0602020104020203" pitchFamily="34" charset="0"/>
              </a:rPr>
              <a:t>, que en este contexto significa, más que propósito, </a:t>
            </a:r>
            <a:r>
              <a:rPr lang="es-EC" sz="2600" b="1" i="1" dirty="0">
                <a:ln w="19050">
                  <a:solidFill>
                    <a:srgbClr val="006600"/>
                  </a:solidFill>
                </a:ln>
                <a:solidFill>
                  <a:srgbClr val="00FFCC"/>
                </a:solidFill>
                <a:latin typeface="Gill Sans Nova" panose="020B0602020104020203" pitchFamily="34" charset="0"/>
              </a:rPr>
              <a:t>destino</a:t>
            </a:r>
            <a:r>
              <a:rPr lang="es-EC" sz="2600" dirty="0">
                <a:effectLst>
                  <a:outerShdw blurRad="38100" dist="38100" dir="2700000" algn="tl">
                    <a:srgbClr val="000000">
                      <a:alpha val="43137"/>
                    </a:srgbClr>
                  </a:outerShdw>
                </a:effectLst>
                <a:latin typeface="Gill Sans Nova" panose="020B0602020104020203" pitchFamily="34" charset="0"/>
              </a:rPr>
              <a:t>. </a:t>
            </a:r>
          </a:p>
          <a:p>
            <a:pPr marL="0" indent="0">
              <a:buNone/>
            </a:pPr>
            <a:r>
              <a:rPr lang="es-EC" sz="2600" b="1" dirty="0">
                <a:ln>
                  <a:solidFill>
                    <a:srgbClr val="0000FF"/>
                  </a:solidFill>
                </a:ln>
                <a:solidFill>
                  <a:srgbClr val="0000FF"/>
                </a:solidFill>
                <a:latin typeface="Gill Sans Nova" panose="020B0602020104020203" pitchFamily="34" charset="0"/>
              </a:rPr>
              <a:t>v.4</a:t>
            </a:r>
            <a:r>
              <a:rPr lang="es-EC" sz="2600" b="1" dirty="0">
                <a:ln>
                  <a:solidFill>
                    <a:srgbClr val="0000FF"/>
                  </a:solidFill>
                </a:ln>
                <a:latin typeface="Gill Sans Nova" panose="020B0602020104020203" pitchFamily="34" charset="0"/>
              </a:rPr>
              <a:t> </a:t>
            </a:r>
            <a:r>
              <a:rPr lang="es-EC" sz="2600" i="1" dirty="0">
                <a:effectLst>
                  <a:outerShdw blurRad="38100" dist="38100" dir="2700000" algn="tl">
                    <a:srgbClr val="000000">
                      <a:alpha val="43137"/>
                    </a:srgbClr>
                  </a:outerShdw>
                </a:effectLst>
                <a:latin typeface="Gill Sans Nova" panose="020B0602020104020203" pitchFamily="34" charset="0"/>
              </a:rPr>
              <a:t>“para…” Destinados a una esperanza viva</a:t>
            </a:r>
          </a:p>
          <a:p>
            <a:pPr marL="0" indent="0">
              <a:buNone/>
            </a:pPr>
            <a:r>
              <a:rPr lang="es-EC" sz="2600" b="1" dirty="0">
                <a:ln>
                  <a:solidFill>
                    <a:srgbClr val="0000FF"/>
                  </a:solidFill>
                </a:ln>
                <a:solidFill>
                  <a:srgbClr val="0000FF"/>
                </a:solidFill>
                <a:latin typeface="Gill Sans Nova" panose="020B0602020104020203" pitchFamily="34" charset="0"/>
              </a:rPr>
              <a:t>v.5</a:t>
            </a:r>
            <a:r>
              <a:rPr lang="es-EC" sz="2600" b="1" dirty="0">
                <a:ln>
                  <a:solidFill>
                    <a:srgbClr val="0000FF"/>
                  </a:solidFill>
                </a:ln>
                <a:latin typeface="Gill Sans Nova" panose="020B0602020104020203" pitchFamily="34" charset="0"/>
              </a:rPr>
              <a:t> </a:t>
            </a:r>
            <a:r>
              <a:rPr lang="es-EC" sz="2600" i="1" dirty="0">
                <a:effectLst>
                  <a:outerShdw blurRad="38100" dist="38100" dir="2700000" algn="tl">
                    <a:srgbClr val="000000">
                      <a:alpha val="43137"/>
                    </a:srgbClr>
                  </a:outerShdw>
                </a:effectLst>
                <a:latin typeface="Gill Sans Nova" panose="020B0602020104020203" pitchFamily="34" charset="0"/>
              </a:rPr>
              <a:t>“para…” Esta esperanza nos lleva hacia una herencia impresionante</a:t>
            </a:r>
          </a:p>
          <a:p>
            <a:pPr marL="0" indent="0">
              <a:buNone/>
            </a:pPr>
            <a:r>
              <a:rPr lang="es-EC" sz="2600" b="1" dirty="0">
                <a:ln>
                  <a:solidFill>
                    <a:srgbClr val="0000FF"/>
                  </a:solidFill>
                </a:ln>
                <a:solidFill>
                  <a:srgbClr val="0000FF"/>
                </a:solidFill>
                <a:latin typeface="Gill Sans Nova" panose="020B0602020104020203" pitchFamily="34" charset="0"/>
              </a:rPr>
              <a:t>v.5</a:t>
            </a:r>
            <a:r>
              <a:rPr lang="es-EC" sz="2600" b="1" dirty="0">
                <a:ln>
                  <a:solidFill>
                    <a:srgbClr val="0000FF"/>
                  </a:solidFill>
                </a:ln>
                <a:latin typeface="Gill Sans Nova" panose="020B0602020104020203" pitchFamily="34" charset="0"/>
              </a:rPr>
              <a:t> </a:t>
            </a:r>
            <a:r>
              <a:rPr lang="es-EC" sz="2600" i="1" dirty="0">
                <a:effectLst>
                  <a:outerShdw blurRad="38100" dist="38100" dir="2700000" algn="tl">
                    <a:srgbClr val="000000">
                      <a:alpha val="43137"/>
                    </a:srgbClr>
                  </a:outerShdw>
                </a:effectLst>
                <a:latin typeface="Gill Sans Nova" panose="020B0602020104020203" pitchFamily="34" charset="0"/>
              </a:rPr>
              <a:t>“para…” Somos los destinatarios seguros de esta herencia</a:t>
            </a:r>
          </a:p>
          <a:p>
            <a:pPr marL="0" indent="0">
              <a:buNone/>
            </a:pPr>
            <a:r>
              <a:rPr lang="es-EC" sz="2600" b="1" dirty="0">
                <a:ln>
                  <a:solidFill>
                    <a:srgbClr val="0000FF"/>
                  </a:solidFill>
                </a:ln>
                <a:solidFill>
                  <a:srgbClr val="0000FF"/>
                </a:solidFill>
                <a:latin typeface="Gill Sans Nova" panose="020B0602020104020203" pitchFamily="34" charset="0"/>
              </a:rPr>
              <a:t>v.5</a:t>
            </a:r>
            <a:r>
              <a:rPr lang="es-EC" sz="2600" b="1" dirty="0">
                <a:ln>
                  <a:solidFill>
                    <a:srgbClr val="0000FF"/>
                  </a:solidFill>
                </a:ln>
                <a:latin typeface="Gill Sans Nova" panose="020B0602020104020203" pitchFamily="34" charset="0"/>
              </a:rPr>
              <a:t> </a:t>
            </a:r>
            <a:r>
              <a:rPr lang="es-EC" sz="2600" i="1" dirty="0">
                <a:effectLst>
                  <a:outerShdw blurRad="38100" dist="38100" dir="2700000" algn="tl">
                    <a:srgbClr val="000000">
                      <a:alpha val="43137"/>
                    </a:srgbClr>
                  </a:outerShdw>
                </a:effectLst>
                <a:latin typeface="Gill Sans Nova" panose="020B0602020104020203" pitchFamily="34" charset="0"/>
              </a:rPr>
              <a:t>“para…” Nos espera una salvación poderosa</a:t>
            </a:r>
          </a:p>
          <a:p>
            <a:pPr marL="0" indent="0">
              <a:buNone/>
            </a:pPr>
            <a:endParaRPr lang="es-EC" sz="500" i="1" dirty="0">
              <a:effectLst>
                <a:outerShdw blurRad="38100" dist="38100" dir="2700000" algn="tl">
                  <a:srgbClr val="000000">
                    <a:alpha val="43137"/>
                  </a:srgbClr>
                </a:outerShdw>
              </a:effectLst>
              <a:latin typeface="Gill Sans Nova" panose="020B0602020104020203" pitchFamily="34" charset="0"/>
            </a:endParaRPr>
          </a:p>
          <a:p>
            <a:pPr marL="0" indent="0">
              <a:buNone/>
            </a:pPr>
            <a:r>
              <a:rPr lang="es-EC" sz="2700" b="1" dirty="0">
                <a:ln w="19050">
                  <a:solidFill>
                    <a:srgbClr val="006600"/>
                  </a:solidFill>
                </a:ln>
                <a:solidFill>
                  <a:srgbClr val="00FFCC"/>
                </a:solidFill>
                <a:latin typeface="Gill Sans Nova" panose="020B0602020104020203" pitchFamily="34" charset="0"/>
              </a:rPr>
              <a:t>La excelencia de nuestra herencia. </a:t>
            </a:r>
            <a:r>
              <a:rPr lang="es-EC" sz="2400" b="1" dirty="0">
                <a:ln>
                  <a:solidFill>
                    <a:srgbClr val="0000FF"/>
                  </a:solidFill>
                </a:ln>
                <a:solidFill>
                  <a:srgbClr val="0000FF"/>
                </a:solidFill>
                <a:latin typeface="Gill Sans Nova" panose="020B0602020104020203" pitchFamily="34" charset="0"/>
              </a:rPr>
              <a:t>v.4</a:t>
            </a:r>
          </a:p>
          <a:p>
            <a:pPr marL="0" indent="0">
              <a:buNone/>
            </a:pPr>
            <a:r>
              <a:rPr lang="es-EC" sz="2600" dirty="0">
                <a:effectLst>
                  <a:outerShdw blurRad="38100" dist="38100" dir="2700000" algn="tl">
                    <a:srgbClr val="000000">
                      <a:alpha val="43137"/>
                    </a:srgbClr>
                  </a:outerShdw>
                </a:effectLst>
                <a:latin typeface="Gill Sans Nova" panose="020B0602020104020203" pitchFamily="34" charset="0"/>
              </a:rPr>
              <a:t>Es </a:t>
            </a:r>
            <a:r>
              <a:rPr lang="es-EC" sz="2600" b="1" i="1" dirty="0">
                <a:effectLst>
                  <a:outerShdw blurRad="38100" dist="38100" dir="2700000" algn="tl">
                    <a:srgbClr val="000000">
                      <a:alpha val="43137"/>
                    </a:srgbClr>
                  </a:outerShdw>
                </a:effectLst>
                <a:latin typeface="Gill Sans Nova" panose="020B0602020104020203" pitchFamily="34" charset="0"/>
              </a:rPr>
              <a:t>“</a:t>
            </a:r>
            <a:r>
              <a:rPr lang="es-EC" sz="2600" b="1" i="1" u="sng" dirty="0">
                <a:effectLst>
                  <a:outerShdw blurRad="38100" dist="38100" dir="2700000" algn="tl">
                    <a:srgbClr val="000000">
                      <a:alpha val="43137"/>
                    </a:srgbClr>
                  </a:outerShdw>
                </a:effectLst>
                <a:latin typeface="Gill Sans Nova" panose="020B0602020104020203" pitchFamily="34" charset="0"/>
              </a:rPr>
              <a:t>in</a:t>
            </a:r>
            <a:r>
              <a:rPr lang="es-EC" sz="2600" i="1" dirty="0">
                <a:effectLst>
                  <a:outerShdw blurRad="38100" dist="38100" dir="2700000" algn="tl">
                    <a:srgbClr val="000000">
                      <a:alpha val="43137"/>
                    </a:srgbClr>
                  </a:outerShdw>
                </a:effectLst>
                <a:latin typeface="Gill Sans Nova" panose="020B0602020104020203" pitchFamily="34" charset="0"/>
              </a:rPr>
              <a:t>corruptible”, </a:t>
            </a:r>
            <a:r>
              <a:rPr lang="es-EC" sz="2600" dirty="0">
                <a:effectLst>
                  <a:outerShdw blurRad="38100" dist="38100" dir="2700000" algn="tl">
                    <a:srgbClr val="000000">
                      <a:alpha val="43137"/>
                    </a:srgbClr>
                  </a:outerShdw>
                </a:effectLst>
                <a:latin typeface="Gill Sans Nova" panose="020B0602020104020203" pitchFamily="34" charset="0"/>
              </a:rPr>
              <a:t>no se arruina, no se deteriora.</a:t>
            </a:r>
            <a:endParaRPr lang="es-EC" sz="2600" b="1" dirty="0">
              <a:ln>
                <a:solidFill>
                  <a:srgbClr val="0000FF"/>
                </a:solidFill>
              </a:ln>
              <a:latin typeface="Gill Sans Nova" panose="020B0602020104020203" pitchFamily="34" charset="0"/>
            </a:endParaRPr>
          </a:p>
          <a:p>
            <a:pPr marL="0" indent="0">
              <a:buNone/>
            </a:pPr>
            <a:r>
              <a:rPr lang="es-EC" sz="2600" dirty="0">
                <a:effectLst>
                  <a:outerShdw blurRad="38100" dist="38100" dir="2700000" algn="tl">
                    <a:srgbClr val="000000">
                      <a:alpha val="43137"/>
                    </a:srgbClr>
                  </a:outerShdw>
                </a:effectLst>
                <a:latin typeface="Gill Sans Nova" panose="020B0602020104020203" pitchFamily="34" charset="0"/>
              </a:rPr>
              <a:t>Es </a:t>
            </a:r>
            <a:r>
              <a:rPr lang="es-EC" sz="2600" b="1" i="1" dirty="0">
                <a:effectLst>
                  <a:outerShdw blurRad="38100" dist="38100" dir="2700000" algn="tl">
                    <a:srgbClr val="000000">
                      <a:alpha val="43137"/>
                    </a:srgbClr>
                  </a:outerShdw>
                </a:effectLst>
                <a:latin typeface="Gill Sans Nova" panose="020B0602020104020203" pitchFamily="34" charset="0"/>
              </a:rPr>
              <a:t>“</a:t>
            </a:r>
            <a:r>
              <a:rPr lang="es-EC" sz="2600" b="1" i="1" u="sng" dirty="0">
                <a:effectLst>
                  <a:outerShdw blurRad="38100" dist="38100" dir="2700000" algn="tl">
                    <a:srgbClr val="000000">
                      <a:alpha val="43137"/>
                    </a:srgbClr>
                  </a:outerShdw>
                </a:effectLst>
                <a:latin typeface="Gill Sans Nova" panose="020B0602020104020203" pitchFamily="34" charset="0"/>
              </a:rPr>
              <a:t>in</a:t>
            </a:r>
            <a:r>
              <a:rPr lang="es-EC" sz="2600" i="1" dirty="0">
                <a:effectLst>
                  <a:outerShdw blurRad="38100" dist="38100" dir="2700000" algn="tl">
                    <a:srgbClr val="000000">
                      <a:alpha val="43137"/>
                    </a:srgbClr>
                  </a:outerShdw>
                </a:effectLst>
                <a:latin typeface="Gill Sans Nova" panose="020B0602020104020203" pitchFamily="34" charset="0"/>
              </a:rPr>
              <a:t>contaminada”, </a:t>
            </a:r>
            <a:r>
              <a:rPr lang="es-EC" sz="2600" dirty="0">
                <a:effectLst>
                  <a:outerShdw blurRad="38100" dist="38100" dir="2700000" algn="tl">
                    <a:srgbClr val="000000">
                      <a:alpha val="43137"/>
                    </a:srgbClr>
                  </a:outerShdw>
                </a:effectLst>
                <a:latin typeface="Gill Sans Nova" panose="020B0602020104020203" pitchFamily="34" charset="0"/>
              </a:rPr>
              <a:t>no se mancha, es santa en su esencia.</a:t>
            </a:r>
            <a:endParaRPr lang="es-EC" sz="2600" i="1" dirty="0">
              <a:effectLst>
                <a:outerShdw blurRad="38100" dist="38100" dir="2700000" algn="tl">
                  <a:srgbClr val="000000">
                    <a:alpha val="43137"/>
                  </a:srgbClr>
                </a:outerShdw>
              </a:effectLst>
              <a:latin typeface="Gill Sans Nova" panose="020B0602020104020203" pitchFamily="34" charset="0"/>
            </a:endParaRPr>
          </a:p>
          <a:p>
            <a:pPr marL="0" indent="0">
              <a:buNone/>
            </a:pPr>
            <a:r>
              <a:rPr lang="es-EC" sz="2600" dirty="0">
                <a:effectLst>
                  <a:outerShdw blurRad="38100" dist="38100" dir="2700000" algn="tl">
                    <a:srgbClr val="000000">
                      <a:alpha val="43137"/>
                    </a:srgbClr>
                  </a:outerShdw>
                </a:effectLst>
                <a:latin typeface="Gill Sans Nova" panose="020B0602020104020203" pitchFamily="34" charset="0"/>
              </a:rPr>
              <a:t>Es </a:t>
            </a:r>
            <a:r>
              <a:rPr lang="es-EC" sz="2600" b="1" i="1" dirty="0">
                <a:effectLst>
                  <a:outerShdw blurRad="38100" dist="38100" dir="2700000" algn="tl">
                    <a:srgbClr val="000000">
                      <a:alpha val="43137"/>
                    </a:srgbClr>
                  </a:outerShdw>
                </a:effectLst>
                <a:latin typeface="Gill Sans Nova" panose="020B0602020104020203" pitchFamily="34" charset="0"/>
              </a:rPr>
              <a:t>“</a:t>
            </a:r>
            <a:r>
              <a:rPr lang="es-EC" sz="2600" b="1" i="1" u="sng" dirty="0">
                <a:effectLst>
                  <a:outerShdw blurRad="38100" dist="38100" dir="2700000" algn="tl">
                    <a:srgbClr val="000000">
                      <a:alpha val="43137"/>
                    </a:srgbClr>
                  </a:outerShdw>
                </a:effectLst>
                <a:latin typeface="Gill Sans Nova" panose="020B0602020104020203" pitchFamily="34" charset="0"/>
              </a:rPr>
              <a:t>in</a:t>
            </a:r>
            <a:r>
              <a:rPr lang="es-EC" sz="2600" i="1" dirty="0">
                <a:effectLst>
                  <a:outerShdw blurRad="38100" dist="38100" dir="2700000" algn="tl">
                    <a:srgbClr val="000000">
                      <a:alpha val="43137"/>
                    </a:srgbClr>
                  </a:outerShdw>
                </a:effectLst>
                <a:latin typeface="Gill Sans Nova" panose="020B0602020104020203" pitchFamily="34" charset="0"/>
              </a:rPr>
              <a:t>marcesible”, </a:t>
            </a:r>
            <a:r>
              <a:rPr lang="es-EC" sz="2600" dirty="0">
                <a:effectLst>
                  <a:outerShdw blurRad="38100" dist="38100" dir="2700000" algn="tl">
                    <a:srgbClr val="000000">
                      <a:alpha val="43137"/>
                    </a:srgbClr>
                  </a:outerShdw>
                </a:effectLst>
                <a:latin typeface="Gill Sans Nova" panose="020B0602020104020203" pitchFamily="34" charset="0"/>
              </a:rPr>
              <a:t>no se marchita, se mantiene en su esplendor.</a:t>
            </a:r>
          </a:p>
          <a:p>
            <a:pPr marL="0" indent="0">
              <a:buNone/>
            </a:pPr>
            <a:r>
              <a:rPr lang="es-EC" sz="2600" dirty="0">
                <a:effectLst>
                  <a:outerShdw blurRad="38100" dist="38100" dir="2700000" algn="tl">
                    <a:srgbClr val="000000">
                      <a:alpha val="43137"/>
                    </a:srgbClr>
                  </a:outerShdw>
                </a:effectLst>
                <a:latin typeface="Gill Sans Nova" panose="020B0602020104020203" pitchFamily="34" charset="0"/>
              </a:rPr>
              <a:t>Esta herencia te espera con toda certeza, lleva             tu nombre, ya está reservada para ti.</a:t>
            </a:r>
            <a:endParaRPr lang="es-EC" sz="2600" b="1" dirty="0">
              <a:ln>
                <a:solidFill>
                  <a:srgbClr val="0000FF"/>
                </a:solidFill>
              </a:ln>
              <a:latin typeface="Gill Sans Nova" panose="020B0602020104020203" pitchFamily="34" charset="0"/>
            </a:endParaRPr>
          </a:p>
          <a:p>
            <a:pPr marL="0" indent="0">
              <a:buNone/>
            </a:pPr>
            <a:endParaRPr lang="es-EC" sz="1100" b="1" dirty="0">
              <a:ln>
                <a:solidFill>
                  <a:srgbClr val="0000FF"/>
                </a:solidFill>
              </a:ln>
              <a:latin typeface="Gill Sans Nova" panose="020B0602020104020203" pitchFamily="34" charset="0"/>
            </a:endParaRPr>
          </a:p>
          <a:p>
            <a:pPr marL="0" indent="0">
              <a:buNone/>
            </a:pPr>
            <a:endParaRPr lang="es-EC" sz="1100" i="1" dirty="0">
              <a:ln w="19050">
                <a:solidFill>
                  <a:srgbClr val="006600"/>
                </a:solidFill>
              </a:ln>
              <a:latin typeface="Gill Sans Nova" panose="020B0602020104020203" pitchFamily="34" charset="0"/>
            </a:endParaRPr>
          </a:p>
          <a:p>
            <a:pPr marL="0" indent="0">
              <a:buNone/>
            </a:pPr>
            <a:endParaRPr lang="en-US" sz="1100" dirty="0"/>
          </a:p>
        </p:txBody>
      </p:sp>
      <p:pic>
        <p:nvPicPr>
          <p:cNvPr id="2" name="Picture 2" descr="Fe y esperanza en el horizonte">
            <a:extLst>
              <a:ext uri="{FF2B5EF4-FFF2-40B4-BE49-F238E27FC236}">
                <a16:creationId xmlns:a16="http://schemas.microsoft.com/office/drawing/2014/main" id="{8778F4E6-5065-0F61-A657-68042CAA0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528" y="5770179"/>
            <a:ext cx="1094127" cy="109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744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2250"/>
                                        <p:tgtEl>
                                          <p:spTgt spid="3074"/>
                                        </p:tgtEl>
                                      </p:cBhvr>
                                    </p:animEffect>
                                  </p:childTnLst>
                                </p:cTn>
                              </p:par>
                              <p:par>
                                <p:cTn id="8" presetID="2" presetClass="entr" presetSubtype="12"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2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1" dur="2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wipe(left)">
                                      <p:cBhvr>
                                        <p:cTn id="60" dur="1750"/>
                                        <p:tgtEl>
                                          <p:spTgt spid="3">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p:cTn id="6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p:cTn id="73" dur="875"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74" dur="875"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75" dur="875" accel="50000" fill="hold">
                                          <p:stCondLst>
                                            <p:cond delay="875"/>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76" dur="175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77" dur="875"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78" dur="875"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79" dur="875" accel="50000" fill="hold">
                                          <p:stCondLst>
                                            <p:cond delay="875"/>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80" dur="1750" decel="50000">
                                          <p:stCondLst>
                                            <p:cond delay="0"/>
                                          </p:stCondLst>
                                        </p:cTn>
                                        <p:tgtEl>
                                          <p:spTgt spid="3">
                                            <p:txEl>
                                              <p:pRg st="10" end="1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nodeType="clickEffect">
                                  <p:stCondLst>
                                    <p:cond delay="0"/>
                                  </p:stCondLst>
                                  <p:iterate type="lt">
                                    <p:tmPct val="10000"/>
                                  </p:iterate>
                                  <p:childTnLst>
                                    <p:set>
                                      <p:cBhvr>
                                        <p:cTn id="84" dur="1" fill="hold">
                                          <p:stCondLst>
                                            <p:cond delay="0"/>
                                          </p:stCondLst>
                                        </p:cTn>
                                        <p:tgtEl>
                                          <p:spTgt spid="3">
                                            <p:txEl>
                                              <p:pRg st="11" end="11"/>
                                            </p:txEl>
                                          </p:spTgt>
                                        </p:tgtEl>
                                        <p:attrNameLst>
                                          <p:attrName>style.visibility</p:attrName>
                                        </p:attrNameLst>
                                      </p:cBhvr>
                                      <p:to>
                                        <p:strVal val="visible"/>
                                      </p:to>
                                    </p:set>
                                    <p:anim by="(-#ppt_w*2)" calcmode="lin" valueType="num">
                                      <p:cBhvr rctx="PPT">
                                        <p:cTn id="85" dur="250" autoRev="1" fill="hold">
                                          <p:stCondLst>
                                            <p:cond delay="0"/>
                                          </p:stCondLst>
                                        </p:cTn>
                                        <p:tgtEl>
                                          <p:spTgt spid="3">
                                            <p:txEl>
                                              <p:pRg st="11" end="11"/>
                                            </p:txEl>
                                          </p:spTgt>
                                        </p:tgtEl>
                                        <p:attrNameLst>
                                          <p:attrName>ppt_w</p:attrName>
                                        </p:attrNameLst>
                                      </p:cBhvr>
                                    </p:anim>
                                    <p:anim by="(#ppt_w*0.50)" calcmode="lin" valueType="num">
                                      <p:cBhvr>
                                        <p:cTn id="86" dur="250" decel="50000" autoRev="1" fill="hold">
                                          <p:stCondLst>
                                            <p:cond delay="0"/>
                                          </p:stCondLst>
                                        </p:cTn>
                                        <p:tgtEl>
                                          <p:spTgt spid="3">
                                            <p:txEl>
                                              <p:pRg st="11" end="11"/>
                                            </p:txEl>
                                          </p:spTgt>
                                        </p:tgtEl>
                                        <p:attrNameLst>
                                          <p:attrName>ppt_x</p:attrName>
                                        </p:attrNameLst>
                                      </p:cBhvr>
                                    </p:anim>
                                    <p:anim from="(-#ppt_h/2)" to="(#ppt_y)" calcmode="lin" valueType="num">
                                      <p:cBhvr>
                                        <p:cTn id="87" dur="500" fill="hold">
                                          <p:stCondLst>
                                            <p:cond delay="0"/>
                                          </p:stCondLst>
                                        </p:cTn>
                                        <p:tgtEl>
                                          <p:spTgt spid="3">
                                            <p:txEl>
                                              <p:pRg st="11" end="11"/>
                                            </p:txEl>
                                          </p:spTgt>
                                        </p:tgtEl>
                                        <p:attrNameLst>
                                          <p:attrName>ppt_y</p:attrName>
                                        </p:attrNameLst>
                                      </p:cBhvr>
                                    </p:anim>
                                    <p:animRot by="21600000">
                                      <p:cBhvr>
                                        <p:cTn id="88" dur="500" fill="hold">
                                          <p:stCondLst>
                                            <p:cond delay="0"/>
                                          </p:stCondLst>
                                        </p:cTn>
                                        <p:tgtEl>
                                          <p:spTgt spid="3">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F9E0D51-810B-2C43-F139-23B76931719B}"/>
              </a:ext>
            </a:extLst>
          </p:cNvPr>
          <p:cNvSpPr>
            <a:spLocks noGrp="1"/>
          </p:cNvSpPr>
          <p:nvPr>
            <p:ph idx="1"/>
          </p:nvPr>
        </p:nvSpPr>
        <p:spPr>
          <a:xfrm>
            <a:off x="111034" y="169816"/>
            <a:ext cx="7145383" cy="6524897"/>
          </a:xfrm>
        </p:spPr>
        <p:txBody>
          <a:bodyPr>
            <a:normAutofit/>
          </a:bodyPr>
          <a:lstStyle/>
          <a:p>
            <a:pPr marL="0" indent="0">
              <a:buNone/>
            </a:pPr>
            <a:r>
              <a:rPr lang="es-EC" sz="2600" b="1" dirty="0">
                <a:ln w="19050">
                  <a:solidFill>
                    <a:srgbClr val="006600"/>
                  </a:solidFill>
                </a:ln>
                <a:solidFill>
                  <a:srgbClr val="00B050"/>
                </a:solidFill>
                <a:latin typeface="Gill Sans Nova" panose="020B0602020104020203" pitchFamily="34" charset="0"/>
              </a:rPr>
              <a:t>Una herencia garantizada. </a:t>
            </a:r>
            <a:r>
              <a:rPr lang="es-EC" sz="2600" b="1" dirty="0">
                <a:ln>
                  <a:solidFill>
                    <a:srgbClr val="0000FF"/>
                  </a:solidFill>
                </a:ln>
                <a:solidFill>
                  <a:srgbClr val="0000FF"/>
                </a:solidFill>
                <a:latin typeface="Gill Sans Nova" panose="020B0602020104020203" pitchFamily="34" charset="0"/>
              </a:rPr>
              <a:t>v.5</a:t>
            </a:r>
            <a:endParaRPr lang="es-EC" sz="2600" dirty="0">
              <a:solidFill>
                <a:srgbClr val="0000FF"/>
              </a:solidFill>
              <a:effectLst>
                <a:outerShdw blurRad="38100" dist="38100" dir="2700000" algn="tl">
                  <a:srgbClr val="000000">
                    <a:alpha val="43137"/>
                  </a:srgbClr>
                </a:outerShdw>
              </a:effectLst>
              <a:latin typeface="Gill Sans Nova" panose="020B0602020104020203" pitchFamily="34" charset="0"/>
            </a:endParaRPr>
          </a:p>
          <a:p>
            <a:pPr marL="0" indent="0">
              <a:buNone/>
            </a:pPr>
            <a:r>
              <a:rPr lang="es-EC" sz="2400" dirty="0">
                <a:effectLst>
                  <a:outerShdw blurRad="38100" dist="38100" dir="2700000" algn="tl">
                    <a:srgbClr val="000000">
                      <a:alpha val="43137"/>
                    </a:srgbClr>
                  </a:outerShdw>
                </a:effectLst>
                <a:latin typeface="Gill Sans Nova" panose="020B0602020104020203" pitchFamily="34" charset="0"/>
              </a:rPr>
              <a:t>Para los redimidos del Señor su fe y su conciencia de peregrinos los enfocan en la esperanza como cosa segura; ellos se saben </a:t>
            </a:r>
            <a:r>
              <a:rPr lang="es-EC" sz="2400" i="1" dirty="0">
                <a:effectLst>
                  <a:outerShdw blurRad="38100" dist="38100" dir="2700000" algn="tl">
                    <a:srgbClr val="000000">
                      <a:alpha val="43137"/>
                    </a:srgbClr>
                  </a:outerShdw>
                </a:effectLst>
                <a:latin typeface="Gill Sans Nova" panose="020B0602020104020203" pitchFamily="34" charset="0"/>
              </a:rPr>
              <a:t>“guardados por el poder de Dios mediante la fe” </a:t>
            </a:r>
            <a:r>
              <a:rPr lang="es-EC" sz="2400" dirty="0">
                <a:effectLst>
                  <a:outerShdw blurRad="38100" dist="38100" dir="2700000" algn="tl">
                    <a:srgbClr val="000000">
                      <a:alpha val="43137"/>
                    </a:srgbClr>
                  </a:outerShdw>
                </a:effectLst>
                <a:latin typeface="Gill Sans Nova" panose="020B0602020104020203" pitchFamily="34" charset="0"/>
              </a:rPr>
              <a:t>para alcanzar la plenitud prometida. Es que esto de ser </a:t>
            </a:r>
            <a:r>
              <a:rPr lang="es-EC" sz="2400" i="1" dirty="0">
                <a:effectLst>
                  <a:outerShdw blurRad="38100" dist="38100" dir="2700000" algn="tl">
                    <a:srgbClr val="000000">
                      <a:alpha val="43137"/>
                    </a:srgbClr>
                  </a:outerShdw>
                </a:effectLst>
                <a:latin typeface="Gill Sans Nova" panose="020B0602020104020203" pitchFamily="34" charset="0"/>
              </a:rPr>
              <a:t>“guardados…” </a:t>
            </a:r>
            <a:r>
              <a:rPr lang="es-EC" sz="2400" dirty="0">
                <a:effectLst>
                  <a:outerShdw blurRad="38100" dist="38100" dir="2700000" algn="tl">
                    <a:srgbClr val="000000">
                      <a:alpha val="43137"/>
                    </a:srgbClr>
                  </a:outerShdw>
                </a:effectLst>
                <a:latin typeface="Gill Sans Nova" panose="020B0602020104020203" pitchFamily="34" charset="0"/>
              </a:rPr>
              <a:t>tiene en el idioma original la figura de guardias, centinelas, vigilantes que aseguran el alcance de la gloria. ¡Es una palabra que nos comunica seguridad absoluta! Esta certeza la brinda la Biblia en otros textos, como: </a:t>
            </a:r>
            <a:r>
              <a:rPr lang="es-EC" sz="2400" b="1" dirty="0">
                <a:solidFill>
                  <a:srgbClr val="0000FF"/>
                </a:solidFill>
                <a:effectLst>
                  <a:outerShdw blurRad="38100" dist="38100" dir="2700000" algn="tl">
                    <a:srgbClr val="000000">
                      <a:alpha val="43137"/>
                    </a:srgbClr>
                  </a:outerShdw>
                </a:effectLst>
                <a:latin typeface="Gill Sans Nova" panose="020B0602020104020203" pitchFamily="34" charset="0"/>
              </a:rPr>
              <a:t>Jn.10:28,29; Ef.1:13,14; Col.1:13,14; 2 Ti.1:12; Heb.10:23</a:t>
            </a:r>
            <a:r>
              <a:rPr lang="es-EC" sz="2400" dirty="0">
                <a:effectLst>
                  <a:outerShdw blurRad="38100" dist="38100" dir="2700000" algn="tl">
                    <a:srgbClr val="000000">
                      <a:alpha val="43137"/>
                    </a:srgbClr>
                  </a:outerShdw>
                </a:effectLst>
                <a:latin typeface="Gill Sans Nova" panose="020B0602020104020203" pitchFamily="34" charset="0"/>
              </a:rPr>
              <a:t>. </a:t>
            </a:r>
          </a:p>
          <a:p>
            <a:pPr marL="0" indent="0">
              <a:buNone/>
            </a:pPr>
            <a:endParaRPr lang="en-US" sz="500" dirty="0">
              <a:effectLst>
                <a:outerShdw blurRad="38100" dist="38100" dir="2700000" algn="tl">
                  <a:srgbClr val="000000">
                    <a:alpha val="43137"/>
                  </a:srgbClr>
                </a:outerShdw>
              </a:effectLst>
              <a:latin typeface="Gill Sans Nova" panose="020B0602020104020203" pitchFamily="34" charset="0"/>
            </a:endParaRPr>
          </a:p>
          <a:p>
            <a:pPr marL="0" indent="0">
              <a:buNone/>
            </a:pPr>
            <a:r>
              <a:rPr lang="es-EC" sz="2600" b="1" dirty="0">
                <a:ln w="19050">
                  <a:solidFill>
                    <a:srgbClr val="006600"/>
                  </a:solidFill>
                </a:ln>
                <a:solidFill>
                  <a:srgbClr val="00B050"/>
                </a:solidFill>
                <a:latin typeface="Gill Sans Nova" panose="020B0602020104020203" pitchFamily="34" charset="0"/>
              </a:rPr>
              <a:t>La aflicción temporal. </a:t>
            </a:r>
            <a:r>
              <a:rPr lang="es-EC" sz="2600" b="1" dirty="0">
                <a:ln>
                  <a:solidFill>
                    <a:srgbClr val="0000FF"/>
                  </a:solidFill>
                </a:ln>
                <a:solidFill>
                  <a:srgbClr val="0000FF"/>
                </a:solidFill>
                <a:latin typeface="Gill Sans Nova" panose="020B0602020104020203" pitchFamily="34" charset="0"/>
              </a:rPr>
              <a:t>vs.6-7</a:t>
            </a:r>
          </a:p>
          <a:p>
            <a:pPr marL="0" indent="0">
              <a:buNone/>
            </a:pPr>
            <a:r>
              <a:rPr lang="es-EC" sz="2400" dirty="0">
                <a:effectLst>
                  <a:outerShdw blurRad="38100" dist="38100" dir="2700000" algn="tl">
                    <a:srgbClr val="000000">
                      <a:alpha val="43137"/>
                    </a:srgbClr>
                  </a:outerShdw>
                </a:effectLst>
                <a:latin typeface="Gill Sans Nova" panose="020B0602020104020203" pitchFamily="34" charset="0"/>
              </a:rPr>
              <a:t>La seguridad de la esperanza produce alegría, pero, </a:t>
            </a:r>
            <a:r>
              <a:rPr lang="es-EC" sz="2400" i="1" dirty="0">
                <a:effectLst>
                  <a:outerShdw blurRad="38100" dist="38100" dir="2700000" algn="tl">
                    <a:srgbClr val="000000">
                      <a:alpha val="43137"/>
                    </a:srgbClr>
                  </a:outerShdw>
                </a:effectLst>
                <a:latin typeface="Gill Sans Nova" panose="020B0602020104020203" pitchFamily="34" charset="0"/>
              </a:rPr>
              <a:t>“si es necesario”</a:t>
            </a:r>
            <a:r>
              <a:rPr lang="es-EC" sz="2400" dirty="0">
                <a:effectLst>
                  <a:outerShdw blurRad="38100" dist="38100" dir="2700000" algn="tl">
                    <a:srgbClr val="000000">
                      <a:alpha val="43137"/>
                    </a:srgbClr>
                  </a:outerShdw>
                </a:effectLst>
                <a:latin typeface="Gill Sans Nova" panose="020B0602020104020203" pitchFamily="34" charset="0"/>
              </a:rPr>
              <a:t>, en este tiempo pasaremos por la experiencia de </a:t>
            </a:r>
            <a:r>
              <a:rPr lang="es-EC" sz="2400" i="1" dirty="0">
                <a:effectLst>
                  <a:outerShdw blurRad="38100" dist="38100" dir="2700000" algn="tl">
                    <a:srgbClr val="000000">
                      <a:alpha val="43137"/>
                    </a:srgbClr>
                  </a:outerShdw>
                </a:effectLst>
                <a:latin typeface="Gill Sans Nova" panose="020B0602020104020203" pitchFamily="34" charset="0"/>
              </a:rPr>
              <a:t>“diversas pruebas”</a:t>
            </a:r>
            <a:r>
              <a:rPr lang="es-EC" sz="2400" dirty="0">
                <a:effectLst>
                  <a:outerShdw blurRad="38100" dist="38100" dir="2700000" algn="tl">
                    <a:srgbClr val="000000">
                      <a:alpha val="43137"/>
                    </a:srgbClr>
                  </a:outerShdw>
                </a:effectLst>
                <a:latin typeface="Gill Sans Nova" panose="020B0602020104020203" pitchFamily="34" charset="0"/>
              </a:rPr>
              <a:t>. Es, nos dice la Biblia, una oportunidad para afinar nuestra FE, para que sea motivo de alabanza y honra cuando Jesucristo regrese.  </a:t>
            </a:r>
          </a:p>
          <a:p>
            <a:pPr marL="0" indent="0">
              <a:buNone/>
            </a:pPr>
            <a:endParaRPr lang="en-US" sz="1300" dirty="0">
              <a:effectLst>
                <a:outerShdw blurRad="38100" dist="38100" dir="2700000" algn="tl">
                  <a:srgbClr val="000000">
                    <a:alpha val="43137"/>
                  </a:srgbClr>
                </a:outerShdw>
              </a:effectLst>
              <a:latin typeface="Gill Sans Nova" panose="020B0602020104020203" pitchFamily="34" charset="0"/>
            </a:endParaRPr>
          </a:p>
        </p:txBody>
      </p:sp>
      <p:pic>
        <p:nvPicPr>
          <p:cNvPr id="4" name="Picture 2" descr="Fe y esperanza en el horizonte">
            <a:extLst>
              <a:ext uri="{FF2B5EF4-FFF2-40B4-BE49-F238E27FC236}">
                <a16:creationId xmlns:a16="http://schemas.microsoft.com/office/drawing/2014/main" id="{6C3133A6-0979-B1B5-4AA2-227FD4C1B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0121" y="5770179"/>
            <a:ext cx="1094127" cy="10941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ACIENCIA ¡EL VIENE! | IBC">
            <a:extLst>
              <a:ext uri="{FF2B5EF4-FFF2-40B4-BE49-F238E27FC236}">
                <a16:creationId xmlns:a16="http://schemas.microsoft.com/office/drawing/2014/main" id="{5004C7FA-079A-BCE7-4085-31BA65AD5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17" y="706295"/>
            <a:ext cx="4824549" cy="5057578"/>
          </a:xfrm>
          <a:prstGeom prst="rect">
            <a:avLst/>
          </a:prstGeom>
          <a:noFill/>
          <a:effectLst>
            <a:softEdge rad="279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3819"/>
      </p:ext>
    </p:extLst>
  </p:cSld>
  <p:clrMapOvr>
    <a:masterClrMapping/>
  </p:clrMapOvr>
  <mc:AlternateContent xmlns:mc="http://schemas.openxmlformats.org/markup-compatibility/2006" xmlns:p14="http://schemas.microsoft.com/office/powerpoint/2010/main">
    <mc:Choice Requires="p14">
      <p:transition spd="slow" p14:dur="3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500"/>
                                        <p:tgtEl>
                                          <p:spTgt spid="4"/>
                                        </p:tgtEl>
                                      </p:cBhvr>
                                    </p:animEffect>
                                  </p:childTnLst>
                                </p:cTn>
                              </p:par>
                            </p:childTnLst>
                          </p:cTn>
                        </p:par>
                        <p:par>
                          <p:cTn id="8" fill="hold">
                            <p:stCondLst>
                              <p:cond delay="2500"/>
                            </p:stCondLst>
                            <p:childTnLst>
                              <p:par>
                                <p:cTn id="9" presetID="17"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750"/>
                                        <p:tgtEl>
                                          <p:spTgt spid="3">
                                            <p:txEl>
                                              <p:pRg st="1" end="1"/>
                                            </p:txEl>
                                          </p:spTgt>
                                        </p:tgtEl>
                                      </p:cBhvr>
                                    </p:animEffect>
                                  </p:childTnLst>
                                </p:cTn>
                              </p:par>
                            </p:childTnLst>
                          </p:cTn>
                        </p:par>
                        <p:par>
                          <p:cTn id="18" fill="hold">
                            <p:stCondLst>
                              <p:cond delay="2750"/>
                            </p:stCondLst>
                            <p:childTnLst>
                              <p:par>
                                <p:cTn id="19" presetID="21" presetClass="entr" presetSubtype="3" fill="hold" nodeType="after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wheel(3)">
                                      <p:cBhvr>
                                        <p:cTn id="21" dur="2500"/>
                                        <p:tgtEl>
                                          <p:spTgt spid="4100"/>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75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7" dur="175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75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up)">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Jesús Imágenes, Fotos y Fondos de pantalla para Descargar Gratis">
            <a:extLst>
              <a:ext uri="{FF2B5EF4-FFF2-40B4-BE49-F238E27FC236}">
                <a16:creationId xmlns:a16="http://schemas.microsoft.com/office/drawing/2014/main" id="{C65A2C0E-0819-9C18-1845-B684408FAB8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884" r="-1" b="-1"/>
          <a:stretch>
            <a:fillRect/>
          </a:stretch>
        </p:blipFill>
        <p:spPr bwMode="auto">
          <a:xfrm>
            <a:off x="0" y="0"/>
            <a:ext cx="9104811"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179D3A0A-38D2-FEDD-A8B8-060416A10926}"/>
              </a:ext>
            </a:extLst>
          </p:cNvPr>
          <p:cNvSpPr>
            <a:spLocks noGrp="1"/>
          </p:cNvSpPr>
          <p:nvPr>
            <p:ph idx="1"/>
          </p:nvPr>
        </p:nvSpPr>
        <p:spPr>
          <a:xfrm>
            <a:off x="6001128" y="235131"/>
            <a:ext cx="6029763" cy="6479178"/>
          </a:xfrm>
        </p:spPr>
        <p:txBody>
          <a:bodyPr>
            <a:normAutofit/>
          </a:bodyPr>
          <a:lstStyle/>
          <a:p>
            <a:pPr marL="0" indent="0">
              <a:buNone/>
            </a:pPr>
            <a:r>
              <a:rPr lang="es-EC" sz="3200" b="1" dirty="0">
                <a:ln w="19050">
                  <a:solidFill>
                    <a:srgbClr val="006600"/>
                  </a:solidFill>
                </a:ln>
                <a:solidFill>
                  <a:srgbClr val="00FFCC"/>
                </a:solidFill>
                <a:latin typeface="Gill Sans Nova" panose="020B0602020104020203" pitchFamily="34" charset="0"/>
              </a:rPr>
              <a:t>Cristo, la esperanza gloriosa. </a:t>
            </a:r>
            <a:r>
              <a:rPr lang="es-EC" b="1" dirty="0">
                <a:ln>
                  <a:solidFill>
                    <a:srgbClr val="0000FF"/>
                  </a:solidFill>
                </a:ln>
                <a:solidFill>
                  <a:srgbClr val="0000FF"/>
                </a:solidFill>
                <a:latin typeface="Gill Sans Nova" panose="020B0602020104020203" pitchFamily="34" charset="0"/>
              </a:rPr>
              <a:t>vs.8-9</a:t>
            </a:r>
          </a:p>
          <a:p>
            <a:pPr marL="0" indent="0">
              <a:buNone/>
            </a:pPr>
            <a:r>
              <a:rPr lang="es-EC" dirty="0">
                <a:effectLst>
                  <a:outerShdw blurRad="38100" dist="38100" dir="2700000" algn="tl">
                    <a:srgbClr val="000000">
                      <a:alpha val="43137"/>
                    </a:srgbClr>
                  </a:outerShdw>
                </a:effectLst>
                <a:latin typeface="Gill Sans Nova" panose="020B0602020104020203" pitchFamily="34" charset="0"/>
              </a:rPr>
              <a:t>¡Qué profundas declaraciones las de aquí! Acerca de Cristo y nosotros es dicho que Lo amamos </a:t>
            </a:r>
            <a:r>
              <a:rPr lang="es-EC" i="1" dirty="0">
                <a:effectLst>
                  <a:outerShdw blurRad="38100" dist="38100" dir="2700000" algn="tl">
                    <a:srgbClr val="000000">
                      <a:alpha val="43137"/>
                    </a:srgbClr>
                  </a:outerShdw>
                </a:effectLst>
                <a:latin typeface="Gill Sans Nova" panose="020B0602020104020203" pitchFamily="34" charset="0"/>
              </a:rPr>
              <a:t>“sin haberlo visto”</a:t>
            </a:r>
            <a:r>
              <a:rPr lang="es-EC" dirty="0">
                <a:effectLst>
                  <a:outerShdw blurRad="38100" dist="38100" dir="2700000" algn="tl">
                    <a:srgbClr val="000000">
                      <a:alpha val="43137"/>
                    </a:srgbClr>
                  </a:outerShdw>
                </a:effectLst>
                <a:latin typeface="Gill Sans Nova" panose="020B0602020104020203" pitchFamily="34" charset="0"/>
              </a:rPr>
              <a:t>, y que, creyendo en Él, nos alegramos </a:t>
            </a:r>
            <a:r>
              <a:rPr lang="es-EC" i="1" dirty="0">
                <a:effectLst>
                  <a:outerShdw blurRad="38100" dist="38100" dir="2700000" algn="tl">
                    <a:srgbClr val="000000">
                      <a:alpha val="43137"/>
                    </a:srgbClr>
                  </a:outerShdw>
                </a:effectLst>
                <a:latin typeface="Gill Sans Nova" panose="020B0602020104020203" pitchFamily="34" charset="0"/>
              </a:rPr>
              <a:t>“con gozo inefable y glorioso”</a:t>
            </a:r>
            <a:r>
              <a:rPr lang="es-EC" dirty="0">
                <a:effectLst>
                  <a:outerShdw blurRad="38100" dist="38100" dir="2700000" algn="tl">
                    <a:srgbClr val="000000">
                      <a:alpha val="43137"/>
                    </a:srgbClr>
                  </a:outerShdw>
                </a:effectLst>
                <a:latin typeface="Gill Sans Nova" panose="020B0602020104020203" pitchFamily="34" charset="0"/>
              </a:rPr>
              <a:t>.</a:t>
            </a:r>
          </a:p>
          <a:p>
            <a:pPr marL="0" indent="0">
              <a:buNone/>
            </a:pPr>
            <a:r>
              <a:rPr lang="es-EC" dirty="0">
                <a:effectLst>
                  <a:outerShdw blurRad="38100" dist="38100" dir="2700000" algn="tl">
                    <a:srgbClr val="000000">
                      <a:alpha val="43137"/>
                    </a:srgbClr>
                  </a:outerShdw>
                </a:effectLst>
                <a:latin typeface="Gill Sans Nova" panose="020B0602020104020203" pitchFamily="34" charset="0"/>
              </a:rPr>
              <a:t>Es que nuestra gran esperanza es Él, como leemos en </a:t>
            </a:r>
            <a:r>
              <a:rPr lang="es-EC" b="1" dirty="0">
                <a:ln>
                  <a:solidFill>
                    <a:srgbClr val="0000FF"/>
                  </a:solidFill>
                </a:ln>
                <a:solidFill>
                  <a:srgbClr val="0000FF"/>
                </a:solidFill>
                <a:latin typeface="Gill Sans Nova" panose="020B0602020104020203" pitchFamily="34" charset="0"/>
              </a:rPr>
              <a:t>Col.1:27</a:t>
            </a:r>
            <a:r>
              <a:rPr lang="es-EC" dirty="0">
                <a:ln>
                  <a:solidFill>
                    <a:srgbClr val="0000FF"/>
                  </a:solidFill>
                </a:ln>
                <a:latin typeface="Gill Sans Nova" panose="020B0602020104020203" pitchFamily="34" charset="0"/>
              </a:rPr>
              <a:t>, </a:t>
            </a:r>
            <a:r>
              <a:rPr lang="es-EC" i="1" dirty="0">
                <a:effectLst>
                  <a:outerShdw blurRad="38100" dist="38100" dir="2700000" algn="tl">
                    <a:srgbClr val="000000">
                      <a:alpha val="43137"/>
                    </a:srgbClr>
                  </a:outerShdw>
                </a:effectLst>
                <a:latin typeface="Gill Sans Nova" panose="020B0602020104020203" pitchFamily="34" charset="0"/>
              </a:rPr>
              <a:t>“Cristo en vosotros, la esperanza de gloria</a:t>
            </a:r>
            <a:r>
              <a:rPr lang="es-EC" dirty="0">
                <a:effectLst>
                  <a:outerShdw blurRad="38100" dist="38100" dir="2700000" algn="tl">
                    <a:srgbClr val="000000">
                      <a:alpha val="43137"/>
                    </a:srgbClr>
                  </a:outerShdw>
                </a:effectLst>
                <a:latin typeface="Gill Sans Nova" panose="020B0602020104020203" pitchFamily="34" charset="0"/>
              </a:rPr>
              <a:t>”. Es el sublime misterio de la fe, que nos sostiene erguidos en esa esperanza, hasta que al fin nos encontremos con el Salvador de nuestras almas. </a:t>
            </a:r>
            <a:endParaRPr lang="en-US" dirty="0"/>
          </a:p>
        </p:txBody>
      </p:sp>
      <p:pic>
        <p:nvPicPr>
          <p:cNvPr id="4" name="Picture 2" descr="Fe y esperanza en el horizonte">
            <a:extLst>
              <a:ext uri="{FF2B5EF4-FFF2-40B4-BE49-F238E27FC236}">
                <a16:creationId xmlns:a16="http://schemas.microsoft.com/office/drawing/2014/main" id="{F7338388-F56D-D368-A9D8-3BE3E8975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0121" y="5770179"/>
            <a:ext cx="1094127" cy="109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895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500"/>
                                        <p:tgtEl>
                                          <p:spTgt spid="4"/>
                                        </p:tgtEl>
                                      </p:cBhvr>
                                    </p:animEffect>
                                  </p:childTnLst>
                                </p:cTn>
                              </p:par>
                            </p:childTnLst>
                          </p:cTn>
                        </p:par>
                        <p:par>
                          <p:cTn id="8" fill="hold">
                            <p:stCondLst>
                              <p:cond delay="2500"/>
                            </p:stCondLst>
                            <p:childTnLst>
                              <p:par>
                                <p:cTn id="9" presetID="21" presetClass="entr" presetSubtype="8"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heel(8)">
                                      <p:cBhvr>
                                        <p:cTn id="11" dur="2000"/>
                                        <p:tgtEl>
                                          <p:spTgt spid="5122"/>
                                        </p:tgtEl>
                                      </p:cBhvr>
                                    </p:animEffect>
                                  </p:childTnLst>
                                </p:cTn>
                              </p:par>
                            </p:childTnLst>
                          </p:cTn>
                        </p:par>
                        <p:par>
                          <p:cTn id="12" fill="hold">
                            <p:stCondLst>
                              <p:cond delay="4500"/>
                            </p:stCondLst>
                            <p:childTnLst>
                              <p:par>
                                <p:cTn id="13" presetID="55"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750"/>
                                        <p:tgtEl>
                                          <p:spTgt spid="3">
                                            <p:txEl>
                                              <p:pRg st="1" end="1"/>
                                            </p:txEl>
                                          </p:spTgt>
                                        </p:tgtEl>
                                      </p:cBhvr>
                                    </p:animEffect>
                                    <p:anim calcmode="lin" valueType="num">
                                      <p:cBhvr>
                                        <p:cTn id="23"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edge">
                                      <p:cBhvr>
                                        <p:cTn id="2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A994C-8F24-BA9C-1033-05E12DA087F8}"/>
            </a:ext>
          </a:extLst>
        </p:cNvPr>
        <p:cNvGrpSpPr/>
        <p:nvPr/>
      </p:nvGrpSpPr>
      <p:grpSpPr>
        <a:xfrm>
          <a:off x="0" y="0"/>
          <a:ext cx="0" cy="0"/>
          <a:chOff x="0" y="0"/>
          <a:chExt cx="0" cy="0"/>
        </a:xfrm>
      </p:grpSpPr>
      <p:pic>
        <p:nvPicPr>
          <p:cNvPr id="1028" name="Picture 4" descr="Esperanza Imágenes, Fotos y Fondos de pantalla para Descargar Gratis">
            <a:extLst>
              <a:ext uri="{FF2B5EF4-FFF2-40B4-BE49-F238E27FC236}">
                <a16:creationId xmlns:a16="http://schemas.microsoft.com/office/drawing/2014/main" id="{C6176CA9-0BEC-4DEB-2010-AFAA1DCA4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637" r="17829" b="-1"/>
          <a:stretch>
            <a:fillRect/>
          </a:stretch>
        </p:blipFill>
        <p:spPr bwMode="auto">
          <a:xfrm>
            <a:off x="21" y="10"/>
            <a:ext cx="3966584"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2BB193FF-B4AA-1F60-57E3-61C4238B5D53}"/>
              </a:ext>
            </a:extLst>
          </p:cNvPr>
          <p:cNvSpPr>
            <a:spLocks noGrp="1"/>
          </p:cNvSpPr>
          <p:nvPr>
            <p:ph idx="1"/>
          </p:nvPr>
        </p:nvSpPr>
        <p:spPr>
          <a:xfrm>
            <a:off x="3890930" y="422515"/>
            <a:ext cx="8172844" cy="6217921"/>
          </a:xfrm>
        </p:spPr>
        <p:txBody>
          <a:bodyPr>
            <a:normAutofit fontScale="92500" lnSpcReduction="20000"/>
          </a:bodyPr>
          <a:lstStyle/>
          <a:p>
            <a:pPr marL="0" indent="0">
              <a:buNone/>
            </a:pPr>
            <a:r>
              <a:rPr lang="es-EC" i="1" dirty="0">
                <a:solidFill>
                  <a:srgbClr val="006600"/>
                </a:solidFill>
                <a:effectLst>
                  <a:outerShdw blurRad="38100" dist="38100" dir="2700000" algn="tl">
                    <a:srgbClr val="000000">
                      <a:alpha val="43137"/>
                    </a:srgbClr>
                  </a:outerShdw>
                </a:effectLst>
                <a:latin typeface="Maiandra GD" panose="020E0502030308020204" pitchFamily="34" charset="0"/>
                <a:cs typeface="Angsana New" panose="02020603050405020304" pitchFamily="18" charset="-34"/>
              </a:rPr>
              <a:t>La esperanza es una canción para el alma, que sostiene en su rumbo el navegar de nuestra barca, a pesar de las altas olas, y nos lleva en gozo a puerto seguro. </a:t>
            </a:r>
            <a:r>
              <a:rPr lang="es-EC" sz="3500" dirty="0">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rPr>
              <a:t>Buenaventura</a:t>
            </a:r>
            <a:r>
              <a:rPr lang="es-EC" sz="3500" dirty="0">
                <a:effectLst>
                  <a:outerShdw blurRad="38100" dist="38100" dir="2700000" algn="tl">
                    <a:srgbClr val="000000">
                      <a:alpha val="43137"/>
                    </a:srgbClr>
                  </a:outerShdw>
                </a:effectLst>
                <a:latin typeface="Edwardian Script ITC" panose="030303020407070D0804" pitchFamily="66" charset="0"/>
              </a:rPr>
              <a:t> </a:t>
            </a:r>
          </a:p>
          <a:p>
            <a:pPr marL="0" indent="0">
              <a:buNone/>
            </a:pPr>
            <a:r>
              <a:rPr lang="es-EC" i="1" dirty="0">
                <a:solidFill>
                  <a:srgbClr val="FF0000"/>
                </a:solidFill>
                <a:effectLst>
                  <a:outerShdw blurRad="38100" dist="38100" dir="2700000" algn="tl">
                    <a:srgbClr val="000000">
                      <a:alpha val="43137"/>
                    </a:srgbClr>
                  </a:outerShdw>
                </a:effectLst>
                <a:latin typeface="Maiandra GD" panose="020E0502030308020204" pitchFamily="34" charset="0"/>
              </a:rPr>
              <a:t>La esperanza es ser capaz de ver que hay luz, a pesar de toda la oscuridad</a:t>
            </a:r>
            <a:r>
              <a:rPr lang="es-EC" dirty="0">
                <a:solidFill>
                  <a:srgbClr val="FF0000"/>
                </a:solidFill>
                <a:effectLst>
                  <a:outerShdw blurRad="38100" dist="38100" dir="2700000" algn="tl">
                    <a:srgbClr val="000000">
                      <a:alpha val="43137"/>
                    </a:srgbClr>
                  </a:outerShdw>
                </a:effectLst>
                <a:latin typeface="Maiandra GD" panose="020E0502030308020204" pitchFamily="34" charset="0"/>
              </a:rPr>
              <a:t>. </a:t>
            </a:r>
            <a:r>
              <a:rPr lang="es-EC" sz="3500" dirty="0">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rPr>
              <a:t>Desmond Tutu</a:t>
            </a:r>
          </a:p>
          <a:p>
            <a:pPr marL="0" indent="0">
              <a:buNone/>
            </a:pPr>
            <a:r>
              <a:rPr lang="es-EC" i="1" dirty="0">
                <a:solidFill>
                  <a:srgbClr val="0066FF"/>
                </a:solidFill>
                <a:effectLst>
                  <a:outerShdw blurRad="38100" dist="38100" dir="2700000" algn="tl">
                    <a:srgbClr val="000000">
                      <a:alpha val="43137"/>
                    </a:srgbClr>
                  </a:outerShdw>
                </a:effectLst>
                <a:latin typeface="Maiandra GD" panose="020E0502030308020204" pitchFamily="34" charset="0"/>
              </a:rPr>
              <a:t>En el corazón de todos los inviernos vive una primavera palpitante, y detrás de cada noche, viene una aurora sonriente. </a:t>
            </a:r>
            <a:r>
              <a:rPr lang="es-EC" sz="3500" dirty="0">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rPr>
              <a:t>Khalil Gibran</a:t>
            </a:r>
          </a:p>
          <a:p>
            <a:pPr marL="0" indent="0">
              <a:buNone/>
            </a:pPr>
            <a:r>
              <a:rPr lang="es-EC" i="1" dirty="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Nunca será tarde para buscar un mundo mejor y más nuevo, si en el empeño ponemos coraje y esperanza</a:t>
            </a:r>
            <a:r>
              <a:rPr lang="es-EC" dirty="0">
                <a:solidFill>
                  <a:schemeClr val="accent2">
                    <a:lumMod val="75000"/>
                  </a:schemeClr>
                </a:solidFill>
                <a:effectLst>
                  <a:outerShdw blurRad="38100" dist="38100" dir="2700000" algn="tl">
                    <a:srgbClr val="000000">
                      <a:alpha val="43137"/>
                    </a:srgbClr>
                  </a:outerShdw>
                </a:effectLst>
                <a:latin typeface="Edwardian Script ITC" panose="030303020407070D0804" pitchFamily="66" charset="0"/>
              </a:rPr>
              <a:t>. </a:t>
            </a:r>
            <a:r>
              <a:rPr lang="es-EC" sz="3500" dirty="0">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rPr>
              <a:t>Alfred Tennyson</a:t>
            </a:r>
          </a:p>
          <a:p>
            <a:pPr marL="0" indent="0">
              <a:buNone/>
            </a:pPr>
            <a:r>
              <a:rPr lang="es-EC" i="1" dirty="0">
                <a:solidFill>
                  <a:srgbClr val="0000FF"/>
                </a:solidFill>
                <a:effectLst>
                  <a:outerShdw blurRad="38100" dist="38100" dir="2700000" algn="tl">
                    <a:srgbClr val="000000">
                      <a:alpha val="43137"/>
                    </a:srgbClr>
                  </a:outerShdw>
                </a:effectLst>
                <a:latin typeface="Maiandra GD" panose="020E0502030308020204" pitchFamily="34" charset="0"/>
              </a:rPr>
              <a:t>El tiempo es corto, la eternidad es larga; es razonable que esta corta vida se viva a la luz de la eternidad</a:t>
            </a:r>
            <a:r>
              <a:rPr lang="es-EC" dirty="0">
                <a:solidFill>
                  <a:srgbClr val="0000FF"/>
                </a:solidFill>
                <a:effectLst>
                  <a:outerShdw blurRad="38100" dist="38100" dir="2700000" algn="tl">
                    <a:srgbClr val="000000">
                      <a:alpha val="43137"/>
                    </a:srgbClr>
                  </a:outerShdw>
                </a:effectLst>
                <a:latin typeface="Edwardian Script ITC" panose="030303020407070D0804" pitchFamily="66" charset="0"/>
              </a:rPr>
              <a:t>. </a:t>
            </a:r>
            <a:r>
              <a:rPr lang="es-EC" sz="3500" dirty="0">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rPr>
              <a:t>Charles Spurgeon</a:t>
            </a:r>
          </a:p>
          <a:p>
            <a:pPr marL="0" indent="0">
              <a:buNone/>
            </a:pPr>
            <a:r>
              <a:rPr lang="es-EC" i="1" dirty="0">
                <a:ln>
                  <a:solidFill>
                    <a:schemeClr val="accent2">
                      <a:lumMod val="50000"/>
                    </a:schemeClr>
                  </a:solidFill>
                </a:ln>
                <a:solidFill>
                  <a:srgbClr val="FFC000"/>
                </a:solidFill>
                <a:effectLst>
                  <a:outerShdw blurRad="38100" dist="38100" dir="2700000" algn="tl">
                    <a:srgbClr val="000000">
                      <a:alpha val="43137"/>
                    </a:srgbClr>
                  </a:outerShdw>
                </a:effectLst>
                <a:latin typeface="Maiandra GD" panose="020E0502030308020204" pitchFamily="34" charset="0"/>
              </a:rPr>
              <a:t>Un mundo asustado necesita una iglesia sin miedo</a:t>
            </a:r>
            <a:r>
              <a:rPr lang="es-EC" dirty="0">
                <a:ln>
                  <a:solidFill>
                    <a:schemeClr val="accent2">
                      <a:lumMod val="50000"/>
                    </a:schemeClr>
                  </a:solidFill>
                </a:ln>
                <a:solidFill>
                  <a:srgbClr val="FFC000"/>
                </a:solidFill>
                <a:effectLst>
                  <a:outerShdw blurRad="38100" dist="38100" dir="2700000" algn="tl">
                    <a:srgbClr val="000000">
                      <a:alpha val="43137"/>
                    </a:srgbClr>
                  </a:outerShdw>
                </a:effectLst>
                <a:latin typeface="Edwardian Script ITC" panose="030303020407070D0804" pitchFamily="66" charset="0"/>
              </a:rPr>
              <a:t>. </a:t>
            </a:r>
            <a:r>
              <a:rPr lang="es-EC" sz="3500" dirty="0">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rPr>
              <a:t>A.W. Tozer. </a:t>
            </a:r>
            <a:endParaRPr lang="en-US" sz="3500" dirty="0">
              <a:effectLst>
                <a:outerShdw blurRad="38100" dist="38100" dir="2700000" algn="tl">
                  <a:srgbClr val="000000">
                    <a:alpha val="43137"/>
                  </a:srgbClr>
                </a:outerShdw>
              </a:effectLst>
              <a:latin typeface="Edwardian Script ITC" panose="030303020407070D0804" pitchFamily="66" charset="0"/>
            </a:endParaRPr>
          </a:p>
          <a:p>
            <a:pPr marL="0" indent="0">
              <a:buNone/>
            </a:pPr>
            <a:r>
              <a:rPr lang="es-EC" sz="1400" dirty="0">
                <a:latin typeface="Edwardian Script ITC" panose="030303020407070D0804" pitchFamily="66" charset="0"/>
              </a:rPr>
              <a:t> </a:t>
            </a:r>
            <a:endParaRPr lang="en-US" sz="1400" dirty="0">
              <a:latin typeface="Edwardian Script ITC" panose="030303020407070D0804" pitchFamily="66" charset="0"/>
            </a:endParaRPr>
          </a:p>
          <a:p>
            <a:pPr marL="0" indent="0">
              <a:buNone/>
            </a:pPr>
            <a:endParaRPr lang="en-US" sz="1400" dirty="0">
              <a:latin typeface="Edwardian Script ITC" panose="030303020407070D0804" pitchFamily="66" charset="0"/>
            </a:endParaRPr>
          </a:p>
          <a:p>
            <a:pPr marL="0" indent="0">
              <a:buNone/>
            </a:pPr>
            <a:endParaRPr lang="en-US" sz="1400" dirty="0">
              <a:latin typeface="Edwardian Script ITC" panose="030303020407070D0804" pitchFamily="66" charset="0"/>
            </a:endParaRPr>
          </a:p>
          <a:p>
            <a:pPr marL="0" indent="0">
              <a:buNone/>
            </a:pPr>
            <a:endParaRPr lang="en-US" sz="1400" dirty="0">
              <a:latin typeface="Edwardian Script ITC" panose="030303020407070D0804" pitchFamily="66" charset="0"/>
            </a:endParaRPr>
          </a:p>
          <a:p>
            <a:pPr marL="0" indent="0">
              <a:buNone/>
            </a:pPr>
            <a:endParaRPr lang="en-US" sz="1400" dirty="0">
              <a:latin typeface="Edwardian Script ITC" panose="030303020407070D0804" pitchFamily="66" charset="0"/>
            </a:endParaRPr>
          </a:p>
        </p:txBody>
      </p:sp>
      <p:pic>
        <p:nvPicPr>
          <p:cNvPr id="2" name="Picture 2" descr="Fe y esperanza en el horizonte">
            <a:extLst>
              <a:ext uri="{FF2B5EF4-FFF2-40B4-BE49-F238E27FC236}">
                <a16:creationId xmlns:a16="http://schemas.microsoft.com/office/drawing/2014/main" id="{39E6D0D6-A166-D4A2-375B-5BAB50559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2776" y="5912427"/>
            <a:ext cx="951879" cy="95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34924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plus(in)">
                                      <p:cBhvr>
                                        <p:cTn id="7" dur="275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edge">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2000"/>
                                        <p:tgtEl>
                                          <p:spTgt spid="3">
                                            <p:txEl>
                                              <p:pRg st="4" end="4"/>
                                            </p:txEl>
                                          </p:spTgt>
                                        </p:tgtEl>
                                      </p:cBhvr>
                                    </p:animEffect>
                                    <p:anim calcmode="lin" valueType="num">
                                      <p:cBhvr>
                                        <p:cTn id="3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225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225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2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17041-121E-BDA6-2765-204D11271C9D}"/>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6D2ABD43-110E-6E46-8220-99FDFB2DA98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22865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origami"/>
      </p:transition>
    </mc:Choice>
    <mc:Fallback>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1091</TotalTime>
  <Words>720</Words>
  <Application>Microsoft Office PowerPoint</Application>
  <PresentationFormat>Panorámica</PresentationFormat>
  <Paragraphs>40</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Angsana New</vt:lpstr>
      <vt:lpstr>Aptos</vt:lpstr>
      <vt:lpstr>Aptos Display</vt:lpstr>
      <vt:lpstr>Arial</vt:lpstr>
      <vt:lpstr>Edwardian Script ITC</vt:lpstr>
      <vt:lpstr>Gill Sans Nova</vt:lpstr>
      <vt:lpstr>Maiandra GD</vt:lpstr>
      <vt:lpstr>Tema de Office</vt:lpstr>
      <vt:lpstr>LAS BARCAS de Galilea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Neyo Pin</dc:creator>
  <cp:lastModifiedBy>Neyo Pin</cp:lastModifiedBy>
  <cp:revision>1</cp:revision>
  <dcterms:created xsi:type="dcterms:W3CDTF">2026-05-04T13:49:38Z</dcterms:created>
  <dcterms:modified xsi:type="dcterms:W3CDTF">2026-05-05T13:19:09Z</dcterms:modified>
</cp:coreProperties>
</file>