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88F0622-984C-4730-A713-5453BB9861C3}">
  <a:tblStyle styleId="{A88F0622-984C-4730-A713-5453BB9861C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high can you swing on a flying trapeze?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{A88F0622-984C-4730-A713-5453BB9861C3}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force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push or a pull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friction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n invisible force that resists the motion of an object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gravity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invisible force that pulls any object down, toward the Earth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change in the position of an object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pattern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that happens again and again and again in a way that can be predicted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predict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guess what will happen based on things you know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pull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move an object toward you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push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move an object away from you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high can you swing on a flying trapeze?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