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5f413b8c12_0_29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5f413b8c12_0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5f413b8c12_0_8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5f413b8c12_0_8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f413b8c12_0_88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5f413b8c12_0_8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5f413b8c12_0_9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5f413b8c12_0_9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f413b8c12_0_9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5f413b8c12_0_9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5f413b8c12_0_3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5f413b8c12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5f413b8c12_0_8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5f413b8c12_0_8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5f413b8c12_0_5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5f413b8c12_0_5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5f413b8c12_0_85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5f413b8c12_0_8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8a16d99441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8a16d9944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f413b8c12_0_1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f413b8c12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f413b8c12_0_1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f413b8c12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f413b8c12_0_1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f413b8c12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f413b8c12_0_27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5f413b8c12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f413b8c12_0_1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f413b8c12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f413b8c12_0_19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f413b8c12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5f413b8c12_0_2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5f413b8c12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f413b8c12_0_2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f413b8c12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2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6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425949" y="1576875"/>
            <a:ext cx="2687400" cy="196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4593772" y="1477346"/>
            <a:ext cx="5250000" cy="2068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2693437" y="3542521"/>
            <a:ext cx="5250000" cy="1794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7924800" y="3548743"/>
            <a:ext cx="1564500" cy="159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2174033" y="1101012"/>
            <a:ext cx="447900" cy="148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5400000">
            <a:off x="8578520" y="728638"/>
            <a:ext cx="447900" cy="148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5400000">
            <a:off x="3430573" y="4643584"/>
            <a:ext cx="447900" cy="148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9221754" y="4879910"/>
            <a:ext cx="447900" cy="47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 txBox="1"/>
          <p:nvPr>
            <p:ph type="ctrTitle"/>
          </p:nvPr>
        </p:nvSpPr>
        <p:spPr>
          <a:xfrm>
            <a:off x="2912775" y="2500200"/>
            <a:ext cx="6380100" cy="196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1" sz="60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b="1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TITLE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290321" y="217286"/>
            <a:ext cx="3436043" cy="1736586"/>
            <a:chOff x="2174033" y="1101012"/>
            <a:chExt cx="7669739" cy="4508272"/>
          </a:xfrm>
        </p:grpSpPr>
        <p:sp>
          <p:nvSpPr>
            <p:cNvPr id="21" name="Google Shape;21;p3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" name="Google Shape;29;p3"/>
          <p:cNvGrpSpPr/>
          <p:nvPr/>
        </p:nvGrpSpPr>
        <p:grpSpPr>
          <a:xfrm>
            <a:off x="10396734" y="5885979"/>
            <a:ext cx="1718022" cy="894892"/>
            <a:chOff x="2174033" y="1101012"/>
            <a:chExt cx="7669739" cy="4508272"/>
          </a:xfrm>
        </p:grpSpPr>
        <p:sp>
          <p:nvSpPr>
            <p:cNvPr id="30" name="Google Shape;30;p3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" name="Google Shape;38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ogaloo"/>
              <a:buNone/>
              <a:defRPr i="0" sz="48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TITLE_1_3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/>
          <p:nvPr/>
        </p:nvSpPr>
        <p:spPr>
          <a:xfrm>
            <a:off x="2786900" y="842675"/>
            <a:ext cx="8727300" cy="511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1" name="Google Shape;41;p4"/>
          <p:cNvGrpSpPr/>
          <p:nvPr/>
        </p:nvGrpSpPr>
        <p:grpSpPr>
          <a:xfrm>
            <a:off x="508821" y="4781986"/>
            <a:ext cx="3436043" cy="1736586"/>
            <a:chOff x="2174033" y="1101012"/>
            <a:chExt cx="7669739" cy="4508272"/>
          </a:xfrm>
        </p:grpSpPr>
        <p:sp>
          <p:nvSpPr>
            <p:cNvPr id="42" name="Google Shape;42;p4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4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4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" name="Google Shape;50;p4"/>
          <p:cNvSpPr txBox="1"/>
          <p:nvPr>
            <p:ph type="ctrTitle"/>
          </p:nvPr>
        </p:nvSpPr>
        <p:spPr>
          <a:xfrm>
            <a:off x="3944875" y="1874425"/>
            <a:ext cx="6501000" cy="319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b="1"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 2">
  <p:cSld name="TITLE_1_3_1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/>
          <p:nvPr/>
        </p:nvSpPr>
        <p:spPr>
          <a:xfrm>
            <a:off x="1720100" y="995075"/>
            <a:ext cx="8727300" cy="511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" name="Google Shape;53;p5"/>
          <p:cNvGrpSpPr/>
          <p:nvPr/>
        </p:nvGrpSpPr>
        <p:grpSpPr>
          <a:xfrm>
            <a:off x="4359996" y="290236"/>
            <a:ext cx="3436043" cy="1736586"/>
            <a:chOff x="2174033" y="1101012"/>
            <a:chExt cx="7669739" cy="4508272"/>
          </a:xfrm>
        </p:grpSpPr>
        <p:sp>
          <p:nvSpPr>
            <p:cNvPr id="54" name="Google Shape;54;p5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2" name="Google Shape;62;p5"/>
          <p:cNvSpPr txBox="1"/>
          <p:nvPr>
            <p:ph type="ctrTitle"/>
          </p:nvPr>
        </p:nvSpPr>
        <p:spPr>
          <a:xfrm>
            <a:off x="2878075" y="2255425"/>
            <a:ext cx="6501000" cy="319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b="1"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 3">
  <p:cSld name="TITLE_1_2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6"/>
          <p:cNvGrpSpPr/>
          <p:nvPr/>
        </p:nvGrpSpPr>
        <p:grpSpPr>
          <a:xfrm>
            <a:off x="638604" y="436242"/>
            <a:ext cx="10914805" cy="5881942"/>
            <a:chOff x="2174033" y="1101012"/>
            <a:chExt cx="7669739" cy="4508272"/>
          </a:xfrm>
        </p:grpSpPr>
        <p:sp>
          <p:nvSpPr>
            <p:cNvPr id="65" name="Google Shape;65;p6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6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6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" name="Google Shape;73;p6"/>
          <p:cNvSpPr txBox="1"/>
          <p:nvPr>
            <p:ph type="ctrTitle"/>
          </p:nvPr>
        </p:nvSpPr>
        <p:spPr>
          <a:xfrm>
            <a:off x="2912775" y="2652600"/>
            <a:ext cx="6380100" cy="196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b="1"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one column">
  <p:cSld name="TITLE_1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oogle Shape;75;p7"/>
          <p:cNvGrpSpPr/>
          <p:nvPr/>
        </p:nvGrpSpPr>
        <p:grpSpPr>
          <a:xfrm>
            <a:off x="290321" y="217286"/>
            <a:ext cx="3436043" cy="1736586"/>
            <a:chOff x="2174033" y="1101012"/>
            <a:chExt cx="7669739" cy="4508272"/>
          </a:xfrm>
        </p:grpSpPr>
        <p:sp>
          <p:nvSpPr>
            <p:cNvPr id="76" name="Google Shape;76;p7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7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7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7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7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7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7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4" name="Google Shape;84;p7"/>
          <p:cNvSpPr/>
          <p:nvPr/>
        </p:nvSpPr>
        <p:spPr>
          <a:xfrm>
            <a:off x="4097800" y="0"/>
            <a:ext cx="809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7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ogaloo"/>
              <a:buNone/>
              <a:defRPr i="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86" name="Google Shape;86;p7"/>
          <p:cNvSpPr txBox="1"/>
          <p:nvPr>
            <p:ph idx="1" type="body"/>
          </p:nvPr>
        </p:nvSpPr>
        <p:spPr>
          <a:xfrm>
            <a:off x="4393600" y="2065625"/>
            <a:ext cx="69603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i="0" u="none" cap="none" strike="noStrike">
                <a:solidFill>
                  <a:schemeClr val="dk1"/>
                </a:solidFill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sz="20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9pPr>
          </a:lstStyle>
          <a:p/>
        </p:txBody>
      </p:sp>
      <p:sp>
        <p:nvSpPr>
          <p:cNvPr id="87" name="Google Shape;87;p7"/>
          <p:cNvSpPr txBox="1"/>
          <p:nvPr/>
        </p:nvSpPr>
        <p:spPr>
          <a:xfrm rot="-5400000">
            <a:off x="11298075" y="2168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6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6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TITLE_1_1_1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8"/>
          <p:cNvGrpSpPr/>
          <p:nvPr/>
        </p:nvGrpSpPr>
        <p:grpSpPr>
          <a:xfrm>
            <a:off x="290321" y="217286"/>
            <a:ext cx="3436043" cy="1736586"/>
            <a:chOff x="2174033" y="1101012"/>
            <a:chExt cx="7669739" cy="4508272"/>
          </a:xfrm>
        </p:grpSpPr>
        <p:sp>
          <p:nvSpPr>
            <p:cNvPr id="90" name="Google Shape;90;p8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8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8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8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8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8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8"/>
          <p:cNvSpPr/>
          <p:nvPr/>
        </p:nvSpPr>
        <p:spPr>
          <a:xfrm>
            <a:off x="5961600" y="0"/>
            <a:ext cx="6230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8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ogaloo"/>
              <a:buNone/>
              <a:defRPr i="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100" name="Google Shape;100;p8"/>
          <p:cNvSpPr txBox="1"/>
          <p:nvPr>
            <p:ph idx="1" type="body"/>
          </p:nvPr>
        </p:nvSpPr>
        <p:spPr>
          <a:xfrm>
            <a:off x="6500850" y="2170025"/>
            <a:ext cx="5151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i="0" u="none" cap="none" strike="noStrike">
                <a:solidFill>
                  <a:schemeClr val="dk1"/>
                </a:solidFill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sz="20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9pPr>
          </a:lstStyle>
          <a:p/>
        </p:txBody>
      </p:sp>
      <p:sp>
        <p:nvSpPr>
          <p:cNvPr id="101" name="Google Shape;101;p8"/>
          <p:cNvSpPr txBox="1"/>
          <p:nvPr>
            <p:ph idx="2" type="body"/>
          </p:nvPr>
        </p:nvSpPr>
        <p:spPr>
          <a:xfrm>
            <a:off x="450000" y="2170025"/>
            <a:ext cx="5151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i="0" u="none" cap="none" strike="noStrike">
                <a:solidFill>
                  <a:schemeClr val="dk1"/>
                </a:solidFill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sz="20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9pPr>
          </a:lstStyle>
          <a:p/>
        </p:txBody>
      </p:sp>
      <p:sp>
        <p:nvSpPr>
          <p:cNvPr id="102" name="Google Shape;102;p8"/>
          <p:cNvSpPr txBox="1"/>
          <p:nvPr/>
        </p:nvSpPr>
        <p:spPr>
          <a:xfrm rot="-5400000">
            <a:off x="11298075" y="2168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6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6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one column 2">
  <p:cSld name="CUSTOM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"/>
          <p:cNvSpPr/>
          <p:nvPr/>
        </p:nvSpPr>
        <p:spPr>
          <a:xfrm>
            <a:off x="2786900" y="1904000"/>
            <a:ext cx="8727300" cy="404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9"/>
          <p:cNvSpPr txBox="1"/>
          <p:nvPr>
            <p:ph type="title"/>
          </p:nvPr>
        </p:nvSpPr>
        <p:spPr>
          <a:xfrm>
            <a:off x="565625" y="569450"/>
            <a:ext cx="10948500" cy="89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ogaloo"/>
              <a:buNone/>
              <a:defRPr i="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Boogaloo"/>
              <a:buNone/>
              <a:defRPr sz="4800"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106" name="Google Shape;106;p9"/>
          <p:cNvSpPr txBox="1"/>
          <p:nvPr>
            <p:ph idx="1" type="body"/>
          </p:nvPr>
        </p:nvSpPr>
        <p:spPr>
          <a:xfrm>
            <a:off x="4037125" y="2048000"/>
            <a:ext cx="6336000" cy="36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i="0" sz="2400" u="none" cap="none" strike="noStrike">
                <a:solidFill>
                  <a:schemeClr val="dk1"/>
                </a:solidFill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sz="20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"/>
              <a:buChar char="•"/>
              <a:defRPr i="0" sz="20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"/>
              <a:buChar char="•"/>
              <a:defRPr i="0" sz="1800" u="none" cap="none" strike="noStrike">
                <a:solidFill>
                  <a:schemeClr val="dk1"/>
                </a:solidFill>
                <a:latin typeface="Athiti"/>
                <a:ea typeface="Athiti"/>
                <a:cs typeface="Athiti"/>
                <a:sym typeface="Athiti"/>
              </a:defRPr>
            </a:lvl9pPr>
          </a:lstStyle>
          <a:p/>
        </p:txBody>
      </p:sp>
      <p:grpSp>
        <p:nvGrpSpPr>
          <p:cNvPr id="107" name="Google Shape;107;p9"/>
          <p:cNvGrpSpPr/>
          <p:nvPr/>
        </p:nvGrpSpPr>
        <p:grpSpPr>
          <a:xfrm>
            <a:off x="369996" y="4874511"/>
            <a:ext cx="3436043" cy="1736586"/>
            <a:chOff x="2174033" y="1101012"/>
            <a:chExt cx="7669739" cy="4508272"/>
          </a:xfrm>
        </p:grpSpPr>
        <p:sp>
          <p:nvSpPr>
            <p:cNvPr id="108" name="Google Shape;108;p9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9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9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9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9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9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9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_1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8" name="Google Shape;118;p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9" name="Google Shape;119;p10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1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21" name="Google Shape;121;p1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22" name="Google Shape;122;p1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1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Google Shape;124;p1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0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Google Shape;126;p1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ogaloo"/>
              <a:buNone/>
              <a:defRPr i="0" sz="48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Font typeface="Boogaloo"/>
              <a:buNone/>
              <a:defRPr sz="3600"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thiti Medium"/>
              <a:buChar char="•"/>
              <a:defRPr i="0" sz="24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 Medium"/>
              <a:buChar char="•"/>
              <a:defRPr i="0" sz="20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thiti Medium"/>
              <a:buChar char="•"/>
              <a:defRPr i="0" sz="20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 Medium"/>
              <a:buChar char="•"/>
              <a:defRPr i="0" sz="18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 Medium"/>
              <a:buChar char="•"/>
              <a:defRPr i="0" sz="18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 Medium"/>
              <a:buChar char="•"/>
              <a:defRPr i="0" sz="18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 Medium"/>
              <a:buChar char="•"/>
              <a:defRPr i="0" sz="18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 Medium"/>
              <a:buChar char="•"/>
              <a:defRPr i="0" sz="18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thiti Medium"/>
              <a:buChar char="•"/>
              <a:defRPr i="0" sz="1800" u="none" cap="none" strike="noStrike">
                <a:solidFill>
                  <a:schemeClr val="dk1"/>
                </a:solidFill>
                <a:latin typeface="Athiti Medium"/>
                <a:ea typeface="Athiti Medium"/>
                <a:cs typeface="Athiti Medium"/>
                <a:sym typeface="Athiti Medium"/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 rot="-5400000">
            <a:off x="11298075" y="2168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slidesmania.com/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>
            <p:ph type="ctrTitle"/>
          </p:nvPr>
        </p:nvSpPr>
        <p:spPr>
          <a:xfrm>
            <a:off x="2912775" y="2500200"/>
            <a:ext cx="6380100" cy="1968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/>
              <a:t>HERE GOES YOUR PRESENTATION TITLE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"/>
          <p:cNvSpPr txBox="1"/>
          <p:nvPr>
            <p:ph type="title"/>
          </p:nvPr>
        </p:nvSpPr>
        <p:spPr>
          <a:xfrm>
            <a:off x="565625" y="569450"/>
            <a:ext cx="6506700" cy="897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Add images.</a:t>
            </a:r>
            <a:endParaRPr/>
          </a:p>
        </p:txBody>
      </p:sp>
      <p:sp>
        <p:nvSpPr>
          <p:cNvPr id="191" name="Google Shape;191;p20"/>
          <p:cNvSpPr txBox="1"/>
          <p:nvPr>
            <p:ph idx="1" type="body"/>
          </p:nvPr>
        </p:nvSpPr>
        <p:spPr>
          <a:xfrm>
            <a:off x="4037125" y="2048000"/>
            <a:ext cx="2445900" cy="3696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Images are a big part of any slideshow presentation. They help your audience connect with your ideas on a more emotional level.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pic>
        <p:nvPicPr>
          <p:cNvPr id="192" name="Google Shape;192;p20"/>
          <p:cNvPicPr preferRelativeResize="0"/>
          <p:nvPr/>
        </p:nvPicPr>
        <p:blipFill rotWithShape="1">
          <a:blip r:embed="rId3">
            <a:alphaModFix/>
          </a:blip>
          <a:srcRect b="0" l="31601" r="31601" t="0"/>
          <a:stretch/>
        </p:blipFill>
        <p:spPr>
          <a:xfrm>
            <a:off x="7246450" y="410575"/>
            <a:ext cx="4527648" cy="603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1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Add your title here.</a:t>
            </a:r>
            <a:endParaRPr/>
          </a:p>
        </p:txBody>
      </p:sp>
      <p:sp>
        <p:nvSpPr>
          <p:cNvPr id="198" name="Google Shape;198;p21"/>
          <p:cNvSpPr txBox="1"/>
          <p:nvPr>
            <p:ph idx="1" type="body"/>
          </p:nvPr>
        </p:nvSpPr>
        <p:spPr>
          <a:xfrm>
            <a:off x="6500850" y="2085450"/>
            <a:ext cx="5151900" cy="331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If you are presenting a website, an internet product or an app, you can use this computer mockup to showcase it.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Just replace the screenshot with your own.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grpSp>
        <p:nvGrpSpPr>
          <p:cNvPr id="199" name="Google Shape;199;p21"/>
          <p:cNvGrpSpPr/>
          <p:nvPr/>
        </p:nvGrpSpPr>
        <p:grpSpPr>
          <a:xfrm>
            <a:off x="963782" y="2563536"/>
            <a:ext cx="4035471" cy="3386732"/>
            <a:chOff x="1295330" y="1868507"/>
            <a:chExt cx="4365503" cy="3647530"/>
          </a:xfrm>
        </p:grpSpPr>
        <p:grpSp>
          <p:nvGrpSpPr>
            <p:cNvPr id="200" name="Google Shape;200;p21"/>
            <p:cNvGrpSpPr/>
            <p:nvPr/>
          </p:nvGrpSpPr>
          <p:grpSpPr>
            <a:xfrm>
              <a:off x="1295330" y="1868507"/>
              <a:ext cx="4365503" cy="3647530"/>
              <a:chOff x="6679223" y="1947864"/>
              <a:chExt cx="3956410" cy="3325308"/>
            </a:xfrm>
          </p:grpSpPr>
          <p:grpSp>
            <p:nvGrpSpPr>
              <p:cNvPr id="201" name="Google Shape;201;p21"/>
              <p:cNvGrpSpPr/>
              <p:nvPr/>
            </p:nvGrpSpPr>
            <p:grpSpPr>
              <a:xfrm>
                <a:off x="7996402" y="4725653"/>
                <a:ext cx="1328920" cy="547519"/>
                <a:chOff x="7059929" y="5060917"/>
                <a:chExt cx="1328920" cy="547519"/>
              </a:xfrm>
            </p:grpSpPr>
            <p:sp>
              <p:nvSpPr>
                <p:cNvPr id="202" name="Google Shape;202;p21"/>
                <p:cNvSpPr/>
                <p:nvPr/>
              </p:nvSpPr>
              <p:spPr>
                <a:xfrm rot="10800000">
                  <a:off x="7059929" y="5578436"/>
                  <a:ext cx="1322100" cy="300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707887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" name="Google Shape;203;p21"/>
                <p:cNvSpPr/>
                <p:nvPr/>
              </p:nvSpPr>
              <p:spPr>
                <a:xfrm>
                  <a:off x="7187465" y="5060917"/>
                  <a:ext cx="1067100" cy="428400"/>
                </a:xfrm>
                <a:prstGeom prst="trapezoid">
                  <a:avLst>
                    <a:gd fmla="val 15083" name="adj"/>
                  </a:avLst>
                </a:prstGeom>
                <a:solidFill>
                  <a:srgbClr val="D8D8D8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4" name="Google Shape;204;p21"/>
                <p:cNvSpPr/>
                <p:nvPr/>
              </p:nvSpPr>
              <p:spPr>
                <a:xfrm>
                  <a:off x="7066749" y="5488243"/>
                  <a:ext cx="1322100" cy="936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FFFFFF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5" name="Google Shape;205;p21"/>
              <p:cNvGrpSpPr/>
              <p:nvPr/>
            </p:nvGrpSpPr>
            <p:grpSpPr>
              <a:xfrm>
                <a:off x="6679223" y="1947864"/>
                <a:ext cx="3956410" cy="2777787"/>
                <a:chOff x="5742750" y="2283128"/>
                <a:chExt cx="3956410" cy="2777787"/>
              </a:xfrm>
            </p:grpSpPr>
            <p:sp>
              <p:nvSpPr>
                <p:cNvPr id="206" name="Google Shape;206;p21"/>
                <p:cNvSpPr/>
                <p:nvPr/>
              </p:nvSpPr>
              <p:spPr>
                <a:xfrm>
                  <a:off x="5742760" y="2283128"/>
                  <a:ext cx="3956400" cy="2777700"/>
                </a:xfrm>
                <a:prstGeom prst="roundRect">
                  <a:avLst>
                    <a:gd fmla="val 3377" name="adj"/>
                  </a:avLst>
                </a:prstGeom>
                <a:solidFill>
                  <a:srgbClr val="262626"/>
                </a:solidFill>
                <a:ln cap="flat" cmpd="sng" w="12700">
                  <a:solidFill>
                    <a:srgbClr val="39353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" name="Google Shape;207;p21"/>
                <p:cNvSpPr/>
                <p:nvPr/>
              </p:nvSpPr>
              <p:spPr>
                <a:xfrm rot="10800000">
                  <a:off x="5742750" y="4752515"/>
                  <a:ext cx="3956400" cy="308400"/>
                </a:xfrm>
                <a:prstGeom prst="round2SameRect">
                  <a:avLst>
                    <a:gd fmla="val 19571" name="adj1"/>
                    <a:gd fmla="val 0" name="adj2"/>
                  </a:avLst>
                </a:prstGeom>
                <a:solidFill>
                  <a:srgbClr val="FFFFFF"/>
                </a:solidFill>
                <a:ln cap="flat" cmpd="sng" w="12700">
                  <a:solidFill>
                    <a:srgbClr val="C6CFD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08" name="Google Shape;208;p21"/>
            <p:cNvSpPr/>
            <p:nvPr/>
          </p:nvSpPr>
          <p:spPr>
            <a:xfrm>
              <a:off x="3370018" y="1929853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9" name="Google Shape;209;p21"/>
          <p:cNvGrpSpPr/>
          <p:nvPr/>
        </p:nvGrpSpPr>
        <p:grpSpPr>
          <a:xfrm>
            <a:off x="10396734" y="5885979"/>
            <a:ext cx="1718022" cy="894892"/>
            <a:chOff x="2174033" y="1101012"/>
            <a:chExt cx="7669739" cy="4508272"/>
          </a:xfrm>
        </p:grpSpPr>
        <p:sp>
          <p:nvSpPr>
            <p:cNvPr id="210" name="Google Shape;210;p21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rgbClr val="F384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1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rgbClr val="E4FF2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21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rgbClr val="7ADED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rgbClr val="F495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1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21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1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21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18" name="Google Shape;2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6413" y="2817275"/>
            <a:ext cx="3890201" cy="2177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/>
              <a:t>Add your title here.</a:t>
            </a:r>
            <a:endParaRPr/>
          </a:p>
        </p:txBody>
      </p:sp>
      <p:grpSp>
        <p:nvGrpSpPr>
          <p:cNvPr id="224" name="Google Shape;224;p22"/>
          <p:cNvGrpSpPr/>
          <p:nvPr/>
        </p:nvGrpSpPr>
        <p:grpSpPr>
          <a:xfrm>
            <a:off x="6682206" y="2121615"/>
            <a:ext cx="4942828" cy="2525582"/>
            <a:chOff x="3289100" y="2648488"/>
            <a:chExt cx="5622600" cy="2846047"/>
          </a:xfrm>
        </p:grpSpPr>
        <p:grpSp>
          <p:nvGrpSpPr>
            <p:cNvPr id="225" name="Google Shape;225;p22"/>
            <p:cNvGrpSpPr/>
            <p:nvPr/>
          </p:nvGrpSpPr>
          <p:grpSpPr>
            <a:xfrm>
              <a:off x="3289100" y="2648488"/>
              <a:ext cx="5622600" cy="2846047"/>
              <a:chOff x="1059475" y="2296088"/>
              <a:chExt cx="5622600" cy="2846047"/>
            </a:xfrm>
          </p:grpSpPr>
          <p:sp>
            <p:nvSpPr>
              <p:cNvPr id="226" name="Google Shape;226;p22"/>
              <p:cNvSpPr/>
              <p:nvPr/>
            </p:nvSpPr>
            <p:spPr>
              <a:xfrm>
                <a:off x="1709623" y="2296088"/>
                <a:ext cx="4319700" cy="2813400"/>
              </a:xfrm>
              <a:prstGeom prst="roundRect">
                <a:avLst>
                  <a:gd fmla="val 4487" name="adj"/>
                </a:avLst>
              </a:prstGeom>
              <a:solidFill>
                <a:srgbClr val="262626"/>
              </a:solidFill>
              <a:ln cap="flat" cmpd="sng" w="38100">
                <a:solidFill>
                  <a:srgbClr val="BFBFBF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27" name="Google Shape;227;p22"/>
              <p:cNvGrpSpPr/>
              <p:nvPr/>
            </p:nvGrpSpPr>
            <p:grpSpPr>
              <a:xfrm>
                <a:off x="1059475" y="5047935"/>
                <a:ext cx="5622600" cy="94200"/>
                <a:chOff x="1059475" y="5015277"/>
                <a:chExt cx="5622600" cy="188400"/>
              </a:xfrm>
            </p:grpSpPr>
            <p:sp>
              <p:nvSpPr>
                <p:cNvPr id="228" name="Google Shape;228;p22"/>
                <p:cNvSpPr/>
                <p:nvPr/>
              </p:nvSpPr>
              <p:spPr>
                <a:xfrm>
                  <a:off x="1059475" y="5015277"/>
                  <a:ext cx="5622600" cy="188400"/>
                </a:xfrm>
                <a:prstGeom prst="roundRect">
                  <a:avLst>
                    <a:gd fmla="val 35520" name="adj"/>
                  </a:avLst>
                </a:prstGeom>
                <a:solidFill>
                  <a:srgbClr val="BFBFBF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9" name="Google Shape;229;p22"/>
                <p:cNvSpPr/>
                <p:nvPr/>
              </p:nvSpPr>
              <p:spPr>
                <a:xfrm>
                  <a:off x="3354359" y="5020473"/>
                  <a:ext cx="1030351" cy="131148"/>
                </a:xfrm>
                <a:custGeom>
                  <a:rect b="b" l="l" r="r" t="t"/>
                  <a:pathLst>
                    <a:path extrusionOk="0" h="131148" w="1030351">
                      <a:moveTo>
                        <a:pt x="0" y="0"/>
                      </a:moveTo>
                      <a:lnTo>
                        <a:pt x="1030351" y="0"/>
                      </a:lnTo>
                      <a:lnTo>
                        <a:pt x="995408" y="51827"/>
                      </a:lnTo>
                      <a:cubicBezTo>
                        <a:pt x="946399" y="100836"/>
                        <a:pt x="878694" y="131148"/>
                        <a:pt x="803909" y="131148"/>
                      </a:cubicBezTo>
                      <a:lnTo>
                        <a:pt x="226441" y="131148"/>
                      </a:lnTo>
                      <a:cubicBezTo>
                        <a:pt x="151656" y="131148"/>
                        <a:pt x="83951" y="100836"/>
                        <a:pt x="34942" y="51827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30" name="Google Shape;230;p22"/>
            <p:cNvSpPr/>
            <p:nvPr/>
          </p:nvSpPr>
          <p:spPr>
            <a:xfrm>
              <a:off x="6037018" y="27680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1" name="Google Shape;231;p22"/>
          <p:cNvSpPr txBox="1"/>
          <p:nvPr>
            <p:ph idx="1" type="body"/>
          </p:nvPr>
        </p:nvSpPr>
        <p:spPr>
          <a:xfrm>
            <a:off x="433150" y="2335000"/>
            <a:ext cx="5151900" cy="331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If you are presenting a website, an internet product or an app, you can use this </a:t>
            </a:r>
            <a:r>
              <a:rPr lang="es-ES"/>
              <a:t>laptop </a:t>
            </a: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mockup to showcase it.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Just replace the screenshot with your own.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grpSp>
        <p:nvGrpSpPr>
          <p:cNvPr id="232" name="Google Shape;232;p22"/>
          <p:cNvGrpSpPr/>
          <p:nvPr/>
        </p:nvGrpSpPr>
        <p:grpSpPr>
          <a:xfrm>
            <a:off x="10396734" y="5885979"/>
            <a:ext cx="1718022" cy="894892"/>
            <a:chOff x="2174033" y="1101012"/>
            <a:chExt cx="7669739" cy="4508272"/>
          </a:xfrm>
        </p:grpSpPr>
        <p:sp>
          <p:nvSpPr>
            <p:cNvPr id="233" name="Google Shape;233;p22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rgbClr val="F384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2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rgbClr val="E4FF2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22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rgbClr val="7ADED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2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rgbClr val="F495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2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2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2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2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41" name="Google Shape;24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1674" y="2416350"/>
            <a:ext cx="3715751" cy="2080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3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/>
              <a:t>Add your title here.</a:t>
            </a:r>
            <a:endParaRPr/>
          </a:p>
        </p:txBody>
      </p:sp>
      <p:grpSp>
        <p:nvGrpSpPr>
          <p:cNvPr id="247" name="Google Shape;247;p23"/>
          <p:cNvGrpSpPr/>
          <p:nvPr/>
        </p:nvGrpSpPr>
        <p:grpSpPr>
          <a:xfrm>
            <a:off x="1665114" y="2183398"/>
            <a:ext cx="2248541" cy="4170960"/>
            <a:chOff x="8625436" y="1258061"/>
            <a:chExt cx="2388000" cy="4396500"/>
          </a:xfrm>
        </p:grpSpPr>
        <p:sp>
          <p:nvSpPr>
            <p:cNvPr id="248" name="Google Shape;248;p23"/>
            <p:cNvSpPr/>
            <p:nvPr/>
          </p:nvSpPr>
          <p:spPr>
            <a:xfrm>
              <a:off x="8625436" y="1258061"/>
              <a:ext cx="2388000" cy="43965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3"/>
            <p:cNvSpPr/>
            <p:nvPr/>
          </p:nvSpPr>
          <p:spPr>
            <a:xfrm>
              <a:off x="106852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3"/>
            <p:cNvSpPr/>
            <p:nvPr/>
          </p:nvSpPr>
          <p:spPr>
            <a:xfrm>
              <a:off x="9725916" y="5324400"/>
              <a:ext cx="180000" cy="180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p23"/>
          <p:cNvSpPr txBox="1"/>
          <p:nvPr>
            <p:ph idx="1" type="body"/>
          </p:nvPr>
        </p:nvSpPr>
        <p:spPr>
          <a:xfrm>
            <a:off x="6500850" y="2085450"/>
            <a:ext cx="5151900" cy="331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If you are presenting a website, an internet product or an app, you can use this </a:t>
            </a:r>
            <a:r>
              <a:rPr lang="es-ES"/>
              <a:t>smartphone </a:t>
            </a: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mockup to showcase it.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Just replace the screenshot with your own.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grpSp>
        <p:nvGrpSpPr>
          <p:cNvPr id="252" name="Google Shape;252;p23"/>
          <p:cNvGrpSpPr/>
          <p:nvPr/>
        </p:nvGrpSpPr>
        <p:grpSpPr>
          <a:xfrm>
            <a:off x="10396734" y="5885979"/>
            <a:ext cx="1718022" cy="894892"/>
            <a:chOff x="2174033" y="1101012"/>
            <a:chExt cx="7669739" cy="4508272"/>
          </a:xfrm>
        </p:grpSpPr>
        <p:sp>
          <p:nvSpPr>
            <p:cNvPr id="253" name="Google Shape;253;p23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rgbClr val="F384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3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rgbClr val="E4FF2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3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rgbClr val="7ADED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3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rgbClr val="F495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23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23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3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3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61" name="Google Shape;261;p23"/>
          <p:cNvPicPr preferRelativeResize="0"/>
          <p:nvPr/>
        </p:nvPicPr>
        <p:blipFill rotWithShape="1">
          <a:blip r:embed="rId3">
            <a:alphaModFix/>
          </a:blip>
          <a:srcRect b="0" l="11310" r="-11309" t="0"/>
          <a:stretch/>
        </p:blipFill>
        <p:spPr>
          <a:xfrm>
            <a:off x="1741299" y="2461900"/>
            <a:ext cx="2363450" cy="350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4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/>
              <a:t>Add your title here.</a:t>
            </a:r>
            <a:endParaRPr/>
          </a:p>
        </p:txBody>
      </p:sp>
      <p:grpSp>
        <p:nvGrpSpPr>
          <p:cNvPr id="267" name="Google Shape;267;p24"/>
          <p:cNvGrpSpPr/>
          <p:nvPr/>
        </p:nvGrpSpPr>
        <p:grpSpPr>
          <a:xfrm>
            <a:off x="7714412" y="1087204"/>
            <a:ext cx="2901081" cy="4226386"/>
            <a:chOff x="6953045" y="1252870"/>
            <a:chExt cx="3186600" cy="4559700"/>
          </a:xfrm>
        </p:grpSpPr>
        <p:sp>
          <p:nvSpPr>
            <p:cNvPr id="268" name="Google Shape;268;p24"/>
            <p:cNvSpPr/>
            <p:nvPr/>
          </p:nvSpPr>
          <p:spPr>
            <a:xfrm>
              <a:off x="6953045" y="1252870"/>
              <a:ext cx="3186600" cy="45597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4"/>
            <p:cNvSpPr/>
            <p:nvPr/>
          </p:nvSpPr>
          <p:spPr>
            <a:xfrm>
              <a:off x="8413309" y="5416847"/>
              <a:ext cx="216000" cy="216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0000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4"/>
            <p:cNvSpPr/>
            <p:nvPr/>
          </p:nvSpPr>
          <p:spPr>
            <a:xfrm>
              <a:off x="97708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1" name="Google Shape;271;p24"/>
          <p:cNvSpPr txBox="1"/>
          <p:nvPr>
            <p:ph idx="1" type="body"/>
          </p:nvPr>
        </p:nvSpPr>
        <p:spPr>
          <a:xfrm>
            <a:off x="446525" y="2406900"/>
            <a:ext cx="5151900" cy="331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If you are presenting a website, an internet product or an app, you can use this </a:t>
            </a:r>
            <a:r>
              <a:rPr lang="es-ES"/>
              <a:t>tablet </a:t>
            </a: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mockup to showcase it.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Just replace the screenshot with your own.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grpSp>
        <p:nvGrpSpPr>
          <p:cNvPr id="272" name="Google Shape;272;p24"/>
          <p:cNvGrpSpPr/>
          <p:nvPr/>
        </p:nvGrpSpPr>
        <p:grpSpPr>
          <a:xfrm>
            <a:off x="10396734" y="5885979"/>
            <a:ext cx="1718022" cy="894892"/>
            <a:chOff x="2174033" y="1101012"/>
            <a:chExt cx="7669739" cy="4508272"/>
          </a:xfrm>
        </p:grpSpPr>
        <p:sp>
          <p:nvSpPr>
            <p:cNvPr id="273" name="Google Shape;273;p24"/>
            <p:cNvSpPr/>
            <p:nvPr/>
          </p:nvSpPr>
          <p:spPr>
            <a:xfrm>
              <a:off x="2425949" y="1576875"/>
              <a:ext cx="2687400" cy="1968900"/>
            </a:xfrm>
            <a:prstGeom prst="rect">
              <a:avLst/>
            </a:prstGeom>
            <a:solidFill>
              <a:srgbClr val="F384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4"/>
            <p:cNvSpPr/>
            <p:nvPr/>
          </p:nvSpPr>
          <p:spPr>
            <a:xfrm>
              <a:off x="4593772" y="1477346"/>
              <a:ext cx="5250000" cy="2068200"/>
            </a:xfrm>
            <a:prstGeom prst="rect">
              <a:avLst/>
            </a:prstGeom>
            <a:solidFill>
              <a:srgbClr val="E4FF2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4"/>
            <p:cNvSpPr/>
            <p:nvPr/>
          </p:nvSpPr>
          <p:spPr>
            <a:xfrm>
              <a:off x="2693437" y="3542521"/>
              <a:ext cx="5250000" cy="1794600"/>
            </a:xfrm>
            <a:prstGeom prst="rect">
              <a:avLst/>
            </a:prstGeom>
            <a:solidFill>
              <a:srgbClr val="7ADED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4"/>
            <p:cNvSpPr/>
            <p:nvPr/>
          </p:nvSpPr>
          <p:spPr>
            <a:xfrm>
              <a:off x="7924800" y="3548743"/>
              <a:ext cx="1564500" cy="1592400"/>
            </a:xfrm>
            <a:prstGeom prst="rect">
              <a:avLst/>
            </a:prstGeom>
            <a:solidFill>
              <a:srgbClr val="F495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24"/>
            <p:cNvSpPr/>
            <p:nvPr/>
          </p:nvSpPr>
          <p:spPr>
            <a:xfrm>
              <a:off x="2174033" y="1101012"/>
              <a:ext cx="447900" cy="14835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4"/>
            <p:cNvSpPr/>
            <p:nvPr/>
          </p:nvSpPr>
          <p:spPr>
            <a:xfrm rot="5400000">
              <a:off x="8578520" y="728638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4"/>
            <p:cNvSpPr/>
            <p:nvPr/>
          </p:nvSpPr>
          <p:spPr>
            <a:xfrm rot="5400000">
              <a:off x="3430573" y="4643584"/>
              <a:ext cx="447900" cy="1483500"/>
            </a:xfrm>
            <a:prstGeom prst="rect">
              <a:avLst/>
            </a:prstGeom>
            <a:solidFill>
              <a:srgbClr val="F3844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4"/>
            <p:cNvSpPr/>
            <p:nvPr/>
          </p:nvSpPr>
          <p:spPr>
            <a:xfrm>
              <a:off x="9221754" y="4879910"/>
              <a:ext cx="447900" cy="479100"/>
            </a:xfrm>
            <a:prstGeom prst="rect">
              <a:avLst/>
            </a:prstGeom>
            <a:solidFill>
              <a:srgbClr val="9F008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81" name="Google Shape;281;p24"/>
          <p:cNvPicPr preferRelativeResize="0"/>
          <p:nvPr/>
        </p:nvPicPr>
        <p:blipFill rotWithShape="1">
          <a:blip r:embed="rId3">
            <a:alphaModFix/>
          </a:blip>
          <a:srcRect b="2160" l="0" r="0" t="-2160"/>
          <a:stretch/>
        </p:blipFill>
        <p:spPr>
          <a:xfrm>
            <a:off x="7785200" y="1320800"/>
            <a:ext cx="2729500" cy="353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oogle Shape;286;p25"/>
          <p:cNvGrpSpPr/>
          <p:nvPr/>
        </p:nvGrpSpPr>
        <p:grpSpPr>
          <a:xfrm>
            <a:off x="2111159" y="2154508"/>
            <a:ext cx="7968020" cy="4002146"/>
            <a:chOff x="275475" y="1342375"/>
            <a:chExt cx="7012250" cy="3021400"/>
          </a:xfrm>
        </p:grpSpPr>
        <p:sp>
          <p:nvSpPr>
            <p:cNvPr id="287" name="Google Shape;287;p25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5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5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5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5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25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5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5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5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25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5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5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5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5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5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5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5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5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5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25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25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5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5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5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25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25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5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5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5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5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5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5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25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25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5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25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25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5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5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25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25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25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25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25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25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5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5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25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25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25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5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5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5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5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5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5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5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5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25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5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25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25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25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25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5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5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25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5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25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25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5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5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5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25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5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25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25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25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25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25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25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25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25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25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5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chemeClr val="accent5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5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25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25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25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25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25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25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25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25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25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25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25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25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25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25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25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25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25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25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25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5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5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5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25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25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25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25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25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25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25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25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25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25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25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25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25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25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rgbClr val="F5BE09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8" name="Google Shape;498;p25"/>
          <p:cNvSpPr/>
          <p:nvPr/>
        </p:nvSpPr>
        <p:spPr>
          <a:xfrm>
            <a:off x="505525" y="4183225"/>
            <a:ext cx="2382300" cy="21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ES" sz="1800" u="none" cap="none" strike="noStrike">
                <a:latin typeface="Athiti Medium"/>
                <a:ea typeface="Athiti Medium"/>
                <a:cs typeface="Athiti Medium"/>
                <a:sym typeface="Athiti Medium"/>
              </a:rPr>
              <a:t>You can use maps to </a:t>
            </a:r>
            <a:r>
              <a:rPr lang="es-ES" sz="1800">
                <a:latin typeface="Athiti Medium"/>
                <a:ea typeface="Athiti Medium"/>
                <a:cs typeface="Athiti Medium"/>
                <a:sym typeface="Athiti Medium"/>
              </a:rPr>
              <a:t>show </a:t>
            </a:r>
            <a:r>
              <a:rPr i="0" lang="es-ES" sz="1800" u="none" cap="none" strike="noStrike">
                <a:latin typeface="Athiti Medium"/>
                <a:ea typeface="Athiti Medium"/>
                <a:cs typeface="Athiti Medium"/>
                <a:sym typeface="Athiti Medium"/>
              </a:rPr>
              <a:t>your offices</a:t>
            </a:r>
            <a:r>
              <a:rPr lang="es-ES" sz="1800">
                <a:latin typeface="Athiti Medium"/>
                <a:ea typeface="Athiti Medium"/>
                <a:cs typeface="Athiti Medium"/>
                <a:sym typeface="Athiti Medium"/>
              </a:rPr>
              <a:t> or markets. Or as charts, highlighting the countries and adding your data. </a:t>
            </a:r>
            <a:endParaRPr sz="18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sp>
        <p:nvSpPr>
          <p:cNvPr id="499" name="Google Shape;499;p25"/>
          <p:cNvSpPr/>
          <p:nvPr/>
        </p:nvSpPr>
        <p:spPr>
          <a:xfrm>
            <a:off x="9984000" y="1712500"/>
            <a:ext cx="1836600" cy="14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latin typeface="Athiti Medium"/>
                <a:ea typeface="Athiti Medium"/>
                <a:cs typeface="Athiti Medium"/>
                <a:sym typeface="Athiti Medium"/>
              </a:rPr>
              <a:t>Double click on the desired country and change fill or border color.</a:t>
            </a:r>
            <a:endParaRPr i="0" sz="1800" u="none" cap="none" strike="noStrike"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sp>
        <p:nvSpPr>
          <p:cNvPr id="500" name="Google Shape;500;p25"/>
          <p:cNvSpPr txBox="1"/>
          <p:nvPr>
            <p:ph type="title"/>
          </p:nvPr>
        </p:nvSpPr>
        <p:spPr>
          <a:xfrm>
            <a:off x="838200" y="593725"/>
            <a:ext cx="10515600" cy="92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Here goes your map title.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26"/>
          <p:cNvSpPr txBox="1"/>
          <p:nvPr>
            <p:ph type="ctrTitle"/>
          </p:nvPr>
        </p:nvSpPr>
        <p:spPr>
          <a:xfrm>
            <a:off x="2912775" y="2500200"/>
            <a:ext cx="6380100" cy="1968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9600"/>
              <a:t>Thank you!</a:t>
            </a:r>
            <a:endParaRPr sz="9600"/>
          </a:p>
        </p:txBody>
      </p:sp>
      <p:sp>
        <p:nvSpPr>
          <p:cNvPr id="506" name="Google Shape;506;p26"/>
          <p:cNvSpPr txBox="1"/>
          <p:nvPr/>
        </p:nvSpPr>
        <p:spPr>
          <a:xfrm>
            <a:off x="3015900" y="6134625"/>
            <a:ext cx="6160200" cy="4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Fonts Used: Athiti and </a:t>
            </a:r>
            <a:r>
              <a:rPr lang="es-ES" sz="2400">
                <a:latin typeface="Boogaloo"/>
                <a:ea typeface="Boogaloo"/>
                <a:cs typeface="Boogaloo"/>
                <a:sym typeface="Boogaloo"/>
              </a:rPr>
              <a:t>Boogaloo</a:t>
            </a:r>
            <a:endParaRPr sz="2400"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27"/>
          <p:cNvSpPr txBox="1"/>
          <p:nvPr>
            <p:ph type="title"/>
          </p:nvPr>
        </p:nvSpPr>
        <p:spPr>
          <a:xfrm>
            <a:off x="838200" y="593725"/>
            <a:ext cx="41250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Editable icons.</a:t>
            </a:r>
            <a:endParaRPr/>
          </a:p>
        </p:txBody>
      </p:sp>
      <p:grpSp>
        <p:nvGrpSpPr>
          <p:cNvPr id="512" name="Google Shape;512;p27"/>
          <p:cNvGrpSpPr/>
          <p:nvPr/>
        </p:nvGrpSpPr>
        <p:grpSpPr>
          <a:xfrm>
            <a:off x="5519056" y="1840678"/>
            <a:ext cx="405191" cy="264639"/>
            <a:chOff x="4797800" y="1994125"/>
            <a:chExt cx="306475" cy="186025"/>
          </a:xfrm>
        </p:grpSpPr>
        <p:sp>
          <p:nvSpPr>
            <p:cNvPr id="513" name="Google Shape;513;p27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27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5" name="Google Shape;515;p27"/>
          <p:cNvSpPr/>
          <p:nvPr/>
        </p:nvSpPr>
        <p:spPr>
          <a:xfrm>
            <a:off x="4964012" y="1857480"/>
            <a:ext cx="351513" cy="321757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7"/>
          <p:cNvSpPr/>
          <p:nvPr/>
        </p:nvSpPr>
        <p:spPr>
          <a:xfrm>
            <a:off x="4548735" y="1770434"/>
            <a:ext cx="211172" cy="415684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7"/>
          <p:cNvSpPr/>
          <p:nvPr/>
        </p:nvSpPr>
        <p:spPr>
          <a:xfrm>
            <a:off x="6076464" y="1841277"/>
            <a:ext cx="352108" cy="264639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27"/>
          <p:cNvSpPr/>
          <p:nvPr/>
        </p:nvSpPr>
        <p:spPr>
          <a:xfrm>
            <a:off x="6580198" y="1796544"/>
            <a:ext cx="333830" cy="354121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27"/>
          <p:cNvSpPr/>
          <p:nvPr/>
        </p:nvSpPr>
        <p:spPr>
          <a:xfrm>
            <a:off x="7569964" y="1831690"/>
            <a:ext cx="299026" cy="293198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0" name="Google Shape;520;p27"/>
          <p:cNvGrpSpPr/>
          <p:nvPr/>
        </p:nvGrpSpPr>
        <p:grpSpPr>
          <a:xfrm>
            <a:off x="8113803" y="1844789"/>
            <a:ext cx="352108" cy="265279"/>
            <a:chOff x="4250025" y="2848800"/>
            <a:chExt cx="266325" cy="186475"/>
          </a:xfrm>
        </p:grpSpPr>
        <p:sp>
          <p:nvSpPr>
            <p:cNvPr id="521" name="Google Shape;521;p27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27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3" name="Google Shape;523;p27"/>
          <p:cNvGrpSpPr/>
          <p:nvPr/>
        </p:nvGrpSpPr>
        <p:grpSpPr>
          <a:xfrm>
            <a:off x="8711193" y="1807339"/>
            <a:ext cx="343250" cy="340784"/>
            <a:chOff x="4707700" y="2822475"/>
            <a:chExt cx="259625" cy="239550"/>
          </a:xfrm>
        </p:grpSpPr>
        <p:sp>
          <p:nvSpPr>
            <p:cNvPr id="524" name="Google Shape;524;p27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27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27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7" name="Google Shape;527;p27"/>
          <p:cNvSpPr/>
          <p:nvPr/>
        </p:nvSpPr>
        <p:spPr>
          <a:xfrm>
            <a:off x="9187736" y="1811378"/>
            <a:ext cx="340903" cy="333991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27"/>
          <p:cNvSpPr/>
          <p:nvPr/>
        </p:nvSpPr>
        <p:spPr>
          <a:xfrm>
            <a:off x="9711468" y="1845670"/>
            <a:ext cx="352108" cy="265279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9" name="Google Shape;529;p27"/>
          <p:cNvGrpSpPr/>
          <p:nvPr/>
        </p:nvGrpSpPr>
        <p:grpSpPr>
          <a:xfrm>
            <a:off x="10346241" y="1769249"/>
            <a:ext cx="351513" cy="416324"/>
            <a:chOff x="6425500" y="2795700"/>
            <a:chExt cx="265875" cy="292650"/>
          </a:xfrm>
        </p:grpSpPr>
        <p:sp>
          <p:nvSpPr>
            <p:cNvPr id="530" name="Google Shape;530;p27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27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2" name="Google Shape;532;p27"/>
          <p:cNvSpPr/>
          <p:nvPr/>
        </p:nvSpPr>
        <p:spPr>
          <a:xfrm>
            <a:off x="10847389" y="1803463"/>
            <a:ext cx="352703" cy="350280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3" name="Google Shape;533;p27"/>
          <p:cNvGrpSpPr/>
          <p:nvPr/>
        </p:nvGrpSpPr>
        <p:grpSpPr>
          <a:xfrm>
            <a:off x="11425216" y="1826317"/>
            <a:ext cx="350323" cy="303120"/>
            <a:chOff x="5549875" y="2418425"/>
            <a:chExt cx="264975" cy="213075"/>
          </a:xfrm>
        </p:grpSpPr>
        <p:sp>
          <p:nvSpPr>
            <p:cNvPr id="534" name="Google Shape;534;p27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27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6" name="Google Shape;536;p27"/>
          <p:cNvSpPr/>
          <p:nvPr/>
        </p:nvSpPr>
        <p:spPr>
          <a:xfrm>
            <a:off x="4570849" y="2461986"/>
            <a:ext cx="166948" cy="397261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7" name="Google Shape;537;p27"/>
          <p:cNvGrpSpPr/>
          <p:nvPr/>
        </p:nvGrpSpPr>
        <p:grpSpPr>
          <a:xfrm>
            <a:off x="5519516" y="2498947"/>
            <a:ext cx="299621" cy="321757"/>
            <a:chOff x="3739275" y="2525850"/>
            <a:chExt cx="226625" cy="226175"/>
          </a:xfrm>
        </p:grpSpPr>
        <p:sp>
          <p:nvSpPr>
            <p:cNvPr id="538" name="Google Shape;538;p2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2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2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2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2" name="Google Shape;542;p27"/>
          <p:cNvGrpSpPr/>
          <p:nvPr/>
        </p:nvGrpSpPr>
        <p:grpSpPr>
          <a:xfrm>
            <a:off x="4992069" y="2471011"/>
            <a:ext cx="272485" cy="377629"/>
            <a:chOff x="4518575" y="2506200"/>
            <a:chExt cx="206100" cy="265450"/>
          </a:xfrm>
        </p:grpSpPr>
        <p:sp>
          <p:nvSpPr>
            <p:cNvPr id="543" name="Google Shape;543;p27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27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27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27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27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27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27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27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27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27"/>
          <p:cNvGrpSpPr/>
          <p:nvPr/>
        </p:nvGrpSpPr>
        <p:grpSpPr>
          <a:xfrm>
            <a:off x="6073938" y="2499245"/>
            <a:ext cx="299654" cy="321757"/>
            <a:chOff x="4164375" y="1677425"/>
            <a:chExt cx="226650" cy="226175"/>
          </a:xfrm>
        </p:grpSpPr>
        <p:sp>
          <p:nvSpPr>
            <p:cNvPr id="553" name="Google Shape;553;p27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27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27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27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8" name="Google Shape;558;p27"/>
          <p:cNvGrpSpPr/>
          <p:nvPr/>
        </p:nvGrpSpPr>
        <p:grpSpPr>
          <a:xfrm>
            <a:off x="7127851" y="2490049"/>
            <a:ext cx="299026" cy="321757"/>
            <a:chOff x="5226025" y="1677425"/>
            <a:chExt cx="226175" cy="226175"/>
          </a:xfrm>
        </p:grpSpPr>
        <p:sp>
          <p:nvSpPr>
            <p:cNvPr id="559" name="Google Shape;559;p27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1" name="Google Shape;561;p27"/>
          <p:cNvGrpSpPr/>
          <p:nvPr/>
        </p:nvGrpSpPr>
        <p:grpSpPr>
          <a:xfrm>
            <a:off x="6601191" y="2490198"/>
            <a:ext cx="299026" cy="321757"/>
            <a:chOff x="4835275" y="1198350"/>
            <a:chExt cx="226175" cy="226175"/>
          </a:xfrm>
        </p:grpSpPr>
        <p:sp>
          <p:nvSpPr>
            <p:cNvPr id="562" name="Google Shape;562;p27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4" name="Google Shape;564;p27"/>
          <p:cNvGrpSpPr/>
          <p:nvPr/>
        </p:nvGrpSpPr>
        <p:grpSpPr>
          <a:xfrm>
            <a:off x="8290737" y="2473395"/>
            <a:ext cx="347382" cy="373824"/>
            <a:chOff x="968775" y="1180050"/>
            <a:chExt cx="262750" cy="262775"/>
          </a:xfrm>
        </p:grpSpPr>
        <p:sp>
          <p:nvSpPr>
            <p:cNvPr id="565" name="Google Shape;565;p27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8" name="Google Shape;568;p27"/>
          <p:cNvGrpSpPr/>
          <p:nvPr/>
        </p:nvGrpSpPr>
        <p:grpSpPr>
          <a:xfrm>
            <a:off x="7654992" y="2543386"/>
            <a:ext cx="386318" cy="233804"/>
            <a:chOff x="1678900" y="1231350"/>
            <a:chExt cx="292200" cy="164350"/>
          </a:xfrm>
        </p:grpSpPr>
        <p:sp>
          <p:nvSpPr>
            <p:cNvPr id="569" name="Google Shape;569;p27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27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2" name="Google Shape;572;p27"/>
          <p:cNvSpPr/>
          <p:nvPr/>
        </p:nvSpPr>
        <p:spPr>
          <a:xfrm>
            <a:off x="8975420" y="2462003"/>
            <a:ext cx="245977" cy="378874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27"/>
          <p:cNvGrpSpPr/>
          <p:nvPr/>
        </p:nvGrpSpPr>
        <p:grpSpPr>
          <a:xfrm>
            <a:off x="9418665" y="2466725"/>
            <a:ext cx="322031" cy="368596"/>
            <a:chOff x="2405550" y="1181850"/>
            <a:chExt cx="243575" cy="259100"/>
          </a:xfrm>
        </p:grpSpPr>
        <p:sp>
          <p:nvSpPr>
            <p:cNvPr id="574" name="Google Shape;574;p27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27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27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27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27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27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0" name="Google Shape;580;p27"/>
          <p:cNvSpPr/>
          <p:nvPr/>
        </p:nvSpPr>
        <p:spPr>
          <a:xfrm>
            <a:off x="10028289" y="2490835"/>
            <a:ext cx="299026" cy="321757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1" name="Google Shape;581;p27"/>
          <p:cNvGrpSpPr/>
          <p:nvPr/>
        </p:nvGrpSpPr>
        <p:grpSpPr>
          <a:xfrm>
            <a:off x="10451981" y="2464431"/>
            <a:ext cx="286631" cy="373184"/>
            <a:chOff x="3086700" y="1180050"/>
            <a:chExt cx="216800" cy="262325"/>
          </a:xfrm>
        </p:grpSpPr>
        <p:sp>
          <p:nvSpPr>
            <p:cNvPr id="582" name="Google Shape;582;p27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27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4" name="Google Shape;584;p27"/>
          <p:cNvGrpSpPr/>
          <p:nvPr/>
        </p:nvGrpSpPr>
        <p:grpSpPr>
          <a:xfrm>
            <a:off x="10958477" y="2452054"/>
            <a:ext cx="228261" cy="397937"/>
            <a:chOff x="3741075" y="1171575"/>
            <a:chExt cx="172650" cy="279725"/>
          </a:xfrm>
        </p:grpSpPr>
        <p:sp>
          <p:nvSpPr>
            <p:cNvPr id="585" name="Google Shape;585;p27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27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27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27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27"/>
          <p:cNvSpPr/>
          <p:nvPr/>
        </p:nvSpPr>
        <p:spPr>
          <a:xfrm>
            <a:off x="11418969" y="2465116"/>
            <a:ext cx="350357" cy="373788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0" name="Google Shape;590;p27"/>
          <p:cNvGrpSpPr/>
          <p:nvPr/>
        </p:nvGrpSpPr>
        <p:grpSpPr>
          <a:xfrm>
            <a:off x="4478425" y="3228646"/>
            <a:ext cx="351546" cy="264675"/>
            <a:chOff x="952700" y="1101100"/>
            <a:chExt cx="265900" cy="186050"/>
          </a:xfrm>
        </p:grpSpPr>
        <p:sp>
          <p:nvSpPr>
            <p:cNvPr id="591" name="Google Shape;591;p27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27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27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4" name="Google Shape;594;p27"/>
          <p:cNvSpPr/>
          <p:nvPr/>
        </p:nvSpPr>
        <p:spPr>
          <a:xfrm>
            <a:off x="5005613" y="3141976"/>
            <a:ext cx="246539" cy="378269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27"/>
          <p:cNvSpPr/>
          <p:nvPr/>
        </p:nvSpPr>
        <p:spPr>
          <a:xfrm>
            <a:off x="5427666" y="3170577"/>
            <a:ext cx="396333" cy="416680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7"/>
          <p:cNvSpPr/>
          <p:nvPr/>
        </p:nvSpPr>
        <p:spPr>
          <a:xfrm>
            <a:off x="5999544" y="3170648"/>
            <a:ext cx="360966" cy="314181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27"/>
          <p:cNvSpPr/>
          <p:nvPr/>
        </p:nvSpPr>
        <p:spPr>
          <a:xfrm>
            <a:off x="6609187" y="3210454"/>
            <a:ext cx="311421" cy="351596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8" name="Google Shape;598;p27"/>
          <p:cNvGrpSpPr/>
          <p:nvPr/>
        </p:nvGrpSpPr>
        <p:grpSpPr>
          <a:xfrm>
            <a:off x="7168598" y="3206315"/>
            <a:ext cx="317899" cy="359206"/>
            <a:chOff x="5583325" y="1073450"/>
            <a:chExt cx="240450" cy="252500"/>
          </a:xfrm>
        </p:grpSpPr>
        <p:sp>
          <p:nvSpPr>
            <p:cNvPr id="599" name="Google Shape;599;p27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27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27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27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3" name="Google Shape;603;p27"/>
          <p:cNvGrpSpPr/>
          <p:nvPr/>
        </p:nvGrpSpPr>
        <p:grpSpPr>
          <a:xfrm>
            <a:off x="7654733" y="3195348"/>
            <a:ext cx="386880" cy="307815"/>
            <a:chOff x="1502275" y="3638775"/>
            <a:chExt cx="292625" cy="216375"/>
          </a:xfrm>
        </p:grpSpPr>
        <p:sp>
          <p:nvSpPr>
            <p:cNvPr id="604" name="Google Shape;604;p27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27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27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27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27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9" name="Google Shape;609;p27"/>
          <p:cNvGrpSpPr/>
          <p:nvPr/>
        </p:nvGrpSpPr>
        <p:grpSpPr>
          <a:xfrm>
            <a:off x="8209184" y="3137370"/>
            <a:ext cx="354455" cy="378234"/>
            <a:chOff x="3171000" y="4021950"/>
            <a:chExt cx="268100" cy="265875"/>
          </a:xfrm>
        </p:grpSpPr>
        <p:sp>
          <p:nvSpPr>
            <p:cNvPr id="610" name="Google Shape;610;p27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27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2" name="Google Shape;612;p27"/>
          <p:cNvSpPr/>
          <p:nvPr/>
        </p:nvSpPr>
        <p:spPr>
          <a:xfrm>
            <a:off x="8731784" y="3173636"/>
            <a:ext cx="394548" cy="425215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7"/>
          <p:cNvSpPr/>
          <p:nvPr/>
        </p:nvSpPr>
        <p:spPr>
          <a:xfrm>
            <a:off x="9286423" y="3157415"/>
            <a:ext cx="352108" cy="379016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4" name="Google Shape;614;p27"/>
          <p:cNvGrpSpPr/>
          <p:nvPr/>
        </p:nvGrpSpPr>
        <p:grpSpPr>
          <a:xfrm>
            <a:off x="9797924" y="3191276"/>
            <a:ext cx="334425" cy="359847"/>
            <a:chOff x="5684575" y="4038000"/>
            <a:chExt cx="252950" cy="252950"/>
          </a:xfrm>
        </p:grpSpPr>
        <p:sp>
          <p:nvSpPr>
            <p:cNvPr id="615" name="Google Shape;615;p27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7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27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7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27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7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1" name="Google Shape;621;p27"/>
          <p:cNvGrpSpPr/>
          <p:nvPr/>
        </p:nvGrpSpPr>
        <p:grpSpPr>
          <a:xfrm>
            <a:off x="10393641" y="3147942"/>
            <a:ext cx="247134" cy="416928"/>
            <a:chOff x="1982675" y="3599525"/>
            <a:chExt cx="186925" cy="293075"/>
          </a:xfrm>
        </p:grpSpPr>
        <p:sp>
          <p:nvSpPr>
            <p:cNvPr id="622" name="Google Shape;622;p27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27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27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27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27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27"/>
          <p:cNvGrpSpPr/>
          <p:nvPr/>
        </p:nvGrpSpPr>
        <p:grpSpPr>
          <a:xfrm>
            <a:off x="10899671" y="3147941"/>
            <a:ext cx="178120" cy="416324"/>
            <a:chOff x="2397075" y="3602200"/>
            <a:chExt cx="134725" cy="292650"/>
          </a:xfrm>
        </p:grpSpPr>
        <p:sp>
          <p:nvSpPr>
            <p:cNvPr id="628" name="Google Shape;628;p27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27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27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27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27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3" name="Google Shape;633;p27"/>
          <p:cNvGrpSpPr/>
          <p:nvPr/>
        </p:nvGrpSpPr>
        <p:grpSpPr>
          <a:xfrm>
            <a:off x="4530735" y="3862241"/>
            <a:ext cx="246539" cy="400462"/>
            <a:chOff x="2717350" y="3603525"/>
            <a:chExt cx="186475" cy="281500"/>
          </a:xfrm>
        </p:grpSpPr>
        <p:sp>
          <p:nvSpPr>
            <p:cNvPr id="634" name="Google Shape;634;p27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27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27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27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8" name="Google Shape;638;p27"/>
          <p:cNvSpPr/>
          <p:nvPr/>
        </p:nvSpPr>
        <p:spPr>
          <a:xfrm>
            <a:off x="11337025" y="3173885"/>
            <a:ext cx="387508" cy="349746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9" name="Google Shape;639;p27"/>
          <p:cNvGrpSpPr/>
          <p:nvPr/>
        </p:nvGrpSpPr>
        <p:grpSpPr>
          <a:xfrm>
            <a:off x="4973250" y="3873034"/>
            <a:ext cx="332078" cy="378874"/>
            <a:chOff x="3927075" y="3612900"/>
            <a:chExt cx="251175" cy="266325"/>
          </a:xfrm>
        </p:grpSpPr>
        <p:sp>
          <p:nvSpPr>
            <p:cNvPr id="640" name="Google Shape;640;p27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27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2" name="Google Shape;642;p27"/>
          <p:cNvGrpSpPr/>
          <p:nvPr/>
        </p:nvGrpSpPr>
        <p:grpSpPr>
          <a:xfrm>
            <a:off x="5501396" y="3935232"/>
            <a:ext cx="336177" cy="362372"/>
            <a:chOff x="4324975" y="3617800"/>
            <a:chExt cx="254275" cy="254725"/>
          </a:xfrm>
        </p:grpSpPr>
        <p:sp>
          <p:nvSpPr>
            <p:cNvPr id="643" name="Google Shape;643;p27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27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7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6" name="Google Shape;646;p27"/>
          <p:cNvGrpSpPr/>
          <p:nvPr/>
        </p:nvGrpSpPr>
        <p:grpSpPr>
          <a:xfrm>
            <a:off x="6035095" y="4003765"/>
            <a:ext cx="399902" cy="227225"/>
            <a:chOff x="4728650" y="3665975"/>
            <a:chExt cx="302475" cy="159725"/>
          </a:xfrm>
        </p:grpSpPr>
        <p:sp>
          <p:nvSpPr>
            <p:cNvPr id="647" name="Google Shape;647;p27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27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9" name="Google Shape;649;p27"/>
          <p:cNvGrpSpPr/>
          <p:nvPr/>
        </p:nvGrpSpPr>
        <p:grpSpPr>
          <a:xfrm>
            <a:off x="6561782" y="3959058"/>
            <a:ext cx="382748" cy="295118"/>
            <a:chOff x="5164925" y="3642775"/>
            <a:chExt cx="289500" cy="207450"/>
          </a:xfrm>
        </p:grpSpPr>
        <p:sp>
          <p:nvSpPr>
            <p:cNvPr id="650" name="Google Shape;650;p27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27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27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27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27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5" name="Google Shape;655;p27"/>
          <p:cNvSpPr/>
          <p:nvPr/>
        </p:nvSpPr>
        <p:spPr>
          <a:xfrm>
            <a:off x="7165430" y="3869403"/>
            <a:ext cx="360966" cy="388370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27"/>
          <p:cNvSpPr/>
          <p:nvPr/>
        </p:nvSpPr>
        <p:spPr>
          <a:xfrm>
            <a:off x="7669477" y="3902717"/>
            <a:ext cx="334392" cy="321757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27"/>
          <p:cNvSpPr/>
          <p:nvPr/>
        </p:nvSpPr>
        <p:spPr>
          <a:xfrm>
            <a:off x="8146915" y="3891494"/>
            <a:ext cx="318494" cy="344198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27"/>
          <p:cNvSpPr/>
          <p:nvPr/>
        </p:nvSpPr>
        <p:spPr>
          <a:xfrm>
            <a:off x="8728181" y="3814550"/>
            <a:ext cx="351513" cy="378269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27"/>
          <p:cNvSpPr/>
          <p:nvPr/>
        </p:nvSpPr>
        <p:spPr>
          <a:xfrm>
            <a:off x="9237765" y="3814248"/>
            <a:ext cx="351513" cy="378874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27"/>
          <p:cNvSpPr/>
          <p:nvPr/>
        </p:nvSpPr>
        <p:spPr>
          <a:xfrm>
            <a:off x="9747350" y="3806368"/>
            <a:ext cx="340309" cy="438516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27"/>
          <p:cNvSpPr/>
          <p:nvPr/>
        </p:nvSpPr>
        <p:spPr>
          <a:xfrm>
            <a:off x="10361621" y="3865294"/>
            <a:ext cx="298464" cy="359349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2" name="Google Shape;662;p27"/>
          <p:cNvGrpSpPr/>
          <p:nvPr/>
        </p:nvGrpSpPr>
        <p:grpSpPr>
          <a:xfrm>
            <a:off x="10884092" y="3869697"/>
            <a:ext cx="327319" cy="349213"/>
            <a:chOff x="5717150" y="2098500"/>
            <a:chExt cx="247575" cy="245475"/>
          </a:xfrm>
        </p:grpSpPr>
        <p:sp>
          <p:nvSpPr>
            <p:cNvPr id="663" name="Google Shape;663;p27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27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27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6" name="Google Shape;666;p27"/>
          <p:cNvSpPr/>
          <p:nvPr/>
        </p:nvSpPr>
        <p:spPr>
          <a:xfrm>
            <a:off x="11436819" y="3799965"/>
            <a:ext cx="283128" cy="407433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27"/>
          <p:cNvSpPr/>
          <p:nvPr/>
        </p:nvSpPr>
        <p:spPr>
          <a:xfrm>
            <a:off x="4469716" y="4633541"/>
            <a:ext cx="369196" cy="264675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27"/>
          <p:cNvSpPr/>
          <p:nvPr/>
        </p:nvSpPr>
        <p:spPr>
          <a:xfrm>
            <a:off x="4990242" y="4613549"/>
            <a:ext cx="299059" cy="304650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9" name="Google Shape;669;p27"/>
          <p:cNvGrpSpPr/>
          <p:nvPr/>
        </p:nvGrpSpPr>
        <p:grpSpPr>
          <a:xfrm>
            <a:off x="5458744" y="4538532"/>
            <a:ext cx="352108" cy="331288"/>
            <a:chOff x="6435300" y="2742175"/>
            <a:chExt cx="266325" cy="232875"/>
          </a:xfrm>
        </p:grpSpPr>
        <p:sp>
          <p:nvSpPr>
            <p:cNvPr id="670" name="Google Shape;670;p27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27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2" name="Google Shape;672;p27"/>
          <p:cNvGrpSpPr/>
          <p:nvPr/>
        </p:nvGrpSpPr>
        <p:grpSpPr>
          <a:xfrm>
            <a:off x="6509062" y="4621174"/>
            <a:ext cx="333830" cy="359207"/>
            <a:chOff x="674800" y="2146225"/>
            <a:chExt cx="252500" cy="252500"/>
          </a:xfrm>
        </p:grpSpPr>
        <p:sp>
          <p:nvSpPr>
            <p:cNvPr id="673" name="Google Shape;673;p27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27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27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27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7" name="Google Shape;677;p27"/>
          <p:cNvGrpSpPr/>
          <p:nvPr/>
        </p:nvGrpSpPr>
        <p:grpSpPr>
          <a:xfrm>
            <a:off x="7035604" y="4633162"/>
            <a:ext cx="333830" cy="359207"/>
            <a:chOff x="2164225" y="2146225"/>
            <a:chExt cx="252500" cy="252500"/>
          </a:xfrm>
        </p:grpSpPr>
        <p:sp>
          <p:nvSpPr>
            <p:cNvPr id="678" name="Google Shape;678;p27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27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27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27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2" name="Google Shape;682;p27"/>
          <p:cNvGrpSpPr/>
          <p:nvPr/>
        </p:nvGrpSpPr>
        <p:grpSpPr>
          <a:xfrm>
            <a:off x="5981775" y="4632968"/>
            <a:ext cx="334425" cy="359847"/>
            <a:chOff x="689975" y="1737200"/>
            <a:chExt cx="252950" cy="252950"/>
          </a:xfrm>
        </p:grpSpPr>
        <p:sp>
          <p:nvSpPr>
            <p:cNvPr id="683" name="Google Shape;683;p27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27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27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27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27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27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9" name="Google Shape;689;p27"/>
          <p:cNvGrpSpPr/>
          <p:nvPr/>
        </p:nvGrpSpPr>
        <p:grpSpPr>
          <a:xfrm>
            <a:off x="7562213" y="4622402"/>
            <a:ext cx="334425" cy="359207"/>
            <a:chOff x="2961350" y="1740750"/>
            <a:chExt cx="252950" cy="252500"/>
          </a:xfrm>
        </p:grpSpPr>
        <p:sp>
          <p:nvSpPr>
            <p:cNvPr id="690" name="Google Shape;690;p27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27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27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27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27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27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6" name="Google Shape;696;p27"/>
          <p:cNvSpPr/>
          <p:nvPr/>
        </p:nvSpPr>
        <p:spPr>
          <a:xfrm>
            <a:off x="8121628" y="4652981"/>
            <a:ext cx="333140" cy="358641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7" name="Google Shape;697;p27"/>
          <p:cNvGrpSpPr/>
          <p:nvPr/>
        </p:nvGrpSpPr>
        <p:grpSpPr>
          <a:xfrm>
            <a:off x="8646206" y="4568313"/>
            <a:ext cx="271923" cy="392851"/>
            <a:chOff x="4026550" y="3640100"/>
            <a:chExt cx="205675" cy="276150"/>
          </a:xfrm>
        </p:grpSpPr>
        <p:sp>
          <p:nvSpPr>
            <p:cNvPr id="698" name="Google Shape;698;p27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27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27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27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27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27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4" name="Google Shape;704;p27"/>
          <p:cNvSpPr/>
          <p:nvPr/>
        </p:nvSpPr>
        <p:spPr>
          <a:xfrm>
            <a:off x="9142268" y="4637490"/>
            <a:ext cx="319056" cy="378874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5" name="Google Shape;705;p27"/>
          <p:cNvGrpSpPr/>
          <p:nvPr/>
        </p:nvGrpSpPr>
        <p:grpSpPr>
          <a:xfrm>
            <a:off x="9684870" y="4671840"/>
            <a:ext cx="351513" cy="307673"/>
            <a:chOff x="853250" y="4006875"/>
            <a:chExt cx="265875" cy="216275"/>
          </a:xfrm>
        </p:grpSpPr>
        <p:sp>
          <p:nvSpPr>
            <p:cNvPr id="706" name="Google Shape;706;p27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27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8" name="Google Shape;708;p27"/>
          <p:cNvGrpSpPr/>
          <p:nvPr/>
        </p:nvGrpSpPr>
        <p:grpSpPr>
          <a:xfrm>
            <a:off x="10862408" y="4635920"/>
            <a:ext cx="245944" cy="379514"/>
            <a:chOff x="1978675" y="3981800"/>
            <a:chExt cx="186025" cy="266775"/>
          </a:xfrm>
        </p:grpSpPr>
        <p:sp>
          <p:nvSpPr>
            <p:cNvPr id="709" name="Google Shape;709;p27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27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1" name="Google Shape;711;p27"/>
          <p:cNvSpPr/>
          <p:nvPr/>
        </p:nvSpPr>
        <p:spPr>
          <a:xfrm>
            <a:off x="10260141" y="4658709"/>
            <a:ext cx="317899" cy="336409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2" name="Google Shape;712;p27"/>
          <p:cNvGrpSpPr/>
          <p:nvPr/>
        </p:nvGrpSpPr>
        <p:grpSpPr>
          <a:xfrm>
            <a:off x="11393138" y="4645777"/>
            <a:ext cx="333830" cy="359847"/>
            <a:chOff x="480325" y="3970200"/>
            <a:chExt cx="252500" cy="252950"/>
          </a:xfrm>
        </p:grpSpPr>
        <p:sp>
          <p:nvSpPr>
            <p:cNvPr id="713" name="Google Shape;713;p27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27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27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27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27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8" name="Google Shape;718;p27"/>
          <p:cNvSpPr/>
          <p:nvPr/>
        </p:nvSpPr>
        <p:spPr>
          <a:xfrm>
            <a:off x="4557627" y="5283704"/>
            <a:ext cx="193456" cy="321757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27"/>
          <p:cNvGrpSpPr/>
          <p:nvPr/>
        </p:nvGrpSpPr>
        <p:grpSpPr>
          <a:xfrm>
            <a:off x="4963309" y="5261077"/>
            <a:ext cx="334425" cy="359206"/>
            <a:chOff x="5745250" y="4378350"/>
            <a:chExt cx="252950" cy="252500"/>
          </a:xfrm>
        </p:grpSpPr>
        <p:sp>
          <p:nvSpPr>
            <p:cNvPr id="720" name="Google Shape;720;p27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27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2" name="Google Shape;722;p27"/>
          <p:cNvGrpSpPr/>
          <p:nvPr/>
        </p:nvGrpSpPr>
        <p:grpSpPr>
          <a:xfrm>
            <a:off x="5472847" y="5265522"/>
            <a:ext cx="334425" cy="359847"/>
            <a:chOff x="6130650" y="4381475"/>
            <a:chExt cx="252950" cy="252950"/>
          </a:xfrm>
        </p:grpSpPr>
        <p:sp>
          <p:nvSpPr>
            <p:cNvPr id="723" name="Google Shape;723;p27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27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5" name="Google Shape;725;p27"/>
          <p:cNvSpPr/>
          <p:nvPr/>
        </p:nvSpPr>
        <p:spPr>
          <a:xfrm>
            <a:off x="5983181" y="5281534"/>
            <a:ext cx="323220" cy="330541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6" name="Google Shape;726;p27"/>
          <p:cNvGrpSpPr/>
          <p:nvPr/>
        </p:nvGrpSpPr>
        <p:grpSpPr>
          <a:xfrm>
            <a:off x="6480713" y="5289921"/>
            <a:ext cx="352108" cy="312865"/>
            <a:chOff x="6919750" y="1464650"/>
            <a:chExt cx="266325" cy="219925"/>
          </a:xfrm>
        </p:grpSpPr>
        <p:sp>
          <p:nvSpPr>
            <p:cNvPr id="727" name="Google Shape;727;p27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27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9" name="Google Shape;729;p27"/>
          <p:cNvGrpSpPr/>
          <p:nvPr/>
        </p:nvGrpSpPr>
        <p:grpSpPr>
          <a:xfrm>
            <a:off x="7008230" y="5264337"/>
            <a:ext cx="366883" cy="354761"/>
            <a:chOff x="4759875" y="1027050"/>
            <a:chExt cx="277500" cy="249375"/>
          </a:xfrm>
        </p:grpSpPr>
        <p:sp>
          <p:nvSpPr>
            <p:cNvPr id="730" name="Google Shape;730;p27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5" name="Google Shape;735;p27"/>
          <p:cNvGrpSpPr/>
          <p:nvPr/>
        </p:nvGrpSpPr>
        <p:grpSpPr>
          <a:xfrm>
            <a:off x="7550463" y="5247608"/>
            <a:ext cx="372766" cy="358140"/>
            <a:chOff x="3357900" y="1057675"/>
            <a:chExt cx="281950" cy="251750"/>
          </a:xfrm>
        </p:grpSpPr>
        <p:sp>
          <p:nvSpPr>
            <p:cNvPr id="736" name="Google Shape;736;p27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9" name="Google Shape;739;p27"/>
          <p:cNvGrpSpPr/>
          <p:nvPr/>
        </p:nvGrpSpPr>
        <p:grpSpPr>
          <a:xfrm>
            <a:off x="8113678" y="5231960"/>
            <a:ext cx="191110" cy="419489"/>
            <a:chOff x="3783900" y="1046675"/>
            <a:chExt cx="144550" cy="294875"/>
          </a:xfrm>
        </p:grpSpPr>
        <p:sp>
          <p:nvSpPr>
            <p:cNvPr id="740" name="Google Shape;740;p27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42" name="Google Shape;742;p27"/>
          <p:cNvSpPr/>
          <p:nvPr/>
        </p:nvSpPr>
        <p:spPr>
          <a:xfrm>
            <a:off x="8640848" y="5257362"/>
            <a:ext cx="257182" cy="378874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3" name="Google Shape;743;p27"/>
          <p:cNvGrpSpPr/>
          <p:nvPr/>
        </p:nvGrpSpPr>
        <p:grpSpPr>
          <a:xfrm>
            <a:off x="9015140" y="4978706"/>
            <a:ext cx="552638" cy="703796"/>
            <a:chOff x="238550" y="1487175"/>
            <a:chExt cx="418000" cy="494725"/>
          </a:xfrm>
        </p:grpSpPr>
        <p:sp>
          <p:nvSpPr>
            <p:cNvPr id="744" name="Google Shape;744;p27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27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3" name="Google Shape;753;p27"/>
          <p:cNvSpPr/>
          <p:nvPr/>
        </p:nvSpPr>
        <p:spPr>
          <a:xfrm>
            <a:off x="9684957" y="5397092"/>
            <a:ext cx="374518" cy="226869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10176642" y="5303963"/>
            <a:ext cx="352108" cy="392851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5" name="Google Shape;755;p27"/>
          <p:cNvGrpSpPr/>
          <p:nvPr/>
        </p:nvGrpSpPr>
        <p:grpSpPr>
          <a:xfrm>
            <a:off x="10765425" y="5319463"/>
            <a:ext cx="364734" cy="379656"/>
            <a:chOff x="6010925" y="3998175"/>
            <a:chExt cx="275875" cy="266875"/>
          </a:xfrm>
        </p:grpSpPr>
        <p:sp>
          <p:nvSpPr>
            <p:cNvPr id="756" name="Google Shape;756;p27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27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27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27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27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1" name="Google Shape;761;p27"/>
          <p:cNvGrpSpPr/>
          <p:nvPr/>
        </p:nvGrpSpPr>
        <p:grpSpPr>
          <a:xfrm>
            <a:off x="11367466" y="5339214"/>
            <a:ext cx="352108" cy="321757"/>
            <a:chOff x="6866650" y="1038650"/>
            <a:chExt cx="266325" cy="226175"/>
          </a:xfrm>
        </p:grpSpPr>
        <p:sp>
          <p:nvSpPr>
            <p:cNvPr id="762" name="Google Shape;762;p27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27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27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5" name="Google Shape;765;p27"/>
          <p:cNvGrpSpPr/>
          <p:nvPr/>
        </p:nvGrpSpPr>
        <p:grpSpPr>
          <a:xfrm>
            <a:off x="7105483" y="1828325"/>
            <a:ext cx="272518" cy="378234"/>
            <a:chOff x="2033075" y="2942475"/>
            <a:chExt cx="206125" cy="265875"/>
          </a:xfrm>
        </p:grpSpPr>
        <p:sp>
          <p:nvSpPr>
            <p:cNvPr id="766" name="Google Shape;766;p27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27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27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27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27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27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2" name="Google Shape;772;p27"/>
          <p:cNvSpPr/>
          <p:nvPr/>
        </p:nvSpPr>
        <p:spPr>
          <a:xfrm>
            <a:off x="4469732" y="5941052"/>
            <a:ext cx="281938" cy="415684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73" name="Google Shape;773;p27"/>
          <p:cNvGrpSpPr/>
          <p:nvPr/>
        </p:nvGrpSpPr>
        <p:grpSpPr>
          <a:xfrm>
            <a:off x="4965701" y="5978502"/>
            <a:ext cx="325600" cy="378234"/>
            <a:chOff x="3081775" y="1061400"/>
            <a:chExt cx="246275" cy="265875"/>
          </a:xfrm>
        </p:grpSpPr>
        <p:sp>
          <p:nvSpPr>
            <p:cNvPr id="774" name="Google Shape;774;p27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27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27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7" name="Google Shape;777;p27"/>
          <p:cNvGrpSpPr/>
          <p:nvPr/>
        </p:nvGrpSpPr>
        <p:grpSpPr>
          <a:xfrm>
            <a:off x="5505775" y="6022382"/>
            <a:ext cx="369229" cy="340144"/>
            <a:chOff x="2847150" y="1805000"/>
            <a:chExt cx="279275" cy="239100"/>
          </a:xfrm>
        </p:grpSpPr>
        <p:sp>
          <p:nvSpPr>
            <p:cNvPr id="778" name="Google Shape;778;p27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27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0" name="Google Shape;780;p27"/>
          <p:cNvSpPr/>
          <p:nvPr/>
        </p:nvSpPr>
        <p:spPr>
          <a:xfrm>
            <a:off x="6089785" y="6074521"/>
            <a:ext cx="386880" cy="198666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1" name="Google Shape;781;p27"/>
          <p:cNvGrpSpPr/>
          <p:nvPr/>
        </p:nvGrpSpPr>
        <p:grpSpPr>
          <a:xfrm>
            <a:off x="6690312" y="5964280"/>
            <a:ext cx="352108" cy="378874"/>
            <a:chOff x="6435300" y="1095300"/>
            <a:chExt cx="266325" cy="266325"/>
          </a:xfrm>
        </p:grpSpPr>
        <p:sp>
          <p:nvSpPr>
            <p:cNvPr id="782" name="Google Shape;782;p27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27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27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5" name="Google Shape;785;p27"/>
          <p:cNvSpPr/>
          <p:nvPr/>
        </p:nvSpPr>
        <p:spPr>
          <a:xfrm>
            <a:off x="7257638" y="5979204"/>
            <a:ext cx="246539" cy="345870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27"/>
          <p:cNvSpPr/>
          <p:nvPr/>
        </p:nvSpPr>
        <p:spPr>
          <a:xfrm>
            <a:off x="7718598" y="5949661"/>
            <a:ext cx="312577" cy="322397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7" name="Google Shape;787;p27"/>
          <p:cNvGrpSpPr/>
          <p:nvPr/>
        </p:nvGrpSpPr>
        <p:grpSpPr>
          <a:xfrm>
            <a:off x="8245051" y="5959133"/>
            <a:ext cx="301373" cy="378874"/>
            <a:chOff x="4506525" y="1060950"/>
            <a:chExt cx="227950" cy="266325"/>
          </a:xfrm>
        </p:grpSpPr>
        <p:sp>
          <p:nvSpPr>
            <p:cNvPr id="788" name="Google Shape;788;p27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27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27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27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27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27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27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5" name="Google Shape;795;p27"/>
          <p:cNvSpPr/>
          <p:nvPr/>
        </p:nvSpPr>
        <p:spPr>
          <a:xfrm>
            <a:off x="8706562" y="6087914"/>
            <a:ext cx="386913" cy="132373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27"/>
          <p:cNvSpPr/>
          <p:nvPr/>
        </p:nvSpPr>
        <p:spPr>
          <a:xfrm>
            <a:off x="9703733" y="6040283"/>
            <a:ext cx="307289" cy="373788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7" name="Google Shape;797;p27"/>
          <p:cNvGrpSpPr/>
          <p:nvPr/>
        </p:nvGrpSpPr>
        <p:grpSpPr>
          <a:xfrm>
            <a:off x="9252964" y="6040114"/>
            <a:ext cx="251265" cy="371868"/>
            <a:chOff x="867500" y="3647700"/>
            <a:chExt cx="190050" cy="261400"/>
          </a:xfrm>
        </p:grpSpPr>
        <p:sp>
          <p:nvSpPr>
            <p:cNvPr id="798" name="Google Shape;798;p27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27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27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27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27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3" name="Google Shape;803;p27"/>
          <p:cNvSpPr/>
          <p:nvPr/>
        </p:nvSpPr>
        <p:spPr>
          <a:xfrm>
            <a:off x="10210409" y="6005688"/>
            <a:ext cx="356802" cy="321792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27"/>
          <p:cNvSpPr/>
          <p:nvPr/>
        </p:nvSpPr>
        <p:spPr>
          <a:xfrm>
            <a:off x="10812488" y="6004372"/>
            <a:ext cx="306694" cy="377914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5" name="Google Shape;805;p27"/>
          <p:cNvGrpSpPr/>
          <p:nvPr/>
        </p:nvGrpSpPr>
        <p:grpSpPr>
          <a:xfrm>
            <a:off x="11394793" y="5993576"/>
            <a:ext cx="299621" cy="415684"/>
            <a:chOff x="3707175" y="1322350"/>
            <a:chExt cx="226625" cy="292200"/>
          </a:xfrm>
        </p:grpSpPr>
        <p:sp>
          <p:nvSpPr>
            <p:cNvPr id="806" name="Google Shape;806;p27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27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8" name="Google Shape;808;p27"/>
          <p:cNvSpPr txBox="1"/>
          <p:nvPr>
            <p:ph idx="1" type="body"/>
          </p:nvPr>
        </p:nvSpPr>
        <p:spPr>
          <a:xfrm>
            <a:off x="368500" y="2941399"/>
            <a:ext cx="3348300" cy="2368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You can resize them, change fill and / or border color. 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Just copy and paste them on the desired slide.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28"/>
          <p:cNvSpPr txBox="1"/>
          <p:nvPr>
            <p:ph type="ctrTitle"/>
          </p:nvPr>
        </p:nvSpPr>
        <p:spPr>
          <a:xfrm>
            <a:off x="2912775" y="1884125"/>
            <a:ext cx="6380100" cy="31185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Presentation Template: </a:t>
            </a:r>
            <a:r>
              <a:rPr lang="es-ES" u="sng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14" name="Google Shape;814;p28"/>
          <p:cNvSpPr txBox="1"/>
          <p:nvPr/>
        </p:nvSpPr>
        <p:spPr>
          <a:xfrm>
            <a:off x="3015900" y="5448825"/>
            <a:ext cx="61602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>
                <a:latin typeface="Athiti Medium"/>
                <a:ea typeface="Athiti Medium"/>
                <a:cs typeface="Athiti Medium"/>
                <a:sym typeface="Athiti Medium"/>
              </a:rPr>
              <a:t>Images: Unsplash</a:t>
            </a:r>
            <a:endParaRPr sz="30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latin typeface="Athiti Medium"/>
                <a:ea typeface="Athiti Medium"/>
                <a:cs typeface="Athiti Medium"/>
                <a:sym typeface="Athiti Medium"/>
              </a:rPr>
              <a:t>Please keep this slide or mention us and the other resources used in the footer of a slide.</a:t>
            </a:r>
            <a:endParaRPr sz="30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"/>
          <p:cNvSpPr txBox="1"/>
          <p:nvPr>
            <p:ph type="title"/>
          </p:nvPr>
        </p:nvSpPr>
        <p:spPr>
          <a:xfrm>
            <a:off x="838200" y="593725"/>
            <a:ext cx="99981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Introduce yourself or the company that you represent.</a:t>
            </a:r>
            <a:endParaRPr/>
          </a:p>
        </p:txBody>
      </p:sp>
      <p:sp>
        <p:nvSpPr>
          <p:cNvPr id="137" name="Google Shape;137;p12"/>
          <p:cNvSpPr txBox="1"/>
          <p:nvPr>
            <p:ph idx="1" type="body"/>
          </p:nvPr>
        </p:nvSpPr>
        <p:spPr>
          <a:xfrm>
            <a:off x="5675100" y="2457000"/>
            <a:ext cx="5754900" cy="3804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Lorem ipsum dolor sit amet, consectetuer adipiscing elit. Aenean commodo ligula eget dolor. 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Aenean massa. Cum sociis natoque penatibus et magnis dis parturient montes, nascetur ridiculus mus.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pic>
        <p:nvPicPr>
          <p:cNvPr id="138" name="Google Shape;138;p12"/>
          <p:cNvPicPr preferRelativeResize="0"/>
          <p:nvPr/>
        </p:nvPicPr>
        <p:blipFill rotWithShape="1">
          <a:blip r:embed="rId3">
            <a:alphaModFix/>
          </a:blip>
          <a:srcRect b="7728" l="0" r="0" t="20381"/>
          <a:stretch/>
        </p:blipFill>
        <p:spPr>
          <a:xfrm>
            <a:off x="1151925" y="2521450"/>
            <a:ext cx="3968526" cy="380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3"/>
          <p:cNvSpPr txBox="1"/>
          <p:nvPr>
            <p:ph type="title"/>
          </p:nvPr>
        </p:nvSpPr>
        <p:spPr>
          <a:xfrm>
            <a:off x="565625" y="569450"/>
            <a:ext cx="10948500" cy="897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Add your talking points here. Or a hyperlinked summary of your presentation.</a:t>
            </a:r>
            <a:endParaRPr/>
          </a:p>
        </p:txBody>
      </p:sp>
      <p:sp>
        <p:nvSpPr>
          <p:cNvPr id="144" name="Google Shape;144;p13"/>
          <p:cNvSpPr txBox="1"/>
          <p:nvPr>
            <p:ph idx="1" type="body"/>
          </p:nvPr>
        </p:nvSpPr>
        <p:spPr>
          <a:xfrm>
            <a:off x="4037125" y="2099350"/>
            <a:ext cx="6820200" cy="3416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5BE09"/>
              </a:buClr>
              <a:buSzPts val="3000"/>
              <a:buFont typeface="Athiti Medium"/>
              <a:buChar char="❏"/>
            </a:pPr>
            <a:r>
              <a:rPr lang="es-ES" sz="3000">
                <a:solidFill>
                  <a:srgbClr val="000000"/>
                </a:solidFill>
                <a:uFill>
                  <a:noFill/>
                </a:uFill>
                <a:latin typeface="Athiti Medium"/>
                <a:ea typeface="Athiti Medium"/>
                <a:cs typeface="Athiti Medium"/>
                <a:sym typeface="Athiti Medium"/>
                <a:hlinkClick action="ppaction://hlinkshowjump?jump=nextslide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We will talk about this first.</a:t>
            </a:r>
            <a:endParaRPr sz="3000">
              <a:solidFill>
                <a:srgbClr val="000000"/>
              </a:solidFill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5BE09"/>
              </a:buClr>
              <a:buSzPts val="3000"/>
              <a:buFont typeface="Athiti Medium"/>
              <a:buChar char="❏"/>
            </a:pPr>
            <a:r>
              <a:rPr lang="es-ES" sz="3000">
                <a:latin typeface="Athiti Medium"/>
                <a:ea typeface="Athiti Medium"/>
                <a:cs typeface="Athiti Medium"/>
                <a:sym typeface="Athiti Medium"/>
              </a:rPr>
              <a:t>We will talk about this second.</a:t>
            </a:r>
            <a:endParaRPr sz="30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5BE09"/>
              </a:buClr>
              <a:buSzPts val="3000"/>
              <a:buFont typeface="Athiti Medium"/>
              <a:buChar char="❏"/>
            </a:pPr>
            <a:r>
              <a:rPr lang="es-ES" sz="3000">
                <a:latin typeface="Athiti Medium"/>
                <a:ea typeface="Athiti Medium"/>
                <a:cs typeface="Athiti Medium"/>
                <a:sym typeface="Athiti Medium"/>
              </a:rPr>
              <a:t>We will talk about this last.</a:t>
            </a:r>
            <a:endParaRPr sz="30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"/>
          <p:cNvSpPr txBox="1"/>
          <p:nvPr>
            <p:ph type="ctrTitle"/>
          </p:nvPr>
        </p:nvSpPr>
        <p:spPr>
          <a:xfrm>
            <a:off x="2912775" y="2652600"/>
            <a:ext cx="6380100" cy="1968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/>
              <a:t>We will talk about this first.</a:t>
            </a:r>
            <a:endParaRPr sz="7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You can split your content.</a:t>
            </a:r>
            <a:endParaRPr/>
          </a:p>
        </p:txBody>
      </p:sp>
      <p:sp>
        <p:nvSpPr>
          <p:cNvPr id="155" name="Google Shape;155;p15"/>
          <p:cNvSpPr txBox="1"/>
          <p:nvPr>
            <p:ph idx="1" type="body"/>
          </p:nvPr>
        </p:nvSpPr>
        <p:spPr>
          <a:xfrm>
            <a:off x="6500850" y="2170025"/>
            <a:ext cx="5151900" cy="409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Colors are emotional and evoke feelings. The right colors can help persuade and motivate, they can increase your audience's interest and improve learning comprehension and retention.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sp>
        <p:nvSpPr>
          <p:cNvPr id="156" name="Google Shape;156;p15"/>
          <p:cNvSpPr txBox="1"/>
          <p:nvPr>
            <p:ph idx="2" type="body"/>
          </p:nvPr>
        </p:nvSpPr>
        <p:spPr>
          <a:xfrm>
            <a:off x="450000" y="2170025"/>
            <a:ext cx="5151900" cy="409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Remember that most of our presentation templates allow you to change the colors by editing the master – this works both in PowerPoint and Google Slides – , so you can adapt them to your needs.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Here goes your slide title.</a:t>
            </a:r>
            <a:endParaRPr/>
          </a:p>
        </p:txBody>
      </p:sp>
      <p:sp>
        <p:nvSpPr>
          <p:cNvPr id="162" name="Google Shape;162;p16"/>
          <p:cNvSpPr txBox="1"/>
          <p:nvPr>
            <p:ph idx="1" type="body"/>
          </p:nvPr>
        </p:nvSpPr>
        <p:spPr>
          <a:xfrm>
            <a:off x="4698400" y="2332950"/>
            <a:ext cx="6960300" cy="3080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One of the keys to an effective presentation is keeping it simple, concentrate on your core message.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>
                <a:latin typeface="Athiti Medium"/>
                <a:ea typeface="Athiti Medium"/>
                <a:cs typeface="Athiti Medium"/>
                <a:sym typeface="Athiti Medium"/>
              </a:rPr>
              <a:t>Make it easy for your audience to understand and respond.</a:t>
            </a:r>
            <a:endParaRPr>
              <a:latin typeface="Athiti Medium"/>
              <a:ea typeface="Athiti Medium"/>
              <a:cs typeface="Athiti Medium"/>
              <a:sym typeface="Athiti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/>
          <p:nvPr>
            <p:ph type="ctrTitle"/>
          </p:nvPr>
        </p:nvSpPr>
        <p:spPr>
          <a:xfrm>
            <a:off x="3944875" y="1874425"/>
            <a:ext cx="6501000" cy="3192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Add your main point here.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8"/>
          <p:cNvSpPr txBox="1"/>
          <p:nvPr>
            <p:ph type="ctrTitle"/>
          </p:nvPr>
        </p:nvSpPr>
        <p:spPr>
          <a:xfrm>
            <a:off x="2801875" y="2179225"/>
            <a:ext cx="6501000" cy="3192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GREAT IDEA!</a:t>
            </a:r>
            <a:endParaRPr/>
          </a:p>
        </p:txBody>
      </p:sp>
      <p:grpSp>
        <p:nvGrpSpPr>
          <p:cNvPr id="173" name="Google Shape;173;p18"/>
          <p:cNvGrpSpPr/>
          <p:nvPr/>
        </p:nvGrpSpPr>
        <p:grpSpPr>
          <a:xfrm>
            <a:off x="5753616" y="681554"/>
            <a:ext cx="684782" cy="1045192"/>
            <a:chOff x="3741075" y="1171575"/>
            <a:chExt cx="172650" cy="279725"/>
          </a:xfrm>
        </p:grpSpPr>
        <p:sp>
          <p:nvSpPr>
            <p:cNvPr id="174" name="Google Shape;174;p18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8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8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/>
          <p:nvPr>
            <p:ph type="title"/>
          </p:nvPr>
        </p:nvSpPr>
        <p:spPr>
          <a:xfrm>
            <a:off x="838200" y="593725"/>
            <a:ext cx="10515600" cy="1017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Add your title here.</a:t>
            </a:r>
            <a:endParaRPr/>
          </a:p>
        </p:txBody>
      </p:sp>
      <p:sp>
        <p:nvSpPr>
          <p:cNvPr id="183" name="Google Shape;183;p19"/>
          <p:cNvSpPr txBox="1"/>
          <p:nvPr>
            <p:ph idx="1" type="body"/>
          </p:nvPr>
        </p:nvSpPr>
        <p:spPr>
          <a:xfrm>
            <a:off x="348450" y="2199575"/>
            <a:ext cx="33483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Did you know that pandas don’t hibernate?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When winter approaches, they head lower down their mountain homes to warmer temperatures, where they continue to chomp away on bamboo!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sp>
        <p:nvSpPr>
          <p:cNvPr id="184" name="Google Shape;184;p19"/>
          <p:cNvSpPr txBox="1"/>
          <p:nvPr>
            <p:ph idx="1" type="body"/>
          </p:nvPr>
        </p:nvSpPr>
        <p:spPr>
          <a:xfrm>
            <a:off x="4492425" y="2199575"/>
            <a:ext cx="33483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Did you know that a cat uses its whiskers as feelers to determine if a space is too small to squeeze through?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Also, cats love to sleep. A fifteen-year-old cat has probably spent ten years of its life sleeping.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  <p:sp>
        <p:nvSpPr>
          <p:cNvPr id="185" name="Google Shape;185;p19"/>
          <p:cNvSpPr txBox="1"/>
          <p:nvPr>
            <p:ph idx="1" type="body"/>
          </p:nvPr>
        </p:nvSpPr>
        <p:spPr>
          <a:xfrm>
            <a:off x="8407800" y="2199575"/>
            <a:ext cx="33483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Did you know that elephants can sense storms?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-ES" sz="2400">
                <a:latin typeface="Athiti Medium"/>
                <a:ea typeface="Athiti Medium"/>
                <a:cs typeface="Athiti Medium"/>
                <a:sym typeface="Athiti Medium"/>
              </a:rPr>
              <a:t>Elephants may be able to detect a thunderstorm from hundreds of miles away, and will head towards it, looking for water.</a:t>
            </a:r>
            <a:endParaRPr sz="2400">
              <a:latin typeface="Athiti Medium"/>
              <a:ea typeface="Athiti Medium"/>
              <a:cs typeface="Athiti Medium"/>
              <a:sym typeface="Athiti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0122_Specially_Made_for_Ana_Maria--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F008F"/>
      </a:accent1>
      <a:accent2>
        <a:srgbClr val="F3843F"/>
      </a:accent2>
      <a:accent3>
        <a:srgbClr val="E4FF23"/>
      </a:accent3>
      <a:accent4>
        <a:srgbClr val="7ADEDA"/>
      </a:accent4>
      <a:accent5>
        <a:srgbClr val="F495F1"/>
      </a:accent5>
      <a:accent6>
        <a:srgbClr val="F5BE09"/>
      </a:accent6>
      <a:hlink>
        <a:srgbClr val="171717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