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4633960-7E9F-4131-8708-7CBBD6E2D95E}">
  <a:tblStyle styleId="{E4633960-7E9F-4131-8708-7CBBD6E2D95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the stars come out at night?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{E4633960-7E9F-4131-8708-7CBBD6E2D95E}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astronomía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estudio del espacio exterior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constelación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conjunto de estrellas que forman una imagen si las conectas con líneas imaginarias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día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la parte del día en la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que el Sol está en el cielo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grande y redondo que podemos ver en el cielo nocturno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noche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1"/>
                          </a:highlight>
                        </a:rPr>
                        <a:t>la parte del día en la que el Sol no está en el cielo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estrella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luz brillante que se puede ver en el cielo nocturno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amanecer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aparece el Sol en la mañana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atardecer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Sol se pone en la tarde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telescopio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una herramienta usada para ver objetos distantes más de cerca, por lo regular se usa para observar objetos en el espacio exterior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the stars come out at night?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