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y="13716000" cx="24387025"/>
  <p:notesSz cx="13716000" cy="24387025"/>
  <p:embeddedFontLst>
    <p:embeddedFont>
      <p:font typeface="Inter"/>
      <p:regular r:id="rId24"/>
      <p:bold r:id="rId25"/>
    </p:embeddedFont>
    <p:embeddedFont>
      <p:font typeface="Montserrat ExtraBold"/>
      <p:bold r:id="rId26"/>
      <p:boldItalic r:id="rId27"/>
    </p:embeddedFont>
    <p:embeddedFont>
      <p:font typeface="DM Sans"/>
      <p:bold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0" roundtripDataSignature="AMtx7mizgWEN1rFslj8VSfTWDL2pThSh+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Inter-regular.fntdata"/><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MontserratExtraBold-bold.fntdata"/><Relationship Id="rId25" Type="http://schemas.openxmlformats.org/officeDocument/2006/relationships/font" Target="fonts/Inter-bold.fntdata"/><Relationship Id="rId28" Type="http://schemas.openxmlformats.org/officeDocument/2006/relationships/font" Target="fonts/DMSans-bold.fntdata"/><Relationship Id="rId27" Type="http://schemas.openxmlformats.org/officeDocument/2006/relationships/font" Target="fonts/MontserratExtraBold-bold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DMSans-boldItalic.fntdata"/><Relationship Id="rId7" Type="http://schemas.openxmlformats.org/officeDocument/2006/relationships/slide" Target="slides/slide3.xml"/><Relationship Id="rId8" Type="http://schemas.openxmlformats.org/officeDocument/2006/relationships/slide" Target="slides/slide4.xml"/><Relationship Id="rId3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c6d5ea482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c6d5ea482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c6d5ea4826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c6d5ea4826_0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g2c6d5ea4826_0_1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g2c6d5ea4826_0_1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c6d5ea4826_0_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g2c6d5ea4826_0_1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g2c6d5ea4826_0_1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c6d5ea4826_0_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g2c6d5ea4826_0_1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g2c6d5ea4826_0_1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c6d5ea4826_0_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2c6d5ea4826_0_1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g2c6d5ea4826_0_1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c6d5ea4826_0_1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2c6d5ea4826_0_1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g2c6d5ea4826_0_1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c6d5ea4826_0_1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g2c6d5ea4826_0_1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g2c6d5ea4826_0_1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c6d5ea4826_0_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g2c6d5ea4826_0_2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g2c6d5ea4826_0_2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c6d5ea4826_0_2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g2c6d5ea4826_0_2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g2c6d5ea4826_0_2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c6d5ea4826_0_2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g2c6d5ea4826_0_2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g2c6d5ea4826_0_2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c6d5ea4826_0_2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g2c6d5ea4826_0_2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g2c6d5ea4826_0_2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2c6d5ea4826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g2c6d5ea4826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g2c6d5ea4826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g2c6d5ea4826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 name="Google Shape;35;g2c6d5ea4826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 name="Google Shape;36;g2c6d5ea4826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c6d5ea4826_0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 name="Google Shape;66;g2c6d5ea4826_0_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 name="Google Shape;67;g2c6d5ea4826_0_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c6d5ea4826_0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 name="Google Shape;78;g2c6d5ea4826_0_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 name="Google Shape;79;g2c6d5ea4826_0_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c6d5ea4826_0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g2c6d5ea4826_0_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g2c6d5ea4826_0_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c6d5ea4826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g2c6d5ea4826_0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g2c6d5ea4826_0_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c6d5ea4826_0_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g2c6d5ea4826_0_1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g2c6d5ea4826_0_1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c6d5ea4826_0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g2c6d5ea4826_0_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g2c6d5ea4826_0_1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34.png"/><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4.png"/><Relationship Id="rId6" Type="http://schemas.openxmlformats.org/officeDocument/2006/relationships/image" Target="../media/image81.png"/><Relationship Id="rId7"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41.png"/><Relationship Id="rId5"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76.png"/><Relationship Id="rId5" Type="http://schemas.openxmlformats.org/officeDocument/2006/relationships/image" Target="../media/image55.png"/><Relationship Id="rId6" Type="http://schemas.openxmlformats.org/officeDocument/2006/relationships/image" Target="../media/image7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83.png"/><Relationship Id="rId5"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47.png"/><Relationship Id="rId5" Type="http://schemas.openxmlformats.org/officeDocument/2006/relationships/image" Target="../media/image57.png"/><Relationship Id="rId6" Type="http://schemas.openxmlformats.org/officeDocument/2006/relationships/image" Target="../media/image70.png"/><Relationship Id="rId7" Type="http://schemas.openxmlformats.org/officeDocument/2006/relationships/image" Target="../media/image5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58.png"/><Relationship Id="rId9" Type="http://schemas.openxmlformats.org/officeDocument/2006/relationships/image" Target="../media/image82.png"/><Relationship Id="rId5" Type="http://schemas.openxmlformats.org/officeDocument/2006/relationships/image" Target="../media/image56.png"/><Relationship Id="rId6" Type="http://schemas.openxmlformats.org/officeDocument/2006/relationships/image" Target="../media/image61.png"/><Relationship Id="rId7" Type="http://schemas.openxmlformats.org/officeDocument/2006/relationships/image" Target="../media/image75.png"/><Relationship Id="rId8" Type="http://schemas.openxmlformats.org/officeDocument/2006/relationships/image" Target="../media/image5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68.png"/><Relationship Id="rId5" Type="http://schemas.openxmlformats.org/officeDocument/2006/relationships/image" Target="../media/image67.png"/><Relationship Id="rId6" Type="http://schemas.openxmlformats.org/officeDocument/2006/relationships/image" Target="../media/image64.png"/><Relationship Id="rId7" Type="http://schemas.openxmlformats.org/officeDocument/2006/relationships/image" Target="../media/image6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7.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71.png"/><Relationship Id="rId5" Type="http://schemas.openxmlformats.org/officeDocument/2006/relationships/image" Target="../media/image80.png"/><Relationship Id="rId6" Type="http://schemas.openxmlformats.org/officeDocument/2006/relationships/image" Target="../media/image8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png"/><Relationship Id="rId4" Type="http://schemas.openxmlformats.org/officeDocument/2006/relationships/hyperlink" Target="https://unsplash.com/" TargetMode="External"/><Relationship Id="rId10" Type="http://schemas.openxmlformats.org/officeDocument/2006/relationships/image" Target="../media/image85.png"/><Relationship Id="rId9" Type="http://schemas.openxmlformats.org/officeDocument/2006/relationships/image" Target="../media/image73.png"/><Relationship Id="rId5" Type="http://schemas.openxmlformats.org/officeDocument/2006/relationships/image" Target="../media/image86.png"/><Relationship Id="rId6" Type="http://schemas.openxmlformats.org/officeDocument/2006/relationships/image" Target="../media/image74.png"/><Relationship Id="rId7" Type="http://schemas.openxmlformats.org/officeDocument/2006/relationships/image" Target="../media/image77.png"/><Relationship Id="rId8" Type="http://schemas.openxmlformats.org/officeDocument/2006/relationships/image" Target="../media/image7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7.png"/><Relationship Id="rId5"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10.png"/><Relationship Id="rId6"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5.png"/><Relationship Id="rId7" Type="http://schemas.openxmlformats.org/officeDocument/2006/relationships/image" Target="../media/image52.png"/><Relationship Id="rId8"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28.png"/><Relationship Id="rId5" Type="http://schemas.openxmlformats.org/officeDocument/2006/relationships/image" Target="../media/image50.png"/><Relationship Id="rId6" Type="http://schemas.openxmlformats.org/officeDocument/2006/relationships/image" Target="../media/image13.png"/><Relationship Id="rId7" Type="http://schemas.openxmlformats.org/officeDocument/2006/relationships/image" Target="../media/image33.png"/><Relationship Id="rId8"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32.png"/><Relationship Id="rId6" Type="http://schemas.openxmlformats.org/officeDocument/2006/relationships/image" Target="../media/image23.png"/><Relationship Id="rId7" Type="http://schemas.openxmlformats.org/officeDocument/2006/relationships/image" Target="../media/image6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1.png"/><Relationship Id="rId4" Type="http://schemas.openxmlformats.org/officeDocument/2006/relationships/image" Target="../media/image65.png"/><Relationship Id="rId5" Type="http://schemas.openxmlformats.org/officeDocument/2006/relationships/image" Target="../media/image30.png"/><Relationship Id="rId6" Type="http://schemas.openxmlformats.org/officeDocument/2006/relationships/image" Target="../media/image51.png"/><Relationship Id="rId7"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79.png"/><Relationship Id="rId5"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46.png"/><Relationship Id="rId5"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 name="Shape 15"/>
        <p:cNvGrpSpPr/>
        <p:nvPr/>
      </p:nvGrpSpPr>
      <p:grpSpPr>
        <a:xfrm>
          <a:off x="0" y="0"/>
          <a:ext cx="0" cy="0"/>
          <a:chOff x="0" y="0"/>
          <a:chExt cx="0" cy="0"/>
        </a:xfrm>
      </p:grpSpPr>
      <p:sp>
        <p:nvSpPr>
          <p:cNvPr id="16" name="Google Shape;16;g2c6d5ea4826_0_0"/>
          <p:cNvSpPr/>
          <p:nvPr/>
        </p:nvSpPr>
        <p:spPr>
          <a:xfrm>
            <a:off x="-5194949" y="3352800"/>
            <a:ext cx="16994700" cy="6324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8000"/>
              <a:buFont typeface="Montserrat ExtraBold"/>
              <a:buNone/>
            </a:pPr>
            <a:r>
              <a:rPr b="0" i="0" lang="en-US" sz="18000" u="none" cap="none" strike="noStrike">
                <a:solidFill>
                  <a:srgbClr val="272727"/>
                </a:solidFill>
                <a:latin typeface="Montserrat ExtraBold"/>
                <a:ea typeface="Montserrat ExtraBold"/>
                <a:cs typeface="Montserrat ExtraBold"/>
                <a:sym typeface="Montserrat ExtraBold"/>
              </a:rPr>
              <a:t>PHOTO COLLAGE </a:t>
            </a:r>
            <a:endParaRPr b="0" i="0" sz="18000" u="none" cap="none" strike="noStrike">
              <a:solidFill>
                <a:schemeClr val="dk1"/>
              </a:solidFill>
              <a:latin typeface="Calibri"/>
              <a:ea typeface="Calibri"/>
              <a:cs typeface="Calibri"/>
              <a:sym typeface="Calibri"/>
            </a:endParaRPr>
          </a:p>
        </p:txBody>
      </p:sp>
      <p:sp>
        <p:nvSpPr>
          <p:cNvPr id="17" name="Google Shape;17;g2c6d5ea4826_0_0"/>
          <p:cNvSpPr/>
          <p:nvPr/>
        </p:nvSpPr>
        <p:spPr>
          <a:xfrm>
            <a:off x="262499" y="9271000"/>
            <a:ext cx="11346900" cy="237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FREE PRESENTATION TEMPLATE BY EATEMP</a:t>
            </a:r>
            <a:endParaRPr b="0" i="0" sz="6400" u="none" cap="none" strike="noStrike">
              <a:solidFill>
                <a:schemeClr val="dk1"/>
              </a:solidFill>
              <a:latin typeface="Calibri"/>
              <a:ea typeface="Calibri"/>
              <a:cs typeface="Calibri"/>
              <a:sym typeface="Calibri"/>
            </a:endParaRPr>
          </a:p>
        </p:txBody>
      </p:sp>
      <p:pic>
        <p:nvPicPr>
          <p:cNvPr descr=" " id="18" name="Google Shape;18;g2c6d5ea4826_0_0"/>
          <p:cNvPicPr preferRelativeResize="0"/>
          <p:nvPr/>
        </p:nvPicPr>
        <p:blipFill rotWithShape="1">
          <a:blip r:embed="rId3">
            <a:alphaModFix/>
          </a:blip>
          <a:srcRect b="0" l="0" r="0" t="0"/>
          <a:stretch/>
        </p:blipFill>
        <p:spPr>
          <a:xfrm>
            <a:off x="8598975" y="2336800"/>
            <a:ext cx="3200800" cy="1016000"/>
          </a:xfrm>
          <a:prstGeom prst="rect">
            <a:avLst/>
          </a:prstGeom>
          <a:noFill/>
          <a:ln>
            <a:noFill/>
          </a:ln>
        </p:spPr>
      </p:pic>
      <p:pic>
        <p:nvPicPr>
          <p:cNvPr descr=" " id="19" name="Google Shape;19;g2c6d5ea4826_0_0"/>
          <p:cNvPicPr preferRelativeResize="0"/>
          <p:nvPr/>
        </p:nvPicPr>
        <p:blipFill rotWithShape="1">
          <a:blip r:embed="rId4">
            <a:alphaModFix/>
          </a:blip>
          <a:srcRect b="0" l="0" r="0" t="0"/>
          <a:stretch/>
        </p:blipFill>
        <p:spPr>
          <a:xfrm>
            <a:off x="13323965" y="419100"/>
            <a:ext cx="10643930" cy="7696200"/>
          </a:xfrm>
          <a:prstGeom prst="rect">
            <a:avLst/>
          </a:prstGeom>
          <a:noFill/>
          <a:ln>
            <a:noFill/>
          </a:ln>
        </p:spPr>
      </p:pic>
      <p:pic>
        <p:nvPicPr>
          <p:cNvPr descr=" " id="20" name="Google Shape;20;g2c6d5ea4826_0_0"/>
          <p:cNvPicPr preferRelativeResize="0"/>
          <p:nvPr/>
        </p:nvPicPr>
        <p:blipFill rotWithShape="1">
          <a:blip r:embed="rId5">
            <a:alphaModFix/>
          </a:blip>
          <a:srcRect b="0" l="0" r="0" t="0"/>
          <a:stretch/>
        </p:blipFill>
        <p:spPr>
          <a:xfrm>
            <a:off x="13323965" y="8509000"/>
            <a:ext cx="5893537" cy="4787900"/>
          </a:xfrm>
          <a:prstGeom prst="rect">
            <a:avLst/>
          </a:prstGeom>
          <a:noFill/>
          <a:ln>
            <a:noFill/>
          </a:ln>
        </p:spPr>
      </p:pic>
      <p:pic>
        <p:nvPicPr>
          <p:cNvPr descr=" " id="21" name="Google Shape;21;g2c6d5ea4826_0_0"/>
          <p:cNvPicPr preferRelativeResize="0"/>
          <p:nvPr/>
        </p:nvPicPr>
        <p:blipFill rotWithShape="1">
          <a:blip r:embed="rId6">
            <a:alphaModFix/>
          </a:blip>
          <a:srcRect b="0" l="0" r="0" t="0"/>
          <a:stretch/>
        </p:blipFill>
        <p:spPr>
          <a:xfrm>
            <a:off x="19573146" y="8509000"/>
            <a:ext cx="4394749" cy="4737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8" name="Shape 158"/>
        <p:cNvGrpSpPr/>
        <p:nvPr/>
      </p:nvGrpSpPr>
      <p:grpSpPr>
        <a:xfrm>
          <a:off x="0" y="0"/>
          <a:ext cx="0" cy="0"/>
          <a:chOff x="0" y="0"/>
          <a:chExt cx="0" cy="0"/>
        </a:xfrm>
      </p:grpSpPr>
      <p:pic>
        <p:nvPicPr>
          <p:cNvPr descr=" " id="159" name="Google Shape;159;g2c6d5ea4826_0_134"/>
          <p:cNvPicPr preferRelativeResize="0"/>
          <p:nvPr/>
        </p:nvPicPr>
        <p:blipFill rotWithShape="1">
          <a:blip r:embed="rId3">
            <a:alphaModFix/>
          </a:blip>
          <a:srcRect b="0" l="0" r="0" t="0"/>
          <a:stretch/>
        </p:blipFill>
        <p:spPr>
          <a:xfrm>
            <a:off x="508063" y="1104900"/>
            <a:ext cx="4928216" cy="7099300"/>
          </a:xfrm>
          <a:prstGeom prst="rect">
            <a:avLst/>
          </a:prstGeom>
          <a:noFill/>
          <a:ln>
            <a:noFill/>
          </a:ln>
        </p:spPr>
      </p:pic>
      <p:pic>
        <p:nvPicPr>
          <p:cNvPr descr=" " id="160" name="Google Shape;160;g2c6d5ea4826_0_134"/>
          <p:cNvPicPr preferRelativeResize="0"/>
          <p:nvPr/>
        </p:nvPicPr>
        <p:blipFill rotWithShape="1">
          <a:blip r:embed="rId4">
            <a:alphaModFix/>
          </a:blip>
          <a:srcRect b="0" l="0" r="0" t="0"/>
          <a:stretch/>
        </p:blipFill>
        <p:spPr>
          <a:xfrm>
            <a:off x="5791924" y="1104900"/>
            <a:ext cx="4928216" cy="7099300"/>
          </a:xfrm>
          <a:prstGeom prst="rect">
            <a:avLst/>
          </a:prstGeom>
          <a:noFill/>
          <a:ln>
            <a:noFill/>
          </a:ln>
        </p:spPr>
      </p:pic>
      <p:pic>
        <p:nvPicPr>
          <p:cNvPr descr=" " id="161" name="Google Shape;161;g2c6d5ea4826_0_134"/>
          <p:cNvPicPr preferRelativeResize="0"/>
          <p:nvPr/>
        </p:nvPicPr>
        <p:blipFill rotWithShape="1">
          <a:blip r:embed="rId5">
            <a:alphaModFix/>
          </a:blip>
          <a:srcRect b="0" l="0" r="0" t="0"/>
          <a:stretch/>
        </p:blipFill>
        <p:spPr>
          <a:xfrm>
            <a:off x="11075784" y="1104900"/>
            <a:ext cx="4928216" cy="7099300"/>
          </a:xfrm>
          <a:prstGeom prst="rect">
            <a:avLst/>
          </a:prstGeom>
          <a:noFill/>
          <a:ln>
            <a:noFill/>
          </a:ln>
        </p:spPr>
      </p:pic>
      <p:pic>
        <p:nvPicPr>
          <p:cNvPr descr=" " id="162" name="Google Shape;162;g2c6d5ea4826_0_134"/>
          <p:cNvPicPr preferRelativeResize="0"/>
          <p:nvPr/>
        </p:nvPicPr>
        <p:blipFill rotWithShape="1">
          <a:blip r:embed="rId6">
            <a:alphaModFix/>
          </a:blip>
          <a:srcRect b="0" l="0" r="0" t="0"/>
          <a:stretch/>
        </p:blipFill>
        <p:spPr>
          <a:xfrm>
            <a:off x="16359645" y="1104900"/>
            <a:ext cx="7011276" cy="11099800"/>
          </a:xfrm>
          <a:prstGeom prst="rect">
            <a:avLst/>
          </a:prstGeom>
          <a:noFill/>
          <a:ln>
            <a:noFill/>
          </a:ln>
        </p:spPr>
      </p:pic>
      <p:sp>
        <p:nvSpPr>
          <p:cNvPr id="163" name="Google Shape;163;g2c6d5ea4826_0_134"/>
          <p:cNvSpPr/>
          <p:nvPr/>
        </p:nvSpPr>
        <p:spPr>
          <a:xfrm>
            <a:off x="508063" y="8648700"/>
            <a:ext cx="19518000" cy="450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Montserrat ExtraBold"/>
              <a:buNone/>
            </a:pPr>
            <a:r>
              <a:rPr b="0" i="0" lang="en-US" sz="12800" u="none" cap="none" strike="noStrike">
                <a:solidFill>
                  <a:srgbClr val="000000"/>
                </a:solidFill>
                <a:latin typeface="Montserrat ExtraBold"/>
                <a:ea typeface="Montserrat ExtraBold"/>
                <a:cs typeface="Montserrat ExtraBold"/>
                <a:sym typeface="Montserrat ExtraBold"/>
              </a:rPr>
              <a:t>EXPLORATION OF THE INNER SELF</a:t>
            </a:r>
            <a:endParaRPr b="0" i="0" sz="12800" u="none" cap="none" strike="noStrike">
              <a:solidFill>
                <a:schemeClr val="dk1"/>
              </a:solidFill>
              <a:latin typeface="Calibri"/>
              <a:ea typeface="Calibri"/>
              <a:cs typeface="Calibri"/>
              <a:sym typeface="Calibri"/>
            </a:endParaRPr>
          </a:p>
        </p:txBody>
      </p:sp>
      <p:sp>
        <p:nvSpPr>
          <p:cNvPr id="164" name="Google Shape;164;g2c6d5ea4826_0_1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5" name="Google Shape;165;g2c6d5ea4826_0_13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0" name="Shape 170"/>
        <p:cNvGrpSpPr/>
        <p:nvPr/>
      </p:nvGrpSpPr>
      <p:grpSpPr>
        <a:xfrm>
          <a:off x="0" y="0"/>
          <a:ext cx="0" cy="0"/>
          <a:chOff x="0" y="0"/>
          <a:chExt cx="0" cy="0"/>
        </a:xfrm>
      </p:grpSpPr>
      <p:sp>
        <p:nvSpPr>
          <p:cNvPr id="171" name="Google Shape;171;g2c6d5ea4826_0_14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2" name="Google Shape;172;g2c6d5ea4826_0_145"/>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173" name="Google Shape;173;g2c6d5ea4826_0_145"/>
          <p:cNvPicPr preferRelativeResize="0"/>
          <p:nvPr/>
        </p:nvPicPr>
        <p:blipFill rotWithShape="1">
          <a:blip r:embed="rId4">
            <a:alphaModFix/>
          </a:blip>
          <a:srcRect b="0" l="0" r="0" t="0"/>
          <a:stretch/>
        </p:blipFill>
        <p:spPr>
          <a:xfrm>
            <a:off x="7773372" y="1841500"/>
            <a:ext cx="5817327" cy="10033000"/>
          </a:xfrm>
          <a:prstGeom prst="rect">
            <a:avLst/>
          </a:prstGeom>
          <a:noFill/>
          <a:ln>
            <a:noFill/>
          </a:ln>
        </p:spPr>
      </p:pic>
      <p:pic>
        <p:nvPicPr>
          <p:cNvPr descr=" " id="174" name="Google Shape;174;g2c6d5ea4826_0_145"/>
          <p:cNvPicPr preferRelativeResize="0"/>
          <p:nvPr/>
        </p:nvPicPr>
        <p:blipFill rotWithShape="1">
          <a:blip r:embed="rId5">
            <a:alphaModFix/>
          </a:blip>
          <a:srcRect b="0" l="0" r="0" t="0"/>
          <a:stretch/>
        </p:blipFill>
        <p:spPr>
          <a:xfrm>
            <a:off x="14047956" y="1841500"/>
            <a:ext cx="8827603" cy="10033000"/>
          </a:xfrm>
          <a:prstGeom prst="rect">
            <a:avLst/>
          </a:prstGeom>
          <a:noFill/>
          <a:ln>
            <a:noFill/>
          </a:ln>
        </p:spPr>
      </p:pic>
      <p:sp>
        <p:nvSpPr>
          <p:cNvPr id="175" name="Google Shape;175;g2c6d5ea4826_0_145"/>
          <p:cNvSpPr/>
          <p:nvPr/>
        </p:nvSpPr>
        <p:spPr>
          <a:xfrm>
            <a:off x="2142334" y="10820400"/>
            <a:ext cx="155298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8000"/>
              <a:buFont typeface="Montserrat ExtraBold"/>
              <a:buNone/>
            </a:pPr>
            <a:r>
              <a:rPr b="0" i="0" lang="en-US" sz="8000" u="none" cap="none" strike="noStrike">
                <a:solidFill>
                  <a:srgbClr val="000000"/>
                </a:solidFill>
                <a:latin typeface="Montserrat ExtraBold"/>
                <a:ea typeface="Montserrat ExtraBold"/>
                <a:cs typeface="Montserrat ExtraBold"/>
                <a:sym typeface="Montserrat ExtraBold"/>
              </a:rPr>
              <a:t>THE ART OF ENCHANTMENT</a:t>
            </a:r>
            <a:endParaRPr b="0" i="0" sz="8000" u="none" cap="none" strike="noStrike">
              <a:solidFill>
                <a:schemeClr val="dk1"/>
              </a:solidFill>
              <a:latin typeface="Calibri"/>
              <a:ea typeface="Calibri"/>
              <a:cs typeface="Calibri"/>
              <a:sym typeface="Calibri"/>
            </a:endParaRPr>
          </a:p>
        </p:txBody>
      </p:sp>
      <p:sp>
        <p:nvSpPr>
          <p:cNvPr id="176" name="Google Shape;176;g2c6d5ea4826_0_145"/>
          <p:cNvSpPr/>
          <p:nvPr/>
        </p:nvSpPr>
        <p:spPr>
          <a:xfrm>
            <a:off x="2311689" y="4660900"/>
            <a:ext cx="4326900" cy="386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A magical being with the power to cast spells and create illusions, often sought for bringing wonder and magic into people's lives.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1" name="Shape 181"/>
        <p:cNvGrpSpPr/>
        <p:nvPr/>
      </p:nvGrpSpPr>
      <p:grpSpPr>
        <a:xfrm>
          <a:off x="0" y="0"/>
          <a:ext cx="0" cy="0"/>
          <a:chOff x="0" y="0"/>
          <a:chExt cx="0" cy="0"/>
        </a:xfrm>
      </p:grpSpPr>
      <p:sp>
        <p:nvSpPr>
          <p:cNvPr id="182" name="Google Shape;182;g2c6d5ea4826_0_15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3" name="Google Shape;183;g2c6d5ea4826_0_155"/>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184" name="Google Shape;184;g2c6d5ea4826_0_155"/>
          <p:cNvPicPr preferRelativeResize="0"/>
          <p:nvPr/>
        </p:nvPicPr>
        <p:blipFill rotWithShape="1">
          <a:blip r:embed="rId4">
            <a:alphaModFix/>
          </a:blip>
          <a:srcRect b="0" l="0" r="0" t="0"/>
          <a:stretch/>
        </p:blipFill>
        <p:spPr>
          <a:xfrm>
            <a:off x="7481235" y="673100"/>
            <a:ext cx="6084060" cy="12369800"/>
          </a:xfrm>
          <a:prstGeom prst="rect">
            <a:avLst/>
          </a:prstGeom>
          <a:noFill/>
          <a:ln>
            <a:noFill/>
          </a:ln>
        </p:spPr>
      </p:pic>
      <p:pic>
        <p:nvPicPr>
          <p:cNvPr descr=" " id="185" name="Google Shape;185;g2c6d5ea4826_0_155"/>
          <p:cNvPicPr preferRelativeResize="0"/>
          <p:nvPr/>
        </p:nvPicPr>
        <p:blipFill rotWithShape="1">
          <a:blip r:embed="rId5">
            <a:alphaModFix/>
          </a:blip>
          <a:srcRect b="0" l="0" r="0" t="0"/>
          <a:stretch/>
        </p:blipFill>
        <p:spPr>
          <a:xfrm>
            <a:off x="990724" y="673100"/>
            <a:ext cx="6084060" cy="4737100"/>
          </a:xfrm>
          <a:prstGeom prst="rect">
            <a:avLst/>
          </a:prstGeom>
          <a:noFill/>
          <a:ln>
            <a:noFill/>
          </a:ln>
        </p:spPr>
      </p:pic>
      <p:pic>
        <p:nvPicPr>
          <p:cNvPr descr=" " id="186" name="Google Shape;186;g2c6d5ea4826_0_155"/>
          <p:cNvPicPr preferRelativeResize="0"/>
          <p:nvPr/>
        </p:nvPicPr>
        <p:blipFill rotWithShape="1">
          <a:blip r:embed="rId6">
            <a:alphaModFix/>
          </a:blip>
          <a:srcRect b="0" l="0" r="0" t="0"/>
          <a:stretch/>
        </p:blipFill>
        <p:spPr>
          <a:xfrm>
            <a:off x="990724" y="5880100"/>
            <a:ext cx="6084060" cy="7162800"/>
          </a:xfrm>
          <a:prstGeom prst="rect">
            <a:avLst/>
          </a:prstGeom>
          <a:noFill/>
          <a:ln>
            <a:noFill/>
          </a:ln>
        </p:spPr>
      </p:pic>
      <p:sp>
        <p:nvSpPr>
          <p:cNvPr id="187" name="Google Shape;187;g2c6d5ea4826_0_155"/>
          <p:cNvSpPr/>
          <p:nvPr/>
        </p:nvSpPr>
        <p:spPr>
          <a:xfrm>
            <a:off x="14543318" y="1651000"/>
            <a:ext cx="75660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Montserrat ExtraBold"/>
              <a:buNone/>
            </a:pPr>
            <a:r>
              <a:rPr b="0" i="0" lang="en-US" sz="8000" u="none" cap="none" strike="noStrike">
                <a:solidFill>
                  <a:srgbClr val="0E0E0E"/>
                </a:solidFill>
                <a:latin typeface="Montserrat ExtraBold"/>
                <a:ea typeface="Montserrat ExtraBold"/>
                <a:cs typeface="Montserrat ExtraBold"/>
                <a:sym typeface="Montserrat ExtraBold"/>
              </a:rPr>
              <a:t>SOME DATA</a:t>
            </a:r>
            <a:endParaRPr b="0" i="0" sz="8000" u="none" cap="none" strike="noStrike">
              <a:solidFill>
                <a:schemeClr val="dk1"/>
              </a:solidFill>
              <a:latin typeface="Calibri"/>
              <a:ea typeface="Calibri"/>
              <a:cs typeface="Calibri"/>
              <a:sym typeface="Calibri"/>
            </a:endParaRPr>
          </a:p>
        </p:txBody>
      </p:sp>
      <p:sp>
        <p:nvSpPr>
          <p:cNvPr id="188" name="Google Shape;188;g2c6d5ea4826_0_155"/>
          <p:cNvSpPr/>
          <p:nvPr/>
        </p:nvSpPr>
        <p:spPr>
          <a:xfrm>
            <a:off x="14543318" y="3543300"/>
            <a:ext cx="7875000" cy="756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c6d5ea4826_0_155"/>
          <p:cNvSpPr/>
          <p:nvPr/>
        </p:nvSpPr>
        <p:spPr>
          <a:xfrm>
            <a:off x="14543318" y="3543300"/>
            <a:ext cx="78750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c6d5ea4826_0_155"/>
          <p:cNvSpPr/>
          <p:nvPr/>
        </p:nvSpPr>
        <p:spPr>
          <a:xfrm>
            <a:off x="14543318" y="3543300"/>
            <a:ext cx="34422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c6d5ea4826_0_155"/>
          <p:cNvSpPr/>
          <p:nvPr/>
        </p:nvSpPr>
        <p:spPr>
          <a:xfrm>
            <a:off x="14543318" y="3543300"/>
            <a:ext cx="3984000" cy="252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ontserrat ExtraBold"/>
              <a:buNone/>
            </a:pPr>
            <a:r>
              <a:rPr b="0" i="0" lang="en-US" sz="12800" u="none" cap="none" strike="noStrike">
                <a:solidFill>
                  <a:srgbClr val="272727"/>
                </a:solidFill>
                <a:latin typeface="Montserrat ExtraBold"/>
                <a:ea typeface="Montserrat ExtraBold"/>
                <a:cs typeface="Montserrat ExtraBold"/>
                <a:sym typeface="Montserrat ExtraBold"/>
              </a:rPr>
              <a:t>75%</a:t>
            </a:r>
            <a:endParaRPr b="0" i="0" sz="12800" u="none" cap="none" strike="noStrike">
              <a:solidFill>
                <a:schemeClr val="dk1"/>
              </a:solidFill>
              <a:latin typeface="Calibri"/>
              <a:ea typeface="Calibri"/>
              <a:cs typeface="Calibri"/>
              <a:sym typeface="Calibri"/>
            </a:endParaRPr>
          </a:p>
        </p:txBody>
      </p:sp>
      <p:sp>
        <p:nvSpPr>
          <p:cNvPr id="192" name="Google Shape;192;g2c6d5ea4826_0_155"/>
          <p:cNvSpPr/>
          <p:nvPr/>
        </p:nvSpPr>
        <p:spPr>
          <a:xfrm>
            <a:off x="14543318" y="5829300"/>
            <a:ext cx="7875000" cy="119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c6d5ea4826_0_155"/>
          <p:cNvSpPr/>
          <p:nvPr/>
        </p:nvSpPr>
        <p:spPr>
          <a:xfrm>
            <a:off x="14543318" y="5829300"/>
            <a:ext cx="80274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ntserrat ExtraBold"/>
              <a:buNone/>
            </a:pPr>
            <a:r>
              <a:rPr b="0" i="0" lang="en-US" sz="3600" u="none" cap="none" strike="noStrike">
                <a:solidFill>
                  <a:srgbClr val="0E0E0E"/>
                </a:solidFill>
                <a:latin typeface="Montserrat ExtraBold"/>
                <a:ea typeface="Montserrat ExtraBold"/>
                <a:cs typeface="Montserrat ExtraBold"/>
                <a:sym typeface="Montserrat ExtraBold"/>
              </a:rPr>
              <a:t>ENCHANTED CREATURES</a:t>
            </a:r>
            <a:endParaRPr b="0" i="0" sz="3600" u="none" cap="none" strike="noStrike">
              <a:solidFill>
                <a:schemeClr val="dk1"/>
              </a:solidFill>
              <a:latin typeface="Calibri"/>
              <a:ea typeface="Calibri"/>
              <a:cs typeface="Calibri"/>
              <a:sym typeface="Calibri"/>
            </a:endParaRPr>
          </a:p>
        </p:txBody>
      </p:sp>
      <p:sp>
        <p:nvSpPr>
          <p:cNvPr id="194" name="Google Shape;194;g2c6d5ea4826_0_155"/>
          <p:cNvSpPr/>
          <p:nvPr/>
        </p:nvSpPr>
        <p:spPr>
          <a:xfrm>
            <a:off x="14543318" y="64897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195" name="Google Shape;195;g2c6d5ea4826_0_155"/>
          <p:cNvSpPr/>
          <p:nvPr/>
        </p:nvSpPr>
        <p:spPr>
          <a:xfrm>
            <a:off x="14543318" y="7632700"/>
            <a:ext cx="78750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c6d5ea4826_0_155"/>
          <p:cNvSpPr/>
          <p:nvPr/>
        </p:nvSpPr>
        <p:spPr>
          <a:xfrm>
            <a:off x="14543318" y="7632700"/>
            <a:ext cx="36327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c6d5ea4826_0_155"/>
          <p:cNvSpPr/>
          <p:nvPr/>
        </p:nvSpPr>
        <p:spPr>
          <a:xfrm>
            <a:off x="14543318" y="7632700"/>
            <a:ext cx="4174500" cy="252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ontserrat ExtraBold"/>
              <a:buNone/>
            </a:pPr>
            <a:r>
              <a:rPr b="0" i="0" lang="en-US" sz="12800" u="none" cap="none" strike="noStrike">
                <a:solidFill>
                  <a:srgbClr val="272727"/>
                </a:solidFill>
                <a:latin typeface="Montserrat ExtraBold"/>
                <a:ea typeface="Montserrat ExtraBold"/>
                <a:cs typeface="Montserrat ExtraBold"/>
                <a:sym typeface="Montserrat ExtraBold"/>
              </a:rPr>
              <a:t>60%</a:t>
            </a:r>
            <a:endParaRPr b="0" i="0" sz="12800" u="none" cap="none" strike="noStrike">
              <a:solidFill>
                <a:schemeClr val="dk1"/>
              </a:solidFill>
              <a:latin typeface="Calibri"/>
              <a:ea typeface="Calibri"/>
              <a:cs typeface="Calibri"/>
              <a:sym typeface="Calibri"/>
            </a:endParaRPr>
          </a:p>
        </p:txBody>
      </p:sp>
      <p:sp>
        <p:nvSpPr>
          <p:cNvPr id="198" name="Google Shape;198;g2c6d5ea4826_0_155"/>
          <p:cNvSpPr/>
          <p:nvPr/>
        </p:nvSpPr>
        <p:spPr>
          <a:xfrm>
            <a:off x="14543318" y="9918700"/>
            <a:ext cx="7875000" cy="119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c6d5ea4826_0_155"/>
          <p:cNvSpPr/>
          <p:nvPr/>
        </p:nvSpPr>
        <p:spPr>
          <a:xfrm>
            <a:off x="14543318" y="9918700"/>
            <a:ext cx="80274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ntserrat ExtraBold"/>
              <a:buNone/>
            </a:pPr>
            <a:r>
              <a:rPr b="0" i="0" lang="en-US" sz="3600" u="none" cap="none" strike="noStrike">
                <a:solidFill>
                  <a:srgbClr val="0E0E0E"/>
                </a:solidFill>
                <a:latin typeface="Montserrat ExtraBold"/>
                <a:ea typeface="Montserrat ExtraBold"/>
                <a:cs typeface="Montserrat ExtraBold"/>
                <a:sym typeface="Montserrat ExtraBold"/>
              </a:rPr>
              <a:t>MAGIC-WIELDING INDIVIDUALS</a:t>
            </a:r>
            <a:endParaRPr b="0" i="0" sz="3600" u="none" cap="none" strike="noStrike">
              <a:solidFill>
                <a:schemeClr val="dk1"/>
              </a:solidFill>
              <a:latin typeface="Calibri"/>
              <a:ea typeface="Calibri"/>
              <a:cs typeface="Calibri"/>
              <a:sym typeface="Calibri"/>
            </a:endParaRPr>
          </a:p>
        </p:txBody>
      </p:sp>
      <p:sp>
        <p:nvSpPr>
          <p:cNvPr id="200" name="Google Shape;200;g2c6d5ea4826_0_155"/>
          <p:cNvSpPr/>
          <p:nvPr/>
        </p:nvSpPr>
        <p:spPr>
          <a:xfrm>
            <a:off x="14543318" y="105791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5" name="Shape 205"/>
        <p:cNvGrpSpPr/>
        <p:nvPr/>
      </p:nvGrpSpPr>
      <p:grpSpPr>
        <a:xfrm>
          <a:off x="0" y="0"/>
          <a:ext cx="0" cy="0"/>
          <a:chOff x="0" y="0"/>
          <a:chExt cx="0" cy="0"/>
        </a:xfrm>
      </p:grpSpPr>
      <p:sp>
        <p:nvSpPr>
          <p:cNvPr id="206" name="Google Shape;206;g2c6d5ea4826_0_1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7" name="Google Shape;207;g2c6d5ea4826_0_178"/>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208" name="Google Shape;208;g2c6d5ea4826_0_178"/>
          <p:cNvPicPr preferRelativeResize="0"/>
          <p:nvPr/>
        </p:nvPicPr>
        <p:blipFill rotWithShape="1">
          <a:blip r:embed="rId4">
            <a:alphaModFix/>
          </a:blip>
          <a:srcRect b="0" l="0" r="0" t="0"/>
          <a:stretch/>
        </p:blipFill>
        <p:spPr>
          <a:xfrm>
            <a:off x="13222353" y="1143000"/>
            <a:ext cx="9932641" cy="11430000"/>
          </a:xfrm>
          <a:prstGeom prst="rect">
            <a:avLst/>
          </a:prstGeom>
          <a:noFill/>
          <a:ln>
            <a:noFill/>
          </a:ln>
        </p:spPr>
      </p:pic>
      <p:pic>
        <p:nvPicPr>
          <p:cNvPr descr=" " id="209" name="Google Shape;209;g2c6d5ea4826_0_178"/>
          <p:cNvPicPr preferRelativeResize="0"/>
          <p:nvPr/>
        </p:nvPicPr>
        <p:blipFill rotWithShape="1">
          <a:blip r:embed="rId5">
            <a:alphaModFix/>
          </a:blip>
          <a:srcRect b="0" l="0" r="0" t="0"/>
          <a:stretch/>
        </p:blipFill>
        <p:spPr>
          <a:xfrm>
            <a:off x="0" y="0"/>
            <a:ext cx="7265308" cy="13716000"/>
          </a:xfrm>
          <a:prstGeom prst="rect">
            <a:avLst/>
          </a:prstGeom>
          <a:noFill/>
          <a:ln>
            <a:noFill/>
          </a:ln>
        </p:spPr>
      </p:pic>
      <p:sp>
        <p:nvSpPr>
          <p:cNvPr id="210" name="Google Shape;210;g2c6d5ea4826_0_178"/>
          <p:cNvSpPr/>
          <p:nvPr/>
        </p:nvSpPr>
        <p:spPr>
          <a:xfrm>
            <a:off x="7235671" y="4368800"/>
            <a:ext cx="5698800" cy="5317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8000"/>
              <a:buFont typeface="Montserrat ExtraBold"/>
              <a:buNone/>
            </a:pPr>
            <a:r>
              <a:rPr b="0" i="0" lang="en-US" sz="8000" u="none" cap="none" strike="noStrike">
                <a:solidFill>
                  <a:srgbClr val="000000"/>
                </a:solidFill>
                <a:latin typeface="Montserrat ExtraBold"/>
                <a:ea typeface="Montserrat ExtraBold"/>
                <a:cs typeface="Montserrat ExtraBold"/>
                <a:sym typeface="Montserrat ExtraBold"/>
              </a:rPr>
              <a:t>AND TWO MAGIC PICTURES</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5" name="Shape 215"/>
        <p:cNvGrpSpPr/>
        <p:nvPr/>
      </p:nvGrpSpPr>
      <p:grpSpPr>
        <a:xfrm>
          <a:off x="0" y="0"/>
          <a:ext cx="0" cy="0"/>
          <a:chOff x="0" y="0"/>
          <a:chExt cx="0" cy="0"/>
        </a:xfrm>
      </p:grpSpPr>
      <p:sp>
        <p:nvSpPr>
          <p:cNvPr id="216" name="Google Shape;216;g2c6d5ea4826_0_1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7" name="Google Shape;217;g2c6d5ea4826_0_187"/>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218" name="Google Shape;218;g2c6d5ea4826_0_187"/>
          <p:cNvPicPr preferRelativeResize="0"/>
          <p:nvPr/>
        </p:nvPicPr>
        <p:blipFill rotWithShape="1">
          <a:blip r:embed="rId4">
            <a:alphaModFix/>
          </a:blip>
          <a:srcRect b="0" l="0" r="0" t="0"/>
          <a:stretch/>
        </p:blipFill>
        <p:spPr>
          <a:xfrm>
            <a:off x="1422578" y="0"/>
            <a:ext cx="5080635" cy="10985500"/>
          </a:xfrm>
          <a:prstGeom prst="rect">
            <a:avLst/>
          </a:prstGeom>
          <a:noFill/>
          <a:ln>
            <a:noFill/>
          </a:ln>
        </p:spPr>
      </p:pic>
      <p:pic>
        <p:nvPicPr>
          <p:cNvPr descr=" " id="219" name="Google Shape;219;g2c6d5ea4826_0_187"/>
          <p:cNvPicPr preferRelativeResize="0"/>
          <p:nvPr/>
        </p:nvPicPr>
        <p:blipFill rotWithShape="1">
          <a:blip r:embed="rId5">
            <a:alphaModFix/>
          </a:blip>
          <a:srcRect b="0" l="0" r="0" t="0"/>
          <a:stretch/>
        </p:blipFill>
        <p:spPr>
          <a:xfrm>
            <a:off x="6909664" y="2425700"/>
            <a:ext cx="5080635" cy="10985500"/>
          </a:xfrm>
          <a:prstGeom prst="rect">
            <a:avLst/>
          </a:prstGeom>
          <a:noFill/>
          <a:ln>
            <a:noFill/>
          </a:ln>
        </p:spPr>
      </p:pic>
      <p:pic>
        <p:nvPicPr>
          <p:cNvPr descr=" " id="220" name="Google Shape;220;g2c6d5ea4826_0_187"/>
          <p:cNvPicPr preferRelativeResize="0"/>
          <p:nvPr/>
        </p:nvPicPr>
        <p:blipFill rotWithShape="1">
          <a:blip r:embed="rId6">
            <a:alphaModFix/>
          </a:blip>
          <a:srcRect b="0" l="0" r="0" t="0"/>
          <a:stretch/>
        </p:blipFill>
        <p:spPr>
          <a:xfrm>
            <a:off x="12396749" y="0"/>
            <a:ext cx="5080635" cy="10985500"/>
          </a:xfrm>
          <a:prstGeom prst="rect">
            <a:avLst/>
          </a:prstGeom>
          <a:noFill/>
          <a:ln>
            <a:noFill/>
          </a:ln>
        </p:spPr>
      </p:pic>
      <p:pic>
        <p:nvPicPr>
          <p:cNvPr descr=" " id="221" name="Google Shape;221;g2c6d5ea4826_0_187"/>
          <p:cNvPicPr preferRelativeResize="0"/>
          <p:nvPr/>
        </p:nvPicPr>
        <p:blipFill rotWithShape="1">
          <a:blip r:embed="rId7">
            <a:alphaModFix/>
          </a:blip>
          <a:srcRect b="0" l="0" r="0" t="0"/>
          <a:stretch/>
        </p:blipFill>
        <p:spPr>
          <a:xfrm>
            <a:off x="17883835" y="2730500"/>
            <a:ext cx="5080635" cy="10985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6" name="Shape 226"/>
        <p:cNvGrpSpPr/>
        <p:nvPr/>
      </p:nvGrpSpPr>
      <p:grpSpPr>
        <a:xfrm>
          <a:off x="0" y="0"/>
          <a:ext cx="0" cy="0"/>
          <a:chOff x="0" y="0"/>
          <a:chExt cx="0" cy="0"/>
        </a:xfrm>
      </p:grpSpPr>
      <p:sp>
        <p:nvSpPr>
          <p:cNvPr id="227" name="Google Shape;227;g2c6d5ea4826_0_1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8" name="Google Shape;228;g2c6d5ea4826_0_197"/>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229" name="Google Shape;229;g2c6d5ea4826_0_197"/>
          <p:cNvPicPr preferRelativeResize="0"/>
          <p:nvPr/>
        </p:nvPicPr>
        <p:blipFill rotWithShape="1">
          <a:blip r:embed="rId4">
            <a:alphaModFix/>
          </a:blip>
          <a:srcRect b="0" l="0" r="0" t="0"/>
          <a:stretch/>
        </p:blipFill>
        <p:spPr>
          <a:xfrm>
            <a:off x="1206651" y="939800"/>
            <a:ext cx="6223778" cy="4394200"/>
          </a:xfrm>
          <a:prstGeom prst="rect">
            <a:avLst/>
          </a:prstGeom>
          <a:noFill/>
          <a:ln>
            <a:noFill/>
          </a:ln>
        </p:spPr>
      </p:pic>
      <p:pic>
        <p:nvPicPr>
          <p:cNvPr descr=" " id="230" name="Google Shape;230;g2c6d5ea4826_0_197"/>
          <p:cNvPicPr preferRelativeResize="0"/>
          <p:nvPr/>
        </p:nvPicPr>
        <p:blipFill rotWithShape="1">
          <a:blip r:embed="rId5">
            <a:alphaModFix/>
          </a:blip>
          <a:srcRect b="0" l="0" r="0" t="0"/>
          <a:stretch/>
        </p:blipFill>
        <p:spPr>
          <a:xfrm>
            <a:off x="3797775" y="8382000"/>
            <a:ext cx="6223778" cy="4394200"/>
          </a:xfrm>
          <a:prstGeom prst="rect">
            <a:avLst/>
          </a:prstGeom>
          <a:noFill/>
          <a:ln>
            <a:noFill/>
          </a:ln>
        </p:spPr>
      </p:pic>
      <p:pic>
        <p:nvPicPr>
          <p:cNvPr descr=" " id="231" name="Google Shape;231;g2c6d5ea4826_0_197"/>
          <p:cNvPicPr preferRelativeResize="0"/>
          <p:nvPr/>
        </p:nvPicPr>
        <p:blipFill rotWithShape="1">
          <a:blip r:embed="rId6">
            <a:alphaModFix/>
          </a:blip>
          <a:srcRect b="0" l="0" r="0" t="0"/>
          <a:stretch/>
        </p:blipFill>
        <p:spPr>
          <a:xfrm>
            <a:off x="7786073" y="939800"/>
            <a:ext cx="6223778" cy="4394200"/>
          </a:xfrm>
          <a:prstGeom prst="rect">
            <a:avLst/>
          </a:prstGeom>
          <a:noFill/>
          <a:ln>
            <a:noFill/>
          </a:ln>
        </p:spPr>
      </p:pic>
      <p:pic>
        <p:nvPicPr>
          <p:cNvPr descr=" " id="232" name="Google Shape;232;g2c6d5ea4826_0_197"/>
          <p:cNvPicPr preferRelativeResize="0"/>
          <p:nvPr/>
        </p:nvPicPr>
        <p:blipFill rotWithShape="1">
          <a:blip r:embed="rId7">
            <a:alphaModFix/>
          </a:blip>
          <a:srcRect b="0" l="0" r="0" t="0"/>
          <a:stretch/>
        </p:blipFill>
        <p:spPr>
          <a:xfrm>
            <a:off x="10377197" y="8382000"/>
            <a:ext cx="6223778" cy="4394200"/>
          </a:xfrm>
          <a:prstGeom prst="rect">
            <a:avLst/>
          </a:prstGeom>
          <a:noFill/>
          <a:ln>
            <a:noFill/>
          </a:ln>
        </p:spPr>
      </p:pic>
      <p:pic>
        <p:nvPicPr>
          <p:cNvPr descr=" " id="233" name="Google Shape;233;g2c6d5ea4826_0_197"/>
          <p:cNvPicPr preferRelativeResize="0"/>
          <p:nvPr/>
        </p:nvPicPr>
        <p:blipFill rotWithShape="1">
          <a:blip r:embed="rId8">
            <a:alphaModFix/>
          </a:blip>
          <a:srcRect b="0" l="0" r="0" t="0"/>
          <a:stretch/>
        </p:blipFill>
        <p:spPr>
          <a:xfrm>
            <a:off x="14365495" y="939800"/>
            <a:ext cx="6223778" cy="4394200"/>
          </a:xfrm>
          <a:prstGeom prst="rect">
            <a:avLst/>
          </a:prstGeom>
          <a:noFill/>
          <a:ln>
            <a:noFill/>
          </a:ln>
        </p:spPr>
      </p:pic>
      <p:pic>
        <p:nvPicPr>
          <p:cNvPr descr=" " id="234" name="Google Shape;234;g2c6d5ea4826_0_197"/>
          <p:cNvPicPr preferRelativeResize="0"/>
          <p:nvPr/>
        </p:nvPicPr>
        <p:blipFill rotWithShape="1">
          <a:blip r:embed="rId9">
            <a:alphaModFix/>
          </a:blip>
          <a:srcRect b="0" l="0" r="0" t="0"/>
          <a:stretch/>
        </p:blipFill>
        <p:spPr>
          <a:xfrm>
            <a:off x="16956619" y="8382000"/>
            <a:ext cx="6223778" cy="4394200"/>
          </a:xfrm>
          <a:prstGeom prst="rect">
            <a:avLst/>
          </a:prstGeom>
          <a:noFill/>
          <a:ln>
            <a:noFill/>
          </a:ln>
        </p:spPr>
      </p:pic>
      <p:sp>
        <p:nvSpPr>
          <p:cNvPr id="235" name="Google Shape;235;g2c6d5ea4826_0_197"/>
          <p:cNvSpPr/>
          <p:nvPr/>
        </p:nvSpPr>
        <p:spPr>
          <a:xfrm>
            <a:off x="4415919" y="6235700"/>
            <a:ext cx="155553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8000"/>
              <a:buFont typeface="Montserrat ExtraBold"/>
              <a:buNone/>
            </a:pPr>
            <a:r>
              <a:rPr b="0" i="0" lang="en-US" sz="8000" u="none" cap="none" strike="noStrike">
                <a:solidFill>
                  <a:srgbClr val="000000"/>
                </a:solidFill>
                <a:latin typeface="Montserrat ExtraBold"/>
                <a:ea typeface="Montserrat ExtraBold"/>
                <a:cs typeface="Montserrat ExtraBold"/>
                <a:sym typeface="Montserrat ExtraBold"/>
              </a:rPr>
              <a:t>THE ENCHANTED OCEAN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0" name="Shape 240"/>
        <p:cNvGrpSpPr/>
        <p:nvPr/>
      </p:nvGrpSpPr>
      <p:grpSpPr>
        <a:xfrm>
          <a:off x="0" y="0"/>
          <a:ext cx="0" cy="0"/>
          <a:chOff x="0" y="0"/>
          <a:chExt cx="0" cy="0"/>
        </a:xfrm>
      </p:grpSpPr>
      <p:sp>
        <p:nvSpPr>
          <p:cNvPr id="241" name="Google Shape;241;g2c6d5ea4826_0_2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2" name="Google Shape;242;g2c6d5ea4826_0_21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243" name="Google Shape;243;g2c6d5ea4826_0_210"/>
          <p:cNvSpPr/>
          <p:nvPr/>
        </p:nvSpPr>
        <p:spPr>
          <a:xfrm>
            <a:off x="9691311" y="1409700"/>
            <a:ext cx="135612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ontserrat ExtraBold"/>
              <a:buNone/>
            </a:pPr>
            <a:r>
              <a:rPr b="0" i="0" lang="en-US" sz="8000" u="none" cap="none" strike="noStrike">
                <a:solidFill>
                  <a:srgbClr val="272727"/>
                </a:solidFill>
                <a:latin typeface="Montserrat ExtraBold"/>
                <a:ea typeface="Montserrat ExtraBold"/>
                <a:cs typeface="Montserrat ExtraBold"/>
                <a:sym typeface="Montserrat ExtraBold"/>
              </a:rPr>
              <a:t>PORTAL TO ADVENTURE</a:t>
            </a:r>
            <a:endParaRPr b="0" i="0" sz="8000" u="none" cap="none" strike="noStrike">
              <a:solidFill>
                <a:schemeClr val="dk1"/>
              </a:solidFill>
              <a:latin typeface="Calibri"/>
              <a:ea typeface="Calibri"/>
              <a:cs typeface="Calibri"/>
              <a:sym typeface="Calibri"/>
            </a:endParaRPr>
          </a:p>
        </p:txBody>
      </p:sp>
      <p:pic>
        <p:nvPicPr>
          <p:cNvPr descr=" " id="244" name="Google Shape;244;g2c6d5ea4826_0_210"/>
          <p:cNvPicPr preferRelativeResize="0"/>
          <p:nvPr/>
        </p:nvPicPr>
        <p:blipFill rotWithShape="1">
          <a:blip r:embed="rId4">
            <a:alphaModFix/>
          </a:blip>
          <a:srcRect b="0" l="0" r="0" t="0"/>
          <a:stretch/>
        </p:blipFill>
        <p:spPr>
          <a:xfrm>
            <a:off x="1206651" y="1409700"/>
            <a:ext cx="7951194" cy="6375400"/>
          </a:xfrm>
          <a:prstGeom prst="rect">
            <a:avLst/>
          </a:prstGeom>
          <a:noFill/>
          <a:ln>
            <a:noFill/>
          </a:ln>
        </p:spPr>
      </p:pic>
      <p:pic>
        <p:nvPicPr>
          <p:cNvPr descr=" " id="245" name="Google Shape;245;g2c6d5ea4826_0_210"/>
          <p:cNvPicPr preferRelativeResize="0"/>
          <p:nvPr/>
        </p:nvPicPr>
        <p:blipFill rotWithShape="1">
          <a:blip r:embed="rId5">
            <a:alphaModFix/>
          </a:blip>
          <a:srcRect b="0" l="0" r="0" t="0"/>
          <a:stretch/>
        </p:blipFill>
        <p:spPr>
          <a:xfrm>
            <a:off x="9691311" y="3556000"/>
            <a:ext cx="13209651" cy="4229100"/>
          </a:xfrm>
          <a:prstGeom prst="rect">
            <a:avLst/>
          </a:prstGeom>
          <a:noFill/>
          <a:ln>
            <a:noFill/>
          </a:ln>
        </p:spPr>
      </p:pic>
      <p:pic>
        <p:nvPicPr>
          <p:cNvPr descr=" " id="246" name="Google Shape;246;g2c6d5ea4826_0_210"/>
          <p:cNvPicPr preferRelativeResize="0"/>
          <p:nvPr/>
        </p:nvPicPr>
        <p:blipFill rotWithShape="1">
          <a:blip r:embed="rId6">
            <a:alphaModFix/>
          </a:blip>
          <a:srcRect b="0" l="0" r="0" t="0"/>
          <a:stretch/>
        </p:blipFill>
        <p:spPr>
          <a:xfrm>
            <a:off x="1206651" y="8331200"/>
            <a:ext cx="13209651" cy="4229100"/>
          </a:xfrm>
          <a:prstGeom prst="rect">
            <a:avLst/>
          </a:prstGeom>
          <a:noFill/>
          <a:ln>
            <a:noFill/>
          </a:ln>
        </p:spPr>
      </p:pic>
      <p:pic>
        <p:nvPicPr>
          <p:cNvPr descr=" " id="247" name="Google Shape;247;g2c6d5ea4826_0_210"/>
          <p:cNvPicPr preferRelativeResize="0"/>
          <p:nvPr/>
        </p:nvPicPr>
        <p:blipFill rotWithShape="1">
          <a:blip r:embed="rId7">
            <a:alphaModFix/>
          </a:blip>
          <a:srcRect b="0" l="0" r="0" t="0"/>
          <a:stretch/>
        </p:blipFill>
        <p:spPr>
          <a:xfrm>
            <a:off x="14898962" y="8382000"/>
            <a:ext cx="8014702" cy="4229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2" name="Shape 252"/>
        <p:cNvGrpSpPr/>
        <p:nvPr/>
      </p:nvGrpSpPr>
      <p:grpSpPr>
        <a:xfrm>
          <a:off x="0" y="0"/>
          <a:ext cx="0" cy="0"/>
          <a:chOff x="0" y="0"/>
          <a:chExt cx="0" cy="0"/>
        </a:xfrm>
      </p:grpSpPr>
      <p:pic>
        <p:nvPicPr>
          <p:cNvPr descr=" " id="253" name="Google Shape;253;g2c6d5ea4826_0_22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54" name="Google Shape;254;g2c6d5ea4826_0_2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5" name="Google Shape;255;g2c6d5ea4826_0_22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56" name="Google Shape;256;g2c6d5ea4826_0_221"/>
          <p:cNvSpPr/>
          <p:nvPr/>
        </p:nvSpPr>
        <p:spPr>
          <a:xfrm>
            <a:off x="15690694" y="698500"/>
            <a:ext cx="7464300" cy="2827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Montserrat ExtraBold"/>
              <a:buNone/>
            </a:pPr>
            <a:r>
              <a:rPr b="0" i="0" lang="en-US" sz="8000" u="none" cap="none" strike="noStrike">
                <a:solidFill>
                  <a:srgbClr val="272727"/>
                </a:solidFill>
                <a:latin typeface="Montserrat ExtraBold"/>
                <a:ea typeface="Montserrat ExtraBold"/>
                <a:cs typeface="Montserrat ExtraBold"/>
                <a:sym typeface="Montserrat ExtraBold"/>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1" name="Shape 261"/>
        <p:cNvGrpSpPr/>
        <p:nvPr/>
      </p:nvGrpSpPr>
      <p:grpSpPr>
        <a:xfrm>
          <a:off x="0" y="0"/>
          <a:ext cx="0" cy="0"/>
          <a:chOff x="0" y="0"/>
          <a:chExt cx="0" cy="0"/>
        </a:xfrm>
      </p:grpSpPr>
      <p:sp>
        <p:nvSpPr>
          <p:cNvPr id="262" name="Google Shape;262;g2c6d5ea4826_0_2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3" name="Google Shape;263;g2c6d5ea4826_0_229"/>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264" name="Google Shape;264;g2c6d5ea4826_0_229"/>
          <p:cNvPicPr preferRelativeResize="0"/>
          <p:nvPr/>
        </p:nvPicPr>
        <p:blipFill rotWithShape="1">
          <a:blip r:embed="rId4">
            <a:alphaModFix/>
          </a:blip>
          <a:srcRect b="0" l="0" r="0" t="0"/>
          <a:stretch/>
        </p:blipFill>
        <p:spPr>
          <a:xfrm>
            <a:off x="1079635" y="698500"/>
            <a:ext cx="6566721" cy="5473700"/>
          </a:xfrm>
          <a:prstGeom prst="rect">
            <a:avLst/>
          </a:prstGeom>
          <a:noFill/>
          <a:ln>
            <a:noFill/>
          </a:ln>
        </p:spPr>
      </p:pic>
      <p:pic>
        <p:nvPicPr>
          <p:cNvPr descr=" " id="265" name="Google Shape;265;g2c6d5ea4826_0_229"/>
          <p:cNvPicPr preferRelativeResize="0"/>
          <p:nvPr/>
        </p:nvPicPr>
        <p:blipFill rotWithShape="1">
          <a:blip r:embed="rId5">
            <a:alphaModFix/>
          </a:blip>
          <a:srcRect b="0" l="0" r="0" t="0"/>
          <a:stretch/>
        </p:blipFill>
        <p:spPr>
          <a:xfrm>
            <a:off x="1079635" y="6756400"/>
            <a:ext cx="14251181" cy="5473700"/>
          </a:xfrm>
          <a:prstGeom prst="rect">
            <a:avLst/>
          </a:prstGeom>
          <a:noFill/>
          <a:ln>
            <a:noFill/>
          </a:ln>
        </p:spPr>
      </p:pic>
      <p:pic>
        <p:nvPicPr>
          <p:cNvPr descr=" " id="266" name="Google Shape;266;g2c6d5ea4826_0_229"/>
          <p:cNvPicPr preferRelativeResize="0"/>
          <p:nvPr/>
        </p:nvPicPr>
        <p:blipFill rotWithShape="1">
          <a:blip r:embed="rId6">
            <a:alphaModFix/>
          </a:blip>
          <a:srcRect b="0" l="0" r="0" t="0"/>
          <a:stretch/>
        </p:blipFill>
        <p:spPr>
          <a:xfrm>
            <a:off x="15991299" y="6756400"/>
            <a:ext cx="6566721" cy="5473700"/>
          </a:xfrm>
          <a:prstGeom prst="rect">
            <a:avLst/>
          </a:prstGeom>
          <a:noFill/>
          <a:ln>
            <a:noFill/>
          </a:ln>
        </p:spPr>
      </p:pic>
      <p:sp>
        <p:nvSpPr>
          <p:cNvPr id="267" name="Google Shape;267;g2c6d5ea4826_0_229"/>
          <p:cNvSpPr/>
          <p:nvPr/>
        </p:nvSpPr>
        <p:spPr>
          <a:xfrm>
            <a:off x="8675184" y="2171700"/>
            <a:ext cx="66048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c6d5ea4826_0_229"/>
          <p:cNvSpPr/>
          <p:nvPr/>
        </p:nvSpPr>
        <p:spPr>
          <a:xfrm>
            <a:off x="8675184" y="2781300"/>
            <a:ext cx="660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c6d5ea4826_0_229"/>
          <p:cNvSpPr/>
          <p:nvPr/>
        </p:nvSpPr>
        <p:spPr>
          <a:xfrm>
            <a:off x="8675184" y="2781300"/>
            <a:ext cx="1202400" cy="252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ontserrat ExtraBold"/>
              <a:buNone/>
            </a:pPr>
            <a:r>
              <a:rPr b="0" i="0" lang="en-US" sz="12800" u="none" cap="none" strike="noStrike">
                <a:solidFill>
                  <a:srgbClr val="272727"/>
                </a:solidFill>
                <a:latin typeface="Montserrat ExtraBold"/>
                <a:ea typeface="Montserrat ExtraBold"/>
                <a:cs typeface="Montserrat ExtraBold"/>
                <a:sym typeface="Montserrat ExtraBold"/>
              </a:rPr>
              <a:t>1</a:t>
            </a:r>
            <a:endParaRPr b="0" i="0" sz="12800" u="none" cap="none" strike="noStrike">
              <a:solidFill>
                <a:schemeClr val="dk1"/>
              </a:solidFill>
              <a:latin typeface="Calibri"/>
              <a:ea typeface="Calibri"/>
              <a:cs typeface="Calibri"/>
              <a:sym typeface="Calibri"/>
            </a:endParaRPr>
          </a:p>
        </p:txBody>
      </p:sp>
      <p:sp>
        <p:nvSpPr>
          <p:cNvPr id="270" name="Google Shape;270;g2c6d5ea4826_0_229"/>
          <p:cNvSpPr/>
          <p:nvPr/>
        </p:nvSpPr>
        <p:spPr>
          <a:xfrm>
            <a:off x="9538892" y="2171700"/>
            <a:ext cx="5741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c6d5ea4826_0_229"/>
          <p:cNvSpPr/>
          <p:nvPr/>
        </p:nvSpPr>
        <p:spPr>
          <a:xfrm>
            <a:off x="9538892" y="2171700"/>
            <a:ext cx="5944200" cy="170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ntserrat ExtraBold"/>
              <a:buNone/>
            </a:pPr>
            <a:r>
              <a:rPr b="0" i="0" lang="en-US" sz="4800" u="none" cap="none" strike="noStrike">
                <a:solidFill>
                  <a:srgbClr val="0E0E0E"/>
                </a:solidFill>
                <a:latin typeface="Montserrat ExtraBold"/>
                <a:ea typeface="Montserrat ExtraBold"/>
                <a:cs typeface="Montserrat ExtraBold"/>
                <a:sym typeface="Montserrat ExtraBold"/>
              </a:rPr>
              <a:t>DISCOVER THE SECRETS</a:t>
            </a:r>
            <a:endParaRPr b="0" i="0" sz="4800" u="none" cap="none" strike="noStrike">
              <a:solidFill>
                <a:schemeClr val="dk1"/>
              </a:solidFill>
              <a:latin typeface="Calibri"/>
              <a:ea typeface="Calibri"/>
              <a:cs typeface="Calibri"/>
              <a:sym typeface="Calibri"/>
            </a:endParaRPr>
          </a:p>
        </p:txBody>
      </p:sp>
      <p:sp>
        <p:nvSpPr>
          <p:cNvPr id="272" name="Google Shape;272;g2c6d5ea4826_0_229"/>
          <p:cNvSpPr/>
          <p:nvPr/>
        </p:nvSpPr>
        <p:spPr>
          <a:xfrm>
            <a:off x="9538892" y="3771900"/>
            <a:ext cx="58767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273" name="Google Shape;273;g2c6d5ea4826_0_229"/>
          <p:cNvSpPr/>
          <p:nvPr/>
        </p:nvSpPr>
        <p:spPr>
          <a:xfrm>
            <a:off x="16181822" y="2171700"/>
            <a:ext cx="66048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c6d5ea4826_0_229"/>
          <p:cNvSpPr/>
          <p:nvPr/>
        </p:nvSpPr>
        <p:spPr>
          <a:xfrm>
            <a:off x="16181822" y="2781300"/>
            <a:ext cx="9780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c6d5ea4826_0_229"/>
          <p:cNvSpPr/>
          <p:nvPr/>
        </p:nvSpPr>
        <p:spPr>
          <a:xfrm>
            <a:off x="16181822" y="2781300"/>
            <a:ext cx="1520100" cy="252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ontserrat ExtraBold"/>
              <a:buNone/>
            </a:pPr>
            <a:r>
              <a:rPr b="0" i="0" lang="en-US" sz="12800" u="none" cap="none" strike="noStrike">
                <a:solidFill>
                  <a:srgbClr val="272727"/>
                </a:solidFill>
                <a:latin typeface="Montserrat ExtraBold"/>
                <a:ea typeface="Montserrat ExtraBold"/>
                <a:cs typeface="Montserrat ExtraBold"/>
                <a:sym typeface="Montserrat ExtraBold"/>
              </a:rPr>
              <a:t>2</a:t>
            </a:r>
            <a:endParaRPr b="0" i="0" sz="12800" u="none" cap="none" strike="noStrike">
              <a:solidFill>
                <a:schemeClr val="dk1"/>
              </a:solidFill>
              <a:latin typeface="Calibri"/>
              <a:ea typeface="Calibri"/>
              <a:cs typeface="Calibri"/>
              <a:sym typeface="Calibri"/>
            </a:endParaRPr>
          </a:p>
        </p:txBody>
      </p:sp>
      <p:sp>
        <p:nvSpPr>
          <p:cNvPr id="276" name="Google Shape;276;g2c6d5ea4826_0_229"/>
          <p:cNvSpPr/>
          <p:nvPr/>
        </p:nvSpPr>
        <p:spPr>
          <a:xfrm>
            <a:off x="17363070" y="2171700"/>
            <a:ext cx="54237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c6d5ea4826_0_229"/>
          <p:cNvSpPr/>
          <p:nvPr/>
        </p:nvSpPr>
        <p:spPr>
          <a:xfrm>
            <a:off x="17363070" y="2171700"/>
            <a:ext cx="5626800" cy="170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ntserrat ExtraBold"/>
              <a:buNone/>
            </a:pPr>
            <a:r>
              <a:rPr b="0" i="0" lang="en-US" sz="4800" u="none" cap="none" strike="noStrike">
                <a:solidFill>
                  <a:srgbClr val="0E0E0E"/>
                </a:solidFill>
                <a:latin typeface="Montserrat ExtraBold"/>
                <a:ea typeface="Montserrat ExtraBold"/>
                <a:cs typeface="Montserrat ExtraBold"/>
                <a:sym typeface="Montserrat ExtraBold"/>
              </a:rPr>
              <a:t>FIND YOUR OWN PATH</a:t>
            </a:r>
            <a:endParaRPr b="0" i="0" sz="4800" u="none" cap="none" strike="noStrike">
              <a:solidFill>
                <a:schemeClr val="dk1"/>
              </a:solidFill>
              <a:latin typeface="Calibri"/>
              <a:ea typeface="Calibri"/>
              <a:cs typeface="Calibri"/>
              <a:sym typeface="Calibri"/>
            </a:endParaRPr>
          </a:p>
        </p:txBody>
      </p:sp>
      <p:sp>
        <p:nvSpPr>
          <p:cNvPr id="278" name="Google Shape;278;g2c6d5ea4826_0_229"/>
          <p:cNvSpPr/>
          <p:nvPr/>
        </p:nvSpPr>
        <p:spPr>
          <a:xfrm>
            <a:off x="17363070" y="3771900"/>
            <a:ext cx="55590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3" name="Shape 283"/>
        <p:cNvGrpSpPr/>
        <p:nvPr/>
      </p:nvGrpSpPr>
      <p:grpSpPr>
        <a:xfrm>
          <a:off x="0" y="0"/>
          <a:ext cx="0" cy="0"/>
          <a:chOff x="0" y="0"/>
          <a:chExt cx="0" cy="0"/>
        </a:xfrm>
      </p:grpSpPr>
      <p:sp>
        <p:nvSpPr>
          <p:cNvPr id="284" name="Google Shape;284;g2c6d5ea4826_0_25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5" name="Google Shape;285;g2c6d5ea4826_0_25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286" name="Google Shape;286;g2c6d5ea4826_0_250"/>
          <p:cNvSpPr/>
          <p:nvPr/>
        </p:nvSpPr>
        <p:spPr>
          <a:xfrm>
            <a:off x="12193524" y="2921000"/>
            <a:ext cx="11376300" cy="282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ontserrat ExtraBold"/>
              <a:buNone/>
            </a:pPr>
            <a:r>
              <a:rPr b="0" i="0" lang="en-US" sz="8000" u="none" cap="none" strike="noStrike">
                <a:solidFill>
                  <a:srgbClr val="272727"/>
                </a:solidFill>
                <a:latin typeface="Montserrat ExtraBold"/>
                <a:ea typeface="Montserrat ExtraBold"/>
                <a:cs typeface="Montserrat ExtraBold"/>
                <a:sym typeface="Montserrat ExtraBold"/>
              </a:rPr>
              <a:t>THANK YOU FOR CHOOSING EATEMP</a:t>
            </a:r>
            <a:endParaRPr b="0" i="0" sz="8000" u="none" cap="none" strike="noStrike">
              <a:solidFill>
                <a:schemeClr val="dk1"/>
              </a:solidFill>
              <a:latin typeface="Calibri"/>
              <a:ea typeface="Calibri"/>
              <a:cs typeface="Calibri"/>
              <a:sym typeface="Calibri"/>
            </a:endParaRPr>
          </a:p>
        </p:txBody>
      </p:sp>
      <p:sp>
        <p:nvSpPr>
          <p:cNvPr id="287" name="Google Shape;287;g2c6d5ea4826_0_250"/>
          <p:cNvSpPr/>
          <p:nvPr/>
        </p:nvSpPr>
        <p:spPr>
          <a:xfrm>
            <a:off x="12193524" y="6324600"/>
            <a:ext cx="9369600" cy="437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288" name="Google Shape;288;g2c6d5ea4826_0_250"/>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4">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289" name="Google Shape;289;g2c6d5ea4826_0_250"/>
          <p:cNvPicPr preferRelativeResize="0"/>
          <p:nvPr/>
        </p:nvPicPr>
        <p:blipFill rotWithShape="1">
          <a:blip r:embed="rId5">
            <a:alphaModFix/>
          </a:blip>
          <a:srcRect b="0" l="0" r="0" t="0"/>
          <a:stretch/>
        </p:blipFill>
        <p:spPr>
          <a:xfrm>
            <a:off x="1193949" y="165100"/>
            <a:ext cx="5144143" cy="5638800"/>
          </a:xfrm>
          <a:prstGeom prst="rect">
            <a:avLst/>
          </a:prstGeom>
          <a:noFill/>
          <a:ln>
            <a:noFill/>
          </a:ln>
        </p:spPr>
      </p:pic>
      <p:pic>
        <p:nvPicPr>
          <p:cNvPr descr=" " id="290" name="Google Shape;290;g2c6d5ea4826_0_250"/>
          <p:cNvPicPr preferRelativeResize="0"/>
          <p:nvPr/>
        </p:nvPicPr>
        <p:blipFill rotWithShape="1">
          <a:blip r:embed="rId6">
            <a:alphaModFix/>
          </a:blip>
          <a:srcRect b="0" l="0" r="0" t="0"/>
          <a:stretch/>
        </p:blipFill>
        <p:spPr>
          <a:xfrm>
            <a:off x="1193949" y="6083300"/>
            <a:ext cx="5144143" cy="3327400"/>
          </a:xfrm>
          <a:prstGeom prst="rect">
            <a:avLst/>
          </a:prstGeom>
          <a:noFill/>
          <a:ln>
            <a:noFill/>
          </a:ln>
        </p:spPr>
      </p:pic>
      <p:pic>
        <p:nvPicPr>
          <p:cNvPr descr=" " id="291" name="Google Shape;291;g2c6d5ea4826_0_250"/>
          <p:cNvPicPr preferRelativeResize="0"/>
          <p:nvPr/>
        </p:nvPicPr>
        <p:blipFill rotWithShape="1">
          <a:blip r:embed="rId7">
            <a:alphaModFix/>
          </a:blip>
          <a:srcRect b="0" l="0" r="0" t="0"/>
          <a:stretch/>
        </p:blipFill>
        <p:spPr>
          <a:xfrm>
            <a:off x="1193949" y="9690100"/>
            <a:ext cx="5144143" cy="3860800"/>
          </a:xfrm>
          <a:prstGeom prst="rect">
            <a:avLst/>
          </a:prstGeom>
          <a:noFill/>
          <a:ln>
            <a:noFill/>
          </a:ln>
        </p:spPr>
      </p:pic>
      <p:pic>
        <p:nvPicPr>
          <p:cNvPr descr=" " id="292" name="Google Shape;292;g2c6d5ea4826_0_250"/>
          <p:cNvPicPr preferRelativeResize="0"/>
          <p:nvPr/>
        </p:nvPicPr>
        <p:blipFill rotWithShape="1">
          <a:blip r:embed="rId8">
            <a:alphaModFix/>
          </a:blip>
          <a:srcRect b="0" l="0" r="0" t="0"/>
          <a:stretch/>
        </p:blipFill>
        <p:spPr>
          <a:xfrm>
            <a:off x="6617527" y="482600"/>
            <a:ext cx="5144143" cy="3035300"/>
          </a:xfrm>
          <a:prstGeom prst="rect">
            <a:avLst/>
          </a:prstGeom>
          <a:noFill/>
          <a:ln>
            <a:noFill/>
          </a:ln>
        </p:spPr>
      </p:pic>
      <p:pic>
        <p:nvPicPr>
          <p:cNvPr descr=" " id="293" name="Google Shape;293;g2c6d5ea4826_0_250"/>
          <p:cNvPicPr preferRelativeResize="0"/>
          <p:nvPr/>
        </p:nvPicPr>
        <p:blipFill rotWithShape="1">
          <a:blip r:embed="rId9">
            <a:alphaModFix/>
          </a:blip>
          <a:srcRect b="0" l="0" r="0" t="0"/>
          <a:stretch/>
        </p:blipFill>
        <p:spPr>
          <a:xfrm>
            <a:off x="6617527" y="3797300"/>
            <a:ext cx="5144143" cy="6096000"/>
          </a:xfrm>
          <a:prstGeom prst="rect">
            <a:avLst/>
          </a:prstGeom>
          <a:noFill/>
          <a:ln>
            <a:noFill/>
          </a:ln>
        </p:spPr>
      </p:pic>
      <p:pic>
        <p:nvPicPr>
          <p:cNvPr descr=" " id="294" name="Google Shape;294;g2c6d5ea4826_0_250"/>
          <p:cNvPicPr preferRelativeResize="0"/>
          <p:nvPr/>
        </p:nvPicPr>
        <p:blipFill rotWithShape="1">
          <a:blip r:embed="rId10">
            <a:alphaModFix/>
          </a:blip>
          <a:srcRect b="0" l="0" r="0" t="0"/>
          <a:stretch/>
        </p:blipFill>
        <p:spPr>
          <a:xfrm>
            <a:off x="6617527" y="10172700"/>
            <a:ext cx="5144143" cy="3073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 name="Shape 26"/>
        <p:cNvGrpSpPr/>
        <p:nvPr/>
      </p:nvGrpSpPr>
      <p:grpSpPr>
        <a:xfrm>
          <a:off x="0" y="0"/>
          <a:ext cx="0" cy="0"/>
          <a:chOff x="0" y="0"/>
          <a:chExt cx="0" cy="0"/>
        </a:xfrm>
      </p:grpSpPr>
      <p:sp>
        <p:nvSpPr>
          <p:cNvPr id="27" name="Google Shape;27;g2c6d5ea4826_0_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 name="Google Shape;28;g2c6d5ea4826_0_1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29" name="Google Shape;29;g2c6d5ea4826_0_10"/>
          <p:cNvSpPr/>
          <p:nvPr/>
        </p:nvSpPr>
        <p:spPr>
          <a:xfrm>
            <a:off x="13929408" y="457200"/>
            <a:ext cx="9712500" cy="252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Montserrat ExtraBold"/>
              <a:buNone/>
            </a:pPr>
            <a:r>
              <a:rPr b="0" i="0" lang="en-US" sz="12800" u="none" cap="none" strike="noStrike">
                <a:solidFill>
                  <a:srgbClr val="272727"/>
                </a:solidFill>
                <a:latin typeface="Montserrat ExtraBold"/>
                <a:ea typeface="Montserrat ExtraBold"/>
                <a:cs typeface="Montserrat ExtraBold"/>
                <a:sym typeface="Montserrat ExtraBold"/>
              </a:rPr>
              <a:t>WELCOME</a:t>
            </a:r>
            <a:endParaRPr b="0" i="0" sz="12800" u="none" cap="none" strike="noStrike">
              <a:solidFill>
                <a:schemeClr val="dk1"/>
              </a:solidFill>
              <a:latin typeface="Calibri"/>
              <a:ea typeface="Calibri"/>
              <a:cs typeface="Calibri"/>
              <a:sym typeface="Calibri"/>
            </a:endParaRPr>
          </a:p>
        </p:txBody>
      </p:sp>
      <p:sp>
        <p:nvSpPr>
          <p:cNvPr id="30" name="Google Shape;30;g2c6d5ea4826_0_10"/>
          <p:cNvSpPr/>
          <p:nvPr/>
        </p:nvSpPr>
        <p:spPr>
          <a:xfrm>
            <a:off x="596975" y="10871200"/>
            <a:ext cx="10576200" cy="28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1" name="Google Shape;31;g2c6d5ea4826_0_10"/>
          <p:cNvPicPr preferRelativeResize="0"/>
          <p:nvPr/>
        </p:nvPicPr>
        <p:blipFill rotWithShape="1">
          <a:blip r:embed="rId4">
            <a:alphaModFix/>
          </a:blip>
          <a:srcRect b="0" l="0" r="0" t="0"/>
          <a:stretch/>
        </p:blipFill>
        <p:spPr>
          <a:xfrm>
            <a:off x="596975" y="317500"/>
            <a:ext cx="12307838" cy="10198100"/>
          </a:xfrm>
          <a:prstGeom prst="rect">
            <a:avLst/>
          </a:prstGeom>
          <a:noFill/>
          <a:ln>
            <a:noFill/>
          </a:ln>
        </p:spPr>
      </p:pic>
      <p:pic>
        <p:nvPicPr>
          <p:cNvPr descr=" " id="32" name="Google Shape;32;g2c6d5ea4826_0_10"/>
          <p:cNvPicPr preferRelativeResize="0"/>
          <p:nvPr/>
        </p:nvPicPr>
        <p:blipFill rotWithShape="1">
          <a:blip r:embed="rId5">
            <a:alphaModFix/>
          </a:blip>
          <a:srcRect b="0" l="0" r="0" t="0"/>
          <a:stretch/>
        </p:blipFill>
        <p:spPr>
          <a:xfrm>
            <a:off x="11431429" y="2501900"/>
            <a:ext cx="11939492" cy="10198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7" name="Shape 37"/>
        <p:cNvGrpSpPr/>
        <p:nvPr/>
      </p:nvGrpSpPr>
      <p:grpSpPr>
        <a:xfrm>
          <a:off x="0" y="0"/>
          <a:ext cx="0" cy="0"/>
          <a:chOff x="0" y="0"/>
          <a:chExt cx="0" cy="0"/>
        </a:xfrm>
      </p:grpSpPr>
      <p:sp>
        <p:nvSpPr>
          <p:cNvPr id="38" name="Google Shape;38;g2c6d5ea4826_0_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 name="Google Shape;39;g2c6d5ea4826_0_2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40" name="Google Shape;40;g2c6d5ea4826_0_20"/>
          <p:cNvSpPr/>
          <p:nvPr/>
        </p:nvSpPr>
        <p:spPr>
          <a:xfrm>
            <a:off x="3035679" y="673100"/>
            <a:ext cx="18870300" cy="252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ontserrat ExtraBold"/>
              <a:buNone/>
            </a:pPr>
            <a:r>
              <a:rPr b="0" i="0" lang="en-US" sz="12800" u="none" cap="none" strike="noStrike">
                <a:solidFill>
                  <a:srgbClr val="272727"/>
                </a:solidFill>
                <a:latin typeface="Montserrat ExtraBold"/>
                <a:ea typeface="Montserrat ExtraBold"/>
                <a:cs typeface="Montserrat ExtraBold"/>
                <a:sym typeface="Montserrat ExtraBold"/>
              </a:rPr>
              <a:t>TABLE OF CONTENTS</a:t>
            </a:r>
            <a:endParaRPr b="0" i="0" sz="12800" u="none" cap="none" strike="noStrike">
              <a:solidFill>
                <a:schemeClr val="dk1"/>
              </a:solidFill>
              <a:latin typeface="Calibri"/>
              <a:ea typeface="Calibri"/>
              <a:cs typeface="Calibri"/>
              <a:sym typeface="Calibri"/>
            </a:endParaRPr>
          </a:p>
        </p:txBody>
      </p:sp>
      <p:sp>
        <p:nvSpPr>
          <p:cNvPr id="41" name="Google Shape;41;g2c6d5ea4826_0_20"/>
          <p:cNvSpPr/>
          <p:nvPr/>
        </p:nvSpPr>
        <p:spPr>
          <a:xfrm>
            <a:off x="165121" y="49784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g2c6d5ea4826_0_20"/>
          <p:cNvSpPr/>
          <p:nvPr/>
        </p:nvSpPr>
        <p:spPr>
          <a:xfrm>
            <a:off x="165121" y="5099050"/>
            <a:ext cx="59316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g2c6d5ea4826_0_20"/>
          <p:cNvSpPr/>
          <p:nvPr/>
        </p:nvSpPr>
        <p:spPr>
          <a:xfrm>
            <a:off x="-38105" y="5099050"/>
            <a:ext cx="6135000" cy="952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Montserrat ExtraBold"/>
              <a:buNone/>
            </a:pPr>
            <a:r>
              <a:rPr b="0" i="0" lang="en-US" sz="4800" u="none" cap="none" strike="noStrike">
                <a:solidFill>
                  <a:srgbClr val="0E0E0E"/>
                </a:solidFill>
                <a:latin typeface="Montserrat ExtraBold"/>
                <a:ea typeface="Montserrat ExtraBold"/>
                <a:cs typeface="Montserrat ExtraBold"/>
                <a:sym typeface="Montserrat ExtraBold"/>
              </a:rPr>
              <a:t>INTRODUCTION</a:t>
            </a:r>
            <a:endParaRPr b="0" i="0" sz="4800" u="none" cap="none" strike="noStrike">
              <a:solidFill>
                <a:schemeClr val="dk1"/>
              </a:solidFill>
              <a:latin typeface="Calibri"/>
              <a:ea typeface="Calibri"/>
              <a:cs typeface="Calibri"/>
              <a:sym typeface="Calibri"/>
            </a:endParaRPr>
          </a:p>
        </p:txBody>
      </p:sp>
      <p:sp>
        <p:nvSpPr>
          <p:cNvPr id="44" name="Google Shape;44;g2c6d5ea4826_0_20"/>
          <p:cNvSpPr/>
          <p:nvPr/>
        </p:nvSpPr>
        <p:spPr>
          <a:xfrm>
            <a:off x="29637" y="594995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45" name="Google Shape;45;g2c6d5ea4826_0_20"/>
          <p:cNvPicPr preferRelativeResize="0"/>
          <p:nvPr/>
        </p:nvPicPr>
        <p:blipFill rotWithShape="1">
          <a:blip r:embed="rId4">
            <a:alphaModFix/>
          </a:blip>
          <a:srcRect b="0" l="0" r="0" t="0"/>
          <a:stretch/>
        </p:blipFill>
        <p:spPr>
          <a:xfrm>
            <a:off x="6299987" y="4978400"/>
            <a:ext cx="1625803" cy="1625600"/>
          </a:xfrm>
          <a:prstGeom prst="rect">
            <a:avLst/>
          </a:prstGeom>
          <a:noFill/>
          <a:ln>
            <a:noFill/>
          </a:ln>
        </p:spPr>
      </p:pic>
      <p:sp>
        <p:nvSpPr>
          <p:cNvPr id="46" name="Google Shape;46;g2c6d5ea4826_0_20"/>
          <p:cNvSpPr/>
          <p:nvPr/>
        </p:nvSpPr>
        <p:spPr>
          <a:xfrm>
            <a:off x="6299987" y="4978400"/>
            <a:ext cx="1625700" cy="1625700"/>
          </a:xfrm>
          <a:prstGeom prst="roundRect">
            <a:avLst>
              <a:gd fmla="val 781313"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2c6d5ea4826_0_20"/>
          <p:cNvSpPr/>
          <p:nvPr/>
        </p:nvSpPr>
        <p:spPr>
          <a:xfrm>
            <a:off x="6681035" y="5314950"/>
            <a:ext cx="8637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ontserrat ExtraBold"/>
              <a:buNone/>
            </a:pPr>
            <a:r>
              <a:rPr b="0" i="0" lang="en-US" sz="4800" u="none" cap="none" strike="noStrike">
                <a:solidFill>
                  <a:srgbClr val="000000"/>
                </a:solidFill>
                <a:latin typeface="Montserrat ExtraBold"/>
                <a:ea typeface="Montserrat ExtraBold"/>
                <a:cs typeface="Montserrat ExtraBold"/>
                <a:sym typeface="Montserrat ExtraBold"/>
              </a:rPr>
              <a:t>01</a:t>
            </a:r>
            <a:endParaRPr b="0" i="0" sz="4800" u="none" cap="none" strike="noStrike">
              <a:solidFill>
                <a:schemeClr val="dk1"/>
              </a:solidFill>
              <a:latin typeface="Calibri"/>
              <a:ea typeface="Calibri"/>
              <a:cs typeface="Calibri"/>
              <a:sym typeface="Calibri"/>
            </a:endParaRPr>
          </a:p>
        </p:txBody>
      </p:sp>
      <p:sp>
        <p:nvSpPr>
          <p:cNvPr id="48" name="Google Shape;48;g2c6d5ea4826_0_20"/>
          <p:cNvSpPr/>
          <p:nvPr/>
        </p:nvSpPr>
        <p:spPr>
          <a:xfrm>
            <a:off x="165121" y="97155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c6d5ea4826_0_20"/>
          <p:cNvSpPr/>
          <p:nvPr/>
        </p:nvSpPr>
        <p:spPr>
          <a:xfrm>
            <a:off x="165121" y="9836150"/>
            <a:ext cx="59316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c6d5ea4826_0_20"/>
          <p:cNvSpPr/>
          <p:nvPr/>
        </p:nvSpPr>
        <p:spPr>
          <a:xfrm>
            <a:off x="-38105" y="9836150"/>
            <a:ext cx="6135000" cy="952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Montserrat ExtraBold"/>
              <a:buNone/>
            </a:pPr>
            <a:r>
              <a:rPr b="0" i="0" lang="en-US" sz="4800" u="none" cap="none" strike="noStrike">
                <a:solidFill>
                  <a:srgbClr val="0E0E0E"/>
                </a:solidFill>
                <a:latin typeface="Montserrat ExtraBold"/>
                <a:ea typeface="Montserrat ExtraBold"/>
                <a:cs typeface="Montserrat ExtraBold"/>
                <a:sym typeface="Montserrat ExtraBold"/>
              </a:rPr>
              <a:t>WONDERS</a:t>
            </a:r>
            <a:endParaRPr b="0" i="0" sz="4800" u="none" cap="none" strike="noStrike">
              <a:solidFill>
                <a:schemeClr val="dk1"/>
              </a:solidFill>
              <a:latin typeface="Calibri"/>
              <a:ea typeface="Calibri"/>
              <a:cs typeface="Calibri"/>
              <a:sym typeface="Calibri"/>
            </a:endParaRPr>
          </a:p>
        </p:txBody>
      </p:sp>
      <p:sp>
        <p:nvSpPr>
          <p:cNvPr id="51" name="Google Shape;51;g2c6d5ea4826_0_20"/>
          <p:cNvSpPr/>
          <p:nvPr/>
        </p:nvSpPr>
        <p:spPr>
          <a:xfrm>
            <a:off x="29637" y="1068705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52" name="Google Shape;52;g2c6d5ea4826_0_20"/>
          <p:cNvPicPr preferRelativeResize="0"/>
          <p:nvPr/>
        </p:nvPicPr>
        <p:blipFill rotWithShape="1">
          <a:blip r:embed="rId4">
            <a:alphaModFix/>
          </a:blip>
          <a:srcRect b="0" l="0" r="0" t="0"/>
          <a:stretch/>
        </p:blipFill>
        <p:spPr>
          <a:xfrm>
            <a:off x="6299987" y="9715500"/>
            <a:ext cx="1625803" cy="1625600"/>
          </a:xfrm>
          <a:prstGeom prst="rect">
            <a:avLst/>
          </a:prstGeom>
          <a:noFill/>
          <a:ln>
            <a:noFill/>
          </a:ln>
        </p:spPr>
      </p:pic>
      <p:sp>
        <p:nvSpPr>
          <p:cNvPr id="53" name="Google Shape;53;g2c6d5ea4826_0_20"/>
          <p:cNvSpPr/>
          <p:nvPr/>
        </p:nvSpPr>
        <p:spPr>
          <a:xfrm>
            <a:off x="6299987" y="9715500"/>
            <a:ext cx="1625700" cy="1625700"/>
          </a:xfrm>
          <a:prstGeom prst="roundRect">
            <a:avLst>
              <a:gd fmla="val 781313"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c6d5ea4826_0_20"/>
          <p:cNvSpPr/>
          <p:nvPr/>
        </p:nvSpPr>
        <p:spPr>
          <a:xfrm>
            <a:off x="6617527" y="10052050"/>
            <a:ext cx="9906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ontserrat ExtraBold"/>
              <a:buNone/>
            </a:pPr>
            <a:r>
              <a:rPr b="0" i="0" lang="en-US" sz="4800" u="none" cap="none" strike="noStrike">
                <a:solidFill>
                  <a:srgbClr val="000000"/>
                </a:solidFill>
                <a:latin typeface="Montserrat ExtraBold"/>
                <a:ea typeface="Montserrat ExtraBold"/>
                <a:cs typeface="Montserrat ExtraBold"/>
                <a:sym typeface="Montserrat ExtraBold"/>
              </a:rPr>
              <a:t>03</a:t>
            </a:r>
            <a:endParaRPr b="0" i="0" sz="4800" u="none" cap="none" strike="noStrike">
              <a:solidFill>
                <a:schemeClr val="dk1"/>
              </a:solidFill>
              <a:latin typeface="Calibri"/>
              <a:ea typeface="Calibri"/>
              <a:cs typeface="Calibri"/>
              <a:sym typeface="Calibri"/>
            </a:endParaRPr>
          </a:p>
        </p:txBody>
      </p:sp>
      <p:sp>
        <p:nvSpPr>
          <p:cNvPr id="55" name="Google Shape;55;g2c6d5ea4826_0_20"/>
          <p:cNvSpPr/>
          <p:nvPr/>
        </p:nvSpPr>
        <p:spPr>
          <a:xfrm>
            <a:off x="165121" y="72771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c6d5ea4826_0_20"/>
          <p:cNvSpPr/>
          <p:nvPr/>
        </p:nvSpPr>
        <p:spPr>
          <a:xfrm>
            <a:off x="165121" y="7397750"/>
            <a:ext cx="59316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c6d5ea4826_0_20"/>
          <p:cNvSpPr/>
          <p:nvPr/>
        </p:nvSpPr>
        <p:spPr>
          <a:xfrm>
            <a:off x="-38105" y="7397750"/>
            <a:ext cx="6135000" cy="952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Montserrat ExtraBold"/>
              <a:buNone/>
            </a:pPr>
            <a:r>
              <a:rPr b="0" i="0" lang="en-US" sz="4800" u="none" cap="none" strike="noStrike">
                <a:solidFill>
                  <a:srgbClr val="0E0E0E"/>
                </a:solidFill>
                <a:latin typeface="Montserrat ExtraBold"/>
                <a:ea typeface="Montserrat ExtraBold"/>
                <a:cs typeface="Montserrat ExtraBold"/>
                <a:sym typeface="Montserrat ExtraBold"/>
              </a:rPr>
              <a:t>ENCOUNTERS</a:t>
            </a:r>
            <a:endParaRPr b="0" i="0" sz="4800" u="none" cap="none" strike="noStrike">
              <a:solidFill>
                <a:schemeClr val="dk1"/>
              </a:solidFill>
              <a:latin typeface="Calibri"/>
              <a:ea typeface="Calibri"/>
              <a:cs typeface="Calibri"/>
              <a:sym typeface="Calibri"/>
            </a:endParaRPr>
          </a:p>
        </p:txBody>
      </p:sp>
      <p:sp>
        <p:nvSpPr>
          <p:cNvPr id="58" name="Google Shape;58;g2c6d5ea4826_0_20"/>
          <p:cNvSpPr/>
          <p:nvPr/>
        </p:nvSpPr>
        <p:spPr>
          <a:xfrm>
            <a:off x="29637" y="824865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pic>
        <p:nvPicPr>
          <p:cNvPr descr=" " id="59" name="Google Shape;59;g2c6d5ea4826_0_20"/>
          <p:cNvPicPr preferRelativeResize="0"/>
          <p:nvPr/>
        </p:nvPicPr>
        <p:blipFill rotWithShape="1">
          <a:blip r:embed="rId4">
            <a:alphaModFix/>
          </a:blip>
          <a:srcRect b="0" l="0" r="0" t="0"/>
          <a:stretch/>
        </p:blipFill>
        <p:spPr>
          <a:xfrm>
            <a:off x="6299987" y="7277100"/>
            <a:ext cx="1625803" cy="1625600"/>
          </a:xfrm>
          <a:prstGeom prst="rect">
            <a:avLst/>
          </a:prstGeom>
          <a:noFill/>
          <a:ln>
            <a:noFill/>
          </a:ln>
        </p:spPr>
      </p:pic>
      <p:sp>
        <p:nvSpPr>
          <p:cNvPr id="60" name="Google Shape;60;g2c6d5ea4826_0_20"/>
          <p:cNvSpPr/>
          <p:nvPr/>
        </p:nvSpPr>
        <p:spPr>
          <a:xfrm>
            <a:off x="6299987" y="7277100"/>
            <a:ext cx="1625700" cy="1625700"/>
          </a:xfrm>
          <a:prstGeom prst="roundRect">
            <a:avLst>
              <a:gd fmla="val 781313"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c6d5ea4826_0_20"/>
          <p:cNvSpPr/>
          <p:nvPr/>
        </p:nvSpPr>
        <p:spPr>
          <a:xfrm>
            <a:off x="6617527" y="7613650"/>
            <a:ext cx="9906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ontserrat ExtraBold"/>
              <a:buNone/>
            </a:pPr>
            <a:r>
              <a:rPr b="0" i="0" lang="en-US" sz="4800" u="none" cap="none" strike="noStrike">
                <a:solidFill>
                  <a:srgbClr val="000000"/>
                </a:solidFill>
                <a:latin typeface="Montserrat ExtraBold"/>
                <a:ea typeface="Montserrat ExtraBold"/>
                <a:cs typeface="Montserrat ExtraBold"/>
                <a:sym typeface="Montserrat ExtraBold"/>
              </a:rPr>
              <a:t>02</a:t>
            </a:r>
            <a:endParaRPr b="0" i="0" sz="4800" u="none" cap="none" strike="noStrike">
              <a:solidFill>
                <a:schemeClr val="dk1"/>
              </a:solidFill>
              <a:latin typeface="Calibri"/>
              <a:ea typeface="Calibri"/>
              <a:cs typeface="Calibri"/>
              <a:sym typeface="Calibri"/>
            </a:endParaRPr>
          </a:p>
        </p:txBody>
      </p:sp>
      <p:pic>
        <p:nvPicPr>
          <p:cNvPr descr=" " id="62" name="Google Shape;62;g2c6d5ea4826_0_20"/>
          <p:cNvPicPr preferRelativeResize="0"/>
          <p:nvPr/>
        </p:nvPicPr>
        <p:blipFill rotWithShape="1">
          <a:blip r:embed="rId5">
            <a:alphaModFix/>
          </a:blip>
          <a:srcRect b="0" l="0" r="0" t="0"/>
          <a:stretch/>
        </p:blipFill>
        <p:spPr>
          <a:xfrm>
            <a:off x="8878410" y="3251200"/>
            <a:ext cx="7493937" cy="9804400"/>
          </a:xfrm>
          <a:prstGeom prst="rect">
            <a:avLst/>
          </a:prstGeom>
          <a:noFill/>
          <a:ln>
            <a:noFill/>
          </a:ln>
        </p:spPr>
      </p:pic>
      <p:pic>
        <p:nvPicPr>
          <p:cNvPr descr=" " id="63" name="Google Shape;63;g2c6d5ea4826_0_20"/>
          <p:cNvPicPr preferRelativeResize="0"/>
          <p:nvPr/>
        </p:nvPicPr>
        <p:blipFill rotWithShape="1">
          <a:blip r:embed="rId6">
            <a:alphaModFix/>
          </a:blip>
          <a:srcRect b="0" l="0" r="0" t="0"/>
          <a:stretch/>
        </p:blipFill>
        <p:spPr>
          <a:xfrm>
            <a:off x="17058232" y="3251200"/>
            <a:ext cx="6147568" cy="9804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8" name="Shape 68"/>
        <p:cNvGrpSpPr/>
        <p:nvPr/>
      </p:nvGrpSpPr>
      <p:grpSpPr>
        <a:xfrm>
          <a:off x="0" y="0"/>
          <a:ext cx="0" cy="0"/>
          <a:chOff x="0" y="0"/>
          <a:chExt cx="0" cy="0"/>
        </a:xfrm>
      </p:grpSpPr>
      <p:sp>
        <p:nvSpPr>
          <p:cNvPr id="69" name="Google Shape;69;g2c6d5ea4826_0_5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 name="Google Shape;70;g2c6d5ea4826_0_5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71" name="Google Shape;71;g2c6d5ea4826_0_50"/>
          <p:cNvPicPr preferRelativeResize="0"/>
          <p:nvPr/>
        </p:nvPicPr>
        <p:blipFill rotWithShape="1">
          <a:blip r:embed="rId4">
            <a:alphaModFix/>
          </a:blip>
          <a:srcRect b="0" l="0" r="0" t="0"/>
          <a:stretch/>
        </p:blipFill>
        <p:spPr>
          <a:xfrm>
            <a:off x="15089486" y="4991100"/>
            <a:ext cx="7786073" cy="8293100"/>
          </a:xfrm>
          <a:prstGeom prst="rect">
            <a:avLst/>
          </a:prstGeom>
          <a:noFill/>
          <a:ln>
            <a:noFill/>
          </a:ln>
        </p:spPr>
      </p:pic>
      <p:pic>
        <p:nvPicPr>
          <p:cNvPr descr=" " id="72" name="Google Shape;72;g2c6d5ea4826_0_50"/>
          <p:cNvPicPr preferRelativeResize="0"/>
          <p:nvPr/>
        </p:nvPicPr>
        <p:blipFill rotWithShape="1">
          <a:blip r:embed="rId5">
            <a:alphaModFix/>
          </a:blip>
          <a:srcRect b="0" l="0" r="0" t="0"/>
          <a:stretch/>
        </p:blipFill>
        <p:spPr>
          <a:xfrm>
            <a:off x="9729416" y="6426200"/>
            <a:ext cx="7786073" cy="4762500"/>
          </a:xfrm>
          <a:prstGeom prst="rect">
            <a:avLst/>
          </a:prstGeom>
          <a:noFill/>
          <a:ln>
            <a:noFill/>
          </a:ln>
        </p:spPr>
      </p:pic>
      <p:pic>
        <p:nvPicPr>
          <p:cNvPr descr=" " id="73" name="Google Shape;73;g2c6d5ea4826_0_50"/>
          <p:cNvPicPr preferRelativeResize="0"/>
          <p:nvPr/>
        </p:nvPicPr>
        <p:blipFill rotWithShape="1">
          <a:blip r:embed="rId6">
            <a:alphaModFix/>
          </a:blip>
          <a:srcRect b="0" l="0" r="0" t="0"/>
          <a:stretch/>
        </p:blipFill>
        <p:spPr>
          <a:xfrm>
            <a:off x="1498787" y="1270000"/>
            <a:ext cx="15280010" cy="4762500"/>
          </a:xfrm>
          <a:prstGeom prst="rect">
            <a:avLst/>
          </a:prstGeom>
          <a:noFill/>
          <a:ln>
            <a:noFill/>
          </a:ln>
        </p:spPr>
      </p:pic>
      <p:pic>
        <p:nvPicPr>
          <p:cNvPr descr=" " id="74" name="Google Shape;74;g2c6d5ea4826_0_50"/>
          <p:cNvPicPr preferRelativeResize="0"/>
          <p:nvPr/>
        </p:nvPicPr>
        <p:blipFill rotWithShape="1">
          <a:blip r:embed="rId7">
            <a:alphaModFix/>
          </a:blip>
          <a:srcRect b="0" l="0" r="0" t="0"/>
          <a:stretch/>
        </p:blipFill>
        <p:spPr>
          <a:xfrm>
            <a:off x="7138292" y="8305800"/>
            <a:ext cx="5055232" cy="4762500"/>
          </a:xfrm>
          <a:prstGeom prst="rect">
            <a:avLst/>
          </a:prstGeom>
          <a:noFill/>
          <a:ln>
            <a:noFill/>
          </a:ln>
        </p:spPr>
      </p:pic>
      <p:pic>
        <p:nvPicPr>
          <p:cNvPr descr=" " id="75" name="Google Shape;75;g2c6d5ea4826_0_50"/>
          <p:cNvPicPr preferRelativeResize="0"/>
          <p:nvPr/>
        </p:nvPicPr>
        <p:blipFill rotWithShape="1">
          <a:blip r:embed="rId8">
            <a:alphaModFix/>
          </a:blip>
          <a:srcRect b="0" l="0" r="0" t="0"/>
          <a:stretch/>
        </p:blipFill>
        <p:spPr>
          <a:xfrm>
            <a:off x="1498787" y="6426200"/>
            <a:ext cx="5055232"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0" name="Shape 80"/>
        <p:cNvGrpSpPr/>
        <p:nvPr/>
      </p:nvGrpSpPr>
      <p:grpSpPr>
        <a:xfrm>
          <a:off x="0" y="0"/>
          <a:ext cx="0" cy="0"/>
          <a:chOff x="0" y="0"/>
          <a:chExt cx="0" cy="0"/>
        </a:xfrm>
      </p:grpSpPr>
      <p:sp>
        <p:nvSpPr>
          <p:cNvPr id="81" name="Google Shape;81;g2c6d5ea4826_0_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2" name="Google Shape;82;g2c6d5ea4826_0_61"/>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83" name="Google Shape;83;g2c6d5ea4826_0_61"/>
          <p:cNvPicPr preferRelativeResize="0"/>
          <p:nvPr/>
        </p:nvPicPr>
        <p:blipFill rotWithShape="1">
          <a:blip r:embed="rId4">
            <a:alphaModFix/>
          </a:blip>
          <a:srcRect b="0" l="0" r="0" t="0"/>
          <a:stretch/>
        </p:blipFill>
        <p:spPr>
          <a:xfrm>
            <a:off x="0" y="0"/>
            <a:ext cx="8357645" cy="8305800"/>
          </a:xfrm>
          <a:prstGeom prst="rect">
            <a:avLst/>
          </a:prstGeom>
          <a:noFill/>
          <a:ln>
            <a:noFill/>
          </a:ln>
        </p:spPr>
      </p:pic>
      <p:pic>
        <p:nvPicPr>
          <p:cNvPr descr=" " id="84" name="Google Shape;84;g2c6d5ea4826_0_61"/>
          <p:cNvPicPr preferRelativeResize="0"/>
          <p:nvPr/>
        </p:nvPicPr>
        <p:blipFill rotWithShape="1">
          <a:blip r:embed="rId5">
            <a:alphaModFix/>
          </a:blip>
          <a:srcRect b="0" l="0" r="0" t="0"/>
          <a:stretch/>
        </p:blipFill>
        <p:spPr>
          <a:xfrm>
            <a:off x="8751394" y="0"/>
            <a:ext cx="15635654" cy="8305800"/>
          </a:xfrm>
          <a:prstGeom prst="rect">
            <a:avLst/>
          </a:prstGeom>
          <a:noFill/>
          <a:ln>
            <a:noFill/>
          </a:ln>
        </p:spPr>
      </p:pic>
      <p:sp>
        <p:nvSpPr>
          <p:cNvPr id="85" name="Google Shape;85;g2c6d5ea4826_0_61"/>
          <p:cNvSpPr/>
          <p:nvPr/>
        </p:nvSpPr>
        <p:spPr>
          <a:xfrm>
            <a:off x="1816327" y="9499600"/>
            <a:ext cx="9907200"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g2c6d5ea4826_0_61"/>
          <p:cNvSpPr/>
          <p:nvPr/>
        </p:nvSpPr>
        <p:spPr>
          <a:xfrm>
            <a:off x="1816327" y="996315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7" name="Google Shape;87;g2c6d5ea4826_0_61"/>
          <p:cNvPicPr preferRelativeResize="0"/>
          <p:nvPr/>
        </p:nvPicPr>
        <p:blipFill rotWithShape="1">
          <a:blip r:embed="rId6">
            <a:alphaModFix/>
          </a:blip>
          <a:srcRect b="0" l="0" r="0" t="0"/>
          <a:stretch/>
        </p:blipFill>
        <p:spPr>
          <a:xfrm>
            <a:off x="1816327" y="9963150"/>
            <a:ext cx="1625803" cy="1625600"/>
          </a:xfrm>
          <a:prstGeom prst="rect">
            <a:avLst/>
          </a:prstGeom>
          <a:noFill/>
          <a:ln>
            <a:noFill/>
          </a:ln>
        </p:spPr>
      </p:pic>
      <p:pic>
        <p:nvPicPr>
          <p:cNvPr descr=" " id="88" name="Google Shape;88;g2c6d5ea4826_0_61"/>
          <p:cNvPicPr preferRelativeResize="0"/>
          <p:nvPr/>
        </p:nvPicPr>
        <p:blipFill rotWithShape="1">
          <a:blip r:embed="rId7">
            <a:alphaModFix/>
          </a:blip>
          <a:srcRect b="0" l="0" r="0" t="0"/>
          <a:stretch/>
        </p:blipFill>
        <p:spPr>
          <a:xfrm>
            <a:off x="2031265" y="10071100"/>
            <a:ext cx="1196250" cy="1409700"/>
          </a:xfrm>
          <a:prstGeom prst="rect">
            <a:avLst/>
          </a:prstGeom>
          <a:noFill/>
          <a:ln>
            <a:noFill/>
          </a:ln>
        </p:spPr>
      </p:pic>
      <p:sp>
        <p:nvSpPr>
          <p:cNvPr id="89" name="Google Shape;89;g2c6d5ea4826_0_61"/>
          <p:cNvSpPr/>
          <p:nvPr/>
        </p:nvSpPr>
        <p:spPr>
          <a:xfrm>
            <a:off x="3848581" y="9499600"/>
            <a:ext cx="7875000"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g2c6d5ea4826_0_61"/>
          <p:cNvSpPr/>
          <p:nvPr/>
        </p:nvSpPr>
        <p:spPr>
          <a:xfrm>
            <a:off x="3848581" y="9499600"/>
            <a:ext cx="80781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ntserrat ExtraBold"/>
              <a:buNone/>
            </a:pPr>
            <a:r>
              <a:rPr b="0" i="0" lang="en-US" sz="4800" u="none" cap="none" strike="noStrike">
                <a:solidFill>
                  <a:srgbClr val="0E0E0E"/>
                </a:solidFill>
                <a:latin typeface="Montserrat ExtraBold"/>
                <a:ea typeface="Montserrat ExtraBold"/>
                <a:cs typeface="Montserrat ExtraBold"/>
                <a:sym typeface="Montserrat ExtraBold"/>
              </a:rPr>
              <a:t>UNICORN SIGHTINGS</a:t>
            </a:r>
            <a:endParaRPr b="0" i="0" sz="4800" u="none" cap="none" strike="noStrike">
              <a:solidFill>
                <a:schemeClr val="dk1"/>
              </a:solidFill>
              <a:latin typeface="Calibri"/>
              <a:ea typeface="Calibri"/>
              <a:cs typeface="Calibri"/>
              <a:sym typeface="Calibri"/>
            </a:endParaRPr>
          </a:p>
        </p:txBody>
      </p:sp>
      <p:sp>
        <p:nvSpPr>
          <p:cNvPr id="91" name="Google Shape;91;g2c6d5ea4826_0_61"/>
          <p:cNvSpPr/>
          <p:nvPr/>
        </p:nvSpPr>
        <p:spPr>
          <a:xfrm>
            <a:off x="3848581" y="10452100"/>
            <a:ext cx="8010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92" name="Google Shape;92;g2c6d5ea4826_0_61"/>
          <p:cNvSpPr/>
          <p:nvPr/>
        </p:nvSpPr>
        <p:spPr>
          <a:xfrm>
            <a:off x="12676184" y="9499600"/>
            <a:ext cx="9907200"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g2c6d5ea4826_0_61"/>
          <p:cNvSpPr/>
          <p:nvPr/>
        </p:nvSpPr>
        <p:spPr>
          <a:xfrm>
            <a:off x="12676184" y="996315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4" name="Google Shape;94;g2c6d5ea4826_0_61"/>
          <p:cNvPicPr preferRelativeResize="0"/>
          <p:nvPr/>
        </p:nvPicPr>
        <p:blipFill rotWithShape="1">
          <a:blip r:embed="rId6">
            <a:alphaModFix/>
          </a:blip>
          <a:srcRect b="0" l="0" r="0" t="0"/>
          <a:stretch/>
        </p:blipFill>
        <p:spPr>
          <a:xfrm>
            <a:off x="12676184" y="9963150"/>
            <a:ext cx="1625803" cy="1625600"/>
          </a:xfrm>
          <a:prstGeom prst="rect">
            <a:avLst/>
          </a:prstGeom>
          <a:noFill/>
          <a:ln>
            <a:noFill/>
          </a:ln>
        </p:spPr>
      </p:pic>
      <p:pic>
        <p:nvPicPr>
          <p:cNvPr descr=" " id="95" name="Google Shape;95;g2c6d5ea4826_0_61"/>
          <p:cNvPicPr preferRelativeResize="0"/>
          <p:nvPr/>
        </p:nvPicPr>
        <p:blipFill rotWithShape="1">
          <a:blip r:embed="rId8">
            <a:alphaModFix/>
          </a:blip>
          <a:srcRect b="0" l="0" r="0" t="0"/>
          <a:stretch/>
        </p:blipFill>
        <p:spPr>
          <a:xfrm>
            <a:off x="12931168" y="10064750"/>
            <a:ext cx="1116152" cy="1422561"/>
          </a:xfrm>
          <a:prstGeom prst="rect">
            <a:avLst/>
          </a:prstGeom>
          <a:noFill/>
          <a:ln>
            <a:noFill/>
          </a:ln>
        </p:spPr>
      </p:pic>
      <p:sp>
        <p:nvSpPr>
          <p:cNvPr id="96" name="Google Shape;96;g2c6d5ea4826_0_61"/>
          <p:cNvSpPr/>
          <p:nvPr/>
        </p:nvSpPr>
        <p:spPr>
          <a:xfrm>
            <a:off x="14708438" y="9499600"/>
            <a:ext cx="7875000"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g2c6d5ea4826_0_61"/>
          <p:cNvSpPr/>
          <p:nvPr/>
        </p:nvSpPr>
        <p:spPr>
          <a:xfrm>
            <a:off x="14708438" y="9499600"/>
            <a:ext cx="80781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ntserrat ExtraBold"/>
              <a:buNone/>
            </a:pPr>
            <a:r>
              <a:rPr b="0" i="0" lang="en-US" sz="4800" u="none" cap="none" strike="noStrike">
                <a:solidFill>
                  <a:srgbClr val="0E0E0E"/>
                </a:solidFill>
                <a:latin typeface="Montserrat ExtraBold"/>
                <a:ea typeface="Montserrat ExtraBold"/>
                <a:cs typeface="Montserrat ExtraBold"/>
                <a:sym typeface="Montserrat ExtraBold"/>
              </a:rPr>
              <a:t>DRAGON TAMING</a:t>
            </a:r>
            <a:endParaRPr b="0" i="0" sz="4800" u="none" cap="none" strike="noStrike">
              <a:solidFill>
                <a:schemeClr val="dk1"/>
              </a:solidFill>
              <a:latin typeface="Calibri"/>
              <a:ea typeface="Calibri"/>
              <a:cs typeface="Calibri"/>
              <a:sym typeface="Calibri"/>
            </a:endParaRPr>
          </a:p>
        </p:txBody>
      </p:sp>
      <p:sp>
        <p:nvSpPr>
          <p:cNvPr id="98" name="Google Shape;98;g2c6d5ea4826_0_61"/>
          <p:cNvSpPr/>
          <p:nvPr/>
        </p:nvSpPr>
        <p:spPr>
          <a:xfrm>
            <a:off x="14708438" y="10452100"/>
            <a:ext cx="8010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3" name="Shape 103"/>
        <p:cNvGrpSpPr/>
        <p:nvPr/>
      </p:nvGrpSpPr>
      <p:grpSpPr>
        <a:xfrm>
          <a:off x="0" y="0"/>
          <a:ext cx="0" cy="0"/>
          <a:chOff x="0" y="0"/>
          <a:chExt cx="0" cy="0"/>
        </a:xfrm>
      </p:grpSpPr>
      <p:sp>
        <p:nvSpPr>
          <p:cNvPr id="104" name="Google Shape;104;g2c6d5ea4826_0_8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5" name="Google Shape;105;g2c6d5ea4826_0_83"/>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106" name="Google Shape;106;g2c6d5ea4826_0_83"/>
          <p:cNvSpPr/>
          <p:nvPr/>
        </p:nvSpPr>
        <p:spPr>
          <a:xfrm>
            <a:off x="914514" y="1155700"/>
            <a:ext cx="7023900" cy="640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g2c6d5ea4826_0_83"/>
          <p:cNvSpPr/>
          <p:nvPr/>
        </p:nvSpPr>
        <p:spPr>
          <a:xfrm>
            <a:off x="914514" y="1155700"/>
            <a:ext cx="6769800" cy="7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g2c6d5ea4826_0_83"/>
          <p:cNvSpPr/>
          <p:nvPr/>
        </p:nvSpPr>
        <p:spPr>
          <a:xfrm>
            <a:off x="914514" y="1155700"/>
            <a:ext cx="6973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ntserrat ExtraBold"/>
              <a:buNone/>
            </a:pPr>
            <a:r>
              <a:rPr b="0" i="0" lang="en-US" sz="4800" u="none" cap="none" strike="noStrike">
                <a:solidFill>
                  <a:srgbClr val="0E0E0E"/>
                </a:solidFill>
                <a:latin typeface="Montserrat ExtraBold"/>
                <a:ea typeface="Montserrat ExtraBold"/>
                <a:cs typeface="Montserrat ExtraBold"/>
                <a:sym typeface="Montserrat ExtraBold"/>
              </a:rPr>
              <a:t>UNICORN SIGHTINGS</a:t>
            </a:r>
            <a:endParaRPr b="0" i="0" sz="4800" u="none" cap="none" strike="noStrike">
              <a:solidFill>
                <a:schemeClr val="dk1"/>
              </a:solidFill>
              <a:latin typeface="Calibri"/>
              <a:ea typeface="Calibri"/>
              <a:cs typeface="Calibri"/>
              <a:sym typeface="Calibri"/>
            </a:endParaRPr>
          </a:p>
        </p:txBody>
      </p:sp>
      <p:pic>
        <p:nvPicPr>
          <p:cNvPr descr=" " id="109" name="Google Shape;109;g2c6d5ea4826_0_83"/>
          <p:cNvPicPr preferRelativeResize="0"/>
          <p:nvPr/>
        </p:nvPicPr>
        <p:blipFill rotWithShape="1">
          <a:blip r:embed="rId4">
            <a:alphaModFix/>
          </a:blip>
          <a:srcRect b="0" l="0" r="0" t="0"/>
          <a:stretch/>
        </p:blipFill>
        <p:spPr>
          <a:xfrm>
            <a:off x="914514" y="2514600"/>
            <a:ext cx="7023978" cy="5041900"/>
          </a:xfrm>
          <a:prstGeom prst="rect">
            <a:avLst/>
          </a:prstGeom>
          <a:noFill/>
          <a:ln>
            <a:noFill/>
          </a:ln>
        </p:spPr>
      </p:pic>
      <p:sp>
        <p:nvSpPr>
          <p:cNvPr id="110" name="Google Shape;110;g2c6d5ea4826_0_83"/>
          <p:cNvSpPr/>
          <p:nvPr/>
        </p:nvSpPr>
        <p:spPr>
          <a:xfrm>
            <a:off x="15826178" y="1155700"/>
            <a:ext cx="7023900" cy="640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2c6d5ea4826_0_83"/>
          <p:cNvSpPr/>
          <p:nvPr/>
        </p:nvSpPr>
        <p:spPr>
          <a:xfrm>
            <a:off x="15826178" y="1155700"/>
            <a:ext cx="6769800" cy="7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2c6d5ea4826_0_83"/>
          <p:cNvSpPr/>
          <p:nvPr/>
        </p:nvSpPr>
        <p:spPr>
          <a:xfrm>
            <a:off x="15826178" y="1155700"/>
            <a:ext cx="6973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ntserrat ExtraBold"/>
              <a:buNone/>
            </a:pPr>
            <a:r>
              <a:rPr b="0" i="0" lang="en-US" sz="4800" u="none" cap="none" strike="noStrike">
                <a:solidFill>
                  <a:srgbClr val="0E0E0E"/>
                </a:solidFill>
                <a:latin typeface="Montserrat ExtraBold"/>
                <a:ea typeface="Montserrat ExtraBold"/>
                <a:cs typeface="Montserrat ExtraBold"/>
                <a:sym typeface="Montserrat ExtraBold"/>
              </a:rPr>
              <a:t>UNICORN SIGHTINGS</a:t>
            </a:r>
            <a:endParaRPr b="0" i="0" sz="4800" u="none" cap="none" strike="noStrike">
              <a:solidFill>
                <a:schemeClr val="dk1"/>
              </a:solidFill>
              <a:latin typeface="Calibri"/>
              <a:ea typeface="Calibri"/>
              <a:cs typeface="Calibri"/>
              <a:sym typeface="Calibri"/>
            </a:endParaRPr>
          </a:p>
        </p:txBody>
      </p:sp>
      <p:pic>
        <p:nvPicPr>
          <p:cNvPr descr=" " id="113" name="Google Shape;113;g2c6d5ea4826_0_83"/>
          <p:cNvPicPr preferRelativeResize="0"/>
          <p:nvPr/>
        </p:nvPicPr>
        <p:blipFill rotWithShape="1">
          <a:blip r:embed="rId5">
            <a:alphaModFix/>
          </a:blip>
          <a:srcRect b="0" l="0" r="0" t="0"/>
          <a:stretch/>
        </p:blipFill>
        <p:spPr>
          <a:xfrm>
            <a:off x="15826178" y="2514600"/>
            <a:ext cx="7023978" cy="5041900"/>
          </a:xfrm>
          <a:prstGeom prst="rect">
            <a:avLst/>
          </a:prstGeom>
          <a:noFill/>
          <a:ln>
            <a:noFill/>
          </a:ln>
        </p:spPr>
      </p:pic>
      <p:sp>
        <p:nvSpPr>
          <p:cNvPr id="114" name="Google Shape;114;g2c6d5ea4826_0_83"/>
          <p:cNvSpPr/>
          <p:nvPr/>
        </p:nvSpPr>
        <p:spPr>
          <a:xfrm>
            <a:off x="8370346" y="1155700"/>
            <a:ext cx="7023900" cy="640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g2c6d5ea4826_0_83"/>
          <p:cNvSpPr/>
          <p:nvPr/>
        </p:nvSpPr>
        <p:spPr>
          <a:xfrm>
            <a:off x="8370346" y="1155700"/>
            <a:ext cx="5677500" cy="7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g2c6d5ea4826_0_83"/>
          <p:cNvSpPr/>
          <p:nvPr/>
        </p:nvSpPr>
        <p:spPr>
          <a:xfrm>
            <a:off x="8370346" y="1155700"/>
            <a:ext cx="58809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ntserrat ExtraBold"/>
              <a:buNone/>
            </a:pPr>
            <a:r>
              <a:rPr b="0" i="0" lang="en-US" sz="4800" u="none" cap="none" strike="noStrike">
                <a:solidFill>
                  <a:srgbClr val="0E0E0E"/>
                </a:solidFill>
                <a:latin typeface="Montserrat ExtraBold"/>
                <a:ea typeface="Montserrat ExtraBold"/>
                <a:cs typeface="Montserrat ExtraBold"/>
                <a:sym typeface="Montserrat ExtraBold"/>
              </a:rPr>
              <a:t>DRAGON TAMING</a:t>
            </a:r>
            <a:endParaRPr b="0" i="0" sz="4800" u="none" cap="none" strike="noStrike">
              <a:solidFill>
                <a:schemeClr val="dk1"/>
              </a:solidFill>
              <a:latin typeface="Calibri"/>
              <a:ea typeface="Calibri"/>
              <a:cs typeface="Calibri"/>
              <a:sym typeface="Calibri"/>
            </a:endParaRPr>
          </a:p>
        </p:txBody>
      </p:sp>
      <p:pic>
        <p:nvPicPr>
          <p:cNvPr descr=" " id="117" name="Google Shape;117;g2c6d5ea4826_0_83"/>
          <p:cNvPicPr preferRelativeResize="0"/>
          <p:nvPr/>
        </p:nvPicPr>
        <p:blipFill rotWithShape="1">
          <a:blip r:embed="rId6">
            <a:alphaModFix/>
          </a:blip>
          <a:srcRect b="0" l="0" r="0" t="0"/>
          <a:stretch/>
        </p:blipFill>
        <p:spPr>
          <a:xfrm>
            <a:off x="8370346" y="2514600"/>
            <a:ext cx="7023978" cy="5041900"/>
          </a:xfrm>
          <a:prstGeom prst="rect">
            <a:avLst/>
          </a:prstGeom>
          <a:noFill/>
          <a:ln>
            <a:noFill/>
          </a:ln>
        </p:spPr>
      </p:pic>
      <p:pic>
        <p:nvPicPr>
          <p:cNvPr descr=" " id="118" name="Google Shape;118;g2c6d5ea4826_0_83"/>
          <p:cNvPicPr preferRelativeResize="0"/>
          <p:nvPr/>
        </p:nvPicPr>
        <p:blipFill rotWithShape="1">
          <a:blip r:embed="rId7">
            <a:alphaModFix/>
          </a:blip>
          <a:srcRect b="0" l="0" r="0" t="0"/>
          <a:stretch/>
        </p:blipFill>
        <p:spPr>
          <a:xfrm>
            <a:off x="914514" y="8013700"/>
            <a:ext cx="21935642" cy="4686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3" name="Shape 123"/>
        <p:cNvGrpSpPr/>
        <p:nvPr/>
      </p:nvGrpSpPr>
      <p:grpSpPr>
        <a:xfrm>
          <a:off x="0" y="0"/>
          <a:ext cx="0" cy="0"/>
          <a:chOff x="0" y="0"/>
          <a:chExt cx="0" cy="0"/>
        </a:xfrm>
      </p:grpSpPr>
      <p:pic>
        <p:nvPicPr>
          <p:cNvPr descr=" " id="124" name="Google Shape;124;g2c6d5ea4826_0_102"/>
          <p:cNvPicPr preferRelativeResize="0"/>
          <p:nvPr/>
        </p:nvPicPr>
        <p:blipFill rotWithShape="1">
          <a:blip r:embed="rId3">
            <a:alphaModFix/>
          </a:blip>
          <a:srcRect b="0" l="0" r="0" t="0"/>
          <a:stretch/>
        </p:blipFill>
        <p:spPr>
          <a:xfrm>
            <a:off x="381048" y="7162800"/>
            <a:ext cx="6896962" cy="6172200"/>
          </a:xfrm>
          <a:prstGeom prst="rect">
            <a:avLst/>
          </a:prstGeom>
          <a:noFill/>
          <a:ln>
            <a:noFill/>
          </a:ln>
        </p:spPr>
      </p:pic>
      <p:pic>
        <p:nvPicPr>
          <p:cNvPr descr=" " id="125" name="Google Shape;125;g2c6d5ea4826_0_102"/>
          <p:cNvPicPr preferRelativeResize="0"/>
          <p:nvPr/>
        </p:nvPicPr>
        <p:blipFill rotWithShape="1">
          <a:blip r:embed="rId4">
            <a:alphaModFix/>
          </a:blip>
          <a:srcRect b="0" l="0" r="0" t="0"/>
          <a:stretch/>
        </p:blipFill>
        <p:spPr>
          <a:xfrm>
            <a:off x="17109038" y="381000"/>
            <a:ext cx="6896962" cy="6502400"/>
          </a:xfrm>
          <a:prstGeom prst="rect">
            <a:avLst/>
          </a:prstGeom>
          <a:noFill/>
          <a:ln>
            <a:noFill/>
          </a:ln>
        </p:spPr>
      </p:pic>
      <p:pic>
        <p:nvPicPr>
          <p:cNvPr descr=" " id="126" name="Google Shape;126;g2c6d5ea4826_0_102"/>
          <p:cNvPicPr preferRelativeResize="0"/>
          <p:nvPr/>
        </p:nvPicPr>
        <p:blipFill rotWithShape="1">
          <a:blip r:embed="rId5">
            <a:alphaModFix/>
          </a:blip>
          <a:srcRect b="0" l="0" r="0" t="0"/>
          <a:stretch/>
        </p:blipFill>
        <p:spPr>
          <a:xfrm>
            <a:off x="7532041" y="7162800"/>
            <a:ext cx="16473959" cy="6172200"/>
          </a:xfrm>
          <a:prstGeom prst="rect">
            <a:avLst/>
          </a:prstGeom>
          <a:noFill/>
          <a:ln>
            <a:noFill/>
          </a:ln>
        </p:spPr>
      </p:pic>
      <p:pic>
        <p:nvPicPr>
          <p:cNvPr descr=" " id="127" name="Google Shape;127;g2c6d5ea4826_0_102"/>
          <p:cNvPicPr preferRelativeResize="0"/>
          <p:nvPr/>
        </p:nvPicPr>
        <p:blipFill rotWithShape="1">
          <a:blip r:embed="rId6">
            <a:alphaModFix/>
          </a:blip>
          <a:srcRect b="0" l="0" r="0" t="0"/>
          <a:stretch/>
        </p:blipFill>
        <p:spPr>
          <a:xfrm>
            <a:off x="381048" y="381000"/>
            <a:ext cx="16473959" cy="6502400"/>
          </a:xfrm>
          <a:prstGeom prst="rect">
            <a:avLst/>
          </a:prstGeom>
          <a:noFill/>
          <a:ln>
            <a:noFill/>
          </a:ln>
        </p:spPr>
      </p:pic>
      <p:sp>
        <p:nvSpPr>
          <p:cNvPr id="128" name="Google Shape;128;g2c6d5ea4826_0_1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9" name="Google Shape;129;g2c6d5ea4826_0_10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4" name="Shape 134"/>
        <p:cNvGrpSpPr/>
        <p:nvPr/>
      </p:nvGrpSpPr>
      <p:grpSpPr>
        <a:xfrm>
          <a:off x="0" y="0"/>
          <a:ext cx="0" cy="0"/>
          <a:chOff x="0" y="0"/>
          <a:chExt cx="0" cy="0"/>
        </a:xfrm>
      </p:grpSpPr>
      <p:sp>
        <p:nvSpPr>
          <p:cNvPr id="135" name="Google Shape;135;g2c6d5ea4826_0_1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6" name="Google Shape;136;g2c6d5ea4826_0_112"/>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137" name="Google Shape;137;g2c6d5ea4826_0_112"/>
          <p:cNvPicPr preferRelativeResize="0"/>
          <p:nvPr/>
        </p:nvPicPr>
        <p:blipFill rotWithShape="1">
          <a:blip r:embed="rId4">
            <a:alphaModFix/>
          </a:blip>
          <a:srcRect b="0" l="0" r="0" t="0"/>
          <a:stretch/>
        </p:blipFill>
        <p:spPr>
          <a:xfrm>
            <a:off x="1524191" y="1866900"/>
            <a:ext cx="7595549" cy="10147300"/>
          </a:xfrm>
          <a:prstGeom prst="rect">
            <a:avLst/>
          </a:prstGeom>
          <a:noFill/>
          <a:ln>
            <a:noFill/>
          </a:ln>
        </p:spPr>
      </p:pic>
      <p:pic>
        <p:nvPicPr>
          <p:cNvPr descr=" " id="138" name="Google Shape;138;g2c6d5ea4826_0_112"/>
          <p:cNvPicPr preferRelativeResize="0"/>
          <p:nvPr/>
        </p:nvPicPr>
        <p:blipFill rotWithShape="1">
          <a:blip r:embed="rId5">
            <a:alphaModFix/>
          </a:blip>
          <a:srcRect b="0" l="0" r="0" t="0"/>
          <a:stretch/>
        </p:blipFill>
        <p:spPr>
          <a:xfrm>
            <a:off x="9335667" y="1866900"/>
            <a:ext cx="5728416" cy="10147300"/>
          </a:xfrm>
          <a:prstGeom prst="rect">
            <a:avLst/>
          </a:prstGeom>
          <a:noFill/>
          <a:ln>
            <a:noFill/>
          </a:ln>
        </p:spPr>
      </p:pic>
      <p:sp>
        <p:nvSpPr>
          <p:cNvPr id="139" name="Google Shape;139;g2c6d5ea4826_0_112"/>
          <p:cNvSpPr/>
          <p:nvPr/>
        </p:nvSpPr>
        <p:spPr>
          <a:xfrm>
            <a:off x="16004000" y="3365500"/>
            <a:ext cx="71637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c6d5ea4826_0_112"/>
          <p:cNvSpPr/>
          <p:nvPr/>
        </p:nvSpPr>
        <p:spPr>
          <a:xfrm>
            <a:off x="16004000" y="3365500"/>
            <a:ext cx="7366800" cy="170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ntserrat ExtraBold"/>
              <a:buNone/>
            </a:pPr>
            <a:r>
              <a:rPr b="0" i="0" lang="en-US" sz="4800" u="none" cap="none" strike="noStrike">
                <a:solidFill>
                  <a:srgbClr val="0E0E0E"/>
                </a:solidFill>
                <a:latin typeface="Montserrat ExtraBold"/>
                <a:ea typeface="Montserrat ExtraBold"/>
                <a:cs typeface="Montserrat ExtraBold"/>
                <a:sym typeface="Montserrat ExtraBold"/>
              </a:rPr>
              <a:t>DRAGON TAMING TECHNIQUE</a:t>
            </a:r>
            <a:endParaRPr b="0" i="0" sz="4800" u="none" cap="none" strike="noStrike">
              <a:solidFill>
                <a:schemeClr val="dk1"/>
              </a:solidFill>
              <a:latin typeface="Calibri"/>
              <a:ea typeface="Calibri"/>
              <a:cs typeface="Calibri"/>
              <a:sym typeface="Calibri"/>
            </a:endParaRPr>
          </a:p>
        </p:txBody>
      </p:sp>
      <p:sp>
        <p:nvSpPr>
          <p:cNvPr id="141" name="Google Shape;141;g2c6d5ea4826_0_112"/>
          <p:cNvSpPr/>
          <p:nvPr/>
        </p:nvSpPr>
        <p:spPr>
          <a:xfrm>
            <a:off x="16004000" y="51689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42" name="Google Shape;142;g2c6d5ea4826_0_112"/>
          <p:cNvSpPr/>
          <p:nvPr/>
        </p:nvSpPr>
        <p:spPr>
          <a:xfrm>
            <a:off x="16004000" y="6794500"/>
            <a:ext cx="71637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c6d5ea4826_0_112"/>
          <p:cNvSpPr/>
          <p:nvPr/>
        </p:nvSpPr>
        <p:spPr>
          <a:xfrm>
            <a:off x="16004000" y="6794500"/>
            <a:ext cx="7366800" cy="170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ntserrat ExtraBold"/>
              <a:buNone/>
            </a:pPr>
            <a:r>
              <a:rPr b="0" i="0" lang="en-US" sz="4800" u="none" cap="none" strike="noStrike">
                <a:solidFill>
                  <a:srgbClr val="0E0E0E"/>
                </a:solidFill>
                <a:latin typeface="Montserrat ExtraBold"/>
                <a:ea typeface="Montserrat ExtraBold"/>
                <a:cs typeface="Montserrat ExtraBold"/>
                <a:sym typeface="Montserrat ExtraBold"/>
              </a:rPr>
              <a:t>THE ART OF UNICORN SIGHTING</a:t>
            </a:r>
            <a:endParaRPr b="0" i="0" sz="4800" u="none" cap="none" strike="noStrike">
              <a:solidFill>
                <a:schemeClr val="dk1"/>
              </a:solidFill>
              <a:latin typeface="Calibri"/>
              <a:ea typeface="Calibri"/>
              <a:cs typeface="Calibri"/>
              <a:sym typeface="Calibri"/>
            </a:endParaRPr>
          </a:p>
        </p:txBody>
      </p:sp>
      <p:sp>
        <p:nvSpPr>
          <p:cNvPr id="144" name="Google Shape;144;g2c6d5ea4826_0_112"/>
          <p:cNvSpPr/>
          <p:nvPr/>
        </p:nvSpPr>
        <p:spPr>
          <a:xfrm>
            <a:off x="16004000" y="85979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9" name="Shape 149"/>
        <p:cNvGrpSpPr/>
        <p:nvPr/>
      </p:nvGrpSpPr>
      <p:grpSpPr>
        <a:xfrm>
          <a:off x="0" y="0"/>
          <a:ext cx="0" cy="0"/>
          <a:chOff x="0" y="0"/>
          <a:chExt cx="0" cy="0"/>
        </a:xfrm>
      </p:grpSpPr>
      <p:pic>
        <p:nvPicPr>
          <p:cNvPr descr=" " id="150" name="Google Shape;150;g2c6d5ea4826_0_126"/>
          <p:cNvPicPr preferRelativeResize="0"/>
          <p:nvPr/>
        </p:nvPicPr>
        <p:blipFill rotWithShape="1">
          <a:blip r:embed="rId3">
            <a:alphaModFix/>
          </a:blip>
          <a:srcRect b="0" l="0" r="0" t="0"/>
          <a:stretch/>
        </p:blipFill>
        <p:spPr>
          <a:xfrm>
            <a:off x="508063" y="1104900"/>
            <a:ext cx="7582848" cy="11506200"/>
          </a:xfrm>
          <a:prstGeom prst="rect">
            <a:avLst/>
          </a:prstGeom>
          <a:noFill/>
          <a:ln>
            <a:noFill/>
          </a:ln>
        </p:spPr>
      </p:pic>
      <p:pic>
        <p:nvPicPr>
          <p:cNvPr descr=" " id="151" name="Google Shape;151;g2c6d5ea4826_0_126"/>
          <p:cNvPicPr preferRelativeResize="0"/>
          <p:nvPr/>
        </p:nvPicPr>
        <p:blipFill rotWithShape="1">
          <a:blip r:embed="rId4">
            <a:alphaModFix/>
          </a:blip>
          <a:srcRect b="0" l="0" r="0" t="0"/>
          <a:stretch/>
        </p:blipFill>
        <p:spPr>
          <a:xfrm>
            <a:off x="8395749" y="1104900"/>
            <a:ext cx="15483235" cy="11506200"/>
          </a:xfrm>
          <a:prstGeom prst="rect">
            <a:avLst/>
          </a:prstGeom>
          <a:noFill/>
          <a:ln>
            <a:noFill/>
          </a:ln>
        </p:spPr>
      </p:pic>
      <p:sp>
        <p:nvSpPr>
          <p:cNvPr id="152" name="Google Shape;152;g2c6d5ea4826_0_1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3" name="Google Shape;153;g2c6d5ea4826_0_12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2024-03-27T02:07:25Z</dcterms:created>
  <dc:creator>PptxGenJS</dc:creator>
</cp:coreProperties>
</file>