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752">
          <p15:clr>
            <a:srgbClr val="EAD1DC"/>
          </p15:clr>
        </p15:guide>
        <p15:guide id="2" orient="horz" pos="6192">
          <p15:clr>
            <a:srgbClr val="EAD1DC"/>
          </p15:clr>
        </p15:guide>
        <p15:guide id="3" pos="144">
          <p15:clr>
            <a:srgbClr val="EAD1DC"/>
          </p15:clr>
        </p15:guide>
        <p15:guide id="4" orient="horz" pos="144">
          <p15:clr>
            <a:srgbClr val="EAD1DC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BEF8397-7ECD-4CAD-BED5-97A46F671EFB}">
  <a:tblStyle styleId="{7BEF8397-7ECD-4CAD-BED5-97A46F671EF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752"/>
        <p:guide pos="6192" orient="horz"/>
        <p:guide pos="144"/>
        <p:guide pos="14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57ffceb54b_0_648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57ffceb54b_0_6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1396050" y="9196825"/>
            <a:ext cx="4980300" cy="378150"/>
            <a:chOff x="1616800" y="3282475"/>
            <a:chExt cx="4980300" cy="378150"/>
          </a:xfrm>
        </p:grpSpPr>
        <p:sp>
          <p:nvSpPr>
            <p:cNvPr id="55" name="Google Shape;55;p13"/>
            <p:cNvSpPr txBox="1"/>
            <p:nvPr/>
          </p:nvSpPr>
          <p:spPr>
            <a:xfrm>
              <a:off x="1616800" y="3438325"/>
              <a:ext cx="4980300" cy="22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Why are polar bears white?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F0000"/>
                </a:solidFill>
              </a:endParaRPr>
            </a:p>
          </p:txBody>
        </p:sp>
        <p:pic>
          <p:nvPicPr>
            <p:cNvPr id="56" name="Google Shape;56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36096" y="3282475"/>
              <a:ext cx="1497664" cy="1979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8671" y="476225"/>
            <a:ext cx="1497664" cy="1979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8" name="Google Shape;58;p13"/>
          <p:cNvGraphicFramePr/>
          <p:nvPr/>
        </p:nvGraphicFramePr>
        <p:xfrm>
          <a:off x="755800" y="1669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{7BEF8397-7ECD-4CAD-BED5-97A46F671EFB}</a:tableStyleId>
              </a:tblPr>
              <a:tblGrid>
                <a:gridCol w="1388825"/>
                <a:gridCol w="4882625"/>
              </a:tblGrid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camuflaje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pasar desapercibido con lo que te rodea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experimento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una prueba que se usa para descubrir más información sobre una pregunta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hábitat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el lugar donde vive un animal o una planta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modelo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una versión de mentiras de algo que los científicos y las científicas usan cuando la cosa de verdad es algo demasiado grande, pequeño, o complicado para poder usarlo en sus estudios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depredador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 animal que caza y se come a otros animales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presa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 animal al que otro animal caza y se lo come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sobrevivir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mantenerse vivo/a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sp>
        <p:nvSpPr>
          <p:cNvPr id="59" name="Google Shape;59;p13"/>
          <p:cNvSpPr txBox="1"/>
          <p:nvPr/>
        </p:nvSpPr>
        <p:spPr>
          <a:xfrm>
            <a:off x="413702" y="860625"/>
            <a:ext cx="5390400" cy="4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Lesson: </a:t>
            </a:r>
            <a:r>
              <a:rPr lang="en" sz="19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Why are polar bears white?</a:t>
            </a:r>
            <a:endParaRPr sz="24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60" name="Google Shape;60;p13"/>
          <p:cNvCxnSpPr/>
          <p:nvPr/>
        </p:nvCxnSpPr>
        <p:spPr>
          <a:xfrm>
            <a:off x="497077" y="1360150"/>
            <a:ext cx="6782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1" name="Google Shape;61;p13"/>
          <p:cNvSpPr txBox="1"/>
          <p:nvPr/>
        </p:nvSpPr>
        <p:spPr>
          <a:xfrm>
            <a:off x="413677" y="316675"/>
            <a:ext cx="59562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Vocabulary </a:t>
            </a:r>
            <a:endParaRPr sz="260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