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C9D0C17-A2D1-42D0-9B0D-DA52BC42B17F}">
  <a:tblStyle styleId="{5C9D0C17-A2D1-42D0-9B0D-DA52BC42B17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are polar bears white?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{5C9D0C17-A2D1-42D0-9B0D-DA52BC42B17F}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camuflaje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pasar desapercibido con lo que te rodea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experimento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prueba que se usa para descubrir más información sobre una pregunta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hábitat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lugar donde vive un animal o una planta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versión de mentiras de algo que los científicos y las científicas usan cuando la cosa de verdad es algo demasiado grande, pequeño, o complicado para poder usarlo en sus estudios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depredador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animal que caza y se come a otros animales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presa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animal al que otro animal caza y se lo come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sobrevivir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mantenerse vivo/a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</a:t>
            </a: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Why are polar bears white?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