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Lato"/>
      <p:bold r:id="rId28"/>
      <p:boldItalic r:id="rId29"/>
    </p:embeddedFont>
    <p:embeddedFont>
      <p:font typeface="Shrikhand"/>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h9GkZz6SsNrFUBk5LXL+5jlY+P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bold.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Italic.fntdata"/><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font" Target="fonts/Shrikhand-regular.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c96933f9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c96933f9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c96933f9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6c96933f9a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g26c96933f9a_0_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26c96933f9a_0_1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6c96933f9a_0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26c96933f9a_0_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g26c96933f9a_0_2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6c96933f9a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26c96933f9a_0_2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26c96933f9a_0_2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6c96933f9a_0_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26c96933f9a_0_2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g26c96933f9a_0_2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6c96933f9a_0_3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26c96933f9a_0_3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g26c96933f9a_0_3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6c96933f9a_0_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26c96933f9a_0_3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g26c96933f9a_0_3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6c96933f9a_0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26c96933f9a_0_4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g26c96933f9a_0_4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6c96933f9a_0_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g26c96933f9a_0_4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g26c96933f9a_0_4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6c96933f9a_0_4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26c96933f9a_0_4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g26c96933f9a_0_4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6c96933f9a_0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26c96933f9a_0_4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g26c96933f9a_0_4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6c96933f9a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6c96933f9a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6c96933f9a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6c96933f9a_0_4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26c96933f9a_0_4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g26c96933f9a_0_4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6c96933f9a_0_4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g26c96933f9a_0_4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g26c96933f9a_0_4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6c96933f9a_0_5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g26c96933f9a_0_5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g26c96933f9a_0_5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6c96933f9a_0_5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26c96933f9a_0_5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g26c96933f9a_0_5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6c96933f9a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26c96933f9a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26c96933f9a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6c96933f9a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 name="Google Shape;75;g26c96933f9a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 name="Google Shape;76;g26c96933f9a_0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6c96933f9a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g26c96933f9a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g26c96933f9a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6c96933f9a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g26c96933f9a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g26c96933f9a_0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6c96933f9a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g26c96933f9a_0_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g26c96933f9a_0_1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6c96933f9a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26c96933f9a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g26c96933f9a_0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6c96933f9a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6c96933f9a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g26c96933f9a_0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5.png"/><Relationship Id="rId4" Type="http://schemas.openxmlformats.org/officeDocument/2006/relationships/image" Target="../media/image27.png"/><Relationship Id="rId9" Type="http://schemas.openxmlformats.org/officeDocument/2006/relationships/image" Target="../media/image58.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50.png"/><Relationship Id="rId8" Type="http://schemas.openxmlformats.org/officeDocument/2006/relationships/image" Target="../media/image6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0.png"/><Relationship Id="rId11" Type="http://schemas.openxmlformats.org/officeDocument/2006/relationships/image" Target="../media/image123.png"/><Relationship Id="rId10" Type="http://schemas.openxmlformats.org/officeDocument/2006/relationships/image" Target="../media/image122.png"/><Relationship Id="rId12" Type="http://schemas.openxmlformats.org/officeDocument/2006/relationships/image" Target="../media/image64.png"/><Relationship Id="rId9" Type="http://schemas.openxmlformats.org/officeDocument/2006/relationships/image" Target="../media/image90.png"/><Relationship Id="rId5" Type="http://schemas.openxmlformats.org/officeDocument/2006/relationships/image" Target="../media/image12.png"/><Relationship Id="rId6" Type="http://schemas.openxmlformats.org/officeDocument/2006/relationships/image" Target="../media/image5.png"/><Relationship Id="rId7" Type="http://schemas.openxmlformats.org/officeDocument/2006/relationships/image" Target="../media/image87.png"/><Relationship Id="rId8"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8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5.png"/></Relationships>
</file>

<file path=ppt/slides/_rels/slide15.xml.rels><?xml version="1.0" encoding="UTF-8" standalone="yes"?><Relationships xmlns="http://schemas.openxmlformats.org/package/2006/relationships"><Relationship Id="rId20" Type="http://schemas.openxmlformats.org/officeDocument/2006/relationships/image" Target="../media/image93.png"/><Relationship Id="rId22" Type="http://schemas.openxmlformats.org/officeDocument/2006/relationships/image" Target="../media/image114.png"/><Relationship Id="rId21" Type="http://schemas.openxmlformats.org/officeDocument/2006/relationships/image" Target="../media/image97.png"/><Relationship Id="rId24" Type="http://schemas.openxmlformats.org/officeDocument/2006/relationships/image" Target="../media/image100.png"/><Relationship Id="rId23" Type="http://schemas.openxmlformats.org/officeDocument/2006/relationships/image" Target="../media/image115.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5.png"/><Relationship Id="rId4" Type="http://schemas.openxmlformats.org/officeDocument/2006/relationships/image" Target="../media/image27.png"/><Relationship Id="rId9" Type="http://schemas.openxmlformats.org/officeDocument/2006/relationships/image" Target="../media/image84.png"/><Relationship Id="rId26" Type="http://schemas.openxmlformats.org/officeDocument/2006/relationships/image" Target="../media/image99.png"/><Relationship Id="rId25" Type="http://schemas.openxmlformats.org/officeDocument/2006/relationships/image" Target="../media/image112.png"/><Relationship Id="rId28" Type="http://schemas.openxmlformats.org/officeDocument/2006/relationships/image" Target="../media/image121.png"/><Relationship Id="rId27" Type="http://schemas.openxmlformats.org/officeDocument/2006/relationships/image" Target="../media/image133.png"/><Relationship Id="rId5" Type="http://schemas.openxmlformats.org/officeDocument/2006/relationships/image" Target="../media/image7.png"/><Relationship Id="rId6" Type="http://schemas.openxmlformats.org/officeDocument/2006/relationships/image" Target="../media/image5.png"/><Relationship Id="rId29" Type="http://schemas.openxmlformats.org/officeDocument/2006/relationships/image" Target="../media/image96.png"/><Relationship Id="rId7" Type="http://schemas.openxmlformats.org/officeDocument/2006/relationships/image" Target="../media/image86.png"/><Relationship Id="rId8" Type="http://schemas.openxmlformats.org/officeDocument/2006/relationships/image" Target="../media/image95.png"/><Relationship Id="rId30" Type="http://schemas.openxmlformats.org/officeDocument/2006/relationships/image" Target="../media/image117.png"/><Relationship Id="rId11" Type="http://schemas.openxmlformats.org/officeDocument/2006/relationships/image" Target="../media/image83.png"/><Relationship Id="rId10" Type="http://schemas.openxmlformats.org/officeDocument/2006/relationships/image" Target="../media/image78.png"/><Relationship Id="rId13" Type="http://schemas.openxmlformats.org/officeDocument/2006/relationships/image" Target="../media/image81.png"/><Relationship Id="rId12" Type="http://schemas.openxmlformats.org/officeDocument/2006/relationships/image" Target="../media/image85.png"/><Relationship Id="rId15" Type="http://schemas.openxmlformats.org/officeDocument/2006/relationships/image" Target="../media/image94.png"/><Relationship Id="rId14" Type="http://schemas.openxmlformats.org/officeDocument/2006/relationships/image" Target="../media/image82.png"/><Relationship Id="rId17" Type="http://schemas.openxmlformats.org/officeDocument/2006/relationships/image" Target="../media/image89.png"/><Relationship Id="rId16" Type="http://schemas.openxmlformats.org/officeDocument/2006/relationships/image" Target="../media/image92.png"/><Relationship Id="rId19" Type="http://schemas.openxmlformats.org/officeDocument/2006/relationships/image" Target="../media/image91.png"/><Relationship Id="rId18" Type="http://schemas.openxmlformats.org/officeDocument/2006/relationships/image" Target="../media/image10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116.png"/><Relationship Id="rId8" Type="http://schemas.openxmlformats.org/officeDocument/2006/relationships/image" Target="../media/image1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5.png"/><Relationship Id="rId7" Type="http://schemas.openxmlformats.org/officeDocument/2006/relationships/image" Target="../media/image124.png"/><Relationship Id="rId8" Type="http://schemas.openxmlformats.org/officeDocument/2006/relationships/image" Target="../media/image1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5.png"/><Relationship Id="rId4" Type="http://schemas.openxmlformats.org/officeDocument/2006/relationships/image" Target="../media/image27.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42.png"/><Relationship Id="rId8" Type="http://schemas.openxmlformats.org/officeDocument/2006/relationships/image" Target="../media/image1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4.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4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8.png"/><Relationship Id="rId4" Type="http://schemas.openxmlformats.org/officeDocument/2006/relationships/image" Target="../media/image126.png"/><Relationship Id="rId5" Type="http://schemas.openxmlformats.org/officeDocument/2006/relationships/image" Target="../media/image128.png"/><Relationship Id="rId6" Type="http://schemas.openxmlformats.org/officeDocument/2006/relationships/image" Target="../media/image5.png"/><Relationship Id="rId7" Type="http://schemas.openxmlformats.org/officeDocument/2006/relationships/image" Target="../media/image1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5.png"/><Relationship Id="rId4" Type="http://schemas.openxmlformats.org/officeDocument/2006/relationships/image" Target="../media/image27.png"/><Relationship Id="rId9" Type="http://schemas.openxmlformats.org/officeDocument/2006/relationships/image" Target="../media/image153.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31.png"/><Relationship Id="rId8" Type="http://schemas.openxmlformats.org/officeDocument/2006/relationships/image" Target="../media/image144.png"/><Relationship Id="rId11" Type="http://schemas.openxmlformats.org/officeDocument/2006/relationships/image" Target="../media/image143.png"/><Relationship Id="rId10" Type="http://schemas.openxmlformats.org/officeDocument/2006/relationships/image" Target="../media/image147.png"/><Relationship Id="rId13" Type="http://schemas.openxmlformats.org/officeDocument/2006/relationships/image" Target="../media/image160.png"/><Relationship Id="rId12" Type="http://schemas.openxmlformats.org/officeDocument/2006/relationships/image" Target="../media/image1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47.png"/><Relationship Id="rId9" Type="http://schemas.openxmlformats.org/officeDocument/2006/relationships/image" Target="../media/image158.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156.png"/><Relationship Id="rId8" Type="http://schemas.openxmlformats.org/officeDocument/2006/relationships/image" Target="../media/image1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51.png"/><Relationship Id="rId6" Type="http://schemas.openxmlformats.org/officeDocument/2006/relationships/hyperlink" Target="https://unsplash.com/" TargetMode="External"/><Relationship Id="rId7" Type="http://schemas.openxmlformats.org/officeDocument/2006/relationships/image" Target="../media/image1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5.png"/><Relationship Id="rId7"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5.png"/><Relationship Id="rId4" Type="http://schemas.openxmlformats.org/officeDocument/2006/relationships/image" Target="../media/image27.png"/><Relationship Id="rId5" Type="http://schemas.openxmlformats.org/officeDocument/2006/relationships/image" Target="../media/image7.png"/><Relationship Id="rId6"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47.png"/><Relationship Id="rId9" Type="http://schemas.openxmlformats.org/officeDocument/2006/relationships/image" Target="../media/image17.png"/><Relationship Id="rId5" Type="http://schemas.openxmlformats.org/officeDocument/2006/relationships/image" Target="../media/image1.png"/><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5.png"/><Relationship Id="rId7" Type="http://schemas.openxmlformats.org/officeDocument/2006/relationships/image" Target="../media/image46.png"/><Relationship Id="rId8"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5.png"/><Relationship Id="rId4" Type="http://schemas.openxmlformats.org/officeDocument/2006/relationships/image" Target="../media/image27.png"/><Relationship Id="rId5" Type="http://schemas.openxmlformats.org/officeDocument/2006/relationships/image" Target="../media/image7.png"/><Relationship Id="rId6" Type="http://schemas.openxmlformats.org/officeDocument/2006/relationships/image" Target="../media/image33.png"/><Relationship Id="rId7" Type="http://schemas.openxmlformats.org/officeDocument/2006/relationships/image" Target="../media/image5.png"/><Relationship Id="rId8"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47.png"/><Relationship Id="rId9" Type="http://schemas.openxmlformats.org/officeDocument/2006/relationships/image" Target="../media/image36.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38.png"/><Relationship Id="rId8"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15" name="Shape 15"/>
        <p:cNvGrpSpPr/>
        <p:nvPr/>
      </p:nvGrpSpPr>
      <p:grpSpPr>
        <a:xfrm>
          <a:off x="0" y="0"/>
          <a:ext cx="0" cy="0"/>
          <a:chOff x="0" y="0"/>
          <a:chExt cx="0" cy="0"/>
        </a:xfrm>
      </p:grpSpPr>
      <p:pic>
        <p:nvPicPr>
          <p:cNvPr descr=" " id="16" name="Google Shape;16;g26c96933f9a_0_0"/>
          <p:cNvPicPr preferRelativeResize="0"/>
          <p:nvPr/>
        </p:nvPicPr>
        <p:blipFill rotWithShape="1">
          <a:blip r:embed="rId3">
            <a:alphaModFix/>
          </a:blip>
          <a:srcRect b="0" l="0" r="0" t="0"/>
          <a:stretch/>
        </p:blipFill>
        <p:spPr>
          <a:xfrm>
            <a:off x="0" y="0"/>
            <a:ext cx="7913089" cy="13716000"/>
          </a:xfrm>
          <a:prstGeom prst="rect">
            <a:avLst/>
          </a:prstGeom>
          <a:noFill/>
          <a:ln>
            <a:noFill/>
          </a:ln>
        </p:spPr>
      </p:pic>
      <p:pic>
        <p:nvPicPr>
          <p:cNvPr descr=" " id="17" name="Google Shape;17;g26c96933f9a_0_0"/>
          <p:cNvPicPr preferRelativeResize="0"/>
          <p:nvPr/>
        </p:nvPicPr>
        <p:blipFill rotWithShape="1">
          <a:blip r:embed="rId4">
            <a:alphaModFix/>
          </a:blip>
          <a:srcRect b="0" l="0" r="0" t="0"/>
          <a:stretch/>
        </p:blipFill>
        <p:spPr>
          <a:xfrm>
            <a:off x="19204800" y="0"/>
            <a:ext cx="5182248" cy="4648200"/>
          </a:xfrm>
          <a:prstGeom prst="rect">
            <a:avLst/>
          </a:prstGeom>
          <a:noFill/>
          <a:ln>
            <a:noFill/>
          </a:ln>
        </p:spPr>
      </p:pic>
      <p:pic>
        <p:nvPicPr>
          <p:cNvPr descr=" " id="18" name="Google Shape;18;g26c96933f9a_0_0"/>
          <p:cNvPicPr preferRelativeResize="0"/>
          <p:nvPr/>
        </p:nvPicPr>
        <p:blipFill rotWithShape="1">
          <a:blip r:embed="rId5">
            <a:alphaModFix/>
          </a:blip>
          <a:srcRect b="0" l="0" r="0" t="0"/>
          <a:stretch/>
        </p:blipFill>
        <p:spPr>
          <a:xfrm>
            <a:off x="10250181" y="8953500"/>
            <a:ext cx="14136867" cy="4762500"/>
          </a:xfrm>
          <a:prstGeom prst="rect">
            <a:avLst/>
          </a:prstGeom>
          <a:noFill/>
          <a:ln>
            <a:noFill/>
          </a:ln>
        </p:spPr>
      </p:pic>
      <p:sp>
        <p:nvSpPr>
          <p:cNvPr id="19" name="Google Shape;19;g26c96933f9a_0_0"/>
          <p:cNvSpPr/>
          <p:nvPr/>
        </p:nvSpPr>
        <p:spPr>
          <a:xfrm>
            <a:off x="863708" y="7454900"/>
            <a:ext cx="12654900" cy="222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26c96933f9a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6c96933f9a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2" name="Google Shape;22;g26c96933f9a_0_0"/>
          <p:cNvSpPr/>
          <p:nvPr/>
        </p:nvSpPr>
        <p:spPr>
          <a:xfrm>
            <a:off x="1016127" y="3657600"/>
            <a:ext cx="13476300" cy="546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0"/>
              <a:buFont typeface="Shrikhand"/>
              <a:buNone/>
            </a:pPr>
            <a:r>
              <a:rPr b="0" i="0" lang="en-US" sz="24000" u="none" cap="none" strike="noStrike">
                <a:solidFill>
                  <a:srgbClr val="000000"/>
                </a:solidFill>
                <a:latin typeface="Shrikhand"/>
                <a:ea typeface="Shrikhand"/>
                <a:cs typeface="Shrikhand"/>
                <a:sym typeface="Shrikhand"/>
              </a:rPr>
              <a:t>Dessert</a:t>
            </a:r>
            <a:endParaRPr b="0" i="0" sz="24000" u="none" cap="none" strike="noStrike">
              <a:solidFill>
                <a:schemeClr val="dk1"/>
              </a:solidFill>
              <a:latin typeface="Calibri"/>
              <a:ea typeface="Calibri"/>
              <a:cs typeface="Calibri"/>
              <a:sym typeface="Calibri"/>
            </a:endParaRPr>
          </a:p>
        </p:txBody>
      </p:sp>
      <p:pic>
        <p:nvPicPr>
          <p:cNvPr descr=" " id="23" name="Google Shape;23;g26c96933f9a_0_0"/>
          <p:cNvPicPr preferRelativeResize="0"/>
          <p:nvPr/>
        </p:nvPicPr>
        <p:blipFill rotWithShape="1">
          <a:blip r:embed="rId7">
            <a:alphaModFix/>
          </a:blip>
          <a:srcRect b="0" l="0" r="0" t="0"/>
          <a:stretch/>
        </p:blipFill>
        <p:spPr>
          <a:xfrm>
            <a:off x="13247756" y="2489200"/>
            <a:ext cx="10910664" cy="9220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200" name="Shape 200"/>
        <p:cNvGrpSpPr/>
        <p:nvPr/>
      </p:nvGrpSpPr>
      <p:grpSpPr>
        <a:xfrm>
          <a:off x="0" y="0"/>
          <a:ext cx="0" cy="0"/>
          <a:chOff x="0" y="0"/>
          <a:chExt cx="0" cy="0"/>
        </a:xfrm>
      </p:grpSpPr>
      <p:pic>
        <p:nvPicPr>
          <p:cNvPr descr=" " id="201" name="Google Shape;201;g26c96933f9a_0_176"/>
          <p:cNvPicPr preferRelativeResize="0"/>
          <p:nvPr/>
        </p:nvPicPr>
        <p:blipFill rotWithShape="1">
          <a:blip r:embed="rId3">
            <a:alphaModFix/>
          </a:blip>
          <a:srcRect b="0" l="0" r="0" t="0"/>
          <a:stretch/>
        </p:blipFill>
        <p:spPr>
          <a:xfrm>
            <a:off x="0" y="0"/>
            <a:ext cx="17972746" cy="5689600"/>
          </a:xfrm>
          <a:prstGeom prst="rect">
            <a:avLst/>
          </a:prstGeom>
          <a:noFill/>
          <a:ln>
            <a:noFill/>
          </a:ln>
        </p:spPr>
      </p:pic>
      <p:pic>
        <p:nvPicPr>
          <p:cNvPr descr=" " id="202" name="Google Shape;202;g26c96933f9a_0_176"/>
          <p:cNvPicPr preferRelativeResize="0"/>
          <p:nvPr/>
        </p:nvPicPr>
        <p:blipFill rotWithShape="1">
          <a:blip r:embed="rId4">
            <a:alphaModFix/>
          </a:blip>
          <a:srcRect b="0" l="0" r="0" t="0"/>
          <a:stretch/>
        </p:blipFill>
        <p:spPr>
          <a:xfrm>
            <a:off x="14595349" y="0"/>
            <a:ext cx="9791698" cy="13716000"/>
          </a:xfrm>
          <a:prstGeom prst="rect">
            <a:avLst/>
          </a:prstGeom>
          <a:noFill/>
          <a:ln>
            <a:noFill/>
          </a:ln>
        </p:spPr>
      </p:pic>
      <p:pic>
        <p:nvPicPr>
          <p:cNvPr descr=" " id="203" name="Google Shape;203;g26c96933f9a_0_176"/>
          <p:cNvPicPr preferRelativeResize="0"/>
          <p:nvPr/>
        </p:nvPicPr>
        <p:blipFill rotWithShape="1">
          <a:blip r:embed="rId5">
            <a:alphaModFix/>
          </a:blip>
          <a:srcRect b="0" l="0" r="0" t="0"/>
          <a:stretch/>
        </p:blipFill>
        <p:spPr>
          <a:xfrm>
            <a:off x="5931641" y="9626600"/>
            <a:ext cx="18455407" cy="4089400"/>
          </a:xfrm>
          <a:prstGeom prst="rect">
            <a:avLst/>
          </a:prstGeom>
          <a:noFill/>
          <a:ln>
            <a:noFill/>
          </a:ln>
        </p:spPr>
      </p:pic>
      <p:sp>
        <p:nvSpPr>
          <p:cNvPr id="204" name="Google Shape;204;g26c96933f9a_0_1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g26c96933f9a_0_17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06" name="Google Shape;206;g26c96933f9a_0_176"/>
          <p:cNvSpPr/>
          <p:nvPr/>
        </p:nvSpPr>
        <p:spPr>
          <a:xfrm>
            <a:off x="8884760" y="1136650"/>
            <a:ext cx="69561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hrikhand"/>
              <a:buNone/>
            </a:pPr>
            <a:r>
              <a:rPr b="0" i="0" lang="en-US" sz="8000" u="none" cap="none" strike="noStrike">
                <a:solidFill>
                  <a:srgbClr val="000000"/>
                </a:solidFill>
                <a:latin typeface="Shrikhand"/>
                <a:ea typeface="Shrikhand"/>
                <a:cs typeface="Shrikhand"/>
                <a:sym typeface="Shrikhand"/>
              </a:rPr>
              <a:t>Pricing Plan</a:t>
            </a:r>
            <a:endParaRPr b="0" i="0" sz="8000" u="none" cap="none" strike="noStrike">
              <a:solidFill>
                <a:schemeClr val="dk1"/>
              </a:solidFill>
              <a:latin typeface="Calibri"/>
              <a:ea typeface="Calibri"/>
              <a:cs typeface="Calibri"/>
              <a:sym typeface="Calibri"/>
            </a:endParaRPr>
          </a:p>
        </p:txBody>
      </p:sp>
      <p:sp>
        <p:nvSpPr>
          <p:cNvPr id="207" name="Google Shape;207;g26c96933f9a_0_176"/>
          <p:cNvSpPr/>
          <p:nvPr/>
        </p:nvSpPr>
        <p:spPr>
          <a:xfrm>
            <a:off x="1778222" y="3632200"/>
            <a:ext cx="20843400" cy="853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6c96933f9a_0_176"/>
          <p:cNvSpPr/>
          <p:nvPr/>
        </p:nvSpPr>
        <p:spPr>
          <a:xfrm>
            <a:off x="1778222" y="3632200"/>
            <a:ext cx="6439800" cy="85344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g26c96933f9a_0_176"/>
          <p:cNvPicPr preferRelativeResize="0"/>
          <p:nvPr/>
        </p:nvPicPr>
        <p:blipFill rotWithShape="1">
          <a:blip r:embed="rId7">
            <a:alphaModFix/>
          </a:blip>
          <a:srcRect b="0" l="0" r="0" t="0"/>
          <a:stretch/>
        </p:blipFill>
        <p:spPr>
          <a:xfrm>
            <a:off x="4163321" y="4067547"/>
            <a:ext cx="1669508" cy="1669306"/>
          </a:xfrm>
          <a:prstGeom prst="rect">
            <a:avLst/>
          </a:prstGeom>
          <a:noFill/>
          <a:ln>
            <a:noFill/>
          </a:ln>
        </p:spPr>
      </p:pic>
      <p:sp>
        <p:nvSpPr>
          <p:cNvPr id="210" name="Google Shape;210;g26c96933f9a_0_176"/>
          <p:cNvSpPr/>
          <p:nvPr/>
        </p:nvSpPr>
        <p:spPr>
          <a:xfrm>
            <a:off x="4007351" y="6019800"/>
            <a:ext cx="19815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6346"/>
              </a:buClr>
              <a:buSzPts val="4800"/>
              <a:buFont typeface="Shrikhand"/>
              <a:buNone/>
            </a:pPr>
            <a:r>
              <a:rPr b="0" i="0" lang="en-US" sz="4800" u="none" cap="none" strike="noStrike">
                <a:solidFill>
                  <a:srgbClr val="146346"/>
                </a:solidFill>
                <a:latin typeface="Shrikhand"/>
                <a:ea typeface="Shrikhand"/>
                <a:cs typeface="Shrikhand"/>
                <a:sym typeface="Shrikhand"/>
              </a:rPr>
              <a:t>Basic</a:t>
            </a:r>
            <a:endParaRPr b="0" i="0" sz="4800" u="none" cap="none" strike="noStrike">
              <a:solidFill>
                <a:schemeClr val="dk1"/>
              </a:solidFill>
              <a:latin typeface="Calibri"/>
              <a:ea typeface="Calibri"/>
              <a:cs typeface="Calibri"/>
              <a:sym typeface="Calibri"/>
            </a:endParaRPr>
          </a:p>
        </p:txBody>
      </p:sp>
      <p:sp>
        <p:nvSpPr>
          <p:cNvPr id="211" name="Google Shape;211;g26c96933f9a_0_176"/>
          <p:cNvSpPr/>
          <p:nvPr/>
        </p:nvSpPr>
        <p:spPr>
          <a:xfrm>
            <a:off x="2235479" y="72136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2" name="Google Shape;212;g26c96933f9a_0_176"/>
          <p:cNvSpPr/>
          <p:nvPr/>
        </p:nvSpPr>
        <p:spPr>
          <a:xfrm>
            <a:off x="3118240" y="10820400"/>
            <a:ext cx="37596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$10/month</a:t>
            </a:r>
            <a:endParaRPr b="0" i="0" sz="4800" u="none" cap="none" strike="noStrike">
              <a:solidFill>
                <a:schemeClr val="dk1"/>
              </a:solidFill>
              <a:latin typeface="Calibri"/>
              <a:ea typeface="Calibri"/>
              <a:cs typeface="Calibri"/>
              <a:sym typeface="Calibri"/>
            </a:endParaRPr>
          </a:p>
        </p:txBody>
      </p:sp>
      <p:sp>
        <p:nvSpPr>
          <p:cNvPr id="213" name="Google Shape;213;g26c96933f9a_0_176"/>
          <p:cNvSpPr/>
          <p:nvPr/>
        </p:nvSpPr>
        <p:spPr>
          <a:xfrm>
            <a:off x="8980022" y="3632200"/>
            <a:ext cx="6439800" cy="85344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g26c96933f9a_0_176"/>
          <p:cNvPicPr preferRelativeResize="0"/>
          <p:nvPr/>
        </p:nvPicPr>
        <p:blipFill rotWithShape="1">
          <a:blip r:embed="rId8">
            <a:alphaModFix/>
          </a:blip>
          <a:srcRect b="0" l="0" r="0" t="0"/>
          <a:stretch/>
        </p:blipFill>
        <p:spPr>
          <a:xfrm>
            <a:off x="11507958" y="4070598"/>
            <a:ext cx="1383834" cy="1663204"/>
          </a:xfrm>
          <a:prstGeom prst="rect">
            <a:avLst/>
          </a:prstGeom>
          <a:noFill/>
          <a:ln>
            <a:noFill/>
          </a:ln>
        </p:spPr>
      </p:pic>
      <p:sp>
        <p:nvSpPr>
          <p:cNvPr id="215" name="Google Shape;215;g26c96933f9a_0_176"/>
          <p:cNvSpPr/>
          <p:nvPr/>
        </p:nvSpPr>
        <p:spPr>
          <a:xfrm>
            <a:off x="11367921" y="6019800"/>
            <a:ext cx="16638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6346"/>
              </a:buClr>
              <a:buSzPts val="4800"/>
              <a:buFont typeface="Shrikhand"/>
              <a:buNone/>
            </a:pPr>
            <a:r>
              <a:rPr b="0" i="0" lang="en-US" sz="4800" u="none" cap="none" strike="noStrike">
                <a:solidFill>
                  <a:srgbClr val="146346"/>
                </a:solidFill>
                <a:latin typeface="Shrikhand"/>
                <a:ea typeface="Shrikhand"/>
                <a:cs typeface="Shrikhand"/>
                <a:sym typeface="Shrikhand"/>
              </a:rPr>
              <a:t>Elite</a:t>
            </a:r>
            <a:endParaRPr b="0" i="0" sz="4800" u="none" cap="none" strike="noStrike">
              <a:solidFill>
                <a:schemeClr val="dk1"/>
              </a:solidFill>
              <a:latin typeface="Calibri"/>
              <a:ea typeface="Calibri"/>
              <a:cs typeface="Calibri"/>
              <a:sym typeface="Calibri"/>
            </a:endParaRPr>
          </a:p>
        </p:txBody>
      </p:sp>
      <p:sp>
        <p:nvSpPr>
          <p:cNvPr id="216" name="Google Shape;216;g26c96933f9a_0_176"/>
          <p:cNvSpPr/>
          <p:nvPr/>
        </p:nvSpPr>
        <p:spPr>
          <a:xfrm>
            <a:off x="9437280" y="72136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217" name="Google Shape;217;g26c96933f9a_0_176"/>
          <p:cNvSpPr/>
          <p:nvPr/>
        </p:nvSpPr>
        <p:spPr>
          <a:xfrm>
            <a:off x="10250181" y="10820400"/>
            <a:ext cx="38994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$50/month</a:t>
            </a:r>
            <a:endParaRPr b="0" i="0" sz="4800" u="none" cap="none" strike="noStrike">
              <a:solidFill>
                <a:schemeClr val="dk1"/>
              </a:solidFill>
              <a:latin typeface="Calibri"/>
              <a:ea typeface="Calibri"/>
              <a:cs typeface="Calibri"/>
              <a:sym typeface="Calibri"/>
            </a:endParaRPr>
          </a:p>
        </p:txBody>
      </p:sp>
      <p:sp>
        <p:nvSpPr>
          <p:cNvPr id="218" name="Google Shape;218;g26c96933f9a_0_176"/>
          <p:cNvSpPr/>
          <p:nvPr/>
        </p:nvSpPr>
        <p:spPr>
          <a:xfrm>
            <a:off x="16181822" y="3632200"/>
            <a:ext cx="6439800" cy="85344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g26c96933f9a_0_176"/>
          <p:cNvPicPr preferRelativeResize="0"/>
          <p:nvPr/>
        </p:nvPicPr>
        <p:blipFill rotWithShape="1">
          <a:blip r:embed="rId9">
            <a:alphaModFix/>
          </a:blip>
          <a:srcRect b="0" l="0" r="0" t="0"/>
          <a:stretch/>
        </p:blipFill>
        <p:spPr>
          <a:xfrm>
            <a:off x="19017350" y="4069147"/>
            <a:ext cx="768651" cy="1666106"/>
          </a:xfrm>
          <a:prstGeom prst="rect">
            <a:avLst/>
          </a:prstGeom>
          <a:noFill/>
          <a:ln>
            <a:noFill/>
          </a:ln>
        </p:spPr>
      </p:pic>
      <p:sp>
        <p:nvSpPr>
          <p:cNvPr id="220" name="Google Shape;220;g26c96933f9a_0_176"/>
          <p:cNvSpPr/>
          <p:nvPr/>
        </p:nvSpPr>
        <p:spPr>
          <a:xfrm>
            <a:off x="17591699" y="6019800"/>
            <a:ext cx="3620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46346"/>
              </a:buClr>
              <a:buSzPts val="4800"/>
              <a:buFont typeface="Shrikhand"/>
              <a:buNone/>
            </a:pPr>
            <a:r>
              <a:rPr b="0" i="0" lang="en-US" sz="4800" u="none" cap="none" strike="noStrike">
                <a:solidFill>
                  <a:srgbClr val="146346"/>
                </a:solidFill>
                <a:latin typeface="Shrikhand"/>
                <a:ea typeface="Shrikhand"/>
                <a:cs typeface="Shrikhand"/>
                <a:sym typeface="Shrikhand"/>
              </a:rPr>
              <a:t>Legendary</a:t>
            </a:r>
            <a:endParaRPr b="0" i="0" sz="4800" u="none" cap="none" strike="noStrike">
              <a:solidFill>
                <a:schemeClr val="dk1"/>
              </a:solidFill>
              <a:latin typeface="Calibri"/>
              <a:ea typeface="Calibri"/>
              <a:cs typeface="Calibri"/>
              <a:sym typeface="Calibri"/>
            </a:endParaRPr>
          </a:p>
        </p:txBody>
      </p:sp>
      <p:sp>
        <p:nvSpPr>
          <p:cNvPr id="221" name="Google Shape;221;g26c96933f9a_0_176"/>
          <p:cNvSpPr/>
          <p:nvPr/>
        </p:nvSpPr>
        <p:spPr>
          <a:xfrm>
            <a:off x="16639080" y="72136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22" name="Google Shape;222;g26c96933f9a_0_176"/>
          <p:cNvSpPr/>
          <p:nvPr/>
        </p:nvSpPr>
        <p:spPr>
          <a:xfrm>
            <a:off x="17305913" y="10820400"/>
            <a:ext cx="41916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227" name="Shape 227"/>
        <p:cNvGrpSpPr/>
        <p:nvPr/>
      </p:nvGrpSpPr>
      <p:grpSpPr>
        <a:xfrm>
          <a:off x="0" y="0"/>
          <a:ext cx="0" cy="0"/>
          <a:chOff x="0" y="0"/>
          <a:chExt cx="0" cy="0"/>
        </a:xfrm>
      </p:grpSpPr>
      <p:pic>
        <p:nvPicPr>
          <p:cNvPr descr=" " id="228" name="Google Shape;228;g26c96933f9a_0_202"/>
          <p:cNvPicPr preferRelativeResize="0"/>
          <p:nvPr/>
        </p:nvPicPr>
        <p:blipFill rotWithShape="1">
          <a:blip r:embed="rId3">
            <a:alphaModFix/>
          </a:blip>
          <a:srcRect b="0" l="0" r="0" t="0"/>
          <a:stretch/>
        </p:blipFill>
        <p:spPr>
          <a:xfrm>
            <a:off x="8980022" y="0"/>
            <a:ext cx="15368921" cy="1968500"/>
          </a:xfrm>
          <a:prstGeom prst="rect">
            <a:avLst/>
          </a:prstGeom>
          <a:noFill/>
          <a:ln>
            <a:noFill/>
          </a:ln>
        </p:spPr>
      </p:pic>
      <p:pic>
        <p:nvPicPr>
          <p:cNvPr descr=" " id="229" name="Google Shape;229;g26c96933f9a_0_202"/>
          <p:cNvPicPr preferRelativeResize="0"/>
          <p:nvPr/>
        </p:nvPicPr>
        <p:blipFill rotWithShape="1">
          <a:blip r:embed="rId4">
            <a:alphaModFix/>
          </a:blip>
          <a:srcRect b="0" l="0" r="0" t="0"/>
          <a:stretch/>
        </p:blipFill>
        <p:spPr>
          <a:xfrm>
            <a:off x="0" y="0"/>
            <a:ext cx="7341518" cy="9829800"/>
          </a:xfrm>
          <a:prstGeom prst="rect">
            <a:avLst/>
          </a:prstGeom>
          <a:noFill/>
          <a:ln>
            <a:noFill/>
          </a:ln>
        </p:spPr>
      </p:pic>
      <p:pic>
        <p:nvPicPr>
          <p:cNvPr descr=" " id="230" name="Google Shape;230;g26c96933f9a_0_202"/>
          <p:cNvPicPr preferRelativeResize="0"/>
          <p:nvPr/>
        </p:nvPicPr>
        <p:blipFill rotWithShape="1">
          <a:blip r:embed="rId5">
            <a:alphaModFix/>
          </a:blip>
          <a:srcRect b="0" l="0" r="0" t="0"/>
          <a:stretch/>
        </p:blipFill>
        <p:spPr>
          <a:xfrm>
            <a:off x="14314689" y="7696200"/>
            <a:ext cx="10072359" cy="6019800"/>
          </a:xfrm>
          <a:prstGeom prst="rect">
            <a:avLst/>
          </a:prstGeom>
          <a:noFill/>
          <a:ln>
            <a:noFill/>
          </a:ln>
        </p:spPr>
      </p:pic>
      <p:sp>
        <p:nvSpPr>
          <p:cNvPr id="231" name="Google Shape;231;g26c96933f9a_0_2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2" name="Google Shape;232;g26c96933f9a_0_20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3" name="Google Shape;233;g26c96933f9a_0_202"/>
          <p:cNvPicPr preferRelativeResize="0"/>
          <p:nvPr/>
        </p:nvPicPr>
        <p:blipFill rotWithShape="1">
          <a:blip r:embed="rId7">
            <a:alphaModFix/>
          </a:blip>
          <a:srcRect b="0" l="0" r="0" t="0"/>
          <a:stretch/>
        </p:blipFill>
        <p:spPr>
          <a:xfrm>
            <a:off x="381048" y="2146300"/>
            <a:ext cx="23637654" cy="9144000"/>
          </a:xfrm>
          <a:prstGeom prst="rect">
            <a:avLst/>
          </a:prstGeom>
          <a:noFill/>
          <a:ln>
            <a:noFill/>
          </a:ln>
        </p:spPr>
      </p:pic>
      <p:sp>
        <p:nvSpPr>
          <p:cNvPr id="234" name="Google Shape;234;g26c96933f9a_0_202"/>
          <p:cNvSpPr/>
          <p:nvPr/>
        </p:nvSpPr>
        <p:spPr>
          <a:xfrm>
            <a:off x="381048" y="3492500"/>
            <a:ext cx="5347500" cy="78105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6c96933f9a_0_202"/>
          <p:cNvSpPr/>
          <p:nvPr/>
        </p:nvSpPr>
        <p:spPr>
          <a:xfrm>
            <a:off x="685886" y="4902200"/>
            <a:ext cx="4737600" cy="609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6c96933f9a_0_202"/>
          <p:cNvSpPr/>
          <p:nvPr/>
        </p:nvSpPr>
        <p:spPr>
          <a:xfrm>
            <a:off x="685886" y="49022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6c96933f9a_0_202"/>
          <p:cNvSpPr/>
          <p:nvPr/>
        </p:nvSpPr>
        <p:spPr>
          <a:xfrm>
            <a:off x="685886" y="49022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6c96933f9a_0_202"/>
          <p:cNvSpPr/>
          <p:nvPr/>
        </p:nvSpPr>
        <p:spPr>
          <a:xfrm>
            <a:off x="609676" y="4902200"/>
            <a:ext cx="48900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hrikhand"/>
              <a:buNone/>
            </a:pPr>
            <a:r>
              <a:rPr b="0" i="0" lang="en-US" sz="3600" u="none" cap="none" strike="noStrike">
                <a:solidFill>
                  <a:srgbClr val="0E0E0E"/>
                </a:solidFill>
                <a:latin typeface="Shrikhand"/>
                <a:ea typeface="Shrikhand"/>
                <a:cs typeface="Shrikhand"/>
                <a:sym typeface="Shrikhand"/>
              </a:rPr>
              <a:t>Eclipse</a:t>
            </a:r>
            <a:endParaRPr b="0" i="0" sz="3600" u="none" cap="none" strike="noStrike">
              <a:solidFill>
                <a:schemeClr val="dk1"/>
              </a:solidFill>
              <a:latin typeface="Calibri"/>
              <a:ea typeface="Calibri"/>
              <a:cs typeface="Calibri"/>
              <a:sym typeface="Calibri"/>
            </a:endParaRPr>
          </a:p>
        </p:txBody>
      </p:sp>
      <p:sp>
        <p:nvSpPr>
          <p:cNvPr id="239" name="Google Shape;239;g26c96933f9a_0_202"/>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0" name="Google Shape;240;g26c96933f9a_0_202"/>
          <p:cNvPicPr preferRelativeResize="0"/>
          <p:nvPr/>
        </p:nvPicPr>
        <p:blipFill rotWithShape="1">
          <a:blip r:embed="rId8">
            <a:alphaModFix/>
          </a:blip>
          <a:srcRect b="0" l="0" r="0" t="0"/>
          <a:stretch/>
        </p:blipFill>
        <p:spPr>
          <a:xfrm>
            <a:off x="2241830" y="7137400"/>
            <a:ext cx="1625803" cy="1625600"/>
          </a:xfrm>
          <a:prstGeom prst="rect">
            <a:avLst/>
          </a:prstGeom>
          <a:noFill/>
          <a:ln>
            <a:noFill/>
          </a:ln>
        </p:spPr>
      </p:pic>
      <p:pic>
        <p:nvPicPr>
          <p:cNvPr descr=" " id="241" name="Google Shape;241;g26c96933f9a_0_202"/>
          <p:cNvPicPr preferRelativeResize="0"/>
          <p:nvPr/>
        </p:nvPicPr>
        <p:blipFill rotWithShape="1">
          <a:blip r:embed="rId9">
            <a:alphaModFix/>
          </a:blip>
          <a:srcRect b="0" l="0" r="0" t="0"/>
          <a:stretch/>
        </p:blipFill>
        <p:spPr>
          <a:xfrm>
            <a:off x="2326518" y="7222083"/>
            <a:ext cx="1456422" cy="1456246"/>
          </a:xfrm>
          <a:prstGeom prst="rect">
            <a:avLst/>
          </a:prstGeom>
          <a:noFill/>
          <a:ln>
            <a:noFill/>
          </a:ln>
        </p:spPr>
      </p:pic>
      <p:sp>
        <p:nvSpPr>
          <p:cNvPr id="242" name="Google Shape;242;g26c96933f9a_0_202"/>
          <p:cNvSpPr/>
          <p:nvPr/>
        </p:nvSpPr>
        <p:spPr>
          <a:xfrm>
            <a:off x="685886" y="91694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6c96933f9a_0_202"/>
          <p:cNvSpPr/>
          <p:nvPr/>
        </p:nvSpPr>
        <p:spPr>
          <a:xfrm>
            <a:off x="685886" y="91694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6c96933f9a_0_202"/>
          <p:cNvSpPr/>
          <p:nvPr/>
        </p:nvSpPr>
        <p:spPr>
          <a:xfrm>
            <a:off x="609676" y="9169400"/>
            <a:ext cx="48900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hrikhand"/>
              <a:buNone/>
            </a:pPr>
            <a:r>
              <a:rPr b="0" i="0" lang="en-US" sz="3600" u="none" cap="none" strike="noStrike">
                <a:solidFill>
                  <a:srgbClr val="0E0E0E"/>
                </a:solidFill>
                <a:latin typeface="Shrikhand"/>
                <a:ea typeface="Shrikhand"/>
                <a:cs typeface="Shrikhand"/>
                <a:sym typeface="Shrikhand"/>
              </a:rPr>
              <a:t>Quest</a:t>
            </a:r>
            <a:endParaRPr b="0" i="0" sz="3600" u="none" cap="none" strike="noStrike">
              <a:solidFill>
                <a:schemeClr val="dk1"/>
              </a:solidFill>
              <a:latin typeface="Calibri"/>
              <a:ea typeface="Calibri"/>
              <a:cs typeface="Calibri"/>
              <a:sym typeface="Calibri"/>
            </a:endParaRPr>
          </a:p>
        </p:txBody>
      </p:sp>
      <p:sp>
        <p:nvSpPr>
          <p:cNvPr id="245" name="Google Shape;245;g26c96933f9a_0_202"/>
          <p:cNvSpPr/>
          <p:nvPr/>
        </p:nvSpPr>
        <p:spPr>
          <a:xfrm>
            <a:off x="618144" y="100330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46" name="Google Shape;246;g26c96933f9a_0_202"/>
          <p:cNvSpPr/>
          <p:nvPr/>
        </p:nvSpPr>
        <p:spPr>
          <a:xfrm>
            <a:off x="6477810" y="3492500"/>
            <a:ext cx="5347500" cy="78105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6c96933f9a_0_202"/>
          <p:cNvSpPr/>
          <p:nvPr/>
        </p:nvSpPr>
        <p:spPr>
          <a:xfrm>
            <a:off x="6782648" y="4902200"/>
            <a:ext cx="4737600" cy="609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6c96933f9a_0_202"/>
          <p:cNvSpPr/>
          <p:nvPr/>
        </p:nvSpPr>
        <p:spPr>
          <a:xfrm>
            <a:off x="6782648" y="49022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6c96933f9a_0_202"/>
          <p:cNvSpPr/>
          <p:nvPr/>
        </p:nvSpPr>
        <p:spPr>
          <a:xfrm>
            <a:off x="6782648" y="49022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6c96933f9a_0_202"/>
          <p:cNvSpPr/>
          <p:nvPr/>
        </p:nvSpPr>
        <p:spPr>
          <a:xfrm>
            <a:off x="6706438" y="4902200"/>
            <a:ext cx="48900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hrikhand"/>
              <a:buNone/>
            </a:pPr>
            <a:r>
              <a:rPr b="0" i="0" lang="en-US" sz="3600" u="none" cap="none" strike="noStrike">
                <a:solidFill>
                  <a:srgbClr val="0E0E0E"/>
                </a:solidFill>
                <a:latin typeface="Shrikhand"/>
                <a:ea typeface="Shrikhand"/>
                <a:cs typeface="Shrikhand"/>
                <a:sym typeface="Shrikhand"/>
              </a:rPr>
              <a:t>Eclipse</a:t>
            </a:r>
            <a:endParaRPr b="0" i="0" sz="3600" u="none" cap="none" strike="noStrike">
              <a:solidFill>
                <a:schemeClr val="dk1"/>
              </a:solidFill>
              <a:latin typeface="Calibri"/>
              <a:ea typeface="Calibri"/>
              <a:cs typeface="Calibri"/>
              <a:sym typeface="Calibri"/>
            </a:endParaRPr>
          </a:p>
        </p:txBody>
      </p:sp>
      <p:sp>
        <p:nvSpPr>
          <p:cNvPr id="251" name="Google Shape;251;g26c96933f9a_0_202"/>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52" name="Google Shape;252;g26c96933f9a_0_202"/>
          <p:cNvPicPr preferRelativeResize="0"/>
          <p:nvPr/>
        </p:nvPicPr>
        <p:blipFill rotWithShape="1">
          <a:blip r:embed="rId8">
            <a:alphaModFix/>
          </a:blip>
          <a:srcRect b="0" l="0" r="0" t="0"/>
          <a:stretch/>
        </p:blipFill>
        <p:spPr>
          <a:xfrm>
            <a:off x="8338592" y="7137400"/>
            <a:ext cx="1625803" cy="1625600"/>
          </a:xfrm>
          <a:prstGeom prst="rect">
            <a:avLst/>
          </a:prstGeom>
          <a:noFill/>
          <a:ln>
            <a:noFill/>
          </a:ln>
        </p:spPr>
      </p:pic>
      <p:pic>
        <p:nvPicPr>
          <p:cNvPr descr=" " id="253" name="Google Shape;253;g26c96933f9a_0_202"/>
          <p:cNvPicPr preferRelativeResize="0"/>
          <p:nvPr/>
        </p:nvPicPr>
        <p:blipFill rotWithShape="1">
          <a:blip r:embed="rId10">
            <a:alphaModFix/>
          </a:blip>
          <a:srcRect b="0" l="0" r="0" t="0"/>
          <a:stretch/>
        </p:blipFill>
        <p:spPr>
          <a:xfrm>
            <a:off x="8541818" y="7340600"/>
            <a:ext cx="1192256" cy="1190414"/>
          </a:xfrm>
          <a:prstGeom prst="rect">
            <a:avLst/>
          </a:prstGeom>
          <a:noFill/>
          <a:ln>
            <a:noFill/>
          </a:ln>
        </p:spPr>
      </p:pic>
      <p:sp>
        <p:nvSpPr>
          <p:cNvPr id="254" name="Google Shape;254;g26c96933f9a_0_202"/>
          <p:cNvSpPr/>
          <p:nvPr/>
        </p:nvSpPr>
        <p:spPr>
          <a:xfrm>
            <a:off x="6782648" y="91694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6c96933f9a_0_202"/>
          <p:cNvSpPr/>
          <p:nvPr/>
        </p:nvSpPr>
        <p:spPr>
          <a:xfrm>
            <a:off x="6782648" y="91694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6c96933f9a_0_202"/>
          <p:cNvSpPr/>
          <p:nvPr/>
        </p:nvSpPr>
        <p:spPr>
          <a:xfrm>
            <a:off x="6706438" y="9169400"/>
            <a:ext cx="48900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hrikhand"/>
              <a:buNone/>
            </a:pPr>
            <a:r>
              <a:rPr b="0" i="0" lang="en-US" sz="3600" u="none" cap="none" strike="noStrike">
                <a:solidFill>
                  <a:srgbClr val="0E0E0E"/>
                </a:solidFill>
                <a:latin typeface="Shrikhand"/>
                <a:ea typeface="Shrikhand"/>
                <a:cs typeface="Shrikhand"/>
                <a:sym typeface="Shrikhand"/>
              </a:rPr>
              <a:t>Quest</a:t>
            </a:r>
            <a:endParaRPr b="0" i="0" sz="3600" u="none" cap="none" strike="noStrike">
              <a:solidFill>
                <a:schemeClr val="dk1"/>
              </a:solidFill>
              <a:latin typeface="Calibri"/>
              <a:ea typeface="Calibri"/>
              <a:cs typeface="Calibri"/>
              <a:sym typeface="Calibri"/>
            </a:endParaRPr>
          </a:p>
        </p:txBody>
      </p:sp>
      <p:sp>
        <p:nvSpPr>
          <p:cNvPr id="257" name="Google Shape;257;g26c96933f9a_0_202"/>
          <p:cNvSpPr/>
          <p:nvPr/>
        </p:nvSpPr>
        <p:spPr>
          <a:xfrm>
            <a:off x="6714906" y="100330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58" name="Google Shape;258;g26c96933f9a_0_202"/>
          <p:cNvSpPr/>
          <p:nvPr/>
        </p:nvSpPr>
        <p:spPr>
          <a:xfrm>
            <a:off x="12574572" y="3492500"/>
            <a:ext cx="5347500" cy="78105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6c96933f9a_0_202"/>
          <p:cNvSpPr/>
          <p:nvPr/>
        </p:nvSpPr>
        <p:spPr>
          <a:xfrm>
            <a:off x="12879410" y="4902200"/>
            <a:ext cx="4737600" cy="609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6c96933f9a_0_202"/>
          <p:cNvSpPr/>
          <p:nvPr/>
        </p:nvSpPr>
        <p:spPr>
          <a:xfrm>
            <a:off x="12879410" y="49022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6c96933f9a_0_202"/>
          <p:cNvSpPr/>
          <p:nvPr/>
        </p:nvSpPr>
        <p:spPr>
          <a:xfrm>
            <a:off x="12879410" y="49022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6c96933f9a_0_202"/>
          <p:cNvSpPr/>
          <p:nvPr/>
        </p:nvSpPr>
        <p:spPr>
          <a:xfrm>
            <a:off x="12803200" y="4902200"/>
            <a:ext cx="48900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hrikhand"/>
              <a:buNone/>
            </a:pPr>
            <a:r>
              <a:rPr b="0" i="0" lang="en-US" sz="3600" u="none" cap="none" strike="noStrike">
                <a:solidFill>
                  <a:srgbClr val="0E0E0E"/>
                </a:solidFill>
                <a:latin typeface="Shrikhand"/>
                <a:ea typeface="Shrikhand"/>
                <a:cs typeface="Shrikhand"/>
                <a:sym typeface="Shrikhand"/>
              </a:rPr>
              <a:t>Eclipse</a:t>
            </a:r>
            <a:endParaRPr b="0" i="0" sz="3600" u="none" cap="none" strike="noStrike">
              <a:solidFill>
                <a:schemeClr val="dk1"/>
              </a:solidFill>
              <a:latin typeface="Calibri"/>
              <a:ea typeface="Calibri"/>
              <a:cs typeface="Calibri"/>
              <a:sym typeface="Calibri"/>
            </a:endParaRPr>
          </a:p>
        </p:txBody>
      </p:sp>
      <p:sp>
        <p:nvSpPr>
          <p:cNvPr id="263" name="Google Shape;263;g26c96933f9a_0_202"/>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4" name="Google Shape;264;g26c96933f9a_0_202"/>
          <p:cNvPicPr preferRelativeResize="0"/>
          <p:nvPr/>
        </p:nvPicPr>
        <p:blipFill rotWithShape="1">
          <a:blip r:embed="rId8">
            <a:alphaModFix/>
          </a:blip>
          <a:srcRect b="0" l="0" r="0" t="0"/>
          <a:stretch/>
        </p:blipFill>
        <p:spPr>
          <a:xfrm>
            <a:off x="14435354" y="7137400"/>
            <a:ext cx="1625803" cy="1625600"/>
          </a:xfrm>
          <a:prstGeom prst="rect">
            <a:avLst/>
          </a:prstGeom>
          <a:noFill/>
          <a:ln>
            <a:noFill/>
          </a:ln>
        </p:spPr>
      </p:pic>
      <p:pic>
        <p:nvPicPr>
          <p:cNvPr descr=" " id="265" name="Google Shape;265;g26c96933f9a_0_202"/>
          <p:cNvPicPr preferRelativeResize="0"/>
          <p:nvPr/>
        </p:nvPicPr>
        <p:blipFill rotWithShape="1">
          <a:blip r:embed="rId11">
            <a:alphaModFix/>
          </a:blip>
          <a:srcRect b="0" l="0" r="0" t="0"/>
          <a:stretch/>
        </p:blipFill>
        <p:spPr>
          <a:xfrm>
            <a:off x="14536942" y="7142162"/>
            <a:ext cx="1519452" cy="1519262"/>
          </a:xfrm>
          <a:prstGeom prst="rect">
            <a:avLst/>
          </a:prstGeom>
          <a:noFill/>
          <a:ln>
            <a:noFill/>
          </a:ln>
        </p:spPr>
      </p:pic>
      <p:sp>
        <p:nvSpPr>
          <p:cNvPr id="266" name="Google Shape;266;g26c96933f9a_0_202"/>
          <p:cNvSpPr/>
          <p:nvPr/>
        </p:nvSpPr>
        <p:spPr>
          <a:xfrm>
            <a:off x="12879410" y="91694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6c96933f9a_0_202"/>
          <p:cNvSpPr/>
          <p:nvPr/>
        </p:nvSpPr>
        <p:spPr>
          <a:xfrm>
            <a:off x="12879410" y="91694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6c96933f9a_0_202"/>
          <p:cNvSpPr/>
          <p:nvPr/>
        </p:nvSpPr>
        <p:spPr>
          <a:xfrm>
            <a:off x="12803200" y="9169400"/>
            <a:ext cx="48900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hrikhand"/>
              <a:buNone/>
            </a:pPr>
            <a:r>
              <a:rPr b="0" i="0" lang="en-US" sz="3600" u="none" cap="none" strike="noStrike">
                <a:solidFill>
                  <a:srgbClr val="0E0E0E"/>
                </a:solidFill>
                <a:latin typeface="Shrikhand"/>
                <a:ea typeface="Shrikhand"/>
                <a:cs typeface="Shrikhand"/>
                <a:sym typeface="Shrikhand"/>
              </a:rPr>
              <a:t>Quest</a:t>
            </a:r>
            <a:endParaRPr b="0" i="0" sz="3600" u="none" cap="none" strike="noStrike">
              <a:solidFill>
                <a:schemeClr val="dk1"/>
              </a:solidFill>
              <a:latin typeface="Calibri"/>
              <a:ea typeface="Calibri"/>
              <a:cs typeface="Calibri"/>
              <a:sym typeface="Calibri"/>
            </a:endParaRPr>
          </a:p>
        </p:txBody>
      </p:sp>
      <p:sp>
        <p:nvSpPr>
          <p:cNvPr id="269" name="Google Shape;269;g26c96933f9a_0_202"/>
          <p:cNvSpPr/>
          <p:nvPr/>
        </p:nvSpPr>
        <p:spPr>
          <a:xfrm>
            <a:off x="12811668" y="100330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70" name="Google Shape;270;g26c96933f9a_0_202"/>
          <p:cNvSpPr/>
          <p:nvPr/>
        </p:nvSpPr>
        <p:spPr>
          <a:xfrm>
            <a:off x="18671334" y="3492500"/>
            <a:ext cx="5347500" cy="78105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6c96933f9a_0_202"/>
          <p:cNvSpPr/>
          <p:nvPr/>
        </p:nvSpPr>
        <p:spPr>
          <a:xfrm>
            <a:off x="18976172" y="4902200"/>
            <a:ext cx="4737600" cy="609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6c96933f9a_0_202"/>
          <p:cNvSpPr/>
          <p:nvPr/>
        </p:nvSpPr>
        <p:spPr>
          <a:xfrm>
            <a:off x="18976172" y="49022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6c96933f9a_0_202"/>
          <p:cNvSpPr/>
          <p:nvPr/>
        </p:nvSpPr>
        <p:spPr>
          <a:xfrm>
            <a:off x="18976172" y="49022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6c96933f9a_0_202"/>
          <p:cNvSpPr/>
          <p:nvPr/>
        </p:nvSpPr>
        <p:spPr>
          <a:xfrm>
            <a:off x="18899962" y="4902200"/>
            <a:ext cx="48900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hrikhand"/>
              <a:buNone/>
            </a:pPr>
            <a:r>
              <a:rPr b="0" i="0" lang="en-US" sz="3600" u="none" cap="none" strike="noStrike">
                <a:solidFill>
                  <a:srgbClr val="0E0E0E"/>
                </a:solidFill>
                <a:latin typeface="Shrikhand"/>
                <a:ea typeface="Shrikhand"/>
                <a:cs typeface="Shrikhand"/>
                <a:sym typeface="Shrikhand"/>
              </a:rPr>
              <a:t>Eclipse</a:t>
            </a:r>
            <a:endParaRPr b="0" i="0" sz="3600" u="none" cap="none" strike="noStrike">
              <a:solidFill>
                <a:schemeClr val="dk1"/>
              </a:solidFill>
              <a:latin typeface="Calibri"/>
              <a:ea typeface="Calibri"/>
              <a:cs typeface="Calibri"/>
              <a:sym typeface="Calibri"/>
            </a:endParaRPr>
          </a:p>
        </p:txBody>
      </p:sp>
      <p:sp>
        <p:nvSpPr>
          <p:cNvPr id="275" name="Google Shape;275;g26c96933f9a_0_202"/>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6" name="Google Shape;276;g26c96933f9a_0_202"/>
          <p:cNvPicPr preferRelativeResize="0"/>
          <p:nvPr/>
        </p:nvPicPr>
        <p:blipFill rotWithShape="1">
          <a:blip r:embed="rId8">
            <a:alphaModFix/>
          </a:blip>
          <a:srcRect b="0" l="0" r="0" t="0"/>
          <a:stretch/>
        </p:blipFill>
        <p:spPr>
          <a:xfrm>
            <a:off x="20532116" y="7137400"/>
            <a:ext cx="1625803" cy="1625600"/>
          </a:xfrm>
          <a:prstGeom prst="rect">
            <a:avLst/>
          </a:prstGeom>
          <a:noFill/>
          <a:ln>
            <a:noFill/>
          </a:ln>
        </p:spPr>
      </p:pic>
      <p:pic>
        <p:nvPicPr>
          <p:cNvPr descr=" " id="277" name="Google Shape;277;g26c96933f9a_0_202"/>
          <p:cNvPicPr preferRelativeResize="0"/>
          <p:nvPr/>
        </p:nvPicPr>
        <p:blipFill rotWithShape="1">
          <a:blip r:embed="rId12">
            <a:alphaModFix/>
          </a:blip>
          <a:srcRect b="0" l="0" r="0" t="0"/>
          <a:stretch/>
        </p:blipFill>
        <p:spPr>
          <a:xfrm>
            <a:off x="20599860" y="7137400"/>
            <a:ext cx="1490319" cy="1625600"/>
          </a:xfrm>
          <a:prstGeom prst="rect">
            <a:avLst/>
          </a:prstGeom>
          <a:noFill/>
          <a:ln>
            <a:noFill/>
          </a:ln>
        </p:spPr>
      </p:pic>
      <p:sp>
        <p:nvSpPr>
          <p:cNvPr id="278" name="Google Shape;278;g26c96933f9a_0_202"/>
          <p:cNvSpPr/>
          <p:nvPr/>
        </p:nvSpPr>
        <p:spPr>
          <a:xfrm>
            <a:off x="18976172" y="91694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6c96933f9a_0_202"/>
          <p:cNvSpPr/>
          <p:nvPr/>
        </p:nvSpPr>
        <p:spPr>
          <a:xfrm>
            <a:off x="18976172" y="91694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6c96933f9a_0_202"/>
          <p:cNvSpPr/>
          <p:nvPr/>
        </p:nvSpPr>
        <p:spPr>
          <a:xfrm>
            <a:off x="18899962" y="9169400"/>
            <a:ext cx="48900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hrikhand"/>
              <a:buNone/>
            </a:pPr>
            <a:r>
              <a:rPr b="0" i="0" lang="en-US" sz="3600" u="none" cap="none" strike="noStrike">
                <a:solidFill>
                  <a:srgbClr val="0E0E0E"/>
                </a:solidFill>
                <a:latin typeface="Shrikhand"/>
                <a:ea typeface="Shrikhand"/>
                <a:cs typeface="Shrikhand"/>
                <a:sym typeface="Shrikhand"/>
              </a:rPr>
              <a:t>Quest</a:t>
            </a:r>
            <a:endParaRPr b="0" i="0" sz="3600" u="none" cap="none" strike="noStrike">
              <a:solidFill>
                <a:schemeClr val="dk1"/>
              </a:solidFill>
              <a:latin typeface="Calibri"/>
              <a:ea typeface="Calibri"/>
              <a:cs typeface="Calibri"/>
              <a:sym typeface="Calibri"/>
            </a:endParaRPr>
          </a:p>
        </p:txBody>
      </p:sp>
      <p:sp>
        <p:nvSpPr>
          <p:cNvPr id="281" name="Google Shape;281;g26c96933f9a_0_202"/>
          <p:cNvSpPr/>
          <p:nvPr/>
        </p:nvSpPr>
        <p:spPr>
          <a:xfrm>
            <a:off x="18908430" y="100330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82" name="Google Shape;282;g26c96933f9a_0_202"/>
          <p:cNvSpPr/>
          <p:nvPr/>
        </p:nvSpPr>
        <p:spPr>
          <a:xfrm>
            <a:off x="1994149" y="2146300"/>
            <a:ext cx="2133900" cy="2133600"/>
          </a:xfrm>
          <a:prstGeom prst="roundRect">
            <a:avLst>
              <a:gd fmla="val 198429" name="adj"/>
            </a:avLst>
          </a:prstGeom>
          <a:solidFill>
            <a:srgbClr val="146346"/>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6c96933f9a_0_202"/>
          <p:cNvSpPr/>
          <p:nvPr/>
        </p:nvSpPr>
        <p:spPr>
          <a:xfrm>
            <a:off x="2705438" y="2470150"/>
            <a:ext cx="10500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hrikhand"/>
              <a:buNone/>
            </a:pPr>
            <a:r>
              <a:rPr b="0" i="0" lang="en-US" sz="8000" u="none" cap="none" strike="noStrike">
                <a:solidFill>
                  <a:srgbClr val="FFFFFF"/>
                </a:solidFill>
                <a:latin typeface="Shrikhand"/>
                <a:ea typeface="Shrikhand"/>
                <a:cs typeface="Shrikhand"/>
                <a:sym typeface="Shrikhand"/>
              </a:rPr>
              <a:t>S</a:t>
            </a:r>
            <a:endParaRPr b="0" i="0" sz="8000" u="none" cap="none" strike="noStrike">
              <a:solidFill>
                <a:schemeClr val="dk1"/>
              </a:solidFill>
              <a:latin typeface="Calibri"/>
              <a:ea typeface="Calibri"/>
              <a:cs typeface="Calibri"/>
              <a:sym typeface="Calibri"/>
            </a:endParaRPr>
          </a:p>
        </p:txBody>
      </p:sp>
      <p:sp>
        <p:nvSpPr>
          <p:cNvPr id="284" name="Google Shape;284;g26c96933f9a_0_202"/>
          <p:cNvSpPr/>
          <p:nvPr/>
        </p:nvSpPr>
        <p:spPr>
          <a:xfrm>
            <a:off x="8090911" y="2146300"/>
            <a:ext cx="2133900" cy="2133600"/>
          </a:xfrm>
          <a:prstGeom prst="roundRect">
            <a:avLst>
              <a:gd fmla="val 198429" name="adj"/>
            </a:avLst>
          </a:prstGeom>
          <a:solidFill>
            <a:srgbClr val="146346"/>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6c96933f9a_0_202"/>
          <p:cNvSpPr/>
          <p:nvPr/>
        </p:nvSpPr>
        <p:spPr>
          <a:xfrm>
            <a:off x="8573572" y="2470150"/>
            <a:ext cx="15072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hrikhand"/>
              <a:buNone/>
            </a:pPr>
            <a:r>
              <a:rPr b="0" i="0" lang="en-US" sz="8000" u="none" cap="none" strike="noStrike">
                <a:solidFill>
                  <a:srgbClr val="FFFFFF"/>
                </a:solidFill>
                <a:latin typeface="Shrikhand"/>
                <a:ea typeface="Shrikhand"/>
                <a:cs typeface="Shrikhand"/>
                <a:sym typeface="Shrikhand"/>
              </a:rPr>
              <a:t>W</a:t>
            </a:r>
            <a:endParaRPr b="0" i="0" sz="8000" u="none" cap="none" strike="noStrike">
              <a:solidFill>
                <a:schemeClr val="dk1"/>
              </a:solidFill>
              <a:latin typeface="Calibri"/>
              <a:ea typeface="Calibri"/>
              <a:cs typeface="Calibri"/>
              <a:sym typeface="Calibri"/>
            </a:endParaRPr>
          </a:p>
        </p:txBody>
      </p:sp>
      <p:sp>
        <p:nvSpPr>
          <p:cNvPr id="286" name="Google Shape;286;g26c96933f9a_0_202"/>
          <p:cNvSpPr/>
          <p:nvPr/>
        </p:nvSpPr>
        <p:spPr>
          <a:xfrm>
            <a:off x="14187673" y="2146300"/>
            <a:ext cx="2133900" cy="2133600"/>
          </a:xfrm>
          <a:prstGeom prst="roundRect">
            <a:avLst>
              <a:gd fmla="val 198429" name="adj"/>
            </a:avLst>
          </a:prstGeom>
          <a:solidFill>
            <a:srgbClr val="146346"/>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c96933f9a_0_202"/>
          <p:cNvSpPr/>
          <p:nvPr/>
        </p:nvSpPr>
        <p:spPr>
          <a:xfrm>
            <a:off x="14879910" y="2470150"/>
            <a:ext cx="10881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hrikhand"/>
              <a:buNone/>
            </a:pPr>
            <a:r>
              <a:rPr b="0" i="0" lang="en-US" sz="8000" u="none" cap="none" strike="noStrike">
                <a:solidFill>
                  <a:srgbClr val="FFFFFF"/>
                </a:solidFill>
                <a:latin typeface="Shrikhand"/>
                <a:ea typeface="Shrikhand"/>
                <a:cs typeface="Shrikhand"/>
                <a:sym typeface="Shrikhand"/>
              </a:rPr>
              <a:t>O</a:t>
            </a:r>
            <a:endParaRPr b="0" i="0" sz="8000" u="none" cap="none" strike="noStrike">
              <a:solidFill>
                <a:schemeClr val="dk1"/>
              </a:solidFill>
              <a:latin typeface="Calibri"/>
              <a:ea typeface="Calibri"/>
              <a:cs typeface="Calibri"/>
              <a:sym typeface="Calibri"/>
            </a:endParaRPr>
          </a:p>
        </p:txBody>
      </p:sp>
      <p:sp>
        <p:nvSpPr>
          <p:cNvPr id="288" name="Google Shape;288;g26c96933f9a_0_202"/>
          <p:cNvSpPr/>
          <p:nvPr/>
        </p:nvSpPr>
        <p:spPr>
          <a:xfrm>
            <a:off x="20284435" y="2146300"/>
            <a:ext cx="2133900" cy="2133600"/>
          </a:xfrm>
          <a:prstGeom prst="roundRect">
            <a:avLst>
              <a:gd fmla="val 198429" name="adj"/>
            </a:avLst>
          </a:prstGeom>
          <a:solidFill>
            <a:srgbClr val="146346"/>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6c96933f9a_0_202"/>
          <p:cNvSpPr/>
          <p:nvPr/>
        </p:nvSpPr>
        <p:spPr>
          <a:xfrm>
            <a:off x="20963970" y="2470150"/>
            <a:ext cx="11136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hrikhand"/>
              <a:buNone/>
            </a:pPr>
            <a:r>
              <a:rPr b="0" i="0" lang="en-US" sz="8000" u="none" cap="none" strike="noStrike">
                <a:solidFill>
                  <a:srgbClr val="FFFFFF"/>
                </a:solidFill>
                <a:latin typeface="Shrikhand"/>
                <a:ea typeface="Shrikhand"/>
                <a:cs typeface="Shrikhand"/>
                <a:sym typeface="Shrikhand"/>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294" name="Shape 294"/>
        <p:cNvGrpSpPr/>
        <p:nvPr/>
      </p:nvGrpSpPr>
      <p:grpSpPr>
        <a:xfrm>
          <a:off x="0" y="0"/>
          <a:ext cx="0" cy="0"/>
          <a:chOff x="0" y="0"/>
          <a:chExt cx="0" cy="0"/>
        </a:xfrm>
      </p:grpSpPr>
      <p:pic>
        <p:nvPicPr>
          <p:cNvPr descr=" " id="295" name="Google Shape;295;g26c96933f9a_0_268"/>
          <p:cNvPicPr preferRelativeResize="0"/>
          <p:nvPr/>
        </p:nvPicPr>
        <p:blipFill rotWithShape="1">
          <a:blip r:embed="rId3">
            <a:alphaModFix/>
          </a:blip>
          <a:srcRect b="0" l="0" r="0" t="0"/>
          <a:stretch/>
        </p:blipFill>
        <p:spPr>
          <a:xfrm>
            <a:off x="0" y="0"/>
            <a:ext cx="7913089" cy="13716000"/>
          </a:xfrm>
          <a:prstGeom prst="rect">
            <a:avLst/>
          </a:prstGeom>
          <a:noFill/>
          <a:ln>
            <a:noFill/>
          </a:ln>
        </p:spPr>
      </p:pic>
      <p:pic>
        <p:nvPicPr>
          <p:cNvPr descr=" " id="296" name="Google Shape;296;g26c96933f9a_0_268"/>
          <p:cNvPicPr preferRelativeResize="0"/>
          <p:nvPr/>
        </p:nvPicPr>
        <p:blipFill rotWithShape="1">
          <a:blip r:embed="rId4">
            <a:alphaModFix/>
          </a:blip>
          <a:srcRect b="0" l="0" r="0" t="0"/>
          <a:stretch/>
        </p:blipFill>
        <p:spPr>
          <a:xfrm>
            <a:off x="19204800" y="0"/>
            <a:ext cx="5182248" cy="4648200"/>
          </a:xfrm>
          <a:prstGeom prst="rect">
            <a:avLst/>
          </a:prstGeom>
          <a:noFill/>
          <a:ln>
            <a:noFill/>
          </a:ln>
        </p:spPr>
      </p:pic>
      <p:pic>
        <p:nvPicPr>
          <p:cNvPr descr=" " id="297" name="Google Shape;297;g26c96933f9a_0_268"/>
          <p:cNvPicPr preferRelativeResize="0"/>
          <p:nvPr/>
        </p:nvPicPr>
        <p:blipFill rotWithShape="1">
          <a:blip r:embed="rId5">
            <a:alphaModFix/>
          </a:blip>
          <a:srcRect b="0" l="0" r="0" t="0"/>
          <a:stretch/>
        </p:blipFill>
        <p:spPr>
          <a:xfrm>
            <a:off x="10250181" y="8953500"/>
            <a:ext cx="14136867" cy="4762500"/>
          </a:xfrm>
          <a:prstGeom prst="rect">
            <a:avLst/>
          </a:prstGeom>
          <a:noFill/>
          <a:ln>
            <a:noFill/>
          </a:ln>
        </p:spPr>
      </p:pic>
      <p:sp>
        <p:nvSpPr>
          <p:cNvPr id="298" name="Google Shape;298;g26c96933f9a_0_2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9" name="Google Shape;299;g26c96933f9a_0_26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300" name="Google Shape;300;g26c96933f9a_0_268"/>
          <p:cNvPicPr preferRelativeResize="0"/>
          <p:nvPr/>
        </p:nvPicPr>
        <p:blipFill rotWithShape="1">
          <a:blip r:embed="rId7">
            <a:alphaModFix/>
          </a:blip>
          <a:srcRect b="0" l="0" r="0" t="0"/>
          <a:stretch/>
        </p:blipFill>
        <p:spPr>
          <a:xfrm>
            <a:off x="1714714" y="4775200"/>
            <a:ext cx="12396749" cy="6858000"/>
          </a:xfrm>
          <a:prstGeom prst="rect">
            <a:avLst/>
          </a:prstGeom>
          <a:noFill/>
          <a:ln>
            <a:noFill/>
          </a:ln>
        </p:spPr>
      </p:pic>
      <p:sp>
        <p:nvSpPr>
          <p:cNvPr id="301" name="Google Shape;301;g26c96933f9a_0_268"/>
          <p:cNvSpPr/>
          <p:nvPr/>
        </p:nvSpPr>
        <p:spPr>
          <a:xfrm>
            <a:off x="1714714" y="2070100"/>
            <a:ext cx="61053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Shrikhand"/>
              <a:buNone/>
            </a:pPr>
            <a:r>
              <a:rPr b="0" i="0" lang="en-US" sz="8000" u="none" cap="none" strike="noStrike">
                <a:solidFill>
                  <a:srgbClr val="0E0E0E"/>
                </a:solidFill>
                <a:latin typeface="Shrikhand"/>
                <a:ea typeface="Shrikhand"/>
                <a:cs typeface="Shrikhand"/>
                <a:sym typeface="Shrikhand"/>
              </a:rPr>
              <a:t>Some Data</a:t>
            </a:r>
            <a:endParaRPr b="0" i="0" sz="8000" u="none" cap="none" strike="noStrike">
              <a:solidFill>
                <a:schemeClr val="dk1"/>
              </a:solidFill>
              <a:latin typeface="Calibri"/>
              <a:ea typeface="Calibri"/>
              <a:cs typeface="Calibri"/>
              <a:sym typeface="Calibri"/>
            </a:endParaRPr>
          </a:p>
        </p:txBody>
      </p:sp>
      <p:sp>
        <p:nvSpPr>
          <p:cNvPr id="302" name="Google Shape;302;g26c96933f9a_0_268"/>
          <p:cNvSpPr/>
          <p:nvPr/>
        </p:nvSpPr>
        <p:spPr>
          <a:xfrm>
            <a:off x="11621953" y="2679700"/>
            <a:ext cx="12257100" cy="750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6c96933f9a_0_268"/>
          <p:cNvSpPr/>
          <p:nvPr/>
        </p:nvSpPr>
        <p:spPr>
          <a:xfrm>
            <a:off x="11621953" y="2679700"/>
            <a:ext cx="12257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6c96933f9a_0_268"/>
          <p:cNvSpPr/>
          <p:nvPr/>
        </p:nvSpPr>
        <p:spPr>
          <a:xfrm>
            <a:off x="11621953" y="2679700"/>
            <a:ext cx="4254900" cy="20955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6c96933f9a_0_268"/>
          <p:cNvSpPr/>
          <p:nvPr/>
        </p:nvSpPr>
        <p:spPr>
          <a:xfrm>
            <a:off x="12384048" y="2984500"/>
            <a:ext cx="30696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hrikhand"/>
              <a:buNone/>
            </a:pPr>
            <a:r>
              <a:rPr b="0" i="0" lang="en-US" sz="8000" u="none" cap="none" strike="noStrike">
                <a:solidFill>
                  <a:srgbClr val="000000"/>
                </a:solidFill>
                <a:latin typeface="Shrikhand"/>
                <a:ea typeface="Shrikhand"/>
                <a:cs typeface="Shrikhand"/>
                <a:sym typeface="Shrikhand"/>
              </a:rPr>
              <a:t>70%</a:t>
            </a:r>
            <a:endParaRPr b="0" i="0" sz="8000" u="none" cap="none" strike="noStrike">
              <a:solidFill>
                <a:schemeClr val="dk1"/>
              </a:solidFill>
              <a:latin typeface="Calibri"/>
              <a:ea typeface="Calibri"/>
              <a:cs typeface="Calibri"/>
              <a:sym typeface="Calibri"/>
            </a:endParaRPr>
          </a:p>
        </p:txBody>
      </p:sp>
      <p:sp>
        <p:nvSpPr>
          <p:cNvPr id="306" name="Google Shape;306;g26c96933f9a_0_268"/>
          <p:cNvSpPr/>
          <p:nvPr/>
        </p:nvSpPr>
        <p:spPr>
          <a:xfrm>
            <a:off x="16080210" y="3105150"/>
            <a:ext cx="77988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6c96933f9a_0_268"/>
          <p:cNvSpPr/>
          <p:nvPr/>
        </p:nvSpPr>
        <p:spPr>
          <a:xfrm>
            <a:off x="16080210" y="3105150"/>
            <a:ext cx="79512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hrikhand"/>
              <a:buNone/>
            </a:pPr>
            <a:r>
              <a:rPr b="0" i="0" lang="en-US" sz="3600" u="none" cap="none" strike="noStrike">
                <a:solidFill>
                  <a:srgbClr val="0E0E0E"/>
                </a:solidFill>
                <a:latin typeface="Shrikhand"/>
                <a:ea typeface="Shrikhand"/>
                <a:cs typeface="Shrikhand"/>
                <a:sym typeface="Shrikhand"/>
              </a:rPr>
              <a:t>Enchanted Creatures</a:t>
            </a:r>
            <a:endParaRPr b="0" i="0" sz="3600" u="none" cap="none" strike="noStrike">
              <a:solidFill>
                <a:schemeClr val="dk1"/>
              </a:solidFill>
              <a:latin typeface="Calibri"/>
              <a:ea typeface="Calibri"/>
              <a:cs typeface="Calibri"/>
              <a:sym typeface="Calibri"/>
            </a:endParaRPr>
          </a:p>
        </p:txBody>
      </p:sp>
      <p:sp>
        <p:nvSpPr>
          <p:cNvPr id="308" name="Google Shape;308;g26c96933f9a_0_268"/>
          <p:cNvSpPr/>
          <p:nvPr/>
        </p:nvSpPr>
        <p:spPr>
          <a:xfrm>
            <a:off x="16080210" y="3867150"/>
            <a:ext cx="79344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309" name="Google Shape;309;g26c96933f9a_0_268"/>
          <p:cNvSpPr/>
          <p:nvPr/>
        </p:nvSpPr>
        <p:spPr>
          <a:xfrm>
            <a:off x="11621953" y="5384800"/>
            <a:ext cx="12257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6c96933f9a_0_268"/>
          <p:cNvSpPr/>
          <p:nvPr/>
        </p:nvSpPr>
        <p:spPr>
          <a:xfrm>
            <a:off x="11621953" y="5384800"/>
            <a:ext cx="4318500" cy="20955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6c96933f9a_0_268"/>
          <p:cNvSpPr/>
          <p:nvPr/>
        </p:nvSpPr>
        <p:spPr>
          <a:xfrm>
            <a:off x="12384048" y="5689600"/>
            <a:ext cx="31332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hrikhand"/>
              <a:buNone/>
            </a:pPr>
            <a:r>
              <a:rPr b="0" i="0" lang="en-US" sz="8000" u="none" cap="none" strike="noStrike">
                <a:solidFill>
                  <a:srgbClr val="000000"/>
                </a:solidFill>
                <a:latin typeface="Shrikhand"/>
                <a:ea typeface="Shrikhand"/>
                <a:cs typeface="Shrikhand"/>
                <a:sym typeface="Shrikhand"/>
              </a:rPr>
              <a:t>60%</a:t>
            </a:r>
            <a:endParaRPr b="0" i="0" sz="8000" u="none" cap="none" strike="noStrike">
              <a:solidFill>
                <a:schemeClr val="dk1"/>
              </a:solidFill>
              <a:latin typeface="Calibri"/>
              <a:ea typeface="Calibri"/>
              <a:cs typeface="Calibri"/>
              <a:sym typeface="Calibri"/>
            </a:endParaRPr>
          </a:p>
        </p:txBody>
      </p:sp>
      <p:sp>
        <p:nvSpPr>
          <p:cNvPr id="312" name="Google Shape;312;g26c96933f9a_0_268"/>
          <p:cNvSpPr/>
          <p:nvPr/>
        </p:nvSpPr>
        <p:spPr>
          <a:xfrm>
            <a:off x="16143718" y="5810250"/>
            <a:ext cx="77352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6c96933f9a_0_268"/>
          <p:cNvSpPr/>
          <p:nvPr/>
        </p:nvSpPr>
        <p:spPr>
          <a:xfrm>
            <a:off x="16143718" y="5810250"/>
            <a:ext cx="7887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hrikhand"/>
              <a:buNone/>
            </a:pPr>
            <a:r>
              <a:rPr b="0" i="0" lang="en-US" sz="3600" u="none" cap="none" strike="noStrike">
                <a:solidFill>
                  <a:srgbClr val="0E0E0E"/>
                </a:solidFill>
                <a:latin typeface="Shrikhand"/>
                <a:ea typeface="Shrikhand"/>
                <a:cs typeface="Shrikhand"/>
                <a:sym typeface="Shrikhand"/>
              </a:rPr>
              <a:t>Magic-Wielding Individuals</a:t>
            </a:r>
            <a:endParaRPr b="0" i="0" sz="3600" u="none" cap="none" strike="noStrike">
              <a:solidFill>
                <a:schemeClr val="dk1"/>
              </a:solidFill>
              <a:latin typeface="Calibri"/>
              <a:ea typeface="Calibri"/>
              <a:cs typeface="Calibri"/>
              <a:sym typeface="Calibri"/>
            </a:endParaRPr>
          </a:p>
        </p:txBody>
      </p:sp>
      <p:sp>
        <p:nvSpPr>
          <p:cNvPr id="314" name="Google Shape;314;g26c96933f9a_0_268"/>
          <p:cNvSpPr/>
          <p:nvPr/>
        </p:nvSpPr>
        <p:spPr>
          <a:xfrm>
            <a:off x="16143718" y="6572250"/>
            <a:ext cx="7870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315" name="Google Shape;315;g26c96933f9a_0_268"/>
          <p:cNvSpPr/>
          <p:nvPr/>
        </p:nvSpPr>
        <p:spPr>
          <a:xfrm>
            <a:off x="11621953" y="8089900"/>
            <a:ext cx="12257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6c96933f9a_0_268"/>
          <p:cNvSpPr/>
          <p:nvPr/>
        </p:nvSpPr>
        <p:spPr>
          <a:xfrm>
            <a:off x="11621953" y="8089900"/>
            <a:ext cx="4344000" cy="20955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6c96933f9a_0_268"/>
          <p:cNvSpPr/>
          <p:nvPr/>
        </p:nvSpPr>
        <p:spPr>
          <a:xfrm>
            <a:off x="12384048" y="8394700"/>
            <a:ext cx="31584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hrikhand"/>
              <a:buNone/>
            </a:pPr>
            <a:r>
              <a:rPr b="0" i="0" lang="en-US" sz="8000" u="none" cap="none" strike="noStrike">
                <a:solidFill>
                  <a:srgbClr val="000000"/>
                </a:solidFill>
                <a:latin typeface="Shrikhand"/>
                <a:ea typeface="Shrikhand"/>
                <a:cs typeface="Shrikhand"/>
                <a:sym typeface="Shrikhand"/>
              </a:rPr>
              <a:t>90%</a:t>
            </a:r>
            <a:endParaRPr b="0" i="0" sz="8000" u="none" cap="none" strike="noStrike">
              <a:solidFill>
                <a:schemeClr val="dk1"/>
              </a:solidFill>
              <a:latin typeface="Calibri"/>
              <a:ea typeface="Calibri"/>
              <a:cs typeface="Calibri"/>
              <a:sym typeface="Calibri"/>
            </a:endParaRPr>
          </a:p>
        </p:txBody>
      </p:sp>
      <p:sp>
        <p:nvSpPr>
          <p:cNvPr id="318" name="Google Shape;318;g26c96933f9a_0_268"/>
          <p:cNvSpPr/>
          <p:nvPr/>
        </p:nvSpPr>
        <p:spPr>
          <a:xfrm>
            <a:off x="16169121" y="8515350"/>
            <a:ext cx="7710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6c96933f9a_0_268"/>
          <p:cNvSpPr/>
          <p:nvPr/>
        </p:nvSpPr>
        <p:spPr>
          <a:xfrm>
            <a:off x="16169121" y="8515350"/>
            <a:ext cx="78624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hrikhand"/>
              <a:buNone/>
            </a:pPr>
            <a:r>
              <a:rPr b="0" i="0" lang="en-US" sz="3600" u="none" cap="none" strike="noStrike">
                <a:solidFill>
                  <a:srgbClr val="0E0E0E"/>
                </a:solidFill>
                <a:latin typeface="Shrikhand"/>
                <a:ea typeface="Shrikhand"/>
                <a:cs typeface="Shrikhand"/>
                <a:sym typeface="Shrikhand"/>
              </a:rPr>
              <a:t>Spells Cast</a:t>
            </a:r>
            <a:endParaRPr b="0" i="0" sz="3600" u="none" cap="none" strike="noStrike">
              <a:solidFill>
                <a:schemeClr val="dk1"/>
              </a:solidFill>
              <a:latin typeface="Calibri"/>
              <a:ea typeface="Calibri"/>
              <a:cs typeface="Calibri"/>
              <a:sym typeface="Calibri"/>
            </a:endParaRPr>
          </a:p>
        </p:txBody>
      </p:sp>
      <p:sp>
        <p:nvSpPr>
          <p:cNvPr id="320" name="Google Shape;320;g26c96933f9a_0_268"/>
          <p:cNvSpPr/>
          <p:nvPr/>
        </p:nvSpPr>
        <p:spPr>
          <a:xfrm>
            <a:off x="16169121" y="9277350"/>
            <a:ext cx="78453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325" name="Shape 325"/>
        <p:cNvGrpSpPr/>
        <p:nvPr/>
      </p:nvGrpSpPr>
      <p:grpSpPr>
        <a:xfrm>
          <a:off x="0" y="0"/>
          <a:ext cx="0" cy="0"/>
          <a:chOff x="0" y="0"/>
          <a:chExt cx="0" cy="0"/>
        </a:xfrm>
      </p:grpSpPr>
      <p:sp>
        <p:nvSpPr>
          <p:cNvPr id="326" name="Google Shape;326;g26c96933f9a_0_298"/>
          <p:cNvSpPr/>
          <p:nvPr/>
        </p:nvSpPr>
        <p:spPr>
          <a:xfrm rot="1185972">
            <a:off x="-224337" y="-1186118"/>
            <a:ext cx="7778931" cy="15282201"/>
          </a:xfrm>
          <a:prstGeom prst="rect">
            <a:avLst/>
          </a:prstGeom>
          <a:solidFill>
            <a:srgbClr val="F1B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7" name="Google Shape;327;g26c96933f9a_0_298"/>
          <p:cNvPicPr preferRelativeResize="0"/>
          <p:nvPr/>
        </p:nvPicPr>
        <p:blipFill rotWithShape="1">
          <a:blip r:embed="rId3">
            <a:alphaModFix/>
          </a:blip>
          <a:srcRect b="0" l="0" r="0" t="0"/>
          <a:stretch/>
        </p:blipFill>
        <p:spPr>
          <a:xfrm>
            <a:off x="0" y="7152692"/>
            <a:ext cx="11924126" cy="6563309"/>
          </a:xfrm>
          <a:prstGeom prst="rect">
            <a:avLst/>
          </a:prstGeom>
          <a:noFill/>
          <a:ln>
            <a:noFill/>
          </a:ln>
        </p:spPr>
      </p:pic>
      <p:pic>
        <p:nvPicPr>
          <p:cNvPr descr=" " id="328" name="Google Shape;328;g26c96933f9a_0_298"/>
          <p:cNvPicPr preferRelativeResize="0"/>
          <p:nvPr/>
        </p:nvPicPr>
        <p:blipFill rotWithShape="1">
          <a:blip r:embed="rId4">
            <a:alphaModFix/>
          </a:blip>
          <a:srcRect b="0" l="0" r="0" t="0"/>
          <a:stretch/>
        </p:blipFill>
        <p:spPr>
          <a:xfrm>
            <a:off x="12803200" y="0"/>
            <a:ext cx="11583848" cy="5902412"/>
          </a:xfrm>
          <a:prstGeom prst="rect">
            <a:avLst/>
          </a:prstGeom>
          <a:noFill/>
          <a:ln>
            <a:noFill/>
          </a:ln>
        </p:spPr>
      </p:pic>
      <p:sp>
        <p:nvSpPr>
          <p:cNvPr id="329" name="Google Shape;329;g26c96933f9a_0_2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0" name="Google Shape;330;g26c96933f9a_0_29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1" name="Google Shape;331;g26c96933f9a_0_298"/>
          <p:cNvSpPr/>
          <p:nvPr/>
        </p:nvSpPr>
        <p:spPr>
          <a:xfrm>
            <a:off x="4305838" y="3403600"/>
            <a:ext cx="15762600" cy="760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6c96933f9a_0_298"/>
          <p:cNvSpPr/>
          <p:nvPr/>
        </p:nvSpPr>
        <p:spPr>
          <a:xfrm>
            <a:off x="4305838" y="3403600"/>
            <a:ext cx="15762600" cy="6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6c96933f9a_0_298"/>
          <p:cNvSpPr/>
          <p:nvPr/>
        </p:nvSpPr>
        <p:spPr>
          <a:xfrm>
            <a:off x="4477310" y="3403600"/>
            <a:ext cx="15419700" cy="50547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6c96933f9a_0_298"/>
          <p:cNvSpPr/>
          <p:nvPr/>
        </p:nvSpPr>
        <p:spPr>
          <a:xfrm>
            <a:off x="5239405" y="3708400"/>
            <a:ext cx="14911800" cy="546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0"/>
              <a:buFont typeface="Shrikhand"/>
              <a:buNone/>
            </a:pPr>
            <a:r>
              <a:rPr b="0" i="0" lang="en-US" sz="24000" u="none" cap="none" strike="noStrike">
                <a:solidFill>
                  <a:srgbClr val="000000"/>
                </a:solidFill>
                <a:latin typeface="Shrikhand"/>
                <a:ea typeface="Shrikhand"/>
                <a:cs typeface="Shrikhand"/>
                <a:sym typeface="Shrikhand"/>
              </a:rPr>
              <a:t>234,567</a:t>
            </a:r>
            <a:endParaRPr b="0" i="0" sz="24000" u="none" cap="none" strike="noStrike">
              <a:solidFill>
                <a:schemeClr val="dk1"/>
              </a:solidFill>
              <a:latin typeface="Calibri"/>
              <a:ea typeface="Calibri"/>
              <a:cs typeface="Calibri"/>
              <a:sym typeface="Calibri"/>
            </a:endParaRPr>
          </a:p>
        </p:txBody>
      </p:sp>
      <p:sp>
        <p:nvSpPr>
          <p:cNvPr id="335" name="Google Shape;335;g26c96933f9a_0_298"/>
          <p:cNvSpPr/>
          <p:nvPr/>
        </p:nvSpPr>
        <p:spPr>
          <a:xfrm>
            <a:off x="4170355" y="86614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36" name="Google Shape;336;g26c96933f9a_0_298"/>
          <p:cNvSpPr/>
          <p:nvPr/>
        </p:nvSpPr>
        <p:spPr>
          <a:xfrm>
            <a:off x="7483352" y="100457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341" name="Shape 341"/>
        <p:cNvGrpSpPr/>
        <p:nvPr/>
      </p:nvGrpSpPr>
      <p:grpSpPr>
        <a:xfrm>
          <a:off x="0" y="0"/>
          <a:ext cx="0" cy="0"/>
          <a:chOff x="0" y="0"/>
          <a:chExt cx="0" cy="0"/>
        </a:xfrm>
      </p:grpSpPr>
      <p:pic>
        <p:nvPicPr>
          <p:cNvPr descr=" " id="342" name="Google Shape;342;g26c96933f9a_0_313"/>
          <p:cNvPicPr preferRelativeResize="0"/>
          <p:nvPr/>
        </p:nvPicPr>
        <p:blipFill rotWithShape="1">
          <a:blip r:embed="rId3">
            <a:alphaModFix/>
          </a:blip>
          <a:srcRect b="0" l="0" r="0" t="0"/>
          <a:stretch/>
        </p:blipFill>
        <p:spPr>
          <a:xfrm>
            <a:off x="8980022" y="0"/>
            <a:ext cx="15368921" cy="1968500"/>
          </a:xfrm>
          <a:prstGeom prst="rect">
            <a:avLst/>
          </a:prstGeom>
          <a:noFill/>
          <a:ln>
            <a:noFill/>
          </a:ln>
        </p:spPr>
      </p:pic>
      <p:pic>
        <p:nvPicPr>
          <p:cNvPr descr=" " id="343" name="Google Shape;343;g26c96933f9a_0_313"/>
          <p:cNvPicPr preferRelativeResize="0"/>
          <p:nvPr/>
        </p:nvPicPr>
        <p:blipFill rotWithShape="1">
          <a:blip r:embed="rId4">
            <a:alphaModFix/>
          </a:blip>
          <a:srcRect b="0" l="0" r="0" t="0"/>
          <a:stretch/>
        </p:blipFill>
        <p:spPr>
          <a:xfrm>
            <a:off x="0" y="0"/>
            <a:ext cx="7341518" cy="9829800"/>
          </a:xfrm>
          <a:prstGeom prst="rect">
            <a:avLst/>
          </a:prstGeom>
          <a:noFill/>
          <a:ln>
            <a:noFill/>
          </a:ln>
        </p:spPr>
      </p:pic>
      <p:pic>
        <p:nvPicPr>
          <p:cNvPr descr=" " id="344" name="Google Shape;344;g26c96933f9a_0_313"/>
          <p:cNvPicPr preferRelativeResize="0"/>
          <p:nvPr/>
        </p:nvPicPr>
        <p:blipFill rotWithShape="1">
          <a:blip r:embed="rId5">
            <a:alphaModFix/>
          </a:blip>
          <a:srcRect b="0" l="0" r="0" t="0"/>
          <a:stretch/>
        </p:blipFill>
        <p:spPr>
          <a:xfrm>
            <a:off x="14314689" y="7696200"/>
            <a:ext cx="10072359" cy="6019800"/>
          </a:xfrm>
          <a:prstGeom prst="rect">
            <a:avLst/>
          </a:prstGeom>
          <a:noFill/>
          <a:ln>
            <a:noFill/>
          </a:ln>
        </p:spPr>
      </p:pic>
      <p:sp>
        <p:nvSpPr>
          <p:cNvPr id="345" name="Google Shape;345;g26c96933f9a_0_3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6" name="Google Shape;346;g26c96933f9a_0_31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7" name="Google Shape;347;g26c96933f9a_0_313"/>
          <p:cNvSpPr/>
          <p:nvPr/>
        </p:nvSpPr>
        <p:spPr>
          <a:xfrm>
            <a:off x="3391324" y="2476500"/>
            <a:ext cx="7875000" cy="377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6c96933f9a_0_313"/>
          <p:cNvSpPr/>
          <p:nvPr/>
        </p:nvSpPr>
        <p:spPr>
          <a:xfrm>
            <a:off x="2191024" y="2476500"/>
            <a:ext cx="10275600" cy="2984400"/>
          </a:xfrm>
          <a:prstGeom prst="rect">
            <a:avLst/>
          </a:prstGeom>
          <a:solidFill>
            <a:srgbClr val="F1B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6c96933f9a_0_313"/>
          <p:cNvSpPr/>
          <p:nvPr/>
        </p:nvSpPr>
        <p:spPr>
          <a:xfrm>
            <a:off x="2411185" y="2781300"/>
            <a:ext cx="9293400" cy="2916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Shrikhand"/>
              <a:buNone/>
            </a:pPr>
            <a:r>
              <a:rPr b="0" i="0" lang="en-US" sz="12800" u="none" cap="none" strike="noStrike">
                <a:solidFill>
                  <a:srgbClr val="000000"/>
                </a:solidFill>
                <a:latin typeface="Shrikhand"/>
                <a:ea typeface="Shrikhand"/>
                <a:cs typeface="Shrikhand"/>
                <a:sym typeface="Shrikhand"/>
              </a:rPr>
              <a:t>233 Coins</a:t>
            </a:r>
            <a:endParaRPr b="0" i="0" sz="12800" u="none" cap="none" strike="noStrike">
              <a:solidFill>
                <a:schemeClr val="dk1"/>
              </a:solidFill>
              <a:latin typeface="Calibri"/>
              <a:ea typeface="Calibri"/>
              <a:cs typeface="Calibri"/>
              <a:sym typeface="Calibri"/>
            </a:endParaRPr>
          </a:p>
        </p:txBody>
      </p:sp>
      <p:sp>
        <p:nvSpPr>
          <p:cNvPr id="350" name="Google Shape;350;g26c96933f9a_0_313"/>
          <p:cNvSpPr/>
          <p:nvPr/>
        </p:nvSpPr>
        <p:spPr>
          <a:xfrm>
            <a:off x="3391324" y="57658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6c96933f9a_0_313"/>
          <p:cNvSpPr/>
          <p:nvPr/>
        </p:nvSpPr>
        <p:spPr>
          <a:xfrm>
            <a:off x="3323582" y="57658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52" name="Google Shape;352;g26c96933f9a_0_313"/>
          <p:cNvSpPr/>
          <p:nvPr/>
        </p:nvSpPr>
        <p:spPr>
          <a:xfrm>
            <a:off x="3391324" y="7226300"/>
            <a:ext cx="7875000" cy="377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6c96933f9a_0_313"/>
          <p:cNvSpPr/>
          <p:nvPr/>
        </p:nvSpPr>
        <p:spPr>
          <a:xfrm>
            <a:off x="1905238" y="7226300"/>
            <a:ext cx="10847100" cy="29844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6c96933f9a_0_313"/>
          <p:cNvSpPr/>
          <p:nvPr/>
        </p:nvSpPr>
        <p:spPr>
          <a:xfrm>
            <a:off x="2125399" y="7531100"/>
            <a:ext cx="9864900" cy="2916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Shrikhand"/>
              <a:buNone/>
            </a:pPr>
            <a:r>
              <a:rPr b="0" i="0" lang="en-US" sz="12800" u="none" cap="none" strike="noStrike">
                <a:solidFill>
                  <a:srgbClr val="000000"/>
                </a:solidFill>
                <a:latin typeface="Shrikhand"/>
                <a:ea typeface="Shrikhand"/>
                <a:cs typeface="Shrikhand"/>
                <a:sym typeface="Shrikhand"/>
              </a:rPr>
              <a:t>456 Hours</a:t>
            </a:r>
            <a:endParaRPr b="0" i="0" sz="12800" u="none" cap="none" strike="noStrike">
              <a:solidFill>
                <a:schemeClr val="dk1"/>
              </a:solidFill>
              <a:latin typeface="Calibri"/>
              <a:ea typeface="Calibri"/>
              <a:cs typeface="Calibri"/>
              <a:sym typeface="Calibri"/>
            </a:endParaRPr>
          </a:p>
        </p:txBody>
      </p:sp>
      <p:sp>
        <p:nvSpPr>
          <p:cNvPr id="355" name="Google Shape;355;g26c96933f9a_0_313"/>
          <p:cNvSpPr/>
          <p:nvPr/>
        </p:nvSpPr>
        <p:spPr>
          <a:xfrm>
            <a:off x="3391324" y="105156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6c96933f9a_0_313"/>
          <p:cNvSpPr/>
          <p:nvPr/>
        </p:nvSpPr>
        <p:spPr>
          <a:xfrm>
            <a:off x="3323582" y="105156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57" name="Google Shape;357;g26c96933f9a_0_313"/>
          <p:cNvSpPr/>
          <p:nvPr/>
        </p:nvSpPr>
        <p:spPr>
          <a:xfrm>
            <a:off x="13552594" y="2476500"/>
            <a:ext cx="7875000" cy="377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6c96933f9a_0_313"/>
          <p:cNvSpPr/>
          <p:nvPr/>
        </p:nvSpPr>
        <p:spPr>
          <a:xfrm>
            <a:off x="14517915" y="2476500"/>
            <a:ext cx="5944200" cy="29844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6c96933f9a_0_313"/>
          <p:cNvSpPr/>
          <p:nvPr/>
        </p:nvSpPr>
        <p:spPr>
          <a:xfrm>
            <a:off x="14738075" y="2781300"/>
            <a:ext cx="4962000" cy="2916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Shrikhand"/>
              <a:buNone/>
            </a:pPr>
            <a:r>
              <a:rPr b="0" i="0" lang="en-US" sz="12800" u="none" cap="none" strike="noStrike">
                <a:solidFill>
                  <a:srgbClr val="000000"/>
                </a:solidFill>
                <a:latin typeface="Shrikhand"/>
                <a:ea typeface="Shrikhand"/>
                <a:cs typeface="Shrikhand"/>
                <a:sym typeface="Shrikhand"/>
              </a:rPr>
              <a:t>85%</a:t>
            </a:r>
            <a:endParaRPr b="0" i="0" sz="12800" u="none" cap="none" strike="noStrike">
              <a:solidFill>
                <a:schemeClr val="dk1"/>
              </a:solidFill>
              <a:latin typeface="Calibri"/>
              <a:ea typeface="Calibri"/>
              <a:cs typeface="Calibri"/>
              <a:sym typeface="Calibri"/>
            </a:endParaRPr>
          </a:p>
        </p:txBody>
      </p:sp>
      <p:sp>
        <p:nvSpPr>
          <p:cNvPr id="360" name="Google Shape;360;g26c96933f9a_0_313"/>
          <p:cNvSpPr/>
          <p:nvPr/>
        </p:nvSpPr>
        <p:spPr>
          <a:xfrm>
            <a:off x="13552594" y="57658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6c96933f9a_0_313"/>
          <p:cNvSpPr/>
          <p:nvPr/>
        </p:nvSpPr>
        <p:spPr>
          <a:xfrm>
            <a:off x="13484852" y="57658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62" name="Google Shape;362;g26c96933f9a_0_313"/>
          <p:cNvSpPr/>
          <p:nvPr/>
        </p:nvSpPr>
        <p:spPr>
          <a:xfrm>
            <a:off x="13552594" y="7226300"/>
            <a:ext cx="7875000" cy="377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6c96933f9a_0_313"/>
          <p:cNvSpPr/>
          <p:nvPr/>
        </p:nvSpPr>
        <p:spPr>
          <a:xfrm>
            <a:off x="13317614" y="7226300"/>
            <a:ext cx="8344800" cy="2984400"/>
          </a:xfrm>
          <a:prstGeom prst="rect">
            <a:avLst/>
          </a:prstGeom>
          <a:solidFill>
            <a:srgbClr val="F1B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6c96933f9a_0_313"/>
          <p:cNvSpPr/>
          <p:nvPr/>
        </p:nvSpPr>
        <p:spPr>
          <a:xfrm>
            <a:off x="13537775" y="7531100"/>
            <a:ext cx="7362600" cy="2916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Shrikhand"/>
              <a:buNone/>
            </a:pPr>
            <a:r>
              <a:rPr b="0" i="0" lang="en-US" sz="12800" u="none" cap="none" strike="noStrike">
                <a:solidFill>
                  <a:srgbClr val="000000"/>
                </a:solidFill>
                <a:latin typeface="Shrikhand"/>
                <a:ea typeface="Shrikhand"/>
                <a:cs typeface="Shrikhand"/>
                <a:sym typeface="Shrikhand"/>
              </a:rPr>
              <a:t>674 Km</a:t>
            </a:r>
            <a:endParaRPr b="0" i="0" sz="12800" u="none" cap="none" strike="noStrike">
              <a:solidFill>
                <a:schemeClr val="dk1"/>
              </a:solidFill>
              <a:latin typeface="Calibri"/>
              <a:ea typeface="Calibri"/>
              <a:cs typeface="Calibri"/>
              <a:sym typeface="Calibri"/>
            </a:endParaRPr>
          </a:p>
        </p:txBody>
      </p:sp>
      <p:sp>
        <p:nvSpPr>
          <p:cNvPr id="365" name="Google Shape;365;g26c96933f9a_0_313"/>
          <p:cNvSpPr/>
          <p:nvPr/>
        </p:nvSpPr>
        <p:spPr>
          <a:xfrm>
            <a:off x="13552594" y="105156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6c96933f9a_0_313"/>
          <p:cNvSpPr/>
          <p:nvPr/>
        </p:nvSpPr>
        <p:spPr>
          <a:xfrm>
            <a:off x="13484852" y="105156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371" name="Shape 371"/>
        <p:cNvGrpSpPr/>
        <p:nvPr/>
      </p:nvGrpSpPr>
      <p:grpSpPr>
        <a:xfrm>
          <a:off x="0" y="0"/>
          <a:ext cx="0" cy="0"/>
          <a:chOff x="0" y="0"/>
          <a:chExt cx="0" cy="0"/>
        </a:xfrm>
      </p:grpSpPr>
      <p:pic>
        <p:nvPicPr>
          <p:cNvPr descr=" " id="372" name="Google Shape;372;g26c96933f9a_0_342"/>
          <p:cNvPicPr preferRelativeResize="0"/>
          <p:nvPr/>
        </p:nvPicPr>
        <p:blipFill rotWithShape="1">
          <a:blip r:embed="rId3">
            <a:alphaModFix/>
          </a:blip>
          <a:srcRect b="0" l="0" r="0" t="0"/>
          <a:stretch/>
        </p:blipFill>
        <p:spPr>
          <a:xfrm>
            <a:off x="0" y="0"/>
            <a:ext cx="17972746" cy="5689600"/>
          </a:xfrm>
          <a:prstGeom prst="rect">
            <a:avLst/>
          </a:prstGeom>
          <a:noFill/>
          <a:ln>
            <a:noFill/>
          </a:ln>
        </p:spPr>
      </p:pic>
      <p:pic>
        <p:nvPicPr>
          <p:cNvPr descr=" " id="373" name="Google Shape;373;g26c96933f9a_0_342"/>
          <p:cNvPicPr preferRelativeResize="0"/>
          <p:nvPr/>
        </p:nvPicPr>
        <p:blipFill rotWithShape="1">
          <a:blip r:embed="rId4">
            <a:alphaModFix/>
          </a:blip>
          <a:srcRect b="0" l="0" r="0" t="0"/>
          <a:stretch/>
        </p:blipFill>
        <p:spPr>
          <a:xfrm>
            <a:off x="14595349" y="0"/>
            <a:ext cx="9791698" cy="13716000"/>
          </a:xfrm>
          <a:prstGeom prst="rect">
            <a:avLst/>
          </a:prstGeom>
          <a:noFill/>
          <a:ln>
            <a:noFill/>
          </a:ln>
        </p:spPr>
      </p:pic>
      <p:pic>
        <p:nvPicPr>
          <p:cNvPr descr=" " id="374" name="Google Shape;374;g26c96933f9a_0_342"/>
          <p:cNvPicPr preferRelativeResize="0"/>
          <p:nvPr/>
        </p:nvPicPr>
        <p:blipFill rotWithShape="1">
          <a:blip r:embed="rId5">
            <a:alphaModFix/>
          </a:blip>
          <a:srcRect b="0" l="0" r="0" t="0"/>
          <a:stretch/>
        </p:blipFill>
        <p:spPr>
          <a:xfrm>
            <a:off x="5931641" y="9626600"/>
            <a:ext cx="18455407" cy="4089400"/>
          </a:xfrm>
          <a:prstGeom prst="rect">
            <a:avLst/>
          </a:prstGeom>
          <a:noFill/>
          <a:ln>
            <a:noFill/>
          </a:ln>
        </p:spPr>
      </p:pic>
      <p:sp>
        <p:nvSpPr>
          <p:cNvPr id="375" name="Google Shape;375;g26c96933f9a_0_3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6" name="Google Shape;376;g26c96933f9a_0_34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77" name="Google Shape;377;g26c96933f9a_0_342"/>
          <p:cNvSpPr/>
          <p:nvPr/>
        </p:nvSpPr>
        <p:spPr>
          <a:xfrm>
            <a:off x="8878410" y="1447800"/>
            <a:ext cx="69816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hrikhand"/>
              <a:buNone/>
            </a:pPr>
            <a:r>
              <a:rPr b="0" i="0" lang="en-US" sz="8000" u="none" cap="none" strike="noStrike">
                <a:solidFill>
                  <a:srgbClr val="000000"/>
                </a:solidFill>
                <a:latin typeface="Shrikhand"/>
                <a:ea typeface="Shrikhand"/>
                <a:cs typeface="Shrikhand"/>
                <a:sym typeface="Shrikhand"/>
              </a:rPr>
              <a:t>Some Graph</a:t>
            </a:r>
            <a:endParaRPr b="0" i="0" sz="8000" u="none" cap="none" strike="noStrike">
              <a:solidFill>
                <a:schemeClr val="dk1"/>
              </a:solidFill>
              <a:latin typeface="Calibri"/>
              <a:ea typeface="Calibri"/>
              <a:cs typeface="Calibri"/>
              <a:sym typeface="Calibri"/>
            </a:endParaRPr>
          </a:p>
        </p:txBody>
      </p:sp>
      <p:sp>
        <p:nvSpPr>
          <p:cNvPr id="378" name="Google Shape;378;g26c96933f9a_0_342"/>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6c96933f9a_0_342"/>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6346"/>
              </a:buClr>
              <a:buSzPts val="1820"/>
              <a:buFont typeface="Lato"/>
              <a:buNone/>
            </a:pPr>
            <a:r>
              <a:rPr b="0" i="0" lang="en-US" sz="1820" u="none" cap="none" strike="noStrike">
                <a:solidFill>
                  <a:srgbClr val="146346"/>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0" name="Google Shape;380;g26c96933f9a_0_342"/>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6346"/>
              </a:buClr>
              <a:buSzPts val="2185"/>
              <a:buFont typeface="Lato"/>
              <a:buNone/>
            </a:pPr>
            <a:r>
              <a:rPr b="0" i="0" lang="en-US" sz="2185" u="none" cap="none" strike="noStrike">
                <a:solidFill>
                  <a:srgbClr val="146346"/>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1" name="Google Shape;381;g26c96933f9a_0_342"/>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6346"/>
              </a:buClr>
              <a:buSzPts val="2185"/>
              <a:buFont typeface="Lato"/>
              <a:buNone/>
            </a:pPr>
            <a:r>
              <a:rPr b="0" i="0" lang="en-US" sz="2185" u="none" cap="none" strike="noStrike">
                <a:solidFill>
                  <a:srgbClr val="146346"/>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2" name="Google Shape;382;g26c96933f9a_0_342"/>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6346"/>
              </a:buClr>
              <a:buSzPts val="2185"/>
              <a:buFont typeface="Lato"/>
              <a:buNone/>
            </a:pPr>
            <a:r>
              <a:rPr b="0" i="0" lang="en-US" sz="2185" u="none" cap="none" strike="noStrike">
                <a:solidFill>
                  <a:srgbClr val="146346"/>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3" name="Google Shape;383;g26c96933f9a_0_342"/>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6346"/>
              </a:buClr>
              <a:buSzPts val="2185"/>
              <a:buFont typeface="Lato"/>
              <a:buNone/>
            </a:pPr>
            <a:r>
              <a:rPr b="0" i="0" lang="en-US" sz="2185" u="none" cap="none" strike="noStrike">
                <a:solidFill>
                  <a:srgbClr val="146346"/>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4" name="Google Shape;384;g26c96933f9a_0_342"/>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6346"/>
              </a:buClr>
              <a:buSzPts val="2185"/>
              <a:buFont typeface="Lato"/>
              <a:buNone/>
            </a:pPr>
            <a:r>
              <a:rPr b="0" i="0" lang="en-US" sz="2185" u="none" cap="none" strike="noStrike">
                <a:solidFill>
                  <a:srgbClr val="146346"/>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5" name="Google Shape;385;g26c96933f9a_0_342"/>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6346"/>
              </a:buClr>
              <a:buSzPts val="2185"/>
              <a:buFont typeface="Lato"/>
              <a:buNone/>
            </a:pPr>
            <a:r>
              <a:rPr b="0" i="0" lang="en-US" sz="2185" u="none" cap="none" strike="noStrike">
                <a:solidFill>
                  <a:srgbClr val="146346"/>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6" name="Google Shape;386;g26c96933f9a_0_342"/>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6346"/>
              </a:buClr>
              <a:buSzPts val="2185"/>
              <a:buFont typeface="Lato"/>
              <a:buNone/>
            </a:pPr>
            <a:r>
              <a:rPr b="0" i="0" lang="en-US" sz="2185" u="none" cap="none" strike="noStrike">
                <a:solidFill>
                  <a:srgbClr val="146346"/>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7" name="Google Shape;387;g26c96933f9a_0_342"/>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6346"/>
              </a:buClr>
              <a:buSzPts val="2185"/>
              <a:buFont typeface="Lato"/>
              <a:buNone/>
            </a:pPr>
            <a:r>
              <a:rPr b="0" i="0" lang="en-US" sz="2185" u="none" cap="none" strike="noStrike">
                <a:solidFill>
                  <a:srgbClr val="146346"/>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8" name="Google Shape;388;g26c96933f9a_0_342"/>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6346"/>
              </a:buClr>
              <a:buSzPts val="1820"/>
              <a:buFont typeface="Lato"/>
              <a:buNone/>
            </a:pPr>
            <a:r>
              <a:rPr b="0" i="0" lang="en-US" sz="1820" u="none" cap="none" strike="noStrike">
                <a:solidFill>
                  <a:srgbClr val="146346"/>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9" name="Google Shape;389;g26c96933f9a_0_342"/>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6346"/>
              </a:buClr>
              <a:buSzPts val="1820"/>
              <a:buFont typeface="Lato"/>
              <a:buNone/>
            </a:pPr>
            <a:r>
              <a:rPr b="0" i="0" lang="en-US" sz="1820" u="none" cap="none" strike="noStrike">
                <a:solidFill>
                  <a:srgbClr val="146346"/>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0" name="Google Shape;390;g26c96933f9a_0_342"/>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6346"/>
              </a:buClr>
              <a:buSzPts val="1820"/>
              <a:buFont typeface="Lato"/>
              <a:buNone/>
            </a:pPr>
            <a:r>
              <a:rPr b="0" i="0" lang="en-US" sz="1820" u="none" cap="none" strike="noStrike">
                <a:solidFill>
                  <a:srgbClr val="146346"/>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1" name="Google Shape;391;g26c96933f9a_0_342"/>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6346"/>
              </a:buClr>
              <a:buSzPts val="1820"/>
              <a:buFont typeface="Lato"/>
              <a:buNone/>
            </a:pPr>
            <a:r>
              <a:rPr b="0" i="0" lang="en-US" sz="1820" u="none" cap="none" strike="noStrike">
                <a:solidFill>
                  <a:srgbClr val="146346"/>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2" name="Google Shape;392;g26c96933f9a_0_342"/>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6346"/>
              </a:buClr>
              <a:buSzPts val="1820"/>
              <a:buFont typeface="Lato"/>
              <a:buNone/>
            </a:pPr>
            <a:r>
              <a:rPr b="0" i="0" lang="en-US" sz="1820" u="none" cap="none" strike="noStrike">
                <a:solidFill>
                  <a:srgbClr val="146346"/>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3" name="Google Shape;393;g26c96933f9a_0_342"/>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6346"/>
              </a:buClr>
              <a:buSzPts val="1820"/>
              <a:buFont typeface="Lato"/>
              <a:buNone/>
            </a:pPr>
            <a:r>
              <a:rPr b="0" i="0" lang="en-US" sz="1820" u="none" cap="none" strike="noStrike">
                <a:solidFill>
                  <a:srgbClr val="146346"/>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4" name="Google Shape;394;g26c96933f9a_0_342"/>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6346"/>
              </a:buClr>
              <a:buSzPts val="1820"/>
              <a:buFont typeface="Lato"/>
              <a:buNone/>
            </a:pPr>
            <a:r>
              <a:rPr b="0" i="0" lang="en-US" sz="1820" u="none" cap="none" strike="noStrike">
                <a:solidFill>
                  <a:srgbClr val="146346"/>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5" name="Google Shape;395;g26c96933f9a_0_342"/>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6346"/>
              </a:buClr>
              <a:buSzPts val="1820"/>
              <a:buFont typeface="Lato"/>
              <a:buNone/>
            </a:pPr>
            <a:r>
              <a:rPr b="0" i="0" lang="en-US" sz="1820" u="none" cap="none" strike="noStrike">
                <a:solidFill>
                  <a:srgbClr val="146346"/>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6" name="Google Shape;396;g26c96933f9a_0_342"/>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6346"/>
              </a:buClr>
              <a:buSzPts val="1820"/>
              <a:buFont typeface="Lato"/>
              <a:buNone/>
            </a:pPr>
            <a:r>
              <a:rPr b="0" i="0" lang="en-US" sz="1820" u="none" cap="none" strike="noStrike">
                <a:solidFill>
                  <a:srgbClr val="146346"/>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7" name="Google Shape;397;g26c96933f9a_0_342"/>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46346"/>
              </a:buClr>
              <a:buSzPts val="1820"/>
              <a:buFont typeface="Lato"/>
              <a:buNone/>
            </a:pPr>
            <a:r>
              <a:rPr b="0" i="0" lang="en-US" sz="1820" u="none" cap="none" strike="noStrike">
                <a:solidFill>
                  <a:srgbClr val="146346"/>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98" name="Google Shape;398;g26c96933f9a_0_342"/>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399" name="Google Shape;399;g26c96933f9a_0_342"/>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400" name="Google Shape;400;g26c96933f9a_0_342"/>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401" name="Google Shape;401;g26c96933f9a_0_342"/>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402" name="Google Shape;402;g26c96933f9a_0_342"/>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403" name="Google Shape;403;g26c96933f9a_0_342"/>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04" name="Google Shape;404;g26c96933f9a_0_342"/>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05" name="Google Shape;405;g26c96933f9a_0_342"/>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06" name="Google Shape;406;g26c96933f9a_0_342"/>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407" name="Google Shape;407;g26c96933f9a_0_342"/>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408" name="Google Shape;408;g26c96933f9a_0_342"/>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09" name="Google Shape;409;g26c96933f9a_0_342"/>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10" name="Google Shape;410;g26c96933f9a_0_342"/>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11" name="Google Shape;411;g26c96933f9a_0_342"/>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12" name="Google Shape;412;g26c96933f9a_0_342"/>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13" name="Google Shape;413;g26c96933f9a_0_342"/>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14" name="Google Shape;414;g26c96933f9a_0_342"/>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15" name="Google Shape;415;g26c96933f9a_0_342"/>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16" name="Google Shape;416;g26c96933f9a_0_342"/>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17" name="Google Shape;417;g26c96933f9a_0_342"/>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18" name="Google Shape;418;g26c96933f9a_0_342"/>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19" name="Google Shape;419;g26c96933f9a_0_342"/>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20" name="Google Shape;420;g26c96933f9a_0_34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6c96933f9a_0_34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2" name="Google Shape;422;g26c96933f9a_0_342"/>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23" name="Google Shape;423;g26c96933f9a_0_342"/>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24" name="Google Shape;424;g26c96933f9a_0_342"/>
          <p:cNvSpPr/>
          <p:nvPr/>
        </p:nvSpPr>
        <p:spPr>
          <a:xfrm>
            <a:off x="15997649" y="6365379"/>
            <a:ext cx="24006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6c96933f9a_0_342"/>
          <p:cNvSpPr/>
          <p:nvPr/>
        </p:nvSpPr>
        <p:spPr>
          <a:xfrm>
            <a:off x="15997649" y="6292850"/>
            <a:ext cx="26037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34.574</a:t>
            </a:r>
            <a:endParaRPr b="0" i="0" sz="4800" u="none" cap="none" strike="noStrike">
              <a:solidFill>
                <a:schemeClr val="dk1"/>
              </a:solidFill>
              <a:latin typeface="Calibri"/>
              <a:ea typeface="Calibri"/>
              <a:cs typeface="Calibri"/>
              <a:sym typeface="Calibri"/>
            </a:endParaRPr>
          </a:p>
        </p:txBody>
      </p:sp>
      <p:sp>
        <p:nvSpPr>
          <p:cNvPr id="426" name="Google Shape;426;g26c96933f9a_0_342"/>
          <p:cNvSpPr/>
          <p:nvPr/>
        </p:nvSpPr>
        <p:spPr>
          <a:xfrm>
            <a:off x="16753394" y="718185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427" name="Google Shape;427;g26c96933f9a_0_342"/>
          <p:cNvSpPr/>
          <p:nvPr/>
        </p:nvSpPr>
        <p:spPr>
          <a:xfrm>
            <a:off x="13260457" y="10515600"/>
            <a:ext cx="7875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6c96933f9a_0_342"/>
          <p:cNvSpPr/>
          <p:nvPr/>
        </p:nvSpPr>
        <p:spPr>
          <a:xfrm>
            <a:off x="13260457" y="10515600"/>
            <a:ext cx="7875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6c96933f9a_0_342"/>
          <p:cNvSpPr/>
          <p:nvPr/>
        </p:nvSpPr>
        <p:spPr>
          <a:xfrm>
            <a:off x="13158845"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Treasure Found</a:t>
            </a:r>
            <a:endParaRPr b="0" i="0" sz="4800" u="none" cap="none" strike="noStrike">
              <a:solidFill>
                <a:schemeClr val="dk1"/>
              </a:solidFill>
              <a:latin typeface="Calibri"/>
              <a:ea typeface="Calibri"/>
              <a:cs typeface="Calibri"/>
              <a:sym typeface="Calibri"/>
            </a:endParaRPr>
          </a:p>
        </p:txBody>
      </p:sp>
      <p:sp>
        <p:nvSpPr>
          <p:cNvPr id="430" name="Google Shape;430;g26c96933f9a_0_342"/>
          <p:cNvSpPr/>
          <p:nvPr/>
        </p:nvSpPr>
        <p:spPr>
          <a:xfrm>
            <a:off x="13192716" y="115062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1" name="Google Shape;431;g26c96933f9a_0_342"/>
          <p:cNvSpPr/>
          <p:nvPr/>
        </p:nvSpPr>
        <p:spPr>
          <a:xfrm>
            <a:off x="3251606" y="10515600"/>
            <a:ext cx="7875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6c96933f9a_0_342"/>
          <p:cNvSpPr/>
          <p:nvPr/>
        </p:nvSpPr>
        <p:spPr>
          <a:xfrm>
            <a:off x="3251606" y="10515600"/>
            <a:ext cx="7875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6c96933f9a_0_342"/>
          <p:cNvSpPr/>
          <p:nvPr/>
        </p:nvSpPr>
        <p:spPr>
          <a:xfrm>
            <a:off x="3149994"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Spellcasting Progress</a:t>
            </a:r>
            <a:endParaRPr b="0" i="0" sz="4800" u="none" cap="none" strike="noStrike">
              <a:solidFill>
                <a:schemeClr val="dk1"/>
              </a:solidFill>
              <a:latin typeface="Calibri"/>
              <a:ea typeface="Calibri"/>
              <a:cs typeface="Calibri"/>
              <a:sym typeface="Calibri"/>
            </a:endParaRPr>
          </a:p>
        </p:txBody>
      </p:sp>
      <p:sp>
        <p:nvSpPr>
          <p:cNvPr id="434" name="Google Shape;434;g26c96933f9a_0_342"/>
          <p:cNvSpPr/>
          <p:nvPr/>
        </p:nvSpPr>
        <p:spPr>
          <a:xfrm>
            <a:off x="3183865" y="115062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439" name="Shape 439"/>
        <p:cNvGrpSpPr/>
        <p:nvPr/>
      </p:nvGrpSpPr>
      <p:grpSpPr>
        <a:xfrm>
          <a:off x="0" y="0"/>
          <a:ext cx="0" cy="0"/>
          <a:chOff x="0" y="0"/>
          <a:chExt cx="0" cy="0"/>
        </a:xfrm>
      </p:grpSpPr>
      <p:pic>
        <p:nvPicPr>
          <p:cNvPr descr=" " id="440" name="Google Shape;440;g26c96933f9a_0_409"/>
          <p:cNvPicPr preferRelativeResize="0"/>
          <p:nvPr/>
        </p:nvPicPr>
        <p:blipFill rotWithShape="1">
          <a:blip r:embed="rId3">
            <a:alphaModFix/>
          </a:blip>
          <a:srcRect b="0" l="0" r="0" t="0"/>
          <a:stretch/>
        </p:blipFill>
        <p:spPr>
          <a:xfrm>
            <a:off x="0" y="0"/>
            <a:ext cx="7913089" cy="13716000"/>
          </a:xfrm>
          <a:prstGeom prst="rect">
            <a:avLst/>
          </a:prstGeom>
          <a:noFill/>
          <a:ln>
            <a:noFill/>
          </a:ln>
        </p:spPr>
      </p:pic>
      <p:pic>
        <p:nvPicPr>
          <p:cNvPr descr=" " id="441" name="Google Shape;441;g26c96933f9a_0_409"/>
          <p:cNvPicPr preferRelativeResize="0"/>
          <p:nvPr/>
        </p:nvPicPr>
        <p:blipFill rotWithShape="1">
          <a:blip r:embed="rId4">
            <a:alphaModFix/>
          </a:blip>
          <a:srcRect b="0" l="0" r="0" t="0"/>
          <a:stretch/>
        </p:blipFill>
        <p:spPr>
          <a:xfrm>
            <a:off x="19204800" y="0"/>
            <a:ext cx="5182248" cy="4648200"/>
          </a:xfrm>
          <a:prstGeom prst="rect">
            <a:avLst/>
          </a:prstGeom>
          <a:noFill/>
          <a:ln>
            <a:noFill/>
          </a:ln>
        </p:spPr>
      </p:pic>
      <p:pic>
        <p:nvPicPr>
          <p:cNvPr descr=" " id="442" name="Google Shape;442;g26c96933f9a_0_409"/>
          <p:cNvPicPr preferRelativeResize="0"/>
          <p:nvPr/>
        </p:nvPicPr>
        <p:blipFill rotWithShape="1">
          <a:blip r:embed="rId5">
            <a:alphaModFix/>
          </a:blip>
          <a:srcRect b="0" l="0" r="0" t="0"/>
          <a:stretch/>
        </p:blipFill>
        <p:spPr>
          <a:xfrm>
            <a:off x="10250181" y="8953500"/>
            <a:ext cx="14136867" cy="4762500"/>
          </a:xfrm>
          <a:prstGeom prst="rect">
            <a:avLst/>
          </a:prstGeom>
          <a:noFill/>
          <a:ln>
            <a:noFill/>
          </a:ln>
        </p:spPr>
      </p:pic>
      <p:sp>
        <p:nvSpPr>
          <p:cNvPr id="443" name="Google Shape;443;g26c96933f9a_0_4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4" name="Google Shape;444;g26c96933f9a_0_40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45" name="Google Shape;445;g26c96933f9a_0_409"/>
          <p:cNvSpPr/>
          <p:nvPr/>
        </p:nvSpPr>
        <p:spPr>
          <a:xfrm>
            <a:off x="13450981" y="5753100"/>
            <a:ext cx="87387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6c96933f9a_0_409"/>
          <p:cNvSpPr/>
          <p:nvPr/>
        </p:nvSpPr>
        <p:spPr>
          <a:xfrm>
            <a:off x="13450981" y="5753100"/>
            <a:ext cx="87387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6c96933f9a_0_409"/>
          <p:cNvSpPr/>
          <p:nvPr/>
        </p:nvSpPr>
        <p:spPr>
          <a:xfrm>
            <a:off x="13450981" y="5753100"/>
            <a:ext cx="8941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A web application</a:t>
            </a:r>
            <a:endParaRPr b="0" i="0" sz="4800" u="none" cap="none" strike="noStrike">
              <a:solidFill>
                <a:schemeClr val="dk1"/>
              </a:solidFill>
              <a:latin typeface="Calibri"/>
              <a:ea typeface="Calibri"/>
              <a:cs typeface="Calibri"/>
              <a:sym typeface="Calibri"/>
            </a:endParaRPr>
          </a:p>
        </p:txBody>
      </p:sp>
      <p:sp>
        <p:nvSpPr>
          <p:cNvPr id="448" name="Google Shape;448;g26c96933f9a_0_409"/>
          <p:cNvSpPr/>
          <p:nvPr/>
        </p:nvSpPr>
        <p:spPr>
          <a:xfrm>
            <a:off x="13450981" y="68453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49" name="Google Shape;449;g26c96933f9a_0_409"/>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50" name="Google Shape;450;g26c96933f9a_0_409"/>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51" name="Google Shape;451;g26c96933f9a_0_409"/>
          <p:cNvSpPr/>
          <p:nvPr/>
        </p:nvSpPr>
        <p:spPr>
          <a:xfrm>
            <a:off x="6935067" y="1524000"/>
            <a:ext cx="108684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hrikhand"/>
              <a:buNone/>
            </a:pPr>
            <a:r>
              <a:rPr b="0" i="0" lang="en-US" sz="8000" u="none" cap="none" strike="noStrike">
                <a:solidFill>
                  <a:srgbClr val="000000"/>
                </a:solidFill>
                <a:latin typeface="Shrikhand"/>
                <a:ea typeface="Shrikhand"/>
                <a:cs typeface="Shrikhand"/>
                <a:sym typeface="Shrikhand"/>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456" name="Shape 456"/>
        <p:cNvGrpSpPr/>
        <p:nvPr/>
      </p:nvGrpSpPr>
      <p:grpSpPr>
        <a:xfrm>
          <a:off x="0" y="0"/>
          <a:ext cx="0" cy="0"/>
          <a:chOff x="0" y="0"/>
          <a:chExt cx="0" cy="0"/>
        </a:xfrm>
      </p:grpSpPr>
      <p:pic>
        <p:nvPicPr>
          <p:cNvPr descr=" " id="457" name="Google Shape;457;g26c96933f9a_0_425"/>
          <p:cNvPicPr preferRelativeResize="0"/>
          <p:nvPr/>
        </p:nvPicPr>
        <p:blipFill rotWithShape="1">
          <a:blip r:embed="rId3">
            <a:alphaModFix/>
          </a:blip>
          <a:srcRect b="0" l="0" r="0" t="0"/>
          <a:stretch/>
        </p:blipFill>
        <p:spPr>
          <a:xfrm>
            <a:off x="8980022" y="0"/>
            <a:ext cx="15368921" cy="1968500"/>
          </a:xfrm>
          <a:prstGeom prst="rect">
            <a:avLst/>
          </a:prstGeom>
          <a:noFill/>
          <a:ln>
            <a:noFill/>
          </a:ln>
        </p:spPr>
      </p:pic>
      <p:pic>
        <p:nvPicPr>
          <p:cNvPr descr=" " id="458" name="Google Shape;458;g26c96933f9a_0_425"/>
          <p:cNvPicPr preferRelativeResize="0"/>
          <p:nvPr/>
        </p:nvPicPr>
        <p:blipFill rotWithShape="1">
          <a:blip r:embed="rId4">
            <a:alphaModFix/>
          </a:blip>
          <a:srcRect b="0" l="0" r="0" t="0"/>
          <a:stretch/>
        </p:blipFill>
        <p:spPr>
          <a:xfrm>
            <a:off x="0" y="0"/>
            <a:ext cx="7341518" cy="9829800"/>
          </a:xfrm>
          <a:prstGeom prst="rect">
            <a:avLst/>
          </a:prstGeom>
          <a:noFill/>
          <a:ln>
            <a:noFill/>
          </a:ln>
        </p:spPr>
      </p:pic>
      <p:pic>
        <p:nvPicPr>
          <p:cNvPr descr=" " id="459" name="Google Shape;459;g26c96933f9a_0_425"/>
          <p:cNvPicPr preferRelativeResize="0"/>
          <p:nvPr/>
        </p:nvPicPr>
        <p:blipFill rotWithShape="1">
          <a:blip r:embed="rId5">
            <a:alphaModFix/>
          </a:blip>
          <a:srcRect b="0" l="0" r="0" t="0"/>
          <a:stretch/>
        </p:blipFill>
        <p:spPr>
          <a:xfrm>
            <a:off x="14314689" y="7696200"/>
            <a:ext cx="10072359" cy="6019800"/>
          </a:xfrm>
          <a:prstGeom prst="rect">
            <a:avLst/>
          </a:prstGeom>
          <a:noFill/>
          <a:ln>
            <a:noFill/>
          </a:ln>
        </p:spPr>
      </p:pic>
      <p:sp>
        <p:nvSpPr>
          <p:cNvPr id="460" name="Google Shape;460;g26c96933f9a_0_4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1" name="Google Shape;461;g26c96933f9a_0_42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62" name="Google Shape;462;g26c96933f9a_0_425"/>
          <p:cNvSpPr/>
          <p:nvPr/>
        </p:nvSpPr>
        <p:spPr>
          <a:xfrm>
            <a:off x="2946768" y="4660900"/>
            <a:ext cx="87387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6c96933f9a_0_425"/>
          <p:cNvSpPr/>
          <p:nvPr/>
        </p:nvSpPr>
        <p:spPr>
          <a:xfrm>
            <a:off x="2946768" y="4660900"/>
            <a:ext cx="87387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6c96933f9a_0_425"/>
          <p:cNvSpPr/>
          <p:nvPr/>
        </p:nvSpPr>
        <p:spPr>
          <a:xfrm>
            <a:off x="2946768" y="4660900"/>
            <a:ext cx="8941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An mobile app</a:t>
            </a:r>
            <a:endParaRPr b="0" i="0" sz="4800" u="none" cap="none" strike="noStrike">
              <a:solidFill>
                <a:schemeClr val="dk1"/>
              </a:solidFill>
              <a:latin typeface="Calibri"/>
              <a:ea typeface="Calibri"/>
              <a:cs typeface="Calibri"/>
              <a:sym typeface="Calibri"/>
            </a:endParaRPr>
          </a:p>
        </p:txBody>
      </p:sp>
      <p:sp>
        <p:nvSpPr>
          <p:cNvPr id="465" name="Google Shape;465;g26c96933f9a_0_425"/>
          <p:cNvSpPr/>
          <p:nvPr/>
        </p:nvSpPr>
        <p:spPr>
          <a:xfrm>
            <a:off x="2946768" y="57531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6" name="Google Shape;466;g26c96933f9a_0_425"/>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67" name="Google Shape;467;g26c96933f9a_0_425"/>
          <p:cNvSpPr/>
          <p:nvPr/>
        </p:nvSpPr>
        <p:spPr>
          <a:xfrm>
            <a:off x="2946768" y="2159000"/>
            <a:ext cx="121257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hrikhand"/>
              <a:buNone/>
            </a:pPr>
            <a:r>
              <a:rPr b="0" i="0" lang="en-US" sz="8000" u="none" cap="none" strike="noStrike">
                <a:solidFill>
                  <a:srgbClr val="000000"/>
                </a:solidFill>
                <a:latin typeface="Shrikhand"/>
                <a:ea typeface="Shrikhand"/>
                <a:cs typeface="Shrikhand"/>
                <a:sym typeface="Shrikhand"/>
              </a:rPr>
              <a:t>The Future of Fantasy</a:t>
            </a:r>
            <a:endParaRPr b="0" i="0" sz="8000" u="none" cap="none" strike="noStrike">
              <a:solidFill>
                <a:schemeClr val="dk1"/>
              </a:solidFill>
              <a:latin typeface="Calibri"/>
              <a:ea typeface="Calibri"/>
              <a:cs typeface="Calibri"/>
              <a:sym typeface="Calibri"/>
            </a:endParaRPr>
          </a:p>
        </p:txBody>
      </p:sp>
      <p:pic>
        <p:nvPicPr>
          <p:cNvPr descr=" " id="468" name="Google Shape;468;g26c96933f9a_0_425"/>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69" name="Google Shape;469;g26c96933f9a_0_425"/>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474" name="Shape 474"/>
        <p:cNvGrpSpPr/>
        <p:nvPr/>
      </p:nvGrpSpPr>
      <p:grpSpPr>
        <a:xfrm>
          <a:off x="0" y="0"/>
          <a:ext cx="0" cy="0"/>
          <a:chOff x="0" y="0"/>
          <a:chExt cx="0" cy="0"/>
        </a:xfrm>
      </p:grpSpPr>
      <p:pic>
        <p:nvPicPr>
          <p:cNvPr descr=" " id="475" name="Google Shape;475;g26c96933f9a_0_442"/>
          <p:cNvPicPr preferRelativeResize="0"/>
          <p:nvPr/>
        </p:nvPicPr>
        <p:blipFill rotWithShape="1">
          <a:blip r:embed="rId3">
            <a:alphaModFix/>
          </a:blip>
          <a:srcRect b="0" l="0" r="0" t="0"/>
          <a:stretch/>
        </p:blipFill>
        <p:spPr>
          <a:xfrm>
            <a:off x="0" y="0"/>
            <a:ext cx="17972746" cy="5689600"/>
          </a:xfrm>
          <a:prstGeom prst="rect">
            <a:avLst/>
          </a:prstGeom>
          <a:noFill/>
          <a:ln>
            <a:noFill/>
          </a:ln>
        </p:spPr>
      </p:pic>
      <p:pic>
        <p:nvPicPr>
          <p:cNvPr descr=" " id="476" name="Google Shape;476;g26c96933f9a_0_442"/>
          <p:cNvPicPr preferRelativeResize="0"/>
          <p:nvPr/>
        </p:nvPicPr>
        <p:blipFill rotWithShape="1">
          <a:blip r:embed="rId4">
            <a:alphaModFix/>
          </a:blip>
          <a:srcRect b="0" l="0" r="0" t="0"/>
          <a:stretch/>
        </p:blipFill>
        <p:spPr>
          <a:xfrm>
            <a:off x="14595349" y="0"/>
            <a:ext cx="9791698" cy="13716000"/>
          </a:xfrm>
          <a:prstGeom prst="rect">
            <a:avLst/>
          </a:prstGeom>
          <a:noFill/>
          <a:ln>
            <a:noFill/>
          </a:ln>
        </p:spPr>
      </p:pic>
      <p:pic>
        <p:nvPicPr>
          <p:cNvPr descr=" " id="477" name="Google Shape;477;g26c96933f9a_0_442"/>
          <p:cNvPicPr preferRelativeResize="0"/>
          <p:nvPr/>
        </p:nvPicPr>
        <p:blipFill rotWithShape="1">
          <a:blip r:embed="rId5">
            <a:alphaModFix/>
          </a:blip>
          <a:srcRect b="0" l="0" r="0" t="0"/>
          <a:stretch/>
        </p:blipFill>
        <p:spPr>
          <a:xfrm>
            <a:off x="5931641" y="9626600"/>
            <a:ext cx="18455407" cy="4089400"/>
          </a:xfrm>
          <a:prstGeom prst="rect">
            <a:avLst/>
          </a:prstGeom>
          <a:noFill/>
          <a:ln>
            <a:noFill/>
          </a:ln>
        </p:spPr>
      </p:pic>
      <p:sp>
        <p:nvSpPr>
          <p:cNvPr id="478" name="Google Shape;478;g26c96933f9a_0_4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9" name="Google Shape;479;g26c96933f9a_0_44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80" name="Google Shape;480;g26c96933f9a_0_442"/>
          <p:cNvSpPr/>
          <p:nvPr/>
        </p:nvSpPr>
        <p:spPr>
          <a:xfrm>
            <a:off x="876410" y="8369300"/>
            <a:ext cx="57156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6c96933f9a_0_442"/>
          <p:cNvSpPr/>
          <p:nvPr/>
        </p:nvSpPr>
        <p:spPr>
          <a:xfrm>
            <a:off x="876410" y="8369300"/>
            <a:ext cx="57156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6c96933f9a_0_442"/>
          <p:cNvSpPr/>
          <p:nvPr/>
        </p:nvSpPr>
        <p:spPr>
          <a:xfrm>
            <a:off x="876410" y="8369300"/>
            <a:ext cx="59190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A web application</a:t>
            </a:r>
            <a:endParaRPr b="0" i="0" sz="4800" u="none" cap="none" strike="noStrike">
              <a:solidFill>
                <a:schemeClr val="dk1"/>
              </a:solidFill>
              <a:latin typeface="Calibri"/>
              <a:ea typeface="Calibri"/>
              <a:cs typeface="Calibri"/>
              <a:sym typeface="Calibri"/>
            </a:endParaRPr>
          </a:p>
        </p:txBody>
      </p:sp>
      <p:sp>
        <p:nvSpPr>
          <p:cNvPr id="483" name="Google Shape;483;g26c96933f9a_0_442"/>
          <p:cNvSpPr/>
          <p:nvPr/>
        </p:nvSpPr>
        <p:spPr>
          <a:xfrm>
            <a:off x="876410" y="103505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4" name="Google Shape;484;g26c96933f9a_0_442"/>
          <p:cNvSpPr/>
          <p:nvPr/>
        </p:nvSpPr>
        <p:spPr>
          <a:xfrm>
            <a:off x="876410" y="1536700"/>
            <a:ext cx="7223100" cy="628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hrikhand"/>
              <a:buNone/>
            </a:pPr>
            <a:r>
              <a:rPr b="0" i="0" lang="en-US" sz="8000" u="none" cap="none" strike="noStrike">
                <a:solidFill>
                  <a:srgbClr val="000000"/>
                </a:solidFill>
                <a:latin typeface="Shrikhand"/>
                <a:ea typeface="Shrikhand"/>
                <a:cs typeface="Shrikhand"/>
                <a:sym typeface="Shrikhand"/>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Shrikhand"/>
              <a:buNone/>
            </a:pPr>
            <a:r>
              <a:rPr b="0" i="0" lang="en-US" sz="8000" u="none" cap="none" strike="noStrike">
                <a:solidFill>
                  <a:srgbClr val="000000"/>
                </a:solidFill>
                <a:latin typeface="Shrikhand"/>
                <a:ea typeface="Shrikhand"/>
                <a:cs typeface="Shrikhand"/>
                <a:sym typeface="Shrikhand"/>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Shrikhand"/>
              <a:buNone/>
            </a:pPr>
            <a:r>
              <a:rPr b="0" i="0" lang="en-US" sz="8000" u="none" cap="none" strike="noStrike">
                <a:solidFill>
                  <a:srgbClr val="000000"/>
                </a:solidFill>
                <a:latin typeface="Shrikhand"/>
                <a:ea typeface="Shrikhand"/>
                <a:cs typeface="Shrikhand"/>
                <a:sym typeface="Shrikhand"/>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Shrikhand"/>
              <a:buNone/>
            </a:pPr>
            <a:r>
              <a:rPr b="0" i="0" lang="en-US" sz="8000" u="none" cap="none" strike="noStrike">
                <a:solidFill>
                  <a:srgbClr val="000000"/>
                </a:solidFill>
                <a:latin typeface="Shrikhand"/>
                <a:ea typeface="Shrikhand"/>
                <a:cs typeface="Shrikhand"/>
                <a:sym typeface="Shrikhand"/>
              </a:rPr>
              <a:t>Wonder</a:t>
            </a:r>
            <a:endParaRPr b="0" i="0" sz="8000" u="none" cap="none" strike="noStrike">
              <a:solidFill>
                <a:schemeClr val="dk1"/>
              </a:solidFill>
              <a:latin typeface="Calibri"/>
              <a:ea typeface="Calibri"/>
              <a:cs typeface="Calibri"/>
              <a:sym typeface="Calibri"/>
            </a:endParaRPr>
          </a:p>
        </p:txBody>
      </p:sp>
      <p:sp>
        <p:nvSpPr>
          <p:cNvPr id="485" name="Google Shape;485;g26c96933f9a_0_442"/>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86" name="Google Shape;486;g26c96933f9a_0_442"/>
          <p:cNvPicPr preferRelativeResize="0"/>
          <p:nvPr/>
        </p:nvPicPr>
        <p:blipFill rotWithShape="1">
          <a:blip r:embed="rId7">
            <a:alphaModFix/>
          </a:blip>
          <a:srcRect b="0" l="0" r="0" t="0"/>
          <a:stretch/>
        </p:blipFill>
        <p:spPr>
          <a:xfrm>
            <a:off x="8814902" y="749300"/>
            <a:ext cx="8573572" cy="12331700"/>
          </a:xfrm>
          <a:prstGeom prst="rect">
            <a:avLst/>
          </a:prstGeom>
          <a:noFill/>
          <a:ln>
            <a:noFill/>
          </a:ln>
        </p:spPr>
      </p:pic>
      <p:pic>
        <p:nvPicPr>
          <p:cNvPr descr=" " id="487" name="Google Shape;487;g26c96933f9a_0_442"/>
          <p:cNvPicPr preferRelativeResize="0"/>
          <p:nvPr/>
        </p:nvPicPr>
        <p:blipFill rotWithShape="1">
          <a:blip r:embed="rId8">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492" name="Shape 492"/>
        <p:cNvGrpSpPr/>
        <p:nvPr/>
      </p:nvGrpSpPr>
      <p:grpSpPr>
        <a:xfrm>
          <a:off x="0" y="0"/>
          <a:ext cx="0" cy="0"/>
          <a:chOff x="0" y="0"/>
          <a:chExt cx="0" cy="0"/>
        </a:xfrm>
      </p:grpSpPr>
      <p:pic>
        <p:nvPicPr>
          <p:cNvPr descr=" " id="493" name="Google Shape;493;g26c96933f9a_0_45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4" name="Google Shape;494;g26c96933f9a_0_4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5" name="Google Shape;495;g26c96933f9a_0_45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6" name="Google Shape;496;g26c96933f9a_0_459"/>
          <p:cNvSpPr/>
          <p:nvPr/>
        </p:nvSpPr>
        <p:spPr>
          <a:xfrm>
            <a:off x="15559445" y="1003300"/>
            <a:ext cx="87219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hrikhand"/>
              <a:buNone/>
            </a:pPr>
            <a:r>
              <a:rPr b="0" i="0" lang="en-US" sz="8000" u="none" cap="none" strike="noStrike">
                <a:solidFill>
                  <a:srgbClr val="000000"/>
                </a:solidFill>
                <a:latin typeface="Shrikhand"/>
                <a:ea typeface="Shrikhand"/>
                <a:cs typeface="Shrikhand"/>
                <a:sym typeface="Shrikhand"/>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28" name="Shape 28"/>
        <p:cNvGrpSpPr/>
        <p:nvPr/>
      </p:nvGrpSpPr>
      <p:grpSpPr>
        <a:xfrm>
          <a:off x="0" y="0"/>
          <a:ext cx="0" cy="0"/>
          <a:chOff x="0" y="0"/>
          <a:chExt cx="0" cy="0"/>
        </a:xfrm>
      </p:grpSpPr>
      <p:sp>
        <p:nvSpPr>
          <p:cNvPr id="29" name="Google Shape;29;g26c96933f9a_0_12"/>
          <p:cNvSpPr/>
          <p:nvPr/>
        </p:nvSpPr>
        <p:spPr>
          <a:xfrm rot="1185972">
            <a:off x="-224337" y="-1186115"/>
            <a:ext cx="7778931" cy="15282201"/>
          </a:xfrm>
          <a:prstGeom prst="rect">
            <a:avLst/>
          </a:prstGeom>
          <a:solidFill>
            <a:srgbClr val="F1B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g26c96933f9a_0_12"/>
          <p:cNvPicPr preferRelativeResize="0"/>
          <p:nvPr/>
        </p:nvPicPr>
        <p:blipFill rotWithShape="1">
          <a:blip r:embed="rId3">
            <a:alphaModFix/>
          </a:blip>
          <a:srcRect b="0" l="0" r="0" t="0"/>
          <a:stretch/>
        </p:blipFill>
        <p:spPr>
          <a:xfrm>
            <a:off x="0" y="7152698"/>
            <a:ext cx="11924126" cy="6563302"/>
          </a:xfrm>
          <a:prstGeom prst="rect">
            <a:avLst/>
          </a:prstGeom>
          <a:noFill/>
          <a:ln>
            <a:noFill/>
          </a:ln>
        </p:spPr>
      </p:pic>
      <p:pic>
        <p:nvPicPr>
          <p:cNvPr descr=" " id="31" name="Google Shape;31;g26c96933f9a_0_12"/>
          <p:cNvPicPr preferRelativeResize="0"/>
          <p:nvPr/>
        </p:nvPicPr>
        <p:blipFill rotWithShape="1">
          <a:blip r:embed="rId4">
            <a:alphaModFix/>
          </a:blip>
          <a:srcRect b="0" l="0" r="0" t="0"/>
          <a:stretch/>
        </p:blipFill>
        <p:spPr>
          <a:xfrm>
            <a:off x="12803200" y="0"/>
            <a:ext cx="11583848" cy="5902409"/>
          </a:xfrm>
          <a:prstGeom prst="rect">
            <a:avLst/>
          </a:prstGeom>
          <a:noFill/>
          <a:ln>
            <a:noFill/>
          </a:ln>
        </p:spPr>
      </p:pic>
      <p:sp>
        <p:nvSpPr>
          <p:cNvPr id="32" name="Google Shape;32;g26c96933f9a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6c96933f9a_0_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4" name="Google Shape;34;g26c96933f9a_0_12"/>
          <p:cNvSpPr/>
          <p:nvPr/>
        </p:nvSpPr>
        <p:spPr>
          <a:xfrm>
            <a:off x="13108038" y="4000500"/>
            <a:ext cx="84678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Shrikhand"/>
              <a:buNone/>
            </a:pPr>
            <a:r>
              <a:rPr b="0" i="0" lang="en-US" sz="12800" u="none" cap="none" strike="noStrike">
                <a:solidFill>
                  <a:srgbClr val="000000"/>
                </a:solidFill>
                <a:latin typeface="Shrikhand"/>
                <a:ea typeface="Shrikhand"/>
                <a:cs typeface="Shrikhand"/>
                <a:sym typeface="Shrikhand"/>
              </a:rPr>
              <a:t>Welcome</a:t>
            </a:r>
            <a:endParaRPr b="0" i="0" sz="12800" u="none" cap="none" strike="noStrike">
              <a:solidFill>
                <a:schemeClr val="dk1"/>
              </a:solidFill>
              <a:latin typeface="Calibri"/>
              <a:ea typeface="Calibri"/>
              <a:cs typeface="Calibri"/>
              <a:sym typeface="Calibri"/>
            </a:endParaRPr>
          </a:p>
        </p:txBody>
      </p:sp>
      <p:sp>
        <p:nvSpPr>
          <p:cNvPr id="35" name="Google Shape;35;g26c96933f9a_0_12"/>
          <p:cNvSpPr/>
          <p:nvPr/>
        </p:nvSpPr>
        <p:spPr>
          <a:xfrm>
            <a:off x="13108038" y="6807200"/>
            <a:ext cx="8480400" cy="303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6" name="Google Shape;36;g26c96933f9a_0_12"/>
          <p:cNvPicPr preferRelativeResize="0"/>
          <p:nvPr/>
        </p:nvPicPr>
        <p:blipFill rotWithShape="1">
          <a:blip r:embed="rId6">
            <a:alphaModFix/>
          </a:blip>
          <a:srcRect b="0" l="0" r="0" t="0"/>
          <a:stretch/>
        </p:blipFill>
        <p:spPr>
          <a:xfrm>
            <a:off x="2095762" y="1930400"/>
            <a:ext cx="10466108" cy="10185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501" name="Shape 501"/>
        <p:cNvGrpSpPr/>
        <p:nvPr/>
      </p:nvGrpSpPr>
      <p:grpSpPr>
        <a:xfrm>
          <a:off x="0" y="0"/>
          <a:ext cx="0" cy="0"/>
          <a:chOff x="0" y="0"/>
          <a:chExt cx="0" cy="0"/>
        </a:xfrm>
      </p:grpSpPr>
      <p:pic>
        <p:nvPicPr>
          <p:cNvPr descr=" " id="502" name="Google Shape;502;g26c96933f9a_0_467"/>
          <p:cNvPicPr preferRelativeResize="0"/>
          <p:nvPr/>
        </p:nvPicPr>
        <p:blipFill rotWithShape="1">
          <a:blip r:embed="rId3">
            <a:alphaModFix/>
          </a:blip>
          <a:srcRect b="0" l="0" r="0" t="0"/>
          <a:stretch/>
        </p:blipFill>
        <p:spPr>
          <a:xfrm>
            <a:off x="38105" y="11747500"/>
            <a:ext cx="15368921" cy="1968500"/>
          </a:xfrm>
          <a:prstGeom prst="rect">
            <a:avLst/>
          </a:prstGeom>
          <a:noFill/>
          <a:ln>
            <a:noFill/>
          </a:ln>
        </p:spPr>
      </p:pic>
      <p:pic>
        <p:nvPicPr>
          <p:cNvPr descr=" " id="503" name="Google Shape;503;g26c96933f9a_0_467"/>
          <p:cNvPicPr preferRelativeResize="0"/>
          <p:nvPr/>
        </p:nvPicPr>
        <p:blipFill rotWithShape="1">
          <a:blip r:embed="rId4">
            <a:alphaModFix/>
          </a:blip>
          <a:srcRect b="0" l="0" r="0" t="0"/>
          <a:stretch/>
        </p:blipFill>
        <p:spPr>
          <a:xfrm>
            <a:off x="17045530" y="3886200"/>
            <a:ext cx="7341518" cy="9829800"/>
          </a:xfrm>
          <a:prstGeom prst="rect">
            <a:avLst/>
          </a:prstGeom>
          <a:noFill/>
          <a:ln>
            <a:noFill/>
          </a:ln>
        </p:spPr>
      </p:pic>
      <p:pic>
        <p:nvPicPr>
          <p:cNvPr descr=" " id="504" name="Google Shape;504;g26c96933f9a_0_467"/>
          <p:cNvPicPr preferRelativeResize="0"/>
          <p:nvPr/>
        </p:nvPicPr>
        <p:blipFill rotWithShape="1">
          <a:blip r:embed="rId5">
            <a:alphaModFix/>
          </a:blip>
          <a:srcRect b="0" l="0" r="0" t="0"/>
          <a:stretch/>
        </p:blipFill>
        <p:spPr>
          <a:xfrm>
            <a:off x="0" y="0"/>
            <a:ext cx="10072359" cy="6019800"/>
          </a:xfrm>
          <a:prstGeom prst="rect">
            <a:avLst/>
          </a:prstGeom>
          <a:noFill/>
          <a:ln>
            <a:noFill/>
          </a:ln>
        </p:spPr>
      </p:pic>
      <p:sp>
        <p:nvSpPr>
          <p:cNvPr id="505" name="Google Shape;505;g26c96933f9a_0_4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6" name="Google Shape;506;g26c96933f9a_0_46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07" name="Google Shape;507;g26c96933f9a_0_467"/>
          <p:cNvPicPr preferRelativeResize="0"/>
          <p:nvPr/>
        </p:nvPicPr>
        <p:blipFill rotWithShape="1">
          <a:blip r:embed="rId7">
            <a:alphaModFix/>
          </a:blip>
          <a:srcRect b="0" l="0" r="0" t="0"/>
          <a:stretch/>
        </p:blipFill>
        <p:spPr>
          <a:xfrm>
            <a:off x="508063" y="3911600"/>
            <a:ext cx="14479810" cy="7861300"/>
          </a:xfrm>
          <a:prstGeom prst="rect">
            <a:avLst/>
          </a:prstGeom>
          <a:noFill/>
          <a:ln>
            <a:noFill/>
          </a:ln>
        </p:spPr>
      </p:pic>
      <p:sp>
        <p:nvSpPr>
          <p:cNvPr id="508" name="Google Shape;508;g26c96933f9a_0_467"/>
          <p:cNvSpPr/>
          <p:nvPr/>
        </p:nvSpPr>
        <p:spPr>
          <a:xfrm>
            <a:off x="5163195" y="939800"/>
            <a:ext cx="143868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hrikhand"/>
              <a:buNone/>
            </a:pPr>
            <a:r>
              <a:rPr b="0" i="0" lang="en-US" sz="8000" u="none" cap="none" strike="noStrike">
                <a:solidFill>
                  <a:srgbClr val="000000"/>
                </a:solidFill>
                <a:latin typeface="Shrikhand"/>
                <a:ea typeface="Shrikhand"/>
                <a:cs typeface="Shrikhand"/>
                <a:sym typeface="Shrikhand"/>
              </a:rPr>
              <a:t>Fantasy Realm at a Glance</a:t>
            </a:r>
            <a:endParaRPr b="0" i="0" sz="8000" u="none" cap="none" strike="noStrike">
              <a:solidFill>
                <a:schemeClr val="dk1"/>
              </a:solidFill>
              <a:latin typeface="Calibri"/>
              <a:ea typeface="Calibri"/>
              <a:cs typeface="Calibri"/>
              <a:sym typeface="Calibri"/>
            </a:endParaRPr>
          </a:p>
        </p:txBody>
      </p:sp>
      <p:sp>
        <p:nvSpPr>
          <p:cNvPr id="509" name="Google Shape;509;g26c96933f9a_0_467"/>
          <p:cNvSpPr/>
          <p:nvPr/>
        </p:nvSpPr>
        <p:spPr>
          <a:xfrm>
            <a:off x="16118315" y="3638550"/>
            <a:ext cx="693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6c96933f9a_0_467"/>
          <p:cNvSpPr/>
          <p:nvPr/>
        </p:nvSpPr>
        <p:spPr>
          <a:xfrm>
            <a:off x="16118315" y="3638550"/>
            <a:ext cx="693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6c96933f9a_0_467"/>
          <p:cNvSpPr/>
          <p:nvPr/>
        </p:nvSpPr>
        <p:spPr>
          <a:xfrm>
            <a:off x="16118315" y="363855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The Forest</a:t>
            </a:r>
            <a:endParaRPr b="0" i="0" sz="4800" u="none" cap="none" strike="noStrike">
              <a:solidFill>
                <a:schemeClr val="dk1"/>
              </a:solidFill>
              <a:latin typeface="Calibri"/>
              <a:ea typeface="Calibri"/>
              <a:cs typeface="Calibri"/>
              <a:sym typeface="Calibri"/>
            </a:endParaRPr>
          </a:p>
        </p:txBody>
      </p:sp>
      <p:sp>
        <p:nvSpPr>
          <p:cNvPr id="512" name="Google Shape;512;g26c96933f9a_0_467"/>
          <p:cNvSpPr/>
          <p:nvPr/>
        </p:nvSpPr>
        <p:spPr>
          <a:xfrm>
            <a:off x="16118315" y="46291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13" name="Google Shape;513;g26c96933f9a_0_467"/>
          <p:cNvSpPr/>
          <p:nvPr/>
        </p:nvSpPr>
        <p:spPr>
          <a:xfrm>
            <a:off x="16118315" y="6807200"/>
            <a:ext cx="693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6c96933f9a_0_467"/>
          <p:cNvSpPr/>
          <p:nvPr/>
        </p:nvSpPr>
        <p:spPr>
          <a:xfrm>
            <a:off x="16118315" y="6807200"/>
            <a:ext cx="693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6c96933f9a_0_467"/>
          <p:cNvSpPr/>
          <p:nvPr/>
        </p:nvSpPr>
        <p:spPr>
          <a:xfrm>
            <a:off x="16118315" y="68072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The Caves</a:t>
            </a:r>
            <a:endParaRPr b="0" i="0" sz="4800" u="none" cap="none" strike="noStrike">
              <a:solidFill>
                <a:schemeClr val="dk1"/>
              </a:solidFill>
              <a:latin typeface="Calibri"/>
              <a:ea typeface="Calibri"/>
              <a:cs typeface="Calibri"/>
              <a:sym typeface="Calibri"/>
            </a:endParaRPr>
          </a:p>
        </p:txBody>
      </p:sp>
      <p:sp>
        <p:nvSpPr>
          <p:cNvPr id="516" name="Google Shape;516;g26c96933f9a_0_467"/>
          <p:cNvSpPr/>
          <p:nvPr/>
        </p:nvSpPr>
        <p:spPr>
          <a:xfrm>
            <a:off x="16118315" y="77978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17" name="Google Shape;517;g26c96933f9a_0_467"/>
          <p:cNvSpPr/>
          <p:nvPr/>
        </p:nvSpPr>
        <p:spPr>
          <a:xfrm>
            <a:off x="16118315" y="9969500"/>
            <a:ext cx="693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6c96933f9a_0_467"/>
          <p:cNvSpPr/>
          <p:nvPr/>
        </p:nvSpPr>
        <p:spPr>
          <a:xfrm>
            <a:off x="16118315" y="9969500"/>
            <a:ext cx="693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6c96933f9a_0_467"/>
          <p:cNvSpPr/>
          <p:nvPr/>
        </p:nvSpPr>
        <p:spPr>
          <a:xfrm>
            <a:off x="16118315" y="99695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The Lair</a:t>
            </a:r>
            <a:endParaRPr b="0" i="0" sz="4800" u="none" cap="none" strike="noStrike">
              <a:solidFill>
                <a:schemeClr val="dk1"/>
              </a:solidFill>
              <a:latin typeface="Calibri"/>
              <a:ea typeface="Calibri"/>
              <a:cs typeface="Calibri"/>
              <a:sym typeface="Calibri"/>
            </a:endParaRPr>
          </a:p>
        </p:txBody>
      </p:sp>
      <p:sp>
        <p:nvSpPr>
          <p:cNvPr id="520" name="Google Shape;520;g26c96933f9a_0_467"/>
          <p:cNvSpPr/>
          <p:nvPr/>
        </p:nvSpPr>
        <p:spPr>
          <a:xfrm>
            <a:off x="16118315" y="109601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525" name="Shape 525"/>
        <p:cNvGrpSpPr/>
        <p:nvPr/>
      </p:nvGrpSpPr>
      <p:grpSpPr>
        <a:xfrm>
          <a:off x="0" y="0"/>
          <a:ext cx="0" cy="0"/>
          <a:chOff x="0" y="0"/>
          <a:chExt cx="0" cy="0"/>
        </a:xfrm>
      </p:grpSpPr>
      <p:pic>
        <p:nvPicPr>
          <p:cNvPr descr=" " id="526" name="Google Shape;526;g26c96933f9a_0_490"/>
          <p:cNvPicPr preferRelativeResize="0"/>
          <p:nvPr/>
        </p:nvPicPr>
        <p:blipFill rotWithShape="1">
          <a:blip r:embed="rId3">
            <a:alphaModFix/>
          </a:blip>
          <a:srcRect b="0" l="0" r="0" t="0"/>
          <a:stretch/>
        </p:blipFill>
        <p:spPr>
          <a:xfrm>
            <a:off x="0" y="0"/>
            <a:ext cx="17972746" cy="5689600"/>
          </a:xfrm>
          <a:prstGeom prst="rect">
            <a:avLst/>
          </a:prstGeom>
          <a:noFill/>
          <a:ln>
            <a:noFill/>
          </a:ln>
        </p:spPr>
      </p:pic>
      <p:pic>
        <p:nvPicPr>
          <p:cNvPr descr=" " id="527" name="Google Shape;527;g26c96933f9a_0_490"/>
          <p:cNvPicPr preferRelativeResize="0"/>
          <p:nvPr/>
        </p:nvPicPr>
        <p:blipFill rotWithShape="1">
          <a:blip r:embed="rId4">
            <a:alphaModFix/>
          </a:blip>
          <a:srcRect b="0" l="0" r="0" t="0"/>
          <a:stretch/>
        </p:blipFill>
        <p:spPr>
          <a:xfrm>
            <a:off x="14595349" y="0"/>
            <a:ext cx="9791698" cy="13716000"/>
          </a:xfrm>
          <a:prstGeom prst="rect">
            <a:avLst/>
          </a:prstGeom>
          <a:noFill/>
          <a:ln>
            <a:noFill/>
          </a:ln>
        </p:spPr>
      </p:pic>
      <p:pic>
        <p:nvPicPr>
          <p:cNvPr descr=" " id="528" name="Google Shape;528;g26c96933f9a_0_490"/>
          <p:cNvPicPr preferRelativeResize="0"/>
          <p:nvPr/>
        </p:nvPicPr>
        <p:blipFill rotWithShape="1">
          <a:blip r:embed="rId5">
            <a:alphaModFix/>
          </a:blip>
          <a:srcRect b="0" l="0" r="0" t="0"/>
          <a:stretch/>
        </p:blipFill>
        <p:spPr>
          <a:xfrm>
            <a:off x="5931641" y="9626600"/>
            <a:ext cx="18455407" cy="4089400"/>
          </a:xfrm>
          <a:prstGeom prst="rect">
            <a:avLst/>
          </a:prstGeom>
          <a:noFill/>
          <a:ln>
            <a:noFill/>
          </a:ln>
        </p:spPr>
      </p:pic>
      <p:sp>
        <p:nvSpPr>
          <p:cNvPr id="529" name="Google Shape;529;g26c96933f9a_0_4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0" name="Google Shape;530;g26c96933f9a_0_49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31" name="Google Shape;531;g26c96933f9a_0_490"/>
          <p:cNvSpPr/>
          <p:nvPr/>
        </p:nvSpPr>
        <p:spPr>
          <a:xfrm>
            <a:off x="1708364" y="800100"/>
            <a:ext cx="74262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hrikhand"/>
              <a:buNone/>
            </a:pPr>
            <a:r>
              <a:rPr b="0" i="0" lang="en-US" sz="8000" u="none" cap="none" strike="noStrike">
                <a:solidFill>
                  <a:srgbClr val="000000"/>
                </a:solidFill>
                <a:latin typeface="Shrikhand"/>
                <a:ea typeface="Shrikhand"/>
                <a:cs typeface="Shrikhand"/>
                <a:sym typeface="Shrikhand"/>
              </a:rPr>
              <a:t>The Timeline</a:t>
            </a:r>
            <a:endParaRPr b="0" i="0" sz="8000" u="none" cap="none" strike="noStrike">
              <a:solidFill>
                <a:schemeClr val="dk1"/>
              </a:solidFill>
              <a:latin typeface="Calibri"/>
              <a:ea typeface="Calibri"/>
              <a:cs typeface="Calibri"/>
              <a:sym typeface="Calibri"/>
            </a:endParaRPr>
          </a:p>
        </p:txBody>
      </p:sp>
      <p:pic>
        <p:nvPicPr>
          <p:cNvPr descr=" " id="532" name="Google Shape;532;g26c96933f9a_0_490"/>
          <p:cNvPicPr preferRelativeResize="0"/>
          <p:nvPr/>
        </p:nvPicPr>
        <p:blipFill rotWithShape="1">
          <a:blip r:embed="rId7">
            <a:alphaModFix/>
          </a:blip>
          <a:srcRect b="0" l="0" r="0" t="0"/>
          <a:stretch/>
        </p:blipFill>
        <p:spPr>
          <a:xfrm>
            <a:off x="1574997" y="3124200"/>
            <a:ext cx="21237054" cy="8191500"/>
          </a:xfrm>
          <a:prstGeom prst="rect">
            <a:avLst/>
          </a:prstGeom>
          <a:noFill/>
          <a:ln>
            <a:noFill/>
          </a:ln>
        </p:spPr>
      </p:pic>
      <p:pic>
        <p:nvPicPr>
          <p:cNvPr descr=" " id="533" name="Google Shape;533;g26c96933f9a_0_490"/>
          <p:cNvPicPr preferRelativeResize="0"/>
          <p:nvPr/>
        </p:nvPicPr>
        <p:blipFill rotWithShape="1">
          <a:blip r:embed="rId8">
            <a:alphaModFix/>
          </a:blip>
          <a:srcRect b="0" l="0" r="0" t="0"/>
          <a:stretch/>
        </p:blipFill>
        <p:spPr>
          <a:xfrm>
            <a:off x="4077210" y="5956300"/>
            <a:ext cx="38105" cy="2527300"/>
          </a:xfrm>
          <a:prstGeom prst="rect">
            <a:avLst/>
          </a:prstGeom>
          <a:noFill/>
          <a:ln>
            <a:noFill/>
          </a:ln>
        </p:spPr>
      </p:pic>
      <p:pic>
        <p:nvPicPr>
          <p:cNvPr descr=" " id="534" name="Google Shape;534;g26c96933f9a_0_490"/>
          <p:cNvPicPr preferRelativeResize="0"/>
          <p:nvPr/>
        </p:nvPicPr>
        <p:blipFill rotWithShape="1">
          <a:blip r:embed="rId8">
            <a:alphaModFix/>
          </a:blip>
          <a:srcRect b="0" l="0" r="0" t="0"/>
          <a:stretch/>
        </p:blipFill>
        <p:spPr>
          <a:xfrm>
            <a:off x="9462683" y="5956300"/>
            <a:ext cx="38105" cy="2527300"/>
          </a:xfrm>
          <a:prstGeom prst="rect">
            <a:avLst/>
          </a:prstGeom>
          <a:noFill/>
          <a:ln>
            <a:noFill/>
          </a:ln>
        </p:spPr>
      </p:pic>
      <p:pic>
        <p:nvPicPr>
          <p:cNvPr descr=" " id="535" name="Google Shape;535;g26c96933f9a_0_490"/>
          <p:cNvPicPr preferRelativeResize="0"/>
          <p:nvPr/>
        </p:nvPicPr>
        <p:blipFill rotWithShape="1">
          <a:blip r:embed="rId8">
            <a:alphaModFix/>
          </a:blip>
          <a:srcRect b="0" l="0" r="0" t="0"/>
          <a:stretch/>
        </p:blipFill>
        <p:spPr>
          <a:xfrm>
            <a:off x="14848156" y="5956300"/>
            <a:ext cx="38105" cy="2527300"/>
          </a:xfrm>
          <a:prstGeom prst="rect">
            <a:avLst/>
          </a:prstGeom>
          <a:noFill/>
          <a:ln>
            <a:noFill/>
          </a:ln>
        </p:spPr>
      </p:pic>
      <p:pic>
        <p:nvPicPr>
          <p:cNvPr descr=" " id="536" name="Google Shape;536;g26c96933f9a_0_490"/>
          <p:cNvPicPr preferRelativeResize="0"/>
          <p:nvPr/>
        </p:nvPicPr>
        <p:blipFill rotWithShape="1">
          <a:blip r:embed="rId8">
            <a:alphaModFix/>
          </a:blip>
          <a:srcRect b="0" l="0" r="0" t="0"/>
          <a:stretch/>
        </p:blipFill>
        <p:spPr>
          <a:xfrm>
            <a:off x="20233629" y="5956300"/>
            <a:ext cx="38105" cy="2527300"/>
          </a:xfrm>
          <a:prstGeom prst="rect">
            <a:avLst/>
          </a:prstGeom>
          <a:noFill/>
          <a:ln>
            <a:noFill/>
          </a:ln>
        </p:spPr>
      </p:pic>
      <p:sp>
        <p:nvSpPr>
          <p:cNvPr id="537" name="Google Shape;537;g26c96933f9a_0_490"/>
          <p:cNvSpPr/>
          <p:nvPr/>
        </p:nvSpPr>
        <p:spPr>
          <a:xfrm>
            <a:off x="1574997" y="6451600"/>
            <a:ext cx="21237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6c96933f9a_0_490"/>
          <p:cNvSpPr/>
          <p:nvPr/>
        </p:nvSpPr>
        <p:spPr>
          <a:xfrm>
            <a:off x="1574997" y="6451600"/>
            <a:ext cx="5080500" cy="152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6c96933f9a_0_490"/>
          <p:cNvSpPr/>
          <p:nvPr/>
        </p:nvSpPr>
        <p:spPr>
          <a:xfrm>
            <a:off x="2959470" y="6769100"/>
            <a:ext cx="25149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Shrikhand"/>
              <a:buNone/>
            </a:pPr>
            <a:r>
              <a:rPr b="0" i="0" lang="en-US" sz="4800" u="none" cap="none" strike="noStrike">
                <a:solidFill>
                  <a:srgbClr val="000000"/>
                </a:solidFill>
                <a:latin typeface="Shrikhand"/>
                <a:ea typeface="Shrikhand"/>
                <a:cs typeface="Shrikhand"/>
                <a:sym typeface="Shrikhand"/>
              </a:rPr>
              <a:t>Eclipse</a:t>
            </a:r>
            <a:endParaRPr b="0" i="0" sz="4800" u="none" cap="none" strike="noStrike">
              <a:solidFill>
                <a:schemeClr val="dk1"/>
              </a:solidFill>
              <a:latin typeface="Calibri"/>
              <a:ea typeface="Calibri"/>
              <a:cs typeface="Calibri"/>
              <a:sym typeface="Calibri"/>
            </a:endParaRPr>
          </a:p>
        </p:txBody>
      </p:sp>
      <p:sp>
        <p:nvSpPr>
          <p:cNvPr id="540" name="Google Shape;540;g26c96933f9a_0_490"/>
          <p:cNvSpPr/>
          <p:nvPr/>
        </p:nvSpPr>
        <p:spPr>
          <a:xfrm>
            <a:off x="6655632"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1" name="Google Shape;541;g26c96933f9a_0_490"/>
          <p:cNvPicPr preferRelativeResize="0"/>
          <p:nvPr/>
        </p:nvPicPr>
        <p:blipFill rotWithShape="1">
          <a:blip r:embed="rId9">
            <a:alphaModFix/>
          </a:blip>
          <a:srcRect b="0" l="0" r="0" t="0"/>
          <a:stretch/>
        </p:blipFill>
        <p:spPr>
          <a:xfrm>
            <a:off x="6655632" y="7175500"/>
            <a:ext cx="304838" cy="38100"/>
          </a:xfrm>
          <a:prstGeom prst="rect">
            <a:avLst/>
          </a:prstGeom>
          <a:noFill/>
          <a:ln>
            <a:noFill/>
          </a:ln>
        </p:spPr>
      </p:pic>
      <p:sp>
        <p:nvSpPr>
          <p:cNvPr id="542" name="Google Shape;542;g26c96933f9a_0_490"/>
          <p:cNvSpPr/>
          <p:nvPr/>
        </p:nvSpPr>
        <p:spPr>
          <a:xfrm>
            <a:off x="6960470" y="6451600"/>
            <a:ext cx="5080500" cy="152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6c96933f9a_0_490"/>
          <p:cNvSpPr/>
          <p:nvPr/>
        </p:nvSpPr>
        <p:spPr>
          <a:xfrm>
            <a:off x="8579922" y="6769100"/>
            <a:ext cx="20451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Shrikhand"/>
              <a:buNone/>
            </a:pPr>
            <a:r>
              <a:rPr b="0" i="0" lang="en-US" sz="4800" u="none" cap="none" strike="noStrike">
                <a:solidFill>
                  <a:srgbClr val="000000"/>
                </a:solidFill>
                <a:latin typeface="Shrikhand"/>
                <a:ea typeface="Shrikhand"/>
                <a:cs typeface="Shrikhand"/>
                <a:sym typeface="Shrikhand"/>
              </a:rPr>
              <a:t>Quest</a:t>
            </a:r>
            <a:endParaRPr b="0" i="0" sz="4800" u="none" cap="none" strike="noStrike">
              <a:solidFill>
                <a:schemeClr val="dk1"/>
              </a:solidFill>
              <a:latin typeface="Calibri"/>
              <a:ea typeface="Calibri"/>
              <a:cs typeface="Calibri"/>
              <a:sym typeface="Calibri"/>
            </a:endParaRPr>
          </a:p>
        </p:txBody>
      </p:sp>
      <p:sp>
        <p:nvSpPr>
          <p:cNvPr id="544" name="Google Shape;544;g26c96933f9a_0_490"/>
          <p:cNvSpPr/>
          <p:nvPr/>
        </p:nvSpPr>
        <p:spPr>
          <a:xfrm>
            <a:off x="12041105"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5" name="Google Shape;545;g26c96933f9a_0_490"/>
          <p:cNvPicPr preferRelativeResize="0"/>
          <p:nvPr/>
        </p:nvPicPr>
        <p:blipFill rotWithShape="1">
          <a:blip r:embed="rId9">
            <a:alphaModFix/>
          </a:blip>
          <a:srcRect b="0" l="0" r="0" t="0"/>
          <a:stretch/>
        </p:blipFill>
        <p:spPr>
          <a:xfrm>
            <a:off x="12041105" y="7175500"/>
            <a:ext cx="304838" cy="38100"/>
          </a:xfrm>
          <a:prstGeom prst="rect">
            <a:avLst/>
          </a:prstGeom>
          <a:noFill/>
          <a:ln>
            <a:noFill/>
          </a:ln>
        </p:spPr>
      </p:pic>
      <p:sp>
        <p:nvSpPr>
          <p:cNvPr id="546" name="Google Shape;546;g26c96933f9a_0_490"/>
          <p:cNvSpPr/>
          <p:nvPr/>
        </p:nvSpPr>
        <p:spPr>
          <a:xfrm>
            <a:off x="12345943" y="6451600"/>
            <a:ext cx="5080500" cy="152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6c96933f9a_0_490"/>
          <p:cNvSpPr/>
          <p:nvPr/>
        </p:nvSpPr>
        <p:spPr>
          <a:xfrm>
            <a:off x="13025478" y="6769100"/>
            <a:ext cx="39249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Shrikhand"/>
              <a:buNone/>
            </a:pPr>
            <a:r>
              <a:rPr b="0" i="0" lang="en-US" sz="4800" u="none" cap="none" strike="noStrike">
                <a:solidFill>
                  <a:srgbClr val="000000"/>
                </a:solidFill>
                <a:latin typeface="Shrikhand"/>
                <a:ea typeface="Shrikhand"/>
                <a:cs typeface="Shrikhand"/>
                <a:sym typeface="Shrikhand"/>
              </a:rPr>
              <a:t>Foundation</a:t>
            </a:r>
            <a:endParaRPr b="0" i="0" sz="4800" u="none" cap="none" strike="noStrike">
              <a:solidFill>
                <a:schemeClr val="dk1"/>
              </a:solidFill>
              <a:latin typeface="Calibri"/>
              <a:ea typeface="Calibri"/>
              <a:cs typeface="Calibri"/>
              <a:sym typeface="Calibri"/>
            </a:endParaRPr>
          </a:p>
        </p:txBody>
      </p:sp>
      <p:sp>
        <p:nvSpPr>
          <p:cNvPr id="548" name="Google Shape;548;g26c96933f9a_0_490"/>
          <p:cNvSpPr/>
          <p:nvPr/>
        </p:nvSpPr>
        <p:spPr>
          <a:xfrm>
            <a:off x="17426578"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9" name="Google Shape;549;g26c96933f9a_0_490"/>
          <p:cNvPicPr preferRelativeResize="0"/>
          <p:nvPr/>
        </p:nvPicPr>
        <p:blipFill rotWithShape="1">
          <a:blip r:embed="rId9">
            <a:alphaModFix/>
          </a:blip>
          <a:srcRect b="0" l="0" r="0" t="0"/>
          <a:stretch/>
        </p:blipFill>
        <p:spPr>
          <a:xfrm>
            <a:off x="17426578" y="7175500"/>
            <a:ext cx="304838" cy="38100"/>
          </a:xfrm>
          <a:prstGeom prst="rect">
            <a:avLst/>
          </a:prstGeom>
          <a:noFill/>
          <a:ln>
            <a:noFill/>
          </a:ln>
        </p:spPr>
      </p:pic>
      <p:sp>
        <p:nvSpPr>
          <p:cNvPr id="550" name="Google Shape;550;g26c96933f9a_0_490"/>
          <p:cNvSpPr/>
          <p:nvPr/>
        </p:nvSpPr>
        <p:spPr>
          <a:xfrm>
            <a:off x="17731416" y="6451600"/>
            <a:ext cx="5080500" cy="152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6c96933f9a_0_490"/>
          <p:cNvSpPr/>
          <p:nvPr/>
        </p:nvSpPr>
        <p:spPr>
          <a:xfrm>
            <a:off x="18442705" y="6769100"/>
            <a:ext cx="38613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Shrikhand"/>
              <a:buNone/>
            </a:pPr>
            <a:r>
              <a:rPr b="0" i="0" lang="en-US" sz="4800" u="none" cap="none" strike="noStrike">
                <a:solidFill>
                  <a:srgbClr val="000000"/>
                </a:solidFill>
                <a:latin typeface="Shrikhand"/>
                <a:ea typeface="Shrikhand"/>
                <a:cs typeface="Shrikhand"/>
                <a:sym typeface="Shrikhand"/>
              </a:rPr>
              <a:t>Transform</a:t>
            </a:r>
            <a:endParaRPr b="0" i="0" sz="4800" u="none" cap="none" strike="noStrike">
              <a:solidFill>
                <a:schemeClr val="dk1"/>
              </a:solidFill>
              <a:latin typeface="Calibri"/>
              <a:ea typeface="Calibri"/>
              <a:cs typeface="Calibri"/>
              <a:sym typeface="Calibri"/>
            </a:endParaRPr>
          </a:p>
        </p:txBody>
      </p:sp>
      <p:pic>
        <p:nvPicPr>
          <p:cNvPr descr=" " id="552" name="Google Shape;552;g26c96933f9a_0_490"/>
          <p:cNvPicPr preferRelativeResize="0"/>
          <p:nvPr/>
        </p:nvPicPr>
        <p:blipFill rotWithShape="1">
          <a:blip r:embed="rId10">
            <a:alphaModFix/>
          </a:blip>
          <a:srcRect b="0" l="0" r="0" t="0"/>
          <a:stretch/>
        </p:blipFill>
        <p:spPr>
          <a:xfrm>
            <a:off x="3505638" y="4229100"/>
            <a:ext cx="1214794" cy="1625600"/>
          </a:xfrm>
          <a:prstGeom prst="rect">
            <a:avLst/>
          </a:prstGeom>
          <a:noFill/>
          <a:ln>
            <a:noFill/>
          </a:ln>
        </p:spPr>
      </p:pic>
      <p:pic>
        <p:nvPicPr>
          <p:cNvPr descr=" " id="553" name="Google Shape;553;g26c96933f9a_0_490"/>
          <p:cNvPicPr preferRelativeResize="0"/>
          <p:nvPr/>
        </p:nvPicPr>
        <p:blipFill rotWithShape="1">
          <a:blip r:embed="rId11">
            <a:alphaModFix/>
          </a:blip>
          <a:srcRect b="0" l="0" r="0" t="0"/>
          <a:stretch/>
        </p:blipFill>
        <p:spPr>
          <a:xfrm>
            <a:off x="9005426" y="8585200"/>
            <a:ext cx="984981" cy="1625600"/>
          </a:xfrm>
          <a:prstGeom prst="rect">
            <a:avLst/>
          </a:prstGeom>
          <a:noFill/>
          <a:ln>
            <a:noFill/>
          </a:ln>
        </p:spPr>
      </p:pic>
      <p:pic>
        <p:nvPicPr>
          <p:cNvPr descr=" " id="554" name="Google Shape;554;g26c96933f9a_0_490"/>
          <p:cNvPicPr preferRelativeResize="0"/>
          <p:nvPr/>
        </p:nvPicPr>
        <p:blipFill rotWithShape="1">
          <a:blip r:embed="rId12">
            <a:alphaModFix/>
          </a:blip>
          <a:srcRect b="0" l="0" r="0" t="0"/>
          <a:stretch/>
        </p:blipFill>
        <p:spPr>
          <a:xfrm>
            <a:off x="14416302" y="4229100"/>
            <a:ext cx="940401" cy="1625600"/>
          </a:xfrm>
          <a:prstGeom prst="rect">
            <a:avLst/>
          </a:prstGeom>
          <a:noFill/>
          <a:ln>
            <a:noFill/>
          </a:ln>
        </p:spPr>
      </p:pic>
      <p:pic>
        <p:nvPicPr>
          <p:cNvPr descr=" " id="555" name="Google Shape;555;g26c96933f9a_0_490"/>
          <p:cNvPicPr preferRelativeResize="0"/>
          <p:nvPr/>
        </p:nvPicPr>
        <p:blipFill rotWithShape="1">
          <a:blip r:embed="rId13">
            <a:alphaModFix/>
          </a:blip>
          <a:srcRect b="0" l="0" r="0" t="0"/>
          <a:stretch/>
        </p:blipFill>
        <p:spPr>
          <a:xfrm>
            <a:off x="19662057" y="8585200"/>
            <a:ext cx="1219067" cy="1625600"/>
          </a:xfrm>
          <a:prstGeom prst="rect">
            <a:avLst/>
          </a:prstGeom>
          <a:noFill/>
          <a:ln>
            <a:noFill/>
          </a:ln>
        </p:spPr>
      </p:pic>
      <p:sp>
        <p:nvSpPr>
          <p:cNvPr id="556" name="Google Shape;556;g26c96933f9a_0_490"/>
          <p:cNvSpPr/>
          <p:nvPr/>
        </p:nvSpPr>
        <p:spPr>
          <a:xfrm>
            <a:off x="1574997" y="8528050"/>
            <a:ext cx="5080500" cy="30480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6c96933f9a_0_490"/>
          <p:cNvSpPr/>
          <p:nvPr/>
        </p:nvSpPr>
        <p:spPr>
          <a:xfrm>
            <a:off x="1981448" y="8832850"/>
            <a:ext cx="42678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6c96933f9a_0_490"/>
          <p:cNvSpPr/>
          <p:nvPr/>
        </p:nvSpPr>
        <p:spPr>
          <a:xfrm>
            <a:off x="1879835" y="8832850"/>
            <a:ext cx="44709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April</a:t>
            </a:r>
            <a:endParaRPr b="0" i="0" sz="4800" u="none" cap="none" strike="noStrike">
              <a:solidFill>
                <a:schemeClr val="dk1"/>
              </a:solidFill>
              <a:latin typeface="Calibri"/>
              <a:ea typeface="Calibri"/>
              <a:cs typeface="Calibri"/>
              <a:sym typeface="Calibri"/>
            </a:endParaRPr>
          </a:p>
        </p:txBody>
      </p:sp>
      <p:sp>
        <p:nvSpPr>
          <p:cNvPr id="559" name="Google Shape;559;g26c96933f9a_0_490"/>
          <p:cNvSpPr/>
          <p:nvPr/>
        </p:nvSpPr>
        <p:spPr>
          <a:xfrm>
            <a:off x="1913706" y="982345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Eclipse, quest for artifact, volcano disaster</a:t>
            </a:r>
            <a:endParaRPr b="0" i="0" sz="3200" u="none" cap="none" strike="noStrike">
              <a:solidFill>
                <a:schemeClr val="dk1"/>
              </a:solidFill>
              <a:latin typeface="Calibri"/>
              <a:ea typeface="Calibri"/>
              <a:cs typeface="Calibri"/>
              <a:sym typeface="Calibri"/>
            </a:endParaRPr>
          </a:p>
        </p:txBody>
      </p:sp>
      <p:sp>
        <p:nvSpPr>
          <p:cNvPr id="560" name="Google Shape;560;g26c96933f9a_0_490"/>
          <p:cNvSpPr/>
          <p:nvPr/>
        </p:nvSpPr>
        <p:spPr>
          <a:xfrm>
            <a:off x="6960470" y="2863850"/>
            <a:ext cx="5080500" cy="30480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6c96933f9a_0_490"/>
          <p:cNvSpPr/>
          <p:nvPr/>
        </p:nvSpPr>
        <p:spPr>
          <a:xfrm>
            <a:off x="7366921" y="3168650"/>
            <a:ext cx="42678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6c96933f9a_0_490"/>
          <p:cNvSpPr/>
          <p:nvPr/>
        </p:nvSpPr>
        <p:spPr>
          <a:xfrm>
            <a:off x="7265308" y="3168650"/>
            <a:ext cx="44709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May</a:t>
            </a:r>
            <a:endParaRPr b="0" i="0" sz="4800" u="none" cap="none" strike="noStrike">
              <a:solidFill>
                <a:schemeClr val="dk1"/>
              </a:solidFill>
              <a:latin typeface="Calibri"/>
              <a:ea typeface="Calibri"/>
              <a:cs typeface="Calibri"/>
              <a:sym typeface="Calibri"/>
            </a:endParaRPr>
          </a:p>
        </p:txBody>
      </p:sp>
      <p:sp>
        <p:nvSpPr>
          <p:cNvPr id="563" name="Google Shape;563;g26c96933f9a_0_490"/>
          <p:cNvSpPr/>
          <p:nvPr/>
        </p:nvSpPr>
        <p:spPr>
          <a:xfrm>
            <a:off x="7299179" y="415925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Shimmering City, conquest, Unicorn Crystal</a:t>
            </a:r>
            <a:endParaRPr b="0" i="0" sz="3200" u="none" cap="none" strike="noStrike">
              <a:solidFill>
                <a:schemeClr val="dk1"/>
              </a:solidFill>
              <a:latin typeface="Calibri"/>
              <a:ea typeface="Calibri"/>
              <a:cs typeface="Calibri"/>
              <a:sym typeface="Calibri"/>
            </a:endParaRPr>
          </a:p>
        </p:txBody>
      </p:sp>
      <p:sp>
        <p:nvSpPr>
          <p:cNvPr id="564" name="Google Shape;564;g26c96933f9a_0_490"/>
          <p:cNvSpPr/>
          <p:nvPr/>
        </p:nvSpPr>
        <p:spPr>
          <a:xfrm>
            <a:off x="12345943" y="8528050"/>
            <a:ext cx="5080500" cy="30480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6c96933f9a_0_490"/>
          <p:cNvSpPr/>
          <p:nvPr/>
        </p:nvSpPr>
        <p:spPr>
          <a:xfrm>
            <a:off x="12752394" y="8832850"/>
            <a:ext cx="42678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6c96933f9a_0_490"/>
          <p:cNvSpPr/>
          <p:nvPr/>
        </p:nvSpPr>
        <p:spPr>
          <a:xfrm>
            <a:off x="12650781" y="8832850"/>
            <a:ext cx="44709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June</a:t>
            </a:r>
            <a:endParaRPr b="0" i="0" sz="4800" u="none" cap="none" strike="noStrike">
              <a:solidFill>
                <a:schemeClr val="dk1"/>
              </a:solidFill>
              <a:latin typeface="Calibri"/>
              <a:ea typeface="Calibri"/>
              <a:cs typeface="Calibri"/>
              <a:sym typeface="Calibri"/>
            </a:endParaRPr>
          </a:p>
        </p:txBody>
      </p:sp>
      <p:sp>
        <p:nvSpPr>
          <p:cNvPr id="567" name="Google Shape;567;g26c96933f9a_0_490"/>
          <p:cNvSpPr/>
          <p:nvPr/>
        </p:nvSpPr>
        <p:spPr>
          <a:xfrm>
            <a:off x="12684652" y="982345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War, curse from artifact, magic discovery</a:t>
            </a:r>
            <a:endParaRPr b="0" i="0" sz="3200" u="none" cap="none" strike="noStrike">
              <a:solidFill>
                <a:schemeClr val="dk1"/>
              </a:solidFill>
              <a:latin typeface="Calibri"/>
              <a:ea typeface="Calibri"/>
              <a:cs typeface="Calibri"/>
              <a:sym typeface="Calibri"/>
            </a:endParaRPr>
          </a:p>
        </p:txBody>
      </p:sp>
      <p:sp>
        <p:nvSpPr>
          <p:cNvPr id="568" name="Google Shape;568;g26c96933f9a_0_490"/>
          <p:cNvSpPr/>
          <p:nvPr/>
        </p:nvSpPr>
        <p:spPr>
          <a:xfrm>
            <a:off x="17731416" y="3105150"/>
            <a:ext cx="5080500" cy="25653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6c96933f9a_0_490"/>
          <p:cNvSpPr/>
          <p:nvPr/>
        </p:nvSpPr>
        <p:spPr>
          <a:xfrm>
            <a:off x="18137867" y="3409950"/>
            <a:ext cx="4267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6c96933f9a_0_490"/>
          <p:cNvSpPr/>
          <p:nvPr/>
        </p:nvSpPr>
        <p:spPr>
          <a:xfrm>
            <a:off x="18036254" y="3409950"/>
            <a:ext cx="44709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July</a:t>
            </a:r>
            <a:endParaRPr b="0" i="0" sz="4800" u="none" cap="none" strike="noStrike">
              <a:solidFill>
                <a:schemeClr val="dk1"/>
              </a:solidFill>
              <a:latin typeface="Calibri"/>
              <a:ea typeface="Calibri"/>
              <a:cs typeface="Calibri"/>
              <a:sym typeface="Calibri"/>
            </a:endParaRPr>
          </a:p>
        </p:txBody>
      </p:sp>
      <p:sp>
        <p:nvSpPr>
          <p:cNvPr id="571" name="Google Shape;571;g26c96933f9a_0_490"/>
          <p:cNvSpPr/>
          <p:nvPr/>
        </p:nvSpPr>
        <p:spPr>
          <a:xfrm>
            <a:off x="18070125" y="4400550"/>
            <a:ext cx="44031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Kingdom invaded, betrayal, hero's festival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576" name="Shape 576"/>
        <p:cNvGrpSpPr/>
        <p:nvPr/>
      </p:nvGrpSpPr>
      <p:grpSpPr>
        <a:xfrm>
          <a:off x="0" y="0"/>
          <a:ext cx="0" cy="0"/>
          <a:chOff x="0" y="0"/>
          <a:chExt cx="0" cy="0"/>
        </a:xfrm>
      </p:grpSpPr>
      <p:pic>
        <p:nvPicPr>
          <p:cNvPr descr=" " id="577" name="Google Shape;577;g26c96933f9a_0_540"/>
          <p:cNvPicPr preferRelativeResize="0"/>
          <p:nvPr/>
        </p:nvPicPr>
        <p:blipFill rotWithShape="1">
          <a:blip r:embed="rId3">
            <a:alphaModFix/>
          </a:blip>
          <a:srcRect b="0" l="0" r="0" t="0"/>
          <a:stretch/>
        </p:blipFill>
        <p:spPr>
          <a:xfrm>
            <a:off x="0" y="0"/>
            <a:ext cx="7913089" cy="13716000"/>
          </a:xfrm>
          <a:prstGeom prst="rect">
            <a:avLst/>
          </a:prstGeom>
          <a:noFill/>
          <a:ln>
            <a:noFill/>
          </a:ln>
        </p:spPr>
      </p:pic>
      <p:pic>
        <p:nvPicPr>
          <p:cNvPr descr=" " id="578" name="Google Shape;578;g26c96933f9a_0_540"/>
          <p:cNvPicPr preferRelativeResize="0"/>
          <p:nvPr/>
        </p:nvPicPr>
        <p:blipFill rotWithShape="1">
          <a:blip r:embed="rId4">
            <a:alphaModFix/>
          </a:blip>
          <a:srcRect b="0" l="0" r="0" t="0"/>
          <a:stretch/>
        </p:blipFill>
        <p:spPr>
          <a:xfrm>
            <a:off x="19204800" y="0"/>
            <a:ext cx="5182248" cy="4648200"/>
          </a:xfrm>
          <a:prstGeom prst="rect">
            <a:avLst/>
          </a:prstGeom>
          <a:noFill/>
          <a:ln>
            <a:noFill/>
          </a:ln>
        </p:spPr>
      </p:pic>
      <p:pic>
        <p:nvPicPr>
          <p:cNvPr descr=" " id="579" name="Google Shape;579;g26c96933f9a_0_540"/>
          <p:cNvPicPr preferRelativeResize="0"/>
          <p:nvPr/>
        </p:nvPicPr>
        <p:blipFill rotWithShape="1">
          <a:blip r:embed="rId5">
            <a:alphaModFix/>
          </a:blip>
          <a:srcRect b="0" l="0" r="0" t="0"/>
          <a:stretch/>
        </p:blipFill>
        <p:spPr>
          <a:xfrm>
            <a:off x="10250181" y="8953500"/>
            <a:ext cx="14136867" cy="4762500"/>
          </a:xfrm>
          <a:prstGeom prst="rect">
            <a:avLst/>
          </a:prstGeom>
          <a:noFill/>
          <a:ln>
            <a:noFill/>
          </a:ln>
        </p:spPr>
      </p:pic>
      <p:sp>
        <p:nvSpPr>
          <p:cNvPr id="580" name="Google Shape;580;g26c96933f9a_0_5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1" name="Google Shape;581;g26c96933f9a_0_54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82" name="Google Shape;582;g26c96933f9a_0_540"/>
          <p:cNvSpPr/>
          <p:nvPr/>
        </p:nvSpPr>
        <p:spPr>
          <a:xfrm>
            <a:off x="9538892" y="1428750"/>
            <a:ext cx="56481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hrikhand"/>
              <a:buNone/>
            </a:pPr>
            <a:r>
              <a:rPr b="0" i="0" lang="en-US" sz="8000" u="none" cap="none" strike="noStrike">
                <a:solidFill>
                  <a:srgbClr val="000000"/>
                </a:solidFill>
                <a:latin typeface="Shrikhand"/>
                <a:ea typeface="Shrikhand"/>
                <a:cs typeface="Shrikhand"/>
                <a:sym typeface="Shrikhand"/>
              </a:rPr>
              <a:t>Our Team</a:t>
            </a:r>
            <a:endParaRPr b="0" i="0" sz="8000" u="none" cap="none" strike="noStrike">
              <a:solidFill>
                <a:schemeClr val="dk1"/>
              </a:solidFill>
              <a:latin typeface="Calibri"/>
              <a:ea typeface="Calibri"/>
              <a:cs typeface="Calibri"/>
              <a:sym typeface="Calibri"/>
            </a:endParaRPr>
          </a:p>
        </p:txBody>
      </p:sp>
      <p:sp>
        <p:nvSpPr>
          <p:cNvPr id="583" name="Google Shape;583;g26c96933f9a_0_540"/>
          <p:cNvSpPr/>
          <p:nvPr/>
        </p:nvSpPr>
        <p:spPr>
          <a:xfrm>
            <a:off x="2070359" y="38989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g26c96933f9a_0_540"/>
          <p:cNvPicPr preferRelativeResize="0"/>
          <p:nvPr/>
        </p:nvPicPr>
        <p:blipFill rotWithShape="1">
          <a:blip r:embed="rId7">
            <a:alphaModFix/>
          </a:blip>
          <a:srcRect b="0" l="0" r="0" t="0"/>
          <a:stretch/>
        </p:blipFill>
        <p:spPr>
          <a:xfrm>
            <a:off x="2070359" y="3898900"/>
            <a:ext cx="6096762" cy="6096000"/>
          </a:xfrm>
          <a:prstGeom prst="rect">
            <a:avLst/>
          </a:prstGeom>
          <a:noFill/>
          <a:ln>
            <a:noFill/>
          </a:ln>
        </p:spPr>
      </p:pic>
      <p:sp>
        <p:nvSpPr>
          <p:cNvPr id="585" name="Google Shape;585;g26c96933f9a_0_540"/>
          <p:cNvSpPr/>
          <p:nvPr/>
        </p:nvSpPr>
        <p:spPr>
          <a:xfrm>
            <a:off x="2070359" y="101981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6c96933f9a_0_540"/>
          <p:cNvSpPr/>
          <p:nvPr/>
        </p:nvSpPr>
        <p:spPr>
          <a:xfrm>
            <a:off x="2070359" y="101981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6c96933f9a_0_540"/>
          <p:cNvSpPr/>
          <p:nvPr/>
        </p:nvSpPr>
        <p:spPr>
          <a:xfrm>
            <a:off x="1968746" y="101981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Eldruin</a:t>
            </a:r>
            <a:endParaRPr b="0" i="0" sz="4800" u="none" cap="none" strike="noStrike">
              <a:solidFill>
                <a:schemeClr val="dk1"/>
              </a:solidFill>
              <a:latin typeface="Calibri"/>
              <a:ea typeface="Calibri"/>
              <a:cs typeface="Calibri"/>
              <a:sym typeface="Calibri"/>
            </a:endParaRPr>
          </a:p>
        </p:txBody>
      </p:sp>
      <p:sp>
        <p:nvSpPr>
          <p:cNvPr id="588" name="Google Shape;588;g26c96933f9a_0_540"/>
          <p:cNvSpPr/>
          <p:nvPr/>
        </p:nvSpPr>
        <p:spPr>
          <a:xfrm>
            <a:off x="2002617" y="112395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589" name="Google Shape;589;g26c96933f9a_0_540"/>
          <p:cNvSpPr/>
          <p:nvPr/>
        </p:nvSpPr>
        <p:spPr>
          <a:xfrm>
            <a:off x="9145143" y="38989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g26c96933f9a_0_540"/>
          <p:cNvPicPr preferRelativeResize="0"/>
          <p:nvPr/>
        </p:nvPicPr>
        <p:blipFill rotWithShape="1">
          <a:blip r:embed="rId8">
            <a:alphaModFix/>
          </a:blip>
          <a:srcRect b="0" l="0" r="0" t="0"/>
          <a:stretch/>
        </p:blipFill>
        <p:spPr>
          <a:xfrm>
            <a:off x="9145143" y="3898900"/>
            <a:ext cx="6096762" cy="6096000"/>
          </a:xfrm>
          <a:prstGeom prst="rect">
            <a:avLst/>
          </a:prstGeom>
          <a:noFill/>
          <a:ln>
            <a:noFill/>
          </a:ln>
        </p:spPr>
      </p:pic>
      <p:sp>
        <p:nvSpPr>
          <p:cNvPr id="591" name="Google Shape;591;g26c96933f9a_0_540"/>
          <p:cNvSpPr/>
          <p:nvPr/>
        </p:nvSpPr>
        <p:spPr>
          <a:xfrm>
            <a:off x="9145143" y="101981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6c96933f9a_0_540"/>
          <p:cNvSpPr/>
          <p:nvPr/>
        </p:nvSpPr>
        <p:spPr>
          <a:xfrm>
            <a:off x="9145143" y="101981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6c96933f9a_0_540"/>
          <p:cNvSpPr/>
          <p:nvPr/>
        </p:nvSpPr>
        <p:spPr>
          <a:xfrm>
            <a:off x="9043530" y="101981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Elementalen</a:t>
            </a:r>
            <a:endParaRPr b="0" i="0" sz="4800" u="none" cap="none" strike="noStrike">
              <a:solidFill>
                <a:schemeClr val="dk1"/>
              </a:solidFill>
              <a:latin typeface="Calibri"/>
              <a:ea typeface="Calibri"/>
              <a:cs typeface="Calibri"/>
              <a:sym typeface="Calibri"/>
            </a:endParaRPr>
          </a:p>
        </p:txBody>
      </p:sp>
      <p:sp>
        <p:nvSpPr>
          <p:cNvPr id="594" name="Google Shape;594;g26c96933f9a_0_540"/>
          <p:cNvSpPr/>
          <p:nvPr/>
        </p:nvSpPr>
        <p:spPr>
          <a:xfrm>
            <a:off x="9077401" y="112395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595" name="Google Shape;595;g26c96933f9a_0_540"/>
          <p:cNvSpPr/>
          <p:nvPr/>
        </p:nvSpPr>
        <p:spPr>
          <a:xfrm>
            <a:off x="16219927" y="38989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6" name="Google Shape;596;g26c96933f9a_0_540"/>
          <p:cNvPicPr preferRelativeResize="0"/>
          <p:nvPr/>
        </p:nvPicPr>
        <p:blipFill rotWithShape="1">
          <a:blip r:embed="rId9">
            <a:alphaModFix/>
          </a:blip>
          <a:srcRect b="0" l="0" r="0" t="0"/>
          <a:stretch/>
        </p:blipFill>
        <p:spPr>
          <a:xfrm>
            <a:off x="16219927" y="3898900"/>
            <a:ext cx="6096762" cy="6096000"/>
          </a:xfrm>
          <a:prstGeom prst="rect">
            <a:avLst/>
          </a:prstGeom>
          <a:noFill/>
          <a:ln>
            <a:noFill/>
          </a:ln>
        </p:spPr>
      </p:pic>
      <p:sp>
        <p:nvSpPr>
          <p:cNvPr id="597" name="Google Shape;597;g26c96933f9a_0_540"/>
          <p:cNvSpPr/>
          <p:nvPr/>
        </p:nvSpPr>
        <p:spPr>
          <a:xfrm>
            <a:off x="16219927" y="101981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6c96933f9a_0_540"/>
          <p:cNvSpPr/>
          <p:nvPr/>
        </p:nvSpPr>
        <p:spPr>
          <a:xfrm>
            <a:off x="16219927" y="101981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6c96933f9a_0_540"/>
          <p:cNvSpPr/>
          <p:nvPr/>
        </p:nvSpPr>
        <p:spPr>
          <a:xfrm>
            <a:off x="16118315" y="101981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Lunaria</a:t>
            </a:r>
            <a:endParaRPr b="0" i="0" sz="4800" u="none" cap="none" strike="noStrike">
              <a:solidFill>
                <a:schemeClr val="dk1"/>
              </a:solidFill>
              <a:latin typeface="Calibri"/>
              <a:ea typeface="Calibri"/>
              <a:cs typeface="Calibri"/>
              <a:sym typeface="Calibri"/>
            </a:endParaRPr>
          </a:p>
        </p:txBody>
      </p:sp>
      <p:sp>
        <p:nvSpPr>
          <p:cNvPr id="600" name="Google Shape;600;g26c96933f9a_0_540"/>
          <p:cNvSpPr/>
          <p:nvPr/>
        </p:nvSpPr>
        <p:spPr>
          <a:xfrm>
            <a:off x="16152185" y="112395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605" name="Shape 605"/>
        <p:cNvGrpSpPr/>
        <p:nvPr/>
      </p:nvGrpSpPr>
      <p:grpSpPr>
        <a:xfrm>
          <a:off x="0" y="0"/>
          <a:ext cx="0" cy="0"/>
          <a:chOff x="0" y="0"/>
          <a:chExt cx="0" cy="0"/>
        </a:xfrm>
      </p:grpSpPr>
      <p:sp>
        <p:nvSpPr>
          <p:cNvPr id="606" name="Google Shape;606;g26c96933f9a_0_568"/>
          <p:cNvSpPr/>
          <p:nvPr/>
        </p:nvSpPr>
        <p:spPr>
          <a:xfrm rot="1185972">
            <a:off x="-224337" y="-1186118"/>
            <a:ext cx="7778931" cy="15282201"/>
          </a:xfrm>
          <a:prstGeom prst="rect">
            <a:avLst/>
          </a:prstGeom>
          <a:solidFill>
            <a:srgbClr val="F1B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7" name="Google Shape;607;g26c96933f9a_0_568"/>
          <p:cNvPicPr preferRelativeResize="0"/>
          <p:nvPr/>
        </p:nvPicPr>
        <p:blipFill rotWithShape="1">
          <a:blip r:embed="rId3">
            <a:alphaModFix/>
          </a:blip>
          <a:srcRect b="0" l="0" r="0" t="0"/>
          <a:stretch/>
        </p:blipFill>
        <p:spPr>
          <a:xfrm>
            <a:off x="0" y="7152704"/>
            <a:ext cx="11924126" cy="6563296"/>
          </a:xfrm>
          <a:prstGeom prst="rect">
            <a:avLst/>
          </a:prstGeom>
          <a:noFill/>
          <a:ln>
            <a:noFill/>
          </a:ln>
        </p:spPr>
      </p:pic>
      <p:pic>
        <p:nvPicPr>
          <p:cNvPr descr=" " id="608" name="Google Shape;608;g26c96933f9a_0_568"/>
          <p:cNvPicPr preferRelativeResize="0"/>
          <p:nvPr/>
        </p:nvPicPr>
        <p:blipFill rotWithShape="1">
          <a:blip r:embed="rId4">
            <a:alphaModFix/>
          </a:blip>
          <a:srcRect b="0" l="0" r="0" t="0"/>
          <a:stretch/>
        </p:blipFill>
        <p:spPr>
          <a:xfrm>
            <a:off x="12803200" y="0"/>
            <a:ext cx="11583848" cy="5902398"/>
          </a:xfrm>
          <a:prstGeom prst="rect">
            <a:avLst/>
          </a:prstGeom>
          <a:noFill/>
          <a:ln>
            <a:noFill/>
          </a:ln>
        </p:spPr>
      </p:pic>
      <p:sp>
        <p:nvSpPr>
          <p:cNvPr id="609" name="Google Shape;609;g26c96933f9a_0_5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0" name="Google Shape;610;g26c96933f9a_0_56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11" name="Google Shape;611;g26c96933f9a_0_568"/>
          <p:cNvSpPr/>
          <p:nvPr/>
        </p:nvSpPr>
        <p:spPr>
          <a:xfrm>
            <a:off x="12714289" y="3962400"/>
            <a:ext cx="9953700" cy="331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hrikhand"/>
              <a:buNone/>
            </a:pPr>
            <a:r>
              <a:rPr b="0" i="0" lang="en-US" sz="8000" u="none" cap="none" strike="noStrike">
                <a:solidFill>
                  <a:srgbClr val="000000"/>
                </a:solidFill>
                <a:latin typeface="Shrikhand"/>
                <a:ea typeface="Shrikhand"/>
                <a:cs typeface="Shrikhand"/>
                <a:sym typeface="Shrikhand"/>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Shrikhand"/>
              <a:buNone/>
            </a:pPr>
            <a:r>
              <a:rPr b="0" i="0" lang="en-US" sz="8000" u="none" cap="none" strike="noStrike">
                <a:solidFill>
                  <a:srgbClr val="000000"/>
                </a:solidFill>
                <a:latin typeface="Shrikhand"/>
                <a:ea typeface="Shrikhand"/>
                <a:cs typeface="Shrikhand"/>
                <a:sym typeface="Shrikhand"/>
              </a:rPr>
              <a:t>choosing EaTemp</a:t>
            </a:r>
            <a:endParaRPr b="0" i="0" sz="8000" u="none" cap="none" strike="noStrike">
              <a:solidFill>
                <a:schemeClr val="dk1"/>
              </a:solidFill>
              <a:latin typeface="Calibri"/>
              <a:ea typeface="Calibri"/>
              <a:cs typeface="Calibri"/>
              <a:sym typeface="Calibri"/>
            </a:endParaRPr>
          </a:p>
        </p:txBody>
      </p:sp>
      <p:sp>
        <p:nvSpPr>
          <p:cNvPr id="612" name="Google Shape;612;g26c96933f9a_0_568"/>
          <p:cNvSpPr/>
          <p:nvPr/>
        </p:nvSpPr>
        <p:spPr>
          <a:xfrm>
            <a:off x="12714289" y="7416800"/>
            <a:ext cx="9636300" cy="353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13" name="Google Shape;613;g26c96933f9a_0_568"/>
          <p:cNvSpPr/>
          <p:nvPr/>
        </p:nvSpPr>
        <p:spPr>
          <a:xfrm rot="-5400000">
            <a:off x="21905797" y="7889982"/>
            <a:ext cx="4454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Credit | Image: </a:t>
            </a:r>
            <a:r>
              <a:rPr b="0" i="0" lang="en-US" sz="3200" u="sng" cap="none" strike="noStrike">
                <a:solidFill>
                  <a:srgbClr val="000000"/>
                </a:solidFill>
                <a:latin typeface="Lato"/>
                <a:ea typeface="Lato"/>
                <a:cs typeface="Lato"/>
                <a:sym typeface="Lato"/>
                <a:hlinkClick r:id="rId6">
                  <a:extLst>
                    <a:ext uri="{A12FA001-AC4F-418D-AE19-62706E023703}">
                      <ahyp:hlinkClr val="tx"/>
                    </a:ext>
                  </a:extLst>
                </a:hlinkClick>
              </a:rPr>
              <a:t>Unsplash</a:t>
            </a:r>
            <a:r>
              <a:rPr b="0" i="0" lang="en-US" sz="3200" u="none" cap="none" strike="noStrike">
                <a:solidFill>
                  <a:srgbClr val="000000"/>
                </a:solidFill>
                <a:latin typeface="Lato"/>
                <a:ea typeface="Lato"/>
                <a:cs typeface="Lato"/>
                <a:sym typeface="Lato"/>
              </a:rPr>
              <a:t> </a:t>
            </a:r>
            <a:endParaRPr b="0" i="0" sz="3200" u="none" cap="none" strike="noStrike">
              <a:solidFill>
                <a:schemeClr val="dk1"/>
              </a:solidFill>
              <a:latin typeface="Calibri"/>
              <a:ea typeface="Calibri"/>
              <a:cs typeface="Calibri"/>
              <a:sym typeface="Calibri"/>
            </a:endParaRPr>
          </a:p>
        </p:txBody>
      </p:sp>
      <p:pic>
        <p:nvPicPr>
          <p:cNvPr descr=" " id="614" name="Google Shape;614;g26c96933f9a_0_568"/>
          <p:cNvPicPr preferRelativeResize="0"/>
          <p:nvPr/>
        </p:nvPicPr>
        <p:blipFill rotWithShape="1">
          <a:blip r:embed="rId7">
            <a:alphaModFix/>
          </a:blip>
          <a:srcRect b="0" l="0" r="0" t="0"/>
          <a:stretch/>
        </p:blipFill>
        <p:spPr>
          <a:xfrm>
            <a:off x="1587698" y="3543300"/>
            <a:ext cx="9551594" cy="6629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41" name="Shape 41"/>
        <p:cNvGrpSpPr/>
        <p:nvPr/>
      </p:nvGrpSpPr>
      <p:grpSpPr>
        <a:xfrm>
          <a:off x="0" y="0"/>
          <a:ext cx="0" cy="0"/>
          <a:chOff x="0" y="0"/>
          <a:chExt cx="0" cy="0"/>
        </a:xfrm>
      </p:grpSpPr>
      <p:pic>
        <p:nvPicPr>
          <p:cNvPr descr=" " id="42" name="Google Shape;42;g26c96933f9a_0_24"/>
          <p:cNvPicPr preferRelativeResize="0"/>
          <p:nvPr/>
        </p:nvPicPr>
        <p:blipFill rotWithShape="1">
          <a:blip r:embed="rId3">
            <a:alphaModFix/>
          </a:blip>
          <a:srcRect b="0" l="0" r="0" t="0"/>
          <a:stretch/>
        </p:blipFill>
        <p:spPr>
          <a:xfrm>
            <a:off x="8980022" y="0"/>
            <a:ext cx="15368921" cy="1968500"/>
          </a:xfrm>
          <a:prstGeom prst="rect">
            <a:avLst/>
          </a:prstGeom>
          <a:noFill/>
          <a:ln>
            <a:noFill/>
          </a:ln>
        </p:spPr>
      </p:pic>
      <p:pic>
        <p:nvPicPr>
          <p:cNvPr descr=" " id="43" name="Google Shape;43;g26c96933f9a_0_24"/>
          <p:cNvPicPr preferRelativeResize="0"/>
          <p:nvPr/>
        </p:nvPicPr>
        <p:blipFill rotWithShape="1">
          <a:blip r:embed="rId4">
            <a:alphaModFix/>
          </a:blip>
          <a:srcRect b="0" l="0" r="0" t="0"/>
          <a:stretch/>
        </p:blipFill>
        <p:spPr>
          <a:xfrm>
            <a:off x="0" y="0"/>
            <a:ext cx="7341518" cy="9829800"/>
          </a:xfrm>
          <a:prstGeom prst="rect">
            <a:avLst/>
          </a:prstGeom>
          <a:noFill/>
          <a:ln>
            <a:noFill/>
          </a:ln>
        </p:spPr>
      </p:pic>
      <p:pic>
        <p:nvPicPr>
          <p:cNvPr descr=" " id="44" name="Google Shape;44;g26c96933f9a_0_24"/>
          <p:cNvPicPr preferRelativeResize="0"/>
          <p:nvPr/>
        </p:nvPicPr>
        <p:blipFill rotWithShape="1">
          <a:blip r:embed="rId5">
            <a:alphaModFix/>
          </a:blip>
          <a:srcRect b="0" l="0" r="0" t="0"/>
          <a:stretch/>
        </p:blipFill>
        <p:spPr>
          <a:xfrm>
            <a:off x="14314689" y="7696200"/>
            <a:ext cx="10072359" cy="6019800"/>
          </a:xfrm>
          <a:prstGeom prst="rect">
            <a:avLst/>
          </a:prstGeom>
          <a:noFill/>
          <a:ln>
            <a:noFill/>
          </a:ln>
        </p:spPr>
      </p:pic>
      <p:sp>
        <p:nvSpPr>
          <p:cNvPr id="45" name="Google Shape;45;g26c96933f9a_0_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 name="Google Shape;46;g26c96933f9a_0_2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7" name="Google Shape;47;g26c96933f9a_0_24"/>
          <p:cNvSpPr/>
          <p:nvPr/>
        </p:nvSpPr>
        <p:spPr>
          <a:xfrm>
            <a:off x="4648781" y="755650"/>
            <a:ext cx="15631500" cy="291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Shrikhand"/>
              <a:buNone/>
            </a:pPr>
            <a:r>
              <a:rPr b="0" i="0" lang="en-US" sz="12800" u="none" cap="none" strike="noStrike">
                <a:solidFill>
                  <a:srgbClr val="000000"/>
                </a:solidFill>
                <a:latin typeface="Shrikhand"/>
                <a:ea typeface="Shrikhand"/>
                <a:cs typeface="Shrikhand"/>
                <a:sym typeface="Shrikhand"/>
              </a:rPr>
              <a:t>Table of Contents</a:t>
            </a:r>
            <a:endParaRPr b="0" i="0" sz="12800" u="none" cap="none" strike="noStrike">
              <a:solidFill>
                <a:schemeClr val="dk1"/>
              </a:solidFill>
              <a:latin typeface="Calibri"/>
              <a:ea typeface="Calibri"/>
              <a:cs typeface="Calibri"/>
              <a:sym typeface="Calibri"/>
            </a:endParaRPr>
          </a:p>
        </p:txBody>
      </p:sp>
      <p:sp>
        <p:nvSpPr>
          <p:cNvPr id="48" name="Google Shape;48;g26c96933f9a_0_24"/>
          <p:cNvSpPr/>
          <p:nvPr/>
        </p:nvSpPr>
        <p:spPr>
          <a:xfrm>
            <a:off x="1219352" y="4521200"/>
            <a:ext cx="73161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6c96933f9a_0_24"/>
          <p:cNvSpPr/>
          <p:nvPr/>
        </p:nvSpPr>
        <p:spPr>
          <a:xfrm>
            <a:off x="1219352" y="4521200"/>
            <a:ext cx="1625700" cy="1625700"/>
          </a:xfrm>
          <a:prstGeom prst="roundRect">
            <a:avLst>
              <a:gd fmla="val 781313" name="adj"/>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6c96933f9a_0_24"/>
          <p:cNvSpPr/>
          <p:nvPr/>
        </p:nvSpPr>
        <p:spPr>
          <a:xfrm>
            <a:off x="1574997" y="4787900"/>
            <a:ext cx="9144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hrikhand"/>
              <a:buNone/>
            </a:pPr>
            <a:r>
              <a:rPr b="0" i="0" lang="en-US" sz="4800" u="none" cap="none" strike="noStrike">
                <a:solidFill>
                  <a:srgbClr val="000000"/>
                </a:solidFill>
                <a:latin typeface="Shrikhand"/>
                <a:ea typeface="Shrikhand"/>
                <a:cs typeface="Shrikhand"/>
                <a:sym typeface="Shrikhand"/>
              </a:rPr>
              <a:t>01</a:t>
            </a:r>
            <a:endParaRPr b="0" i="0" sz="4800" u="none" cap="none" strike="noStrike">
              <a:solidFill>
                <a:schemeClr val="dk1"/>
              </a:solidFill>
              <a:latin typeface="Calibri"/>
              <a:ea typeface="Calibri"/>
              <a:cs typeface="Calibri"/>
              <a:sym typeface="Calibri"/>
            </a:endParaRPr>
          </a:p>
        </p:txBody>
      </p:sp>
      <p:sp>
        <p:nvSpPr>
          <p:cNvPr id="51" name="Google Shape;51;g26c96933f9a_0_24"/>
          <p:cNvSpPr/>
          <p:nvPr/>
        </p:nvSpPr>
        <p:spPr>
          <a:xfrm>
            <a:off x="1219352" y="6350000"/>
            <a:ext cx="73161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6c96933f9a_0_24"/>
          <p:cNvSpPr/>
          <p:nvPr/>
        </p:nvSpPr>
        <p:spPr>
          <a:xfrm>
            <a:off x="1219352" y="6350000"/>
            <a:ext cx="7519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Introduction</a:t>
            </a:r>
            <a:endParaRPr b="0" i="0" sz="4800" u="none" cap="none" strike="noStrike">
              <a:solidFill>
                <a:schemeClr val="dk1"/>
              </a:solidFill>
              <a:latin typeface="Calibri"/>
              <a:ea typeface="Calibri"/>
              <a:cs typeface="Calibri"/>
              <a:sym typeface="Calibri"/>
            </a:endParaRPr>
          </a:p>
        </p:txBody>
      </p:sp>
      <p:sp>
        <p:nvSpPr>
          <p:cNvPr id="53" name="Google Shape;53;g26c96933f9a_0_24"/>
          <p:cNvSpPr/>
          <p:nvPr/>
        </p:nvSpPr>
        <p:spPr>
          <a:xfrm>
            <a:off x="1219352" y="73406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54" name="Google Shape;54;g26c96933f9a_0_24"/>
          <p:cNvSpPr/>
          <p:nvPr/>
        </p:nvSpPr>
        <p:spPr>
          <a:xfrm>
            <a:off x="1219352" y="9156700"/>
            <a:ext cx="73161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6c96933f9a_0_24"/>
          <p:cNvSpPr/>
          <p:nvPr/>
        </p:nvSpPr>
        <p:spPr>
          <a:xfrm>
            <a:off x="1219352" y="9156700"/>
            <a:ext cx="1625700" cy="1625700"/>
          </a:xfrm>
          <a:prstGeom prst="rect">
            <a:avLst/>
          </a:prstGeom>
          <a:solidFill>
            <a:srgbClr val="77E1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6c96933f9a_0_24"/>
          <p:cNvSpPr/>
          <p:nvPr/>
        </p:nvSpPr>
        <p:spPr>
          <a:xfrm>
            <a:off x="1492437" y="9423400"/>
            <a:ext cx="10797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hrikhand"/>
              <a:buNone/>
            </a:pPr>
            <a:r>
              <a:rPr b="0" i="0" lang="en-US" sz="4800" u="none" cap="none" strike="noStrike">
                <a:solidFill>
                  <a:srgbClr val="000000"/>
                </a:solidFill>
                <a:latin typeface="Shrikhand"/>
                <a:ea typeface="Shrikhand"/>
                <a:cs typeface="Shrikhand"/>
                <a:sym typeface="Shrikhand"/>
              </a:rPr>
              <a:t>02</a:t>
            </a:r>
            <a:endParaRPr b="0" i="0" sz="4800" u="none" cap="none" strike="noStrike">
              <a:solidFill>
                <a:schemeClr val="dk1"/>
              </a:solidFill>
              <a:latin typeface="Calibri"/>
              <a:ea typeface="Calibri"/>
              <a:cs typeface="Calibri"/>
              <a:sym typeface="Calibri"/>
            </a:endParaRPr>
          </a:p>
        </p:txBody>
      </p:sp>
      <p:sp>
        <p:nvSpPr>
          <p:cNvPr id="57" name="Google Shape;57;g26c96933f9a_0_24"/>
          <p:cNvSpPr/>
          <p:nvPr/>
        </p:nvSpPr>
        <p:spPr>
          <a:xfrm>
            <a:off x="1219352" y="10985500"/>
            <a:ext cx="73161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6c96933f9a_0_24"/>
          <p:cNvSpPr/>
          <p:nvPr/>
        </p:nvSpPr>
        <p:spPr>
          <a:xfrm>
            <a:off x="1219352" y="10985500"/>
            <a:ext cx="7519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Encounters</a:t>
            </a:r>
            <a:endParaRPr b="0" i="0" sz="4800" u="none" cap="none" strike="noStrike">
              <a:solidFill>
                <a:schemeClr val="dk1"/>
              </a:solidFill>
              <a:latin typeface="Calibri"/>
              <a:ea typeface="Calibri"/>
              <a:cs typeface="Calibri"/>
              <a:sym typeface="Calibri"/>
            </a:endParaRPr>
          </a:p>
        </p:txBody>
      </p:sp>
      <p:sp>
        <p:nvSpPr>
          <p:cNvPr id="59" name="Google Shape;59;g26c96933f9a_0_24"/>
          <p:cNvSpPr/>
          <p:nvPr/>
        </p:nvSpPr>
        <p:spPr>
          <a:xfrm>
            <a:off x="1219352" y="119761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60" name="Google Shape;60;g26c96933f9a_0_24"/>
          <p:cNvSpPr/>
          <p:nvPr/>
        </p:nvSpPr>
        <p:spPr>
          <a:xfrm>
            <a:off x="8535467" y="4521200"/>
            <a:ext cx="73161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6c96933f9a_0_24"/>
          <p:cNvSpPr/>
          <p:nvPr/>
        </p:nvSpPr>
        <p:spPr>
          <a:xfrm>
            <a:off x="8535467" y="4521200"/>
            <a:ext cx="1625700" cy="1625700"/>
          </a:xfrm>
          <a:prstGeom prst="rect">
            <a:avLst/>
          </a:prstGeom>
          <a:solidFill>
            <a:srgbClr val="77E1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6c96933f9a_0_24"/>
          <p:cNvSpPr/>
          <p:nvPr/>
        </p:nvSpPr>
        <p:spPr>
          <a:xfrm>
            <a:off x="8808551" y="4787900"/>
            <a:ext cx="10797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hrikhand"/>
              <a:buNone/>
            </a:pPr>
            <a:r>
              <a:rPr b="0" i="0" lang="en-US" sz="4800" u="none" cap="none" strike="noStrike">
                <a:solidFill>
                  <a:srgbClr val="000000"/>
                </a:solidFill>
                <a:latin typeface="Shrikhand"/>
                <a:ea typeface="Shrikhand"/>
                <a:cs typeface="Shrikhand"/>
                <a:sym typeface="Shrikhand"/>
              </a:rPr>
              <a:t>03</a:t>
            </a:r>
            <a:endParaRPr b="0" i="0" sz="4800" u="none" cap="none" strike="noStrike">
              <a:solidFill>
                <a:schemeClr val="dk1"/>
              </a:solidFill>
              <a:latin typeface="Calibri"/>
              <a:ea typeface="Calibri"/>
              <a:cs typeface="Calibri"/>
              <a:sym typeface="Calibri"/>
            </a:endParaRPr>
          </a:p>
        </p:txBody>
      </p:sp>
      <p:sp>
        <p:nvSpPr>
          <p:cNvPr id="63" name="Google Shape;63;g26c96933f9a_0_24"/>
          <p:cNvSpPr/>
          <p:nvPr/>
        </p:nvSpPr>
        <p:spPr>
          <a:xfrm>
            <a:off x="8535467" y="6350000"/>
            <a:ext cx="73161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6c96933f9a_0_24"/>
          <p:cNvSpPr/>
          <p:nvPr/>
        </p:nvSpPr>
        <p:spPr>
          <a:xfrm>
            <a:off x="8535467" y="6350000"/>
            <a:ext cx="7519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Wonders</a:t>
            </a:r>
            <a:endParaRPr b="0" i="0" sz="4800" u="none" cap="none" strike="noStrike">
              <a:solidFill>
                <a:schemeClr val="dk1"/>
              </a:solidFill>
              <a:latin typeface="Calibri"/>
              <a:ea typeface="Calibri"/>
              <a:cs typeface="Calibri"/>
              <a:sym typeface="Calibri"/>
            </a:endParaRPr>
          </a:p>
        </p:txBody>
      </p:sp>
      <p:sp>
        <p:nvSpPr>
          <p:cNvPr id="65" name="Google Shape;65;g26c96933f9a_0_24"/>
          <p:cNvSpPr/>
          <p:nvPr/>
        </p:nvSpPr>
        <p:spPr>
          <a:xfrm>
            <a:off x="8535467" y="73406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6" name="Google Shape;66;g26c96933f9a_0_24"/>
          <p:cNvSpPr/>
          <p:nvPr/>
        </p:nvSpPr>
        <p:spPr>
          <a:xfrm>
            <a:off x="8535467" y="9156700"/>
            <a:ext cx="73161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6c96933f9a_0_24"/>
          <p:cNvSpPr/>
          <p:nvPr/>
        </p:nvSpPr>
        <p:spPr>
          <a:xfrm>
            <a:off x="8535467" y="9156700"/>
            <a:ext cx="1625700" cy="1625700"/>
          </a:xfrm>
          <a:prstGeom prst="roundRect">
            <a:avLst>
              <a:gd fmla="val 781313" name="adj"/>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6c96933f9a_0_24"/>
          <p:cNvSpPr/>
          <p:nvPr/>
        </p:nvSpPr>
        <p:spPr>
          <a:xfrm>
            <a:off x="8789499" y="9423400"/>
            <a:ext cx="11178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hrikhand"/>
              <a:buNone/>
            </a:pPr>
            <a:r>
              <a:rPr b="0" i="0" lang="en-US" sz="4800" u="none" cap="none" strike="noStrike">
                <a:solidFill>
                  <a:srgbClr val="000000"/>
                </a:solidFill>
                <a:latin typeface="Shrikhand"/>
                <a:ea typeface="Shrikhand"/>
                <a:cs typeface="Shrikhand"/>
                <a:sym typeface="Shrikhand"/>
              </a:rPr>
              <a:t>04</a:t>
            </a:r>
            <a:endParaRPr b="0" i="0" sz="4800" u="none" cap="none" strike="noStrike">
              <a:solidFill>
                <a:schemeClr val="dk1"/>
              </a:solidFill>
              <a:latin typeface="Calibri"/>
              <a:ea typeface="Calibri"/>
              <a:cs typeface="Calibri"/>
              <a:sym typeface="Calibri"/>
            </a:endParaRPr>
          </a:p>
        </p:txBody>
      </p:sp>
      <p:sp>
        <p:nvSpPr>
          <p:cNvPr id="69" name="Google Shape;69;g26c96933f9a_0_24"/>
          <p:cNvSpPr/>
          <p:nvPr/>
        </p:nvSpPr>
        <p:spPr>
          <a:xfrm>
            <a:off x="8535467" y="10985500"/>
            <a:ext cx="73161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6c96933f9a_0_24"/>
          <p:cNvSpPr/>
          <p:nvPr/>
        </p:nvSpPr>
        <p:spPr>
          <a:xfrm>
            <a:off x="8535467" y="10985500"/>
            <a:ext cx="7519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Magic</a:t>
            </a:r>
            <a:endParaRPr b="0" i="0" sz="4800" u="none" cap="none" strike="noStrike">
              <a:solidFill>
                <a:schemeClr val="dk1"/>
              </a:solidFill>
              <a:latin typeface="Calibri"/>
              <a:ea typeface="Calibri"/>
              <a:cs typeface="Calibri"/>
              <a:sym typeface="Calibri"/>
            </a:endParaRPr>
          </a:p>
        </p:txBody>
      </p:sp>
      <p:sp>
        <p:nvSpPr>
          <p:cNvPr id="71" name="Google Shape;71;g26c96933f9a_0_24"/>
          <p:cNvSpPr/>
          <p:nvPr/>
        </p:nvSpPr>
        <p:spPr>
          <a:xfrm>
            <a:off x="8535467" y="119761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pic>
        <p:nvPicPr>
          <p:cNvPr descr=" " id="72" name="Google Shape;72;g26c96933f9a_0_24"/>
          <p:cNvPicPr preferRelativeResize="0"/>
          <p:nvPr/>
        </p:nvPicPr>
        <p:blipFill rotWithShape="1">
          <a:blip r:embed="rId7">
            <a:alphaModFix/>
          </a:blip>
          <a:srcRect b="0" l="0" r="0" t="0"/>
          <a:stretch/>
        </p:blipFill>
        <p:spPr>
          <a:xfrm>
            <a:off x="12752394" y="4114800"/>
            <a:ext cx="10618527" cy="894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77" name="Shape 77"/>
        <p:cNvGrpSpPr/>
        <p:nvPr/>
      </p:nvGrpSpPr>
      <p:grpSpPr>
        <a:xfrm>
          <a:off x="0" y="0"/>
          <a:ext cx="0" cy="0"/>
          <a:chOff x="0" y="0"/>
          <a:chExt cx="0" cy="0"/>
        </a:xfrm>
      </p:grpSpPr>
      <p:pic>
        <p:nvPicPr>
          <p:cNvPr descr=" " id="78" name="Google Shape;78;g26c96933f9a_0_59"/>
          <p:cNvPicPr preferRelativeResize="0"/>
          <p:nvPr/>
        </p:nvPicPr>
        <p:blipFill rotWithShape="1">
          <a:blip r:embed="rId3">
            <a:alphaModFix/>
          </a:blip>
          <a:srcRect b="0" l="0" r="0" t="0"/>
          <a:stretch/>
        </p:blipFill>
        <p:spPr>
          <a:xfrm>
            <a:off x="0" y="0"/>
            <a:ext cx="17972746" cy="5689600"/>
          </a:xfrm>
          <a:prstGeom prst="rect">
            <a:avLst/>
          </a:prstGeom>
          <a:noFill/>
          <a:ln>
            <a:noFill/>
          </a:ln>
        </p:spPr>
      </p:pic>
      <p:pic>
        <p:nvPicPr>
          <p:cNvPr descr=" " id="79" name="Google Shape;79;g26c96933f9a_0_59"/>
          <p:cNvPicPr preferRelativeResize="0"/>
          <p:nvPr/>
        </p:nvPicPr>
        <p:blipFill rotWithShape="1">
          <a:blip r:embed="rId4">
            <a:alphaModFix/>
          </a:blip>
          <a:srcRect b="0" l="0" r="0" t="0"/>
          <a:stretch/>
        </p:blipFill>
        <p:spPr>
          <a:xfrm>
            <a:off x="14595349" y="0"/>
            <a:ext cx="9791698" cy="13716000"/>
          </a:xfrm>
          <a:prstGeom prst="rect">
            <a:avLst/>
          </a:prstGeom>
          <a:noFill/>
          <a:ln>
            <a:noFill/>
          </a:ln>
        </p:spPr>
      </p:pic>
      <p:pic>
        <p:nvPicPr>
          <p:cNvPr descr=" " id="80" name="Google Shape;80;g26c96933f9a_0_59"/>
          <p:cNvPicPr preferRelativeResize="0"/>
          <p:nvPr/>
        </p:nvPicPr>
        <p:blipFill rotWithShape="1">
          <a:blip r:embed="rId5">
            <a:alphaModFix/>
          </a:blip>
          <a:srcRect b="0" l="0" r="0" t="0"/>
          <a:stretch/>
        </p:blipFill>
        <p:spPr>
          <a:xfrm>
            <a:off x="5931641" y="9626600"/>
            <a:ext cx="18455407" cy="4089400"/>
          </a:xfrm>
          <a:prstGeom prst="rect">
            <a:avLst/>
          </a:prstGeom>
          <a:noFill/>
          <a:ln>
            <a:noFill/>
          </a:ln>
        </p:spPr>
      </p:pic>
      <p:sp>
        <p:nvSpPr>
          <p:cNvPr id="81" name="Google Shape;81;g26c96933f9a_0_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 name="Google Shape;82;g26c96933f9a_0_5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83" name="Google Shape;83;g26c96933f9a_0_59"/>
          <p:cNvSpPr/>
          <p:nvPr/>
        </p:nvSpPr>
        <p:spPr>
          <a:xfrm>
            <a:off x="2959470" y="2324100"/>
            <a:ext cx="173970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hrikhand"/>
              <a:buNone/>
            </a:pPr>
            <a:r>
              <a:rPr b="0" i="0" lang="en-US" sz="8000" u="none" cap="none" strike="noStrike">
                <a:solidFill>
                  <a:srgbClr val="000000"/>
                </a:solidFill>
                <a:latin typeface="Shrikhand"/>
                <a:ea typeface="Shrikhand"/>
                <a:cs typeface="Shrikhand"/>
                <a:sym typeface="Shrikhand"/>
              </a:rPr>
              <a:t>The Realm of the Extraordinary</a:t>
            </a:r>
            <a:endParaRPr b="0" i="0" sz="8000" u="none" cap="none" strike="noStrike">
              <a:solidFill>
                <a:schemeClr val="dk1"/>
              </a:solidFill>
              <a:latin typeface="Calibri"/>
              <a:ea typeface="Calibri"/>
              <a:cs typeface="Calibri"/>
              <a:sym typeface="Calibri"/>
            </a:endParaRPr>
          </a:p>
        </p:txBody>
      </p:sp>
      <p:sp>
        <p:nvSpPr>
          <p:cNvPr id="84" name="Google Shape;84;g26c96933f9a_0_59"/>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5" name="Google Shape;85;g26c96933f9a_0_59"/>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90" name="Shape 90"/>
        <p:cNvGrpSpPr/>
        <p:nvPr/>
      </p:nvGrpSpPr>
      <p:grpSpPr>
        <a:xfrm>
          <a:off x="0" y="0"/>
          <a:ext cx="0" cy="0"/>
          <a:chOff x="0" y="0"/>
          <a:chExt cx="0" cy="0"/>
        </a:xfrm>
      </p:grpSpPr>
      <p:pic>
        <p:nvPicPr>
          <p:cNvPr descr=" " id="91" name="Google Shape;91;g26c96933f9a_0_71"/>
          <p:cNvPicPr preferRelativeResize="0"/>
          <p:nvPr/>
        </p:nvPicPr>
        <p:blipFill rotWithShape="1">
          <a:blip r:embed="rId3">
            <a:alphaModFix/>
          </a:blip>
          <a:srcRect b="0" l="0" r="0" t="0"/>
          <a:stretch/>
        </p:blipFill>
        <p:spPr>
          <a:xfrm>
            <a:off x="0" y="0"/>
            <a:ext cx="7913089" cy="13716000"/>
          </a:xfrm>
          <a:prstGeom prst="rect">
            <a:avLst/>
          </a:prstGeom>
          <a:noFill/>
          <a:ln>
            <a:noFill/>
          </a:ln>
        </p:spPr>
      </p:pic>
      <p:pic>
        <p:nvPicPr>
          <p:cNvPr descr=" " id="92" name="Google Shape;92;g26c96933f9a_0_71"/>
          <p:cNvPicPr preferRelativeResize="0"/>
          <p:nvPr/>
        </p:nvPicPr>
        <p:blipFill rotWithShape="1">
          <a:blip r:embed="rId4">
            <a:alphaModFix/>
          </a:blip>
          <a:srcRect b="0" l="0" r="0" t="0"/>
          <a:stretch/>
        </p:blipFill>
        <p:spPr>
          <a:xfrm>
            <a:off x="19204800" y="0"/>
            <a:ext cx="5182248" cy="4648200"/>
          </a:xfrm>
          <a:prstGeom prst="rect">
            <a:avLst/>
          </a:prstGeom>
          <a:noFill/>
          <a:ln>
            <a:noFill/>
          </a:ln>
        </p:spPr>
      </p:pic>
      <p:pic>
        <p:nvPicPr>
          <p:cNvPr descr=" " id="93" name="Google Shape;93;g26c96933f9a_0_71"/>
          <p:cNvPicPr preferRelativeResize="0"/>
          <p:nvPr/>
        </p:nvPicPr>
        <p:blipFill rotWithShape="1">
          <a:blip r:embed="rId5">
            <a:alphaModFix/>
          </a:blip>
          <a:srcRect b="0" l="0" r="0" t="0"/>
          <a:stretch/>
        </p:blipFill>
        <p:spPr>
          <a:xfrm>
            <a:off x="10250181" y="8953500"/>
            <a:ext cx="14136867" cy="4762500"/>
          </a:xfrm>
          <a:prstGeom prst="rect">
            <a:avLst/>
          </a:prstGeom>
          <a:noFill/>
          <a:ln>
            <a:noFill/>
          </a:ln>
        </p:spPr>
      </p:pic>
      <p:pic>
        <p:nvPicPr>
          <p:cNvPr descr=" " id="94" name="Google Shape;94;g26c96933f9a_0_71"/>
          <p:cNvPicPr preferRelativeResize="0"/>
          <p:nvPr/>
        </p:nvPicPr>
        <p:blipFill rotWithShape="1">
          <a:blip r:embed="rId6">
            <a:alphaModFix/>
          </a:blip>
          <a:srcRect b="0" l="0" r="0" t="0"/>
          <a:stretch/>
        </p:blipFill>
        <p:spPr>
          <a:xfrm>
            <a:off x="0" y="7175500"/>
            <a:ext cx="24387048" cy="6540500"/>
          </a:xfrm>
          <a:prstGeom prst="rect">
            <a:avLst/>
          </a:prstGeom>
          <a:noFill/>
          <a:ln>
            <a:noFill/>
          </a:ln>
        </p:spPr>
      </p:pic>
      <p:pic>
        <p:nvPicPr>
          <p:cNvPr descr=" " id="95" name="Google Shape;95;g26c96933f9a_0_71"/>
          <p:cNvPicPr preferRelativeResize="0"/>
          <p:nvPr/>
        </p:nvPicPr>
        <p:blipFill rotWithShape="1">
          <a:blip r:embed="rId7">
            <a:alphaModFix/>
          </a:blip>
          <a:srcRect b="0" l="0" r="0" t="0"/>
          <a:stretch/>
        </p:blipFill>
        <p:spPr>
          <a:xfrm>
            <a:off x="23370921" y="10515600"/>
            <a:ext cx="1016127" cy="3200400"/>
          </a:xfrm>
          <a:prstGeom prst="rect">
            <a:avLst/>
          </a:prstGeom>
          <a:noFill/>
          <a:ln>
            <a:noFill/>
          </a:ln>
        </p:spPr>
      </p:pic>
      <p:sp>
        <p:nvSpPr>
          <p:cNvPr id="96" name="Google Shape;96;g26c96933f9a_0_71"/>
          <p:cNvSpPr/>
          <p:nvPr/>
        </p:nvSpPr>
        <p:spPr>
          <a:xfrm>
            <a:off x="1905238" y="1651000"/>
            <a:ext cx="9869100" cy="49785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g26c96933f9a_0_71"/>
          <p:cNvPicPr preferRelativeResize="0"/>
          <p:nvPr/>
        </p:nvPicPr>
        <p:blipFill rotWithShape="1">
          <a:blip r:embed="rId8">
            <a:alphaModFix/>
          </a:blip>
          <a:srcRect b="0" l="0" r="0" t="0"/>
          <a:stretch/>
        </p:blipFill>
        <p:spPr>
          <a:xfrm>
            <a:off x="6027241" y="1955800"/>
            <a:ext cx="1625127" cy="1625600"/>
          </a:xfrm>
          <a:prstGeom prst="rect">
            <a:avLst/>
          </a:prstGeom>
          <a:noFill/>
          <a:ln>
            <a:noFill/>
          </a:ln>
        </p:spPr>
      </p:pic>
      <p:sp>
        <p:nvSpPr>
          <p:cNvPr id="98" name="Google Shape;98;g26c96933f9a_0_71"/>
          <p:cNvSpPr/>
          <p:nvPr/>
        </p:nvSpPr>
        <p:spPr>
          <a:xfrm>
            <a:off x="2311689" y="3886200"/>
            <a:ext cx="90561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26c96933f9a_0_71"/>
          <p:cNvSpPr/>
          <p:nvPr/>
        </p:nvSpPr>
        <p:spPr>
          <a:xfrm>
            <a:off x="2210076" y="3886200"/>
            <a:ext cx="92595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Unicorn Sightings</a:t>
            </a:r>
            <a:endParaRPr b="0" i="0" sz="4800" u="none" cap="none" strike="noStrike">
              <a:solidFill>
                <a:schemeClr val="dk1"/>
              </a:solidFill>
              <a:latin typeface="Calibri"/>
              <a:ea typeface="Calibri"/>
              <a:cs typeface="Calibri"/>
              <a:sym typeface="Calibri"/>
            </a:endParaRPr>
          </a:p>
        </p:txBody>
      </p:sp>
      <p:sp>
        <p:nvSpPr>
          <p:cNvPr id="100" name="Google Shape;100;g26c96933f9a_0_71"/>
          <p:cNvSpPr/>
          <p:nvPr/>
        </p:nvSpPr>
        <p:spPr>
          <a:xfrm>
            <a:off x="2243947" y="48768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1" name="Google Shape;101;g26c96933f9a_0_71"/>
          <p:cNvSpPr/>
          <p:nvPr/>
        </p:nvSpPr>
        <p:spPr>
          <a:xfrm>
            <a:off x="12612676" y="1600200"/>
            <a:ext cx="9869100" cy="49785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6c96933f9a_0_71"/>
          <p:cNvPicPr preferRelativeResize="0"/>
          <p:nvPr/>
        </p:nvPicPr>
        <p:blipFill rotWithShape="1">
          <a:blip r:embed="rId9">
            <a:alphaModFix/>
          </a:blip>
          <a:srcRect b="0" l="0" r="0" t="0"/>
          <a:stretch/>
        </p:blipFill>
        <p:spPr>
          <a:xfrm>
            <a:off x="16735694" y="1905000"/>
            <a:ext cx="1623102" cy="1625600"/>
          </a:xfrm>
          <a:prstGeom prst="rect">
            <a:avLst/>
          </a:prstGeom>
          <a:noFill/>
          <a:ln>
            <a:noFill/>
          </a:ln>
        </p:spPr>
      </p:pic>
      <p:sp>
        <p:nvSpPr>
          <p:cNvPr id="103" name="Google Shape;103;g26c96933f9a_0_71"/>
          <p:cNvSpPr/>
          <p:nvPr/>
        </p:nvSpPr>
        <p:spPr>
          <a:xfrm>
            <a:off x="13019127" y="3835400"/>
            <a:ext cx="90561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6c96933f9a_0_71"/>
          <p:cNvSpPr/>
          <p:nvPr/>
        </p:nvSpPr>
        <p:spPr>
          <a:xfrm>
            <a:off x="12917514" y="3835400"/>
            <a:ext cx="92595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Dragon Taming</a:t>
            </a:r>
            <a:endParaRPr b="0" i="0" sz="4800" u="none" cap="none" strike="noStrike">
              <a:solidFill>
                <a:schemeClr val="dk1"/>
              </a:solidFill>
              <a:latin typeface="Calibri"/>
              <a:ea typeface="Calibri"/>
              <a:cs typeface="Calibri"/>
              <a:sym typeface="Calibri"/>
            </a:endParaRPr>
          </a:p>
        </p:txBody>
      </p:sp>
      <p:sp>
        <p:nvSpPr>
          <p:cNvPr id="105" name="Google Shape;105;g26c96933f9a_0_71"/>
          <p:cNvSpPr/>
          <p:nvPr/>
        </p:nvSpPr>
        <p:spPr>
          <a:xfrm>
            <a:off x="12951385" y="48260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110" name="Shape 110"/>
        <p:cNvGrpSpPr/>
        <p:nvPr/>
      </p:nvGrpSpPr>
      <p:grpSpPr>
        <a:xfrm>
          <a:off x="0" y="0"/>
          <a:ext cx="0" cy="0"/>
          <a:chOff x="0" y="0"/>
          <a:chExt cx="0" cy="0"/>
        </a:xfrm>
      </p:grpSpPr>
      <p:pic>
        <p:nvPicPr>
          <p:cNvPr descr=" " id="111" name="Google Shape;111;g26c96933f9a_0_90"/>
          <p:cNvPicPr preferRelativeResize="0"/>
          <p:nvPr/>
        </p:nvPicPr>
        <p:blipFill rotWithShape="1">
          <a:blip r:embed="rId3">
            <a:alphaModFix/>
          </a:blip>
          <a:srcRect b="0" l="0" r="0" t="0"/>
          <a:stretch/>
        </p:blipFill>
        <p:spPr>
          <a:xfrm>
            <a:off x="8980022" y="0"/>
            <a:ext cx="15368921" cy="1968500"/>
          </a:xfrm>
          <a:prstGeom prst="rect">
            <a:avLst/>
          </a:prstGeom>
          <a:noFill/>
          <a:ln>
            <a:noFill/>
          </a:ln>
        </p:spPr>
      </p:pic>
      <p:pic>
        <p:nvPicPr>
          <p:cNvPr descr=" " id="112" name="Google Shape;112;g26c96933f9a_0_90"/>
          <p:cNvPicPr preferRelativeResize="0"/>
          <p:nvPr/>
        </p:nvPicPr>
        <p:blipFill rotWithShape="1">
          <a:blip r:embed="rId4">
            <a:alphaModFix/>
          </a:blip>
          <a:srcRect b="0" l="0" r="0" t="0"/>
          <a:stretch/>
        </p:blipFill>
        <p:spPr>
          <a:xfrm>
            <a:off x="0" y="0"/>
            <a:ext cx="7341518" cy="9829800"/>
          </a:xfrm>
          <a:prstGeom prst="rect">
            <a:avLst/>
          </a:prstGeom>
          <a:noFill/>
          <a:ln>
            <a:noFill/>
          </a:ln>
        </p:spPr>
      </p:pic>
      <p:pic>
        <p:nvPicPr>
          <p:cNvPr descr=" " id="113" name="Google Shape;113;g26c96933f9a_0_90"/>
          <p:cNvPicPr preferRelativeResize="0"/>
          <p:nvPr/>
        </p:nvPicPr>
        <p:blipFill rotWithShape="1">
          <a:blip r:embed="rId5">
            <a:alphaModFix/>
          </a:blip>
          <a:srcRect b="0" l="0" r="0" t="0"/>
          <a:stretch/>
        </p:blipFill>
        <p:spPr>
          <a:xfrm>
            <a:off x="14314689" y="7696200"/>
            <a:ext cx="10072359" cy="6019800"/>
          </a:xfrm>
          <a:prstGeom prst="rect">
            <a:avLst/>
          </a:prstGeom>
          <a:noFill/>
          <a:ln>
            <a:noFill/>
          </a:ln>
        </p:spPr>
      </p:pic>
      <p:sp>
        <p:nvSpPr>
          <p:cNvPr id="114" name="Google Shape;114;g26c96933f9a_0_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6c96933f9a_0_9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16" name="Google Shape;116;g26c96933f9a_0_90"/>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26c96933f9a_0_90"/>
          <p:cNvPicPr preferRelativeResize="0"/>
          <p:nvPr/>
        </p:nvPicPr>
        <p:blipFill rotWithShape="1">
          <a:blip r:embed="rId7">
            <a:alphaModFix/>
          </a:blip>
          <a:srcRect b="0" l="0" r="0" t="0"/>
          <a:stretch/>
        </p:blipFill>
        <p:spPr>
          <a:xfrm>
            <a:off x="2934067" y="1384300"/>
            <a:ext cx="8129016" cy="7531100"/>
          </a:xfrm>
          <a:prstGeom prst="rect">
            <a:avLst/>
          </a:prstGeom>
          <a:noFill/>
          <a:ln>
            <a:noFill/>
          </a:ln>
        </p:spPr>
      </p:pic>
      <p:sp>
        <p:nvSpPr>
          <p:cNvPr id="118" name="Google Shape;118;g26c96933f9a_0_90"/>
          <p:cNvSpPr/>
          <p:nvPr/>
        </p:nvSpPr>
        <p:spPr>
          <a:xfrm>
            <a:off x="2934067" y="9525000"/>
            <a:ext cx="8129100" cy="14985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6c96933f9a_0_90"/>
          <p:cNvSpPr/>
          <p:nvPr/>
        </p:nvSpPr>
        <p:spPr>
          <a:xfrm>
            <a:off x="3696162" y="98298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Shrikhand"/>
              <a:buNone/>
            </a:pPr>
            <a:r>
              <a:rPr b="0" i="0" lang="en-US" sz="4800" u="none" cap="none" strike="noStrike">
                <a:solidFill>
                  <a:srgbClr val="000000"/>
                </a:solidFill>
                <a:latin typeface="Shrikhand"/>
                <a:ea typeface="Shrikhand"/>
                <a:cs typeface="Shrikhand"/>
                <a:sym typeface="Shrikhand"/>
              </a:rPr>
              <a:t>Unicorn Sightings</a:t>
            </a:r>
            <a:endParaRPr b="0" i="0" sz="4800" u="none" cap="none" strike="noStrike">
              <a:solidFill>
                <a:schemeClr val="dk1"/>
              </a:solidFill>
              <a:latin typeface="Calibri"/>
              <a:ea typeface="Calibri"/>
              <a:cs typeface="Calibri"/>
              <a:sym typeface="Calibri"/>
            </a:endParaRPr>
          </a:p>
        </p:txBody>
      </p:sp>
      <p:sp>
        <p:nvSpPr>
          <p:cNvPr id="120" name="Google Shape;120;g26c96933f9a_0_90"/>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6c96933f9a_0_90"/>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2" name="Google Shape;122;g26c96933f9a_0_90"/>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6c96933f9a_0_90"/>
          <p:cNvPicPr preferRelativeResize="0"/>
          <p:nvPr/>
        </p:nvPicPr>
        <p:blipFill rotWithShape="1">
          <a:blip r:embed="rId8">
            <a:alphaModFix/>
          </a:blip>
          <a:srcRect b="0" l="0" r="0" t="0"/>
          <a:stretch/>
        </p:blipFill>
        <p:spPr>
          <a:xfrm>
            <a:off x="13323965" y="1384300"/>
            <a:ext cx="8129016" cy="7531100"/>
          </a:xfrm>
          <a:prstGeom prst="rect">
            <a:avLst/>
          </a:prstGeom>
          <a:noFill/>
          <a:ln>
            <a:noFill/>
          </a:ln>
        </p:spPr>
      </p:pic>
      <p:sp>
        <p:nvSpPr>
          <p:cNvPr id="124" name="Google Shape;124;g26c96933f9a_0_90"/>
          <p:cNvSpPr/>
          <p:nvPr/>
        </p:nvSpPr>
        <p:spPr>
          <a:xfrm>
            <a:off x="13323965" y="9525000"/>
            <a:ext cx="8129100" cy="14985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6c96933f9a_0_90"/>
          <p:cNvSpPr/>
          <p:nvPr/>
        </p:nvSpPr>
        <p:spPr>
          <a:xfrm>
            <a:off x="14086061" y="9829800"/>
            <a:ext cx="5309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Shrikhand"/>
              <a:buNone/>
            </a:pPr>
            <a:r>
              <a:rPr b="0" i="0" lang="en-US" sz="4800" u="none" cap="none" strike="noStrike">
                <a:solidFill>
                  <a:srgbClr val="000000"/>
                </a:solidFill>
                <a:latin typeface="Shrikhand"/>
                <a:ea typeface="Shrikhand"/>
                <a:cs typeface="Shrikhand"/>
                <a:sym typeface="Shrikhand"/>
              </a:rPr>
              <a:t>Dragon Taming</a:t>
            </a:r>
            <a:endParaRPr b="0" i="0" sz="4800" u="none" cap="none" strike="noStrike">
              <a:solidFill>
                <a:schemeClr val="dk1"/>
              </a:solidFill>
              <a:latin typeface="Calibri"/>
              <a:ea typeface="Calibri"/>
              <a:cs typeface="Calibri"/>
              <a:sym typeface="Calibri"/>
            </a:endParaRPr>
          </a:p>
        </p:txBody>
      </p:sp>
      <p:sp>
        <p:nvSpPr>
          <p:cNvPr id="126" name="Google Shape;126;g26c96933f9a_0_90"/>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6c96933f9a_0_90"/>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132" name="Shape 132"/>
        <p:cNvGrpSpPr/>
        <p:nvPr/>
      </p:nvGrpSpPr>
      <p:grpSpPr>
        <a:xfrm>
          <a:off x="0" y="0"/>
          <a:ext cx="0" cy="0"/>
          <a:chOff x="0" y="0"/>
          <a:chExt cx="0" cy="0"/>
        </a:xfrm>
      </p:grpSpPr>
      <p:sp>
        <p:nvSpPr>
          <p:cNvPr id="133" name="Google Shape;133;g26c96933f9a_0_111"/>
          <p:cNvSpPr/>
          <p:nvPr/>
        </p:nvSpPr>
        <p:spPr>
          <a:xfrm rot="1185972">
            <a:off x="-224337" y="-1186118"/>
            <a:ext cx="7778931" cy="15282201"/>
          </a:xfrm>
          <a:prstGeom prst="rect">
            <a:avLst/>
          </a:prstGeom>
          <a:solidFill>
            <a:srgbClr val="F1B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g26c96933f9a_0_111"/>
          <p:cNvPicPr preferRelativeResize="0"/>
          <p:nvPr/>
        </p:nvPicPr>
        <p:blipFill rotWithShape="1">
          <a:blip r:embed="rId3">
            <a:alphaModFix/>
          </a:blip>
          <a:srcRect b="0" l="0" r="0" t="0"/>
          <a:stretch/>
        </p:blipFill>
        <p:spPr>
          <a:xfrm>
            <a:off x="0" y="7152698"/>
            <a:ext cx="11924126" cy="6563302"/>
          </a:xfrm>
          <a:prstGeom prst="rect">
            <a:avLst/>
          </a:prstGeom>
          <a:noFill/>
          <a:ln>
            <a:noFill/>
          </a:ln>
        </p:spPr>
      </p:pic>
      <p:pic>
        <p:nvPicPr>
          <p:cNvPr descr=" " id="135" name="Google Shape;135;g26c96933f9a_0_111"/>
          <p:cNvPicPr preferRelativeResize="0"/>
          <p:nvPr/>
        </p:nvPicPr>
        <p:blipFill rotWithShape="1">
          <a:blip r:embed="rId4">
            <a:alphaModFix/>
          </a:blip>
          <a:srcRect b="0" l="0" r="0" t="0"/>
          <a:stretch/>
        </p:blipFill>
        <p:spPr>
          <a:xfrm>
            <a:off x="12803200" y="0"/>
            <a:ext cx="11583848" cy="5902412"/>
          </a:xfrm>
          <a:prstGeom prst="rect">
            <a:avLst/>
          </a:prstGeom>
          <a:noFill/>
          <a:ln>
            <a:noFill/>
          </a:ln>
        </p:spPr>
      </p:pic>
      <p:sp>
        <p:nvSpPr>
          <p:cNvPr id="136" name="Google Shape;136;g26c96933f9a_0_1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7" name="Google Shape;137;g26c96933f9a_0_1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38" name="Google Shape;138;g26c96933f9a_0_111"/>
          <p:cNvPicPr preferRelativeResize="0"/>
          <p:nvPr/>
        </p:nvPicPr>
        <p:blipFill rotWithShape="1">
          <a:blip r:embed="rId6">
            <a:alphaModFix/>
          </a:blip>
          <a:srcRect b="0" l="0" r="0" t="0"/>
          <a:stretch/>
        </p:blipFill>
        <p:spPr>
          <a:xfrm>
            <a:off x="2019552" y="787400"/>
            <a:ext cx="5966698" cy="4437887"/>
          </a:xfrm>
          <a:prstGeom prst="rect">
            <a:avLst/>
          </a:prstGeom>
          <a:noFill/>
          <a:ln>
            <a:noFill/>
          </a:ln>
        </p:spPr>
      </p:pic>
      <p:sp>
        <p:nvSpPr>
          <p:cNvPr id="139" name="Google Shape;139;g26c96933f9a_0_111"/>
          <p:cNvSpPr/>
          <p:nvPr/>
        </p:nvSpPr>
        <p:spPr>
          <a:xfrm>
            <a:off x="6998575" y="2819400"/>
            <a:ext cx="10389900" cy="807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6c96933f9a_0_111"/>
          <p:cNvSpPr/>
          <p:nvPr/>
        </p:nvSpPr>
        <p:spPr>
          <a:xfrm>
            <a:off x="6998575" y="2819400"/>
            <a:ext cx="10593000" cy="73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hrikhand"/>
              <a:buNone/>
            </a:pPr>
            <a:r>
              <a:rPr b="0" i="0" lang="en-US" sz="4800" u="none" cap="none" strike="noStrike">
                <a:solidFill>
                  <a:srgbClr val="0E0E0E"/>
                </a:solidFill>
                <a:latin typeface="Shrikhand"/>
                <a:ea typeface="Shrikhand"/>
                <a:cs typeface="Shrikhand"/>
                <a:sym typeface="Shrikhand"/>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1" name="Google Shape;141;g26c96933f9a_0_111"/>
          <p:cNvSpPr/>
          <p:nvPr/>
        </p:nvSpPr>
        <p:spPr>
          <a:xfrm>
            <a:off x="12752394" y="10236200"/>
            <a:ext cx="47886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hrikhand"/>
              <a:buNone/>
            </a:pPr>
            <a:r>
              <a:rPr b="0" i="0" lang="en-US" sz="3600" u="none" cap="none" strike="noStrike">
                <a:solidFill>
                  <a:srgbClr val="0E0E0E"/>
                </a:solidFill>
                <a:latin typeface="Shrikhand"/>
                <a:ea typeface="Shrikhand"/>
                <a:cs typeface="Shrikhand"/>
                <a:sym typeface="Shrikhand"/>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146" name="Shape 146"/>
        <p:cNvGrpSpPr/>
        <p:nvPr/>
      </p:nvGrpSpPr>
      <p:grpSpPr>
        <a:xfrm>
          <a:off x="0" y="0"/>
          <a:ext cx="0" cy="0"/>
          <a:chOff x="0" y="0"/>
          <a:chExt cx="0" cy="0"/>
        </a:xfrm>
      </p:grpSpPr>
      <p:pic>
        <p:nvPicPr>
          <p:cNvPr descr=" " id="147" name="Google Shape;147;g26c96933f9a_0_124"/>
          <p:cNvPicPr preferRelativeResize="0"/>
          <p:nvPr/>
        </p:nvPicPr>
        <p:blipFill rotWithShape="1">
          <a:blip r:embed="rId3">
            <a:alphaModFix/>
          </a:blip>
          <a:srcRect b="0" l="0" r="0" t="0"/>
          <a:stretch/>
        </p:blipFill>
        <p:spPr>
          <a:xfrm>
            <a:off x="0" y="0"/>
            <a:ext cx="17972746" cy="5689600"/>
          </a:xfrm>
          <a:prstGeom prst="rect">
            <a:avLst/>
          </a:prstGeom>
          <a:noFill/>
          <a:ln>
            <a:noFill/>
          </a:ln>
        </p:spPr>
      </p:pic>
      <p:pic>
        <p:nvPicPr>
          <p:cNvPr descr=" " id="148" name="Google Shape;148;g26c96933f9a_0_124"/>
          <p:cNvPicPr preferRelativeResize="0"/>
          <p:nvPr/>
        </p:nvPicPr>
        <p:blipFill rotWithShape="1">
          <a:blip r:embed="rId4">
            <a:alphaModFix/>
          </a:blip>
          <a:srcRect b="0" l="0" r="0" t="0"/>
          <a:stretch/>
        </p:blipFill>
        <p:spPr>
          <a:xfrm>
            <a:off x="14595349" y="0"/>
            <a:ext cx="9791698" cy="13716000"/>
          </a:xfrm>
          <a:prstGeom prst="rect">
            <a:avLst/>
          </a:prstGeom>
          <a:noFill/>
          <a:ln>
            <a:noFill/>
          </a:ln>
        </p:spPr>
      </p:pic>
      <p:pic>
        <p:nvPicPr>
          <p:cNvPr descr=" " id="149" name="Google Shape;149;g26c96933f9a_0_124"/>
          <p:cNvPicPr preferRelativeResize="0"/>
          <p:nvPr/>
        </p:nvPicPr>
        <p:blipFill rotWithShape="1">
          <a:blip r:embed="rId5">
            <a:alphaModFix/>
          </a:blip>
          <a:srcRect b="0" l="0" r="0" t="0"/>
          <a:stretch/>
        </p:blipFill>
        <p:spPr>
          <a:xfrm>
            <a:off x="5931641" y="9626600"/>
            <a:ext cx="18455407" cy="4089400"/>
          </a:xfrm>
          <a:prstGeom prst="rect">
            <a:avLst/>
          </a:prstGeom>
          <a:noFill/>
          <a:ln>
            <a:noFill/>
          </a:ln>
        </p:spPr>
      </p:pic>
      <p:pic>
        <p:nvPicPr>
          <p:cNvPr descr=" " id="150" name="Google Shape;150;g26c96933f9a_0_124"/>
          <p:cNvPicPr preferRelativeResize="0"/>
          <p:nvPr/>
        </p:nvPicPr>
        <p:blipFill rotWithShape="1">
          <a:blip r:embed="rId6">
            <a:alphaModFix/>
          </a:blip>
          <a:srcRect b="0" l="0" r="0" t="0"/>
          <a:stretch/>
        </p:blipFill>
        <p:spPr>
          <a:xfrm>
            <a:off x="889111" y="5727700"/>
            <a:ext cx="14835454" cy="6400800"/>
          </a:xfrm>
          <a:prstGeom prst="rect">
            <a:avLst/>
          </a:prstGeom>
          <a:noFill/>
          <a:ln>
            <a:noFill/>
          </a:ln>
        </p:spPr>
      </p:pic>
      <p:sp>
        <p:nvSpPr>
          <p:cNvPr id="151" name="Google Shape;151;g26c96933f9a_0_1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2" name="Google Shape;152;g26c96933f9a_0_12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53" name="Google Shape;153;g26c96933f9a_0_124"/>
          <p:cNvSpPr/>
          <p:nvPr/>
        </p:nvSpPr>
        <p:spPr>
          <a:xfrm>
            <a:off x="1079635" y="2247900"/>
            <a:ext cx="70494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6c96933f9a_0_124"/>
          <p:cNvSpPr/>
          <p:nvPr/>
        </p:nvSpPr>
        <p:spPr>
          <a:xfrm>
            <a:off x="1079635" y="2247900"/>
            <a:ext cx="7049400" cy="14985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6c96933f9a_0_124"/>
          <p:cNvSpPr/>
          <p:nvPr/>
        </p:nvSpPr>
        <p:spPr>
          <a:xfrm>
            <a:off x="1841730" y="2552700"/>
            <a:ext cx="5309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Shrikhand"/>
              <a:buNone/>
            </a:pPr>
            <a:r>
              <a:rPr b="0" i="0" lang="en-US" sz="4800" u="none" cap="none" strike="noStrike">
                <a:solidFill>
                  <a:srgbClr val="000000"/>
                </a:solidFill>
                <a:latin typeface="Shrikhand"/>
                <a:ea typeface="Shrikhand"/>
                <a:cs typeface="Shrikhand"/>
                <a:sym typeface="Shrikhand"/>
              </a:rPr>
              <a:t>Dragon Taming </a:t>
            </a:r>
            <a:endParaRPr b="0" i="0" sz="4800" u="none" cap="none" strike="noStrike">
              <a:solidFill>
                <a:schemeClr val="dk1"/>
              </a:solidFill>
              <a:latin typeface="Calibri"/>
              <a:ea typeface="Calibri"/>
              <a:cs typeface="Calibri"/>
              <a:sym typeface="Calibri"/>
            </a:endParaRPr>
          </a:p>
        </p:txBody>
      </p:sp>
      <p:sp>
        <p:nvSpPr>
          <p:cNvPr id="156" name="Google Shape;156;g26c96933f9a_0_124"/>
          <p:cNvSpPr/>
          <p:nvPr/>
        </p:nvSpPr>
        <p:spPr>
          <a:xfrm>
            <a:off x="1079635" y="40513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57" name="Google Shape;157;g26c96933f9a_0_124"/>
          <p:cNvSpPr/>
          <p:nvPr/>
        </p:nvSpPr>
        <p:spPr>
          <a:xfrm>
            <a:off x="16270734" y="2247900"/>
            <a:ext cx="70494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6c96933f9a_0_124"/>
          <p:cNvSpPr/>
          <p:nvPr/>
        </p:nvSpPr>
        <p:spPr>
          <a:xfrm>
            <a:off x="16270734" y="2247900"/>
            <a:ext cx="7049400" cy="14985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6c96933f9a_0_124"/>
          <p:cNvSpPr/>
          <p:nvPr/>
        </p:nvSpPr>
        <p:spPr>
          <a:xfrm>
            <a:off x="17032829" y="2552700"/>
            <a:ext cx="53094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Shrikhand"/>
              <a:buNone/>
            </a:pPr>
            <a:r>
              <a:rPr b="0" i="0" lang="en-US" sz="4800" u="none" cap="none" strike="noStrike">
                <a:solidFill>
                  <a:srgbClr val="000000"/>
                </a:solidFill>
                <a:latin typeface="Shrikhand"/>
                <a:ea typeface="Shrikhand"/>
                <a:cs typeface="Shrikhand"/>
                <a:sym typeface="Shrikhand"/>
              </a:rPr>
              <a:t>Dragon Taming </a:t>
            </a:r>
            <a:endParaRPr b="0" i="0" sz="4800" u="none" cap="none" strike="noStrike">
              <a:solidFill>
                <a:schemeClr val="dk1"/>
              </a:solidFill>
              <a:latin typeface="Calibri"/>
              <a:ea typeface="Calibri"/>
              <a:cs typeface="Calibri"/>
              <a:sym typeface="Calibri"/>
            </a:endParaRPr>
          </a:p>
        </p:txBody>
      </p:sp>
      <p:sp>
        <p:nvSpPr>
          <p:cNvPr id="160" name="Google Shape;160;g26c96933f9a_0_124"/>
          <p:cNvSpPr/>
          <p:nvPr/>
        </p:nvSpPr>
        <p:spPr>
          <a:xfrm>
            <a:off x="16270734" y="40513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1" name="Google Shape;161;g26c96933f9a_0_124"/>
          <p:cNvSpPr/>
          <p:nvPr/>
        </p:nvSpPr>
        <p:spPr>
          <a:xfrm>
            <a:off x="8675184" y="2247900"/>
            <a:ext cx="70494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6c96933f9a_0_124"/>
          <p:cNvSpPr/>
          <p:nvPr/>
        </p:nvSpPr>
        <p:spPr>
          <a:xfrm>
            <a:off x="8675184" y="2247900"/>
            <a:ext cx="7049400" cy="1498500"/>
          </a:xfrm>
          <a:prstGeom prst="rect">
            <a:avLst/>
          </a:prstGeom>
          <a:solidFill>
            <a:srgbClr val="FFD3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6c96933f9a_0_124"/>
          <p:cNvSpPr/>
          <p:nvPr/>
        </p:nvSpPr>
        <p:spPr>
          <a:xfrm>
            <a:off x="9437280" y="2552700"/>
            <a:ext cx="28707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Shrikhand"/>
              <a:buNone/>
            </a:pPr>
            <a:r>
              <a:rPr b="0" i="0" lang="en-US" sz="4800" u="none" cap="none" strike="noStrike">
                <a:solidFill>
                  <a:srgbClr val="000000"/>
                </a:solidFill>
                <a:latin typeface="Shrikhand"/>
                <a:ea typeface="Shrikhand"/>
                <a:cs typeface="Shrikhand"/>
                <a:sym typeface="Shrikhand"/>
              </a:rPr>
              <a:t>Unicorn</a:t>
            </a:r>
            <a:endParaRPr b="0" i="0" sz="4800" u="none" cap="none" strike="noStrike">
              <a:solidFill>
                <a:schemeClr val="dk1"/>
              </a:solidFill>
              <a:latin typeface="Calibri"/>
              <a:ea typeface="Calibri"/>
              <a:cs typeface="Calibri"/>
              <a:sym typeface="Calibri"/>
            </a:endParaRPr>
          </a:p>
        </p:txBody>
      </p:sp>
      <p:sp>
        <p:nvSpPr>
          <p:cNvPr id="164" name="Google Shape;164;g26c96933f9a_0_124"/>
          <p:cNvSpPr/>
          <p:nvPr/>
        </p:nvSpPr>
        <p:spPr>
          <a:xfrm>
            <a:off x="8675184" y="40513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65" name="Google Shape;165;g26c96933f9a_0_124"/>
          <p:cNvPicPr preferRelativeResize="0"/>
          <p:nvPr/>
        </p:nvPicPr>
        <p:blipFill rotWithShape="1">
          <a:blip r:embed="rId8">
            <a:alphaModFix/>
          </a:blip>
          <a:srcRect b="0" l="0" r="0" t="0"/>
          <a:stretch/>
        </p:blipFill>
        <p:spPr>
          <a:xfrm>
            <a:off x="15330816" y="5727700"/>
            <a:ext cx="7989299" cy="6565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DE9"/>
        </a:solidFill>
      </p:bgPr>
    </p:bg>
    <p:spTree>
      <p:nvGrpSpPr>
        <p:cNvPr id="170" name="Shape 170"/>
        <p:cNvGrpSpPr/>
        <p:nvPr/>
      </p:nvGrpSpPr>
      <p:grpSpPr>
        <a:xfrm>
          <a:off x="0" y="0"/>
          <a:ext cx="0" cy="0"/>
          <a:chOff x="0" y="0"/>
          <a:chExt cx="0" cy="0"/>
        </a:xfrm>
      </p:grpSpPr>
      <p:pic>
        <p:nvPicPr>
          <p:cNvPr descr=" " id="171" name="Google Shape;171;g26c96933f9a_0_147"/>
          <p:cNvPicPr preferRelativeResize="0"/>
          <p:nvPr/>
        </p:nvPicPr>
        <p:blipFill rotWithShape="1">
          <a:blip r:embed="rId3">
            <a:alphaModFix/>
          </a:blip>
          <a:srcRect b="0" l="0" r="0" t="0"/>
          <a:stretch/>
        </p:blipFill>
        <p:spPr>
          <a:xfrm>
            <a:off x="0" y="0"/>
            <a:ext cx="7913089" cy="13716000"/>
          </a:xfrm>
          <a:prstGeom prst="rect">
            <a:avLst/>
          </a:prstGeom>
          <a:noFill/>
          <a:ln>
            <a:noFill/>
          </a:ln>
        </p:spPr>
      </p:pic>
      <p:pic>
        <p:nvPicPr>
          <p:cNvPr descr=" " id="172" name="Google Shape;172;g26c96933f9a_0_147"/>
          <p:cNvPicPr preferRelativeResize="0"/>
          <p:nvPr/>
        </p:nvPicPr>
        <p:blipFill rotWithShape="1">
          <a:blip r:embed="rId4">
            <a:alphaModFix/>
          </a:blip>
          <a:srcRect b="0" l="0" r="0" t="0"/>
          <a:stretch/>
        </p:blipFill>
        <p:spPr>
          <a:xfrm>
            <a:off x="19204800" y="0"/>
            <a:ext cx="5182248" cy="4648200"/>
          </a:xfrm>
          <a:prstGeom prst="rect">
            <a:avLst/>
          </a:prstGeom>
          <a:noFill/>
          <a:ln>
            <a:noFill/>
          </a:ln>
        </p:spPr>
      </p:pic>
      <p:pic>
        <p:nvPicPr>
          <p:cNvPr descr=" " id="173" name="Google Shape;173;g26c96933f9a_0_147"/>
          <p:cNvPicPr preferRelativeResize="0"/>
          <p:nvPr/>
        </p:nvPicPr>
        <p:blipFill rotWithShape="1">
          <a:blip r:embed="rId5">
            <a:alphaModFix/>
          </a:blip>
          <a:srcRect b="0" l="0" r="0" t="0"/>
          <a:stretch/>
        </p:blipFill>
        <p:spPr>
          <a:xfrm>
            <a:off x="10250181" y="8953500"/>
            <a:ext cx="14136867" cy="4762500"/>
          </a:xfrm>
          <a:prstGeom prst="rect">
            <a:avLst/>
          </a:prstGeom>
          <a:noFill/>
          <a:ln>
            <a:noFill/>
          </a:ln>
        </p:spPr>
      </p:pic>
      <p:sp>
        <p:nvSpPr>
          <p:cNvPr id="174" name="Google Shape;174;g26c96933f9a_0_147"/>
          <p:cNvSpPr/>
          <p:nvPr/>
        </p:nvSpPr>
        <p:spPr>
          <a:xfrm>
            <a:off x="3086486" y="1397000"/>
            <a:ext cx="18578100" cy="182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Shrikhand"/>
              <a:buNone/>
            </a:pPr>
            <a:r>
              <a:rPr b="0" i="0" lang="en-US" sz="8000" u="none" cap="none" strike="noStrike">
                <a:solidFill>
                  <a:srgbClr val="000000"/>
                </a:solidFill>
                <a:latin typeface="Shrikhand"/>
                <a:ea typeface="Shrikhand"/>
                <a:cs typeface="Shrikhand"/>
                <a:sym typeface="Shrikhand"/>
              </a:rPr>
              <a:t>The Magic of Dragons: A Research</a:t>
            </a:r>
            <a:endParaRPr b="0" i="0" sz="8000" u="none" cap="none" strike="noStrike">
              <a:solidFill>
                <a:schemeClr val="dk1"/>
              </a:solidFill>
              <a:latin typeface="Calibri"/>
              <a:ea typeface="Calibri"/>
              <a:cs typeface="Calibri"/>
              <a:sym typeface="Calibri"/>
            </a:endParaRPr>
          </a:p>
        </p:txBody>
      </p:sp>
      <p:sp>
        <p:nvSpPr>
          <p:cNvPr id="175" name="Google Shape;175;g26c96933f9a_0_147"/>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6c96933f9a_0_147"/>
          <p:cNvSpPr/>
          <p:nvPr/>
        </p:nvSpPr>
        <p:spPr>
          <a:xfrm>
            <a:off x="14200375" y="4406900"/>
            <a:ext cx="8205300" cy="82041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6c96933f9a_0_147"/>
          <p:cNvSpPr/>
          <p:nvPr/>
        </p:nvSpPr>
        <p:spPr>
          <a:xfrm>
            <a:off x="15229203" y="6299200"/>
            <a:ext cx="6160200" cy="61596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6c96933f9a_0_147"/>
          <p:cNvSpPr/>
          <p:nvPr/>
        </p:nvSpPr>
        <p:spPr>
          <a:xfrm>
            <a:off x="16258032" y="8178800"/>
            <a:ext cx="4089900" cy="40893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6c96933f9a_0_147"/>
          <p:cNvSpPr/>
          <p:nvPr/>
        </p:nvSpPr>
        <p:spPr>
          <a:xfrm>
            <a:off x="17363070" y="4864100"/>
            <a:ext cx="18543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Shrikhand"/>
              <a:buNone/>
            </a:pPr>
            <a:r>
              <a:rPr b="0" i="0" lang="en-US" sz="4800" u="none" cap="none" strike="noStrike">
                <a:solidFill>
                  <a:srgbClr val="272727"/>
                </a:solidFill>
                <a:latin typeface="Shrikhand"/>
                <a:ea typeface="Shrikhand"/>
                <a:cs typeface="Shrikhand"/>
                <a:sym typeface="Shrikhand"/>
              </a:rPr>
              <a:t>6.7M</a:t>
            </a:r>
            <a:endParaRPr b="0" i="0" sz="4800" u="none" cap="none" strike="noStrike">
              <a:solidFill>
                <a:schemeClr val="dk1"/>
              </a:solidFill>
              <a:latin typeface="Calibri"/>
              <a:ea typeface="Calibri"/>
              <a:cs typeface="Calibri"/>
              <a:sym typeface="Calibri"/>
            </a:endParaRPr>
          </a:p>
        </p:txBody>
      </p:sp>
      <p:sp>
        <p:nvSpPr>
          <p:cNvPr id="180" name="Google Shape;180;g26c96933f9a_0_147"/>
          <p:cNvSpPr/>
          <p:nvPr/>
        </p:nvSpPr>
        <p:spPr>
          <a:xfrm>
            <a:off x="17363070" y="9677400"/>
            <a:ext cx="18924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Shrikhand"/>
              <a:buNone/>
            </a:pPr>
            <a:r>
              <a:rPr b="0" i="0" lang="en-US" sz="4800" u="none" cap="none" strike="noStrike">
                <a:solidFill>
                  <a:srgbClr val="272727"/>
                </a:solidFill>
                <a:latin typeface="Shrikhand"/>
                <a:ea typeface="Shrikhand"/>
                <a:cs typeface="Shrikhand"/>
                <a:sym typeface="Shrikhand"/>
              </a:rPr>
              <a:t>2.3M</a:t>
            </a:r>
            <a:endParaRPr b="0" i="0" sz="4800" u="none" cap="none" strike="noStrike">
              <a:solidFill>
                <a:schemeClr val="dk1"/>
              </a:solidFill>
              <a:latin typeface="Calibri"/>
              <a:ea typeface="Calibri"/>
              <a:cs typeface="Calibri"/>
              <a:sym typeface="Calibri"/>
            </a:endParaRPr>
          </a:p>
        </p:txBody>
      </p:sp>
      <p:sp>
        <p:nvSpPr>
          <p:cNvPr id="181" name="Google Shape;181;g26c96933f9a_0_147"/>
          <p:cNvSpPr/>
          <p:nvPr/>
        </p:nvSpPr>
        <p:spPr>
          <a:xfrm>
            <a:off x="17312264" y="6743700"/>
            <a:ext cx="19815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Shrikhand"/>
              <a:buNone/>
            </a:pPr>
            <a:r>
              <a:rPr b="0" i="0" lang="en-US" sz="4800" u="none" cap="none" strike="noStrike">
                <a:solidFill>
                  <a:srgbClr val="272727"/>
                </a:solidFill>
                <a:latin typeface="Shrikhand"/>
                <a:ea typeface="Shrikhand"/>
                <a:cs typeface="Shrikhand"/>
                <a:sym typeface="Shrikhand"/>
              </a:rPr>
              <a:t>4.4M</a:t>
            </a:r>
            <a:endParaRPr b="0" i="0" sz="4800" u="none" cap="none" strike="noStrike">
              <a:solidFill>
                <a:schemeClr val="dk1"/>
              </a:solidFill>
              <a:latin typeface="Calibri"/>
              <a:ea typeface="Calibri"/>
              <a:cs typeface="Calibri"/>
              <a:sym typeface="Calibri"/>
            </a:endParaRPr>
          </a:p>
        </p:txBody>
      </p:sp>
      <p:sp>
        <p:nvSpPr>
          <p:cNvPr id="182" name="Google Shape;182;g26c96933f9a_0_1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6c96933f9a_0_14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84" name="Google Shape;184;g26c96933f9a_0_147"/>
          <p:cNvSpPr/>
          <p:nvPr/>
        </p:nvSpPr>
        <p:spPr>
          <a:xfrm>
            <a:off x="3734267" y="35941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g26c96933f9a_0_147"/>
          <p:cNvPicPr preferRelativeResize="0"/>
          <p:nvPr/>
        </p:nvPicPr>
        <p:blipFill rotWithShape="1">
          <a:blip r:embed="rId7">
            <a:alphaModFix/>
          </a:blip>
          <a:srcRect b="0" l="0" r="0" t="0"/>
          <a:stretch/>
        </p:blipFill>
        <p:spPr>
          <a:xfrm>
            <a:off x="3734267" y="3594100"/>
            <a:ext cx="1086745" cy="1117600"/>
          </a:xfrm>
          <a:prstGeom prst="rect">
            <a:avLst/>
          </a:prstGeom>
          <a:noFill/>
          <a:ln>
            <a:noFill/>
          </a:ln>
        </p:spPr>
      </p:pic>
      <p:sp>
        <p:nvSpPr>
          <p:cNvPr id="186" name="Google Shape;186;g26c96933f9a_0_147"/>
          <p:cNvSpPr/>
          <p:nvPr/>
        </p:nvSpPr>
        <p:spPr>
          <a:xfrm>
            <a:off x="3734267" y="5016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6c96933f9a_0_147"/>
          <p:cNvSpPr/>
          <p:nvPr/>
        </p:nvSpPr>
        <p:spPr>
          <a:xfrm>
            <a:off x="3734267" y="5016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8" name="Google Shape;188;g26c96933f9a_0_147"/>
          <p:cNvSpPr/>
          <p:nvPr/>
        </p:nvSpPr>
        <p:spPr>
          <a:xfrm>
            <a:off x="3734267" y="69469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g26c96933f9a_0_147"/>
          <p:cNvPicPr preferRelativeResize="0"/>
          <p:nvPr/>
        </p:nvPicPr>
        <p:blipFill rotWithShape="1">
          <a:blip r:embed="rId8">
            <a:alphaModFix/>
          </a:blip>
          <a:srcRect b="0" l="0" r="0" t="0"/>
          <a:stretch/>
        </p:blipFill>
        <p:spPr>
          <a:xfrm>
            <a:off x="3734267" y="6946900"/>
            <a:ext cx="1117740" cy="1117600"/>
          </a:xfrm>
          <a:prstGeom prst="rect">
            <a:avLst/>
          </a:prstGeom>
          <a:noFill/>
          <a:ln>
            <a:noFill/>
          </a:ln>
        </p:spPr>
      </p:pic>
      <p:sp>
        <p:nvSpPr>
          <p:cNvPr id="190" name="Google Shape;190;g26c96933f9a_0_147"/>
          <p:cNvSpPr/>
          <p:nvPr/>
        </p:nvSpPr>
        <p:spPr>
          <a:xfrm>
            <a:off x="3734267" y="83693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6c96933f9a_0_147"/>
          <p:cNvSpPr/>
          <p:nvPr/>
        </p:nvSpPr>
        <p:spPr>
          <a:xfrm>
            <a:off x="3734267" y="83693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2" name="Google Shape;192;g26c96933f9a_0_147"/>
          <p:cNvSpPr/>
          <p:nvPr/>
        </p:nvSpPr>
        <p:spPr>
          <a:xfrm>
            <a:off x="3734267" y="102997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g26c96933f9a_0_147"/>
          <p:cNvPicPr preferRelativeResize="0"/>
          <p:nvPr/>
        </p:nvPicPr>
        <p:blipFill rotWithShape="1">
          <a:blip r:embed="rId9">
            <a:alphaModFix/>
          </a:blip>
          <a:srcRect b="0" l="0" r="0" t="0"/>
          <a:stretch/>
        </p:blipFill>
        <p:spPr>
          <a:xfrm>
            <a:off x="3734267" y="10299700"/>
            <a:ext cx="791632" cy="1117600"/>
          </a:xfrm>
          <a:prstGeom prst="rect">
            <a:avLst/>
          </a:prstGeom>
          <a:noFill/>
          <a:ln>
            <a:noFill/>
          </a:ln>
        </p:spPr>
      </p:pic>
      <p:sp>
        <p:nvSpPr>
          <p:cNvPr id="194" name="Google Shape;194;g26c96933f9a_0_147"/>
          <p:cNvSpPr/>
          <p:nvPr/>
        </p:nvSpPr>
        <p:spPr>
          <a:xfrm>
            <a:off x="3734267" y="117221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6c96933f9a_0_147"/>
          <p:cNvSpPr/>
          <p:nvPr/>
        </p:nvSpPr>
        <p:spPr>
          <a:xfrm>
            <a:off x="3734267" y="117221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2024-03-26T10:10:45Z</dcterms:created>
  <dc:creator>PptxGenJS</dc:creator>
</cp:coreProperties>
</file>