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10" Type="http://schemas.openxmlformats.org/officeDocument/2006/relationships/image" Target="../media/image2.emf"/><Relationship Id="rId4" Type="http://schemas.openxmlformats.org/officeDocument/2006/relationships/tags" Target="../tags/tag7.xml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380DB-C2EE-E37F-38C9-84E40A62A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A20BB0D3-2D56-A94F-521C-B17813AC2BA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425" imgH="426" progId="TCLayout.ActiveDocument.1">
                  <p:embed/>
                </p:oleObj>
              </mc:Choice>
              <mc:Fallback>
                <p:oleObj name="think-cell Slide" r:id="rId9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20BB0D3-2D56-A94F-521C-B17813AC2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EEE043-AE74-1811-E112-4722BB635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48D81F-CE52-0850-8B46-E987E5C67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5 header</a:t>
            </a:r>
          </a:p>
        </p:txBody>
      </p:sp>
      <p:sp>
        <p:nvSpPr>
          <p:cNvPr id="5" name="Shape 3366">
            <a:extLst>
              <a:ext uri="{FF2B5EF4-FFF2-40B4-BE49-F238E27FC236}">
                <a16:creationId xmlns:a16="http://schemas.microsoft.com/office/drawing/2014/main" id="{E1399C8B-D30C-E040-DB15-D7D914C370E1}"/>
              </a:ext>
            </a:extLst>
          </p:cNvPr>
          <p:cNvSpPr/>
          <p:nvPr/>
        </p:nvSpPr>
        <p:spPr>
          <a:xfrm rot="1975530">
            <a:off x="5564419" y="1225988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Shape0_20180322_094209">
            <a:extLst>
              <a:ext uri="{FF2B5EF4-FFF2-40B4-BE49-F238E27FC236}">
                <a16:creationId xmlns:a16="http://schemas.microsoft.com/office/drawing/2014/main" id="{AEF9ABBB-0679-2936-493A-500E0554B667}"/>
              </a:ext>
            </a:extLst>
          </p:cNvPr>
          <p:cNvSpPr txBox="1">
            <a:spLocks/>
          </p:cNvSpPr>
          <p:nvPr/>
        </p:nvSpPr>
        <p:spPr>
          <a:xfrm>
            <a:off x="8479062" y="3195755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7" name="Shape1_20180322_094209">
            <a:extLst>
              <a:ext uri="{FF2B5EF4-FFF2-40B4-BE49-F238E27FC236}">
                <a16:creationId xmlns:a16="http://schemas.microsoft.com/office/drawing/2014/main" id="{051694B6-C714-D491-792F-F3FE56B845CB}"/>
              </a:ext>
            </a:extLst>
          </p:cNvPr>
          <p:cNvSpPr txBox="1">
            <a:spLocks/>
          </p:cNvSpPr>
          <p:nvPr/>
        </p:nvSpPr>
        <p:spPr>
          <a:xfrm>
            <a:off x="3171698" y="1576987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8" name="Shape4_20180322_094209">
            <a:extLst>
              <a:ext uri="{FF2B5EF4-FFF2-40B4-BE49-F238E27FC236}">
                <a16:creationId xmlns:a16="http://schemas.microsoft.com/office/drawing/2014/main" id="{95B10D88-3931-DCB3-68B7-27BAE8A9C891}"/>
              </a:ext>
            </a:extLst>
          </p:cNvPr>
          <p:cNvSpPr txBox="1">
            <a:spLocks/>
          </p:cNvSpPr>
          <p:nvPr/>
        </p:nvSpPr>
        <p:spPr>
          <a:xfrm>
            <a:off x="7794694" y="4914312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9" name="Shape5_20180322_094209">
            <a:extLst>
              <a:ext uri="{FF2B5EF4-FFF2-40B4-BE49-F238E27FC236}">
                <a16:creationId xmlns:a16="http://schemas.microsoft.com/office/drawing/2014/main" id="{FD1F98A1-AE96-764E-D6D8-D5375C7F5979}"/>
              </a:ext>
            </a:extLst>
          </p:cNvPr>
          <p:cNvSpPr txBox="1">
            <a:spLocks/>
          </p:cNvSpPr>
          <p:nvPr/>
        </p:nvSpPr>
        <p:spPr>
          <a:xfrm>
            <a:off x="1402417" y="3195755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0" name="Shape7_20180322_094209">
            <a:extLst>
              <a:ext uri="{FF2B5EF4-FFF2-40B4-BE49-F238E27FC236}">
                <a16:creationId xmlns:a16="http://schemas.microsoft.com/office/drawing/2014/main" id="{DD53E6CB-260A-8E2C-3046-2A9F8653733C}"/>
              </a:ext>
            </a:extLst>
          </p:cNvPr>
          <p:cNvSpPr txBox="1">
            <a:spLocks/>
          </p:cNvSpPr>
          <p:nvPr/>
        </p:nvSpPr>
        <p:spPr>
          <a:xfrm>
            <a:off x="1874740" y="4914312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1" name="Shape 3366">
            <a:extLst>
              <a:ext uri="{FF2B5EF4-FFF2-40B4-BE49-F238E27FC236}">
                <a16:creationId xmlns:a16="http://schemas.microsoft.com/office/drawing/2014/main" id="{6C45E5DB-6164-4FEA-13CE-5E9C96069E6C}"/>
              </a:ext>
            </a:extLst>
          </p:cNvPr>
          <p:cNvSpPr/>
          <p:nvPr/>
        </p:nvSpPr>
        <p:spPr>
          <a:xfrm rot="17796003" flipV="1">
            <a:off x="6568760" y="4507409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3366">
            <a:extLst>
              <a:ext uri="{FF2B5EF4-FFF2-40B4-BE49-F238E27FC236}">
                <a16:creationId xmlns:a16="http://schemas.microsoft.com/office/drawing/2014/main" id="{D993BA6F-81E2-A2C4-1650-B18D1939C52D}"/>
              </a:ext>
            </a:extLst>
          </p:cNvPr>
          <p:cNvSpPr/>
          <p:nvPr/>
        </p:nvSpPr>
        <p:spPr>
          <a:xfrm rot="18842126">
            <a:off x="3891057" y="2789074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3366">
            <a:extLst>
              <a:ext uri="{FF2B5EF4-FFF2-40B4-BE49-F238E27FC236}">
                <a16:creationId xmlns:a16="http://schemas.microsoft.com/office/drawing/2014/main" id="{0F38811B-238C-991B-B758-C9A04F5D6A09}"/>
              </a:ext>
            </a:extLst>
          </p:cNvPr>
          <p:cNvSpPr/>
          <p:nvPr/>
        </p:nvSpPr>
        <p:spPr>
          <a:xfrm rot="13663858" flipV="1">
            <a:off x="7298914" y="2926387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3366">
            <a:extLst>
              <a:ext uri="{FF2B5EF4-FFF2-40B4-BE49-F238E27FC236}">
                <a16:creationId xmlns:a16="http://schemas.microsoft.com/office/drawing/2014/main" id="{BAAB42AD-1076-64CF-5859-A778376E3A85}"/>
              </a:ext>
            </a:extLst>
          </p:cNvPr>
          <p:cNvSpPr/>
          <p:nvPr/>
        </p:nvSpPr>
        <p:spPr>
          <a:xfrm rot="681095" flipV="1">
            <a:off x="4420797" y="4448124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12A72E28-2649-B5AC-4440-CE9BE11B0248}"/>
              </a:ext>
            </a:extLst>
          </p:cNvPr>
          <p:cNvSpPr txBox="1">
            <a:spLocks/>
          </p:cNvSpPr>
          <p:nvPr/>
        </p:nvSpPr>
        <p:spPr>
          <a:xfrm flipH="1">
            <a:off x="5078477" y="4042437"/>
            <a:ext cx="2112156" cy="369332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dirty="0">
                <a:latin typeface="+mn-lt"/>
              </a:rPr>
              <a:t>TITLE</a:t>
            </a:r>
          </a:p>
        </p:txBody>
      </p:sp>
      <p:grpSp>
        <p:nvGrpSpPr>
          <p:cNvPr id="16" name="ZenIcon1">
            <a:extLst>
              <a:ext uri="{FF2B5EF4-FFF2-40B4-BE49-F238E27FC236}">
                <a16:creationId xmlns:a16="http://schemas.microsoft.com/office/drawing/2014/main" id="{676FC613-25E0-08CE-09F0-DB53A8BCCF81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5681895" y="2921004"/>
            <a:ext cx="905318" cy="905318"/>
            <a:chOff x="5712408" y="975680"/>
            <a:chExt cx="671729" cy="639391"/>
          </a:xfrm>
        </p:grpSpPr>
        <p:sp>
          <p:nvSpPr>
            <p:cNvPr id="17" name="Freeform 26">
              <a:extLst>
                <a:ext uri="{FF2B5EF4-FFF2-40B4-BE49-F238E27FC236}">
                  <a16:creationId xmlns:a16="http://schemas.microsoft.com/office/drawing/2014/main" id="{31F45C65-D932-6FC2-74B8-E7CED6A2F3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8" name="Freeform 27">
              <a:extLst>
                <a:ext uri="{FF2B5EF4-FFF2-40B4-BE49-F238E27FC236}">
                  <a16:creationId xmlns:a16="http://schemas.microsoft.com/office/drawing/2014/main" id="{F59AA930-0383-8A89-A8AD-080AE07692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9" name="Freeform 28">
              <a:extLst>
                <a:ext uri="{FF2B5EF4-FFF2-40B4-BE49-F238E27FC236}">
                  <a16:creationId xmlns:a16="http://schemas.microsoft.com/office/drawing/2014/main" id="{DF76AF59-4CE9-D511-B3A4-08B2C89E60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0" name="Freeform 29">
              <a:extLst>
                <a:ext uri="{FF2B5EF4-FFF2-40B4-BE49-F238E27FC236}">
                  <a16:creationId xmlns:a16="http://schemas.microsoft.com/office/drawing/2014/main" id="{29AB7062-6665-9974-976B-8F624CB3C4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1" name="Freeform 30">
              <a:extLst>
                <a:ext uri="{FF2B5EF4-FFF2-40B4-BE49-F238E27FC236}">
                  <a16:creationId xmlns:a16="http://schemas.microsoft.com/office/drawing/2014/main" id="{0E42324C-1133-6313-3C30-3865FBB32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2" name="Freeform 31">
              <a:extLst>
                <a:ext uri="{FF2B5EF4-FFF2-40B4-BE49-F238E27FC236}">
                  <a16:creationId xmlns:a16="http://schemas.microsoft.com/office/drawing/2014/main" id="{E7B3F25C-62F3-0D3E-3264-6D0CD7C73AE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23" name="ZenIcon1">
            <a:extLst>
              <a:ext uri="{FF2B5EF4-FFF2-40B4-BE49-F238E27FC236}">
                <a16:creationId xmlns:a16="http://schemas.microsoft.com/office/drawing/2014/main" id="{525845BB-DCCB-5637-ADA4-1183A123A518}"/>
              </a:ext>
            </a:extLst>
          </p:cNvPr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7580983" y="3205643"/>
            <a:ext cx="564430" cy="564430"/>
            <a:chOff x="5712408" y="975680"/>
            <a:chExt cx="671729" cy="639391"/>
          </a:xfrm>
        </p:grpSpPr>
        <p:sp>
          <p:nvSpPr>
            <p:cNvPr id="24" name="Freeform 26">
              <a:extLst>
                <a:ext uri="{FF2B5EF4-FFF2-40B4-BE49-F238E27FC236}">
                  <a16:creationId xmlns:a16="http://schemas.microsoft.com/office/drawing/2014/main" id="{15C77C14-D281-AF40-B169-4B224A9F30F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5" name="Freeform 27">
              <a:extLst>
                <a:ext uri="{FF2B5EF4-FFF2-40B4-BE49-F238E27FC236}">
                  <a16:creationId xmlns:a16="http://schemas.microsoft.com/office/drawing/2014/main" id="{739501B4-40FA-BC2A-5A1A-72FA3445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6" name="Freeform 28">
              <a:extLst>
                <a:ext uri="{FF2B5EF4-FFF2-40B4-BE49-F238E27FC236}">
                  <a16:creationId xmlns:a16="http://schemas.microsoft.com/office/drawing/2014/main" id="{C72271E5-4306-2198-BFD9-F42A220229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7" name="Freeform 29">
              <a:extLst>
                <a:ext uri="{FF2B5EF4-FFF2-40B4-BE49-F238E27FC236}">
                  <a16:creationId xmlns:a16="http://schemas.microsoft.com/office/drawing/2014/main" id="{78290291-4712-DCDF-1AA0-1E3C48E515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30">
              <a:extLst>
                <a:ext uri="{FF2B5EF4-FFF2-40B4-BE49-F238E27FC236}">
                  <a16:creationId xmlns:a16="http://schemas.microsoft.com/office/drawing/2014/main" id="{5087E546-CC15-C860-D307-DD38E7DCD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9" name="Freeform 31">
              <a:extLst>
                <a:ext uri="{FF2B5EF4-FFF2-40B4-BE49-F238E27FC236}">
                  <a16:creationId xmlns:a16="http://schemas.microsoft.com/office/drawing/2014/main" id="{475947BE-B12D-81EF-F4E6-DBEBF3422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30" name="ZenIcon2">
            <a:extLst>
              <a:ext uri="{FF2B5EF4-FFF2-40B4-BE49-F238E27FC236}">
                <a16:creationId xmlns:a16="http://schemas.microsoft.com/office/drawing/2014/main" id="{37CC6889-608A-0E1D-2D4A-1C4826AF0DEB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4669074" y="4755402"/>
            <a:ext cx="564430" cy="5644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31" name="ZenIcon2">
            <a:extLst>
              <a:ext uri="{FF2B5EF4-FFF2-40B4-BE49-F238E27FC236}">
                <a16:creationId xmlns:a16="http://schemas.microsoft.com/office/drawing/2014/main" id="{256EFF5A-3339-B94E-6851-41D14C86938D}"/>
              </a:ext>
            </a:extLst>
          </p:cNvPr>
          <p:cNvSpPr>
            <a:spLocks noChangeAspect="1" noEditPoints="1"/>
          </p:cNvSpPr>
          <p:nvPr>
            <p:custDataLst>
              <p:tags r:id="rId5"/>
            </p:custDataLst>
          </p:nvPr>
        </p:nvSpPr>
        <p:spPr bwMode="auto">
          <a:xfrm>
            <a:off x="6870627" y="4771163"/>
            <a:ext cx="564430" cy="5644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32" name="ZenIcon3">
            <a:extLst>
              <a:ext uri="{FF2B5EF4-FFF2-40B4-BE49-F238E27FC236}">
                <a16:creationId xmlns:a16="http://schemas.microsoft.com/office/drawing/2014/main" id="{549B7A5B-E475-7D88-0C10-03C396D21E89}"/>
              </a:ext>
            </a:extLst>
          </p:cNvPr>
          <p:cNvSpPr>
            <a:spLocks noChangeAspect="1" noEditPoints="1"/>
          </p:cNvSpPr>
          <p:nvPr>
            <p:custDataLst>
              <p:tags r:id="rId6"/>
            </p:custDataLst>
          </p:nvPr>
        </p:nvSpPr>
        <p:spPr bwMode="auto">
          <a:xfrm>
            <a:off x="4123158" y="3047382"/>
            <a:ext cx="564430" cy="56583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ZenIcon4">
            <a:extLst>
              <a:ext uri="{FF2B5EF4-FFF2-40B4-BE49-F238E27FC236}">
                <a16:creationId xmlns:a16="http://schemas.microsoft.com/office/drawing/2014/main" id="{2349A768-2FF9-DD11-CA57-8EB796D38B18}"/>
              </a:ext>
            </a:extLst>
          </p:cNvPr>
          <p:cNvGrpSpPr>
            <a:grpSpLocks noChangeAspect="1"/>
          </p:cNvGrpSpPr>
          <p:nvPr>
            <p:custDataLst>
              <p:tags r:id="rId7"/>
            </p:custDataLst>
          </p:nvPr>
        </p:nvGrpSpPr>
        <p:grpSpPr>
          <a:xfrm>
            <a:off x="5854626" y="1472152"/>
            <a:ext cx="564430" cy="564430"/>
            <a:chOff x="-4769427" y="-314325"/>
            <a:chExt cx="4660901" cy="4576762"/>
          </a:xfrm>
        </p:grpSpPr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id="{3DB94068-1BF0-FCBE-B3F6-AA14F87C5D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4">
              <a:extLst>
                <a:ext uri="{FF2B5EF4-FFF2-40B4-BE49-F238E27FC236}">
                  <a16:creationId xmlns:a16="http://schemas.microsoft.com/office/drawing/2014/main" id="{35DC6325-D050-F043-9408-71A53D373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5">
              <a:extLst>
                <a:ext uri="{FF2B5EF4-FFF2-40B4-BE49-F238E27FC236}">
                  <a16:creationId xmlns:a16="http://schemas.microsoft.com/office/drawing/2014/main" id="{B6AC1C9F-859A-5AF1-7BFB-75C014A68D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6">
              <a:extLst>
                <a:ext uri="{FF2B5EF4-FFF2-40B4-BE49-F238E27FC236}">
                  <a16:creationId xmlns:a16="http://schemas.microsoft.com/office/drawing/2014/main" id="{87A52366-89E6-2D5B-9AC6-EF36B8D744A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5EDFD56D-C57E-BAB5-52ED-B3825B166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9BC6635E-DD4C-4994-297A-0DA658CD24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51891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8584</TotalTime>
  <Words>99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5 header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460</cp:revision>
  <dcterms:created xsi:type="dcterms:W3CDTF">2021-03-31T02:49:57Z</dcterms:created>
  <dcterms:modified xsi:type="dcterms:W3CDTF">2025-10-15T08:28:02Z</dcterms:modified>
  <cp:category/>
</cp:coreProperties>
</file>