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</p:sldIdLst>
  <p:sldSz cy="7772400" cx="10058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283210" y="315913"/>
            <a:ext cx="9491980" cy="7140575"/>
          </a:xfrm>
          <a:custGeom>
            <a:rect b="b" l="l" r="r" t="t"/>
            <a:pathLst>
              <a:path extrusionOk="0" h="5344461" w="6999928">
                <a:moveTo>
                  <a:pt x="6968222" y="5318467"/>
                </a:moveTo>
                <a:cubicBezTo>
                  <a:pt x="6862495" y="5398858"/>
                  <a:pt x="6818108" y="5267127"/>
                  <a:pt x="6685330" y="5267127"/>
                </a:cubicBezTo>
                <a:cubicBezTo>
                  <a:pt x="6552551" y="5267127"/>
                  <a:pt x="6552551" y="5324277"/>
                  <a:pt x="6419678" y="5324277"/>
                </a:cubicBezTo>
                <a:cubicBezTo>
                  <a:pt x="6286899" y="5324277"/>
                  <a:pt x="6286899" y="5267127"/>
                  <a:pt x="6154121" y="5267127"/>
                </a:cubicBezTo>
                <a:cubicBezTo>
                  <a:pt x="6021342" y="5267127"/>
                  <a:pt x="6021342" y="5324277"/>
                  <a:pt x="5888468" y="5324277"/>
                </a:cubicBezTo>
                <a:cubicBezTo>
                  <a:pt x="5755690" y="5324277"/>
                  <a:pt x="5755690" y="5267127"/>
                  <a:pt x="5622816" y="5267127"/>
                </a:cubicBezTo>
                <a:cubicBezTo>
                  <a:pt x="5490037" y="5267127"/>
                  <a:pt x="5490037" y="5324277"/>
                  <a:pt x="5357164" y="5324277"/>
                </a:cubicBezTo>
                <a:cubicBezTo>
                  <a:pt x="5224385" y="5324277"/>
                  <a:pt x="5224385" y="5267127"/>
                  <a:pt x="5091512" y="5267127"/>
                </a:cubicBezTo>
                <a:cubicBezTo>
                  <a:pt x="4958733" y="5267127"/>
                  <a:pt x="4958733" y="5324277"/>
                  <a:pt x="4825859" y="5324277"/>
                </a:cubicBezTo>
                <a:cubicBezTo>
                  <a:pt x="4693081" y="5324277"/>
                  <a:pt x="4693081" y="5267127"/>
                  <a:pt x="4560207" y="5267127"/>
                </a:cubicBezTo>
                <a:cubicBezTo>
                  <a:pt x="4427428" y="5267127"/>
                  <a:pt x="4427428" y="5324277"/>
                  <a:pt x="4294555" y="5324277"/>
                </a:cubicBezTo>
                <a:cubicBezTo>
                  <a:pt x="4161681" y="5324277"/>
                  <a:pt x="4161681" y="5267127"/>
                  <a:pt x="4028902" y="5267127"/>
                </a:cubicBezTo>
                <a:cubicBezTo>
                  <a:pt x="3896124" y="5267127"/>
                  <a:pt x="3896124" y="5324277"/>
                  <a:pt x="3763250" y="5324277"/>
                </a:cubicBezTo>
                <a:cubicBezTo>
                  <a:pt x="3630472" y="5324277"/>
                  <a:pt x="3630472" y="5267127"/>
                  <a:pt x="3497598" y="5267127"/>
                </a:cubicBezTo>
                <a:cubicBezTo>
                  <a:pt x="3364819" y="5267127"/>
                  <a:pt x="3364819" y="5324277"/>
                  <a:pt x="3231946" y="5324277"/>
                </a:cubicBezTo>
                <a:cubicBezTo>
                  <a:pt x="3099167" y="5324277"/>
                  <a:pt x="3099167" y="5267127"/>
                  <a:pt x="2966293" y="5267127"/>
                </a:cubicBezTo>
                <a:cubicBezTo>
                  <a:pt x="2833515" y="5267127"/>
                  <a:pt x="2833515" y="5324277"/>
                  <a:pt x="2700641" y="5324277"/>
                </a:cubicBezTo>
                <a:cubicBezTo>
                  <a:pt x="2567767" y="5324277"/>
                  <a:pt x="2567767" y="5267127"/>
                  <a:pt x="2434989" y="5267127"/>
                </a:cubicBezTo>
                <a:cubicBezTo>
                  <a:pt x="2302210" y="5267127"/>
                  <a:pt x="2302210" y="5324277"/>
                  <a:pt x="2169432" y="5324277"/>
                </a:cubicBezTo>
                <a:cubicBezTo>
                  <a:pt x="2036653" y="5324277"/>
                  <a:pt x="2036653" y="5267127"/>
                  <a:pt x="1903780" y="5267127"/>
                </a:cubicBezTo>
                <a:cubicBezTo>
                  <a:pt x="1771001" y="5267127"/>
                  <a:pt x="1771001" y="5324277"/>
                  <a:pt x="1638127" y="5324277"/>
                </a:cubicBezTo>
                <a:cubicBezTo>
                  <a:pt x="1505254" y="5324277"/>
                  <a:pt x="1505254" y="5267127"/>
                  <a:pt x="1372475" y="5267127"/>
                </a:cubicBezTo>
                <a:cubicBezTo>
                  <a:pt x="1239601" y="5267127"/>
                  <a:pt x="1239601" y="5324277"/>
                  <a:pt x="1106823" y="5324277"/>
                </a:cubicBezTo>
                <a:cubicBezTo>
                  <a:pt x="973949" y="5324277"/>
                  <a:pt x="973949" y="5267127"/>
                  <a:pt x="841171" y="5267127"/>
                </a:cubicBezTo>
                <a:cubicBezTo>
                  <a:pt x="708297" y="5267127"/>
                  <a:pt x="708297" y="5324277"/>
                  <a:pt x="575518" y="5324277"/>
                </a:cubicBezTo>
                <a:cubicBezTo>
                  <a:pt x="442645" y="5324277"/>
                  <a:pt x="442645" y="5267127"/>
                  <a:pt x="309771" y="5267127"/>
                </a:cubicBezTo>
                <a:cubicBezTo>
                  <a:pt x="176897" y="5267127"/>
                  <a:pt x="132606" y="5398762"/>
                  <a:pt x="26783" y="5318467"/>
                </a:cubicBezTo>
                <a:cubicBezTo>
                  <a:pt x="-53608" y="5257412"/>
                  <a:pt x="72598" y="5194832"/>
                  <a:pt x="72598" y="5093962"/>
                </a:cubicBezTo>
                <a:cubicBezTo>
                  <a:pt x="72598" y="4993093"/>
                  <a:pt x="15448" y="4993093"/>
                  <a:pt x="15448" y="4892223"/>
                </a:cubicBezTo>
                <a:cubicBezTo>
                  <a:pt x="15448" y="4791353"/>
                  <a:pt x="72598" y="4791353"/>
                  <a:pt x="72598" y="4690483"/>
                </a:cubicBezTo>
                <a:cubicBezTo>
                  <a:pt x="72598" y="4589614"/>
                  <a:pt x="15448" y="4589614"/>
                  <a:pt x="15448" y="4488744"/>
                </a:cubicBezTo>
                <a:cubicBezTo>
                  <a:pt x="15448" y="4387874"/>
                  <a:pt x="72598" y="4387874"/>
                  <a:pt x="72598" y="4286909"/>
                </a:cubicBezTo>
                <a:cubicBezTo>
                  <a:pt x="72598" y="4186039"/>
                  <a:pt x="15448" y="4186039"/>
                  <a:pt x="15448" y="4085074"/>
                </a:cubicBezTo>
                <a:cubicBezTo>
                  <a:pt x="15448" y="3984205"/>
                  <a:pt x="72598" y="3984205"/>
                  <a:pt x="72598" y="3883335"/>
                </a:cubicBezTo>
                <a:cubicBezTo>
                  <a:pt x="72598" y="3782465"/>
                  <a:pt x="15448" y="3782465"/>
                  <a:pt x="15448" y="3681595"/>
                </a:cubicBezTo>
                <a:cubicBezTo>
                  <a:pt x="15448" y="3580725"/>
                  <a:pt x="72598" y="3580725"/>
                  <a:pt x="72598" y="3479760"/>
                </a:cubicBezTo>
                <a:cubicBezTo>
                  <a:pt x="72598" y="3378891"/>
                  <a:pt x="15448" y="3378891"/>
                  <a:pt x="15448" y="3277926"/>
                </a:cubicBezTo>
                <a:cubicBezTo>
                  <a:pt x="15448" y="3177056"/>
                  <a:pt x="72598" y="3177056"/>
                  <a:pt x="72598" y="3076091"/>
                </a:cubicBezTo>
                <a:cubicBezTo>
                  <a:pt x="72598" y="2975221"/>
                  <a:pt x="15448" y="2975221"/>
                  <a:pt x="15448" y="2874256"/>
                </a:cubicBezTo>
                <a:cubicBezTo>
                  <a:pt x="15448" y="2773387"/>
                  <a:pt x="72598" y="2773387"/>
                  <a:pt x="72598" y="2672422"/>
                </a:cubicBezTo>
                <a:cubicBezTo>
                  <a:pt x="72598" y="2571552"/>
                  <a:pt x="15448" y="2571552"/>
                  <a:pt x="15448" y="2470587"/>
                </a:cubicBezTo>
                <a:cubicBezTo>
                  <a:pt x="15448" y="2369717"/>
                  <a:pt x="72598" y="2369717"/>
                  <a:pt x="72598" y="2268752"/>
                </a:cubicBezTo>
                <a:cubicBezTo>
                  <a:pt x="72598" y="2167882"/>
                  <a:pt x="15448" y="2167882"/>
                  <a:pt x="15448" y="2067012"/>
                </a:cubicBezTo>
                <a:cubicBezTo>
                  <a:pt x="15448" y="1966143"/>
                  <a:pt x="72598" y="1966143"/>
                  <a:pt x="72598" y="1865178"/>
                </a:cubicBezTo>
                <a:cubicBezTo>
                  <a:pt x="72598" y="1764308"/>
                  <a:pt x="15448" y="1764308"/>
                  <a:pt x="15448" y="1663438"/>
                </a:cubicBezTo>
                <a:cubicBezTo>
                  <a:pt x="15448" y="1562569"/>
                  <a:pt x="72598" y="1562569"/>
                  <a:pt x="72598" y="1461603"/>
                </a:cubicBezTo>
                <a:cubicBezTo>
                  <a:pt x="72598" y="1360734"/>
                  <a:pt x="15448" y="1360734"/>
                  <a:pt x="15448" y="1259769"/>
                </a:cubicBezTo>
                <a:cubicBezTo>
                  <a:pt x="15448" y="1158899"/>
                  <a:pt x="72598" y="1158899"/>
                  <a:pt x="72598" y="1057934"/>
                </a:cubicBezTo>
                <a:cubicBezTo>
                  <a:pt x="72598" y="956969"/>
                  <a:pt x="15448" y="956969"/>
                  <a:pt x="15448" y="856099"/>
                </a:cubicBezTo>
                <a:cubicBezTo>
                  <a:pt x="15448" y="755229"/>
                  <a:pt x="72598" y="755229"/>
                  <a:pt x="72598" y="654264"/>
                </a:cubicBezTo>
                <a:cubicBezTo>
                  <a:pt x="72598" y="553299"/>
                  <a:pt x="15448" y="553299"/>
                  <a:pt x="15448" y="452430"/>
                </a:cubicBezTo>
                <a:cubicBezTo>
                  <a:pt x="15448" y="351465"/>
                  <a:pt x="72598" y="351465"/>
                  <a:pt x="72598" y="250595"/>
                </a:cubicBezTo>
                <a:cubicBezTo>
                  <a:pt x="72598" y="149725"/>
                  <a:pt x="-53417" y="87051"/>
                  <a:pt x="26974" y="25995"/>
                </a:cubicBezTo>
                <a:cubicBezTo>
                  <a:pt x="132701" y="-54396"/>
                  <a:pt x="177088" y="77335"/>
                  <a:pt x="309866" y="77335"/>
                </a:cubicBezTo>
                <a:cubicBezTo>
                  <a:pt x="442645" y="77335"/>
                  <a:pt x="442645" y="20185"/>
                  <a:pt x="575518" y="20185"/>
                </a:cubicBezTo>
                <a:cubicBezTo>
                  <a:pt x="708297" y="20185"/>
                  <a:pt x="708297" y="77335"/>
                  <a:pt x="841075" y="77335"/>
                </a:cubicBezTo>
                <a:cubicBezTo>
                  <a:pt x="973854" y="77335"/>
                  <a:pt x="973854" y="20185"/>
                  <a:pt x="1106728" y="20185"/>
                </a:cubicBezTo>
                <a:cubicBezTo>
                  <a:pt x="1239506" y="20185"/>
                  <a:pt x="1239506" y="77335"/>
                  <a:pt x="1372380" y="77335"/>
                </a:cubicBezTo>
                <a:cubicBezTo>
                  <a:pt x="1505158" y="77335"/>
                  <a:pt x="1505158" y="20185"/>
                  <a:pt x="1638032" y="20185"/>
                </a:cubicBezTo>
                <a:cubicBezTo>
                  <a:pt x="1770811" y="20185"/>
                  <a:pt x="1770811" y="77335"/>
                  <a:pt x="1903684" y="77335"/>
                </a:cubicBezTo>
                <a:cubicBezTo>
                  <a:pt x="2036463" y="77335"/>
                  <a:pt x="2036463" y="20185"/>
                  <a:pt x="2169337" y="20185"/>
                </a:cubicBezTo>
                <a:cubicBezTo>
                  <a:pt x="2302115" y="20185"/>
                  <a:pt x="2302115" y="77335"/>
                  <a:pt x="2434989" y="77335"/>
                </a:cubicBezTo>
                <a:cubicBezTo>
                  <a:pt x="2567767" y="77335"/>
                  <a:pt x="2567767" y="20185"/>
                  <a:pt x="2700641" y="20185"/>
                </a:cubicBezTo>
                <a:cubicBezTo>
                  <a:pt x="2833515" y="20185"/>
                  <a:pt x="2833515" y="77335"/>
                  <a:pt x="2966293" y="77335"/>
                </a:cubicBezTo>
                <a:cubicBezTo>
                  <a:pt x="3099072" y="77335"/>
                  <a:pt x="3099072" y="20185"/>
                  <a:pt x="3231946" y="20185"/>
                </a:cubicBezTo>
                <a:cubicBezTo>
                  <a:pt x="3364724" y="20185"/>
                  <a:pt x="3364724" y="77335"/>
                  <a:pt x="3497598" y="77335"/>
                </a:cubicBezTo>
                <a:cubicBezTo>
                  <a:pt x="3630376" y="77335"/>
                  <a:pt x="3630376" y="20185"/>
                  <a:pt x="3763250" y="20185"/>
                </a:cubicBezTo>
                <a:cubicBezTo>
                  <a:pt x="3896029" y="20185"/>
                  <a:pt x="3896029" y="77335"/>
                  <a:pt x="4028902" y="77335"/>
                </a:cubicBezTo>
                <a:cubicBezTo>
                  <a:pt x="4161681" y="77335"/>
                  <a:pt x="4161681" y="20185"/>
                  <a:pt x="4294555" y="20185"/>
                </a:cubicBezTo>
                <a:cubicBezTo>
                  <a:pt x="4427428" y="20185"/>
                  <a:pt x="4427428" y="77335"/>
                  <a:pt x="4560207" y="77335"/>
                </a:cubicBezTo>
                <a:cubicBezTo>
                  <a:pt x="4692986" y="77335"/>
                  <a:pt x="4692986" y="20185"/>
                  <a:pt x="4825764" y="20185"/>
                </a:cubicBezTo>
                <a:cubicBezTo>
                  <a:pt x="4958543" y="20185"/>
                  <a:pt x="4958543" y="77335"/>
                  <a:pt x="5091416" y="77335"/>
                </a:cubicBezTo>
                <a:cubicBezTo>
                  <a:pt x="5224195" y="77335"/>
                  <a:pt x="5224195" y="20185"/>
                  <a:pt x="5357069" y="20185"/>
                </a:cubicBezTo>
                <a:cubicBezTo>
                  <a:pt x="5489942" y="20185"/>
                  <a:pt x="5489942" y="77335"/>
                  <a:pt x="5622721" y="77335"/>
                </a:cubicBezTo>
                <a:cubicBezTo>
                  <a:pt x="5755595" y="77335"/>
                  <a:pt x="5755595" y="20185"/>
                  <a:pt x="5888373" y="20185"/>
                </a:cubicBezTo>
                <a:cubicBezTo>
                  <a:pt x="6021247" y="20185"/>
                  <a:pt x="6021247" y="77335"/>
                  <a:pt x="6154025" y="77335"/>
                </a:cubicBezTo>
                <a:cubicBezTo>
                  <a:pt x="6286899" y="77335"/>
                  <a:pt x="6286899" y="20185"/>
                  <a:pt x="6419678" y="20185"/>
                </a:cubicBezTo>
                <a:cubicBezTo>
                  <a:pt x="6552551" y="20185"/>
                  <a:pt x="6552551" y="77335"/>
                  <a:pt x="6685425" y="77335"/>
                </a:cubicBezTo>
                <a:cubicBezTo>
                  <a:pt x="6818299" y="77335"/>
                  <a:pt x="6862590" y="-54300"/>
                  <a:pt x="6968413" y="25995"/>
                </a:cubicBezTo>
                <a:cubicBezTo>
                  <a:pt x="7048804" y="87051"/>
                  <a:pt x="6922598" y="149630"/>
                  <a:pt x="6922598" y="250500"/>
                </a:cubicBezTo>
                <a:cubicBezTo>
                  <a:pt x="6922598" y="351369"/>
                  <a:pt x="6979748" y="351369"/>
                  <a:pt x="6979748" y="452239"/>
                </a:cubicBezTo>
                <a:cubicBezTo>
                  <a:pt x="6979748" y="553109"/>
                  <a:pt x="6922598" y="553109"/>
                  <a:pt x="6922598" y="653979"/>
                </a:cubicBezTo>
                <a:cubicBezTo>
                  <a:pt x="6922598" y="754848"/>
                  <a:pt x="6979748" y="754848"/>
                  <a:pt x="6979748" y="855718"/>
                </a:cubicBezTo>
                <a:cubicBezTo>
                  <a:pt x="6979748" y="956588"/>
                  <a:pt x="6922598" y="956588"/>
                  <a:pt x="6922598" y="1057553"/>
                </a:cubicBezTo>
                <a:cubicBezTo>
                  <a:pt x="6922598" y="1158423"/>
                  <a:pt x="6979748" y="1158423"/>
                  <a:pt x="6979748" y="1259388"/>
                </a:cubicBezTo>
                <a:cubicBezTo>
                  <a:pt x="6979748" y="1360257"/>
                  <a:pt x="6922598" y="1360257"/>
                  <a:pt x="6922598" y="1461127"/>
                </a:cubicBezTo>
                <a:cubicBezTo>
                  <a:pt x="6922598" y="1561997"/>
                  <a:pt x="6979748" y="1561997"/>
                  <a:pt x="6979748" y="1662867"/>
                </a:cubicBezTo>
                <a:cubicBezTo>
                  <a:pt x="6979748" y="1763736"/>
                  <a:pt x="6922598" y="1763736"/>
                  <a:pt x="6922598" y="1864702"/>
                </a:cubicBezTo>
                <a:cubicBezTo>
                  <a:pt x="6922598" y="1965571"/>
                  <a:pt x="6979748" y="1965571"/>
                  <a:pt x="6979748" y="2066536"/>
                </a:cubicBezTo>
                <a:cubicBezTo>
                  <a:pt x="6979748" y="2167406"/>
                  <a:pt x="6922598" y="2167406"/>
                  <a:pt x="6922598" y="2268371"/>
                </a:cubicBezTo>
                <a:cubicBezTo>
                  <a:pt x="6922598" y="2369241"/>
                  <a:pt x="6979748" y="2369241"/>
                  <a:pt x="6979748" y="2470206"/>
                </a:cubicBezTo>
                <a:cubicBezTo>
                  <a:pt x="6979748" y="2571075"/>
                  <a:pt x="6922598" y="2571075"/>
                  <a:pt x="6922598" y="2672041"/>
                </a:cubicBezTo>
                <a:cubicBezTo>
                  <a:pt x="6922598" y="2772910"/>
                  <a:pt x="6979748" y="2772910"/>
                  <a:pt x="6979748" y="2873875"/>
                </a:cubicBezTo>
                <a:cubicBezTo>
                  <a:pt x="6979748" y="2974745"/>
                  <a:pt x="6922598" y="2974745"/>
                  <a:pt x="6922598" y="3075710"/>
                </a:cubicBezTo>
                <a:cubicBezTo>
                  <a:pt x="6922598" y="3176580"/>
                  <a:pt x="6979748" y="3176580"/>
                  <a:pt x="6979748" y="3277450"/>
                </a:cubicBezTo>
                <a:cubicBezTo>
                  <a:pt x="6979748" y="3378319"/>
                  <a:pt x="6922598" y="3378319"/>
                  <a:pt x="6922598" y="3479284"/>
                </a:cubicBezTo>
                <a:cubicBezTo>
                  <a:pt x="6922598" y="3580154"/>
                  <a:pt x="6979748" y="3580154"/>
                  <a:pt x="6979748" y="3681024"/>
                </a:cubicBezTo>
                <a:cubicBezTo>
                  <a:pt x="6979748" y="3781893"/>
                  <a:pt x="6922598" y="3781893"/>
                  <a:pt x="6922598" y="3882858"/>
                </a:cubicBezTo>
                <a:cubicBezTo>
                  <a:pt x="6922598" y="3983728"/>
                  <a:pt x="6979748" y="3983728"/>
                  <a:pt x="6979748" y="4084693"/>
                </a:cubicBezTo>
                <a:cubicBezTo>
                  <a:pt x="6979748" y="4185563"/>
                  <a:pt x="6922598" y="4185563"/>
                  <a:pt x="6922598" y="4286528"/>
                </a:cubicBezTo>
                <a:cubicBezTo>
                  <a:pt x="6922598" y="4387493"/>
                  <a:pt x="6979748" y="4387493"/>
                  <a:pt x="6979748" y="4488363"/>
                </a:cubicBezTo>
                <a:cubicBezTo>
                  <a:pt x="6979748" y="4589233"/>
                  <a:pt x="6922598" y="4589233"/>
                  <a:pt x="6922598" y="4690198"/>
                </a:cubicBezTo>
                <a:cubicBezTo>
                  <a:pt x="6922598" y="4791163"/>
                  <a:pt x="6979748" y="4791163"/>
                  <a:pt x="6979748" y="4892032"/>
                </a:cubicBezTo>
                <a:cubicBezTo>
                  <a:pt x="6979748" y="4992998"/>
                  <a:pt x="6897547" y="5003761"/>
                  <a:pt x="6923550" y="5101297"/>
                </a:cubicBezTo>
                <a:cubicBezTo>
                  <a:pt x="6954697" y="5218930"/>
                  <a:pt x="7048518" y="5257412"/>
                  <a:pt x="6968222" y="53184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" name="Google Shape;13;p2"/>
          <p:cNvSpPr txBox="1"/>
          <p:nvPr>
            <p:ph type="ctrTitle"/>
          </p:nvPr>
        </p:nvSpPr>
        <p:spPr>
          <a:xfrm>
            <a:off x="1257300" y="2777333"/>
            <a:ext cx="7543800" cy="1393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Font typeface="Cambria"/>
              <a:buNone/>
              <a:defRPr b="1" sz="8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257300" y="2401956"/>
            <a:ext cx="7543800" cy="4115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13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i="0" sz="1600"/>
            </a:lvl1pPr>
            <a:lvl2pPr lvl="1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267"/>
              <a:buNone/>
              <a:defRPr sz="2267"/>
            </a:lvl2pPr>
            <a:lvl3pPr lvl="2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/>
            </a:lvl3pPr>
            <a:lvl4pPr lvl="3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13"/>
              <a:buNone/>
              <a:defRPr sz="1813"/>
            </a:lvl4pPr>
            <a:lvl5pPr lvl="4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13"/>
              <a:buNone/>
              <a:defRPr sz="1813"/>
            </a:lvl5pPr>
            <a:lvl6pPr lvl="5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13"/>
              <a:buNone/>
              <a:defRPr sz="1813"/>
            </a:lvl6pPr>
            <a:lvl7pPr lvl="6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13"/>
              <a:buNone/>
              <a:defRPr sz="1813"/>
            </a:lvl7pPr>
            <a:lvl8pPr lvl="7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13"/>
              <a:buNone/>
              <a:defRPr sz="1813"/>
            </a:lvl8pPr>
            <a:lvl9pPr lvl="8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13"/>
              <a:buNone/>
              <a:defRPr sz="1813"/>
            </a:lvl9pPr>
          </a:lstStyle>
          <a:p/>
        </p:txBody>
      </p:sp>
      <p:sp>
        <p:nvSpPr>
          <p:cNvPr id="15" name="Google Shape;15;p2"/>
          <p:cNvSpPr txBox="1"/>
          <p:nvPr>
            <p:ph idx="2" type="body"/>
          </p:nvPr>
        </p:nvSpPr>
        <p:spPr>
          <a:xfrm>
            <a:off x="1257300" y="1202022"/>
            <a:ext cx="7543800" cy="560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133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800">
                <a:solidFill>
                  <a:schemeClr val="accent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42900" lvl="1" marL="914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6" name="Google Shape;16;p2"/>
          <p:cNvGrpSpPr/>
          <p:nvPr/>
        </p:nvGrpSpPr>
        <p:grpSpPr>
          <a:xfrm>
            <a:off x="1521488" y="6380849"/>
            <a:ext cx="7015424" cy="0"/>
            <a:chOff x="1386673" y="6089301"/>
            <a:chExt cx="7015424" cy="0"/>
          </a:xfrm>
        </p:grpSpPr>
        <p:cxnSp>
          <p:nvCxnSpPr>
            <p:cNvPr id="17" name="Google Shape;17;p2"/>
            <p:cNvCxnSpPr/>
            <p:nvPr/>
          </p:nvCxnSpPr>
          <p:spPr>
            <a:xfrm>
              <a:off x="1386673" y="6089301"/>
              <a:ext cx="2733151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5668946" y="6089301"/>
              <a:ext cx="2733151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9" name="Google Shape;19;p2"/>
          <p:cNvSpPr txBox="1"/>
          <p:nvPr>
            <p:ph idx="3" type="body"/>
          </p:nvPr>
        </p:nvSpPr>
        <p:spPr>
          <a:xfrm>
            <a:off x="1520825" y="4172948"/>
            <a:ext cx="7016087" cy="874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13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i="0" sz="1600"/>
            </a:lvl1pPr>
            <a:lvl2pPr indent="-342900" lvl="1" marL="914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228600" lvl="7" marL="3657600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/>
            </a:lvl8pPr>
            <a:lvl9pPr indent="-228600" lvl="8" marL="4114800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i="1" sz="1600"/>
            </a:lvl9pPr>
          </a:lstStyle>
          <a:p/>
        </p:txBody>
      </p:sp>
      <p:sp>
        <p:nvSpPr>
          <p:cNvPr id="20" name="Google Shape;20;p2"/>
          <p:cNvSpPr/>
          <p:nvPr>
            <p:ph idx="4" type="pic"/>
          </p:nvPr>
        </p:nvSpPr>
        <p:spPr>
          <a:xfrm>
            <a:off x="1846088" y="5944462"/>
            <a:ext cx="2121535" cy="304800"/>
          </a:xfrm>
          <a:prstGeom prst="rect">
            <a:avLst/>
          </a:prstGeom>
          <a:noFill/>
          <a:ln>
            <a:noFill/>
          </a:ln>
        </p:spPr>
      </p:sp>
      <p:sp>
        <p:nvSpPr>
          <p:cNvPr id="21" name="Google Shape;21;p2"/>
          <p:cNvSpPr txBox="1"/>
          <p:nvPr>
            <p:ph idx="5" type="body"/>
          </p:nvPr>
        </p:nvSpPr>
        <p:spPr>
          <a:xfrm>
            <a:off x="1520825" y="6455344"/>
            <a:ext cx="2733675" cy="614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1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42900" lvl="1" marL="914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6" type="body"/>
          </p:nvPr>
        </p:nvSpPr>
        <p:spPr>
          <a:xfrm>
            <a:off x="5803761" y="5945916"/>
            <a:ext cx="2733675" cy="407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13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342900" lvl="1" marL="914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7" type="body"/>
          </p:nvPr>
        </p:nvSpPr>
        <p:spPr>
          <a:xfrm>
            <a:off x="5803900" y="6455343"/>
            <a:ext cx="2733675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1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42900" lvl="1" marL="914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1515" y="413809"/>
            <a:ext cx="8675370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87"/>
              <a:buFont typeface="Cambria"/>
              <a:buNone/>
              <a:defRPr b="0" i="0" sz="4987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0085" lvl="0" marL="457200" marR="0" rtl="0" algn="l">
              <a:lnSpc>
                <a:spcPct val="90000"/>
              </a:lnSpc>
              <a:spcBef>
                <a:spcPts val="1133"/>
              </a:spcBef>
              <a:spcAft>
                <a:spcPts val="0"/>
              </a:spcAft>
              <a:buClr>
                <a:schemeClr val="dk1"/>
              </a:buClr>
              <a:buSzPts val="3173"/>
              <a:buFont typeface="Arial"/>
              <a:buChar char="•"/>
              <a:defRPr b="0" i="0" sz="3173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401320" lvl="1" marL="9144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720"/>
              <a:buFont typeface="Arial"/>
              <a:buChar char="•"/>
              <a:defRPr b="0" i="0" sz="272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72555" lvl="2" marL="13716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267"/>
              <a:buFont typeface="Arial"/>
              <a:buChar char="•"/>
              <a:defRPr b="0" i="0" sz="2267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58140" lvl="3" marL="18288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58140" lvl="4" marL="22860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58140" lvl="5" marL="27432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58140" lvl="6" marL="32004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58140" lvl="7" marL="36576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58140" lvl="8" marL="41148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91515" y="7203864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331845" y="7203864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7103745" y="7203864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type="ctrTitle"/>
          </p:nvPr>
        </p:nvSpPr>
        <p:spPr>
          <a:xfrm>
            <a:off x="1257300" y="2777333"/>
            <a:ext cx="7543800" cy="1393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Font typeface="Cambria"/>
              <a:buNone/>
            </a:pPr>
            <a:r>
              <a:rPr lang="en-US"/>
              <a:t>Neja Benjaree</a:t>
            </a:r>
            <a:endParaRPr/>
          </a:p>
        </p:txBody>
      </p:sp>
      <p:sp>
        <p:nvSpPr>
          <p:cNvPr id="29" name="Google Shape;29;p3"/>
          <p:cNvSpPr txBox="1"/>
          <p:nvPr>
            <p:ph idx="1" type="subTitle"/>
          </p:nvPr>
        </p:nvSpPr>
        <p:spPr>
          <a:xfrm>
            <a:off x="1257300" y="2401956"/>
            <a:ext cx="7543800" cy="4115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This certificate is awarded to</a:t>
            </a:r>
            <a:endParaRPr/>
          </a:p>
        </p:txBody>
      </p:sp>
      <p:sp>
        <p:nvSpPr>
          <p:cNvPr id="30" name="Google Shape;30;p3"/>
          <p:cNvSpPr txBox="1"/>
          <p:nvPr>
            <p:ph idx="2" type="body"/>
          </p:nvPr>
        </p:nvSpPr>
        <p:spPr>
          <a:xfrm>
            <a:off x="1257300" y="1202022"/>
            <a:ext cx="7543800" cy="560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/>
              <a:t>Employee Excellence Award</a:t>
            </a:r>
            <a:endParaRPr/>
          </a:p>
        </p:txBody>
      </p:sp>
      <p:sp>
        <p:nvSpPr>
          <p:cNvPr id="31" name="Google Shape;31;p3"/>
          <p:cNvSpPr txBox="1"/>
          <p:nvPr>
            <p:ph idx="3" type="body"/>
          </p:nvPr>
        </p:nvSpPr>
        <p:spPr>
          <a:xfrm>
            <a:off x="1520825" y="4172948"/>
            <a:ext cx="7016087" cy="874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for outstanding performance during the Fall Sales Sprint. We appreciate your hard work and celebrate your excellent accomplishment of “Most Deals Closed” during this event. </a:t>
            </a:r>
            <a:endParaRPr/>
          </a:p>
        </p:txBody>
      </p:sp>
      <p:pic>
        <p:nvPicPr>
          <p:cNvPr descr="Signature Placeholder" id="32" name="Google Shape;32;p3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6088" y="5944462"/>
            <a:ext cx="212153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"/>
          <p:cNvSpPr txBox="1"/>
          <p:nvPr>
            <p:ph idx="5" type="body"/>
          </p:nvPr>
        </p:nvSpPr>
        <p:spPr>
          <a:xfrm>
            <a:off x="1520825" y="6455344"/>
            <a:ext cx="2733675" cy="614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/>
              <a:t>Payton Davis, CMO</a:t>
            </a:r>
            <a:endParaRPr/>
          </a:p>
        </p:txBody>
      </p:sp>
      <p:sp>
        <p:nvSpPr>
          <p:cNvPr id="34" name="Google Shape;34;p3"/>
          <p:cNvSpPr txBox="1"/>
          <p:nvPr>
            <p:ph idx="6" type="body"/>
          </p:nvPr>
        </p:nvSpPr>
        <p:spPr>
          <a:xfrm>
            <a:off x="5803761" y="5945916"/>
            <a:ext cx="2733675" cy="407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January 4, 20XX</a:t>
            </a:r>
            <a:endParaRPr/>
          </a:p>
        </p:txBody>
      </p:sp>
      <p:sp>
        <p:nvSpPr>
          <p:cNvPr id="35" name="Google Shape;35;p3"/>
          <p:cNvSpPr txBox="1"/>
          <p:nvPr>
            <p:ph idx="7" type="body"/>
          </p:nvPr>
        </p:nvSpPr>
        <p:spPr>
          <a:xfrm>
            <a:off x="5803900" y="6455343"/>
            <a:ext cx="2733675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/>
              <a:t>Date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Employee Excellen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6A19A"/>
      </a:accent1>
      <a:accent2>
        <a:srgbClr val="FDFDFD"/>
      </a:accent2>
      <a:accent3>
        <a:srgbClr val="A5A5A5"/>
      </a:accent3>
      <a:accent4>
        <a:srgbClr val="B85C7D"/>
      </a:accent4>
      <a:accent5>
        <a:srgbClr val="E26E26"/>
      </a:accent5>
      <a:accent6>
        <a:srgbClr val="396293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