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Inter"/>
      <p:regular r:id="rId37"/>
      <p:bold r:id="rId38"/>
    </p:embeddedFont>
    <p:embeddedFont>
      <p:font typeface="Chelsea Market"/>
      <p:regular r:id="rId39"/>
    </p:embeddedFont>
    <p:embeddedFont>
      <p:font typeface="Poppi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i5P5fMnPcyMYegTpisfqHYyNUA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slide" Target="slides/slide16.xml"/><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PoppinsSemiBold-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ChelseaMarket-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c8fbf170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c8fbf170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c8fbf170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6c8fbf1703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6c8fbf1703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6c8fbf1703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6c8fbf1703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26c8fbf1703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26c8fbf1703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c8fbf1703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6c8fbf1703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6c8fbf1703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6c8fbf1703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6c8fbf1703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6c8fbf1703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6c8fbf1703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6c8fbf1703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6c8fbf1703_0_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6c8fbf1703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26c8fbf1703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26c8fbf1703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6c8fbf1703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6c8fbf1703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26c8fbf1703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6c8fbf1703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6c8fbf1703_0_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6c8fbf1703_0_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6c8fbf1703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6c8fbf1703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6c8fbf1703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6c8fbf1703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26c8fbf1703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26c8fbf1703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g26c8fbf1703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g26c8fbf1703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g26c8fbf1703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6c8fbf1703_0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26c8fbf1703_0_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26c8fbf1703_0_5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6c8fbf1703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6c8fbf1703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26c8fbf1703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6c8fbf1703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6c8fbf1703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26c8fbf1703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6c8fbf1703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26c8fbf1703_0_6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26c8fbf1703_0_6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6c8fbf1703_0_6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26c8fbf1703_0_6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g26c8fbf1703_0_6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26c8fbf1703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g26c8fbf1703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g26c8fbf1703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6c8fbf1703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26c8fbf1703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26c8fbf1703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c8fbf1703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26c8fbf1703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26c8fbf1703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6c8fbf1703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6c8fbf1703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6c8fbf1703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c8fbf1703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26c8fbf1703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6c8fbf1703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c8fbf1703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6c8fbf1703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6c8fbf1703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6c8fbf1703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6c8fbf1703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6c8fbf1703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44.png"/><Relationship Id="rId10" Type="http://schemas.openxmlformats.org/officeDocument/2006/relationships/image" Target="../media/image2.png"/><Relationship Id="rId9"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8.png"/><Relationship Id="rId5" Type="http://schemas.openxmlformats.org/officeDocument/2006/relationships/image" Target="../media/image34.png"/><Relationship Id="rId6" Type="http://schemas.openxmlformats.org/officeDocument/2006/relationships/image" Target="../media/image93.png"/><Relationship Id="rId7" Type="http://schemas.openxmlformats.org/officeDocument/2006/relationships/image" Target="../media/image23.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20" Type="http://schemas.openxmlformats.org/officeDocument/2006/relationships/image" Target="../media/image104.png"/><Relationship Id="rId11" Type="http://schemas.openxmlformats.org/officeDocument/2006/relationships/image" Target="../media/image98.png"/><Relationship Id="rId22" Type="http://schemas.openxmlformats.org/officeDocument/2006/relationships/image" Target="../media/image151.png"/><Relationship Id="rId10" Type="http://schemas.openxmlformats.org/officeDocument/2006/relationships/image" Target="../media/image121.png"/><Relationship Id="rId21" Type="http://schemas.openxmlformats.org/officeDocument/2006/relationships/image" Target="../media/image138.png"/><Relationship Id="rId13" Type="http://schemas.openxmlformats.org/officeDocument/2006/relationships/image" Target="../media/image99.png"/><Relationship Id="rId12"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15" Type="http://schemas.openxmlformats.org/officeDocument/2006/relationships/image" Target="../media/image117.png"/><Relationship Id="rId14" Type="http://schemas.openxmlformats.org/officeDocument/2006/relationships/image" Target="../media/image100.png"/><Relationship Id="rId17" Type="http://schemas.openxmlformats.org/officeDocument/2006/relationships/image" Target="../media/image125.png"/><Relationship Id="rId16" Type="http://schemas.openxmlformats.org/officeDocument/2006/relationships/image" Target="../media/image143.png"/><Relationship Id="rId5" Type="http://schemas.openxmlformats.org/officeDocument/2006/relationships/image" Target="../media/image55.png"/><Relationship Id="rId19" Type="http://schemas.openxmlformats.org/officeDocument/2006/relationships/image" Target="../media/image155.png"/><Relationship Id="rId6" Type="http://schemas.openxmlformats.org/officeDocument/2006/relationships/image" Target="../media/image16.png"/><Relationship Id="rId18" Type="http://schemas.openxmlformats.org/officeDocument/2006/relationships/image" Target="../media/image170.png"/><Relationship Id="rId7" Type="http://schemas.openxmlformats.org/officeDocument/2006/relationships/image" Target="../media/image3.png"/><Relationship Id="rId8" Type="http://schemas.openxmlformats.org/officeDocument/2006/relationships/image" Target="../media/image30.png"/></Relationships>
</file>

<file path=ppt/slides/_rels/slide12.xml.rels><?xml version="1.0" encoding="UTF-8" standalone="yes"?><Relationships xmlns="http://schemas.openxmlformats.org/package/2006/relationships"><Relationship Id="rId11" Type="http://schemas.openxmlformats.org/officeDocument/2006/relationships/image" Target="../media/image114.png"/><Relationship Id="rId10" Type="http://schemas.openxmlformats.org/officeDocument/2006/relationships/image" Target="../media/image16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png"/></Relationships>
</file>

<file path=ppt/slides/_rels/slide13.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81.png"/><Relationship Id="rId7" Type="http://schemas.openxmlformats.org/officeDocument/2006/relationships/image" Target="../media/image7.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16.png"/><Relationship Id="rId7" Type="http://schemas.openxmlformats.org/officeDocument/2006/relationships/image" Target="../media/image3.png"/><Relationship Id="rId8" Type="http://schemas.openxmlformats.org/officeDocument/2006/relationships/image" Target="../media/image30.png"/></Relationships>
</file>

<file path=ppt/slides/_rels/slide15.xml.rels><?xml version="1.0" encoding="UTF-8" standalone="yes"?><Relationships xmlns="http://schemas.openxmlformats.org/package/2006/relationships"><Relationship Id="rId20" Type="http://schemas.openxmlformats.org/officeDocument/2006/relationships/image" Target="../media/image146.png"/><Relationship Id="rId22" Type="http://schemas.openxmlformats.org/officeDocument/2006/relationships/image" Target="../media/image150.png"/><Relationship Id="rId21" Type="http://schemas.openxmlformats.org/officeDocument/2006/relationships/image" Target="../media/image149.png"/><Relationship Id="rId24" Type="http://schemas.openxmlformats.org/officeDocument/2006/relationships/image" Target="../media/image160.png"/><Relationship Id="rId23" Type="http://schemas.openxmlformats.org/officeDocument/2006/relationships/image" Target="../media/image15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142.png"/><Relationship Id="rId26" Type="http://schemas.openxmlformats.org/officeDocument/2006/relationships/image" Target="../media/image157.png"/><Relationship Id="rId25" Type="http://schemas.openxmlformats.org/officeDocument/2006/relationships/image" Target="../media/image152.png"/><Relationship Id="rId28" Type="http://schemas.openxmlformats.org/officeDocument/2006/relationships/image" Target="../media/image159.png"/><Relationship Id="rId27" Type="http://schemas.openxmlformats.org/officeDocument/2006/relationships/image" Target="../media/image173.png"/><Relationship Id="rId5" Type="http://schemas.openxmlformats.org/officeDocument/2006/relationships/image" Target="../media/image34.png"/><Relationship Id="rId6" Type="http://schemas.openxmlformats.org/officeDocument/2006/relationships/image" Target="../media/image93.png"/><Relationship Id="rId29" Type="http://schemas.openxmlformats.org/officeDocument/2006/relationships/image" Target="../media/image161.png"/><Relationship Id="rId7" Type="http://schemas.openxmlformats.org/officeDocument/2006/relationships/image" Target="../media/image23.png"/><Relationship Id="rId8" Type="http://schemas.openxmlformats.org/officeDocument/2006/relationships/image" Target="../media/image8.png"/><Relationship Id="rId31" Type="http://schemas.openxmlformats.org/officeDocument/2006/relationships/image" Target="../media/image202.png"/><Relationship Id="rId30" Type="http://schemas.openxmlformats.org/officeDocument/2006/relationships/image" Target="../media/image168.png"/><Relationship Id="rId11" Type="http://schemas.openxmlformats.org/officeDocument/2006/relationships/image" Target="../media/image245.png"/><Relationship Id="rId10" Type="http://schemas.openxmlformats.org/officeDocument/2006/relationships/image" Target="../media/image163.png"/><Relationship Id="rId32" Type="http://schemas.openxmlformats.org/officeDocument/2006/relationships/image" Target="../media/image166.png"/><Relationship Id="rId13" Type="http://schemas.openxmlformats.org/officeDocument/2006/relationships/image" Target="../media/image158.png"/><Relationship Id="rId12" Type="http://schemas.openxmlformats.org/officeDocument/2006/relationships/image" Target="../media/image148.png"/><Relationship Id="rId15" Type="http://schemas.openxmlformats.org/officeDocument/2006/relationships/image" Target="../media/image153.png"/><Relationship Id="rId14" Type="http://schemas.openxmlformats.org/officeDocument/2006/relationships/image" Target="../media/image141.png"/><Relationship Id="rId17" Type="http://schemas.openxmlformats.org/officeDocument/2006/relationships/image" Target="../media/image156.png"/><Relationship Id="rId16" Type="http://schemas.openxmlformats.org/officeDocument/2006/relationships/image" Target="../media/image147.png"/><Relationship Id="rId19" Type="http://schemas.openxmlformats.org/officeDocument/2006/relationships/image" Target="../media/image145.png"/><Relationship Id="rId18" Type="http://schemas.openxmlformats.org/officeDocument/2006/relationships/image" Target="../media/image1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png"/><Relationship Id="rId11" Type="http://schemas.openxmlformats.org/officeDocument/2006/relationships/image" Target="../media/image230.png"/><Relationship Id="rId10" Type="http://schemas.openxmlformats.org/officeDocument/2006/relationships/image" Target="../media/image2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16.png"/><Relationship Id="rId7" Type="http://schemas.openxmlformats.org/officeDocument/2006/relationships/image" Target="../media/image3.png"/><Relationship Id="rId8" Type="http://schemas.openxmlformats.org/officeDocument/2006/relationships/image" Target="../media/image30.png"/><Relationship Id="rId11" Type="http://schemas.openxmlformats.org/officeDocument/2006/relationships/image" Target="../media/image199.png"/><Relationship Id="rId10" Type="http://schemas.openxmlformats.org/officeDocument/2006/relationships/image" Target="../media/image2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223.png"/><Relationship Id="rId5" Type="http://schemas.openxmlformats.org/officeDocument/2006/relationships/image" Target="../media/image34.png"/><Relationship Id="rId6" Type="http://schemas.openxmlformats.org/officeDocument/2006/relationships/image" Target="../media/image93.png"/><Relationship Id="rId7" Type="http://schemas.openxmlformats.org/officeDocument/2006/relationships/image" Target="../media/image23.png"/><Relationship Id="rId8" Type="http://schemas.openxmlformats.org/officeDocument/2006/relationships/image" Target="../media/image8.png"/><Relationship Id="rId10" Type="http://schemas.openxmlformats.org/officeDocument/2006/relationships/image" Target="../media/image2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0.png"/><Relationship Id="rId10" Type="http://schemas.openxmlformats.org/officeDocument/2006/relationships/image" Target="../media/image8.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81.png"/><Relationship Id="rId7" Type="http://schemas.openxmlformats.org/officeDocument/2006/relationships/image" Target="../media/image7.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png"/><Relationship Id="rId10" Type="http://schemas.openxmlformats.org/officeDocument/2006/relationships/image" Target="../media/image2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16.png"/><Relationship Id="rId7" Type="http://schemas.openxmlformats.org/officeDocument/2006/relationships/image" Target="../media/image3.png"/><Relationship Id="rId8" Type="http://schemas.openxmlformats.org/officeDocument/2006/relationships/image" Target="../media/image30.png"/><Relationship Id="rId10" Type="http://schemas.openxmlformats.org/officeDocument/2006/relationships/image" Target="../media/image2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249.png"/><Relationship Id="rId5" Type="http://schemas.openxmlformats.org/officeDocument/2006/relationships/image" Target="../media/image34.png"/><Relationship Id="rId6" Type="http://schemas.openxmlformats.org/officeDocument/2006/relationships/image" Target="../media/image93.png"/><Relationship Id="rId7" Type="http://schemas.openxmlformats.org/officeDocument/2006/relationships/image" Target="../media/image23.png"/><Relationship Id="rId8" Type="http://schemas.openxmlformats.org/officeDocument/2006/relationships/image" Target="../media/image8.png"/><Relationship Id="rId11" Type="http://schemas.openxmlformats.org/officeDocument/2006/relationships/image" Target="../media/image225.png"/><Relationship Id="rId10" Type="http://schemas.openxmlformats.org/officeDocument/2006/relationships/image" Target="../media/image1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png"/><Relationship Id="rId11" Type="http://schemas.openxmlformats.org/officeDocument/2006/relationships/image" Target="../media/image247.png"/><Relationship Id="rId10" Type="http://schemas.openxmlformats.org/officeDocument/2006/relationships/image" Target="../media/image253.png"/><Relationship Id="rId12" Type="http://schemas.openxmlformats.org/officeDocument/2006/relationships/image" Target="../media/image2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81.png"/><Relationship Id="rId7" Type="http://schemas.openxmlformats.org/officeDocument/2006/relationships/image" Target="../media/image244.png"/><Relationship Id="rId8" Type="http://schemas.openxmlformats.org/officeDocument/2006/relationships/image" Target="../media/image11.png"/><Relationship Id="rId11" Type="http://schemas.openxmlformats.org/officeDocument/2006/relationships/hyperlink" Target="https://unsplash.com/" TargetMode="External"/><Relationship Id="rId10" Type="http://schemas.openxmlformats.org/officeDocument/2006/relationships/image" Target="../media/image8.png"/><Relationship Id="rId12" Type="http://schemas.openxmlformats.org/officeDocument/2006/relationships/image" Target="../media/image2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5.png"/><Relationship Id="rId10" Type="http://schemas.openxmlformats.org/officeDocument/2006/relationships/image" Target="../media/image8.png"/><Relationship Id="rId9" Type="http://schemas.openxmlformats.org/officeDocument/2006/relationships/image" Target="../media/image30.png"/><Relationship Id="rId5" Type="http://schemas.openxmlformats.org/officeDocument/2006/relationships/image" Target="../media/image44.png"/><Relationship Id="rId6" Type="http://schemas.openxmlformats.org/officeDocument/2006/relationships/image" Target="../media/image55.png"/><Relationship Id="rId7" Type="http://schemas.openxmlformats.org/officeDocument/2006/relationships/image" Target="../media/image16.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image" Target="../media/image34.png"/><Relationship Id="rId6" Type="http://schemas.openxmlformats.org/officeDocument/2006/relationships/image" Target="../media/image93.png"/><Relationship Id="rId7" Type="http://schemas.openxmlformats.org/officeDocument/2006/relationships/image" Target="../media/image23.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44.png"/><Relationship Id="rId11" Type="http://schemas.openxmlformats.org/officeDocument/2006/relationships/image" Target="../media/image39.png"/><Relationship Id="rId10" Type="http://schemas.openxmlformats.org/officeDocument/2006/relationships/image" Target="../media/image87.png"/><Relationship Id="rId12" Type="http://schemas.openxmlformats.org/officeDocument/2006/relationships/image" Target="../media/image40.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2.png"/><Relationship Id="rId7" Type="http://schemas.openxmlformats.org/officeDocument/2006/relationships/image" Target="../media/image2.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46.png"/><Relationship Id="rId13" Type="http://schemas.openxmlformats.org/officeDocument/2006/relationships/image" Target="../media/image52.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16.png"/><Relationship Id="rId7" Type="http://schemas.openxmlformats.org/officeDocument/2006/relationships/image" Target="../media/image3.png"/><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81.png"/><Relationship Id="rId7" Type="http://schemas.openxmlformats.org/officeDocument/2006/relationships/image" Target="../media/image7.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111.png"/><Relationship Id="rId5" Type="http://schemas.openxmlformats.org/officeDocument/2006/relationships/image" Target="../media/image34.png"/><Relationship Id="rId6" Type="http://schemas.openxmlformats.org/officeDocument/2006/relationships/image" Target="../media/image93.png"/><Relationship Id="rId7" Type="http://schemas.openxmlformats.org/officeDocument/2006/relationships/image" Target="../media/image23.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112.png"/><Relationship Id="rId12"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15" name="Shape 15"/>
        <p:cNvGrpSpPr/>
        <p:nvPr/>
      </p:nvGrpSpPr>
      <p:grpSpPr>
        <a:xfrm>
          <a:off x="0" y="0"/>
          <a:ext cx="0" cy="0"/>
          <a:chOff x="0" y="0"/>
          <a:chExt cx="0" cy="0"/>
        </a:xfrm>
      </p:grpSpPr>
      <p:pic>
        <p:nvPicPr>
          <p:cNvPr descr=" " id="16" name="Google Shape;16;g26c8fbf1703_0_0"/>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17" name="Google Shape;17;g26c8fbf1703_0_0"/>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8" name="Google Shape;18;g26c8fbf1703_0_0"/>
          <p:cNvPicPr preferRelativeResize="0"/>
          <p:nvPr/>
        </p:nvPicPr>
        <p:blipFill rotWithShape="1">
          <a:blip r:embed="rId5">
            <a:alphaModFix/>
          </a:blip>
          <a:srcRect b="0" l="0" r="0" t="0"/>
          <a:stretch/>
        </p:blipFill>
        <p:spPr>
          <a:xfrm>
            <a:off x="0" y="8597900"/>
            <a:ext cx="3950194" cy="5118100"/>
          </a:xfrm>
          <a:prstGeom prst="rect">
            <a:avLst/>
          </a:prstGeom>
          <a:noFill/>
          <a:ln>
            <a:noFill/>
          </a:ln>
        </p:spPr>
      </p:pic>
      <p:pic>
        <p:nvPicPr>
          <p:cNvPr descr=" " id="19" name="Google Shape;19;g26c8fbf1703_0_0"/>
          <p:cNvPicPr preferRelativeResize="0"/>
          <p:nvPr/>
        </p:nvPicPr>
        <p:blipFill rotWithShape="1">
          <a:blip r:embed="rId6">
            <a:alphaModFix/>
          </a:blip>
          <a:srcRect b="0" l="0" r="0" t="0"/>
          <a:stretch/>
        </p:blipFill>
        <p:spPr>
          <a:xfrm>
            <a:off x="20491627" y="8259970"/>
            <a:ext cx="3895421" cy="5456030"/>
          </a:xfrm>
          <a:prstGeom prst="rect">
            <a:avLst/>
          </a:prstGeom>
          <a:noFill/>
          <a:ln>
            <a:noFill/>
          </a:ln>
        </p:spPr>
      </p:pic>
      <p:pic>
        <p:nvPicPr>
          <p:cNvPr descr=" " id="20" name="Google Shape;20;g26c8fbf1703_0_0"/>
          <p:cNvPicPr preferRelativeResize="0"/>
          <p:nvPr/>
        </p:nvPicPr>
        <p:blipFill rotWithShape="1">
          <a:blip r:embed="rId7">
            <a:alphaModFix/>
          </a:blip>
          <a:srcRect b="0" l="0" r="0" t="0"/>
          <a:stretch/>
        </p:blipFill>
        <p:spPr>
          <a:xfrm>
            <a:off x="18430003" y="622300"/>
            <a:ext cx="3886686" cy="1803400"/>
          </a:xfrm>
          <a:prstGeom prst="rect">
            <a:avLst/>
          </a:prstGeom>
          <a:noFill/>
          <a:ln>
            <a:noFill/>
          </a:ln>
        </p:spPr>
      </p:pic>
      <p:sp>
        <p:nvSpPr>
          <p:cNvPr id="21" name="Google Shape;21;g26c8fbf1703_0_0"/>
          <p:cNvSpPr/>
          <p:nvPr/>
        </p:nvSpPr>
        <p:spPr>
          <a:xfrm>
            <a:off x="12917514" y="2667000"/>
            <a:ext cx="10796400" cy="673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33000"/>
              <a:buFont typeface="Chelsea Market"/>
              <a:buNone/>
            </a:pPr>
            <a:r>
              <a:rPr b="0" i="0" lang="en-US" sz="33000" u="none" cap="none" strike="noStrike">
                <a:solidFill>
                  <a:srgbClr val="1E6859"/>
                </a:solidFill>
                <a:latin typeface="Chelsea Market"/>
                <a:ea typeface="Chelsea Market"/>
                <a:cs typeface="Chelsea Market"/>
                <a:sym typeface="Chelsea Market"/>
              </a:rPr>
              <a:t>Frog</a:t>
            </a:r>
            <a:endParaRPr b="0" i="0" sz="33000" u="none" cap="none" strike="noStrike">
              <a:solidFill>
                <a:schemeClr val="dk1"/>
              </a:solidFill>
              <a:latin typeface="Calibri"/>
              <a:ea typeface="Calibri"/>
              <a:cs typeface="Calibri"/>
              <a:sym typeface="Calibri"/>
            </a:endParaRPr>
          </a:p>
        </p:txBody>
      </p:sp>
      <p:sp>
        <p:nvSpPr>
          <p:cNvPr id="22" name="Google Shape;22;g26c8fbf1703_0_0"/>
          <p:cNvSpPr/>
          <p:nvPr/>
        </p:nvSpPr>
        <p:spPr>
          <a:xfrm>
            <a:off x="12917514" y="8077200"/>
            <a:ext cx="94035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3" name="Google Shape;23;g26c8fbf1703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6c8fbf1703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 name="Google Shape;25;g26c8fbf1703_0_0"/>
          <p:cNvPicPr preferRelativeResize="0"/>
          <p:nvPr/>
        </p:nvPicPr>
        <p:blipFill rotWithShape="1">
          <a:blip r:embed="rId9">
            <a:alphaModFix/>
          </a:blip>
          <a:srcRect b="0" l="0" r="0" t="0"/>
          <a:stretch/>
        </p:blipFill>
        <p:spPr>
          <a:xfrm>
            <a:off x="559851" y="1587500"/>
            <a:ext cx="11787073" cy="10541000"/>
          </a:xfrm>
          <a:prstGeom prst="rect">
            <a:avLst/>
          </a:prstGeom>
          <a:noFill/>
          <a:ln>
            <a:noFill/>
          </a:ln>
        </p:spPr>
      </p:pic>
      <p:pic>
        <p:nvPicPr>
          <p:cNvPr descr=" " id="26" name="Google Shape;26;g26c8fbf1703_0_0"/>
          <p:cNvPicPr preferRelativeResize="0"/>
          <p:nvPr/>
        </p:nvPicPr>
        <p:blipFill rotWithShape="1">
          <a:blip r:embed="rId10">
            <a:alphaModFix/>
          </a:blip>
          <a:srcRect b="0" l="0" r="0" t="0"/>
          <a:stretch/>
        </p:blipFill>
        <p:spPr>
          <a:xfrm>
            <a:off x="322939" y="317500"/>
            <a:ext cx="5207651" cy="2413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240" name="Shape 240"/>
        <p:cNvGrpSpPr/>
        <p:nvPr/>
      </p:nvGrpSpPr>
      <p:grpSpPr>
        <a:xfrm>
          <a:off x="0" y="0"/>
          <a:ext cx="0" cy="0"/>
          <a:chOff x="0" y="0"/>
          <a:chExt cx="0" cy="0"/>
        </a:xfrm>
      </p:grpSpPr>
      <p:pic>
        <p:nvPicPr>
          <p:cNvPr descr=" " id="241" name="Google Shape;241;g26c8fbf1703_0_216"/>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242" name="Google Shape;242;g26c8fbf1703_0_21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243" name="Google Shape;243;g26c8fbf1703_0_216"/>
          <p:cNvPicPr preferRelativeResize="0"/>
          <p:nvPr/>
        </p:nvPicPr>
        <p:blipFill rotWithShape="1">
          <a:blip r:embed="rId5">
            <a:alphaModFix/>
          </a:blip>
          <a:srcRect b="0" l="0" r="0" t="0"/>
          <a:stretch/>
        </p:blipFill>
        <p:spPr>
          <a:xfrm>
            <a:off x="20373346" y="8051800"/>
            <a:ext cx="4013702" cy="5664200"/>
          </a:xfrm>
          <a:prstGeom prst="rect">
            <a:avLst/>
          </a:prstGeom>
          <a:noFill/>
          <a:ln>
            <a:noFill/>
          </a:ln>
        </p:spPr>
      </p:pic>
      <p:pic>
        <p:nvPicPr>
          <p:cNvPr descr=" " id="244" name="Google Shape;244;g26c8fbf1703_0_216"/>
          <p:cNvPicPr preferRelativeResize="0"/>
          <p:nvPr/>
        </p:nvPicPr>
        <p:blipFill rotWithShape="1">
          <a:blip r:embed="rId6">
            <a:alphaModFix/>
          </a:blip>
          <a:srcRect b="0" l="0" r="0" t="0"/>
          <a:stretch/>
        </p:blipFill>
        <p:spPr>
          <a:xfrm>
            <a:off x="0" y="7772400"/>
            <a:ext cx="5169546" cy="5943600"/>
          </a:xfrm>
          <a:prstGeom prst="rect">
            <a:avLst/>
          </a:prstGeom>
          <a:noFill/>
          <a:ln>
            <a:noFill/>
          </a:ln>
        </p:spPr>
      </p:pic>
      <p:pic>
        <p:nvPicPr>
          <p:cNvPr descr=" " id="245" name="Google Shape;245;g26c8fbf1703_0_216"/>
          <p:cNvPicPr preferRelativeResize="0"/>
          <p:nvPr/>
        </p:nvPicPr>
        <p:blipFill rotWithShape="1">
          <a:blip r:embed="rId7">
            <a:alphaModFix/>
          </a:blip>
          <a:srcRect b="0" l="0" r="0" t="0"/>
          <a:stretch/>
        </p:blipFill>
        <p:spPr>
          <a:xfrm>
            <a:off x="19547743" y="2832100"/>
            <a:ext cx="3061083" cy="1422400"/>
          </a:xfrm>
          <a:prstGeom prst="rect">
            <a:avLst/>
          </a:prstGeom>
          <a:noFill/>
          <a:ln>
            <a:noFill/>
          </a:ln>
        </p:spPr>
      </p:pic>
      <p:pic>
        <p:nvPicPr>
          <p:cNvPr descr=" " id="246" name="Google Shape;246;g26c8fbf1703_0_216"/>
          <p:cNvPicPr preferRelativeResize="0"/>
          <p:nvPr/>
        </p:nvPicPr>
        <p:blipFill rotWithShape="1">
          <a:blip r:embed="rId7">
            <a:alphaModFix/>
          </a:blip>
          <a:srcRect b="0" l="0" r="0" t="0"/>
          <a:stretch/>
        </p:blipFill>
        <p:spPr>
          <a:xfrm>
            <a:off x="12117314" y="952500"/>
            <a:ext cx="3061083" cy="1422400"/>
          </a:xfrm>
          <a:prstGeom prst="rect">
            <a:avLst/>
          </a:prstGeom>
          <a:noFill/>
          <a:ln>
            <a:noFill/>
          </a:ln>
        </p:spPr>
      </p:pic>
      <p:pic>
        <p:nvPicPr>
          <p:cNvPr descr=" " id="247" name="Google Shape;247;g26c8fbf1703_0_216"/>
          <p:cNvPicPr preferRelativeResize="0"/>
          <p:nvPr/>
        </p:nvPicPr>
        <p:blipFill rotWithShape="1">
          <a:blip r:embed="rId7">
            <a:alphaModFix/>
          </a:blip>
          <a:srcRect b="0" l="0" r="0" t="0"/>
          <a:stretch/>
        </p:blipFill>
        <p:spPr>
          <a:xfrm>
            <a:off x="939917" y="2374900"/>
            <a:ext cx="3061083" cy="1422400"/>
          </a:xfrm>
          <a:prstGeom prst="rect">
            <a:avLst/>
          </a:prstGeom>
          <a:noFill/>
          <a:ln>
            <a:noFill/>
          </a:ln>
        </p:spPr>
      </p:pic>
      <p:sp>
        <p:nvSpPr>
          <p:cNvPr id="248" name="Google Shape;248;g26c8fbf1703_0_2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6c8fbf1703_0_2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50" name="Google Shape;250;g26c8fbf1703_0_216"/>
          <p:cNvSpPr/>
          <p:nvPr/>
        </p:nvSpPr>
        <p:spPr>
          <a:xfrm>
            <a:off x="9107038" y="469900"/>
            <a:ext cx="6486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Pricing Plan</a:t>
            </a:r>
            <a:endParaRPr b="0" i="0" sz="8000" u="none" cap="none" strike="noStrike">
              <a:solidFill>
                <a:schemeClr val="dk1"/>
              </a:solidFill>
              <a:latin typeface="Calibri"/>
              <a:ea typeface="Calibri"/>
              <a:cs typeface="Calibri"/>
              <a:sym typeface="Calibri"/>
            </a:endParaRPr>
          </a:p>
        </p:txBody>
      </p:sp>
      <p:sp>
        <p:nvSpPr>
          <p:cNvPr id="251" name="Google Shape;251;g26c8fbf1703_0_216"/>
          <p:cNvSpPr/>
          <p:nvPr/>
        </p:nvSpPr>
        <p:spPr>
          <a:xfrm>
            <a:off x="1778222" y="2489200"/>
            <a:ext cx="20843400" cy="1022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c8fbf1703_0_216"/>
          <p:cNvSpPr/>
          <p:nvPr/>
        </p:nvSpPr>
        <p:spPr>
          <a:xfrm>
            <a:off x="1778222" y="2489200"/>
            <a:ext cx="6439800" cy="10223400"/>
          </a:xfrm>
          <a:prstGeom prst="roundRect">
            <a:avLst>
              <a:gd fmla="val 3124" name="adj"/>
            </a:avLst>
          </a:prstGeom>
          <a:noFill/>
          <a:ln cap="flat" cmpd="sng" w="12700">
            <a:solidFill>
              <a:srgbClr val="0F3D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6c8fbf1703_0_216"/>
          <p:cNvPicPr preferRelativeResize="0"/>
          <p:nvPr/>
        </p:nvPicPr>
        <p:blipFill rotWithShape="1">
          <a:blip r:embed="rId9">
            <a:alphaModFix/>
          </a:blip>
          <a:srcRect b="0" l="0" r="0" t="0"/>
          <a:stretch/>
        </p:blipFill>
        <p:spPr>
          <a:xfrm>
            <a:off x="4156036" y="2946400"/>
            <a:ext cx="1684074" cy="1562100"/>
          </a:xfrm>
          <a:prstGeom prst="rect">
            <a:avLst/>
          </a:prstGeom>
          <a:noFill/>
          <a:ln>
            <a:noFill/>
          </a:ln>
        </p:spPr>
      </p:pic>
      <p:sp>
        <p:nvSpPr>
          <p:cNvPr id="254" name="Google Shape;254;g26c8fbf1703_0_216"/>
          <p:cNvSpPr/>
          <p:nvPr/>
        </p:nvSpPr>
        <p:spPr>
          <a:xfrm>
            <a:off x="4102613" y="4813300"/>
            <a:ext cx="1791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Basic</a:t>
            </a:r>
            <a:endParaRPr b="0" i="0" sz="4800" u="none" cap="none" strike="noStrike">
              <a:solidFill>
                <a:schemeClr val="dk1"/>
              </a:solidFill>
              <a:latin typeface="Calibri"/>
              <a:ea typeface="Calibri"/>
              <a:cs typeface="Calibri"/>
              <a:sym typeface="Calibri"/>
            </a:endParaRPr>
          </a:p>
        </p:txBody>
      </p:sp>
      <p:sp>
        <p:nvSpPr>
          <p:cNvPr id="255" name="Google Shape;255;g26c8fbf1703_0_216"/>
          <p:cNvSpPr/>
          <p:nvPr/>
        </p:nvSpPr>
        <p:spPr>
          <a:xfrm>
            <a:off x="2235479"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6" name="Google Shape;256;g26c8fbf1703_0_216"/>
          <p:cNvSpPr/>
          <p:nvPr/>
        </p:nvSpPr>
        <p:spPr>
          <a:xfrm>
            <a:off x="3359570" y="11480800"/>
            <a:ext cx="3276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$10/month</a:t>
            </a:r>
            <a:endParaRPr b="0" i="0" sz="4800" u="none" cap="none" strike="noStrike">
              <a:solidFill>
                <a:schemeClr val="dk1"/>
              </a:solidFill>
              <a:latin typeface="Calibri"/>
              <a:ea typeface="Calibri"/>
              <a:cs typeface="Calibri"/>
              <a:sym typeface="Calibri"/>
            </a:endParaRPr>
          </a:p>
        </p:txBody>
      </p:sp>
      <p:sp>
        <p:nvSpPr>
          <p:cNvPr id="257" name="Google Shape;257;g26c8fbf1703_0_216"/>
          <p:cNvSpPr/>
          <p:nvPr/>
        </p:nvSpPr>
        <p:spPr>
          <a:xfrm>
            <a:off x="8980022" y="2489200"/>
            <a:ext cx="6439800" cy="10223400"/>
          </a:xfrm>
          <a:prstGeom prst="roundRect">
            <a:avLst>
              <a:gd fmla="val 3124" name="adj"/>
            </a:avLst>
          </a:prstGeom>
          <a:noFill/>
          <a:ln cap="flat" cmpd="sng" w="12700">
            <a:solidFill>
              <a:srgbClr val="0F3D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6c8fbf1703_0_216"/>
          <p:cNvPicPr preferRelativeResize="0"/>
          <p:nvPr/>
        </p:nvPicPr>
        <p:blipFill rotWithShape="1">
          <a:blip r:embed="rId10">
            <a:alphaModFix/>
          </a:blip>
          <a:srcRect b="0" l="0" r="0" t="0"/>
          <a:stretch/>
        </p:blipFill>
        <p:spPr>
          <a:xfrm>
            <a:off x="11305256" y="2946400"/>
            <a:ext cx="1789237" cy="1562100"/>
          </a:xfrm>
          <a:prstGeom prst="rect">
            <a:avLst/>
          </a:prstGeom>
          <a:noFill/>
          <a:ln>
            <a:noFill/>
          </a:ln>
        </p:spPr>
      </p:pic>
      <p:sp>
        <p:nvSpPr>
          <p:cNvPr id="259" name="Google Shape;259;g26c8fbf1703_0_216"/>
          <p:cNvSpPr/>
          <p:nvPr/>
        </p:nvSpPr>
        <p:spPr>
          <a:xfrm>
            <a:off x="11437780" y="4813300"/>
            <a:ext cx="15243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Elite</a:t>
            </a:r>
            <a:endParaRPr b="0" i="0" sz="4800" u="none" cap="none" strike="noStrike">
              <a:solidFill>
                <a:schemeClr val="dk1"/>
              </a:solidFill>
              <a:latin typeface="Calibri"/>
              <a:ea typeface="Calibri"/>
              <a:cs typeface="Calibri"/>
              <a:sym typeface="Calibri"/>
            </a:endParaRPr>
          </a:p>
        </p:txBody>
      </p:sp>
      <p:sp>
        <p:nvSpPr>
          <p:cNvPr id="260" name="Google Shape;260;g26c8fbf1703_0_216"/>
          <p:cNvSpPr/>
          <p:nvPr/>
        </p:nvSpPr>
        <p:spPr>
          <a:xfrm>
            <a:off x="9437280"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1" name="Google Shape;261;g26c8fbf1703_0_216"/>
          <p:cNvSpPr/>
          <p:nvPr/>
        </p:nvSpPr>
        <p:spPr>
          <a:xfrm>
            <a:off x="10472459" y="11480800"/>
            <a:ext cx="34548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$50/month</a:t>
            </a:r>
            <a:endParaRPr b="0" i="0" sz="4800" u="none" cap="none" strike="noStrike">
              <a:solidFill>
                <a:schemeClr val="dk1"/>
              </a:solidFill>
              <a:latin typeface="Calibri"/>
              <a:ea typeface="Calibri"/>
              <a:cs typeface="Calibri"/>
              <a:sym typeface="Calibri"/>
            </a:endParaRPr>
          </a:p>
        </p:txBody>
      </p:sp>
      <p:sp>
        <p:nvSpPr>
          <p:cNvPr id="262" name="Google Shape;262;g26c8fbf1703_0_216"/>
          <p:cNvSpPr/>
          <p:nvPr/>
        </p:nvSpPr>
        <p:spPr>
          <a:xfrm>
            <a:off x="16181822" y="2489200"/>
            <a:ext cx="6439800" cy="10223400"/>
          </a:xfrm>
          <a:prstGeom prst="roundRect">
            <a:avLst>
              <a:gd fmla="val 3124" name="adj"/>
            </a:avLst>
          </a:prstGeom>
          <a:noFill/>
          <a:ln cap="flat" cmpd="sng" w="12700">
            <a:solidFill>
              <a:srgbClr val="0F3D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6c8fbf1703_0_216"/>
          <p:cNvPicPr preferRelativeResize="0"/>
          <p:nvPr/>
        </p:nvPicPr>
        <p:blipFill rotWithShape="1">
          <a:blip r:embed="rId11">
            <a:alphaModFix/>
          </a:blip>
          <a:srcRect b="0" l="0" r="0" t="0"/>
          <a:stretch/>
        </p:blipFill>
        <p:spPr>
          <a:xfrm>
            <a:off x="18487313" y="2946400"/>
            <a:ext cx="1828725" cy="1562100"/>
          </a:xfrm>
          <a:prstGeom prst="rect">
            <a:avLst/>
          </a:prstGeom>
          <a:noFill/>
          <a:ln>
            <a:noFill/>
          </a:ln>
        </p:spPr>
      </p:pic>
      <p:sp>
        <p:nvSpPr>
          <p:cNvPr id="264" name="Google Shape;264;g26c8fbf1703_0_216"/>
          <p:cNvSpPr/>
          <p:nvPr/>
        </p:nvSpPr>
        <p:spPr>
          <a:xfrm>
            <a:off x="17661557" y="4813300"/>
            <a:ext cx="34803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Legendary</a:t>
            </a:r>
            <a:endParaRPr b="0" i="0" sz="4800" u="none" cap="none" strike="noStrike">
              <a:solidFill>
                <a:schemeClr val="dk1"/>
              </a:solidFill>
              <a:latin typeface="Calibri"/>
              <a:ea typeface="Calibri"/>
              <a:cs typeface="Calibri"/>
              <a:sym typeface="Calibri"/>
            </a:endParaRPr>
          </a:p>
        </p:txBody>
      </p:sp>
      <p:sp>
        <p:nvSpPr>
          <p:cNvPr id="265" name="Google Shape;265;g26c8fbf1703_0_216"/>
          <p:cNvSpPr/>
          <p:nvPr/>
        </p:nvSpPr>
        <p:spPr>
          <a:xfrm>
            <a:off x="16639080"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6" name="Google Shape;266;g26c8fbf1703_0_216"/>
          <p:cNvSpPr/>
          <p:nvPr/>
        </p:nvSpPr>
        <p:spPr>
          <a:xfrm>
            <a:off x="17572646" y="11480800"/>
            <a:ext cx="36582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271" name="Shape 271"/>
        <p:cNvGrpSpPr/>
        <p:nvPr/>
      </p:nvGrpSpPr>
      <p:grpSpPr>
        <a:xfrm>
          <a:off x="0" y="0"/>
          <a:ext cx="0" cy="0"/>
          <a:chOff x="0" y="0"/>
          <a:chExt cx="0" cy="0"/>
        </a:xfrm>
      </p:grpSpPr>
      <p:pic>
        <p:nvPicPr>
          <p:cNvPr descr=" " id="272" name="Google Shape;272;g26c8fbf1703_0_246"/>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273" name="Google Shape;273;g26c8fbf1703_0_24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274" name="Google Shape;274;g26c8fbf1703_0_246"/>
          <p:cNvPicPr preferRelativeResize="0"/>
          <p:nvPr/>
        </p:nvPicPr>
        <p:blipFill rotWithShape="1">
          <a:blip r:embed="rId5">
            <a:alphaModFix/>
          </a:blip>
          <a:srcRect b="0" l="0" r="0" t="0"/>
          <a:stretch/>
        </p:blipFill>
        <p:spPr>
          <a:xfrm>
            <a:off x="20576572" y="8877300"/>
            <a:ext cx="3810476" cy="4838700"/>
          </a:xfrm>
          <a:prstGeom prst="rect">
            <a:avLst/>
          </a:prstGeom>
          <a:noFill/>
          <a:ln>
            <a:noFill/>
          </a:ln>
        </p:spPr>
      </p:pic>
      <p:pic>
        <p:nvPicPr>
          <p:cNvPr descr=" " id="275" name="Google Shape;275;g26c8fbf1703_0_246"/>
          <p:cNvPicPr preferRelativeResize="0"/>
          <p:nvPr/>
        </p:nvPicPr>
        <p:blipFill rotWithShape="1">
          <a:blip r:embed="rId6">
            <a:alphaModFix/>
          </a:blip>
          <a:srcRect b="0" l="0" r="0" t="0"/>
          <a:stretch/>
        </p:blipFill>
        <p:spPr>
          <a:xfrm>
            <a:off x="168726" y="8619579"/>
            <a:ext cx="3664106" cy="5096421"/>
          </a:xfrm>
          <a:prstGeom prst="rect">
            <a:avLst/>
          </a:prstGeom>
          <a:noFill/>
          <a:ln>
            <a:noFill/>
          </a:ln>
        </p:spPr>
      </p:pic>
      <p:pic>
        <p:nvPicPr>
          <p:cNvPr descr=" " id="276" name="Google Shape;276;g26c8fbf1703_0_246"/>
          <p:cNvPicPr preferRelativeResize="0"/>
          <p:nvPr/>
        </p:nvPicPr>
        <p:blipFill rotWithShape="1">
          <a:blip r:embed="rId7">
            <a:alphaModFix/>
          </a:blip>
          <a:srcRect b="0" l="0" r="0" t="0"/>
          <a:stretch/>
        </p:blipFill>
        <p:spPr>
          <a:xfrm>
            <a:off x="2972171" y="1016000"/>
            <a:ext cx="3886686" cy="1803400"/>
          </a:xfrm>
          <a:prstGeom prst="rect">
            <a:avLst/>
          </a:prstGeom>
          <a:noFill/>
          <a:ln>
            <a:noFill/>
          </a:ln>
        </p:spPr>
      </p:pic>
      <p:pic>
        <p:nvPicPr>
          <p:cNvPr descr=" " id="277" name="Google Shape;277;g26c8fbf1703_0_246"/>
          <p:cNvPicPr preferRelativeResize="0"/>
          <p:nvPr/>
        </p:nvPicPr>
        <p:blipFill rotWithShape="1">
          <a:blip r:embed="rId8">
            <a:alphaModFix/>
          </a:blip>
          <a:srcRect b="0" l="0" r="0" t="0"/>
          <a:stretch/>
        </p:blipFill>
        <p:spPr>
          <a:xfrm>
            <a:off x="16715289" y="3124200"/>
            <a:ext cx="4750394" cy="2209800"/>
          </a:xfrm>
          <a:prstGeom prst="rect">
            <a:avLst/>
          </a:prstGeom>
          <a:noFill/>
          <a:ln>
            <a:noFill/>
          </a:ln>
        </p:spPr>
      </p:pic>
      <p:sp>
        <p:nvSpPr>
          <p:cNvPr id="278" name="Google Shape;278;g26c8fbf1703_0_2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g26c8fbf1703_0_24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80" name="Google Shape;280;g26c8fbf1703_0_246"/>
          <p:cNvPicPr preferRelativeResize="0"/>
          <p:nvPr/>
        </p:nvPicPr>
        <p:blipFill rotWithShape="1">
          <a:blip r:embed="rId10">
            <a:alphaModFix/>
          </a:blip>
          <a:srcRect b="0" l="0" r="0" t="0"/>
          <a:stretch/>
        </p:blipFill>
        <p:spPr>
          <a:xfrm>
            <a:off x="3327816" y="1079500"/>
            <a:ext cx="17718715" cy="11569700"/>
          </a:xfrm>
          <a:prstGeom prst="rect">
            <a:avLst/>
          </a:prstGeom>
          <a:noFill/>
          <a:ln>
            <a:noFill/>
          </a:ln>
        </p:spPr>
      </p:pic>
      <p:pic>
        <p:nvPicPr>
          <p:cNvPr descr=" " id="281" name="Google Shape;281;g26c8fbf1703_0_246"/>
          <p:cNvPicPr preferRelativeResize="0"/>
          <p:nvPr/>
        </p:nvPicPr>
        <p:blipFill rotWithShape="1">
          <a:blip r:embed="rId11">
            <a:alphaModFix/>
          </a:blip>
          <a:srcRect b="0" l="0" r="0" t="0"/>
          <a:stretch/>
        </p:blipFill>
        <p:spPr>
          <a:xfrm>
            <a:off x="12041105" y="1612888"/>
            <a:ext cx="5220352" cy="5232412"/>
          </a:xfrm>
          <a:prstGeom prst="rect">
            <a:avLst/>
          </a:prstGeom>
          <a:noFill/>
          <a:ln>
            <a:noFill/>
          </a:ln>
        </p:spPr>
      </p:pic>
      <p:pic>
        <p:nvPicPr>
          <p:cNvPr descr=" " id="282" name="Google Shape;282;g26c8fbf1703_0_246"/>
          <p:cNvPicPr preferRelativeResize="0"/>
          <p:nvPr/>
        </p:nvPicPr>
        <p:blipFill rotWithShape="1">
          <a:blip r:embed="rId12">
            <a:alphaModFix/>
          </a:blip>
          <a:srcRect b="0" l="0" r="0" t="0"/>
          <a:stretch/>
        </p:blipFill>
        <p:spPr>
          <a:xfrm>
            <a:off x="6808051" y="1612888"/>
            <a:ext cx="5220352" cy="5232412"/>
          </a:xfrm>
          <a:prstGeom prst="rect">
            <a:avLst/>
          </a:prstGeom>
          <a:noFill/>
          <a:ln>
            <a:noFill/>
          </a:ln>
        </p:spPr>
      </p:pic>
      <p:pic>
        <p:nvPicPr>
          <p:cNvPr descr=" " id="283" name="Google Shape;283;g26c8fbf1703_0_246"/>
          <p:cNvPicPr preferRelativeResize="0"/>
          <p:nvPr/>
        </p:nvPicPr>
        <p:blipFill rotWithShape="1">
          <a:blip r:embed="rId13">
            <a:alphaModFix/>
          </a:blip>
          <a:srcRect b="0" l="0" r="0" t="0"/>
          <a:stretch/>
        </p:blipFill>
        <p:spPr>
          <a:xfrm>
            <a:off x="6808051" y="6858000"/>
            <a:ext cx="5220352" cy="5232412"/>
          </a:xfrm>
          <a:prstGeom prst="rect">
            <a:avLst/>
          </a:prstGeom>
          <a:noFill/>
          <a:ln>
            <a:noFill/>
          </a:ln>
        </p:spPr>
      </p:pic>
      <p:pic>
        <p:nvPicPr>
          <p:cNvPr descr=" " id="284" name="Google Shape;284;g26c8fbf1703_0_246"/>
          <p:cNvPicPr preferRelativeResize="0"/>
          <p:nvPr/>
        </p:nvPicPr>
        <p:blipFill rotWithShape="1">
          <a:blip r:embed="rId14">
            <a:alphaModFix/>
          </a:blip>
          <a:srcRect b="0" l="0" r="0" t="0"/>
          <a:stretch/>
        </p:blipFill>
        <p:spPr>
          <a:xfrm>
            <a:off x="12041105" y="6858000"/>
            <a:ext cx="5220352" cy="5232412"/>
          </a:xfrm>
          <a:prstGeom prst="rect">
            <a:avLst/>
          </a:prstGeom>
          <a:noFill/>
          <a:ln>
            <a:noFill/>
          </a:ln>
        </p:spPr>
      </p:pic>
      <p:pic>
        <p:nvPicPr>
          <p:cNvPr descr=" " id="285" name="Google Shape;285;g26c8fbf1703_0_246"/>
          <p:cNvPicPr preferRelativeResize="0"/>
          <p:nvPr/>
        </p:nvPicPr>
        <p:blipFill rotWithShape="1">
          <a:blip r:embed="rId15">
            <a:alphaModFix/>
          </a:blip>
          <a:srcRect b="0" l="0" r="0" t="0"/>
          <a:stretch/>
        </p:blipFill>
        <p:spPr>
          <a:xfrm>
            <a:off x="12676184" y="4597400"/>
            <a:ext cx="1702013" cy="1447800"/>
          </a:xfrm>
          <a:prstGeom prst="rect">
            <a:avLst/>
          </a:prstGeom>
          <a:noFill/>
          <a:ln>
            <a:noFill/>
          </a:ln>
        </p:spPr>
      </p:pic>
      <p:pic>
        <p:nvPicPr>
          <p:cNvPr descr=" " id="286" name="Google Shape;286;g26c8fbf1703_0_246"/>
          <p:cNvPicPr preferRelativeResize="0"/>
          <p:nvPr/>
        </p:nvPicPr>
        <p:blipFill rotWithShape="1">
          <a:blip r:embed="rId15">
            <a:alphaModFix/>
          </a:blip>
          <a:srcRect b="0" l="0" r="0" t="0"/>
          <a:stretch/>
        </p:blipFill>
        <p:spPr>
          <a:xfrm>
            <a:off x="12676184" y="7810500"/>
            <a:ext cx="1702013" cy="1435100"/>
          </a:xfrm>
          <a:prstGeom prst="rect">
            <a:avLst/>
          </a:prstGeom>
          <a:noFill/>
          <a:ln>
            <a:noFill/>
          </a:ln>
        </p:spPr>
      </p:pic>
      <p:pic>
        <p:nvPicPr>
          <p:cNvPr descr=" " id="287" name="Google Shape;287;g26c8fbf1703_0_246"/>
          <p:cNvPicPr preferRelativeResize="0"/>
          <p:nvPr/>
        </p:nvPicPr>
        <p:blipFill rotWithShape="1">
          <a:blip r:embed="rId16">
            <a:alphaModFix/>
          </a:blip>
          <a:srcRect b="0" l="0" r="0" t="0"/>
          <a:stretch/>
        </p:blipFill>
        <p:spPr>
          <a:xfrm>
            <a:off x="12028403" y="1079500"/>
            <a:ext cx="12702" cy="11569700"/>
          </a:xfrm>
          <a:prstGeom prst="rect">
            <a:avLst/>
          </a:prstGeom>
          <a:noFill/>
          <a:ln>
            <a:noFill/>
          </a:ln>
        </p:spPr>
      </p:pic>
      <p:pic>
        <p:nvPicPr>
          <p:cNvPr descr=" " id="288" name="Google Shape;288;g26c8fbf1703_0_246"/>
          <p:cNvPicPr preferRelativeResize="0"/>
          <p:nvPr/>
        </p:nvPicPr>
        <p:blipFill rotWithShape="1">
          <a:blip r:embed="rId17">
            <a:alphaModFix/>
          </a:blip>
          <a:srcRect b="0" l="0" r="0" t="0"/>
          <a:stretch/>
        </p:blipFill>
        <p:spPr>
          <a:xfrm>
            <a:off x="3327816" y="6845300"/>
            <a:ext cx="17401175" cy="12700"/>
          </a:xfrm>
          <a:prstGeom prst="rect">
            <a:avLst/>
          </a:prstGeom>
          <a:noFill/>
          <a:ln>
            <a:noFill/>
          </a:ln>
        </p:spPr>
      </p:pic>
      <p:sp>
        <p:nvSpPr>
          <p:cNvPr id="289" name="Google Shape;289;g26c8fbf1703_0_246"/>
          <p:cNvSpPr/>
          <p:nvPr/>
        </p:nvSpPr>
        <p:spPr>
          <a:xfrm>
            <a:off x="9996149" y="4102100"/>
            <a:ext cx="1380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Chelsea Market"/>
              <a:buNone/>
            </a:pPr>
            <a:r>
              <a:rPr b="0" i="0" lang="en-US" sz="12800" u="none" cap="none" strike="noStrike">
                <a:solidFill>
                  <a:srgbClr val="0E0E0E"/>
                </a:solidFill>
                <a:latin typeface="Chelsea Market"/>
                <a:ea typeface="Chelsea Market"/>
                <a:cs typeface="Chelsea Market"/>
                <a:sym typeface="Chelsea Market"/>
              </a:rPr>
              <a:t>S</a:t>
            </a:r>
            <a:endParaRPr b="0" i="0" sz="12800" u="none" cap="none" strike="noStrike">
              <a:solidFill>
                <a:schemeClr val="dk1"/>
              </a:solidFill>
              <a:latin typeface="Calibri"/>
              <a:ea typeface="Calibri"/>
              <a:cs typeface="Calibri"/>
              <a:sym typeface="Calibri"/>
            </a:endParaRPr>
          </a:p>
        </p:txBody>
      </p:sp>
      <p:sp>
        <p:nvSpPr>
          <p:cNvPr id="290" name="Google Shape;290;g26c8fbf1703_0_246"/>
          <p:cNvSpPr/>
          <p:nvPr/>
        </p:nvSpPr>
        <p:spPr>
          <a:xfrm>
            <a:off x="12663483" y="4102100"/>
            <a:ext cx="20154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helsea Market"/>
              <a:buNone/>
            </a:pPr>
            <a:r>
              <a:rPr b="0" i="0" lang="en-US" sz="12800" u="none" cap="none" strike="noStrike">
                <a:solidFill>
                  <a:srgbClr val="FFFFFF"/>
                </a:solidFill>
                <a:latin typeface="Chelsea Market"/>
                <a:ea typeface="Chelsea Market"/>
                <a:cs typeface="Chelsea Market"/>
                <a:sym typeface="Chelsea Market"/>
              </a:rPr>
              <a:t>W</a:t>
            </a:r>
            <a:endParaRPr b="0" i="0" sz="12800" u="none" cap="none" strike="noStrike">
              <a:solidFill>
                <a:schemeClr val="dk1"/>
              </a:solidFill>
              <a:latin typeface="Calibri"/>
              <a:ea typeface="Calibri"/>
              <a:cs typeface="Calibri"/>
              <a:sym typeface="Calibri"/>
            </a:endParaRPr>
          </a:p>
        </p:txBody>
      </p:sp>
      <p:sp>
        <p:nvSpPr>
          <p:cNvPr id="291" name="Google Shape;291;g26c8fbf1703_0_246"/>
          <p:cNvSpPr/>
          <p:nvPr/>
        </p:nvSpPr>
        <p:spPr>
          <a:xfrm>
            <a:off x="9856432" y="7518400"/>
            <a:ext cx="1926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helsea Market"/>
              <a:buNone/>
            </a:pPr>
            <a:r>
              <a:rPr b="0" i="0" lang="en-US" sz="12800" u="none" cap="none" strike="noStrike">
                <a:solidFill>
                  <a:srgbClr val="FFFFFF"/>
                </a:solidFill>
                <a:latin typeface="Chelsea Market"/>
                <a:ea typeface="Chelsea Market"/>
                <a:cs typeface="Chelsea Market"/>
                <a:sym typeface="Chelsea Market"/>
              </a:rPr>
              <a:t>O</a:t>
            </a:r>
            <a:endParaRPr b="0" i="0" sz="12800" u="none" cap="none" strike="noStrike">
              <a:solidFill>
                <a:schemeClr val="dk1"/>
              </a:solidFill>
              <a:latin typeface="Calibri"/>
              <a:ea typeface="Calibri"/>
              <a:cs typeface="Calibri"/>
              <a:sym typeface="Calibri"/>
            </a:endParaRPr>
          </a:p>
        </p:txBody>
      </p:sp>
      <p:sp>
        <p:nvSpPr>
          <p:cNvPr id="292" name="Google Shape;292;g26c8fbf1703_0_246"/>
          <p:cNvSpPr/>
          <p:nvPr/>
        </p:nvSpPr>
        <p:spPr>
          <a:xfrm>
            <a:off x="12917514" y="7518400"/>
            <a:ext cx="1342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Chelsea Market"/>
              <a:buNone/>
            </a:pPr>
            <a:r>
              <a:rPr b="0" i="0" lang="en-US" sz="12800" u="none" cap="none" strike="noStrike">
                <a:solidFill>
                  <a:srgbClr val="0E0E0E"/>
                </a:solidFill>
                <a:latin typeface="Chelsea Market"/>
                <a:ea typeface="Chelsea Market"/>
                <a:cs typeface="Chelsea Market"/>
                <a:sym typeface="Chelsea Market"/>
              </a:rPr>
              <a:t>T</a:t>
            </a:r>
            <a:endParaRPr b="0" i="0" sz="12800" u="none" cap="none" strike="noStrike">
              <a:solidFill>
                <a:schemeClr val="dk1"/>
              </a:solidFill>
              <a:latin typeface="Calibri"/>
              <a:ea typeface="Calibri"/>
              <a:cs typeface="Calibri"/>
              <a:sym typeface="Calibri"/>
            </a:endParaRPr>
          </a:p>
        </p:txBody>
      </p:sp>
      <p:pic>
        <p:nvPicPr>
          <p:cNvPr descr=" " id="293" name="Google Shape;293;g26c8fbf1703_0_246"/>
          <p:cNvPicPr preferRelativeResize="0"/>
          <p:nvPr/>
        </p:nvPicPr>
        <p:blipFill rotWithShape="1">
          <a:blip r:embed="rId18">
            <a:alphaModFix/>
          </a:blip>
          <a:srcRect b="0" l="0" r="0" t="0"/>
          <a:stretch/>
        </p:blipFill>
        <p:spPr>
          <a:xfrm>
            <a:off x="3327816" y="1079500"/>
            <a:ext cx="1625803" cy="1625600"/>
          </a:xfrm>
          <a:prstGeom prst="rect">
            <a:avLst/>
          </a:prstGeom>
          <a:noFill/>
          <a:ln>
            <a:noFill/>
          </a:ln>
        </p:spPr>
      </p:pic>
      <p:pic>
        <p:nvPicPr>
          <p:cNvPr descr=" " id="294" name="Google Shape;294;g26c8fbf1703_0_246"/>
          <p:cNvPicPr preferRelativeResize="0"/>
          <p:nvPr/>
        </p:nvPicPr>
        <p:blipFill rotWithShape="1">
          <a:blip r:embed="rId19">
            <a:alphaModFix/>
          </a:blip>
          <a:srcRect b="0" l="0" r="0" t="0"/>
          <a:stretch/>
        </p:blipFill>
        <p:spPr>
          <a:xfrm>
            <a:off x="3412504" y="1164183"/>
            <a:ext cx="1456422" cy="1456246"/>
          </a:xfrm>
          <a:prstGeom prst="rect">
            <a:avLst/>
          </a:prstGeom>
          <a:noFill/>
          <a:ln>
            <a:noFill/>
          </a:ln>
        </p:spPr>
      </p:pic>
      <p:pic>
        <p:nvPicPr>
          <p:cNvPr descr=" " id="295" name="Google Shape;295;g26c8fbf1703_0_246"/>
          <p:cNvPicPr preferRelativeResize="0"/>
          <p:nvPr/>
        </p:nvPicPr>
        <p:blipFill rotWithShape="1">
          <a:blip r:embed="rId18">
            <a:alphaModFix/>
          </a:blip>
          <a:srcRect b="0" l="0" r="0" t="0"/>
          <a:stretch/>
        </p:blipFill>
        <p:spPr>
          <a:xfrm>
            <a:off x="3327816" y="8128000"/>
            <a:ext cx="1625803" cy="1625600"/>
          </a:xfrm>
          <a:prstGeom prst="rect">
            <a:avLst/>
          </a:prstGeom>
          <a:noFill/>
          <a:ln>
            <a:noFill/>
          </a:ln>
        </p:spPr>
      </p:pic>
      <p:pic>
        <p:nvPicPr>
          <p:cNvPr descr=" " id="296" name="Google Shape;296;g26c8fbf1703_0_246"/>
          <p:cNvPicPr preferRelativeResize="0"/>
          <p:nvPr/>
        </p:nvPicPr>
        <p:blipFill rotWithShape="1">
          <a:blip r:embed="rId20">
            <a:alphaModFix/>
          </a:blip>
          <a:srcRect b="0" l="0" r="0" t="0"/>
          <a:stretch/>
        </p:blipFill>
        <p:spPr>
          <a:xfrm>
            <a:off x="3429404" y="8132763"/>
            <a:ext cx="1519452" cy="1519262"/>
          </a:xfrm>
          <a:prstGeom prst="rect">
            <a:avLst/>
          </a:prstGeom>
          <a:noFill/>
          <a:ln>
            <a:noFill/>
          </a:ln>
        </p:spPr>
      </p:pic>
      <p:pic>
        <p:nvPicPr>
          <p:cNvPr descr=" " id="297" name="Google Shape;297;g26c8fbf1703_0_246"/>
          <p:cNvPicPr preferRelativeResize="0"/>
          <p:nvPr/>
        </p:nvPicPr>
        <p:blipFill rotWithShape="1">
          <a:blip r:embed="rId18">
            <a:alphaModFix/>
          </a:blip>
          <a:srcRect b="0" l="0" r="0" t="0"/>
          <a:stretch/>
        </p:blipFill>
        <p:spPr>
          <a:xfrm>
            <a:off x="16473959" y="1079500"/>
            <a:ext cx="1625803" cy="1625600"/>
          </a:xfrm>
          <a:prstGeom prst="rect">
            <a:avLst/>
          </a:prstGeom>
          <a:noFill/>
          <a:ln>
            <a:noFill/>
          </a:ln>
        </p:spPr>
      </p:pic>
      <p:pic>
        <p:nvPicPr>
          <p:cNvPr descr=" " id="298" name="Google Shape;298;g26c8fbf1703_0_246"/>
          <p:cNvPicPr preferRelativeResize="0"/>
          <p:nvPr/>
        </p:nvPicPr>
        <p:blipFill rotWithShape="1">
          <a:blip r:embed="rId21">
            <a:alphaModFix/>
          </a:blip>
          <a:srcRect b="0" l="0" r="0" t="0"/>
          <a:stretch/>
        </p:blipFill>
        <p:spPr>
          <a:xfrm>
            <a:off x="16677184" y="1282700"/>
            <a:ext cx="1192256" cy="1190414"/>
          </a:xfrm>
          <a:prstGeom prst="rect">
            <a:avLst/>
          </a:prstGeom>
          <a:noFill/>
          <a:ln>
            <a:noFill/>
          </a:ln>
        </p:spPr>
      </p:pic>
      <p:pic>
        <p:nvPicPr>
          <p:cNvPr descr=" " id="299" name="Google Shape;299;g26c8fbf1703_0_246"/>
          <p:cNvPicPr preferRelativeResize="0"/>
          <p:nvPr/>
        </p:nvPicPr>
        <p:blipFill rotWithShape="1">
          <a:blip r:embed="rId18">
            <a:alphaModFix/>
          </a:blip>
          <a:srcRect b="0" l="0" r="0" t="0"/>
          <a:stretch/>
        </p:blipFill>
        <p:spPr>
          <a:xfrm>
            <a:off x="16473959" y="8128000"/>
            <a:ext cx="1625803" cy="1625600"/>
          </a:xfrm>
          <a:prstGeom prst="rect">
            <a:avLst/>
          </a:prstGeom>
          <a:noFill/>
          <a:ln>
            <a:noFill/>
          </a:ln>
        </p:spPr>
      </p:pic>
      <p:pic>
        <p:nvPicPr>
          <p:cNvPr descr=" " id="300" name="Google Shape;300;g26c8fbf1703_0_246"/>
          <p:cNvPicPr preferRelativeResize="0"/>
          <p:nvPr/>
        </p:nvPicPr>
        <p:blipFill rotWithShape="1">
          <a:blip r:embed="rId22">
            <a:alphaModFix/>
          </a:blip>
          <a:srcRect b="0" l="0" r="0" t="0"/>
          <a:stretch/>
        </p:blipFill>
        <p:spPr>
          <a:xfrm>
            <a:off x="16541703" y="8128000"/>
            <a:ext cx="1490319" cy="1625600"/>
          </a:xfrm>
          <a:prstGeom prst="rect">
            <a:avLst/>
          </a:prstGeom>
          <a:noFill/>
          <a:ln>
            <a:noFill/>
          </a:ln>
        </p:spPr>
      </p:pic>
      <p:sp>
        <p:nvSpPr>
          <p:cNvPr id="301" name="Google Shape;301;g26c8fbf1703_0_246"/>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c8fbf1703_0_246"/>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c8fbf1703_0_246"/>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c8fbf1703_0_246"/>
          <p:cNvSpPr/>
          <p:nvPr/>
        </p:nvSpPr>
        <p:spPr>
          <a:xfrm>
            <a:off x="3327816"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Strengths</a:t>
            </a:r>
            <a:endParaRPr b="0" i="0" sz="3600" u="none" cap="none" strike="noStrike">
              <a:solidFill>
                <a:schemeClr val="dk1"/>
              </a:solidFill>
              <a:latin typeface="Calibri"/>
              <a:ea typeface="Calibri"/>
              <a:cs typeface="Calibri"/>
              <a:sym typeface="Calibri"/>
            </a:endParaRPr>
          </a:p>
        </p:txBody>
      </p:sp>
      <p:sp>
        <p:nvSpPr>
          <p:cNvPr id="305" name="Google Shape;305;g26c8fbf1703_0_246"/>
          <p:cNvSpPr/>
          <p:nvPr/>
        </p:nvSpPr>
        <p:spPr>
          <a:xfrm>
            <a:off x="3327816"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6" name="Google Shape;306;g26c8fbf1703_0_246"/>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c8fbf1703_0_246"/>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6c8fbf1703_0_246"/>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c8fbf1703_0_246"/>
          <p:cNvSpPr/>
          <p:nvPr/>
        </p:nvSpPr>
        <p:spPr>
          <a:xfrm>
            <a:off x="3327816" y="105791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Opportunities</a:t>
            </a:r>
            <a:endParaRPr b="0" i="0" sz="3600" u="none" cap="none" strike="noStrike">
              <a:solidFill>
                <a:schemeClr val="dk1"/>
              </a:solidFill>
              <a:latin typeface="Calibri"/>
              <a:ea typeface="Calibri"/>
              <a:cs typeface="Calibri"/>
              <a:sym typeface="Calibri"/>
            </a:endParaRPr>
          </a:p>
        </p:txBody>
      </p:sp>
      <p:sp>
        <p:nvSpPr>
          <p:cNvPr id="310" name="Google Shape;310;g26c8fbf1703_0_246"/>
          <p:cNvSpPr/>
          <p:nvPr/>
        </p:nvSpPr>
        <p:spPr>
          <a:xfrm>
            <a:off x="3327816" y="11366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1" name="Google Shape;311;g26c8fbf1703_0_246"/>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c8fbf1703_0_246"/>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c8fbf1703_0_246"/>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6c8fbf1703_0_246"/>
          <p:cNvSpPr/>
          <p:nvPr/>
        </p:nvSpPr>
        <p:spPr>
          <a:xfrm>
            <a:off x="16473959"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Weaknesses</a:t>
            </a:r>
            <a:endParaRPr b="0" i="0" sz="3600" u="none" cap="none" strike="noStrike">
              <a:solidFill>
                <a:schemeClr val="dk1"/>
              </a:solidFill>
              <a:latin typeface="Calibri"/>
              <a:ea typeface="Calibri"/>
              <a:cs typeface="Calibri"/>
              <a:sym typeface="Calibri"/>
            </a:endParaRPr>
          </a:p>
        </p:txBody>
      </p:sp>
      <p:sp>
        <p:nvSpPr>
          <p:cNvPr id="315" name="Google Shape;315;g26c8fbf1703_0_246"/>
          <p:cNvSpPr/>
          <p:nvPr/>
        </p:nvSpPr>
        <p:spPr>
          <a:xfrm>
            <a:off x="16473959"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6" name="Google Shape;316;g26c8fbf1703_0_246"/>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c8fbf1703_0_246"/>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c8fbf1703_0_246"/>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c8fbf1703_0_246"/>
          <p:cNvSpPr/>
          <p:nvPr/>
        </p:nvSpPr>
        <p:spPr>
          <a:xfrm>
            <a:off x="16473959" y="105791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Threats</a:t>
            </a:r>
            <a:endParaRPr b="0" i="0" sz="3600" u="none" cap="none" strike="noStrike">
              <a:solidFill>
                <a:schemeClr val="dk1"/>
              </a:solidFill>
              <a:latin typeface="Calibri"/>
              <a:ea typeface="Calibri"/>
              <a:cs typeface="Calibri"/>
              <a:sym typeface="Calibri"/>
            </a:endParaRPr>
          </a:p>
        </p:txBody>
      </p:sp>
      <p:sp>
        <p:nvSpPr>
          <p:cNvPr id="320" name="Google Shape;320;g26c8fbf1703_0_246"/>
          <p:cNvSpPr/>
          <p:nvPr/>
        </p:nvSpPr>
        <p:spPr>
          <a:xfrm>
            <a:off x="16473959" y="11366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325" name="Shape 325"/>
        <p:cNvGrpSpPr/>
        <p:nvPr/>
      </p:nvGrpSpPr>
      <p:grpSpPr>
        <a:xfrm>
          <a:off x="0" y="0"/>
          <a:ext cx="0" cy="0"/>
          <a:chOff x="0" y="0"/>
          <a:chExt cx="0" cy="0"/>
        </a:xfrm>
      </p:grpSpPr>
      <p:pic>
        <p:nvPicPr>
          <p:cNvPr descr=" " id="326" name="Google Shape;326;g26c8fbf1703_0_299"/>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327" name="Google Shape;327;g26c8fbf1703_0_299"/>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28" name="Google Shape;328;g26c8fbf1703_0_299"/>
          <p:cNvPicPr preferRelativeResize="0"/>
          <p:nvPr/>
        </p:nvPicPr>
        <p:blipFill rotWithShape="1">
          <a:blip r:embed="rId5">
            <a:alphaModFix/>
          </a:blip>
          <a:srcRect b="0" l="0" r="0" t="0"/>
          <a:stretch/>
        </p:blipFill>
        <p:spPr>
          <a:xfrm>
            <a:off x="0" y="8597900"/>
            <a:ext cx="3950194" cy="5118100"/>
          </a:xfrm>
          <a:prstGeom prst="rect">
            <a:avLst/>
          </a:prstGeom>
          <a:noFill/>
          <a:ln>
            <a:noFill/>
          </a:ln>
        </p:spPr>
      </p:pic>
      <p:pic>
        <p:nvPicPr>
          <p:cNvPr descr=" " id="329" name="Google Shape;329;g26c8fbf1703_0_299"/>
          <p:cNvPicPr preferRelativeResize="0"/>
          <p:nvPr/>
        </p:nvPicPr>
        <p:blipFill rotWithShape="1">
          <a:blip r:embed="rId6">
            <a:alphaModFix/>
          </a:blip>
          <a:srcRect b="0" l="0" r="0" t="0"/>
          <a:stretch/>
        </p:blipFill>
        <p:spPr>
          <a:xfrm>
            <a:off x="20491627" y="8259961"/>
            <a:ext cx="3895421" cy="5456039"/>
          </a:xfrm>
          <a:prstGeom prst="rect">
            <a:avLst/>
          </a:prstGeom>
          <a:noFill/>
          <a:ln>
            <a:noFill/>
          </a:ln>
        </p:spPr>
      </p:pic>
      <p:pic>
        <p:nvPicPr>
          <p:cNvPr descr=" " id="330" name="Google Shape;330;g26c8fbf1703_0_299"/>
          <p:cNvPicPr preferRelativeResize="0"/>
          <p:nvPr/>
        </p:nvPicPr>
        <p:blipFill rotWithShape="1">
          <a:blip r:embed="rId7">
            <a:alphaModFix/>
          </a:blip>
          <a:srcRect b="0" l="0" r="0" t="0"/>
          <a:stretch/>
        </p:blipFill>
        <p:spPr>
          <a:xfrm>
            <a:off x="914514" y="1828800"/>
            <a:ext cx="5207651" cy="2413000"/>
          </a:xfrm>
          <a:prstGeom prst="rect">
            <a:avLst/>
          </a:prstGeom>
          <a:noFill/>
          <a:ln>
            <a:noFill/>
          </a:ln>
        </p:spPr>
      </p:pic>
      <p:pic>
        <p:nvPicPr>
          <p:cNvPr descr=" " id="331" name="Google Shape;331;g26c8fbf1703_0_299"/>
          <p:cNvPicPr preferRelativeResize="0"/>
          <p:nvPr/>
        </p:nvPicPr>
        <p:blipFill rotWithShape="1">
          <a:blip r:embed="rId8">
            <a:alphaModFix/>
          </a:blip>
          <a:srcRect b="0" l="0" r="0" t="0"/>
          <a:stretch/>
        </p:blipFill>
        <p:spPr>
          <a:xfrm>
            <a:off x="18430003" y="622300"/>
            <a:ext cx="3886686" cy="1803400"/>
          </a:xfrm>
          <a:prstGeom prst="rect">
            <a:avLst/>
          </a:prstGeom>
          <a:noFill/>
          <a:ln>
            <a:noFill/>
          </a:ln>
        </p:spPr>
      </p:pic>
      <p:sp>
        <p:nvSpPr>
          <p:cNvPr id="332" name="Google Shape;332;g26c8fbf1703_0_2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6c8fbf1703_0_29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34" name="Google Shape;334;g26c8fbf1703_0_299"/>
          <p:cNvPicPr preferRelativeResize="0"/>
          <p:nvPr/>
        </p:nvPicPr>
        <p:blipFill rotWithShape="1">
          <a:blip r:embed="rId10">
            <a:alphaModFix/>
          </a:blip>
          <a:srcRect b="0" l="0" r="0" t="0"/>
          <a:stretch/>
        </p:blipFill>
        <p:spPr>
          <a:xfrm>
            <a:off x="16905813" y="0"/>
            <a:ext cx="6084060" cy="12268200"/>
          </a:xfrm>
          <a:prstGeom prst="rect">
            <a:avLst/>
          </a:prstGeom>
          <a:noFill/>
          <a:ln>
            <a:noFill/>
          </a:ln>
        </p:spPr>
      </p:pic>
      <p:pic>
        <p:nvPicPr>
          <p:cNvPr descr=" " id="335" name="Google Shape;335;g26c8fbf1703_0_299"/>
          <p:cNvPicPr preferRelativeResize="0"/>
          <p:nvPr/>
        </p:nvPicPr>
        <p:blipFill rotWithShape="1">
          <a:blip r:embed="rId11">
            <a:alphaModFix/>
          </a:blip>
          <a:srcRect b="0" l="0" r="0" t="0"/>
          <a:stretch/>
        </p:blipFill>
        <p:spPr>
          <a:xfrm>
            <a:off x="10491511" y="1346200"/>
            <a:ext cx="6084060" cy="12369800"/>
          </a:xfrm>
          <a:prstGeom prst="rect">
            <a:avLst/>
          </a:prstGeom>
          <a:noFill/>
          <a:ln>
            <a:noFill/>
          </a:ln>
        </p:spPr>
      </p:pic>
      <p:sp>
        <p:nvSpPr>
          <p:cNvPr id="336" name="Google Shape;336;g26c8fbf1703_0_299"/>
          <p:cNvSpPr/>
          <p:nvPr/>
        </p:nvSpPr>
        <p:spPr>
          <a:xfrm>
            <a:off x="1397175" y="11430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helsea Market"/>
              <a:buNone/>
            </a:pPr>
            <a:r>
              <a:rPr b="0" i="0" lang="en-US" sz="8000" u="none" cap="none" strike="noStrike">
                <a:solidFill>
                  <a:srgbClr val="0E0E0E"/>
                </a:solidFill>
                <a:latin typeface="Chelsea Market"/>
                <a:ea typeface="Chelsea Market"/>
                <a:cs typeface="Chelsea Market"/>
                <a:sym typeface="Chelsea Market"/>
              </a:rPr>
              <a:t>Some Data</a:t>
            </a:r>
            <a:endParaRPr b="0" i="0" sz="8000" u="none" cap="none" strike="noStrike">
              <a:solidFill>
                <a:schemeClr val="dk1"/>
              </a:solidFill>
              <a:latin typeface="Calibri"/>
              <a:ea typeface="Calibri"/>
              <a:cs typeface="Calibri"/>
              <a:sym typeface="Calibri"/>
            </a:endParaRPr>
          </a:p>
        </p:txBody>
      </p:sp>
      <p:sp>
        <p:nvSpPr>
          <p:cNvPr id="337" name="Google Shape;337;g26c8fbf1703_0_299"/>
          <p:cNvSpPr/>
          <p:nvPr/>
        </p:nvSpPr>
        <p:spPr>
          <a:xfrm>
            <a:off x="1244756" y="5029200"/>
            <a:ext cx="8573700" cy="5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c8fbf1703_0_299"/>
          <p:cNvSpPr/>
          <p:nvPr/>
        </p:nvSpPr>
        <p:spPr>
          <a:xfrm>
            <a:off x="1244756" y="50292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c8fbf1703_0_299"/>
          <p:cNvSpPr/>
          <p:nvPr/>
        </p:nvSpPr>
        <p:spPr>
          <a:xfrm>
            <a:off x="1244756" y="5029200"/>
            <a:ext cx="1689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c8fbf1703_0_299"/>
          <p:cNvSpPr/>
          <p:nvPr/>
        </p:nvSpPr>
        <p:spPr>
          <a:xfrm>
            <a:off x="1244756" y="5029200"/>
            <a:ext cx="20280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75%</a:t>
            </a:r>
            <a:endParaRPr b="0" i="0" sz="8000" u="none" cap="none" strike="noStrike">
              <a:solidFill>
                <a:schemeClr val="dk1"/>
              </a:solidFill>
              <a:latin typeface="Calibri"/>
              <a:ea typeface="Calibri"/>
              <a:cs typeface="Calibri"/>
              <a:sym typeface="Calibri"/>
            </a:endParaRPr>
          </a:p>
        </p:txBody>
      </p:sp>
      <p:sp>
        <p:nvSpPr>
          <p:cNvPr id="341" name="Google Shape;341;g26c8fbf1703_0_299"/>
          <p:cNvSpPr/>
          <p:nvPr/>
        </p:nvSpPr>
        <p:spPr>
          <a:xfrm>
            <a:off x="3137292" y="5029200"/>
            <a:ext cx="6681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c8fbf1703_0_299"/>
          <p:cNvSpPr/>
          <p:nvPr/>
        </p:nvSpPr>
        <p:spPr>
          <a:xfrm>
            <a:off x="3137292" y="5029200"/>
            <a:ext cx="6833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Enchanted Creatures</a:t>
            </a:r>
            <a:endParaRPr b="0" i="0" sz="3600" u="none" cap="none" strike="noStrike">
              <a:solidFill>
                <a:schemeClr val="dk1"/>
              </a:solidFill>
              <a:latin typeface="Calibri"/>
              <a:ea typeface="Calibri"/>
              <a:cs typeface="Calibri"/>
              <a:sym typeface="Calibri"/>
            </a:endParaRPr>
          </a:p>
        </p:txBody>
      </p:sp>
      <p:sp>
        <p:nvSpPr>
          <p:cNvPr id="343" name="Google Shape;343;g26c8fbf1703_0_299"/>
          <p:cNvSpPr/>
          <p:nvPr/>
        </p:nvSpPr>
        <p:spPr>
          <a:xfrm>
            <a:off x="3137292" y="5715000"/>
            <a:ext cx="6816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44" name="Google Shape;344;g26c8fbf1703_0_299"/>
          <p:cNvSpPr/>
          <p:nvPr/>
        </p:nvSpPr>
        <p:spPr>
          <a:xfrm>
            <a:off x="1244756" y="69342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c8fbf1703_0_299"/>
          <p:cNvSpPr/>
          <p:nvPr/>
        </p:nvSpPr>
        <p:spPr>
          <a:xfrm>
            <a:off x="1244756" y="6934200"/>
            <a:ext cx="1740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c8fbf1703_0_299"/>
          <p:cNvSpPr/>
          <p:nvPr/>
        </p:nvSpPr>
        <p:spPr>
          <a:xfrm>
            <a:off x="1244756" y="6934200"/>
            <a:ext cx="20787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60%</a:t>
            </a:r>
            <a:endParaRPr b="0" i="0" sz="8000" u="none" cap="none" strike="noStrike">
              <a:solidFill>
                <a:schemeClr val="dk1"/>
              </a:solidFill>
              <a:latin typeface="Calibri"/>
              <a:ea typeface="Calibri"/>
              <a:cs typeface="Calibri"/>
              <a:sym typeface="Calibri"/>
            </a:endParaRPr>
          </a:p>
        </p:txBody>
      </p:sp>
      <p:sp>
        <p:nvSpPr>
          <p:cNvPr id="347" name="Google Shape;347;g26c8fbf1703_0_299"/>
          <p:cNvSpPr/>
          <p:nvPr/>
        </p:nvSpPr>
        <p:spPr>
          <a:xfrm>
            <a:off x="3188098" y="6934200"/>
            <a:ext cx="6630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6c8fbf1703_0_299"/>
          <p:cNvSpPr/>
          <p:nvPr/>
        </p:nvSpPr>
        <p:spPr>
          <a:xfrm>
            <a:off x="3188098" y="6934200"/>
            <a:ext cx="6782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Magic-Wielding Individuals</a:t>
            </a:r>
            <a:endParaRPr b="0" i="0" sz="3600" u="none" cap="none" strike="noStrike">
              <a:solidFill>
                <a:schemeClr val="dk1"/>
              </a:solidFill>
              <a:latin typeface="Calibri"/>
              <a:ea typeface="Calibri"/>
              <a:cs typeface="Calibri"/>
              <a:sym typeface="Calibri"/>
            </a:endParaRPr>
          </a:p>
        </p:txBody>
      </p:sp>
      <p:sp>
        <p:nvSpPr>
          <p:cNvPr id="349" name="Google Shape;349;g26c8fbf1703_0_299"/>
          <p:cNvSpPr/>
          <p:nvPr/>
        </p:nvSpPr>
        <p:spPr>
          <a:xfrm>
            <a:off x="3188098" y="7620000"/>
            <a:ext cx="6765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50" name="Google Shape;350;g26c8fbf1703_0_299"/>
          <p:cNvSpPr/>
          <p:nvPr/>
        </p:nvSpPr>
        <p:spPr>
          <a:xfrm>
            <a:off x="1244756" y="8839200"/>
            <a:ext cx="8573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c8fbf1703_0_299"/>
          <p:cNvSpPr/>
          <p:nvPr/>
        </p:nvSpPr>
        <p:spPr>
          <a:xfrm>
            <a:off x="1244756" y="9144000"/>
            <a:ext cx="1803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c8fbf1703_0_299"/>
          <p:cNvSpPr/>
          <p:nvPr/>
        </p:nvSpPr>
        <p:spPr>
          <a:xfrm>
            <a:off x="1244756" y="9144000"/>
            <a:ext cx="2142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90%</a:t>
            </a:r>
            <a:endParaRPr b="0" i="0" sz="8000" u="none" cap="none" strike="noStrike">
              <a:solidFill>
                <a:schemeClr val="dk1"/>
              </a:solidFill>
              <a:latin typeface="Calibri"/>
              <a:ea typeface="Calibri"/>
              <a:cs typeface="Calibri"/>
              <a:sym typeface="Calibri"/>
            </a:endParaRPr>
          </a:p>
        </p:txBody>
      </p:sp>
      <p:sp>
        <p:nvSpPr>
          <p:cNvPr id="353" name="Google Shape;353;g26c8fbf1703_0_299"/>
          <p:cNvSpPr/>
          <p:nvPr/>
        </p:nvSpPr>
        <p:spPr>
          <a:xfrm>
            <a:off x="3251606" y="8839200"/>
            <a:ext cx="6566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c8fbf1703_0_299"/>
          <p:cNvSpPr/>
          <p:nvPr/>
        </p:nvSpPr>
        <p:spPr>
          <a:xfrm>
            <a:off x="3251606" y="8839200"/>
            <a:ext cx="67191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Spells Cast</a:t>
            </a:r>
            <a:endParaRPr b="0" i="0" sz="3600" u="none" cap="none" strike="noStrike">
              <a:solidFill>
                <a:schemeClr val="dk1"/>
              </a:solidFill>
              <a:latin typeface="Calibri"/>
              <a:ea typeface="Calibri"/>
              <a:cs typeface="Calibri"/>
              <a:sym typeface="Calibri"/>
            </a:endParaRPr>
          </a:p>
        </p:txBody>
      </p:sp>
      <p:sp>
        <p:nvSpPr>
          <p:cNvPr id="355" name="Google Shape;355;g26c8fbf1703_0_299"/>
          <p:cNvSpPr/>
          <p:nvPr/>
        </p:nvSpPr>
        <p:spPr>
          <a:xfrm>
            <a:off x="3251606" y="9525000"/>
            <a:ext cx="6702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360" name="Shape 360"/>
        <p:cNvGrpSpPr/>
        <p:nvPr/>
      </p:nvGrpSpPr>
      <p:grpSpPr>
        <a:xfrm>
          <a:off x="0" y="0"/>
          <a:ext cx="0" cy="0"/>
          <a:chOff x="0" y="0"/>
          <a:chExt cx="0" cy="0"/>
        </a:xfrm>
      </p:grpSpPr>
      <p:sp>
        <p:nvSpPr>
          <p:cNvPr id="361" name="Google Shape;361;g26c8fbf1703_0_333"/>
          <p:cNvSpPr/>
          <p:nvPr/>
        </p:nvSpPr>
        <p:spPr>
          <a:xfrm>
            <a:off x="0" y="0"/>
            <a:ext cx="24387000" cy="13716000"/>
          </a:xfrm>
          <a:prstGeom prst="rect">
            <a:avLst/>
          </a:prstGeom>
          <a:solidFill>
            <a:srgbClr val="92B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g26c8fbf1703_0_333"/>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363" name="Google Shape;363;g26c8fbf1703_0_333"/>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64" name="Google Shape;364;g26c8fbf1703_0_333"/>
          <p:cNvPicPr preferRelativeResize="0"/>
          <p:nvPr/>
        </p:nvPicPr>
        <p:blipFill rotWithShape="1">
          <a:blip r:embed="rId5">
            <a:alphaModFix/>
          </a:blip>
          <a:srcRect b="0" l="0" r="0" t="0"/>
          <a:stretch/>
        </p:blipFill>
        <p:spPr>
          <a:xfrm>
            <a:off x="3556445" y="0"/>
            <a:ext cx="17286861" cy="13716000"/>
          </a:xfrm>
          <a:prstGeom prst="rect">
            <a:avLst/>
          </a:prstGeom>
          <a:noFill/>
          <a:ln>
            <a:noFill/>
          </a:ln>
        </p:spPr>
      </p:pic>
      <p:pic>
        <p:nvPicPr>
          <p:cNvPr descr=" " id="365" name="Google Shape;365;g26c8fbf1703_0_333"/>
          <p:cNvPicPr preferRelativeResize="0"/>
          <p:nvPr/>
        </p:nvPicPr>
        <p:blipFill rotWithShape="1">
          <a:blip r:embed="rId6">
            <a:alphaModFix/>
          </a:blip>
          <a:srcRect b="0" l="0" r="0" t="0"/>
          <a:stretch/>
        </p:blipFill>
        <p:spPr>
          <a:xfrm>
            <a:off x="21428629" y="7649183"/>
            <a:ext cx="2958419" cy="5648635"/>
          </a:xfrm>
          <a:prstGeom prst="rect">
            <a:avLst/>
          </a:prstGeom>
          <a:noFill/>
          <a:ln>
            <a:noFill/>
          </a:ln>
        </p:spPr>
      </p:pic>
      <p:pic>
        <p:nvPicPr>
          <p:cNvPr descr=" " id="366" name="Google Shape;366;g26c8fbf1703_0_333"/>
          <p:cNvPicPr preferRelativeResize="0"/>
          <p:nvPr/>
        </p:nvPicPr>
        <p:blipFill rotWithShape="1">
          <a:blip r:embed="rId7">
            <a:alphaModFix/>
          </a:blip>
          <a:srcRect b="0" l="0" r="0" t="0"/>
          <a:stretch/>
        </p:blipFill>
        <p:spPr>
          <a:xfrm>
            <a:off x="563081" y="363600"/>
            <a:ext cx="3347194" cy="5620593"/>
          </a:xfrm>
          <a:prstGeom prst="rect">
            <a:avLst/>
          </a:prstGeom>
          <a:noFill/>
          <a:ln>
            <a:noFill/>
          </a:ln>
        </p:spPr>
      </p:pic>
      <p:pic>
        <p:nvPicPr>
          <p:cNvPr descr=" " id="367" name="Google Shape;367;g26c8fbf1703_0_333"/>
          <p:cNvPicPr preferRelativeResize="0"/>
          <p:nvPr/>
        </p:nvPicPr>
        <p:blipFill rotWithShape="1">
          <a:blip r:embed="rId8">
            <a:alphaModFix/>
          </a:blip>
          <a:srcRect b="0" l="0" r="0" t="0"/>
          <a:stretch/>
        </p:blipFill>
        <p:spPr>
          <a:xfrm>
            <a:off x="16512064" y="1739900"/>
            <a:ext cx="6020552" cy="2794000"/>
          </a:xfrm>
          <a:prstGeom prst="rect">
            <a:avLst/>
          </a:prstGeom>
          <a:noFill/>
          <a:ln>
            <a:noFill/>
          </a:ln>
        </p:spPr>
      </p:pic>
      <p:pic>
        <p:nvPicPr>
          <p:cNvPr descr=" " id="368" name="Google Shape;368;g26c8fbf1703_0_333"/>
          <p:cNvPicPr preferRelativeResize="0"/>
          <p:nvPr/>
        </p:nvPicPr>
        <p:blipFill rotWithShape="1">
          <a:blip r:embed="rId9">
            <a:alphaModFix/>
          </a:blip>
          <a:srcRect b="0" l="0" r="0" t="0"/>
          <a:stretch/>
        </p:blipFill>
        <p:spPr>
          <a:xfrm>
            <a:off x="1130441" y="6858000"/>
            <a:ext cx="3950194" cy="1828800"/>
          </a:xfrm>
          <a:prstGeom prst="rect">
            <a:avLst/>
          </a:prstGeom>
          <a:noFill/>
          <a:ln>
            <a:noFill/>
          </a:ln>
        </p:spPr>
      </p:pic>
      <p:sp>
        <p:nvSpPr>
          <p:cNvPr id="369" name="Google Shape;369;g26c8fbf1703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6c8fbf1703_0_33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71" name="Google Shape;371;g26c8fbf1703_0_333"/>
          <p:cNvSpPr/>
          <p:nvPr/>
        </p:nvSpPr>
        <p:spPr>
          <a:xfrm>
            <a:off x="4305838" y="3403600"/>
            <a:ext cx="15762600" cy="69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c8fbf1703_0_333"/>
          <p:cNvSpPr/>
          <p:nvPr/>
        </p:nvSpPr>
        <p:spPr>
          <a:xfrm>
            <a:off x="4305838" y="3403600"/>
            <a:ext cx="157626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6c8fbf1703_0_333"/>
          <p:cNvSpPr/>
          <p:nvPr/>
        </p:nvSpPr>
        <p:spPr>
          <a:xfrm>
            <a:off x="6388899" y="3403600"/>
            <a:ext cx="11596500" cy="488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6859"/>
              </a:buClr>
              <a:buSzPts val="24000"/>
              <a:buFont typeface="Chelsea Market"/>
              <a:buNone/>
            </a:pPr>
            <a:r>
              <a:rPr b="0" i="0" lang="en-US" sz="24000" u="none" cap="none" strike="noStrike">
                <a:solidFill>
                  <a:srgbClr val="1E6859"/>
                </a:solidFill>
                <a:latin typeface="Chelsea Market"/>
                <a:ea typeface="Chelsea Market"/>
                <a:cs typeface="Chelsea Market"/>
                <a:sym typeface="Chelsea Market"/>
              </a:rPr>
              <a:t>234,567</a:t>
            </a:r>
            <a:endParaRPr b="0" i="0" sz="24000" u="none" cap="none" strike="noStrike">
              <a:solidFill>
                <a:schemeClr val="dk1"/>
              </a:solidFill>
              <a:latin typeface="Calibri"/>
              <a:ea typeface="Calibri"/>
              <a:cs typeface="Calibri"/>
              <a:sym typeface="Calibri"/>
            </a:endParaRPr>
          </a:p>
        </p:txBody>
      </p:sp>
      <p:sp>
        <p:nvSpPr>
          <p:cNvPr id="374" name="Google Shape;374;g26c8fbf1703_0_333"/>
          <p:cNvSpPr/>
          <p:nvPr/>
        </p:nvSpPr>
        <p:spPr>
          <a:xfrm>
            <a:off x="4170355" y="7480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75" name="Google Shape;375;g26c8fbf1703_0_333"/>
          <p:cNvSpPr/>
          <p:nvPr/>
        </p:nvSpPr>
        <p:spPr>
          <a:xfrm>
            <a:off x="7483352" y="9105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380" name="Shape 380"/>
        <p:cNvGrpSpPr/>
        <p:nvPr/>
      </p:nvGrpSpPr>
      <p:grpSpPr>
        <a:xfrm>
          <a:off x="0" y="0"/>
          <a:ext cx="0" cy="0"/>
          <a:chOff x="0" y="0"/>
          <a:chExt cx="0" cy="0"/>
        </a:xfrm>
      </p:grpSpPr>
      <p:pic>
        <p:nvPicPr>
          <p:cNvPr descr=" " id="381" name="Google Shape;381;g26c8fbf1703_0_352"/>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382" name="Google Shape;382;g26c8fbf1703_0_352"/>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83" name="Google Shape;383;g26c8fbf1703_0_352"/>
          <p:cNvPicPr preferRelativeResize="0"/>
          <p:nvPr/>
        </p:nvPicPr>
        <p:blipFill rotWithShape="1">
          <a:blip r:embed="rId5">
            <a:alphaModFix/>
          </a:blip>
          <a:srcRect b="0" l="0" r="0" t="0"/>
          <a:stretch/>
        </p:blipFill>
        <p:spPr>
          <a:xfrm>
            <a:off x="20576572" y="8877300"/>
            <a:ext cx="3810476" cy="4838700"/>
          </a:xfrm>
          <a:prstGeom prst="rect">
            <a:avLst/>
          </a:prstGeom>
          <a:noFill/>
          <a:ln>
            <a:noFill/>
          </a:ln>
        </p:spPr>
      </p:pic>
      <p:pic>
        <p:nvPicPr>
          <p:cNvPr descr=" " id="384" name="Google Shape;384;g26c8fbf1703_0_352"/>
          <p:cNvPicPr preferRelativeResize="0"/>
          <p:nvPr/>
        </p:nvPicPr>
        <p:blipFill rotWithShape="1">
          <a:blip r:embed="rId6">
            <a:alphaModFix/>
          </a:blip>
          <a:srcRect b="0" l="0" r="0" t="0"/>
          <a:stretch/>
        </p:blipFill>
        <p:spPr>
          <a:xfrm>
            <a:off x="168726" y="8619579"/>
            <a:ext cx="3664106" cy="5096421"/>
          </a:xfrm>
          <a:prstGeom prst="rect">
            <a:avLst/>
          </a:prstGeom>
          <a:noFill/>
          <a:ln>
            <a:noFill/>
          </a:ln>
        </p:spPr>
      </p:pic>
      <p:pic>
        <p:nvPicPr>
          <p:cNvPr descr=" " id="385" name="Google Shape;385;g26c8fbf1703_0_352"/>
          <p:cNvPicPr preferRelativeResize="0"/>
          <p:nvPr/>
        </p:nvPicPr>
        <p:blipFill rotWithShape="1">
          <a:blip r:embed="rId7">
            <a:alphaModFix/>
          </a:blip>
          <a:srcRect b="0" l="0" r="0" t="0"/>
          <a:stretch/>
        </p:blipFill>
        <p:spPr>
          <a:xfrm>
            <a:off x="2972171" y="1016000"/>
            <a:ext cx="3886686" cy="1803400"/>
          </a:xfrm>
          <a:prstGeom prst="rect">
            <a:avLst/>
          </a:prstGeom>
          <a:noFill/>
          <a:ln>
            <a:noFill/>
          </a:ln>
        </p:spPr>
      </p:pic>
      <p:pic>
        <p:nvPicPr>
          <p:cNvPr descr=" " id="386" name="Google Shape;386;g26c8fbf1703_0_352"/>
          <p:cNvPicPr preferRelativeResize="0"/>
          <p:nvPr/>
        </p:nvPicPr>
        <p:blipFill rotWithShape="1">
          <a:blip r:embed="rId8">
            <a:alphaModFix/>
          </a:blip>
          <a:srcRect b="0" l="0" r="0" t="0"/>
          <a:stretch/>
        </p:blipFill>
        <p:spPr>
          <a:xfrm>
            <a:off x="16715289" y="3124200"/>
            <a:ext cx="4750394" cy="2209800"/>
          </a:xfrm>
          <a:prstGeom prst="rect">
            <a:avLst/>
          </a:prstGeom>
          <a:noFill/>
          <a:ln>
            <a:noFill/>
          </a:ln>
        </p:spPr>
      </p:pic>
      <p:sp>
        <p:nvSpPr>
          <p:cNvPr id="387" name="Google Shape;387;g26c8fbf1703_0_3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8" name="Google Shape;388;g26c8fbf1703_0_35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89" name="Google Shape;389;g26c8fbf1703_0_352"/>
          <p:cNvSpPr/>
          <p:nvPr/>
        </p:nvSpPr>
        <p:spPr>
          <a:xfrm>
            <a:off x="339132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6c8fbf1703_0_352"/>
          <p:cNvSpPr/>
          <p:nvPr/>
        </p:nvSpPr>
        <p:spPr>
          <a:xfrm>
            <a:off x="3397675" y="3263900"/>
            <a:ext cx="78624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6c8fbf1703_0_352"/>
          <p:cNvSpPr/>
          <p:nvPr/>
        </p:nvSpPr>
        <p:spPr>
          <a:xfrm>
            <a:off x="3397675" y="3263900"/>
            <a:ext cx="8404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233 Coins</a:t>
            </a:r>
            <a:endParaRPr b="0" i="0" sz="12800" u="none" cap="none" strike="noStrike">
              <a:solidFill>
                <a:schemeClr val="dk1"/>
              </a:solidFill>
              <a:latin typeface="Calibri"/>
              <a:ea typeface="Calibri"/>
              <a:cs typeface="Calibri"/>
              <a:sym typeface="Calibri"/>
            </a:endParaRPr>
          </a:p>
        </p:txBody>
      </p:sp>
      <p:sp>
        <p:nvSpPr>
          <p:cNvPr id="392" name="Google Shape;392;g26c8fbf1703_0_352"/>
          <p:cNvSpPr/>
          <p:nvPr/>
        </p:nvSpPr>
        <p:spPr>
          <a:xfrm>
            <a:off x="3391324"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6c8fbf1703_0_352"/>
          <p:cNvSpPr/>
          <p:nvPr/>
        </p:nvSpPr>
        <p:spPr>
          <a:xfrm>
            <a:off x="3323582"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94" name="Google Shape;394;g26c8fbf1703_0_352"/>
          <p:cNvSpPr/>
          <p:nvPr/>
        </p:nvSpPr>
        <p:spPr>
          <a:xfrm>
            <a:off x="339132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6c8fbf1703_0_352"/>
          <p:cNvSpPr/>
          <p:nvPr/>
        </p:nvSpPr>
        <p:spPr>
          <a:xfrm>
            <a:off x="3372271" y="6985000"/>
            <a:ext cx="7913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6c8fbf1703_0_352"/>
          <p:cNvSpPr/>
          <p:nvPr/>
        </p:nvSpPr>
        <p:spPr>
          <a:xfrm>
            <a:off x="3372271" y="6985000"/>
            <a:ext cx="8454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456 Hours</a:t>
            </a:r>
            <a:endParaRPr b="0" i="0" sz="12800" u="none" cap="none" strike="noStrike">
              <a:solidFill>
                <a:schemeClr val="dk1"/>
              </a:solidFill>
              <a:latin typeface="Calibri"/>
              <a:ea typeface="Calibri"/>
              <a:cs typeface="Calibri"/>
              <a:sym typeface="Calibri"/>
            </a:endParaRPr>
          </a:p>
        </p:txBody>
      </p:sp>
      <p:sp>
        <p:nvSpPr>
          <p:cNvPr id="397" name="Google Shape;397;g26c8fbf1703_0_352"/>
          <p:cNvSpPr/>
          <p:nvPr/>
        </p:nvSpPr>
        <p:spPr>
          <a:xfrm>
            <a:off x="3391324"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6c8fbf1703_0_352"/>
          <p:cNvSpPr/>
          <p:nvPr/>
        </p:nvSpPr>
        <p:spPr>
          <a:xfrm>
            <a:off x="3323582"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99" name="Google Shape;399;g26c8fbf1703_0_352"/>
          <p:cNvSpPr/>
          <p:nvPr/>
        </p:nvSpPr>
        <p:spPr>
          <a:xfrm>
            <a:off x="1355259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6c8fbf1703_0_352"/>
          <p:cNvSpPr/>
          <p:nvPr/>
        </p:nvSpPr>
        <p:spPr>
          <a:xfrm>
            <a:off x="16067508" y="3263900"/>
            <a:ext cx="2845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c8fbf1703_0_352"/>
          <p:cNvSpPr/>
          <p:nvPr/>
        </p:nvSpPr>
        <p:spPr>
          <a:xfrm>
            <a:off x="16067508" y="3263900"/>
            <a:ext cx="3387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85%</a:t>
            </a:r>
            <a:endParaRPr b="0" i="0" sz="12800" u="none" cap="none" strike="noStrike">
              <a:solidFill>
                <a:schemeClr val="dk1"/>
              </a:solidFill>
              <a:latin typeface="Calibri"/>
              <a:ea typeface="Calibri"/>
              <a:cs typeface="Calibri"/>
              <a:sym typeface="Calibri"/>
            </a:endParaRPr>
          </a:p>
        </p:txBody>
      </p:sp>
      <p:sp>
        <p:nvSpPr>
          <p:cNvPr id="402" name="Google Shape;402;g26c8fbf1703_0_352"/>
          <p:cNvSpPr/>
          <p:nvPr/>
        </p:nvSpPr>
        <p:spPr>
          <a:xfrm>
            <a:off x="13552594"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6c8fbf1703_0_352"/>
          <p:cNvSpPr/>
          <p:nvPr/>
        </p:nvSpPr>
        <p:spPr>
          <a:xfrm>
            <a:off x="13484852"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04" name="Google Shape;404;g26c8fbf1703_0_352"/>
          <p:cNvSpPr/>
          <p:nvPr/>
        </p:nvSpPr>
        <p:spPr>
          <a:xfrm>
            <a:off x="1355259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6c8fbf1703_0_352"/>
          <p:cNvSpPr/>
          <p:nvPr/>
        </p:nvSpPr>
        <p:spPr>
          <a:xfrm>
            <a:off x="14644930" y="6985000"/>
            <a:ext cx="56904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6c8fbf1703_0_352"/>
          <p:cNvSpPr/>
          <p:nvPr/>
        </p:nvSpPr>
        <p:spPr>
          <a:xfrm>
            <a:off x="14644930" y="6985000"/>
            <a:ext cx="6232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765 Km</a:t>
            </a:r>
            <a:endParaRPr b="0" i="0" sz="12800" u="none" cap="none" strike="noStrike">
              <a:solidFill>
                <a:schemeClr val="dk1"/>
              </a:solidFill>
              <a:latin typeface="Calibri"/>
              <a:ea typeface="Calibri"/>
              <a:cs typeface="Calibri"/>
              <a:sym typeface="Calibri"/>
            </a:endParaRPr>
          </a:p>
        </p:txBody>
      </p:sp>
      <p:sp>
        <p:nvSpPr>
          <p:cNvPr id="407" name="Google Shape;407;g26c8fbf1703_0_352"/>
          <p:cNvSpPr/>
          <p:nvPr/>
        </p:nvSpPr>
        <p:spPr>
          <a:xfrm>
            <a:off x="13552594"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6c8fbf1703_0_352"/>
          <p:cNvSpPr/>
          <p:nvPr/>
        </p:nvSpPr>
        <p:spPr>
          <a:xfrm>
            <a:off x="13484852"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413" name="Shape 413"/>
        <p:cNvGrpSpPr/>
        <p:nvPr/>
      </p:nvGrpSpPr>
      <p:grpSpPr>
        <a:xfrm>
          <a:off x="0" y="0"/>
          <a:ext cx="0" cy="0"/>
          <a:chOff x="0" y="0"/>
          <a:chExt cx="0" cy="0"/>
        </a:xfrm>
      </p:grpSpPr>
      <p:pic>
        <p:nvPicPr>
          <p:cNvPr descr=" " id="414" name="Google Shape;414;g26c8fbf1703_0_384"/>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415" name="Google Shape;415;g26c8fbf1703_0_38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416" name="Google Shape;416;g26c8fbf1703_0_384"/>
          <p:cNvPicPr preferRelativeResize="0"/>
          <p:nvPr/>
        </p:nvPicPr>
        <p:blipFill rotWithShape="1">
          <a:blip r:embed="rId5">
            <a:alphaModFix/>
          </a:blip>
          <a:srcRect b="0" l="0" r="0" t="0"/>
          <a:stretch/>
        </p:blipFill>
        <p:spPr>
          <a:xfrm>
            <a:off x="20373346" y="8051800"/>
            <a:ext cx="4013702" cy="5664200"/>
          </a:xfrm>
          <a:prstGeom prst="rect">
            <a:avLst/>
          </a:prstGeom>
          <a:noFill/>
          <a:ln>
            <a:noFill/>
          </a:ln>
        </p:spPr>
      </p:pic>
      <p:pic>
        <p:nvPicPr>
          <p:cNvPr descr=" " id="417" name="Google Shape;417;g26c8fbf1703_0_384"/>
          <p:cNvPicPr preferRelativeResize="0"/>
          <p:nvPr/>
        </p:nvPicPr>
        <p:blipFill rotWithShape="1">
          <a:blip r:embed="rId6">
            <a:alphaModFix/>
          </a:blip>
          <a:srcRect b="0" l="0" r="0" t="0"/>
          <a:stretch/>
        </p:blipFill>
        <p:spPr>
          <a:xfrm>
            <a:off x="0" y="7772400"/>
            <a:ext cx="5169546" cy="5943600"/>
          </a:xfrm>
          <a:prstGeom prst="rect">
            <a:avLst/>
          </a:prstGeom>
          <a:noFill/>
          <a:ln>
            <a:noFill/>
          </a:ln>
        </p:spPr>
      </p:pic>
      <p:pic>
        <p:nvPicPr>
          <p:cNvPr descr=" " id="418" name="Google Shape;418;g26c8fbf1703_0_384"/>
          <p:cNvPicPr preferRelativeResize="0"/>
          <p:nvPr/>
        </p:nvPicPr>
        <p:blipFill rotWithShape="1">
          <a:blip r:embed="rId7">
            <a:alphaModFix/>
          </a:blip>
          <a:srcRect b="0" l="0" r="0" t="0"/>
          <a:stretch/>
        </p:blipFill>
        <p:spPr>
          <a:xfrm>
            <a:off x="19547743" y="2832100"/>
            <a:ext cx="3061083" cy="1422400"/>
          </a:xfrm>
          <a:prstGeom prst="rect">
            <a:avLst/>
          </a:prstGeom>
          <a:noFill/>
          <a:ln>
            <a:noFill/>
          </a:ln>
        </p:spPr>
      </p:pic>
      <p:pic>
        <p:nvPicPr>
          <p:cNvPr descr=" " id="419" name="Google Shape;419;g26c8fbf1703_0_384"/>
          <p:cNvPicPr preferRelativeResize="0"/>
          <p:nvPr/>
        </p:nvPicPr>
        <p:blipFill rotWithShape="1">
          <a:blip r:embed="rId7">
            <a:alphaModFix/>
          </a:blip>
          <a:srcRect b="0" l="0" r="0" t="0"/>
          <a:stretch/>
        </p:blipFill>
        <p:spPr>
          <a:xfrm>
            <a:off x="12117314" y="952500"/>
            <a:ext cx="3061083" cy="1422400"/>
          </a:xfrm>
          <a:prstGeom prst="rect">
            <a:avLst/>
          </a:prstGeom>
          <a:noFill/>
          <a:ln>
            <a:noFill/>
          </a:ln>
        </p:spPr>
      </p:pic>
      <p:pic>
        <p:nvPicPr>
          <p:cNvPr descr=" " id="420" name="Google Shape;420;g26c8fbf1703_0_384"/>
          <p:cNvPicPr preferRelativeResize="0"/>
          <p:nvPr/>
        </p:nvPicPr>
        <p:blipFill rotWithShape="1">
          <a:blip r:embed="rId7">
            <a:alphaModFix/>
          </a:blip>
          <a:srcRect b="0" l="0" r="0" t="0"/>
          <a:stretch/>
        </p:blipFill>
        <p:spPr>
          <a:xfrm>
            <a:off x="939917" y="2374900"/>
            <a:ext cx="3061083" cy="1422400"/>
          </a:xfrm>
          <a:prstGeom prst="rect">
            <a:avLst/>
          </a:prstGeom>
          <a:noFill/>
          <a:ln>
            <a:noFill/>
          </a:ln>
        </p:spPr>
      </p:pic>
      <p:sp>
        <p:nvSpPr>
          <p:cNvPr id="421" name="Google Shape;421;g26c8fbf1703_0_3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26c8fbf1703_0_38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3" name="Google Shape;423;g26c8fbf1703_0_384"/>
          <p:cNvSpPr/>
          <p:nvPr/>
        </p:nvSpPr>
        <p:spPr>
          <a:xfrm>
            <a:off x="6841922" y="1143000"/>
            <a:ext cx="106905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Some Graph</a:t>
            </a:r>
            <a:endParaRPr b="0" i="0" sz="8000" u="none" cap="none" strike="noStrike">
              <a:solidFill>
                <a:schemeClr val="dk1"/>
              </a:solidFill>
              <a:latin typeface="Calibri"/>
              <a:ea typeface="Calibri"/>
              <a:cs typeface="Calibri"/>
              <a:sym typeface="Calibri"/>
            </a:endParaRPr>
          </a:p>
        </p:txBody>
      </p:sp>
      <p:sp>
        <p:nvSpPr>
          <p:cNvPr id="424" name="Google Shape;424;g26c8fbf1703_0_38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6c8fbf1703_0_38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6" name="Google Shape;426;g26c8fbf1703_0_38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7" name="Google Shape;427;g26c8fbf1703_0_38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8" name="Google Shape;428;g26c8fbf1703_0_38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9" name="Google Shape;429;g26c8fbf1703_0_38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0" name="Google Shape;430;g26c8fbf1703_0_38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1" name="Google Shape;431;g26c8fbf1703_0_38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2" name="Google Shape;432;g26c8fbf1703_0_38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3" name="Google Shape;433;g26c8fbf1703_0_38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2185"/>
              <a:buFont typeface="Lato"/>
              <a:buNone/>
            </a:pPr>
            <a:r>
              <a:rPr b="0" i="0" lang="en-US" sz="2185" u="none" cap="none" strike="noStrike">
                <a:solidFill>
                  <a:srgbClr val="0F3D3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4" name="Google Shape;434;g26c8fbf1703_0_38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5" name="Google Shape;435;g26c8fbf1703_0_38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6" name="Google Shape;436;g26c8fbf1703_0_38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7" name="Google Shape;437;g26c8fbf1703_0_38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8" name="Google Shape;438;g26c8fbf1703_0_38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9" name="Google Shape;439;g26c8fbf1703_0_38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0" name="Google Shape;440;g26c8fbf1703_0_38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1" name="Google Shape;441;g26c8fbf1703_0_38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2" name="Google Shape;442;g26c8fbf1703_0_38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3" name="Google Shape;443;g26c8fbf1703_0_38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3D3A"/>
              </a:buClr>
              <a:buSzPts val="1820"/>
              <a:buFont typeface="Lato"/>
              <a:buNone/>
            </a:pPr>
            <a:r>
              <a:rPr b="0" i="0" lang="en-US" sz="1820" u="none" cap="none" strike="noStrike">
                <a:solidFill>
                  <a:srgbClr val="0F3D3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4" name="Google Shape;444;g26c8fbf1703_0_384"/>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45" name="Google Shape;445;g26c8fbf1703_0_384"/>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46" name="Google Shape;446;g26c8fbf1703_0_384"/>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47" name="Google Shape;447;g26c8fbf1703_0_384"/>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48" name="Google Shape;448;g26c8fbf1703_0_384"/>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49" name="Google Shape;449;g26c8fbf1703_0_384"/>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50" name="Google Shape;450;g26c8fbf1703_0_384"/>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51" name="Google Shape;451;g26c8fbf1703_0_384"/>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52" name="Google Shape;452;g26c8fbf1703_0_384"/>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53" name="Google Shape;453;g26c8fbf1703_0_384"/>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54" name="Google Shape;454;g26c8fbf1703_0_384"/>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55" name="Google Shape;455;g26c8fbf1703_0_384"/>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56" name="Google Shape;456;g26c8fbf1703_0_384"/>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57" name="Google Shape;457;g26c8fbf1703_0_384"/>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58" name="Google Shape;458;g26c8fbf1703_0_384"/>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59" name="Google Shape;459;g26c8fbf1703_0_384"/>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60" name="Google Shape;460;g26c8fbf1703_0_384"/>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61" name="Google Shape;461;g26c8fbf1703_0_384"/>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62" name="Google Shape;462;g26c8fbf1703_0_384"/>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63" name="Google Shape;463;g26c8fbf1703_0_384"/>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64" name="Google Shape;464;g26c8fbf1703_0_384"/>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65" name="Google Shape;465;g26c8fbf1703_0_384"/>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66" name="Google Shape;466;g26c8fbf1703_0_38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6c8fbf1703_0_38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6c8fbf1703_0_384"/>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69" name="Google Shape;469;g26c8fbf1703_0_384"/>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70" name="Google Shape;470;g26c8fbf1703_0_384"/>
          <p:cNvSpPr/>
          <p:nvPr/>
        </p:nvSpPr>
        <p:spPr>
          <a:xfrm>
            <a:off x="16289786" y="6365379"/>
            <a:ext cx="1816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6c8fbf1703_0_384"/>
          <p:cNvSpPr/>
          <p:nvPr/>
        </p:nvSpPr>
        <p:spPr>
          <a:xfrm>
            <a:off x="16289786" y="6286500"/>
            <a:ext cx="20196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34.574</a:t>
            </a:r>
            <a:endParaRPr b="0" i="0" sz="4800" u="none" cap="none" strike="noStrike">
              <a:solidFill>
                <a:schemeClr val="dk1"/>
              </a:solidFill>
              <a:latin typeface="Calibri"/>
              <a:ea typeface="Calibri"/>
              <a:cs typeface="Calibri"/>
              <a:sym typeface="Calibri"/>
            </a:endParaRPr>
          </a:p>
        </p:txBody>
      </p:sp>
      <p:sp>
        <p:nvSpPr>
          <p:cNvPr id="472" name="Google Shape;472;g26c8fbf1703_0_384"/>
          <p:cNvSpPr/>
          <p:nvPr/>
        </p:nvSpPr>
        <p:spPr>
          <a:xfrm>
            <a:off x="16696237" y="70612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73" name="Google Shape;473;g26c8fbf1703_0_384"/>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6c8fbf1703_0_384"/>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6c8fbf1703_0_384"/>
          <p:cNvSpPr/>
          <p:nvPr/>
        </p:nvSpPr>
        <p:spPr>
          <a:xfrm>
            <a:off x="13158845"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Treasure Found</a:t>
            </a:r>
            <a:endParaRPr b="0" i="0" sz="4800" u="none" cap="none" strike="noStrike">
              <a:solidFill>
                <a:schemeClr val="dk1"/>
              </a:solidFill>
              <a:latin typeface="Calibri"/>
              <a:ea typeface="Calibri"/>
              <a:cs typeface="Calibri"/>
              <a:sym typeface="Calibri"/>
            </a:endParaRPr>
          </a:p>
        </p:txBody>
      </p:sp>
      <p:sp>
        <p:nvSpPr>
          <p:cNvPr id="476" name="Google Shape;476;g26c8fbf1703_0_384"/>
          <p:cNvSpPr/>
          <p:nvPr/>
        </p:nvSpPr>
        <p:spPr>
          <a:xfrm>
            <a:off x="13192716"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7" name="Google Shape;477;g26c8fbf1703_0_384"/>
          <p:cNvSpPr/>
          <p:nvPr/>
        </p:nvSpPr>
        <p:spPr>
          <a:xfrm>
            <a:off x="3251606"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6c8fbf1703_0_384"/>
          <p:cNvSpPr/>
          <p:nvPr/>
        </p:nvSpPr>
        <p:spPr>
          <a:xfrm>
            <a:off x="3251606"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c8fbf1703_0_384"/>
          <p:cNvSpPr/>
          <p:nvPr/>
        </p:nvSpPr>
        <p:spPr>
          <a:xfrm>
            <a:off x="3149994"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Spellcasting Progress</a:t>
            </a:r>
            <a:endParaRPr b="0" i="0" sz="4800" u="none" cap="none" strike="noStrike">
              <a:solidFill>
                <a:schemeClr val="dk1"/>
              </a:solidFill>
              <a:latin typeface="Calibri"/>
              <a:ea typeface="Calibri"/>
              <a:cs typeface="Calibri"/>
              <a:sym typeface="Calibri"/>
            </a:endParaRPr>
          </a:p>
        </p:txBody>
      </p:sp>
      <p:sp>
        <p:nvSpPr>
          <p:cNvPr id="480" name="Google Shape;480;g26c8fbf1703_0_384"/>
          <p:cNvSpPr/>
          <p:nvPr/>
        </p:nvSpPr>
        <p:spPr>
          <a:xfrm>
            <a:off x="3183865"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485" name="Shape 485"/>
        <p:cNvGrpSpPr/>
        <p:nvPr/>
      </p:nvGrpSpPr>
      <p:grpSpPr>
        <a:xfrm>
          <a:off x="0" y="0"/>
          <a:ext cx="0" cy="0"/>
          <a:chOff x="0" y="0"/>
          <a:chExt cx="0" cy="0"/>
        </a:xfrm>
      </p:grpSpPr>
      <p:pic>
        <p:nvPicPr>
          <p:cNvPr descr=" " id="486" name="Google Shape;486;g26c8fbf1703_0_455"/>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487" name="Google Shape;487;g26c8fbf1703_0_455"/>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488" name="Google Shape;488;g26c8fbf1703_0_455"/>
          <p:cNvPicPr preferRelativeResize="0"/>
          <p:nvPr/>
        </p:nvPicPr>
        <p:blipFill rotWithShape="1">
          <a:blip r:embed="rId5">
            <a:alphaModFix/>
          </a:blip>
          <a:srcRect b="0" l="0" r="0" t="0"/>
          <a:stretch/>
        </p:blipFill>
        <p:spPr>
          <a:xfrm>
            <a:off x="0" y="8597900"/>
            <a:ext cx="3950194" cy="5118100"/>
          </a:xfrm>
          <a:prstGeom prst="rect">
            <a:avLst/>
          </a:prstGeom>
          <a:noFill/>
          <a:ln>
            <a:noFill/>
          </a:ln>
        </p:spPr>
      </p:pic>
      <p:pic>
        <p:nvPicPr>
          <p:cNvPr descr=" " id="489" name="Google Shape;489;g26c8fbf1703_0_455"/>
          <p:cNvPicPr preferRelativeResize="0"/>
          <p:nvPr/>
        </p:nvPicPr>
        <p:blipFill rotWithShape="1">
          <a:blip r:embed="rId6">
            <a:alphaModFix/>
          </a:blip>
          <a:srcRect b="0" l="0" r="0" t="0"/>
          <a:stretch/>
        </p:blipFill>
        <p:spPr>
          <a:xfrm>
            <a:off x="20491627" y="8259961"/>
            <a:ext cx="3895421" cy="5456039"/>
          </a:xfrm>
          <a:prstGeom prst="rect">
            <a:avLst/>
          </a:prstGeom>
          <a:noFill/>
          <a:ln>
            <a:noFill/>
          </a:ln>
        </p:spPr>
      </p:pic>
      <p:pic>
        <p:nvPicPr>
          <p:cNvPr descr=" " id="490" name="Google Shape;490;g26c8fbf1703_0_455"/>
          <p:cNvPicPr preferRelativeResize="0"/>
          <p:nvPr/>
        </p:nvPicPr>
        <p:blipFill rotWithShape="1">
          <a:blip r:embed="rId7">
            <a:alphaModFix/>
          </a:blip>
          <a:srcRect b="0" l="0" r="0" t="0"/>
          <a:stretch/>
        </p:blipFill>
        <p:spPr>
          <a:xfrm>
            <a:off x="914514" y="1828800"/>
            <a:ext cx="5207651" cy="2413000"/>
          </a:xfrm>
          <a:prstGeom prst="rect">
            <a:avLst/>
          </a:prstGeom>
          <a:noFill/>
          <a:ln>
            <a:noFill/>
          </a:ln>
        </p:spPr>
      </p:pic>
      <p:pic>
        <p:nvPicPr>
          <p:cNvPr descr=" " id="491" name="Google Shape;491;g26c8fbf1703_0_455"/>
          <p:cNvPicPr preferRelativeResize="0"/>
          <p:nvPr/>
        </p:nvPicPr>
        <p:blipFill rotWithShape="1">
          <a:blip r:embed="rId8">
            <a:alphaModFix/>
          </a:blip>
          <a:srcRect b="0" l="0" r="0" t="0"/>
          <a:stretch/>
        </p:blipFill>
        <p:spPr>
          <a:xfrm>
            <a:off x="18430003" y="622300"/>
            <a:ext cx="3886686" cy="1803400"/>
          </a:xfrm>
          <a:prstGeom prst="rect">
            <a:avLst/>
          </a:prstGeom>
          <a:noFill/>
          <a:ln>
            <a:noFill/>
          </a:ln>
        </p:spPr>
      </p:pic>
      <p:sp>
        <p:nvSpPr>
          <p:cNvPr id="492" name="Google Shape;492;g26c8fbf1703_0_4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g26c8fbf1703_0_45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94" name="Google Shape;494;g26c8fbf1703_0_455"/>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6c8fbf1703_0_455"/>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6c8fbf1703_0_455"/>
          <p:cNvSpPr/>
          <p:nvPr/>
        </p:nvSpPr>
        <p:spPr>
          <a:xfrm>
            <a:off x="13450981" y="57531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 web application</a:t>
            </a:r>
            <a:endParaRPr b="0" i="0" sz="4800" u="none" cap="none" strike="noStrike">
              <a:solidFill>
                <a:schemeClr val="dk1"/>
              </a:solidFill>
              <a:latin typeface="Calibri"/>
              <a:ea typeface="Calibri"/>
              <a:cs typeface="Calibri"/>
              <a:sym typeface="Calibri"/>
            </a:endParaRPr>
          </a:p>
        </p:txBody>
      </p:sp>
      <p:sp>
        <p:nvSpPr>
          <p:cNvPr id="497" name="Google Shape;497;g26c8fbf1703_0_455"/>
          <p:cNvSpPr/>
          <p:nvPr/>
        </p:nvSpPr>
        <p:spPr>
          <a:xfrm>
            <a:off x="13450981" y="67310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8" name="Google Shape;498;g26c8fbf1703_0_455"/>
          <p:cNvPicPr preferRelativeResize="0"/>
          <p:nvPr/>
        </p:nvPicPr>
        <p:blipFill rotWithShape="1">
          <a:blip r:embed="rId10">
            <a:alphaModFix/>
          </a:blip>
          <a:srcRect b="0" l="0" r="0" t="0"/>
          <a:stretch/>
        </p:blipFill>
        <p:spPr>
          <a:xfrm>
            <a:off x="254032" y="3251200"/>
            <a:ext cx="13768521" cy="8166100"/>
          </a:xfrm>
          <a:prstGeom prst="rect">
            <a:avLst/>
          </a:prstGeom>
          <a:noFill/>
          <a:ln>
            <a:noFill/>
          </a:ln>
        </p:spPr>
      </p:pic>
      <p:pic>
        <p:nvPicPr>
          <p:cNvPr descr=" " id="499" name="Google Shape;499;g26c8fbf1703_0_455"/>
          <p:cNvPicPr preferRelativeResize="0"/>
          <p:nvPr/>
        </p:nvPicPr>
        <p:blipFill rotWithShape="1">
          <a:blip r:embed="rId11">
            <a:alphaModFix/>
          </a:blip>
          <a:srcRect b="0" l="0" r="0" t="0"/>
          <a:stretch/>
        </p:blipFill>
        <p:spPr>
          <a:xfrm>
            <a:off x="2184673" y="3594100"/>
            <a:ext cx="9894537" cy="6489700"/>
          </a:xfrm>
          <a:prstGeom prst="rect">
            <a:avLst/>
          </a:prstGeom>
          <a:noFill/>
          <a:ln>
            <a:noFill/>
          </a:ln>
        </p:spPr>
      </p:pic>
      <p:sp>
        <p:nvSpPr>
          <p:cNvPr id="500" name="Google Shape;500;g26c8fbf1703_0_455"/>
          <p:cNvSpPr/>
          <p:nvPr/>
        </p:nvSpPr>
        <p:spPr>
          <a:xfrm>
            <a:off x="7011276" y="12192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505" name="Shape 505"/>
        <p:cNvGrpSpPr/>
        <p:nvPr/>
      </p:nvGrpSpPr>
      <p:grpSpPr>
        <a:xfrm>
          <a:off x="0" y="0"/>
          <a:ext cx="0" cy="0"/>
          <a:chOff x="0" y="0"/>
          <a:chExt cx="0" cy="0"/>
        </a:xfrm>
      </p:grpSpPr>
      <p:pic>
        <p:nvPicPr>
          <p:cNvPr descr=" " id="506" name="Google Shape;506;g26c8fbf1703_0_474"/>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507" name="Google Shape;507;g26c8fbf1703_0_47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08" name="Google Shape;508;g26c8fbf1703_0_474"/>
          <p:cNvPicPr preferRelativeResize="0"/>
          <p:nvPr/>
        </p:nvPicPr>
        <p:blipFill rotWithShape="1">
          <a:blip r:embed="rId5">
            <a:alphaModFix/>
          </a:blip>
          <a:srcRect b="0" l="0" r="0" t="0"/>
          <a:stretch/>
        </p:blipFill>
        <p:spPr>
          <a:xfrm>
            <a:off x="20576572" y="8877300"/>
            <a:ext cx="3810476" cy="4838700"/>
          </a:xfrm>
          <a:prstGeom prst="rect">
            <a:avLst/>
          </a:prstGeom>
          <a:noFill/>
          <a:ln>
            <a:noFill/>
          </a:ln>
        </p:spPr>
      </p:pic>
      <p:pic>
        <p:nvPicPr>
          <p:cNvPr descr=" " id="509" name="Google Shape;509;g26c8fbf1703_0_474"/>
          <p:cNvPicPr preferRelativeResize="0"/>
          <p:nvPr/>
        </p:nvPicPr>
        <p:blipFill rotWithShape="1">
          <a:blip r:embed="rId6">
            <a:alphaModFix/>
          </a:blip>
          <a:srcRect b="0" l="0" r="0" t="0"/>
          <a:stretch/>
        </p:blipFill>
        <p:spPr>
          <a:xfrm>
            <a:off x="168726" y="8619579"/>
            <a:ext cx="3664106" cy="5096421"/>
          </a:xfrm>
          <a:prstGeom prst="rect">
            <a:avLst/>
          </a:prstGeom>
          <a:noFill/>
          <a:ln>
            <a:noFill/>
          </a:ln>
        </p:spPr>
      </p:pic>
      <p:pic>
        <p:nvPicPr>
          <p:cNvPr descr=" " id="510" name="Google Shape;510;g26c8fbf1703_0_474"/>
          <p:cNvPicPr preferRelativeResize="0"/>
          <p:nvPr/>
        </p:nvPicPr>
        <p:blipFill rotWithShape="1">
          <a:blip r:embed="rId7">
            <a:alphaModFix/>
          </a:blip>
          <a:srcRect b="0" l="0" r="0" t="0"/>
          <a:stretch/>
        </p:blipFill>
        <p:spPr>
          <a:xfrm>
            <a:off x="2972171" y="1016000"/>
            <a:ext cx="3886686" cy="1803400"/>
          </a:xfrm>
          <a:prstGeom prst="rect">
            <a:avLst/>
          </a:prstGeom>
          <a:noFill/>
          <a:ln>
            <a:noFill/>
          </a:ln>
        </p:spPr>
      </p:pic>
      <p:pic>
        <p:nvPicPr>
          <p:cNvPr descr=" " id="511" name="Google Shape;511;g26c8fbf1703_0_474"/>
          <p:cNvPicPr preferRelativeResize="0"/>
          <p:nvPr/>
        </p:nvPicPr>
        <p:blipFill rotWithShape="1">
          <a:blip r:embed="rId8">
            <a:alphaModFix/>
          </a:blip>
          <a:srcRect b="0" l="0" r="0" t="0"/>
          <a:stretch/>
        </p:blipFill>
        <p:spPr>
          <a:xfrm>
            <a:off x="16715289" y="3124200"/>
            <a:ext cx="4750394" cy="2209800"/>
          </a:xfrm>
          <a:prstGeom prst="rect">
            <a:avLst/>
          </a:prstGeom>
          <a:noFill/>
          <a:ln>
            <a:noFill/>
          </a:ln>
        </p:spPr>
      </p:pic>
      <p:sp>
        <p:nvSpPr>
          <p:cNvPr id="512" name="Google Shape;512;g26c8fbf1703_0_4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6c8fbf1703_0_47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14" name="Google Shape;514;g26c8fbf1703_0_474"/>
          <p:cNvSpPr/>
          <p:nvPr/>
        </p:nvSpPr>
        <p:spPr>
          <a:xfrm>
            <a:off x="2946768" y="41529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c8fbf1703_0_474"/>
          <p:cNvSpPr/>
          <p:nvPr/>
        </p:nvSpPr>
        <p:spPr>
          <a:xfrm>
            <a:off x="2946768" y="41529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6c8fbf1703_0_474"/>
          <p:cNvSpPr/>
          <p:nvPr/>
        </p:nvSpPr>
        <p:spPr>
          <a:xfrm>
            <a:off x="2946768" y="41529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An mobile app</a:t>
            </a:r>
            <a:endParaRPr b="0" i="0" sz="4800" u="none" cap="none" strike="noStrike">
              <a:solidFill>
                <a:schemeClr val="dk1"/>
              </a:solidFill>
              <a:latin typeface="Calibri"/>
              <a:ea typeface="Calibri"/>
              <a:cs typeface="Calibri"/>
              <a:sym typeface="Calibri"/>
            </a:endParaRPr>
          </a:p>
        </p:txBody>
      </p:sp>
      <p:sp>
        <p:nvSpPr>
          <p:cNvPr id="517" name="Google Shape;517;g26c8fbf1703_0_474"/>
          <p:cNvSpPr/>
          <p:nvPr/>
        </p:nvSpPr>
        <p:spPr>
          <a:xfrm>
            <a:off x="2946768" y="51308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8" name="Google Shape;518;g26c8fbf1703_0_474"/>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19" name="Google Shape;519;g26c8fbf1703_0_474"/>
          <p:cNvSpPr/>
          <p:nvPr/>
        </p:nvSpPr>
        <p:spPr>
          <a:xfrm>
            <a:off x="2895962" y="1854200"/>
            <a:ext cx="129006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The Future of Fantasy</a:t>
            </a:r>
            <a:endParaRPr b="0" i="0" sz="8000" u="none" cap="none" strike="noStrike">
              <a:solidFill>
                <a:schemeClr val="dk1"/>
              </a:solidFill>
              <a:latin typeface="Calibri"/>
              <a:ea typeface="Calibri"/>
              <a:cs typeface="Calibri"/>
              <a:sym typeface="Calibri"/>
            </a:endParaRPr>
          </a:p>
        </p:txBody>
      </p:sp>
      <p:pic>
        <p:nvPicPr>
          <p:cNvPr descr=" " id="520" name="Google Shape;520;g26c8fbf1703_0_474"/>
          <p:cNvPicPr preferRelativeResize="0"/>
          <p:nvPr/>
        </p:nvPicPr>
        <p:blipFill rotWithShape="1">
          <a:blip r:embed="rId10">
            <a:alphaModFix/>
          </a:blip>
          <a:srcRect b="0" l="0" r="0" t="0"/>
          <a:stretch/>
        </p:blipFill>
        <p:spPr>
          <a:xfrm>
            <a:off x="15457832" y="1028700"/>
            <a:ext cx="5474384" cy="11849100"/>
          </a:xfrm>
          <a:prstGeom prst="rect">
            <a:avLst/>
          </a:prstGeom>
          <a:noFill/>
          <a:ln>
            <a:noFill/>
          </a:ln>
        </p:spPr>
      </p:pic>
      <p:pic>
        <p:nvPicPr>
          <p:cNvPr descr=" " id="521" name="Google Shape;521;g26c8fbf1703_0_474"/>
          <p:cNvPicPr preferRelativeResize="0"/>
          <p:nvPr/>
        </p:nvPicPr>
        <p:blipFill rotWithShape="1">
          <a:blip r:embed="rId11">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526" name="Shape 526"/>
        <p:cNvGrpSpPr/>
        <p:nvPr/>
      </p:nvGrpSpPr>
      <p:grpSpPr>
        <a:xfrm>
          <a:off x="0" y="0"/>
          <a:ext cx="0" cy="0"/>
          <a:chOff x="0" y="0"/>
          <a:chExt cx="0" cy="0"/>
        </a:xfrm>
      </p:grpSpPr>
      <p:pic>
        <p:nvPicPr>
          <p:cNvPr descr=" " id="527" name="Google Shape;527;g26c8fbf1703_0_494"/>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528" name="Google Shape;528;g26c8fbf1703_0_49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29" name="Google Shape;529;g26c8fbf1703_0_494"/>
          <p:cNvPicPr preferRelativeResize="0"/>
          <p:nvPr/>
        </p:nvPicPr>
        <p:blipFill rotWithShape="1">
          <a:blip r:embed="rId5">
            <a:alphaModFix/>
          </a:blip>
          <a:srcRect b="0" l="0" r="0" t="0"/>
          <a:stretch/>
        </p:blipFill>
        <p:spPr>
          <a:xfrm>
            <a:off x="20373346" y="8051800"/>
            <a:ext cx="4013702" cy="5664200"/>
          </a:xfrm>
          <a:prstGeom prst="rect">
            <a:avLst/>
          </a:prstGeom>
          <a:noFill/>
          <a:ln>
            <a:noFill/>
          </a:ln>
        </p:spPr>
      </p:pic>
      <p:pic>
        <p:nvPicPr>
          <p:cNvPr descr=" " id="530" name="Google Shape;530;g26c8fbf1703_0_494"/>
          <p:cNvPicPr preferRelativeResize="0"/>
          <p:nvPr/>
        </p:nvPicPr>
        <p:blipFill rotWithShape="1">
          <a:blip r:embed="rId6">
            <a:alphaModFix/>
          </a:blip>
          <a:srcRect b="0" l="0" r="0" t="0"/>
          <a:stretch/>
        </p:blipFill>
        <p:spPr>
          <a:xfrm>
            <a:off x="0" y="7772400"/>
            <a:ext cx="5169546" cy="5943600"/>
          </a:xfrm>
          <a:prstGeom prst="rect">
            <a:avLst/>
          </a:prstGeom>
          <a:noFill/>
          <a:ln>
            <a:noFill/>
          </a:ln>
        </p:spPr>
      </p:pic>
      <p:pic>
        <p:nvPicPr>
          <p:cNvPr descr=" " id="531" name="Google Shape;531;g26c8fbf1703_0_494"/>
          <p:cNvPicPr preferRelativeResize="0"/>
          <p:nvPr/>
        </p:nvPicPr>
        <p:blipFill rotWithShape="1">
          <a:blip r:embed="rId7">
            <a:alphaModFix/>
          </a:blip>
          <a:srcRect b="0" l="0" r="0" t="0"/>
          <a:stretch/>
        </p:blipFill>
        <p:spPr>
          <a:xfrm>
            <a:off x="19547743" y="2832100"/>
            <a:ext cx="3061083" cy="1422400"/>
          </a:xfrm>
          <a:prstGeom prst="rect">
            <a:avLst/>
          </a:prstGeom>
          <a:noFill/>
          <a:ln>
            <a:noFill/>
          </a:ln>
        </p:spPr>
      </p:pic>
      <p:pic>
        <p:nvPicPr>
          <p:cNvPr descr=" " id="532" name="Google Shape;532;g26c8fbf1703_0_494"/>
          <p:cNvPicPr preferRelativeResize="0"/>
          <p:nvPr/>
        </p:nvPicPr>
        <p:blipFill rotWithShape="1">
          <a:blip r:embed="rId7">
            <a:alphaModFix/>
          </a:blip>
          <a:srcRect b="0" l="0" r="0" t="0"/>
          <a:stretch/>
        </p:blipFill>
        <p:spPr>
          <a:xfrm>
            <a:off x="12117314" y="952500"/>
            <a:ext cx="3061083" cy="1422400"/>
          </a:xfrm>
          <a:prstGeom prst="rect">
            <a:avLst/>
          </a:prstGeom>
          <a:noFill/>
          <a:ln>
            <a:noFill/>
          </a:ln>
        </p:spPr>
      </p:pic>
      <p:pic>
        <p:nvPicPr>
          <p:cNvPr descr=" " id="533" name="Google Shape;533;g26c8fbf1703_0_494"/>
          <p:cNvPicPr preferRelativeResize="0"/>
          <p:nvPr/>
        </p:nvPicPr>
        <p:blipFill rotWithShape="1">
          <a:blip r:embed="rId7">
            <a:alphaModFix/>
          </a:blip>
          <a:srcRect b="0" l="0" r="0" t="0"/>
          <a:stretch/>
        </p:blipFill>
        <p:spPr>
          <a:xfrm>
            <a:off x="939917" y="2374900"/>
            <a:ext cx="3061083" cy="1422400"/>
          </a:xfrm>
          <a:prstGeom prst="rect">
            <a:avLst/>
          </a:prstGeom>
          <a:noFill/>
          <a:ln>
            <a:noFill/>
          </a:ln>
        </p:spPr>
      </p:pic>
      <p:sp>
        <p:nvSpPr>
          <p:cNvPr id="534" name="Google Shape;534;g26c8fbf1703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6c8fbf1703_0_49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6" name="Google Shape;536;g26c8fbf1703_0_494"/>
          <p:cNvSpPr/>
          <p:nvPr/>
        </p:nvSpPr>
        <p:spPr>
          <a:xfrm>
            <a:off x="876410" y="8305800"/>
            <a:ext cx="57156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6c8fbf1703_0_494"/>
          <p:cNvSpPr/>
          <p:nvPr/>
        </p:nvSpPr>
        <p:spPr>
          <a:xfrm>
            <a:off x="876410" y="8305800"/>
            <a:ext cx="57156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6c8fbf1703_0_494"/>
          <p:cNvSpPr/>
          <p:nvPr/>
        </p:nvSpPr>
        <p:spPr>
          <a:xfrm>
            <a:off x="876410" y="8305800"/>
            <a:ext cx="59190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 web application</a:t>
            </a:r>
            <a:endParaRPr b="0" i="0" sz="4800" u="none" cap="none" strike="noStrike">
              <a:solidFill>
                <a:schemeClr val="dk1"/>
              </a:solidFill>
              <a:latin typeface="Calibri"/>
              <a:ea typeface="Calibri"/>
              <a:cs typeface="Calibri"/>
              <a:sym typeface="Calibri"/>
            </a:endParaRPr>
          </a:p>
        </p:txBody>
      </p:sp>
      <p:sp>
        <p:nvSpPr>
          <p:cNvPr id="539" name="Google Shape;539;g26c8fbf1703_0_494"/>
          <p:cNvSpPr/>
          <p:nvPr/>
        </p:nvSpPr>
        <p:spPr>
          <a:xfrm>
            <a:off x="876410" y="10058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40" name="Google Shape;540;g26c8fbf1703_0_494"/>
          <p:cNvSpPr/>
          <p:nvPr/>
        </p:nvSpPr>
        <p:spPr>
          <a:xfrm>
            <a:off x="825603" y="1231900"/>
            <a:ext cx="7007100" cy="552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41" name="Google Shape;541;g26c8fbf1703_0_49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42" name="Google Shape;542;g26c8fbf1703_0_494"/>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43" name="Google Shape;543;g26c8fbf1703_0_494"/>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548" name="Shape 548"/>
        <p:cNvGrpSpPr/>
        <p:nvPr/>
      </p:nvGrpSpPr>
      <p:grpSpPr>
        <a:xfrm>
          <a:off x="0" y="0"/>
          <a:ext cx="0" cy="0"/>
          <a:chOff x="0" y="0"/>
          <a:chExt cx="0" cy="0"/>
        </a:xfrm>
      </p:grpSpPr>
      <p:pic>
        <p:nvPicPr>
          <p:cNvPr descr=" " id="549" name="Google Shape;549;g26c8fbf1703_0_5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0" name="Google Shape;550;g26c8fbf1703_0_5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6c8fbf1703_0_5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2" name="Google Shape;552;g26c8fbf1703_0_515"/>
          <p:cNvSpPr/>
          <p:nvPr/>
        </p:nvSpPr>
        <p:spPr>
          <a:xfrm>
            <a:off x="15690694" y="698500"/>
            <a:ext cx="7464300" cy="2929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31" name="Shape 31"/>
        <p:cNvGrpSpPr/>
        <p:nvPr/>
      </p:nvGrpSpPr>
      <p:grpSpPr>
        <a:xfrm>
          <a:off x="0" y="0"/>
          <a:ext cx="0" cy="0"/>
          <a:chOff x="0" y="0"/>
          <a:chExt cx="0" cy="0"/>
        </a:xfrm>
      </p:grpSpPr>
      <p:sp>
        <p:nvSpPr>
          <p:cNvPr id="32" name="Google Shape;32;g26c8fbf1703_0_15"/>
          <p:cNvSpPr/>
          <p:nvPr/>
        </p:nvSpPr>
        <p:spPr>
          <a:xfrm>
            <a:off x="0" y="0"/>
            <a:ext cx="24387000" cy="13716000"/>
          </a:xfrm>
          <a:prstGeom prst="rect">
            <a:avLst/>
          </a:prstGeom>
          <a:solidFill>
            <a:srgbClr val="92B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6c8fbf1703_0_15"/>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34" name="Google Shape;34;g26c8fbf1703_0_15"/>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35" name="Google Shape;35;g26c8fbf1703_0_15"/>
          <p:cNvPicPr preferRelativeResize="0"/>
          <p:nvPr/>
        </p:nvPicPr>
        <p:blipFill rotWithShape="1">
          <a:blip r:embed="rId5">
            <a:alphaModFix/>
          </a:blip>
          <a:srcRect b="0" l="0" r="0" t="0"/>
          <a:stretch/>
        </p:blipFill>
        <p:spPr>
          <a:xfrm>
            <a:off x="3556445" y="0"/>
            <a:ext cx="17286861" cy="13716000"/>
          </a:xfrm>
          <a:prstGeom prst="rect">
            <a:avLst/>
          </a:prstGeom>
          <a:noFill/>
          <a:ln>
            <a:noFill/>
          </a:ln>
        </p:spPr>
      </p:pic>
      <p:pic>
        <p:nvPicPr>
          <p:cNvPr descr=" " id="36" name="Google Shape;36;g26c8fbf1703_0_15"/>
          <p:cNvPicPr preferRelativeResize="0"/>
          <p:nvPr/>
        </p:nvPicPr>
        <p:blipFill rotWithShape="1">
          <a:blip r:embed="rId6">
            <a:alphaModFix/>
          </a:blip>
          <a:srcRect b="0" l="0" r="0" t="0"/>
          <a:stretch/>
        </p:blipFill>
        <p:spPr>
          <a:xfrm>
            <a:off x="21428629" y="7649177"/>
            <a:ext cx="2958419" cy="5648644"/>
          </a:xfrm>
          <a:prstGeom prst="rect">
            <a:avLst/>
          </a:prstGeom>
          <a:noFill/>
          <a:ln>
            <a:noFill/>
          </a:ln>
        </p:spPr>
      </p:pic>
      <p:pic>
        <p:nvPicPr>
          <p:cNvPr descr=" " id="37" name="Google Shape;37;g26c8fbf1703_0_15"/>
          <p:cNvPicPr preferRelativeResize="0"/>
          <p:nvPr/>
        </p:nvPicPr>
        <p:blipFill rotWithShape="1">
          <a:blip r:embed="rId7">
            <a:alphaModFix/>
          </a:blip>
          <a:srcRect b="0" l="0" r="0" t="0"/>
          <a:stretch/>
        </p:blipFill>
        <p:spPr>
          <a:xfrm>
            <a:off x="563081" y="363596"/>
            <a:ext cx="3347194" cy="5620597"/>
          </a:xfrm>
          <a:prstGeom prst="rect">
            <a:avLst/>
          </a:prstGeom>
          <a:noFill/>
          <a:ln>
            <a:noFill/>
          </a:ln>
        </p:spPr>
      </p:pic>
      <p:pic>
        <p:nvPicPr>
          <p:cNvPr descr=" " id="38" name="Google Shape;38;g26c8fbf1703_0_15"/>
          <p:cNvPicPr preferRelativeResize="0"/>
          <p:nvPr/>
        </p:nvPicPr>
        <p:blipFill rotWithShape="1">
          <a:blip r:embed="rId8">
            <a:alphaModFix/>
          </a:blip>
          <a:srcRect b="0" l="0" r="0" t="0"/>
          <a:stretch/>
        </p:blipFill>
        <p:spPr>
          <a:xfrm>
            <a:off x="16512064" y="1739900"/>
            <a:ext cx="6020552" cy="2794000"/>
          </a:xfrm>
          <a:prstGeom prst="rect">
            <a:avLst/>
          </a:prstGeom>
          <a:noFill/>
          <a:ln>
            <a:noFill/>
          </a:ln>
        </p:spPr>
      </p:pic>
      <p:pic>
        <p:nvPicPr>
          <p:cNvPr descr=" " id="39" name="Google Shape;39;g26c8fbf1703_0_15"/>
          <p:cNvPicPr preferRelativeResize="0"/>
          <p:nvPr/>
        </p:nvPicPr>
        <p:blipFill rotWithShape="1">
          <a:blip r:embed="rId9">
            <a:alphaModFix/>
          </a:blip>
          <a:srcRect b="0" l="0" r="0" t="0"/>
          <a:stretch/>
        </p:blipFill>
        <p:spPr>
          <a:xfrm>
            <a:off x="1130441" y="6858000"/>
            <a:ext cx="3950194" cy="1828800"/>
          </a:xfrm>
          <a:prstGeom prst="rect">
            <a:avLst/>
          </a:prstGeom>
          <a:noFill/>
          <a:ln>
            <a:noFill/>
          </a:ln>
        </p:spPr>
      </p:pic>
      <p:sp>
        <p:nvSpPr>
          <p:cNvPr id="40" name="Google Shape;40;g26c8fbf1703_0_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6c8fbf1703_0_1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2" name="Google Shape;42;g26c8fbf1703_0_15"/>
          <p:cNvSpPr/>
          <p:nvPr/>
        </p:nvSpPr>
        <p:spPr>
          <a:xfrm>
            <a:off x="8137484" y="4394200"/>
            <a:ext cx="81249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Welcome</a:t>
            </a:r>
            <a:endParaRPr b="0" i="0" sz="12800" u="none" cap="none" strike="noStrike">
              <a:solidFill>
                <a:schemeClr val="dk1"/>
              </a:solidFill>
              <a:latin typeface="Calibri"/>
              <a:ea typeface="Calibri"/>
              <a:cs typeface="Calibri"/>
              <a:sym typeface="Calibri"/>
            </a:endParaRPr>
          </a:p>
        </p:txBody>
      </p:sp>
      <p:sp>
        <p:nvSpPr>
          <p:cNvPr id="43" name="Google Shape;43;g26c8fbf1703_0_15"/>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557" name="Shape 557"/>
        <p:cNvGrpSpPr/>
        <p:nvPr/>
      </p:nvGrpSpPr>
      <p:grpSpPr>
        <a:xfrm>
          <a:off x="0" y="0"/>
          <a:ext cx="0" cy="0"/>
          <a:chOff x="0" y="0"/>
          <a:chExt cx="0" cy="0"/>
        </a:xfrm>
      </p:grpSpPr>
      <p:pic>
        <p:nvPicPr>
          <p:cNvPr descr=" " id="558" name="Google Shape;558;g26c8fbf1703_0_523"/>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559" name="Google Shape;559;g26c8fbf1703_0_523"/>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60" name="Google Shape;560;g26c8fbf1703_0_523"/>
          <p:cNvPicPr preferRelativeResize="0"/>
          <p:nvPr/>
        </p:nvPicPr>
        <p:blipFill rotWithShape="1">
          <a:blip r:embed="rId5">
            <a:alphaModFix/>
          </a:blip>
          <a:srcRect b="0" l="0" r="0" t="0"/>
          <a:stretch/>
        </p:blipFill>
        <p:spPr>
          <a:xfrm>
            <a:off x="0" y="8597900"/>
            <a:ext cx="3950194" cy="5118100"/>
          </a:xfrm>
          <a:prstGeom prst="rect">
            <a:avLst/>
          </a:prstGeom>
          <a:noFill/>
          <a:ln>
            <a:noFill/>
          </a:ln>
        </p:spPr>
      </p:pic>
      <p:pic>
        <p:nvPicPr>
          <p:cNvPr descr=" " id="561" name="Google Shape;561;g26c8fbf1703_0_523"/>
          <p:cNvPicPr preferRelativeResize="0"/>
          <p:nvPr/>
        </p:nvPicPr>
        <p:blipFill rotWithShape="1">
          <a:blip r:embed="rId6">
            <a:alphaModFix/>
          </a:blip>
          <a:srcRect b="0" l="0" r="0" t="0"/>
          <a:stretch/>
        </p:blipFill>
        <p:spPr>
          <a:xfrm>
            <a:off x="20491627" y="8259961"/>
            <a:ext cx="3895421" cy="5456039"/>
          </a:xfrm>
          <a:prstGeom prst="rect">
            <a:avLst/>
          </a:prstGeom>
          <a:noFill/>
          <a:ln>
            <a:noFill/>
          </a:ln>
        </p:spPr>
      </p:pic>
      <p:pic>
        <p:nvPicPr>
          <p:cNvPr descr=" " id="562" name="Google Shape;562;g26c8fbf1703_0_523"/>
          <p:cNvPicPr preferRelativeResize="0"/>
          <p:nvPr/>
        </p:nvPicPr>
        <p:blipFill rotWithShape="1">
          <a:blip r:embed="rId7">
            <a:alphaModFix/>
          </a:blip>
          <a:srcRect b="0" l="0" r="0" t="0"/>
          <a:stretch/>
        </p:blipFill>
        <p:spPr>
          <a:xfrm>
            <a:off x="914514" y="1828800"/>
            <a:ext cx="5207651" cy="2413000"/>
          </a:xfrm>
          <a:prstGeom prst="rect">
            <a:avLst/>
          </a:prstGeom>
          <a:noFill/>
          <a:ln>
            <a:noFill/>
          </a:ln>
        </p:spPr>
      </p:pic>
      <p:pic>
        <p:nvPicPr>
          <p:cNvPr descr=" " id="563" name="Google Shape;563;g26c8fbf1703_0_523"/>
          <p:cNvPicPr preferRelativeResize="0"/>
          <p:nvPr/>
        </p:nvPicPr>
        <p:blipFill rotWithShape="1">
          <a:blip r:embed="rId8">
            <a:alphaModFix/>
          </a:blip>
          <a:srcRect b="0" l="0" r="0" t="0"/>
          <a:stretch/>
        </p:blipFill>
        <p:spPr>
          <a:xfrm>
            <a:off x="18430003" y="622300"/>
            <a:ext cx="3886686" cy="1803400"/>
          </a:xfrm>
          <a:prstGeom prst="rect">
            <a:avLst/>
          </a:prstGeom>
          <a:noFill/>
          <a:ln>
            <a:noFill/>
          </a:ln>
        </p:spPr>
      </p:pic>
      <p:sp>
        <p:nvSpPr>
          <p:cNvPr id="564" name="Google Shape;564;g26c8fbf1703_0_5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6c8fbf1703_0_52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566" name="Google Shape;566;g26c8fbf1703_0_523"/>
          <p:cNvPicPr preferRelativeResize="0"/>
          <p:nvPr/>
        </p:nvPicPr>
        <p:blipFill rotWithShape="1">
          <a:blip r:embed="rId10">
            <a:alphaModFix/>
          </a:blip>
          <a:srcRect b="0" l="0" r="0" t="0"/>
          <a:stretch/>
        </p:blipFill>
        <p:spPr>
          <a:xfrm>
            <a:off x="0" y="0"/>
            <a:ext cx="7646356" cy="13716000"/>
          </a:xfrm>
          <a:prstGeom prst="rect">
            <a:avLst/>
          </a:prstGeom>
          <a:noFill/>
          <a:ln>
            <a:noFill/>
          </a:ln>
        </p:spPr>
      </p:pic>
      <p:sp>
        <p:nvSpPr>
          <p:cNvPr id="567" name="Google Shape;567;g26c8fbf1703_0_523"/>
          <p:cNvSpPr/>
          <p:nvPr/>
        </p:nvSpPr>
        <p:spPr>
          <a:xfrm>
            <a:off x="8675184"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c8fbf1703_0_523"/>
          <p:cNvSpPr/>
          <p:nvPr/>
        </p:nvSpPr>
        <p:spPr>
          <a:xfrm>
            <a:off x="8675184" y="3282950"/>
            <a:ext cx="470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6c8fbf1703_0_523"/>
          <p:cNvSpPr/>
          <p:nvPr/>
        </p:nvSpPr>
        <p:spPr>
          <a:xfrm>
            <a:off x="8675184" y="3282950"/>
            <a:ext cx="1011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1</a:t>
            </a:r>
            <a:endParaRPr b="0" i="0" sz="12800" u="none" cap="none" strike="noStrike">
              <a:solidFill>
                <a:schemeClr val="dk1"/>
              </a:solidFill>
              <a:latin typeface="Calibri"/>
              <a:ea typeface="Calibri"/>
              <a:cs typeface="Calibri"/>
              <a:sym typeface="Calibri"/>
            </a:endParaRPr>
          </a:p>
        </p:txBody>
      </p:sp>
      <p:sp>
        <p:nvSpPr>
          <p:cNvPr id="570" name="Google Shape;570;g26c8fbf1703_0_523"/>
          <p:cNvSpPr/>
          <p:nvPr/>
        </p:nvSpPr>
        <p:spPr>
          <a:xfrm>
            <a:off x="9348368" y="2578100"/>
            <a:ext cx="59316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6c8fbf1703_0_523"/>
          <p:cNvSpPr/>
          <p:nvPr/>
        </p:nvSpPr>
        <p:spPr>
          <a:xfrm>
            <a:off x="9348368" y="2578100"/>
            <a:ext cx="61350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Discover the secrets</a:t>
            </a:r>
            <a:endParaRPr b="0" i="0" sz="4800" u="none" cap="none" strike="noStrike">
              <a:solidFill>
                <a:schemeClr val="dk1"/>
              </a:solidFill>
              <a:latin typeface="Calibri"/>
              <a:ea typeface="Calibri"/>
              <a:cs typeface="Calibri"/>
              <a:sym typeface="Calibri"/>
            </a:endParaRPr>
          </a:p>
        </p:txBody>
      </p:sp>
      <p:sp>
        <p:nvSpPr>
          <p:cNvPr id="572" name="Google Shape;572;g26c8fbf1703_0_523"/>
          <p:cNvSpPr/>
          <p:nvPr/>
        </p:nvSpPr>
        <p:spPr>
          <a:xfrm>
            <a:off x="9348368" y="4229100"/>
            <a:ext cx="6067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73" name="Google Shape;573;g26c8fbf1703_0_523"/>
          <p:cNvSpPr/>
          <p:nvPr/>
        </p:nvSpPr>
        <p:spPr>
          <a:xfrm>
            <a:off x="8675184"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6c8fbf1703_0_523"/>
          <p:cNvSpPr/>
          <p:nvPr/>
        </p:nvSpPr>
        <p:spPr>
          <a:xfrm>
            <a:off x="8675184" y="8007350"/>
            <a:ext cx="927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6c8fbf1703_0_523"/>
          <p:cNvSpPr/>
          <p:nvPr/>
        </p:nvSpPr>
        <p:spPr>
          <a:xfrm>
            <a:off x="8675184" y="8007350"/>
            <a:ext cx="1469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3</a:t>
            </a:r>
            <a:endParaRPr b="0" i="0" sz="12800" u="none" cap="none" strike="noStrike">
              <a:solidFill>
                <a:schemeClr val="dk1"/>
              </a:solidFill>
              <a:latin typeface="Calibri"/>
              <a:ea typeface="Calibri"/>
              <a:cs typeface="Calibri"/>
              <a:sym typeface="Calibri"/>
            </a:endParaRPr>
          </a:p>
        </p:txBody>
      </p:sp>
      <p:sp>
        <p:nvSpPr>
          <p:cNvPr id="576" name="Google Shape;576;g26c8fbf1703_0_523"/>
          <p:cNvSpPr/>
          <p:nvPr/>
        </p:nvSpPr>
        <p:spPr>
          <a:xfrm>
            <a:off x="9805626" y="6997700"/>
            <a:ext cx="54744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c8fbf1703_0_523"/>
          <p:cNvSpPr/>
          <p:nvPr/>
        </p:nvSpPr>
        <p:spPr>
          <a:xfrm>
            <a:off x="9805626" y="6997700"/>
            <a:ext cx="56775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Meet the creatures</a:t>
            </a:r>
            <a:endParaRPr b="0" i="0" sz="4800" u="none" cap="none" strike="noStrike">
              <a:solidFill>
                <a:schemeClr val="dk1"/>
              </a:solidFill>
              <a:latin typeface="Calibri"/>
              <a:ea typeface="Calibri"/>
              <a:cs typeface="Calibri"/>
              <a:sym typeface="Calibri"/>
            </a:endParaRPr>
          </a:p>
        </p:txBody>
      </p:sp>
      <p:sp>
        <p:nvSpPr>
          <p:cNvPr id="578" name="Google Shape;578;g26c8fbf1703_0_523"/>
          <p:cNvSpPr/>
          <p:nvPr/>
        </p:nvSpPr>
        <p:spPr>
          <a:xfrm>
            <a:off x="9805626" y="8648700"/>
            <a:ext cx="5610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79" name="Google Shape;579;g26c8fbf1703_0_523"/>
          <p:cNvSpPr/>
          <p:nvPr/>
        </p:nvSpPr>
        <p:spPr>
          <a:xfrm>
            <a:off x="16181822"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6c8fbf1703_0_523"/>
          <p:cNvSpPr/>
          <p:nvPr/>
        </p:nvSpPr>
        <p:spPr>
          <a:xfrm>
            <a:off x="16181822" y="8007350"/>
            <a:ext cx="939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6c8fbf1703_0_523"/>
          <p:cNvSpPr/>
          <p:nvPr/>
        </p:nvSpPr>
        <p:spPr>
          <a:xfrm>
            <a:off x="16181822" y="8007350"/>
            <a:ext cx="1482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4</a:t>
            </a:r>
            <a:endParaRPr b="0" i="0" sz="12800" u="none" cap="none" strike="noStrike">
              <a:solidFill>
                <a:schemeClr val="dk1"/>
              </a:solidFill>
              <a:latin typeface="Calibri"/>
              <a:ea typeface="Calibri"/>
              <a:cs typeface="Calibri"/>
              <a:sym typeface="Calibri"/>
            </a:endParaRPr>
          </a:p>
        </p:txBody>
      </p:sp>
      <p:sp>
        <p:nvSpPr>
          <p:cNvPr id="582" name="Google Shape;582;g26c8fbf1703_0_523"/>
          <p:cNvSpPr/>
          <p:nvPr/>
        </p:nvSpPr>
        <p:spPr>
          <a:xfrm>
            <a:off x="17324965" y="6997700"/>
            <a:ext cx="5461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6c8fbf1703_0_523"/>
          <p:cNvSpPr/>
          <p:nvPr/>
        </p:nvSpPr>
        <p:spPr>
          <a:xfrm>
            <a:off x="17324965" y="6997700"/>
            <a:ext cx="56649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Uncover the magic</a:t>
            </a:r>
            <a:endParaRPr b="0" i="0" sz="4800" u="none" cap="none" strike="noStrike">
              <a:solidFill>
                <a:schemeClr val="dk1"/>
              </a:solidFill>
              <a:latin typeface="Calibri"/>
              <a:ea typeface="Calibri"/>
              <a:cs typeface="Calibri"/>
              <a:sym typeface="Calibri"/>
            </a:endParaRPr>
          </a:p>
        </p:txBody>
      </p:sp>
      <p:sp>
        <p:nvSpPr>
          <p:cNvPr id="584" name="Google Shape;584;g26c8fbf1703_0_523"/>
          <p:cNvSpPr/>
          <p:nvPr/>
        </p:nvSpPr>
        <p:spPr>
          <a:xfrm>
            <a:off x="17324965" y="86487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85" name="Google Shape;585;g26c8fbf1703_0_523"/>
          <p:cNvSpPr/>
          <p:nvPr/>
        </p:nvSpPr>
        <p:spPr>
          <a:xfrm>
            <a:off x="16181822"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c8fbf1703_0_523"/>
          <p:cNvSpPr/>
          <p:nvPr/>
        </p:nvSpPr>
        <p:spPr>
          <a:xfrm>
            <a:off x="16181822" y="3282950"/>
            <a:ext cx="927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6c8fbf1703_0_523"/>
          <p:cNvSpPr/>
          <p:nvPr/>
        </p:nvSpPr>
        <p:spPr>
          <a:xfrm>
            <a:off x="16181822" y="3282950"/>
            <a:ext cx="1469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2</a:t>
            </a:r>
            <a:endParaRPr b="0" i="0" sz="12800" u="none" cap="none" strike="noStrike">
              <a:solidFill>
                <a:schemeClr val="dk1"/>
              </a:solidFill>
              <a:latin typeface="Calibri"/>
              <a:ea typeface="Calibri"/>
              <a:cs typeface="Calibri"/>
              <a:sym typeface="Calibri"/>
            </a:endParaRPr>
          </a:p>
        </p:txBody>
      </p:sp>
      <p:sp>
        <p:nvSpPr>
          <p:cNvPr id="588" name="Google Shape;588;g26c8fbf1703_0_523"/>
          <p:cNvSpPr/>
          <p:nvPr/>
        </p:nvSpPr>
        <p:spPr>
          <a:xfrm>
            <a:off x="17312264" y="2578100"/>
            <a:ext cx="54744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c8fbf1703_0_523"/>
          <p:cNvSpPr/>
          <p:nvPr/>
        </p:nvSpPr>
        <p:spPr>
          <a:xfrm>
            <a:off x="17312264" y="2578100"/>
            <a:ext cx="56775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Find your own path</a:t>
            </a:r>
            <a:endParaRPr b="0" i="0" sz="4800" u="none" cap="none" strike="noStrike">
              <a:solidFill>
                <a:schemeClr val="dk1"/>
              </a:solidFill>
              <a:latin typeface="Calibri"/>
              <a:ea typeface="Calibri"/>
              <a:cs typeface="Calibri"/>
              <a:sym typeface="Calibri"/>
            </a:endParaRPr>
          </a:p>
        </p:txBody>
      </p:sp>
      <p:sp>
        <p:nvSpPr>
          <p:cNvPr id="590" name="Google Shape;590;g26c8fbf1703_0_523"/>
          <p:cNvSpPr/>
          <p:nvPr/>
        </p:nvSpPr>
        <p:spPr>
          <a:xfrm>
            <a:off x="17312264" y="4229100"/>
            <a:ext cx="5610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595" name="Shape 595"/>
        <p:cNvGrpSpPr/>
        <p:nvPr/>
      </p:nvGrpSpPr>
      <p:grpSpPr>
        <a:xfrm>
          <a:off x="0" y="0"/>
          <a:ext cx="0" cy="0"/>
          <a:chOff x="0" y="0"/>
          <a:chExt cx="0" cy="0"/>
        </a:xfrm>
      </p:grpSpPr>
      <p:pic>
        <p:nvPicPr>
          <p:cNvPr descr=" " id="596" name="Google Shape;596;g26c8fbf1703_0_560"/>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597" name="Google Shape;597;g26c8fbf1703_0_560"/>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598" name="Google Shape;598;g26c8fbf1703_0_560"/>
          <p:cNvPicPr preferRelativeResize="0"/>
          <p:nvPr/>
        </p:nvPicPr>
        <p:blipFill rotWithShape="1">
          <a:blip r:embed="rId5">
            <a:alphaModFix/>
          </a:blip>
          <a:srcRect b="0" l="0" r="0" t="0"/>
          <a:stretch/>
        </p:blipFill>
        <p:spPr>
          <a:xfrm>
            <a:off x="20576572" y="8877300"/>
            <a:ext cx="3810476" cy="4838700"/>
          </a:xfrm>
          <a:prstGeom prst="rect">
            <a:avLst/>
          </a:prstGeom>
          <a:noFill/>
          <a:ln>
            <a:noFill/>
          </a:ln>
        </p:spPr>
      </p:pic>
      <p:pic>
        <p:nvPicPr>
          <p:cNvPr descr=" " id="599" name="Google Shape;599;g26c8fbf1703_0_560"/>
          <p:cNvPicPr preferRelativeResize="0"/>
          <p:nvPr/>
        </p:nvPicPr>
        <p:blipFill rotWithShape="1">
          <a:blip r:embed="rId6">
            <a:alphaModFix/>
          </a:blip>
          <a:srcRect b="0" l="0" r="0" t="0"/>
          <a:stretch/>
        </p:blipFill>
        <p:spPr>
          <a:xfrm>
            <a:off x="168726" y="8619579"/>
            <a:ext cx="3664106" cy="5096421"/>
          </a:xfrm>
          <a:prstGeom prst="rect">
            <a:avLst/>
          </a:prstGeom>
          <a:noFill/>
          <a:ln>
            <a:noFill/>
          </a:ln>
        </p:spPr>
      </p:pic>
      <p:pic>
        <p:nvPicPr>
          <p:cNvPr descr=" " id="600" name="Google Shape;600;g26c8fbf1703_0_560"/>
          <p:cNvPicPr preferRelativeResize="0"/>
          <p:nvPr/>
        </p:nvPicPr>
        <p:blipFill rotWithShape="1">
          <a:blip r:embed="rId7">
            <a:alphaModFix/>
          </a:blip>
          <a:srcRect b="0" l="0" r="0" t="0"/>
          <a:stretch/>
        </p:blipFill>
        <p:spPr>
          <a:xfrm>
            <a:off x="2972171" y="1016000"/>
            <a:ext cx="3886686" cy="1803400"/>
          </a:xfrm>
          <a:prstGeom prst="rect">
            <a:avLst/>
          </a:prstGeom>
          <a:noFill/>
          <a:ln>
            <a:noFill/>
          </a:ln>
        </p:spPr>
      </p:pic>
      <p:pic>
        <p:nvPicPr>
          <p:cNvPr descr=" " id="601" name="Google Shape;601;g26c8fbf1703_0_560"/>
          <p:cNvPicPr preferRelativeResize="0"/>
          <p:nvPr/>
        </p:nvPicPr>
        <p:blipFill rotWithShape="1">
          <a:blip r:embed="rId8">
            <a:alphaModFix/>
          </a:blip>
          <a:srcRect b="0" l="0" r="0" t="0"/>
          <a:stretch/>
        </p:blipFill>
        <p:spPr>
          <a:xfrm>
            <a:off x="16715289" y="3124200"/>
            <a:ext cx="4750394" cy="2209800"/>
          </a:xfrm>
          <a:prstGeom prst="rect">
            <a:avLst/>
          </a:prstGeom>
          <a:noFill/>
          <a:ln>
            <a:noFill/>
          </a:ln>
        </p:spPr>
      </p:pic>
      <p:sp>
        <p:nvSpPr>
          <p:cNvPr id="602" name="Google Shape;602;g26c8fbf1703_0_5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6c8fbf1703_0_56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604" name="Google Shape;604;g26c8fbf1703_0_560"/>
          <p:cNvPicPr preferRelativeResize="0"/>
          <p:nvPr/>
        </p:nvPicPr>
        <p:blipFill rotWithShape="1">
          <a:blip r:embed="rId10">
            <a:alphaModFix/>
          </a:blip>
          <a:srcRect b="0" l="0" r="0" t="0"/>
          <a:stretch/>
        </p:blipFill>
        <p:spPr>
          <a:xfrm>
            <a:off x="508063" y="2933700"/>
            <a:ext cx="14479810" cy="7861300"/>
          </a:xfrm>
          <a:prstGeom prst="rect">
            <a:avLst/>
          </a:prstGeom>
          <a:noFill/>
          <a:ln>
            <a:noFill/>
          </a:ln>
        </p:spPr>
      </p:pic>
      <p:sp>
        <p:nvSpPr>
          <p:cNvPr id="605" name="Google Shape;605;g26c8fbf1703_0_560"/>
          <p:cNvSpPr/>
          <p:nvPr/>
        </p:nvSpPr>
        <p:spPr>
          <a:xfrm>
            <a:off x="5012893" y="11696700"/>
            <a:ext cx="14348700" cy="292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Fantasy Realm at a Glance</a:t>
            </a:r>
            <a:endParaRPr b="0" i="0" sz="8000" u="none" cap="none" strike="noStrike">
              <a:solidFill>
                <a:schemeClr val="dk1"/>
              </a:solidFill>
              <a:latin typeface="Calibri"/>
              <a:ea typeface="Calibri"/>
              <a:cs typeface="Calibri"/>
              <a:sym typeface="Calibri"/>
            </a:endParaRPr>
          </a:p>
        </p:txBody>
      </p:sp>
      <p:sp>
        <p:nvSpPr>
          <p:cNvPr id="606" name="Google Shape;606;g26c8fbf1703_0_560"/>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6c8fbf1703_0_560"/>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6c8fbf1703_0_560"/>
          <p:cNvSpPr/>
          <p:nvPr/>
        </p:nvSpPr>
        <p:spPr>
          <a:xfrm>
            <a:off x="15724565" y="1936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Forest</a:t>
            </a:r>
            <a:endParaRPr b="0" i="0" sz="4800" u="none" cap="none" strike="noStrike">
              <a:solidFill>
                <a:schemeClr val="dk1"/>
              </a:solidFill>
              <a:latin typeface="Calibri"/>
              <a:ea typeface="Calibri"/>
              <a:cs typeface="Calibri"/>
              <a:sym typeface="Calibri"/>
            </a:endParaRPr>
          </a:p>
        </p:txBody>
      </p:sp>
      <p:sp>
        <p:nvSpPr>
          <p:cNvPr id="609" name="Google Shape;609;g26c8fbf1703_0_560"/>
          <p:cNvSpPr/>
          <p:nvPr/>
        </p:nvSpPr>
        <p:spPr>
          <a:xfrm>
            <a:off x="15724565" y="2813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610" name="Google Shape;610;g26c8fbf1703_0_560"/>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6c8fbf1703_0_560"/>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6c8fbf1703_0_560"/>
          <p:cNvSpPr/>
          <p:nvPr/>
        </p:nvSpPr>
        <p:spPr>
          <a:xfrm>
            <a:off x="15724565" y="5238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Caves</a:t>
            </a:r>
            <a:endParaRPr b="0" i="0" sz="4800" u="none" cap="none" strike="noStrike">
              <a:solidFill>
                <a:schemeClr val="dk1"/>
              </a:solidFill>
              <a:latin typeface="Calibri"/>
              <a:ea typeface="Calibri"/>
              <a:cs typeface="Calibri"/>
              <a:sym typeface="Calibri"/>
            </a:endParaRPr>
          </a:p>
        </p:txBody>
      </p:sp>
      <p:sp>
        <p:nvSpPr>
          <p:cNvPr id="613" name="Google Shape;613;g26c8fbf1703_0_560"/>
          <p:cNvSpPr/>
          <p:nvPr/>
        </p:nvSpPr>
        <p:spPr>
          <a:xfrm>
            <a:off x="15724565" y="6115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614" name="Google Shape;614;g26c8fbf1703_0_560"/>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6c8fbf1703_0_560"/>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6c8fbf1703_0_560"/>
          <p:cNvSpPr/>
          <p:nvPr/>
        </p:nvSpPr>
        <p:spPr>
          <a:xfrm>
            <a:off x="15724565" y="82613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Lair</a:t>
            </a:r>
            <a:endParaRPr b="0" i="0" sz="4800" u="none" cap="none" strike="noStrike">
              <a:solidFill>
                <a:schemeClr val="dk1"/>
              </a:solidFill>
              <a:latin typeface="Calibri"/>
              <a:ea typeface="Calibri"/>
              <a:cs typeface="Calibri"/>
              <a:sym typeface="Calibri"/>
            </a:endParaRPr>
          </a:p>
        </p:txBody>
      </p:sp>
      <p:sp>
        <p:nvSpPr>
          <p:cNvPr id="617" name="Google Shape;617;g26c8fbf1703_0_560"/>
          <p:cNvSpPr/>
          <p:nvPr/>
        </p:nvSpPr>
        <p:spPr>
          <a:xfrm>
            <a:off x="15724565" y="91376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622" name="Shape 622"/>
        <p:cNvGrpSpPr/>
        <p:nvPr/>
      </p:nvGrpSpPr>
      <p:grpSpPr>
        <a:xfrm>
          <a:off x="0" y="0"/>
          <a:ext cx="0" cy="0"/>
          <a:chOff x="0" y="0"/>
          <a:chExt cx="0" cy="0"/>
        </a:xfrm>
      </p:grpSpPr>
      <p:pic>
        <p:nvPicPr>
          <p:cNvPr descr=" " id="623" name="Google Shape;623;g26c8fbf1703_0_586"/>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624" name="Google Shape;624;g26c8fbf1703_0_58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625" name="Google Shape;625;g26c8fbf1703_0_586"/>
          <p:cNvPicPr preferRelativeResize="0"/>
          <p:nvPr/>
        </p:nvPicPr>
        <p:blipFill rotWithShape="1">
          <a:blip r:embed="rId5">
            <a:alphaModFix/>
          </a:blip>
          <a:srcRect b="0" l="0" r="0" t="0"/>
          <a:stretch/>
        </p:blipFill>
        <p:spPr>
          <a:xfrm>
            <a:off x="20373346" y="8051800"/>
            <a:ext cx="4013702" cy="5664200"/>
          </a:xfrm>
          <a:prstGeom prst="rect">
            <a:avLst/>
          </a:prstGeom>
          <a:noFill/>
          <a:ln>
            <a:noFill/>
          </a:ln>
        </p:spPr>
      </p:pic>
      <p:pic>
        <p:nvPicPr>
          <p:cNvPr descr=" " id="626" name="Google Shape;626;g26c8fbf1703_0_586"/>
          <p:cNvPicPr preferRelativeResize="0"/>
          <p:nvPr/>
        </p:nvPicPr>
        <p:blipFill rotWithShape="1">
          <a:blip r:embed="rId6">
            <a:alphaModFix/>
          </a:blip>
          <a:srcRect b="0" l="0" r="0" t="0"/>
          <a:stretch/>
        </p:blipFill>
        <p:spPr>
          <a:xfrm>
            <a:off x="0" y="7772400"/>
            <a:ext cx="5169546" cy="5943600"/>
          </a:xfrm>
          <a:prstGeom prst="rect">
            <a:avLst/>
          </a:prstGeom>
          <a:noFill/>
          <a:ln>
            <a:noFill/>
          </a:ln>
        </p:spPr>
      </p:pic>
      <p:pic>
        <p:nvPicPr>
          <p:cNvPr descr=" " id="627" name="Google Shape;627;g26c8fbf1703_0_586"/>
          <p:cNvPicPr preferRelativeResize="0"/>
          <p:nvPr/>
        </p:nvPicPr>
        <p:blipFill rotWithShape="1">
          <a:blip r:embed="rId7">
            <a:alphaModFix/>
          </a:blip>
          <a:srcRect b="0" l="0" r="0" t="0"/>
          <a:stretch/>
        </p:blipFill>
        <p:spPr>
          <a:xfrm>
            <a:off x="19547743" y="2832100"/>
            <a:ext cx="3061083" cy="1422400"/>
          </a:xfrm>
          <a:prstGeom prst="rect">
            <a:avLst/>
          </a:prstGeom>
          <a:noFill/>
          <a:ln>
            <a:noFill/>
          </a:ln>
        </p:spPr>
      </p:pic>
      <p:pic>
        <p:nvPicPr>
          <p:cNvPr descr=" " id="628" name="Google Shape;628;g26c8fbf1703_0_586"/>
          <p:cNvPicPr preferRelativeResize="0"/>
          <p:nvPr/>
        </p:nvPicPr>
        <p:blipFill rotWithShape="1">
          <a:blip r:embed="rId7">
            <a:alphaModFix/>
          </a:blip>
          <a:srcRect b="0" l="0" r="0" t="0"/>
          <a:stretch/>
        </p:blipFill>
        <p:spPr>
          <a:xfrm>
            <a:off x="12117314" y="952500"/>
            <a:ext cx="3061083" cy="1422400"/>
          </a:xfrm>
          <a:prstGeom prst="rect">
            <a:avLst/>
          </a:prstGeom>
          <a:noFill/>
          <a:ln>
            <a:noFill/>
          </a:ln>
        </p:spPr>
      </p:pic>
      <p:pic>
        <p:nvPicPr>
          <p:cNvPr descr=" " id="629" name="Google Shape;629;g26c8fbf1703_0_586"/>
          <p:cNvPicPr preferRelativeResize="0"/>
          <p:nvPr/>
        </p:nvPicPr>
        <p:blipFill rotWithShape="1">
          <a:blip r:embed="rId7">
            <a:alphaModFix/>
          </a:blip>
          <a:srcRect b="0" l="0" r="0" t="0"/>
          <a:stretch/>
        </p:blipFill>
        <p:spPr>
          <a:xfrm>
            <a:off x="939917" y="2374900"/>
            <a:ext cx="3061083" cy="1422400"/>
          </a:xfrm>
          <a:prstGeom prst="rect">
            <a:avLst/>
          </a:prstGeom>
          <a:noFill/>
          <a:ln>
            <a:noFill/>
          </a:ln>
        </p:spPr>
      </p:pic>
      <p:sp>
        <p:nvSpPr>
          <p:cNvPr id="630" name="Google Shape;630;g26c8fbf1703_0_5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6c8fbf1703_0_58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32" name="Google Shape;632;g26c8fbf1703_0_586"/>
          <p:cNvSpPr/>
          <p:nvPr/>
        </p:nvSpPr>
        <p:spPr>
          <a:xfrm>
            <a:off x="6054423" y="965200"/>
            <a:ext cx="122781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The Timeline</a:t>
            </a:r>
            <a:endParaRPr b="0" i="0" sz="8000" u="none" cap="none" strike="noStrike">
              <a:solidFill>
                <a:schemeClr val="dk1"/>
              </a:solidFill>
              <a:latin typeface="Calibri"/>
              <a:ea typeface="Calibri"/>
              <a:cs typeface="Calibri"/>
              <a:sym typeface="Calibri"/>
            </a:endParaRPr>
          </a:p>
        </p:txBody>
      </p:sp>
      <p:pic>
        <p:nvPicPr>
          <p:cNvPr descr=" " id="633" name="Google Shape;633;g26c8fbf1703_0_586"/>
          <p:cNvPicPr preferRelativeResize="0"/>
          <p:nvPr/>
        </p:nvPicPr>
        <p:blipFill rotWithShape="1">
          <a:blip r:embed="rId9">
            <a:alphaModFix/>
          </a:blip>
          <a:srcRect b="0" l="0" r="0" t="0"/>
          <a:stretch/>
        </p:blipFill>
        <p:spPr>
          <a:xfrm>
            <a:off x="927216" y="4470400"/>
            <a:ext cx="22532616" cy="7251700"/>
          </a:xfrm>
          <a:prstGeom prst="rect">
            <a:avLst/>
          </a:prstGeom>
          <a:noFill/>
          <a:ln>
            <a:noFill/>
          </a:ln>
        </p:spPr>
      </p:pic>
      <p:sp>
        <p:nvSpPr>
          <p:cNvPr id="634" name="Google Shape;634;g26c8fbf1703_0_586"/>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6c8fbf1703_0_586"/>
          <p:cNvPicPr preferRelativeResize="0"/>
          <p:nvPr/>
        </p:nvPicPr>
        <p:blipFill rotWithShape="1">
          <a:blip r:embed="rId10">
            <a:alphaModFix/>
          </a:blip>
          <a:srcRect b="0" l="0" r="0" t="0"/>
          <a:stretch/>
        </p:blipFill>
        <p:spPr>
          <a:xfrm>
            <a:off x="3035679" y="7200900"/>
            <a:ext cx="1625803" cy="1625600"/>
          </a:xfrm>
          <a:prstGeom prst="rect">
            <a:avLst/>
          </a:prstGeom>
          <a:noFill/>
          <a:ln>
            <a:noFill/>
          </a:ln>
        </p:spPr>
      </p:pic>
      <p:sp>
        <p:nvSpPr>
          <p:cNvPr id="636" name="Google Shape;636;g26c8fbf1703_0_586"/>
          <p:cNvSpPr/>
          <p:nvPr/>
        </p:nvSpPr>
        <p:spPr>
          <a:xfrm>
            <a:off x="3035679" y="7200900"/>
            <a:ext cx="1625700" cy="1625700"/>
          </a:xfrm>
          <a:prstGeom prst="roundRect">
            <a:avLst>
              <a:gd fmla="val 781313" name="adj"/>
            </a:avLst>
          </a:prstGeom>
          <a:noFill/>
          <a:ln cap="flat" cmpd="sng" w="12700">
            <a:solidFill>
              <a:srgbClr val="0F3D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6c8fbf1703_0_586"/>
          <p:cNvSpPr/>
          <p:nvPr/>
        </p:nvSpPr>
        <p:spPr>
          <a:xfrm>
            <a:off x="3035679" y="7524750"/>
            <a:ext cx="1625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2022</a:t>
            </a:r>
            <a:endParaRPr b="0" i="0" sz="4800" u="none" cap="none" strike="noStrike">
              <a:solidFill>
                <a:schemeClr val="dk1"/>
              </a:solidFill>
              <a:latin typeface="Calibri"/>
              <a:ea typeface="Calibri"/>
              <a:cs typeface="Calibri"/>
              <a:sym typeface="Calibri"/>
            </a:endParaRPr>
          </a:p>
        </p:txBody>
      </p:sp>
      <p:sp>
        <p:nvSpPr>
          <p:cNvPr id="638" name="Google Shape;638;g26c8fbf1703_0_586"/>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6c8fbf1703_0_586"/>
          <p:cNvPicPr preferRelativeResize="0"/>
          <p:nvPr/>
        </p:nvPicPr>
        <p:blipFill rotWithShape="1">
          <a:blip r:embed="rId11">
            <a:alphaModFix/>
          </a:blip>
          <a:srcRect b="0" l="0" r="0" t="0"/>
          <a:stretch/>
        </p:blipFill>
        <p:spPr>
          <a:xfrm>
            <a:off x="4661483" y="7975600"/>
            <a:ext cx="3861283" cy="38100"/>
          </a:xfrm>
          <a:prstGeom prst="rect">
            <a:avLst/>
          </a:prstGeom>
          <a:noFill/>
          <a:ln>
            <a:noFill/>
          </a:ln>
        </p:spPr>
      </p:pic>
      <p:pic>
        <p:nvPicPr>
          <p:cNvPr descr=" " id="640" name="Google Shape;640;g26c8fbf1703_0_586"/>
          <p:cNvPicPr preferRelativeResize="0"/>
          <p:nvPr/>
        </p:nvPicPr>
        <p:blipFill rotWithShape="1">
          <a:blip r:embed="rId10">
            <a:alphaModFix/>
          </a:blip>
          <a:srcRect b="0" l="0" r="0" t="0"/>
          <a:stretch/>
        </p:blipFill>
        <p:spPr>
          <a:xfrm>
            <a:off x="8522765" y="7200900"/>
            <a:ext cx="1625803" cy="1625600"/>
          </a:xfrm>
          <a:prstGeom prst="rect">
            <a:avLst/>
          </a:prstGeom>
          <a:noFill/>
          <a:ln>
            <a:noFill/>
          </a:ln>
        </p:spPr>
      </p:pic>
      <p:sp>
        <p:nvSpPr>
          <p:cNvPr id="641" name="Google Shape;641;g26c8fbf1703_0_586"/>
          <p:cNvSpPr/>
          <p:nvPr/>
        </p:nvSpPr>
        <p:spPr>
          <a:xfrm>
            <a:off x="8522765" y="7200900"/>
            <a:ext cx="1625700" cy="1625700"/>
          </a:xfrm>
          <a:prstGeom prst="roundRect">
            <a:avLst>
              <a:gd fmla="val 781313" name="adj"/>
            </a:avLst>
          </a:prstGeom>
          <a:noFill/>
          <a:ln cap="flat" cmpd="sng" w="12700">
            <a:solidFill>
              <a:srgbClr val="0F3D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6c8fbf1703_0_586"/>
          <p:cNvSpPr/>
          <p:nvPr/>
        </p:nvSpPr>
        <p:spPr>
          <a:xfrm>
            <a:off x="8529116" y="7524750"/>
            <a:ext cx="1613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2023</a:t>
            </a:r>
            <a:endParaRPr b="0" i="0" sz="4800" u="none" cap="none" strike="noStrike">
              <a:solidFill>
                <a:schemeClr val="dk1"/>
              </a:solidFill>
              <a:latin typeface="Calibri"/>
              <a:ea typeface="Calibri"/>
              <a:cs typeface="Calibri"/>
              <a:sym typeface="Calibri"/>
            </a:endParaRPr>
          </a:p>
        </p:txBody>
      </p:sp>
      <p:sp>
        <p:nvSpPr>
          <p:cNvPr id="643" name="Google Shape;643;g26c8fbf1703_0_586"/>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6c8fbf1703_0_586"/>
          <p:cNvPicPr preferRelativeResize="0"/>
          <p:nvPr/>
        </p:nvPicPr>
        <p:blipFill rotWithShape="1">
          <a:blip r:embed="rId11">
            <a:alphaModFix/>
          </a:blip>
          <a:srcRect b="0" l="0" r="0" t="0"/>
          <a:stretch/>
        </p:blipFill>
        <p:spPr>
          <a:xfrm>
            <a:off x="10148568" y="7975600"/>
            <a:ext cx="3861283" cy="38100"/>
          </a:xfrm>
          <a:prstGeom prst="rect">
            <a:avLst/>
          </a:prstGeom>
          <a:noFill/>
          <a:ln>
            <a:noFill/>
          </a:ln>
        </p:spPr>
      </p:pic>
      <p:pic>
        <p:nvPicPr>
          <p:cNvPr descr=" " id="645" name="Google Shape;645;g26c8fbf1703_0_586"/>
          <p:cNvPicPr preferRelativeResize="0"/>
          <p:nvPr/>
        </p:nvPicPr>
        <p:blipFill rotWithShape="1">
          <a:blip r:embed="rId10">
            <a:alphaModFix/>
          </a:blip>
          <a:srcRect b="0" l="0" r="0" t="0"/>
          <a:stretch/>
        </p:blipFill>
        <p:spPr>
          <a:xfrm>
            <a:off x="14009851" y="7200900"/>
            <a:ext cx="1625803" cy="1625600"/>
          </a:xfrm>
          <a:prstGeom prst="rect">
            <a:avLst/>
          </a:prstGeom>
          <a:noFill/>
          <a:ln>
            <a:noFill/>
          </a:ln>
        </p:spPr>
      </p:pic>
      <p:sp>
        <p:nvSpPr>
          <p:cNvPr id="646" name="Google Shape;646;g26c8fbf1703_0_586"/>
          <p:cNvSpPr/>
          <p:nvPr/>
        </p:nvSpPr>
        <p:spPr>
          <a:xfrm>
            <a:off x="14009851" y="7200900"/>
            <a:ext cx="1625700" cy="1625700"/>
          </a:xfrm>
          <a:prstGeom prst="roundRect">
            <a:avLst>
              <a:gd fmla="val 781313" name="adj"/>
            </a:avLst>
          </a:prstGeom>
          <a:noFill/>
          <a:ln cap="flat" cmpd="sng" w="12700">
            <a:solidFill>
              <a:srgbClr val="0F3D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6c8fbf1703_0_586"/>
          <p:cNvSpPr/>
          <p:nvPr/>
        </p:nvSpPr>
        <p:spPr>
          <a:xfrm>
            <a:off x="14009851" y="7524750"/>
            <a:ext cx="1625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2024</a:t>
            </a:r>
            <a:endParaRPr b="0" i="0" sz="4800" u="none" cap="none" strike="noStrike">
              <a:solidFill>
                <a:schemeClr val="dk1"/>
              </a:solidFill>
              <a:latin typeface="Calibri"/>
              <a:ea typeface="Calibri"/>
              <a:cs typeface="Calibri"/>
              <a:sym typeface="Calibri"/>
            </a:endParaRPr>
          </a:p>
        </p:txBody>
      </p:sp>
      <p:sp>
        <p:nvSpPr>
          <p:cNvPr id="648" name="Google Shape;648;g26c8fbf1703_0_586"/>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6c8fbf1703_0_586"/>
          <p:cNvPicPr preferRelativeResize="0"/>
          <p:nvPr/>
        </p:nvPicPr>
        <p:blipFill rotWithShape="1">
          <a:blip r:embed="rId11">
            <a:alphaModFix/>
          </a:blip>
          <a:srcRect b="0" l="0" r="0" t="0"/>
          <a:stretch/>
        </p:blipFill>
        <p:spPr>
          <a:xfrm>
            <a:off x="15635654" y="7975600"/>
            <a:ext cx="3861283" cy="38100"/>
          </a:xfrm>
          <a:prstGeom prst="rect">
            <a:avLst/>
          </a:prstGeom>
          <a:noFill/>
          <a:ln>
            <a:noFill/>
          </a:ln>
        </p:spPr>
      </p:pic>
      <p:pic>
        <p:nvPicPr>
          <p:cNvPr descr=" " id="650" name="Google Shape;650;g26c8fbf1703_0_586"/>
          <p:cNvPicPr preferRelativeResize="0"/>
          <p:nvPr/>
        </p:nvPicPr>
        <p:blipFill rotWithShape="1">
          <a:blip r:embed="rId10">
            <a:alphaModFix/>
          </a:blip>
          <a:srcRect b="0" l="0" r="0" t="0"/>
          <a:stretch/>
        </p:blipFill>
        <p:spPr>
          <a:xfrm>
            <a:off x="19496937" y="7200900"/>
            <a:ext cx="1625803" cy="1625600"/>
          </a:xfrm>
          <a:prstGeom prst="rect">
            <a:avLst/>
          </a:prstGeom>
          <a:noFill/>
          <a:ln>
            <a:noFill/>
          </a:ln>
        </p:spPr>
      </p:pic>
      <p:sp>
        <p:nvSpPr>
          <p:cNvPr id="651" name="Google Shape;651;g26c8fbf1703_0_586"/>
          <p:cNvSpPr/>
          <p:nvPr/>
        </p:nvSpPr>
        <p:spPr>
          <a:xfrm>
            <a:off x="19496937" y="7200900"/>
            <a:ext cx="1625700" cy="1625700"/>
          </a:xfrm>
          <a:prstGeom prst="roundRect">
            <a:avLst>
              <a:gd fmla="val 781313" name="adj"/>
            </a:avLst>
          </a:prstGeom>
          <a:noFill/>
          <a:ln cap="flat" cmpd="sng" w="12700">
            <a:solidFill>
              <a:srgbClr val="0F3D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6c8fbf1703_0_586"/>
          <p:cNvSpPr/>
          <p:nvPr/>
        </p:nvSpPr>
        <p:spPr>
          <a:xfrm>
            <a:off x="19503288" y="7524750"/>
            <a:ext cx="1613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2025</a:t>
            </a:r>
            <a:endParaRPr b="0" i="0" sz="4800" u="none" cap="none" strike="noStrike">
              <a:solidFill>
                <a:schemeClr val="dk1"/>
              </a:solidFill>
              <a:latin typeface="Calibri"/>
              <a:ea typeface="Calibri"/>
              <a:cs typeface="Calibri"/>
              <a:sym typeface="Calibri"/>
            </a:endParaRPr>
          </a:p>
        </p:txBody>
      </p:sp>
      <p:sp>
        <p:nvSpPr>
          <p:cNvPr id="653" name="Google Shape;653;g26c8fbf1703_0_586"/>
          <p:cNvSpPr/>
          <p:nvPr/>
        </p:nvSpPr>
        <p:spPr>
          <a:xfrm>
            <a:off x="927216"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6c8fbf1703_0_586"/>
          <p:cNvSpPr/>
          <p:nvPr/>
        </p:nvSpPr>
        <p:spPr>
          <a:xfrm>
            <a:off x="927216"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6c8fbf1703_0_586"/>
          <p:cNvSpPr/>
          <p:nvPr/>
        </p:nvSpPr>
        <p:spPr>
          <a:xfrm>
            <a:off x="825603" y="45402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656" name="Google Shape;656;g26c8fbf1703_0_586"/>
          <p:cNvSpPr/>
          <p:nvPr/>
        </p:nvSpPr>
        <p:spPr>
          <a:xfrm>
            <a:off x="859474" y="54165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57" name="Google Shape;657;g26c8fbf1703_0_586"/>
          <p:cNvSpPr/>
          <p:nvPr/>
        </p:nvSpPr>
        <p:spPr>
          <a:xfrm>
            <a:off x="11926791"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c8fbf1703_0_586"/>
          <p:cNvSpPr/>
          <p:nvPr/>
        </p:nvSpPr>
        <p:spPr>
          <a:xfrm>
            <a:off x="11926791"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6c8fbf1703_0_586"/>
          <p:cNvSpPr/>
          <p:nvPr/>
        </p:nvSpPr>
        <p:spPr>
          <a:xfrm>
            <a:off x="11825178" y="45402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Migration</a:t>
            </a:r>
            <a:endParaRPr b="0" i="0" sz="4800" u="none" cap="none" strike="noStrike">
              <a:solidFill>
                <a:schemeClr val="dk1"/>
              </a:solidFill>
              <a:latin typeface="Calibri"/>
              <a:ea typeface="Calibri"/>
              <a:cs typeface="Calibri"/>
              <a:sym typeface="Calibri"/>
            </a:endParaRPr>
          </a:p>
        </p:txBody>
      </p:sp>
      <p:sp>
        <p:nvSpPr>
          <p:cNvPr id="660" name="Google Shape;660;g26c8fbf1703_0_586"/>
          <p:cNvSpPr/>
          <p:nvPr/>
        </p:nvSpPr>
        <p:spPr>
          <a:xfrm>
            <a:off x="11859049" y="54165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61" name="Google Shape;661;g26c8fbf1703_0_586"/>
          <p:cNvSpPr/>
          <p:nvPr/>
        </p:nvSpPr>
        <p:spPr>
          <a:xfrm>
            <a:off x="17363070"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6c8fbf1703_0_586"/>
          <p:cNvSpPr/>
          <p:nvPr/>
        </p:nvSpPr>
        <p:spPr>
          <a:xfrm>
            <a:off x="17363070"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6c8fbf1703_0_586"/>
          <p:cNvSpPr/>
          <p:nvPr/>
        </p:nvSpPr>
        <p:spPr>
          <a:xfrm>
            <a:off x="17261457" y="95567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Rainbow Sightings</a:t>
            </a:r>
            <a:endParaRPr b="0" i="0" sz="4800" u="none" cap="none" strike="noStrike">
              <a:solidFill>
                <a:schemeClr val="dk1"/>
              </a:solidFill>
              <a:latin typeface="Calibri"/>
              <a:ea typeface="Calibri"/>
              <a:cs typeface="Calibri"/>
              <a:sym typeface="Calibri"/>
            </a:endParaRPr>
          </a:p>
        </p:txBody>
      </p:sp>
      <p:sp>
        <p:nvSpPr>
          <p:cNvPr id="664" name="Google Shape;664;g26c8fbf1703_0_586"/>
          <p:cNvSpPr/>
          <p:nvPr/>
        </p:nvSpPr>
        <p:spPr>
          <a:xfrm>
            <a:off x="17295328" y="104330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65" name="Google Shape;665;g26c8fbf1703_0_586"/>
          <p:cNvSpPr/>
          <p:nvPr/>
        </p:nvSpPr>
        <p:spPr>
          <a:xfrm>
            <a:off x="6490511"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6c8fbf1703_0_586"/>
          <p:cNvSpPr/>
          <p:nvPr/>
        </p:nvSpPr>
        <p:spPr>
          <a:xfrm>
            <a:off x="6490511"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6c8fbf1703_0_586"/>
          <p:cNvSpPr/>
          <p:nvPr/>
        </p:nvSpPr>
        <p:spPr>
          <a:xfrm>
            <a:off x="6388899" y="95567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Enchanted Pool</a:t>
            </a:r>
            <a:endParaRPr b="0" i="0" sz="4800" u="none" cap="none" strike="noStrike">
              <a:solidFill>
                <a:schemeClr val="dk1"/>
              </a:solidFill>
              <a:latin typeface="Calibri"/>
              <a:ea typeface="Calibri"/>
              <a:cs typeface="Calibri"/>
              <a:sym typeface="Calibri"/>
            </a:endParaRPr>
          </a:p>
        </p:txBody>
      </p:sp>
      <p:sp>
        <p:nvSpPr>
          <p:cNvPr id="668" name="Google Shape;668;g26c8fbf1703_0_586"/>
          <p:cNvSpPr/>
          <p:nvPr/>
        </p:nvSpPr>
        <p:spPr>
          <a:xfrm>
            <a:off x="6422769" y="104330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673" name="Shape 673"/>
        <p:cNvGrpSpPr/>
        <p:nvPr/>
      </p:nvGrpSpPr>
      <p:grpSpPr>
        <a:xfrm>
          <a:off x="0" y="0"/>
          <a:ext cx="0" cy="0"/>
          <a:chOff x="0" y="0"/>
          <a:chExt cx="0" cy="0"/>
        </a:xfrm>
      </p:grpSpPr>
      <p:pic>
        <p:nvPicPr>
          <p:cNvPr descr=" " id="674" name="Google Shape;674;g26c8fbf1703_0_636"/>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675" name="Google Shape;675;g26c8fbf1703_0_63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676" name="Google Shape;676;g26c8fbf1703_0_636"/>
          <p:cNvPicPr preferRelativeResize="0"/>
          <p:nvPr/>
        </p:nvPicPr>
        <p:blipFill rotWithShape="1">
          <a:blip r:embed="rId5">
            <a:alphaModFix/>
          </a:blip>
          <a:srcRect b="0" l="0" r="0" t="0"/>
          <a:stretch/>
        </p:blipFill>
        <p:spPr>
          <a:xfrm>
            <a:off x="0" y="8597900"/>
            <a:ext cx="3950194" cy="5118100"/>
          </a:xfrm>
          <a:prstGeom prst="rect">
            <a:avLst/>
          </a:prstGeom>
          <a:noFill/>
          <a:ln>
            <a:noFill/>
          </a:ln>
        </p:spPr>
      </p:pic>
      <p:pic>
        <p:nvPicPr>
          <p:cNvPr descr=" " id="677" name="Google Shape;677;g26c8fbf1703_0_636"/>
          <p:cNvPicPr preferRelativeResize="0"/>
          <p:nvPr/>
        </p:nvPicPr>
        <p:blipFill rotWithShape="1">
          <a:blip r:embed="rId6">
            <a:alphaModFix/>
          </a:blip>
          <a:srcRect b="0" l="0" r="0" t="0"/>
          <a:stretch/>
        </p:blipFill>
        <p:spPr>
          <a:xfrm>
            <a:off x="20491627" y="8259961"/>
            <a:ext cx="3895421" cy="5456039"/>
          </a:xfrm>
          <a:prstGeom prst="rect">
            <a:avLst/>
          </a:prstGeom>
          <a:noFill/>
          <a:ln>
            <a:noFill/>
          </a:ln>
        </p:spPr>
      </p:pic>
      <p:pic>
        <p:nvPicPr>
          <p:cNvPr descr=" " id="678" name="Google Shape;678;g26c8fbf1703_0_636"/>
          <p:cNvPicPr preferRelativeResize="0"/>
          <p:nvPr/>
        </p:nvPicPr>
        <p:blipFill rotWithShape="1">
          <a:blip r:embed="rId7">
            <a:alphaModFix/>
          </a:blip>
          <a:srcRect b="0" l="0" r="0" t="0"/>
          <a:stretch/>
        </p:blipFill>
        <p:spPr>
          <a:xfrm>
            <a:off x="914514" y="1828800"/>
            <a:ext cx="5207651" cy="2413000"/>
          </a:xfrm>
          <a:prstGeom prst="rect">
            <a:avLst/>
          </a:prstGeom>
          <a:noFill/>
          <a:ln>
            <a:noFill/>
          </a:ln>
        </p:spPr>
      </p:pic>
      <p:pic>
        <p:nvPicPr>
          <p:cNvPr descr=" " id="679" name="Google Shape;679;g26c8fbf1703_0_636"/>
          <p:cNvPicPr preferRelativeResize="0"/>
          <p:nvPr/>
        </p:nvPicPr>
        <p:blipFill rotWithShape="1">
          <a:blip r:embed="rId8">
            <a:alphaModFix/>
          </a:blip>
          <a:srcRect b="0" l="0" r="0" t="0"/>
          <a:stretch/>
        </p:blipFill>
        <p:spPr>
          <a:xfrm>
            <a:off x="18430003" y="622300"/>
            <a:ext cx="3886686" cy="1803400"/>
          </a:xfrm>
          <a:prstGeom prst="rect">
            <a:avLst/>
          </a:prstGeom>
          <a:noFill/>
          <a:ln>
            <a:noFill/>
          </a:ln>
        </p:spPr>
      </p:pic>
      <p:sp>
        <p:nvSpPr>
          <p:cNvPr id="680" name="Google Shape;680;g26c8fbf1703_0_6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6c8fbf1703_0_63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82" name="Google Shape;682;g26c8fbf1703_0_636"/>
          <p:cNvSpPr/>
          <p:nvPr/>
        </p:nvSpPr>
        <p:spPr>
          <a:xfrm>
            <a:off x="3581848" y="711200"/>
            <a:ext cx="58512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Our Team</a:t>
            </a:r>
            <a:endParaRPr b="0" i="0" sz="8000" u="none" cap="none" strike="noStrike">
              <a:solidFill>
                <a:schemeClr val="dk1"/>
              </a:solidFill>
              <a:latin typeface="Calibri"/>
              <a:ea typeface="Calibri"/>
              <a:cs typeface="Calibri"/>
              <a:sym typeface="Calibri"/>
            </a:endParaRPr>
          </a:p>
        </p:txBody>
      </p:sp>
      <p:sp>
        <p:nvSpPr>
          <p:cNvPr id="683" name="Google Shape;683;g26c8fbf1703_0_636"/>
          <p:cNvSpPr/>
          <p:nvPr/>
        </p:nvSpPr>
        <p:spPr>
          <a:xfrm>
            <a:off x="35564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6c8fbf1703_0_636"/>
          <p:cNvPicPr preferRelativeResize="0"/>
          <p:nvPr/>
        </p:nvPicPr>
        <p:blipFill rotWithShape="1">
          <a:blip r:embed="rId10">
            <a:alphaModFix/>
          </a:blip>
          <a:srcRect b="0" l="0" r="0" t="0"/>
          <a:stretch/>
        </p:blipFill>
        <p:spPr>
          <a:xfrm>
            <a:off x="3556445" y="2825750"/>
            <a:ext cx="4788498" cy="8229601"/>
          </a:xfrm>
          <a:prstGeom prst="rect">
            <a:avLst/>
          </a:prstGeom>
          <a:noFill/>
          <a:ln>
            <a:noFill/>
          </a:ln>
        </p:spPr>
      </p:pic>
      <p:sp>
        <p:nvSpPr>
          <p:cNvPr id="685" name="Google Shape;685;g26c8fbf1703_0_636"/>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6c8fbf1703_0_636"/>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6c8fbf1703_0_636"/>
          <p:cNvSpPr/>
          <p:nvPr/>
        </p:nvSpPr>
        <p:spPr>
          <a:xfrm>
            <a:off x="34548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Eldruin</a:t>
            </a:r>
            <a:endParaRPr b="0" i="0" sz="4800" u="none" cap="none" strike="noStrike">
              <a:solidFill>
                <a:schemeClr val="dk1"/>
              </a:solidFill>
              <a:latin typeface="Calibri"/>
              <a:ea typeface="Calibri"/>
              <a:cs typeface="Calibri"/>
              <a:sym typeface="Calibri"/>
            </a:endParaRPr>
          </a:p>
        </p:txBody>
      </p:sp>
      <p:sp>
        <p:nvSpPr>
          <p:cNvPr id="688" name="Google Shape;688;g26c8fbf1703_0_636"/>
          <p:cNvSpPr/>
          <p:nvPr/>
        </p:nvSpPr>
        <p:spPr>
          <a:xfrm>
            <a:off x="34887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89" name="Google Shape;689;g26c8fbf1703_0_636"/>
          <p:cNvSpPr/>
          <p:nvPr/>
        </p:nvSpPr>
        <p:spPr>
          <a:xfrm>
            <a:off x="91578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6c8fbf1703_0_636"/>
          <p:cNvPicPr preferRelativeResize="0"/>
          <p:nvPr/>
        </p:nvPicPr>
        <p:blipFill rotWithShape="1">
          <a:blip r:embed="rId11">
            <a:alphaModFix/>
          </a:blip>
          <a:srcRect b="0" l="0" r="0" t="0"/>
          <a:stretch/>
        </p:blipFill>
        <p:spPr>
          <a:xfrm>
            <a:off x="9157845" y="2825750"/>
            <a:ext cx="4788498" cy="8229601"/>
          </a:xfrm>
          <a:prstGeom prst="rect">
            <a:avLst/>
          </a:prstGeom>
          <a:noFill/>
          <a:ln>
            <a:noFill/>
          </a:ln>
        </p:spPr>
      </p:pic>
      <p:sp>
        <p:nvSpPr>
          <p:cNvPr id="691" name="Google Shape;691;g26c8fbf1703_0_636"/>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6c8fbf1703_0_636"/>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6c8fbf1703_0_636"/>
          <p:cNvSpPr/>
          <p:nvPr/>
        </p:nvSpPr>
        <p:spPr>
          <a:xfrm>
            <a:off x="90562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Elementalen</a:t>
            </a:r>
            <a:endParaRPr b="0" i="0" sz="4800" u="none" cap="none" strike="noStrike">
              <a:solidFill>
                <a:schemeClr val="dk1"/>
              </a:solidFill>
              <a:latin typeface="Calibri"/>
              <a:ea typeface="Calibri"/>
              <a:cs typeface="Calibri"/>
              <a:sym typeface="Calibri"/>
            </a:endParaRPr>
          </a:p>
        </p:txBody>
      </p:sp>
      <p:sp>
        <p:nvSpPr>
          <p:cNvPr id="694" name="Google Shape;694;g26c8fbf1703_0_636"/>
          <p:cNvSpPr/>
          <p:nvPr/>
        </p:nvSpPr>
        <p:spPr>
          <a:xfrm>
            <a:off x="90901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95" name="Google Shape;695;g26c8fbf1703_0_636"/>
          <p:cNvSpPr/>
          <p:nvPr/>
        </p:nvSpPr>
        <p:spPr>
          <a:xfrm>
            <a:off x="147592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6" name="Google Shape;696;g26c8fbf1703_0_636"/>
          <p:cNvPicPr preferRelativeResize="0"/>
          <p:nvPr/>
        </p:nvPicPr>
        <p:blipFill rotWithShape="1">
          <a:blip r:embed="rId12">
            <a:alphaModFix/>
          </a:blip>
          <a:srcRect b="0" l="0" r="0" t="0"/>
          <a:stretch/>
        </p:blipFill>
        <p:spPr>
          <a:xfrm>
            <a:off x="14759245" y="2825750"/>
            <a:ext cx="4788498" cy="8229601"/>
          </a:xfrm>
          <a:prstGeom prst="rect">
            <a:avLst/>
          </a:prstGeom>
          <a:noFill/>
          <a:ln>
            <a:noFill/>
          </a:ln>
        </p:spPr>
      </p:pic>
      <p:sp>
        <p:nvSpPr>
          <p:cNvPr id="697" name="Google Shape;697;g26c8fbf1703_0_636"/>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26c8fbf1703_0_636"/>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6c8fbf1703_0_636"/>
          <p:cNvSpPr/>
          <p:nvPr/>
        </p:nvSpPr>
        <p:spPr>
          <a:xfrm>
            <a:off x="146576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Lunaria</a:t>
            </a:r>
            <a:endParaRPr b="0" i="0" sz="4800" u="none" cap="none" strike="noStrike">
              <a:solidFill>
                <a:schemeClr val="dk1"/>
              </a:solidFill>
              <a:latin typeface="Calibri"/>
              <a:ea typeface="Calibri"/>
              <a:cs typeface="Calibri"/>
              <a:sym typeface="Calibri"/>
            </a:endParaRPr>
          </a:p>
        </p:txBody>
      </p:sp>
      <p:sp>
        <p:nvSpPr>
          <p:cNvPr id="700" name="Google Shape;700;g26c8fbf1703_0_636"/>
          <p:cNvSpPr/>
          <p:nvPr/>
        </p:nvSpPr>
        <p:spPr>
          <a:xfrm>
            <a:off x="146915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705" name="Shape 705"/>
        <p:cNvGrpSpPr/>
        <p:nvPr/>
      </p:nvGrpSpPr>
      <p:grpSpPr>
        <a:xfrm>
          <a:off x="0" y="0"/>
          <a:ext cx="0" cy="0"/>
          <a:chOff x="0" y="0"/>
          <a:chExt cx="0" cy="0"/>
        </a:xfrm>
      </p:grpSpPr>
      <p:sp>
        <p:nvSpPr>
          <p:cNvPr id="706" name="Google Shape;706;g26c8fbf1703_0_667"/>
          <p:cNvSpPr/>
          <p:nvPr/>
        </p:nvSpPr>
        <p:spPr>
          <a:xfrm>
            <a:off x="0" y="0"/>
            <a:ext cx="24387000" cy="13716000"/>
          </a:xfrm>
          <a:prstGeom prst="rect">
            <a:avLst/>
          </a:prstGeom>
          <a:solidFill>
            <a:srgbClr val="92B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g26c8fbf1703_0_667"/>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708" name="Google Shape;708;g26c8fbf1703_0_667"/>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709" name="Google Shape;709;g26c8fbf1703_0_667"/>
          <p:cNvPicPr preferRelativeResize="0"/>
          <p:nvPr/>
        </p:nvPicPr>
        <p:blipFill rotWithShape="1">
          <a:blip r:embed="rId5">
            <a:alphaModFix/>
          </a:blip>
          <a:srcRect b="0" l="0" r="0" t="0"/>
          <a:stretch/>
        </p:blipFill>
        <p:spPr>
          <a:xfrm>
            <a:off x="5779222" y="0"/>
            <a:ext cx="17286861" cy="13716000"/>
          </a:xfrm>
          <a:prstGeom prst="rect">
            <a:avLst/>
          </a:prstGeom>
          <a:noFill/>
          <a:ln>
            <a:noFill/>
          </a:ln>
        </p:spPr>
      </p:pic>
      <p:pic>
        <p:nvPicPr>
          <p:cNvPr descr=" " id="710" name="Google Shape;710;g26c8fbf1703_0_667"/>
          <p:cNvPicPr preferRelativeResize="0"/>
          <p:nvPr/>
        </p:nvPicPr>
        <p:blipFill rotWithShape="1">
          <a:blip r:embed="rId6">
            <a:alphaModFix/>
          </a:blip>
          <a:srcRect b="0" l="0" r="0" t="0"/>
          <a:stretch/>
        </p:blipFill>
        <p:spPr>
          <a:xfrm>
            <a:off x="21428629" y="7649170"/>
            <a:ext cx="2958419" cy="5648647"/>
          </a:xfrm>
          <a:prstGeom prst="rect">
            <a:avLst/>
          </a:prstGeom>
          <a:noFill/>
          <a:ln>
            <a:noFill/>
          </a:ln>
        </p:spPr>
      </p:pic>
      <p:pic>
        <p:nvPicPr>
          <p:cNvPr descr=" " id="711" name="Google Shape;711;g26c8fbf1703_0_667"/>
          <p:cNvPicPr preferRelativeResize="0"/>
          <p:nvPr/>
        </p:nvPicPr>
        <p:blipFill rotWithShape="1">
          <a:blip r:embed="rId7">
            <a:alphaModFix/>
          </a:blip>
          <a:srcRect b="0" l="0" r="0" t="0"/>
          <a:stretch/>
        </p:blipFill>
        <p:spPr>
          <a:xfrm>
            <a:off x="564492" y="2765251"/>
            <a:ext cx="3347194" cy="5620593"/>
          </a:xfrm>
          <a:prstGeom prst="rect">
            <a:avLst/>
          </a:prstGeom>
          <a:noFill/>
          <a:ln>
            <a:noFill/>
          </a:ln>
        </p:spPr>
      </p:pic>
      <p:pic>
        <p:nvPicPr>
          <p:cNvPr descr=" " id="712" name="Google Shape;712;g26c8fbf1703_0_667"/>
          <p:cNvPicPr preferRelativeResize="0"/>
          <p:nvPr/>
        </p:nvPicPr>
        <p:blipFill rotWithShape="1">
          <a:blip r:embed="rId8">
            <a:alphaModFix/>
          </a:blip>
          <a:srcRect b="0" l="0" r="0" t="0"/>
          <a:stretch/>
        </p:blipFill>
        <p:spPr>
          <a:xfrm>
            <a:off x="16512064" y="1739900"/>
            <a:ext cx="6020552" cy="2794000"/>
          </a:xfrm>
          <a:prstGeom prst="rect">
            <a:avLst/>
          </a:prstGeom>
          <a:noFill/>
          <a:ln>
            <a:noFill/>
          </a:ln>
        </p:spPr>
      </p:pic>
      <p:pic>
        <p:nvPicPr>
          <p:cNvPr descr=" " id="713" name="Google Shape;713;g26c8fbf1703_0_667"/>
          <p:cNvPicPr preferRelativeResize="0"/>
          <p:nvPr/>
        </p:nvPicPr>
        <p:blipFill rotWithShape="1">
          <a:blip r:embed="rId9">
            <a:alphaModFix/>
          </a:blip>
          <a:srcRect b="0" l="0" r="0" t="0"/>
          <a:stretch/>
        </p:blipFill>
        <p:spPr>
          <a:xfrm>
            <a:off x="3797775" y="3403600"/>
            <a:ext cx="3950194" cy="1828800"/>
          </a:xfrm>
          <a:prstGeom prst="rect">
            <a:avLst/>
          </a:prstGeom>
          <a:noFill/>
          <a:ln>
            <a:noFill/>
          </a:ln>
        </p:spPr>
      </p:pic>
      <p:sp>
        <p:nvSpPr>
          <p:cNvPr id="714" name="Google Shape;714;g26c8fbf1703_0_6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6c8fbf1703_0_66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16" name="Google Shape;716;g26c8fbf1703_0_667"/>
          <p:cNvSpPr/>
          <p:nvPr/>
        </p:nvSpPr>
        <p:spPr>
          <a:xfrm>
            <a:off x="10567721" y="2641600"/>
            <a:ext cx="100935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Thank you for choosing EaTemp</a:t>
            </a:r>
            <a:endParaRPr b="0" i="0" sz="8000" u="none" cap="none" strike="noStrike">
              <a:solidFill>
                <a:schemeClr val="dk1"/>
              </a:solidFill>
              <a:latin typeface="Calibri"/>
              <a:ea typeface="Calibri"/>
              <a:cs typeface="Calibri"/>
              <a:sym typeface="Calibri"/>
            </a:endParaRPr>
          </a:p>
        </p:txBody>
      </p:sp>
      <p:sp>
        <p:nvSpPr>
          <p:cNvPr id="717" name="Google Shape;717;g26c8fbf1703_0_667"/>
          <p:cNvSpPr/>
          <p:nvPr/>
        </p:nvSpPr>
        <p:spPr>
          <a:xfrm>
            <a:off x="10682035" y="64135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8" name="Google Shape;718;g26c8fbf1703_0_667"/>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9" name="Google Shape;719;g26c8fbf1703_0_667"/>
          <p:cNvPicPr preferRelativeResize="0"/>
          <p:nvPr/>
        </p:nvPicPr>
        <p:blipFill rotWithShape="1">
          <a:blip r:embed="rId12">
            <a:alphaModFix/>
          </a:blip>
          <a:srcRect b="0" l="0" r="0" t="0"/>
          <a:stretch/>
        </p:blipFill>
        <p:spPr>
          <a:xfrm>
            <a:off x="368346" y="5473700"/>
            <a:ext cx="9678610" cy="543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48" name="Shape 48"/>
        <p:cNvGrpSpPr/>
        <p:nvPr/>
      </p:nvGrpSpPr>
      <p:grpSpPr>
        <a:xfrm>
          <a:off x="0" y="0"/>
          <a:ext cx="0" cy="0"/>
          <a:chOff x="0" y="0"/>
          <a:chExt cx="0" cy="0"/>
        </a:xfrm>
      </p:grpSpPr>
      <p:pic>
        <p:nvPicPr>
          <p:cNvPr descr=" " id="49" name="Google Shape;49;g26c8fbf1703_0_31"/>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50" name="Google Shape;50;g26c8fbf1703_0_31"/>
          <p:cNvPicPr preferRelativeResize="0"/>
          <p:nvPr/>
        </p:nvPicPr>
        <p:blipFill rotWithShape="1">
          <a:blip r:embed="rId4">
            <a:alphaModFix/>
          </a:blip>
          <a:srcRect b="0" l="0" r="0" t="0"/>
          <a:stretch/>
        </p:blipFill>
        <p:spPr>
          <a:xfrm>
            <a:off x="558870" y="3860800"/>
            <a:ext cx="8738692" cy="8039100"/>
          </a:xfrm>
          <a:prstGeom prst="rect">
            <a:avLst/>
          </a:prstGeom>
          <a:noFill/>
          <a:ln>
            <a:noFill/>
          </a:ln>
        </p:spPr>
      </p:pic>
      <p:pic>
        <p:nvPicPr>
          <p:cNvPr descr=" " id="51" name="Google Shape;51;g26c8fbf1703_0_31"/>
          <p:cNvPicPr preferRelativeResize="0"/>
          <p:nvPr/>
        </p:nvPicPr>
        <p:blipFill rotWithShape="1">
          <a:blip r:embed="rId5">
            <a:alphaModFix/>
          </a:blip>
          <a:srcRect b="0" l="0" r="0" t="0"/>
          <a:stretch/>
        </p:blipFill>
        <p:spPr>
          <a:xfrm>
            <a:off x="13641505" y="0"/>
            <a:ext cx="10745543" cy="13716000"/>
          </a:xfrm>
          <a:prstGeom prst="rect">
            <a:avLst/>
          </a:prstGeom>
          <a:noFill/>
          <a:ln>
            <a:noFill/>
          </a:ln>
        </p:spPr>
      </p:pic>
      <p:pic>
        <p:nvPicPr>
          <p:cNvPr descr=" " id="52" name="Google Shape;52;g26c8fbf1703_0_31"/>
          <p:cNvPicPr preferRelativeResize="0"/>
          <p:nvPr/>
        </p:nvPicPr>
        <p:blipFill rotWithShape="1">
          <a:blip r:embed="rId6">
            <a:alphaModFix/>
          </a:blip>
          <a:srcRect b="0" l="0" r="0" t="0"/>
          <a:stretch/>
        </p:blipFill>
        <p:spPr>
          <a:xfrm>
            <a:off x="20576572" y="8877300"/>
            <a:ext cx="3810476" cy="4838700"/>
          </a:xfrm>
          <a:prstGeom prst="rect">
            <a:avLst/>
          </a:prstGeom>
          <a:noFill/>
          <a:ln>
            <a:noFill/>
          </a:ln>
        </p:spPr>
      </p:pic>
      <p:pic>
        <p:nvPicPr>
          <p:cNvPr descr=" " id="53" name="Google Shape;53;g26c8fbf1703_0_31"/>
          <p:cNvPicPr preferRelativeResize="0"/>
          <p:nvPr/>
        </p:nvPicPr>
        <p:blipFill rotWithShape="1">
          <a:blip r:embed="rId7">
            <a:alphaModFix/>
          </a:blip>
          <a:srcRect b="0" l="0" r="0" t="0"/>
          <a:stretch/>
        </p:blipFill>
        <p:spPr>
          <a:xfrm>
            <a:off x="168726" y="8619582"/>
            <a:ext cx="3664106" cy="5096418"/>
          </a:xfrm>
          <a:prstGeom prst="rect">
            <a:avLst/>
          </a:prstGeom>
          <a:noFill/>
          <a:ln>
            <a:noFill/>
          </a:ln>
        </p:spPr>
      </p:pic>
      <p:pic>
        <p:nvPicPr>
          <p:cNvPr descr=" " id="54" name="Google Shape;54;g26c8fbf1703_0_31"/>
          <p:cNvPicPr preferRelativeResize="0"/>
          <p:nvPr/>
        </p:nvPicPr>
        <p:blipFill rotWithShape="1">
          <a:blip r:embed="rId8">
            <a:alphaModFix/>
          </a:blip>
          <a:srcRect b="0" l="0" r="0" t="0"/>
          <a:stretch/>
        </p:blipFill>
        <p:spPr>
          <a:xfrm>
            <a:off x="2972171" y="1016000"/>
            <a:ext cx="3886686" cy="1803400"/>
          </a:xfrm>
          <a:prstGeom prst="rect">
            <a:avLst/>
          </a:prstGeom>
          <a:noFill/>
          <a:ln>
            <a:noFill/>
          </a:ln>
        </p:spPr>
      </p:pic>
      <p:pic>
        <p:nvPicPr>
          <p:cNvPr descr=" " id="55" name="Google Shape;55;g26c8fbf1703_0_31"/>
          <p:cNvPicPr preferRelativeResize="0"/>
          <p:nvPr/>
        </p:nvPicPr>
        <p:blipFill rotWithShape="1">
          <a:blip r:embed="rId9">
            <a:alphaModFix/>
          </a:blip>
          <a:srcRect b="0" l="0" r="0" t="0"/>
          <a:stretch/>
        </p:blipFill>
        <p:spPr>
          <a:xfrm>
            <a:off x="16715289" y="3124200"/>
            <a:ext cx="4750394" cy="2209800"/>
          </a:xfrm>
          <a:prstGeom prst="rect">
            <a:avLst/>
          </a:prstGeom>
          <a:noFill/>
          <a:ln>
            <a:noFill/>
          </a:ln>
        </p:spPr>
      </p:pic>
      <p:sp>
        <p:nvSpPr>
          <p:cNvPr id="56" name="Google Shape;56;g26c8fbf1703_0_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6c8fbf1703_0_3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8" name="Google Shape;58;g26c8fbf1703_0_31"/>
          <p:cNvSpPr/>
          <p:nvPr/>
        </p:nvSpPr>
        <p:spPr>
          <a:xfrm>
            <a:off x="4864708" y="749300"/>
            <a:ext cx="151995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12800"/>
              <a:buFont typeface="Chelsea Market"/>
              <a:buNone/>
            </a:pPr>
            <a:r>
              <a:rPr b="0" i="0" lang="en-US" sz="12800" u="none" cap="none" strike="noStrike">
                <a:solidFill>
                  <a:srgbClr val="1E6859"/>
                </a:solidFill>
                <a:latin typeface="Chelsea Market"/>
                <a:ea typeface="Chelsea Market"/>
                <a:cs typeface="Chelsea Market"/>
                <a:sym typeface="Chelsea Market"/>
              </a:rPr>
              <a:t>Table of Contents</a:t>
            </a:r>
            <a:endParaRPr b="0" i="0" sz="12800" u="none" cap="none" strike="noStrike">
              <a:solidFill>
                <a:schemeClr val="dk1"/>
              </a:solidFill>
              <a:latin typeface="Calibri"/>
              <a:ea typeface="Calibri"/>
              <a:cs typeface="Calibri"/>
              <a:sym typeface="Calibri"/>
            </a:endParaRPr>
          </a:p>
        </p:txBody>
      </p:sp>
      <p:sp>
        <p:nvSpPr>
          <p:cNvPr id="59" name="Google Shape;59;g26c8fbf1703_0_31"/>
          <p:cNvSpPr/>
          <p:nvPr/>
        </p:nvSpPr>
        <p:spPr>
          <a:xfrm>
            <a:off x="8205226"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c8fbf1703_0_31"/>
          <p:cNvSpPr/>
          <p:nvPr/>
        </p:nvSpPr>
        <p:spPr>
          <a:xfrm>
            <a:off x="8205226" y="4051300"/>
            <a:ext cx="1625700" cy="1625700"/>
          </a:xfrm>
          <a:prstGeom prst="roundRect">
            <a:avLst>
              <a:gd fmla="val 781313" name="adj"/>
            </a:avLst>
          </a:prstGeom>
          <a:solidFill>
            <a:srgbClr val="0F3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c8fbf1703_0_31"/>
          <p:cNvSpPr/>
          <p:nvPr/>
        </p:nvSpPr>
        <p:spPr>
          <a:xfrm>
            <a:off x="8643430" y="4375150"/>
            <a:ext cx="7494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01</a:t>
            </a:r>
            <a:endParaRPr b="0" i="0" sz="4800" u="none" cap="none" strike="noStrike">
              <a:solidFill>
                <a:schemeClr val="dk1"/>
              </a:solidFill>
              <a:latin typeface="Calibri"/>
              <a:ea typeface="Calibri"/>
              <a:cs typeface="Calibri"/>
              <a:sym typeface="Calibri"/>
            </a:endParaRPr>
          </a:p>
        </p:txBody>
      </p:sp>
      <p:sp>
        <p:nvSpPr>
          <p:cNvPr id="62" name="Google Shape;62;g26c8fbf1703_0_31"/>
          <p:cNvSpPr/>
          <p:nvPr/>
        </p:nvSpPr>
        <p:spPr>
          <a:xfrm>
            <a:off x="10034254" y="4121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c8fbf1703_0_31"/>
          <p:cNvSpPr/>
          <p:nvPr/>
        </p:nvSpPr>
        <p:spPr>
          <a:xfrm>
            <a:off x="10034254" y="4121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Introduction</a:t>
            </a:r>
            <a:endParaRPr b="0" i="0" sz="4800" u="none" cap="none" strike="noStrike">
              <a:solidFill>
                <a:schemeClr val="dk1"/>
              </a:solidFill>
              <a:latin typeface="Calibri"/>
              <a:ea typeface="Calibri"/>
              <a:cs typeface="Calibri"/>
              <a:sym typeface="Calibri"/>
            </a:endParaRPr>
          </a:p>
        </p:txBody>
      </p:sp>
      <p:sp>
        <p:nvSpPr>
          <p:cNvPr id="64" name="Google Shape;64;g26c8fbf1703_0_31"/>
          <p:cNvSpPr/>
          <p:nvPr/>
        </p:nvSpPr>
        <p:spPr>
          <a:xfrm>
            <a:off x="10034254" y="4997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5" name="Google Shape;65;g26c8fbf1703_0_31"/>
          <p:cNvSpPr/>
          <p:nvPr/>
        </p:nvSpPr>
        <p:spPr>
          <a:xfrm>
            <a:off x="15673759"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c8fbf1703_0_31"/>
          <p:cNvSpPr/>
          <p:nvPr/>
        </p:nvSpPr>
        <p:spPr>
          <a:xfrm>
            <a:off x="15673759" y="4051300"/>
            <a:ext cx="1625700" cy="1625700"/>
          </a:xfrm>
          <a:prstGeom prst="roundRect">
            <a:avLst>
              <a:gd fmla="val 781313" name="adj"/>
            </a:avLst>
          </a:prstGeom>
          <a:solidFill>
            <a:srgbClr val="0F3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c8fbf1703_0_31"/>
          <p:cNvSpPr/>
          <p:nvPr/>
        </p:nvSpPr>
        <p:spPr>
          <a:xfrm>
            <a:off x="16023053" y="43751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02</a:t>
            </a:r>
            <a:endParaRPr b="0" i="0" sz="4800" u="none" cap="none" strike="noStrike">
              <a:solidFill>
                <a:schemeClr val="dk1"/>
              </a:solidFill>
              <a:latin typeface="Calibri"/>
              <a:ea typeface="Calibri"/>
              <a:cs typeface="Calibri"/>
              <a:sym typeface="Calibri"/>
            </a:endParaRPr>
          </a:p>
        </p:txBody>
      </p:sp>
      <p:sp>
        <p:nvSpPr>
          <p:cNvPr id="68" name="Google Shape;68;g26c8fbf1703_0_31"/>
          <p:cNvSpPr/>
          <p:nvPr/>
        </p:nvSpPr>
        <p:spPr>
          <a:xfrm>
            <a:off x="17502788" y="4121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c8fbf1703_0_31"/>
          <p:cNvSpPr/>
          <p:nvPr/>
        </p:nvSpPr>
        <p:spPr>
          <a:xfrm>
            <a:off x="17502788" y="4121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Encounters</a:t>
            </a:r>
            <a:endParaRPr b="0" i="0" sz="4800" u="none" cap="none" strike="noStrike">
              <a:solidFill>
                <a:schemeClr val="dk1"/>
              </a:solidFill>
              <a:latin typeface="Calibri"/>
              <a:ea typeface="Calibri"/>
              <a:cs typeface="Calibri"/>
              <a:sym typeface="Calibri"/>
            </a:endParaRPr>
          </a:p>
        </p:txBody>
      </p:sp>
      <p:sp>
        <p:nvSpPr>
          <p:cNvPr id="70" name="Google Shape;70;g26c8fbf1703_0_31"/>
          <p:cNvSpPr/>
          <p:nvPr/>
        </p:nvSpPr>
        <p:spPr>
          <a:xfrm>
            <a:off x="17502788" y="4997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1" name="Google Shape;71;g26c8fbf1703_0_31"/>
          <p:cNvSpPr/>
          <p:nvPr/>
        </p:nvSpPr>
        <p:spPr>
          <a:xfrm>
            <a:off x="8205226"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c8fbf1703_0_31"/>
          <p:cNvSpPr/>
          <p:nvPr/>
        </p:nvSpPr>
        <p:spPr>
          <a:xfrm>
            <a:off x="8205226" y="7035800"/>
            <a:ext cx="1625700" cy="1625700"/>
          </a:xfrm>
          <a:prstGeom prst="roundRect">
            <a:avLst>
              <a:gd fmla="val 781313" name="adj"/>
            </a:avLst>
          </a:prstGeom>
          <a:solidFill>
            <a:srgbClr val="0F3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c8fbf1703_0_31"/>
          <p:cNvSpPr/>
          <p:nvPr/>
        </p:nvSpPr>
        <p:spPr>
          <a:xfrm>
            <a:off x="8554519" y="73596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03</a:t>
            </a:r>
            <a:endParaRPr b="0" i="0" sz="4800" u="none" cap="none" strike="noStrike">
              <a:solidFill>
                <a:schemeClr val="dk1"/>
              </a:solidFill>
              <a:latin typeface="Calibri"/>
              <a:ea typeface="Calibri"/>
              <a:cs typeface="Calibri"/>
              <a:sym typeface="Calibri"/>
            </a:endParaRPr>
          </a:p>
        </p:txBody>
      </p:sp>
      <p:sp>
        <p:nvSpPr>
          <p:cNvPr id="74" name="Google Shape;74;g26c8fbf1703_0_31"/>
          <p:cNvSpPr/>
          <p:nvPr/>
        </p:nvSpPr>
        <p:spPr>
          <a:xfrm>
            <a:off x="10034254" y="71056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c8fbf1703_0_31"/>
          <p:cNvSpPr/>
          <p:nvPr/>
        </p:nvSpPr>
        <p:spPr>
          <a:xfrm>
            <a:off x="10034254" y="71056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Wonders</a:t>
            </a:r>
            <a:endParaRPr b="0" i="0" sz="4800" u="none" cap="none" strike="noStrike">
              <a:solidFill>
                <a:schemeClr val="dk1"/>
              </a:solidFill>
              <a:latin typeface="Calibri"/>
              <a:ea typeface="Calibri"/>
              <a:cs typeface="Calibri"/>
              <a:sym typeface="Calibri"/>
            </a:endParaRPr>
          </a:p>
        </p:txBody>
      </p:sp>
      <p:sp>
        <p:nvSpPr>
          <p:cNvPr id="76" name="Google Shape;76;g26c8fbf1703_0_31"/>
          <p:cNvSpPr/>
          <p:nvPr/>
        </p:nvSpPr>
        <p:spPr>
          <a:xfrm>
            <a:off x="10034254" y="79819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7" name="Google Shape;77;g26c8fbf1703_0_31"/>
          <p:cNvSpPr/>
          <p:nvPr/>
        </p:nvSpPr>
        <p:spPr>
          <a:xfrm>
            <a:off x="15673759"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c8fbf1703_0_31"/>
          <p:cNvSpPr/>
          <p:nvPr/>
        </p:nvSpPr>
        <p:spPr>
          <a:xfrm>
            <a:off x="15673759" y="7035800"/>
            <a:ext cx="1625700" cy="1625700"/>
          </a:xfrm>
          <a:prstGeom prst="roundRect">
            <a:avLst>
              <a:gd fmla="val 781313" name="adj"/>
            </a:avLst>
          </a:prstGeom>
          <a:solidFill>
            <a:srgbClr val="0F3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c8fbf1703_0_31"/>
          <p:cNvSpPr/>
          <p:nvPr/>
        </p:nvSpPr>
        <p:spPr>
          <a:xfrm>
            <a:off x="16023053" y="73596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04</a:t>
            </a:r>
            <a:endParaRPr b="0" i="0" sz="4800" u="none" cap="none" strike="noStrike">
              <a:solidFill>
                <a:schemeClr val="dk1"/>
              </a:solidFill>
              <a:latin typeface="Calibri"/>
              <a:ea typeface="Calibri"/>
              <a:cs typeface="Calibri"/>
              <a:sym typeface="Calibri"/>
            </a:endParaRPr>
          </a:p>
        </p:txBody>
      </p:sp>
      <p:sp>
        <p:nvSpPr>
          <p:cNvPr id="80" name="Google Shape;80;g26c8fbf1703_0_31"/>
          <p:cNvSpPr/>
          <p:nvPr/>
        </p:nvSpPr>
        <p:spPr>
          <a:xfrm>
            <a:off x="17502788" y="71056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c8fbf1703_0_31"/>
          <p:cNvSpPr/>
          <p:nvPr/>
        </p:nvSpPr>
        <p:spPr>
          <a:xfrm>
            <a:off x="17502788" y="71056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Magic</a:t>
            </a:r>
            <a:endParaRPr b="0" i="0" sz="4800" u="none" cap="none" strike="noStrike">
              <a:solidFill>
                <a:schemeClr val="dk1"/>
              </a:solidFill>
              <a:latin typeface="Calibri"/>
              <a:ea typeface="Calibri"/>
              <a:cs typeface="Calibri"/>
              <a:sym typeface="Calibri"/>
            </a:endParaRPr>
          </a:p>
        </p:txBody>
      </p:sp>
      <p:sp>
        <p:nvSpPr>
          <p:cNvPr id="82" name="Google Shape;82;g26c8fbf1703_0_31"/>
          <p:cNvSpPr/>
          <p:nvPr/>
        </p:nvSpPr>
        <p:spPr>
          <a:xfrm>
            <a:off x="17502788" y="79819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3" name="Google Shape;83;g26c8fbf1703_0_31"/>
          <p:cNvSpPr/>
          <p:nvPr/>
        </p:nvSpPr>
        <p:spPr>
          <a:xfrm>
            <a:off x="8205226"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6c8fbf1703_0_31"/>
          <p:cNvSpPr/>
          <p:nvPr/>
        </p:nvSpPr>
        <p:spPr>
          <a:xfrm>
            <a:off x="8205226" y="10020300"/>
            <a:ext cx="1625700" cy="1625700"/>
          </a:xfrm>
          <a:prstGeom prst="roundRect">
            <a:avLst>
              <a:gd fmla="val 781313" name="adj"/>
            </a:avLst>
          </a:prstGeom>
          <a:solidFill>
            <a:srgbClr val="0F3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6c8fbf1703_0_31"/>
          <p:cNvSpPr/>
          <p:nvPr/>
        </p:nvSpPr>
        <p:spPr>
          <a:xfrm>
            <a:off x="8554519" y="103441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05</a:t>
            </a:r>
            <a:endParaRPr b="0" i="0" sz="4800" u="none" cap="none" strike="noStrike">
              <a:solidFill>
                <a:schemeClr val="dk1"/>
              </a:solidFill>
              <a:latin typeface="Calibri"/>
              <a:ea typeface="Calibri"/>
              <a:cs typeface="Calibri"/>
              <a:sym typeface="Calibri"/>
            </a:endParaRPr>
          </a:p>
        </p:txBody>
      </p:sp>
      <p:sp>
        <p:nvSpPr>
          <p:cNvPr id="86" name="Google Shape;86;g26c8fbf1703_0_31"/>
          <p:cNvSpPr/>
          <p:nvPr/>
        </p:nvSpPr>
        <p:spPr>
          <a:xfrm>
            <a:off x="10034254" y="10090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c8fbf1703_0_31"/>
          <p:cNvSpPr/>
          <p:nvPr/>
        </p:nvSpPr>
        <p:spPr>
          <a:xfrm>
            <a:off x="10034254" y="10090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Adventure</a:t>
            </a:r>
            <a:endParaRPr b="0" i="0" sz="4800" u="none" cap="none" strike="noStrike">
              <a:solidFill>
                <a:schemeClr val="dk1"/>
              </a:solidFill>
              <a:latin typeface="Calibri"/>
              <a:ea typeface="Calibri"/>
              <a:cs typeface="Calibri"/>
              <a:sym typeface="Calibri"/>
            </a:endParaRPr>
          </a:p>
        </p:txBody>
      </p:sp>
      <p:sp>
        <p:nvSpPr>
          <p:cNvPr id="88" name="Google Shape;88;g26c8fbf1703_0_31"/>
          <p:cNvSpPr/>
          <p:nvPr/>
        </p:nvSpPr>
        <p:spPr>
          <a:xfrm>
            <a:off x="10034254" y="10966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9" name="Google Shape;89;g26c8fbf1703_0_31"/>
          <p:cNvSpPr/>
          <p:nvPr/>
        </p:nvSpPr>
        <p:spPr>
          <a:xfrm>
            <a:off x="15673759"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6c8fbf1703_0_31"/>
          <p:cNvSpPr/>
          <p:nvPr/>
        </p:nvSpPr>
        <p:spPr>
          <a:xfrm>
            <a:off x="15673759" y="10020300"/>
            <a:ext cx="1625700" cy="1625700"/>
          </a:xfrm>
          <a:prstGeom prst="roundRect">
            <a:avLst>
              <a:gd fmla="val 781313" name="adj"/>
            </a:avLst>
          </a:prstGeom>
          <a:solidFill>
            <a:srgbClr val="0F3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6c8fbf1703_0_31"/>
          <p:cNvSpPr/>
          <p:nvPr/>
        </p:nvSpPr>
        <p:spPr>
          <a:xfrm>
            <a:off x="16048456" y="10344150"/>
            <a:ext cx="876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06</a:t>
            </a:r>
            <a:endParaRPr b="0" i="0" sz="4800" u="none" cap="none" strike="noStrike">
              <a:solidFill>
                <a:schemeClr val="dk1"/>
              </a:solidFill>
              <a:latin typeface="Calibri"/>
              <a:ea typeface="Calibri"/>
              <a:cs typeface="Calibri"/>
              <a:sym typeface="Calibri"/>
            </a:endParaRPr>
          </a:p>
        </p:txBody>
      </p:sp>
      <p:sp>
        <p:nvSpPr>
          <p:cNvPr id="92" name="Google Shape;92;g26c8fbf1703_0_31"/>
          <p:cNvSpPr/>
          <p:nvPr/>
        </p:nvSpPr>
        <p:spPr>
          <a:xfrm>
            <a:off x="17502788" y="10090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6c8fbf1703_0_31"/>
          <p:cNvSpPr/>
          <p:nvPr/>
        </p:nvSpPr>
        <p:spPr>
          <a:xfrm>
            <a:off x="17502788" y="10090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Conclusion</a:t>
            </a:r>
            <a:endParaRPr b="0" i="0" sz="4800" u="none" cap="none" strike="noStrike">
              <a:solidFill>
                <a:schemeClr val="dk1"/>
              </a:solidFill>
              <a:latin typeface="Calibri"/>
              <a:ea typeface="Calibri"/>
              <a:cs typeface="Calibri"/>
              <a:sym typeface="Calibri"/>
            </a:endParaRPr>
          </a:p>
        </p:txBody>
      </p:sp>
      <p:sp>
        <p:nvSpPr>
          <p:cNvPr id="94" name="Google Shape;94;g26c8fbf1703_0_31"/>
          <p:cNvSpPr/>
          <p:nvPr/>
        </p:nvSpPr>
        <p:spPr>
          <a:xfrm>
            <a:off x="17502788" y="10966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99" name="Shape 99"/>
        <p:cNvGrpSpPr/>
        <p:nvPr/>
      </p:nvGrpSpPr>
      <p:grpSpPr>
        <a:xfrm>
          <a:off x="0" y="0"/>
          <a:ext cx="0" cy="0"/>
          <a:chOff x="0" y="0"/>
          <a:chExt cx="0" cy="0"/>
        </a:xfrm>
      </p:grpSpPr>
      <p:pic>
        <p:nvPicPr>
          <p:cNvPr descr=" " id="100" name="Google Shape;100;g26c8fbf1703_0_81"/>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101" name="Google Shape;101;g26c8fbf1703_0_81"/>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02" name="Google Shape;102;g26c8fbf1703_0_81"/>
          <p:cNvPicPr preferRelativeResize="0"/>
          <p:nvPr/>
        </p:nvPicPr>
        <p:blipFill rotWithShape="1">
          <a:blip r:embed="rId5">
            <a:alphaModFix/>
          </a:blip>
          <a:srcRect b="0" l="0" r="0" t="0"/>
          <a:stretch/>
        </p:blipFill>
        <p:spPr>
          <a:xfrm>
            <a:off x="20373346" y="8051800"/>
            <a:ext cx="4013702" cy="5664200"/>
          </a:xfrm>
          <a:prstGeom prst="rect">
            <a:avLst/>
          </a:prstGeom>
          <a:noFill/>
          <a:ln>
            <a:noFill/>
          </a:ln>
        </p:spPr>
      </p:pic>
      <p:pic>
        <p:nvPicPr>
          <p:cNvPr descr=" " id="103" name="Google Shape;103;g26c8fbf1703_0_81"/>
          <p:cNvPicPr preferRelativeResize="0"/>
          <p:nvPr/>
        </p:nvPicPr>
        <p:blipFill rotWithShape="1">
          <a:blip r:embed="rId6">
            <a:alphaModFix/>
          </a:blip>
          <a:srcRect b="0" l="0" r="0" t="0"/>
          <a:stretch/>
        </p:blipFill>
        <p:spPr>
          <a:xfrm>
            <a:off x="0" y="7772400"/>
            <a:ext cx="5169546" cy="5943600"/>
          </a:xfrm>
          <a:prstGeom prst="rect">
            <a:avLst/>
          </a:prstGeom>
          <a:noFill/>
          <a:ln>
            <a:noFill/>
          </a:ln>
        </p:spPr>
      </p:pic>
      <p:pic>
        <p:nvPicPr>
          <p:cNvPr descr=" " id="104" name="Google Shape;104;g26c8fbf1703_0_81"/>
          <p:cNvPicPr preferRelativeResize="0"/>
          <p:nvPr/>
        </p:nvPicPr>
        <p:blipFill rotWithShape="1">
          <a:blip r:embed="rId7">
            <a:alphaModFix/>
          </a:blip>
          <a:srcRect b="0" l="0" r="0" t="0"/>
          <a:stretch/>
        </p:blipFill>
        <p:spPr>
          <a:xfrm>
            <a:off x="19547743" y="2832100"/>
            <a:ext cx="3061083" cy="1422400"/>
          </a:xfrm>
          <a:prstGeom prst="rect">
            <a:avLst/>
          </a:prstGeom>
          <a:noFill/>
          <a:ln>
            <a:noFill/>
          </a:ln>
        </p:spPr>
      </p:pic>
      <p:pic>
        <p:nvPicPr>
          <p:cNvPr descr=" " id="105" name="Google Shape;105;g26c8fbf1703_0_81"/>
          <p:cNvPicPr preferRelativeResize="0"/>
          <p:nvPr/>
        </p:nvPicPr>
        <p:blipFill rotWithShape="1">
          <a:blip r:embed="rId7">
            <a:alphaModFix/>
          </a:blip>
          <a:srcRect b="0" l="0" r="0" t="0"/>
          <a:stretch/>
        </p:blipFill>
        <p:spPr>
          <a:xfrm>
            <a:off x="12117314" y="952500"/>
            <a:ext cx="3061083" cy="1422400"/>
          </a:xfrm>
          <a:prstGeom prst="rect">
            <a:avLst/>
          </a:prstGeom>
          <a:noFill/>
          <a:ln>
            <a:noFill/>
          </a:ln>
        </p:spPr>
      </p:pic>
      <p:pic>
        <p:nvPicPr>
          <p:cNvPr descr=" " id="106" name="Google Shape;106;g26c8fbf1703_0_81"/>
          <p:cNvPicPr preferRelativeResize="0"/>
          <p:nvPr/>
        </p:nvPicPr>
        <p:blipFill rotWithShape="1">
          <a:blip r:embed="rId7">
            <a:alphaModFix/>
          </a:blip>
          <a:srcRect b="0" l="0" r="0" t="0"/>
          <a:stretch/>
        </p:blipFill>
        <p:spPr>
          <a:xfrm>
            <a:off x="939917" y="2374900"/>
            <a:ext cx="3061083" cy="1422400"/>
          </a:xfrm>
          <a:prstGeom prst="rect">
            <a:avLst/>
          </a:prstGeom>
          <a:noFill/>
          <a:ln>
            <a:noFill/>
          </a:ln>
        </p:spPr>
      </p:pic>
      <p:sp>
        <p:nvSpPr>
          <p:cNvPr id="107" name="Google Shape;107;g26c8fbf1703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6c8fbf1703_0_8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9" name="Google Shape;109;g26c8fbf1703_0_81"/>
          <p:cNvSpPr/>
          <p:nvPr/>
        </p:nvSpPr>
        <p:spPr>
          <a:xfrm>
            <a:off x="2959470" y="2743200"/>
            <a:ext cx="166476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The Realm of the Extraordinary</a:t>
            </a:r>
            <a:endParaRPr b="0" i="0" sz="8000" u="none" cap="none" strike="noStrike">
              <a:solidFill>
                <a:schemeClr val="dk1"/>
              </a:solidFill>
              <a:latin typeface="Calibri"/>
              <a:ea typeface="Calibri"/>
              <a:cs typeface="Calibri"/>
              <a:sym typeface="Calibri"/>
            </a:endParaRPr>
          </a:p>
        </p:txBody>
      </p:sp>
      <p:sp>
        <p:nvSpPr>
          <p:cNvPr id="110" name="Google Shape;110;g26c8fbf1703_0_81"/>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1" name="Google Shape;111;g26c8fbf1703_0_81"/>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116" name="Shape 116"/>
        <p:cNvGrpSpPr/>
        <p:nvPr/>
      </p:nvGrpSpPr>
      <p:grpSpPr>
        <a:xfrm>
          <a:off x="0" y="0"/>
          <a:ext cx="0" cy="0"/>
          <a:chOff x="0" y="0"/>
          <a:chExt cx="0" cy="0"/>
        </a:xfrm>
      </p:grpSpPr>
      <p:pic>
        <p:nvPicPr>
          <p:cNvPr descr=" " id="117" name="Google Shape;117;g26c8fbf1703_0_97"/>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118" name="Google Shape;118;g26c8fbf1703_0_97"/>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19" name="Google Shape;119;g26c8fbf1703_0_97"/>
          <p:cNvPicPr preferRelativeResize="0"/>
          <p:nvPr/>
        </p:nvPicPr>
        <p:blipFill rotWithShape="1">
          <a:blip r:embed="rId5">
            <a:alphaModFix/>
          </a:blip>
          <a:srcRect b="0" l="0" r="0" t="0"/>
          <a:stretch/>
        </p:blipFill>
        <p:spPr>
          <a:xfrm>
            <a:off x="0" y="8597900"/>
            <a:ext cx="3950194" cy="5118100"/>
          </a:xfrm>
          <a:prstGeom prst="rect">
            <a:avLst/>
          </a:prstGeom>
          <a:noFill/>
          <a:ln>
            <a:noFill/>
          </a:ln>
        </p:spPr>
      </p:pic>
      <p:pic>
        <p:nvPicPr>
          <p:cNvPr descr=" " id="120" name="Google Shape;120;g26c8fbf1703_0_97"/>
          <p:cNvPicPr preferRelativeResize="0"/>
          <p:nvPr/>
        </p:nvPicPr>
        <p:blipFill rotWithShape="1">
          <a:blip r:embed="rId6">
            <a:alphaModFix/>
          </a:blip>
          <a:srcRect b="0" l="0" r="0" t="0"/>
          <a:stretch/>
        </p:blipFill>
        <p:spPr>
          <a:xfrm>
            <a:off x="20491627" y="8259973"/>
            <a:ext cx="3895421" cy="5456027"/>
          </a:xfrm>
          <a:prstGeom prst="rect">
            <a:avLst/>
          </a:prstGeom>
          <a:noFill/>
          <a:ln>
            <a:noFill/>
          </a:ln>
        </p:spPr>
      </p:pic>
      <p:pic>
        <p:nvPicPr>
          <p:cNvPr descr=" " id="121" name="Google Shape;121;g26c8fbf1703_0_97"/>
          <p:cNvPicPr preferRelativeResize="0"/>
          <p:nvPr/>
        </p:nvPicPr>
        <p:blipFill rotWithShape="1">
          <a:blip r:embed="rId7">
            <a:alphaModFix/>
          </a:blip>
          <a:srcRect b="0" l="0" r="0" t="0"/>
          <a:stretch/>
        </p:blipFill>
        <p:spPr>
          <a:xfrm>
            <a:off x="914514" y="1828800"/>
            <a:ext cx="5207651" cy="2413000"/>
          </a:xfrm>
          <a:prstGeom prst="rect">
            <a:avLst/>
          </a:prstGeom>
          <a:noFill/>
          <a:ln>
            <a:noFill/>
          </a:ln>
        </p:spPr>
      </p:pic>
      <p:pic>
        <p:nvPicPr>
          <p:cNvPr descr=" " id="122" name="Google Shape;122;g26c8fbf1703_0_97"/>
          <p:cNvPicPr preferRelativeResize="0"/>
          <p:nvPr/>
        </p:nvPicPr>
        <p:blipFill rotWithShape="1">
          <a:blip r:embed="rId8">
            <a:alphaModFix/>
          </a:blip>
          <a:srcRect b="0" l="0" r="0" t="0"/>
          <a:stretch/>
        </p:blipFill>
        <p:spPr>
          <a:xfrm>
            <a:off x="18430003" y="622300"/>
            <a:ext cx="3886686" cy="1803400"/>
          </a:xfrm>
          <a:prstGeom prst="rect">
            <a:avLst/>
          </a:prstGeom>
          <a:noFill/>
          <a:ln>
            <a:noFill/>
          </a:ln>
        </p:spPr>
      </p:pic>
      <p:sp>
        <p:nvSpPr>
          <p:cNvPr id="123" name="Google Shape;123;g26c8fbf1703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6c8fbf1703_0_9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25" name="Google Shape;125;g26c8fbf1703_0_97"/>
          <p:cNvPicPr preferRelativeResize="0"/>
          <p:nvPr/>
        </p:nvPicPr>
        <p:blipFill rotWithShape="1">
          <a:blip r:embed="rId10">
            <a:alphaModFix/>
          </a:blip>
          <a:srcRect b="0" l="0" r="0" t="0"/>
          <a:stretch/>
        </p:blipFill>
        <p:spPr>
          <a:xfrm>
            <a:off x="0" y="0"/>
            <a:ext cx="11685461" cy="13716000"/>
          </a:xfrm>
          <a:prstGeom prst="rect">
            <a:avLst/>
          </a:prstGeom>
          <a:noFill/>
          <a:ln>
            <a:noFill/>
          </a:ln>
        </p:spPr>
      </p:pic>
      <p:sp>
        <p:nvSpPr>
          <p:cNvPr id="126" name="Google Shape;126;g26c8fbf1703_0_97"/>
          <p:cNvSpPr/>
          <p:nvPr/>
        </p:nvSpPr>
        <p:spPr>
          <a:xfrm>
            <a:off x="13057232" y="27051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6c8fbf1703_0_97"/>
          <p:cNvPicPr preferRelativeResize="0"/>
          <p:nvPr/>
        </p:nvPicPr>
        <p:blipFill rotWithShape="1">
          <a:blip r:embed="rId11">
            <a:alphaModFix/>
          </a:blip>
          <a:srcRect b="0" l="0" r="0" t="0"/>
          <a:stretch/>
        </p:blipFill>
        <p:spPr>
          <a:xfrm>
            <a:off x="13057232" y="3752199"/>
            <a:ext cx="1409876" cy="1322102"/>
          </a:xfrm>
          <a:prstGeom prst="rect">
            <a:avLst/>
          </a:prstGeom>
          <a:noFill/>
          <a:ln>
            <a:noFill/>
          </a:ln>
        </p:spPr>
      </p:pic>
      <p:sp>
        <p:nvSpPr>
          <p:cNvPr id="128" name="Google Shape;128;g26c8fbf1703_0_97"/>
          <p:cNvSpPr/>
          <p:nvPr/>
        </p:nvSpPr>
        <p:spPr>
          <a:xfrm>
            <a:off x="14873559" y="2705100"/>
            <a:ext cx="80910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6c8fbf1703_0_97"/>
          <p:cNvSpPr/>
          <p:nvPr/>
        </p:nvSpPr>
        <p:spPr>
          <a:xfrm>
            <a:off x="14873559" y="2705100"/>
            <a:ext cx="8294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Sightings</a:t>
            </a:r>
            <a:endParaRPr b="0" i="0" sz="4800" u="none" cap="none" strike="noStrike">
              <a:solidFill>
                <a:schemeClr val="dk1"/>
              </a:solidFill>
              <a:latin typeface="Calibri"/>
              <a:ea typeface="Calibri"/>
              <a:cs typeface="Calibri"/>
              <a:sym typeface="Calibri"/>
            </a:endParaRPr>
          </a:p>
        </p:txBody>
      </p:sp>
      <p:sp>
        <p:nvSpPr>
          <p:cNvPr id="130" name="Google Shape;130;g26c8fbf1703_0_97"/>
          <p:cNvSpPr/>
          <p:nvPr/>
        </p:nvSpPr>
        <p:spPr>
          <a:xfrm>
            <a:off x="14873559" y="36830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1" name="Google Shape;131;g26c8fbf1703_0_97"/>
          <p:cNvSpPr/>
          <p:nvPr/>
        </p:nvSpPr>
        <p:spPr>
          <a:xfrm>
            <a:off x="13057232" y="68580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6c8fbf1703_0_97"/>
          <p:cNvPicPr preferRelativeResize="0"/>
          <p:nvPr/>
        </p:nvPicPr>
        <p:blipFill rotWithShape="1">
          <a:blip r:embed="rId12">
            <a:alphaModFix/>
          </a:blip>
          <a:srcRect b="0" l="0" r="0" t="0"/>
          <a:stretch/>
        </p:blipFill>
        <p:spPr>
          <a:xfrm>
            <a:off x="13057232" y="7950380"/>
            <a:ext cx="1409876" cy="1231534"/>
          </a:xfrm>
          <a:prstGeom prst="rect">
            <a:avLst/>
          </a:prstGeom>
          <a:noFill/>
          <a:ln>
            <a:noFill/>
          </a:ln>
        </p:spPr>
      </p:pic>
      <p:sp>
        <p:nvSpPr>
          <p:cNvPr id="133" name="Google Shape;133;g26c8fbf1703_0_97"/>
          <p:cNvSpPr/>
          <p:nvPr/>
        </p:nvSpPr>
        <p:spPr>
          <a:xfrm>
            <a:off x="14873559" y="6858000"/>
            <a:ext cx="80910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c8fbf1703_0_97"/>
          <p:cNvSpPr/>
          <p:nvPr/>
        </p:nvSpPr>
        <p:spPr>
          <a:xfrm>
            <a:off x="14873559" y="6858000"/>
            <a:ext cx="8294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135" name="Google Shape;135;g26c8fbf1703_0_97"/>
          <p:cNvSpPr/>
          <p:nvPr/>
        </p:nvSpPr>
        <p:spPr>
          <a:xfrm>
            <a:off x="14873559" y="78359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140" name="Shape 140"/>
        <p:cNvGrpSpPr/>
        <p:nvPr/>
      </p:nvGrpSpPr>
      <p:grpSpPr>
        <a:xfrm>
          <a:off x="0" y="0"/>
          <a:ext cx="0" cy="0"/>
          <a:chOff x="0" y="0"/>
          <a:chExt cx="0" cy="0"/>
        </a:xfrm>
      </p:grpSpPr>
      <p:pic>
        <p:nvPicPr>
          <p:cNvPr descr=" " id="141" name="Google Shape;141;g26c8fbf1703_0_120"/>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142" name="Google Shape;142;g26c8fbf1703_0_120"/>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43" name="Google Shape;143;g26c8fbf1703_0_120"/>
          <p:cNvPicPr preferRelativeResize="0"/>
          <p:nvPr/>
        </p:nvPicPr>
        <p:blipFill rotWithShape="1">
          <a:blip r:embed="rId5">
            <a:alphaModFix/>
          </a:blip>
          <a:srcRect b="0" l="0" r="0" t="0"/>
          <a:stretch/>
        </p:blipFill>
        <p:spPr>
          <a:xfrm>
            <a:off x="20576572" y="8877300"/>
            <a:ext cx="3810476" cy="4838700"/>
          </a:xfrm>
          <a:prstGeom prst="rect">
            <a:avLst/>
          </a:prstGeom>
          <a:noFill/>
          <a:ln>
            <a:noFill/>
          </a:ln>
        </p:spPr>
      </p:pic>
      <p:pic>
        <p:nvPicPr>
          <p:cNvPr descr=" " id="144" name="Google Shape;144;g26c8fbf1703_0_120"/>
          <p:cNvPicPr preferRelativeResize="0"/>
          <p:nvPr/>
        </p:nvPicPr>
        <p:blipFill rotWithShape="1">
          <a:blip r:embed="rId6">
            <a:alphaModFix/>
          </a:blip>
          <a:srcRect b="0" l="0" r="0" t="0"/>
          <a:stretch/>
        </p:blipFill>
        <p:spPr>
          <a:xfrm>
            <a:off x="168726" y="8619585"/>
            <a:ext cx="3664106" cy="5096415"/>
          </a:xfrm>
          <a:prstGeom prst="rect">
            <a:avLst/>
          </a:prstGeom>
          <a:noFill/>
          <a:ln>
            <a:noFill/>
          </a:ln>
        </p:spPr>
      </p:pic>
      <p:pic>
        <p:nvPicPr>
          <p:cNvPr descr=" " id="145" name="Google Shape;145;g26c8fbf1703_0_120"/>
          <p:cNvPicPr preferRelativeResize="0"/>
          <p:nvPr/>
        </p:nvPicPr>
        <p:blipFill rotWithShape="1">
          <a:blip r:embed="rId7">
            <a:alphaModFix/>
          </a:blip>
          <a:srcRect b="0" l="0" r="0" t="0"/>
          <a:stretch/>
        </p:blipFill>
        <p:spPr>
          <a:xfrm>
            <a:off x="2972171" y="1016000"/>
            <a:ext cx="3886686" cy="1803400"/>
          </a:xfrm>
          <a:prstGeom prst="rect">
            <a:avLst/>
          </a:prstGeom>
          <a:noFill/>
          <a:ln>
            <a:noFill/>
          </a:ln>
        </p:spPr>
      </p:pic>
      <p:pic>
        <p:nvPicPr>
          <p:cNvPr descr=" " id="146" name="Google Shape;146;g26c8fbf1703_0_120"/>
          <p:cNvPicPr preferRelativeResize="0"/>
          <p:nvPr/>
        </p:nvPicPr>
        <p:blipFill rotWithShape="1">
          <a:blip r:embed="rId8">
            <a:alphaModFix/>
          </a:blip>
          <a:srcRect b="0" l="0" r="0" t="0"/>
          <a:stretch/>
        </p:blipFill>
        <p:spPr>
          <a:xfrm>
            <a:off x="16715289" y="3124200"/>
            <a:ext cx="4750394" cy="2209800"/>
          </a:xfrm>
          <a:prstGeom prst="rect">
            <a:avLst/>
          </a:prstGeom>
          <a:noFill/>
          <a:ln>
            <a:noFill/>
          </a:ln>
        </p:spPr>
      </p:pic>
      <p:sp>
        <p:nvSpPr>
          <p:cNvPr id="147" name="Google Shape;147;g26c8fbf1703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g26c8fbf1703_0_12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49" name="Google Shape;149;g26c8fbf1703_0_120"/>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c8fbf1703_0_120"/>
          <p:cNvPicPr preferRelativeResize="0"/>
          <p:nvPr/>
        </p:nvPicPr>
        <p:blipFill rotWithShape="1">
          <a:blip r:embed="rId10">
            <a:alphaModFix/>
          </a:blip>
          <a:srcRect b="0" l="0" r="0" t="0"/>
          <a:stretch/>
        </p:blipFill>
        <p:spPr>
          <a:xfrm>
            <a:off x="6732489" y="1384300"/>
            <a:ext cx="1751523" cy="1625600"/>
          </a:xfrm>
          <a:prstGeom prst="rect">
            <a:avLst/>
          </a:prstGeom>
          <a:noFill/>
          <a:ln>
            <a:noFill/>
          </a:ln>
        </p:spPr>
      </p:pic>
      <p:sp>
        <p:nvSpPr>
          <p:cNvPr id="151" name="Google Shape;151;g26c8fbf1703_0_120"/>
          <p:cNvSpPr/>
          <p:nvPr/>
        </p:nvSpPr>
        <p:spPr>
          <a:xfrm>
            <a:off x="4921865" y="3619500"/>
            <a:ext cx="5372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c8fbf1703_0_120"/>
          <p:cNvSpPr/>
          <p:nvPr/>
        </p:nvSpPr>
        <p:spPr>
          <a:xfrm>
            <a:off x="4921865" y="3619500"/>
            <a:ext cx="5576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g26c8fbf1703_0_120"/>
          <p:cNvSpPr/>
          <p:nvPr/>
        </p:nvSpPr>
        <p:spPr>
          <a:xfrm>
            <a:off x="3543743" y="50038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c8fbf1703_0_120"/>
          <p:cNvSpPr/>
          <p:nvPr/>
        </p:nvSpPr>
        <p:spPr>
          <a:xfrm>
            <a:off x="3476001" y="50038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5" name="Google Shape;155;g26c8fbf1703_0_120"/>
          <p:cNvPicPr preferRelativeResize="0"/>
          <p:nvPr/>
        </p:nvPicPr>
        <p:blipFill rotWithShape="1">
          <a:blip r:embed="rId11">
            <a:alphaModFix/>
          </a:blip>
          <a:srcRect b="0" l="0" r="0" t="0"/>
          <a:stretch/>
        </p:blipFill>
        <p:spPr>
          <a:xfrm>
            <a:off x="3543743" y="7442200"/>
            <a:ext cx="8129016" cy="5156200"/>
          </a:xfrm>
          <a:prstGeom prst="rect">
            <a:avLst/>
          </a:prstGeom>
          <a:noFill/>
          <a:ln>
            <a:noFill/>
          </a:ln>
        </p:spPr>
      </p:pic>
      <p:sp>
        <p:nvSpPr>
          <p:cNvPr id="156" name="Google Shape;156;g26c8fbf1703_0_120"/>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6c8fbf1703_0_120"/>
          <p:cNvPicPr preferRelativeResize="0"/>
          <p:nvPr/>
        </p:nvPicPr>
        <p:blipFill rotWithShape="1">
          <a:blip r:embed="rId12">
            <a:alphaModFix/>
          </a:blip>
          <a:srcRect b="0" l="0" r="0" t="0"/>
          <a:stretch/>
        </p:blipFill>
        <p:spPr>
          <a:xfrm>
            <a:off x="15811520" y="1384300"/>
            <a:ext cx="1832942" cy="1625600"/>
          </a:xfrm>
          <a:prstGeom prst="rect">
            <a:avLst/>
          </a:prstGeom>
          <a:noFill/>
          <a:ln>
            <a:noFill/>
          </a:ln>
        </p:spPr>
      </p:pic>
      <p:sp>
        <p:nvSpPr>
          <p:cNvPr id="158" name="Google Shape;158;g26c8fbf1703_0_120"/>
          <p:cNvSpPr/>
          <p:nvPr/>
        </p:nvSpPr>
        <p:spPr>
          <a:xfrm>
            <a:off x="14314689" y="3619500"/>
            <a:ext cx="4826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6c8fbf1703_0_120"/>
          <p:cNvSpPr/>
          <p:nvPr/>
        </p:nvSpPr>
        <p:spPr>
          <a:xfrm>
            <a:off x="14314689" y="3619500"/>
            <a:ext cx="5029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160" name="Google Shape;160;g26c8fbf1703_0_120"/>
          <p:cNvSpPr/>
          <p:nvPr/>
        </p:nvSpPr>
        <p:spPr>
          <a:xfrm>
            <a:off x="12663483" y="50038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6c8fbf1703_0_120"/>
          <p:cNvSpPr/>
          <p:nvPr/>
        </p:nvSpPr>
        <p:spPr>
          <a:xfrm>
            <a:off x="12595741" y="50038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2" name="Google Shape;162;g26c8fbf1703_0_120"/>
          <p:cNvPicPr preferRelativeResize="0"/>
          <p:nvPr/>
        </p:nvPicPr>
        <p:blipFill rotWithShape="1">
          <a:blip r:embed="rId13">
            <a:alphaModFix/>
          </a:blip>
          <a:srcRect b="0" l="0" r="0" t="0"/>
          <a:stretch/>
        </p:blipFill>
        <p:spPr>
          <a:xfrm>
            <a:off x="12663483" y="7442200"/>
            <a:ext cx="8129016" cy="515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167" name="Shape 167"/>
        <p:cNvGrpSpPr/>
        <p:nvPr/>
      </p:nvGrpSpPr>
      <p:grpSpPr>
        <a:xfrm>
          <a:off x="0" y="0"/>
          <a:ext cx="0" cy="0"/>
          <a:chOff x="0" y="0"/>
          <a:chExt cx="0" cy="0"/>
        </a:xfrm>
      </p:grpSpPr>
      <p:sp>
        <p:nvSpPr>
          <p:cNvPr id="168" name="Google Shape;168;g26c8fbf1703_0_146"/>
          <p:cNvSpPr/>
          <p:nvPr/>
        </p:nvSpPr>
        <p:spPr>
          <a:xfrm>
            <a:off x="0" y="0"/>
            <a:ext cx="24387000" cy="13716000"/>
          </a:xfrm>
          <a:prstGeom prst="rect">
            <a:avLst/>
          </a:prstGeom>
          <a:solidFill>
            <a:srgbClr val="92B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6c8fbf1703_0_146"/>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170" name="Google Shape;170;g26c8fbf1703_0_146"/>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71" name="Google Shape;171;g26c8fbf1703_0_146"/>
          <p:cNvPicPr preferRelativeResize="0"/>
          <p:nvPr/>
        </p:nvPicPr>
        <p:blipFill rotWithShape="1">
          <a:blip r:embed="rId5">
            <a:alphaModFix/>
          </a:blip>
          <a:srcRect b="0" l="0" r="0" t="0"/>
          <a:stretch/>
        </p:blipFill>
        <p:spPr>
          <a:xfrm>
            <a:off x="3556445" y="0"/>
            <a:ext cx="17286861" cy="13716000"/>
          </a:xfrm>
          <a:prstGeom prst="rect">
            <a:avLst/>
          </a:prstGeom>
          <a:noFill/>
          <a:ln>
            <a:noFill/>
          </a:ln>
        </p:spPr>
      </p:pic>
      <p:pic>
        <p:nvPicPr>
          <p:cNvPr descr=" " id="172" name="Google Shape;172;g26c8fbf1703_0_146"/>
          <p:cNvPicPr preferRelativeResize="0"/>
          <p:nvPr/>
        </p:nvPicPr>
        <p:blipFill rotWithShape="1">
          <a:blip r:embed="rId6">
            <a:alphaModFix/>
          </a:blip>
          <a:srcRect b="0" l="0" r="0" t="0"/>
          <a:stretch/>
        </p:blipFill>
        <p:spPr>
          <a:xfrm>
            <a:off x="21428629" y="7649177"/>
            <a:ext cx="2958419" cy="5648641"/>
          </a:xfrm>
          <a:prstGeom prst="rect">
            <a:avLst/>
          </a:prstGeom>
          <a:noFill/>
          <a:ln>
            <a:noFill/>
          </a:ln>
        </p:spPr>
      </p:pic>
      <p:pic>
        <p:nvPicPr>
          <p:cNvPr descr=" " id="173" name="Google Shape;173;g26c8fbf1703_0_146"/>
          <p:cNvPicPr preferRelativeResize="0"/>
          <p:nvPr/>
        </p:nvPicPr>
        <p:blipFill rotWithShape="1">
          <a:blip r:embed="rId7">
            <a:alphaModFix/>
          </a:blip>
          <a:srcRect b="0" l="0" r="0" t="0"/>
          <a:stretch/>
        </p:blipFill>
        <p:spPr>
          <a:xfrm>
            <a:off x="563081" y="363593"/>
            <a:ext cx="3347194" cy="5620600"/>
          </a:xfrm>
          <a:prstGeom prst="rect">
            <a:avLst/>
          </a:prstGeom>
          <a:noFill/>
          <a:ln>
            <a:noFill/>
          </a:ln>
        </p:spPr>
      </p:pic>
      <p:pic>
        <p:nvPicPr>
          <p:cNvPr descr=" " id="174" name="Google Shape;174;g26c8fbf1703_0_146"/>
          <p:cNvPicPr preferRelativeResize="0"/>
          <p:nvPr/>
        </p:nvPicPr>
        <p:blipFill rotWithShape="1">
          <a:blip r:embed="rId8">
            <a:alphaModFix/>
          </a:blip>
          <a:srcRect b="0" l="0" r="0" t="0"/>
          <a:stretch/>
        </p:blipFill>
        <p:spPr>
          <a:xfrm>
            <a:off x="16512064" y="1739900"/>
            <a:ext cx="6020552" cy="2794000"/>
          </a:xfrm>
          <a:prstGeom prst="rect">
            <a:avLst/>
          </a:prstGeom>
          <a:noFill/>
          <a:ln>
            <a:noFill/>
          </a:ln>
        </p:spPr>
      </p:pic>
      <p:pic>
        <p:nvPicPr>
          <p:cNvPr descr=" " id="175" name="Google Shape;175;g26c8fbf1703_0_146"/>
          <p:cNvPicPr preferRelativeResize="0"/>
          <p:nvPr/>
        </p:nvPicPr>
        <p:blipFill rotWithShape="1">
          <a:blip r:embed="rId9">
            <a:alphaModFix/>
          </a:blip>
          <a:srcRect b="0" l="0" r="0" t="0"/>
          <a:stretch/>
        </p:blipFill>
        <p:spPr>
          <a:xfrm>
            <a:off x="1130441" y="6858000"/>
            <a:ext cx="3950194" cy="1828800"/>
          </a:xfrm>
          <a:prstGeom prst="rect">
            <a:avLst/>
          </a:prstGeom>
          <a:noFill/>
          <a:ln>
            <a:noFill/>
          </a:ln>
        </p:spPr>
      </p:pic>
      <p:sp>
        <p:nvSpPr>
          <p:cNvPr id="176" name="Google Shape;176;g26c8fbf1703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6c8fbf1703_0_14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78" name="Google Shape;178;g26c8fbf1703_0_146"/>
          <p:cNvPicPr preferRelativeResize="0"/>
          <p:nvPr/>
        </p:nvPicPr>
        <p:blipFill rotWithShape="1">
          <a:blip r:embed="rId11">
            <a:alphaModFix/>
          </a:blip>
          <a:srcRect b="0" l="0" r="0" t="0"/>
          <a:stretch/>
        </p:blipFill>
        <p:spPr>
          <a:xfrm>
            <a:off x="0" y="1384300"/>
            <a:ext cx="5458634" cy="4437887"/>
          </a:xfrm>
          <a:prstGeom prst="rect">
            <a:avLst/>
          </a:prstGeom>
          <a:noFill/>
          <a:ln>
            <a:noFill/>
          </a:ln>
        </p:spPr>
      </p:pic>
      <p:sp>
        <p:nvSpPr>
          <p:cNvPr id="179" name="Google Shape;179;g26c8fbf1703_0_146"/>
          <p:cNvSpPr/>
          <p:nvPr/>
        </p:nvSpPr>
        <p:spPr>
          <a:xfrm>
            <a:off x="5842730" y="4229100"/>
            <a:ext cx="13603500" cy="553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c8fbf1703_0_146"/>
          <p:cNvSpPr/>
          <p:nvPr/>
        </p:nvSpPr>
        <p:spPr>
          <a:xfrm>
            <a:off x="5842730" y="4229100"/>
            <a:ext cx="13806600" cy="485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1" name="Google Shape;181;g26c8fbf1703_0_146"/>
          <p:cNvSpPr/>
          <p:nvPr/>
        </p:nvSpPr>
        <p:spPr>
          <a:xfrm>
            <a:off x="14987873" y="9182100"/>
            <a:ext cx="4610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186" name="Shape 186"/>
        <p:cNvGrpSpPr/>
        <p:nvPr/>
      </p:nvGrpSpPr>
      <p:grpSpPr>
        <a:xfrm>
          <a:off x="0" y="0"/>
          <a:ext cx="0" cy="0"/>
          <a:chOff x="0" y="0"/>
          <a:chExt cx="0" cy="0"/>
        </a:xfrm>
      </p:grpSpPr>
      <p:pic>
        <p:nvPicPr>
          <p:cNvPr descr=" " id="187" name="Google Shape;187;g26c8fbf1703_0_164"/>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188" name="Google Shape;188;g26c8fbf1703_0_16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189" name="Google Shape;189;g26c8fbf1703_0_164"/>
          <p:cNvPicPr preferRelativeResize="0"/>
          <p:nvPr/>
        </p:nvPicPr>
        <p:blipFill rotWithShape="1">
          <a:blip r:embed="rId5">
            <a:alphaModFix/>
          </a:blip>
          <a:srcRect b="0" l="0" r="0" t="0"/>
          <a:stretch/>
        </p:blipFill>
        <p:spPr>
          <a:xfrm>
            <a:off x="20373346" y="8051800"/>
            <a:ext cx="4013702" cy="5664200"/>
          </a:xfrm>
          <a:prstGeom prst="rect">
            <a:avLst/>
          </a:prstGeom>
          <a:noFill/>
          <a:ln>
            <a:noFill/>
          </a:ln>
        </p:spPr>
      </p:pic>
      <p:pic>
        <p:nvPicPr>
          <p:cNvPr descr=" " id="190" name="Google Shape;190;g26c8fbf1703_0_164"/>
          <p:cNvPicPr preferRelativeResize="0"/>
          <p:nvPr/>
        </p:nvPicPr>
        <p:blipFill rotWithShape="1">
          <a:blip r:embed="rId6">
            <a:alphaModFix/>
          </a:blip>
          <a:srcRect b="0" l="0" r="0" t="0"/>
          <a:stretch/>
        </p:blipFill>
        <p:spPr>
          <a:xfrm>
            <a:off x="0" y="7772400"/>
            <a:ext cx="5169546" cy="5943600"/>
          </a:xfrm>
          <a:prstGeom prst="rect">
            <a:avLst/>
          </a:prstGeom>
          <a:noFill/>
          <a:ln>
            <a:noFill/>
          </a:ln>
        </p:spPr>
      </p:pic>
      <p:pic>
        <p:nvPicPr>
          <p:cNvPr descr=" " id="191" name="Google Shape;191;g26c8fbf1703_0_164"/>
          <p:cNvPicPr preferRelativeResize="0"/>
          <p:nvPr/>
        </p:nvPicPr>
        <p:blipFill rotWithShape="1">
          <a:blip r:embed="rId7">
            <a:alphaModFix/>
          </a:blip>
          <a:srcRect b="0" l="0" r="0" t="0"/>
          <a:stretch/>
        </p:blipFill>
        <p:spPr>
          <a:xfrm>
            <a:off x="19547743" y="2832100"/>
            <a:ext cx="3061083" cy="1422400"/>
          </a:xfrm>
          <a:prstGeom prst="rect">
            <a:avLst/>
          </a:prstGeom>
          <a:noFill/>
          <a:ln>
            <a:noFill/>
          </a:ln>
        </p:spPr>
      </p:pic>
      <p:pic>
        <p:nvPicPr>
          <p:cNvPr descr=" " id="192" name="Google Shape;192;g26c8fbf1703_0_164"/>
          <p:cNvPicPr preferRelativeResize="0"/>
          <p:nvPr/>
        </p:nvPicPr>
        <p:blipFill rotWithShape="1">
          <a:blip r:embed="rId7">
            <a:alphaModFix/>
          </a:blip>
          <a:srcRect b="0" l="0" r="0" t="0"/>
          <a:stretch/>
        </p:blipFill>
        <p:spPr>
          <a:xfrm>
            <a:off x="12117314" y="952500"/>
            <a:ext cx="3061083" cy="1422400"/>
          </a:xfrm>
          <a:prstGeom prst="rect">
            <a:avLst/>
          </a:prstGeom>
          <a:noFill/>
          <a:ln>
            <a:noFill/>
          </a:ln>
        </p:spPr>
      </p:pic>
      <p:pic>
        <p:nvPicPr>
          <p:cNvPr descr=" " id="193" name="Google Shape;193;g26c8fbf1703_0_164"/>
          <p:cNvPicPr preferRelativeResize="0"/>
          <p:nvPr/>
        </p:nvPicPr>
        <p:blipFill rotWithShape="1">
          <a:blip r:embed="rId7">
            <a:alphaModFix/>
          </a:blip>
          <a:srcRect b="0" l="0" r="0" t="0"/>
          <a:stretch/>
        </p:blipFill>
        <p:spPr>
          <a:xfrm>
            <a:off x="939917" y="2374900"/>
            <a:ext cx="3061083" cy="1422400"/>
          </a:xfrm>
          <a:prstGeom prst="rect">
            <a:avLst/>
          </a:prstGeom>
          <a:noFill/>
          <a:ln>
            <a:noFill/>
          </a:ln>
        </p:spPr>
      </p:pic>
      <p:sp>
        <p:nvSpPr>
          <p:cNvPr id="194" name="Google Shape;194;g26c8fbf1703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6c8fbf1703_0_16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6" name="Google Shape;196;g26c8fbf1703_0_164"/>
          <p:cNvSpPr/>
          <p:nvPr/>
        </p:nvSpPr>
        <p:spPr>
          <a:xfrm>
            <a:off x="2743543" y="3340100"/>
            <a:ext cx="62364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c8fbf1703_0_164"/>
          <p:cNvSpPr/>
          <p:nvPr/>
        </p:nvSpPr>
        <p:spPr>
          <a:xfrm>
            <a:off x="2743543" y="3340100"/>
            <a:ext cx="64398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 Technique</a:t>
            </a:r>
            <a:endParaRPr b="0" i="0" sz="4800" u="none" cap="none" strike="noStrike">
              <a:solidFill>
                <a:schemeClr val="dk1"/>
              </a:solidFill>
              <a:latin typeface="Calibri"/>
              <a:ea typeface="Calibri"/>
              <a:cs typeface="Calibri"/>
              <a:sym typeface="Calibri"/>
            </a:endParaRPr>
          </a:p>
        </p:txBody>
      </p:sp>
      <p:sp>
        <p:nvSpPr>
          <p:cNvPr id="198" name="Google Shape;198;g26c8fbf1703_0_164"/>
          <p:cNvSpPr/>
          <p:nvPr/>
        </p:nvSpPr>
        <p:spPr>
          <a:xfrm>
            <a:off x="2743543" y="5194300"/>
            <a:ext cx="6372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9" name="Google Shape;199;g26c8fbf1703_0_164"/>
          <p:cNvSpPr/>
          <p:nvPr/>
        </p:nvSpPr>
        <p:spPr>
          <a:xfrm>
            <a:off x="2743543" y="8026400"/>
            <a:ext cx="62364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6c8fbf1703_0_164"/>
          <p:cNvSpPr/>
          <p:nvPr/>
        </p:nvSpPr>
        <p:spPr>
          <a:xfrm>
            <a:off x="2743543" y="8026400"/>
            <a:ext cx="64398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Art of Unicorn Sighting</a:t>
            </a:r>
            <a:endParaRPr b="0" i="0" sz="4800" u="none" cap="none" strike="noStrike">
              <a:solidFill>
                <a:schemeClr val="dk1"/>
              </a:solidFill>
              <a:latin typeface="Calibri"/>
              <a:ea typeface="Calibri"/>
              <a:cs typeface="Calibri"/>
              <a:sym typeface="Calibri"/>
            </a:endParaRPr>
          </a:p>
        </p:txBody>
      </p:sp>
      <p:sp>
        <p:nvSpPr>
          <p:cNvPr id="201" name="Google Shape;201;g26c8fbf1703_0_164"/>
          <p:cNvSpPr/>
          <p:nvPr/>
        </p:nvSpPr>
        <p:spPr>
          <a:xfrm>
            <a:off x="2743543" y="9880600"/>
            <a:ext cx="6372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02" name="Google Shape;202;g26c8fbf1703_0_164"/>
          <p:cNvPicPr preferRelativeResize="0"/>
          <p:nvPr/>
        </p:nvPicPr>
        <p:blipFill rotWithShape="1">
          <a:blip r:embed="rId9">
            <a:alphaModFix/>
          </a:blip>
          <a:srcRect b="0" l="0" r="0" t="0"/>
          <a:stretch/>
        </p:blipFill>
        <p:spPr>
          <a:xfrm>
            <a:off x="10212076" y="1422400"/>
            <a:ext cx="12396749" cy="11633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CDD"/>
        </a:solidFill>
      </p:bgPr>
    </p:bg>
    <p:spTree>
      <p:nvGrpSpPr>
        <p:cNvPr id="207" name="Shape 207"/>
        <p:cNvGrpSpPr/>
        <p:nvPr/>
      </p:nvGrpSpPr>
      <p:grpSpPr>
        <a:xfrm>
          <a:off x="0" y="0"/>
          <a:ext cx="0" cy="0"/>
          <a:chOff x="0" y="0"/>
          <a:chExt cx="0" cy="0"/>
        </a:xfrm>
      </p:grpSpPr>
      <p:pic>
        <p:nvPicPr>
          <p:cNvPr descr=" " id="208" name="Google Shape;208;g26c8fbf1703_0_184"/>
          <p:cNvPicPr preferRelativeResize="0"/>
          <p:nvPr/>
        </p:nvPicPr>
        <p:blipFill rotWithShape="1">
          <a:blip r:embed="rId3">
            <a:alphaModFix/>
          </a:blip>
          <a:srcRect b="0" l="0" r="0" t="0"/>
          <a:stretch/>
        </p:blipFill>
        <p:spPr>
          <a:xfrm>
            <a:off x="0" y="0"/>
            <a:ext cx="13717701" cy="13716000"/>
          </a:xfrm>
          <a:prstGeom prst="rect">
            <a:avLst/>
          </a:prstGeom>
          <a:noFill/>
          <a:ln>
            <a:noFill/>
          </a:ln>
        </p:spPr>
      </p:pic>
      <p:pic>
        <p:nvPicPr>
          <p:cNvPr descr=" " id="209" name="Google Shape;209;g26c8fbf1703_0_184"/>
          <p:cNvPicPr preferRelativeResize="0"/>
          <p:nvPr/>
        </p:nvPicPr>
        <p:blipFill rotWithShape="1">
          <a:blip r:embed="rId4">
            <a:alphaModFix/>
          </a:blip>
          <a:srcRect b="0" l="0" r="0" t="0"/>
          <a:stretch/>
        </p:blipFill>
        <p:spPr>
          <a:xfrm>
            <a:off x="13641505" y="0"/>
            <a:ext cx="10745543" cy="13716000"/>
          </a:xfrm>
          <a:prstGeom prst="rect">
            <a:avLst/>
          </a:prstGeom>
          <a:noFill/>
          <a:ln>
            <a:noFill/>
          </a:ln>
        </p:spPr>
      </p:pic>
      <p:pic>
        <p:nvPicPr>
          <p:cNvPr descr=" " id="210" name="Google Shape;210;g26c8fbf1703_0_184"/>
          <p:cNvPicPr preferRelativeResize="0"/>
          <p:nvPr/>
        </p:nvPicPr>
        <p:blipFill rotWithShape="1">
          <a:blip r:embed="rId5">
            <a:alphaModFix/>
          </a:blip>
          <a:srcRect b="0" l="0" r="0" t="0"/>
          <a:stretch/>
        </p:blipFill>
        <p:spPr>
          <a:xfrm>
            <a:off x="0" y="8597900"/>
            <a:ext cx="3950194" cy="5118100"/>
          </a:xfrm>
          <a:prstGeom prst="rect">
            <a:avLst/>
          </a:prstGeom>
          <a:noFill/>
          <a:ln>
            <a:noFill/>
          </a:ln>
        </p:spPr>
      </p:pic>
      <p:pic>
        <p:nvPicPr>
          <p:cNvPr descr=" " id="211" name="Google Shape;211;g26c8fbf1703_0_184"/>
          <p:cNvPicPr preferRelativeResize="0"/>
          <p:nvPr/>
        </p:nvPicPr>
        <p:blipFill rotWithShape="1">
          <a:blip r:embed="rId6">
            <a:alphaModFix/>
          </a:blip>
          <a:srcRect b="0" l="0" r="0" t="0"/>
          <a:stretch/>
        </p:blipFill>
        <p:spPr>
          <a:xfrm>
            <a:off x="20491627" y="8259961"/>
            <a:ext cx="3895421" cy="5456039"/>
          </a:xfrm>
          <a:prstGeom prst="rect">
            <a:avLst/>
          </a:prstGeom>
          <a:noFill/>
          <a:ln>
            <a:noFill/>
          </a:ln>
        </p:spPr>
      </p:pic>
      <p:pic>
        <p:nvPicPr>
          <p:cNvPr descr=" " id="212" name="Google Shape;212;g26c8fbf1703_0_184"/>
          <p:cNvPicPr preferRelativeResize="0"/>
          <p:nvPr/>
        </p:nvPicPr>
        <p:blipFill rotWithShape="1">
          <a:blip r:embed="rId7">
            <a:alphaModFix/>
          </a:blip>
          <a:srcRect b="0" l="0" r="0" t="0"/>
          <a:stretch/>
        </p:blipFill>
        <p:spPr>
          <a:xfrm>
            <a:off x="914514" y="1828800"/>
            <a:ext cx="5207651" cy="2413000"/>
          </a:xfrm>
          <a:prstGeom prst="rect">
            <a:avLst/>
          </a:prstGeom>
          <a:noFill/>
          <a:ln>
            <a:noFill/>
          </a:ln>
        </p:spPr>
      </p:pic>
      <p:pic>
        <p:nvPicPr>
          <p:cNvPr descr=" " id="213" name="Google Shape;213;g26c8fbf1703_0_184"/>
          <p:cNvPicPr preferRelativeResize="0"/>
          <p:nvPr/>
        </p:nvPicPr>
        <p:blipFill rotWithShape="1">
          <a:blip r:embed="rId8">
            <a:alphaModFix/>
          </a:blip>
          <a:srcRect b="0" l="0" r="0" t="0"/>
          <a:stretch/>
        </p:blipFill>
        <p:spPr>
          <a:xfrm>
            <a:off x="18430003" y="622300"/>
            <a:ext cx="3886686" cy="1803400"/>
          </a:xfrm>
          <a:prstGeom prst="rect">
            <a:avLst/>
          </a:prstGeom>
          <a:noFill/>
          <a:ln>
            <a:noFill/>
          </a:ln>
        </p:spPr>
      </p:pic>
      <p:sp>
        <p:nvSpPr>
          <p:cNvPr id="214" name="Google Shape;214;g26c8fbf1703_0_184"/>
          <p:cNvSpPr/>
          <p:nvPr/>
        </p:nvSpPr>
        <p:spPr>
          <a:xfrm>
            <a:off x="2091528" y="749300"/>
            <a:ext cx="202167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6859"/>
              </a:buClr>
              <a:buSzPts val="8000"/>
              <a:buFont typeface="Chelsea Market"/>
              <a:buNone/>
            </a:pPr>
            <a:r>
              <a:rPr b="0" i="0" lang="en-US" sz="8000" u="none" cap="none" strike="noStrike">
                <a:solidFill>
                  <a:srgbClr val="1E6859"/>
                </a:solidFill>
                <a:latin typeface="Chelsea Market"/>
                <a:ea typeface="Chelsea Market"/>
                <a:cs typeface="Chelsea Market"/>
                <a:sym typeface="Chelsea Market"/>
              </a:rPr>
              <a:t>The Magic of Dragons: A Research</a:t>
            </a:r>
            <a:endParaRPr b="0" i="0" sz="8000" u="none" cap="none" strike="noStrike">
              <a:solidFill>
                <a:schemeClr val="dk1"/>
              </a:solidFill>
              <a:latin typeface="Calibri"/>
              <a:ea typeface="Calibri"/>
              <a:cs typeface="Calibri"/>
              <a:sym typeface="Calibri"/>
            </a:endParaRPr>
          </a:p>
        </p:txBody>
      </p:sp>
      <p:sp>
        <p:nvSpPr>
          <p:cNvPr id="215" name="Google Shape;215;g26c8fbf1703_0_184"/>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6c8fbf1703_0_184"/>
          <p:cNvSpPr/>
          <p:nvPr/>
        </p:nvSpPr>
        <p:spPr>
          <a:xfrm>
            <a:off x="2146568" y="4025900"/>
            <a:ext cx="8205300" cy="8204100"/>
          </a:xfrm>
          <a:prstGeom prst="ellipse">
            <a:avLst/>
          </a:prstGeom>
          <a:solidFill>
            <a:srgbClr val="0F3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6c8fbf1703_0_184"/>
          <p:cNvSpPr/>
          <p:nvPr/>
        </p:nvSpPr>
        <p:spPr>
          <a:xfrm>
            <a:off x="3175397" y="5918200"/>
            <a:ext cx="6160200" cy="6159600"/>
          </a:xfrm>
          <a:prstGeom prst="ellipse">
            <a:avLst/>
          </a:prstGeom>
          <a:solidFill>
            <a:srgbClr val="92B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6c8fbf1703_0_184"/>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6c8fbf1703_0_184"/>
          <p:cNvSpPr/>
          <p:nvPr/>
        </p:nvSpPr>
        <p:spPr>
          <a:xfrm>
            <a:off x="5487086" y="4546600"/>
            <a:ext cx="15114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6.7M</a:t>
            </a:r>
            <a:endParaRPr b="0" i="0" sz="4800" u="none" cap="none" strike="noStrike">
              <a:solidFill>
                <a:schemeClr val="dk1"/>
              </a:solidFill>
              <a:latin typeface="Calibri"/>
              <a:ea typeface="Calibri"/>
              <a:cs typeface="Calibri"/>
              <a:sym typeface="Calibri"/>
            </a:endParaRPr>
          </a:p>
        </p:txBody>
      </p:sp>
      <p:sp>
        <p:nvSpPr>
          <p:cNvPr id="220" name="Google Shape;220;g26c8fbf1703_0_184"/>
          <p:cNvSpPr/>
          <p:nvPr/>
        </p:nvSpPr>
        <p:spPr>
          <a:xfrm>
            <a:off x="5448981" y="9359900"/>
            <a:ext cx="1613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3D3A"/>
              </a:buClr>
              <a:buSzPts val="4800"/>
              <a:buFont typeface="Chelsea Market"/>
              <a:buNone/>
            </a:pPr>
            <a:r>
              <a:rPr b="0" i="0" lang="en-US" sz="4800" u="none" cap="none" strike="noStrike">
                <a:solidFill>
                  <a:srgbClr val="0F3D3A"/>
                </a:solidFill>
                <a:latin typeface="Chelsea Market"/>
                <a:ea typeface="Chelsea Market"/>
                <a:cs typeface="Chelsea Market"/>
                <a:sym typeface="Chelsea Market"/>
              </a:rPr>
              <a:t>2.3M</a:t>
            </a:r>
            <a:endParaRPr b="0" i="0" sz="4800" u="none" cap="none" strike="noStrike">
              <a:solidFill>
                <a:schemeClr val="dk1"/>
              </a:solidFill>
              <a:latin typeface="Calibri"/>
              <a:ea typeface="Calibri"/>
              <a:cs typeface="Calibri"/>
              <a:sym typeface="Calibri"/>
            </a:endParaRPr>
          </a:p>
        </p:txBody>
      </p:sp>
      <p:sp>
        <p:nvSpPr>
          <p:cNvPr id="221" name="Google Shape;221;g26c8fbf1703_0_184"/>
          <p:cNvSpPr/>
          <p:nvPr/>
        </p:nvSpPr>
        <p:spPr>
          <a:xfrm>
            <a:off x="5436279" y="6426200"/>
            <a:ext cx="1625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4.4M</a:t>
            </a:r>
            <a:endParaRPr b="0" i="0" sz="4800" u="none" cap="none" strike="noStrike">
              <a:solidFill>
                <a:schemeClr val="dk1"/>
              </a:solidFill>
              <a:latin typeface="Calibri"/>
              <a:ea typeface="Calibri"/>
              <a:cs typeface="Calibri"/>
              <a:sym typeface="Calibri"/>
            </a:endParaRPr>
          </a:p>
        </p:txBody>
      </p:sp>
      <p:sp>
        <p:nvSpPr>
          <p:cNvPr id="222" name="Google Shape;222;g26c8fbf1703_0_1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6c8fbf1703_0_18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24" name="Google Shape;224;g26c8fbf1703_0_184"/>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6c8fbf1703_0_184"/>
          <p:cNvPicPr preferRelativeResize="0"/>
          <p:nvPr/>
        </p:nvPicPr>
        <p:blipFill rotWithShape="1">
          <a:blip r:embed="rId10">
            <a:alphaModFix/>
          </a:blip>
          <a:srcRect b="0" l="0" r="0" t="0"/>
          <a:stretch/>
        </p:blipFill>
        <p:spPr>
          <a:xfrm>
            <a:off x="12638080" y="3594100"/>
            <a:ext cx="1307662" cy="1117600"/>
          </a:xfrm>
          <a:prstGeom prst="rect">
            <a:avLst/>
          </a:prstGeom>
          <a:noFill/>
          <a:ln>
            <a:noFill/>
          </a:ln>
        </p:spPr>
      </p:pic>
      <p:sp>
        <p:nvSpPr>
          <p:cNvPr id="226" name="Google Shape;226;g26c8fbf1703_0_184"/>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c8fbf1703_0_184"/>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8" name="Google Shape;228;g26c8fbf1703_0_184"/>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6c8fbf1703_0_184"/>
          <p:cNvPicPr preferRelativeResize="0"/>
          <p:nvPr/>
        </p:nvPicPr>
        <p:blipFill rotWithShape="1">
          <a:blip r:embed="rId11">
            <a:alphaModFix/>
          </a:blip>
          <a:srcRect b="0" l="0" r="0" t="0"/>
          <a:stretch/>
        </p:blipFill>
        <p:spPr>
          <a:xfrm>
            <a:off x="12638080" y="6946900"/>
            <a:ext cx="1255389" cy="1117600"/>
          </a:xfrm>
          <a:prstGeom prst="rect">
            <a:avLst/>
          </a:prstGeom>
          <a:noFill/>
          <a:ln>
            <a:noFill/>
          </a:ln>
        </p:spPr>
      </p:pic>
      <p:sp>
        <p:nvSpPr>
          <p:cNvPr id="230" name="Google Shape;230;g26c8fbf1703_0_184"/>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6c8fbf1703_0_184"/>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2" name="Google Shape;232;g26c8fbf1703_0_184"/>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6c8fbf1703_0_184"/>
          <p:cNvPicPr preferRelativeResize="0"/>
          <p:nvPr/>
        </p:nvPicPr>
        <p:blipFill rotWithShape="1">
          <a:blip r:embed="rId12">
            <a:alphaModFix/>
          </a:blip>
          <a:srcRect b="0" l="0" r="0" t="0"/>
          <a:stretch/>
        </p:blipFill>
        <p:spPr>
          <a:xfrm>
            <a:off x="12638080" y="10299700"/>
            <a:ext cx="1237326" cy="1117600"/>
          </a:xfrm>
          <a:prstGeom prst="rect">
            <a:avLst/>
          </a:prstGeom>
          <a:noFill/>
          <a:ln>
            <a:noFill/>
          </a:ln>
        </p:spPr>
      </p:pic>
      <p:sp>
        <p:nvSpPr>
          <p:cNvPr id="234" name="Google Shape;234;g26c8fbf1703_0_184"/>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c8fbf1703_0_184"/>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2024-03-26T09:02:12Z</dcterms:created>
  <dc:creator>PptxGenJS</dc:creator>
</cp:coreProperties>
</file>