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5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5134" r:id="rId2"/>
  </p:sldIdLst>
  <p:sldSz cx="12192000" cy="6858000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4" pos="3864" userDrawn="1">
          <p15:clr>
            <a:srgbClr val="A4A3A4"/>
          </p15:clr>
        </p15:guide>
        <p15:guide id="5" orient="horz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95A5C"/>
    <a:srgbClr val="2683C6"/>
    <a:srgbClr val="FF3902"/>
    <a:srgbClr val="2B4871"/>
    <a:srgbClr val="FF8867"/>
    <a:srgbClr val="05BADD"/>
    <a:srgbClr val="FEF1DA"/>
    <a:srgbClr val="FFB404"/>
    <a:srgbClr val="F2F2F2"/>
    <a:srgbClr val="FF800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1305" autoAdjust="0"/>
    <p:restoredTop sz="94719"/>
  </p:normalViewPr>
  <p:slideViewPr>
    <p:cSldViewPr snapToGrid="0">
      <p:cViewPr varScale="1">
        <p:scale>
          <a:sx n="105" d="100"/>
          <a:sy n="105" d="100"/>
        </p:scale>
        <p:origin x="468" y="96"/>
      </p:cViewPr>
      <p:guideLst>
        <p:guide pos="3864"/>
        <p:guide orient="horz" pos="2160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>
      <p:scale>
        <a:sx n="1" d="1"/>
        <a:sy n="1" d="1"/>
      </p:scale>
      <p:origin x="0" y="0"/>
    </p:cViewPr>
  </p:sorterViewPr>
  <p:notesViewPr>
    <p:cSldViewPr snapToGrid="0">
      <p:cViewPr varScale="1">
        <p:scale>
          <a:sx n="84" d="100"/>
          <a:sy n="84" d="100"/>
        </p:scale>
        <p:origin x="2976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61E8393-A5AD-6950-6709-404557772EF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C1C2D59-81EC-CEE5-EDE2-16D0CBA109A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38D2EF-A13A-4320-A2BE-9A5A823B592B}" type="datetimeFigureOut">
              <a:rPr lang="en-SG" smtClean="0"/>
              <a:t>14/10/2025</a:t>
            </a:fld>
            <a:endParaRPr lang="en-S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47BA8F-7A48-4B25-7225-03BCAF276F0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50B075-D097-07A7-B579-C6289F1B664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E0A54C-7E84-4A96-95A9-A78BFDA2AAE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121180749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2485F5-2DBA-4A69-B0BC-0E1C482526BB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CA217B-6B37-4B6C-95DA-B2933D371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5668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2.emf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Relationship Id="rId4" Type="http://schemas.openxmlformats.org/officeDocument/2006/relationships/image" Target="../media/image2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gradFill flip="none" rotWithShape="1">
          <a:gsLst>
            <a:gs pos="0">
              <a:schemeClr val="accent3">
                <a:lumMod val="20000"/>
                <a:lumOff val="80000"/>
              </a:schemeClr>
            </a:gs>
            <a:gs pos="100000">
              <a:schemeClr val="bg1">
                <a:lumMod val="95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E6AB0C77-779C-4A54-B4CE-0B85EED3D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099" y="107327"/>
            <a:ext cx="11344112" cy="73447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defRPr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801453-F71C-4C51-9C43-7AD61258D9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19099" y="1262063"/>
            <a:ext cx="11343363" cy="3808412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FD90400-E7FB-45E1-BB98-088160338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17300" y="6578248"/>
            <a:ext cx="345162" cy="207076"/>
          </a:xfrm>
          <a:prstGeom prst="rect">
            <a:avLst/>
          </a:prstGeom>
        </p:spPr>
        <p:txBody>
          <a:bodyPr lIns="0" tIns="0" rIns="0" bIns="0" anchor="ctr"/>
          <a:lstStyle>
            <a:lvl1pPr algn="ctr">
              <a:defRPr sz="1050">
                <a:solidFill>
                  <a:schemeClr val="accent1"/>
                </a:solidFill>
                <a:latin typeface="+mj-lt"/>
              </a:defRPr>
            </a:lvl1pPr>
          </a:lstStyle>
          <a:p>
            <a:fld id="{4145DBE5-F440-4DC1-86E2-EA4CF186D26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570F228-84E4-D963-B626-1713032BAE30}"/>
              </a:ext>
            </a:extLst>
          </p:cNvPr>
          <p:cNvSpPr/>
          <p:nvPr userDrawn="1"/>
        </p:nvSpPr>
        <p:spPr>
          <a:xfrm>
            <a:off x="0" y="6505574"/>
            <a:ext cx="100013" cy="352425"/>
          </a:xfrm>
          <a:prstGeom prst="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173C448E-F1E7-1AAF-02B4-CCDFE06164CF}"/>
              </a:ext>
            </a:extLst>
          </p:cNvPr>
          <p:cNvCxnSpPr/>
          <p:nvPr userDrawn="1"/>
        </p:nvCxnSpPr>
        <p:spPr>
          <a:xfrm>
            <a:off x="419099" y="841797"/>
            <a:ext cx="1134336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tangle 15">
            <a:extLst>
              <a:ext uri="{FF2B5EF4-FFF2-40B4-BE49-F238E27FC236}">
                <a16:creationId xmlns:a16="http://schemas.microsoft.com/office/drawing/2014/main" id="{9051B8B5-E89B-7763-1B84-F93ECF77D14F}"/>
              </a:ext>
            </a:extLst>
          </p:cNvPr>
          <p:cNvSpPr/>
          <p:nvPr userDrawn="1"/>
        </p:nvSpPr>
        <p:spPr>
          <a:xfrm>
            <a:off x="12071351" y="0"/>
            <a:ext cx="120649" cy="65077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13603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30" userDrawn="1">
          <p15:clr>
            <a:srgbClr val="FBAE40"/>
          </p15:clr>
        </p15:guide>
        <p15:guide id="2" pos="262" userDrawn="1">
          <p15:clr>
            <a:srgbClr val="FBAE40"/>
          </p15:clr>
        </p15:guide>
        <p15:guide id="3" pos="741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bg>
      <p:bgPr>
        <a:gradFill flip="none" rotWithShape="1">
          <a:gsLst>
            <a:gs pos="0">
              <a:schemeClr val="accent3">
                <a:lumMod val="20000"/>
                <a:lumOff val="80000"/>
              </a:schemeClr>
            </a:gs>
            <a:gs pos="100000">
              <a:schemeClr val="bg1">
                <a:lumMod val="95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Rectangle 13">
            <a:extLst>
              <a:ext uri="{FF2B5EF4-FFF2-40B4-BE49-F238E27FC236}">
                <a16:creationId xmlns:a16="http://schemas.microsoft.com/office/drawing/2014/main" id="{D570F228-84E4-D963-B626-1713032BAE30}"/>
              </a:ext>
            </a:extLst>
          </p:cNvPr>
          <p:cNvSpPr/>
          <p:nvPr userDrawn="1"/>
        </p:nvSpPr>
        <p:spPr>
          <a:xfrm>
            <a:off x="0" y="6505574"/>
            <a:ext cx="100013" cy="352425"/>
          </a:xfrm>
          <a:prstGeom prst="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9051B8B5-E89B-7763-1B84-F93ECF77D14F}"/>
              </a:ext>
            </a:extLst>
          </p:cNvPr>
          <p:cNvSpPr/>
          <p:nvPr userDrawn="1"/>
        </p:nvSpPr>
        <p:spPr>
          <a:xfrm>
            <a:off x="12071351" y="0"/>
            <a:ext cx="120649" cy="65077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816264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30" userDrawn="1">
          <p15:clr>
            <a:srgbClr val="FBAE40"/>
          </p15:clr>
        </p15:guide>
        <p15:guide id="2" pos="262" userDrawn="1">
          <p15:clr>
            <a:srgbClr val="FBAE40"/>
          </p15:clr>
        </p15:guide>
        <p15:guide id="3" pos="741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.bin"/><Relationship Id="rId4" Type="http://schemas.openxmlformats.org/officeDocument/2006/relationships/tags" Target="../tags/tag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112F218A-F783-D7AA-07FA-8006BACE6B39}"/>
              </a:ext>
            </a:extLst>
          </p:cNvPr>
          <p:cNvGraphicFramePr>
            <a:graphicFrameLocks noChangeAspect="1"/>
          </p:cNvGraphicFramePr>
          <p:nvPr>
            <p:custDataLst>
              <p:tags r:id="rId4"/>
            </p:custDataLst>
            <p:extLst>
              <p:ext uri="{D42A27DB-BD31-4B8C-83A1-F6EECF244321}">
                <p14:modId xmlns:p14="http://schemas.microsoft.com/office/powerpoint/2010/main" val="171084627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470" imgH="469" progId="TCLayout.ActiveDocument.1">
                  <p:embed/>
                </p:oleObj>
              </mc:Choice>
              <mc:Fallback>
                <p:oleObj name="think-cell Slide" r:id="rId5" imgW="470" imgH="469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17554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1" r:id="rId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Crimson Pro" pitchFamily="2" charset="0"/>
        <a:buChar char="−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Courier New" panose="02070309020205020404" pitchFamily="49" charset="0"/>
        <a:buChar char="o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5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1AF83A6-CD9B-F574-111D-E6469E6654B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5" name="think-cell data - do not delete" hidden="1">
            <a:extLst>
              <a:ext uri="{FF2B5EF4-FFF2-40B4-BE49-F238E27FC236}">
                <a16:creationId xmlns:a16="http://schemas.microsoft.com/office/drawing/2014/main" id="{90F794B5-3CC8-4BE1-EC41-8AB99307DBCD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35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90F794B5-3CC8-4BE1-EC41-8AB99307DBC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C60A1588-4D88-F148-2CC8-E498347829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en-US" dirty="0"/>
              <a:t>Table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0FF75D0-FBC7-A98F-C1D1-6892F8D891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5DBE5-F440-4DC1-86E2-EA4CF186D269}" type="slidenum">
              <a:rPr lang="en-US" smtClean="0"/>
              <a:pPr/>
              <a:t>1</a:t>
            </a:fld>
            <a:endParaRPr lang="en-US" dirty="0"/>
          </a:p>
        </p:txBody>
      </p:sp>
      <p:cxnSp>
        <p:nvCxnSpPr>
          <p:cNvPr id="3" name="Shape0_20220715_163354">
            <a:extLst>
              <a:ext uri="{FF2B5EF4-FFF2-40B4-BE49-F238E27FC236}">
                <a16:creationId xmlns:a16="http://schemas.microsoft.com/office/drawing/2014/main" id="{02EF1965-81BB-C667-D3E4-B2A0543961FA}"/>
              </a:ext>
            </a:extLst>
          </p:cNvPr>
          <p:cNvCxnSpPr/>
          <p:nvPr/>
        </p:nvCxnSpPr>
        <p:spPr>
          <a:xfrm>
            <a:off x="3237027" y="2478520"/>
            <a:ext cx="8296757" cy="0"/>
          </a:xfrm>
          <a:prstGeom prst="straightConnector1">
            <a:avLst/>
          </a:prstGeom>
          <a:noFill/>
          <a:ln w="9525" cap="flat" cmpd="sng">
            <a:solidFill>
              <a:srgbClr val="C6C6C6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9" name="Shape1_20220715_163354">
            <a:extLst>
              <a:ext uri="{FF2B5EF4-FFF2-40B4-BE49-F238E27FC236}">
                <a16:creationId xmlns:a16="http://schemas.microsoft.com/office/drawing/2014/main" id="{7BB263BF-32CA-8FC2-7AFD-B94712B59EF1}"/>
              </a:ext>
            </a:extLst>
          </p:cNvPr>
          <p:cNvCxnSpPr/>
          <p:nvPr/>
        </p:nvCxnSpPr>
        <p:spPr>
          <a:xfrm>
            <a:off x="3237027" y="3567315"/>
            <a:ext cx="8296757" cy="0"/>
          </a:xfrm>
          <a:prstGeom prst="straightConnector1">
            <a:avLst/>
          </a:prstGeom>
          <a:noFill/>
          <a:ln w="9525" cap="flat" cmpd="sng">
            <a:solidFill>
              <a:srgbClr val="C6C6C6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10" name="Shape2_20220715_163354">
            <a:extLst>
              <a:ext uri="{FF2B5EF4-FFF2-40B4-BE49-F238E27FC236}">
                <a16:creationId xmlns:a16="http://schemas.microsoft.com/office/drawing/2014/main" id="{9A4DC670-17BC-3FF6-83EC-E9BDF1DB007D}"/>
              </a:ext>
            </a:extLst>
          </p:cNvPr>
          <p:cNvCxnSpPr/>
          <p:nvPr/>
        </p:nvCxnSpPr>
        <p:spPr>
          <a:xfrm>
            <a:off x="3237027" y="4656116"/>
            <a:ext cx="8296757" cy="0"/>
          </a:xfrm>
          <a:prstGeom prst="straightConnector1">
            <a:avLst/>
          </a:prstGeom>
          <a:noFill/>
          <a:ln w="9525" cap="flat" cmpd="sng">
            <a:solidFill>
              <a:srgbClr val="C6C6C6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11" name="Google Shape;1179;g6b2a921a3a_2_763">
            <a:extLst>
              <a:ext uri="{FF2B5EF4-FFF2-40B4-BE49-F238E27FC236}">
                <a16:creationId xmlns:a16="http://schemas.microsoft.com/office/drawing/2014/main" id="{5605A06B-2A05-3DDE-C1D5-EC9ECD9B467D}"/>
              </a:ext>
            </a:extLst>
          </p:cNvPr>
          <p:cNvSpPr txBox="1"/>
          <p:nvPr/>
        </p:nvSpPr>
        <p:spPr>
          <a:xfrm>
            <a:off x="549928" y="1474618"/>
            <a:ext cx="2569376" cy="919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70808" tIns="70808" rIns="70808" bIns="70808" anchor="ctr" anchorCtr="0">
            <a:noAutofit/>
          </a:bodyPr>
          <a:lstStyle/>
          <a:p>
            <a:pPr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ts val="1600"/>
              <a:defRPr/>
            </a:pPr>
            <a:r>
              <a:rPr lang="en-US" sz="1600" b="1" dirty="0">
                <a:solidFill>
                  <a:srgbClr val="FFFFFF"/>
                </a:solidFill>
              </a:rPr>
              <a:t>Title</a:t>
            </a:r>
            <a:endParaRPr sz="1600" dirty="0"/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3779FD9B-5496-79ED-3EF9-FF912545F0E8}"/>
              </a:ext>
            </a:extLst>
          </p:cNvPr>
          <p:cNvSpPr txBox="1">
            <a:spLocks/>
          </p:cNvSpPr>
          <p:nvPr/>
        </p:nvSpPr>
        <p:spPr bwMode="auto">
          <a:xfrm>
            <a:off x="3237030" y="1826401"/>
            <a:ext cx="1856982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marL="342900" indent="-342900" algn="l" defTabSz="457200" rtl="0" eaLnBrk="0" fontAlgn="base" hangingPunct="0">
              <a:spcBef>
                <a:spcPct val="80000"/>
              </a:spcBef>
              <a:spcAft>
                <a:spcPct val="0"/>
              </a:spcAft>
              <a:buFont typeface="Arial" charset="0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06400" indent="-292100" algn="l" defTabSz="457200" rtl="0" eaLnBrk="0" fontAlgn="base" hangingPunct="0">
              <a:spcBef>
                <a:spcPct val="40000"/>
              </a:spcBef>
              <a:spcAft>
                <a:spcPct val="0"/>
              </a:spcAft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493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859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defTabSz="424830">
              <a:spcBef>
                <a:spcPct val="0"/>
              </a:spcBef>
              <a:defRPr/>
            </a:pPr>
            <a:r>
              <a:rPr lang="en-US" sz="1400" dirty="0"/>
              <a:t>Insert Text Here</a:t>
            </a:r>
          </a:p>
        </p:txBody>
      </p:sp>
      <p:sp>
        <p:nvSpPr>
          <p:cNvPr id="13" name="Content Placeholder 2~1">
            <a:extLst>
              <a:ext uri="{FF2B5EF4-FFF2-40B4-BE49-F238E27FC236}">
                <a16:creationId xmlns:a16="http://schemas.microsoft.com/office/drawing/2014/main" id="{E4583DBA-3F49-1C88-96A1-DD3AFF406798}"/>
              </a:ext>
            </a:extLst>
          </p:cNvPr>
          <p:cNvSpPr txBox="1">
            <a:spLocks/>
          </p:cNvSpPr>
          <p:nvPr/>
        </p:nvSpPr>
        <p:spPr bwMode="auto">
          <a:xfrm>
            <a:off x="5383619" y="1826401"/>
            <a:ext cx="1856982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marL="342900" indent="-342900" algn="l" defTabSz="457200" rtl="0" eaLnBrk="0" fontAlgn="base" hangingPunct="0">
              <a:spcBef>
                <a:spcPct val="80000"/>
              </a:spcBef>
              <a:spcAft>
                <a:spcPct val="0"/>
              </a:spcAft>
              <a:buFont typeface="Arial" charset="0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06400" indent="-292100" algn="l" defTabSz="457200" rtl="0" eaLnBrk="0" fontAlgn="base" hangingPunct="0">
              <a:spcBef>
                <a:spcPct val="40000"/>
              </a:spcBef>
              <a:spcAft>
                <a:spcPct val="0"/>
              </a:spcAft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493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859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defTabSz="424830">
              <a:spcBef>
                <a:spcPct val="0"/>
              </a:spcBef>
              <a:defRPr/>
            </a:pPr>
            <a:r>
              <a:rPr lang="en-US" sz="1400" dirty="0"/>
              <a:t>Insert Text Here</a:t>
            </a:r>
          </a:p>
        </p:txBody>
      </p:sp>
      <p:sp>
        <p:nvSpPr>
          <p:cNvPr id="14" name="Content Placeholder 2~2">
            <a:extLst>
              <a:ext uri="{FF2B5EF4-FFF2-40B4-BE49-F238E27FC236}">
                <a16:creationId xmlns:a16="http://schemas.microsoft.com/office/drawing/2014/main" id="{927D2DEF-20C6-0464-75B0-30C62AF93943}"/>
              </a:ext>
            </a:extLst>
          </p:cNvPr>
          <p:cNvSpPr txBox="1">
            <a:spLocks/>
          </p:cNvSpPr>
          <p:nvPr/>
        </p:nvSpPr>
        <p:spPr bwMode="auto">
          <a:xfrm>
            <a:off x="7527718" y="1826401"/>
            <a:ext cx="1856982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marL="342900" indent="-342900" algn="l" defTabSz="457200" rtl="0" eaLnBrk="0" fontAlgn="base" hangingPunct="0">
              <a:spcBef>
                <a:spcPct val="80000"/>
              </a:spcBef>
              <a:spcAft>
                <a:spcPct val="0"/>
              </a:spcAft>
              <a:buFont typeface="Arial" charset="0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06400" indent="-292100" algn="l" defTabSz="457200" rtl="0" eaLnBrk="0" fontAlgn="base" hangingPunct="0">
              <a:spcBef>
                <a:spcPct val="40000"/>
              </a:spcBef>
              <a:spcAft>
                <a:spcPct val="0"/>
              </a:spcAft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493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859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defTabSz="424830">
              <a:spcBef>
                <a:spcPct val="0"/>
              </a:spcBef>
              <a:defRPr/>
            </a:pPr>
            <a:r>
              <a:rPr lang="en-US" sz="1400" dirty="0"/>
              <a:t>Insert Text Here</a:t>
            </a:r>
          </a:p>
        </p:txBody>
      </p:sp>
      <p:sp>
        <p:nvSpPr>
          <p:cNvPr id="15" name="Content Placeholder 2~3">
            <a:extLst>
              <a:ext uri="{FF2B5EF4-FFF2-40B4-BE49-F238E27FC236}">
                <a16:creationId xmlns:a16="http://schemas.microsoft.com/office/drawing/2014/main" id="{5519B40C-7046-1D6E-EEEE-464AE39A98D3}"/>
              </a:ext>
            </a:extLst>
          </p:cNvPr>
          <p:cNvSpPr txBox="1">
            <a:spLocks/>
          </p:cNvSpPr>
          <p:nvPr/>
        </p:nvSpPr>
        <p:spPr bwMode="auto">
          <a:xfrm>
            <a:off x="9671815" y="1826401"/>
            <a:ext cx="1856982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marL="342900" indent="-342900" algn="l" defTabSz="457200" rtl="0" eaLnBrk="0" fontAlgn="base" hangingPunct="0">
              <a:spcBef>
                <a:spcPct val="80000"/>
              </a:spcBef>
              <a:spcAft>
                <a:spcPct val="0"/>
              </a:spcAft>
              <a:buFont typeface="Arial" charset="0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06400" indent="-292100" algn="l" defTabSz="457200" rtl="0" eaLnBrk="0" fontAlgn="base" hangingPunct="0">
              <a:spcBef>
                <a:spcPct val="40000"/>
              </a:spcBef>
              <a:spcAft>
                <a:spcPct val="0"/>
              </a:spcAft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493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859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defTabSz="424830">
              <a:spcBef>
                <a:spcPct val="0"/>
              </a:spcBef>
              <a:defRPr/>
            </a:pPr>
            <a:r>
              <a:rPr lang="en-US" sz="1400" dirty="0"/>
              <a:t>Insert Text Here</a:t>
            </a:r>
          </a:p>
        </p:txBody>
      </p:sp>
      <p:sp>
        <p:nvSpPr>
          <p:cNvPr id="16" name="Google Shape;1180;g6b2a921a3a_2_763">
            <a:extLst>
              <a:ext uri="{FF2B5EF4-FFF2-40B4-BE49-F238E27FC236}">
                <a16:creationId xmlns:a16="http://schemas.microsoft.com/office/drawing/2014/main" id="{30F2A893-DDB5-9204-120F-1DE76DA94705}"/>
              </a:ext>
            </a:extLst>
          </p:cNvPr>
          <p:cNvSpPr txBox="1"/>
          <p:nvPr/>
        </p:nvSpPr>
        <p:spPr>
          <a:xfrm>
            <a:off x="549928" y="2563416"/>
            <a:ext cx="2569376" cy="919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70808" tIns="70808" rIns="70808" bIns="70808" anchor="ctr" anchorCtr="0">
            <a:noAutofit/>
          </a:bodyPr>
          <a:lstStyle/>
          <a:p>
            <a:pPr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ts val="1600"/>
              <a:defRPr/>
            </a:pPr>
            <a:r>
              <a:rPr lang="en-US" sz="1600" b="1" dirty="0">
                <a:solidFill>
                  <a:srgbClr val="FFFFFF"/>
                </a:solidFill>
              </a:rPr>
              <a:t>Title</a:t>
            </a:r>
            <a:endParaRPr lang="en-US" sz="1600" dirty="0"/>
          </a:p>
        </p:txBody>
      </p:sp>
      <p:sp>
        <p:nvSpPr>
          <p:cNvPr id="17" name="Content Placeholder 2~4">
            <a:extLst>
              <a:ext uri="{FF2B5EF4-FFF2-40B4-BE49-F238E27FC236}">
                <a16:creationId xmlns:a16="http://schemas.microsoft.com/office/drawing/2014/main" id="{0520490C-F436-363F-A6F4-65DCA1858770}"/>
              </a:ext>
            </a:extLst>
          </p:cNvPr>
          <p:cNvSpPr txBox="1">
            <a:spLocks/>
          </p:cNvSpPr>
          <p:nvPr/>
        </p:nvSpPr>
        <p:spPr bwMode="auto">
          <a:xfrm>
            <a:off x="3237030" y="2915199"/>
            <a:ext cx="1856982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marL="342900" indent="-342900" algn="l" defTabSz="457200" rtl="0" eaLnBrk="0" fontAlgn="base" hangingPunct="0">
              <a:spcBef>
                <a:spcPct val="80000"/>
              </a:spcBef>
              <a:spcAft>
                <a:spcPct val="0"/>
              </a:spcAft>
              <a:buFont typeface="Arial" charset="0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06400" indent="-292100" algn="l" defTabSz="457200" rtl="0" eaLnBrk="0" fontAlgn="base" hangingPunct="0">
              <a:spcBef>
                <a:spcPct val="40000"/>
              </a:spcBef>
              <a:spcAft>
                <a:spcPct val="0"/>
              </a:spcAft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493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859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defTabSz="424830">
              <a:spcBef>
                <a:spcPct val="0"/>
              </a:spcBef>
              <a:defRPr/>
            </a:pPr>
            <a:r>
              <a:rPr lang="en-US" sz="1400" dirty="0"/>
              <a:t>Insert Text Here</a:t>
            </a:r>
          </a:p>
        </p:txBody>
      </p:sp>
      <p:sp>
        <p:nvSpPr>
          <p:cNvPr id="18" name="Content Placeholder 2~5">
            <a:extLst>
              <a:ext uri="{FF2B5EF4-FFF2-40B4-BE49-F238E27FC236}">
                <a16:creationId xmlns:a16="http://schemas.microsoft.com/office/drawing/2014/main" id="{978B3FED-55A9-58F7-8F54-6839D5D6AFDA}"/>
              </a:ext>
            </a:extLst>
          </p:cNvPr>
          <p:cNvSpPr txBox="1">
            <a:spLocks/>
          </p:cNvSpPr>
          <p:nvPr/>
        </p:nvSpPr>
        <p:spPr bwMode="auto">
          <a:xfrm>
            <a:off x="5383619" y="2915199"/>
            <a:ext cx="1856982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marL="342900" indent="-342900" algn="l" defTabSz="457200" rtl="0" eaLnBrk="0" fontAlgn="base" hangingPunct="0">
              <a:spcBef>
                <a:spcPct val="80000"/>
              </a:spcBef>
              <a:spcAft>
                <a:spcPct val="0"/>
              </a:spcAft>
              <a:buFont typeface="Arial" charset="0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06400" indent="-292100" algn="l" defTabSz="457200" rtl="0" eaLnBrk="0" fontAlgn="base" hangingPunct="0">
              <a:spcBef>
                <a:spcPct val="40000"/>
              </a:spcBef>
              <a:spcAft>
                <a:spcPct val="0"/>
              </a:spcAft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493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859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defTabSz="424830">
              <a:spcBef>
                <a:spcPct val="0"/>
              </a:spcBef>
              <a:defRPr/>
            </a:pPr>
            <a:r>
              <a:rPr lang="en-US" sz="1400" dirty="0"/>
              <a:t>Insert Text Here</a:t>
            </a:r>
          </a:p>
        </p:txBody>
      </p:sp>
      <p:sp>
        <p:nvSpPr>
          <p:cNvPr id="19" name="Content Placeholder 2~6">
            <a:extLst>
              <a:ext uri="{FF2B5EF4-FFF2-40B4-BE49-F238E27FC236}">
                <a16:creationId xmlns:a16="http://schemas.microsoft.com/office/drawing/2014/main" id="{0516E9DC-FB3F-8974-5480-BD8E1445EFCA}"/>
              </a:ext>
            </a:extLst>
          </p:cNvPr>
          <p:cNvSpPr txBox="1">
            <a:spLocks/>
          </p:cNvSpPr>
          <p:nvPr/>
        </p:nvSpPr>
        <p:spPr bwMode="auto">
          <a:xfrm>
            <a:off x="7527718" y="2915199"/>
            <a:ext cx="1856982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marL="342900" indent="-342900" algn="l" defTabSz="457200" rtl="0" eaLnBrk="0" fontAlgn="base" hangingPunct="0">
              <a:spcBef>
                <a:spcPct val="80000"/>
              </a:spcBef>
              <a:spcAft>
                <a:spcPct val="0"/>
              </a:spcAft>
              <a:buFont typeface="Arial" charset="0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06400" indent="-292100" algn="l" defTabSz="457200" rtl="0" eaLnBrk="0" fontAlgn="base" hangingPunct="0">
              <a:spcBef>
                <a:spcPct val="40000"/>
              </a:spcBef>
              <a:spcAft>
                <a:spcPct val="0"/>
              </a:spcAft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493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859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defTabSz="424830">
              <a:spcBef>
                <a:spcPct val="0"/>
              </a:spcBef>
              <a:defRPr/>
            </a:pPr>
            <a:r>
              <a:rPr lang="en-US" sz="1400" dirty="0"/>
              <a:t>Insert Text Here</a:t>
            </a:r>
          </a:p>
        </p:txBody>
      </p:sp>
      <p:sp>
        <p:nvSpPr>
          <p:cNvPr id="20" name="Content Placeholder 2~7">
            <a:extLst>
              <a:ext uri="{FF2B5EF4-FFF2-40B4-BE49-F238E27FC236}">
                <a16:creationId xmlns:a16="http://schemas.microsoft.com/office/drawing/2014/main" id="{A635DEED-B386-A72A-0DC2-D96841AAA8CC}"/>
              </a:ext>
            </a:extLst>
          </p:cNvPr>
          <p:cNvSpPr txBox="1">
            <a:spLocks/>
          </p:cNvSpPr>
          <p:nvPr/>
        </p:nvSpPr>
        <p:spPr bwMode="auto">
          <a:xfrm>
            <a:off x="9671815" y="2915199"/>
            <a:ext cx="1856982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marL="342900" indent="-342900" algn="l" defTabSz="457200" rtl="0" eaLnBrk="0" fontAlgn="base" hangingPunct="0">
              <a:spcBef>
                <a:spcPct val="80000"/>
              </a:spcBef>
              <a:spcAft>
                <a:spcPct val="0"/>
              </a:spcAft>
              <a:buFont typeface="Arial" charset="0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06400" indent="-292100" algn="l" defTabSz="457200" rtl="0" eaLnBrk="0" fontAlgn="base" hangingPunct="0">
              <a:spcBef>
                <a:spcPct val="40000"/>
              </a:spcBef>
              <a:spcAft>
                <a:spcPct val="0"/>
              </a:spcAft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493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859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defTabSz="424830">
              <a:spcBef>
                <a:spcPct val="0"/>
              </a:spcBef>
              <a:defRPr/>
            </a:pPr>
            <a:r>
              <a:rPr lang="en-US" sz="1400" dirty="0"/>
              <a:t>Insert Text Here</a:t>
            </a:r>
          </a:p>
        </p:txBody>
      </p:sp>
      <p:sp>
        <p:nvSpPr>
          <p:cNvPr id="21" name="Google Shape;1181;g6b2a921a3a_2_763">
            <a:extLst>
              <a:ext uri="{FF2B5EF4-FFF2-40B4-BE49-F238E27FC236}">
                <a16:creationId xmlns:a16="http://schemas.microsoft.com/office/drawing/2014/main" id="{10B0A05D-EB7B-A0C7-372F-59395BE22F6D}"/>
              </a:ext>
            </a:extLst>
          </p:cNvPr>
          <p:cNvSpPr txBox="1"/>
          <p:nvPr/>
        </p:nvSpPr>
        <p:spPr>
          <a:xfrm>
            <a:off x="549928" y="3652223"/>
            <a:ext cx="2569376" cy="919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70808" tIns="70808" rIns="70808" bIns="70808" anchor="ctr" anchorCtr="0">
            <a:noAutofit/>
          </a:bodyPr>
          <a:lstStyle/>
          <a:p>
            <a:pPr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ts val="1600"/>
              <a:defRPr/>
            </a:pPr>
            <a:r>
              <a:rPr lang="en-US" sz="1600" b="1" dirty="0">
                <a:solidFill>
                  <a:srgbClr val="FFFFFF"/>
                </a:solidFill>
              </a:rPr>
              <a:t>Title</a:t>
            </a:r>
            <a:endParaRPr lang="en-US" sz="1600" dirty="0"/>
          </a:p>
        </p:txBody>
      </p:sp>
      <p:sp>
        <p:nvSpPr>
          <p:cNvPr id="22" name="Content Placeholder 2~8">
            <a:extLst>
              <a:ext uri="{FF2B5EF4-FFF2-40B4-BE49-F238E27FC236}">
                <a16:creationId xmlns:a16="http://schemas.microsoft.com/office/drawing/2014/main" id="{507EE228-12FE-3561-4D12-46DD116C46E0}"/>
              </a:ext>
            </a:extLst>
          </p:cNvPr>
          <p:cNvSpPr txBox="1">
            <a:spLocks/>
          </p:cNvSpPr>
          <p:nvPr/>
        </p:nvSpPr>
        <p:spPr bwMode="auto">
          <a:xfrm>
            <a:off x="3237030" y="4003996"/>
            <a:ext cx="1856982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marL="342900" indent="-342900" algn="l" defTabSz="457200" rtl="0" eaLnBrk="0" fontAlgn="base" hangingPunct="0">
              <a:spcBef>
                <a:spcPct val="80000"/>
              </a:spcBef>
              <a:spcAft>
                <a:spcPct val="0"/>
              </a:spcAft>
              <a:buFont typeface="Arial" charset="0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06400" indent="-292100" algn="l" defTabSz="457200" rtl="0" eaLnBrk="0" fontAlgn="base" hangingPunct="0">
              <a:spcBef>
                <a:spcPct val="40000"/>
              </a:spcBef>
              <a:spcAft>
                <a:spcPct val="0"/>
              </a:spcAft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493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859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defTabSz="424830">
              <a:spcBef>
                <a:spcPct val="0"/>
              </a:spcBef>
              <a:defRPr/>
            </a:pPr>
            <a:r>
              <a:rPr lang="en-US" sz="1400" dirty="0"/>
              <a:t>Insert Text Here</a:t>
            </a:r>
          </a:p>
        </p:txBody>
      </p:sp>
      <p:sp>
        <p:nvSpPr>
          <p:cNvPr id="23" name="Content Placeholder 2~9">
            <a:extLst>
              <a:ext uri="{FF2B5EF4-FFF2-40B4-BE49-F238E27FC236}">
                <a16:creationId xmlns:a16="http://schemas.microsoft.com/office/drawing/2014/main" id="{C0D14FCC-1108-0244-9C67-9924D36D0E32}"/>
              </a:ext>
            </a:extLst>
          </p:cNvPr>
          <p:cNvSpPr txBox="1">
            <a:spLocks/>
          </p:cNvSpPr>
          <p:nvPr/>
        </p:nvSpPr>
        <p:spPr bwMode="auto">
          <a:xfrm>
            <a:off x="5383619" y="4003996"/>
            <a:ext cx="1856982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marL="342900" indent="-342900" algn="l" defTabSz="457200" rtl="0" eaLnBrk="0" fontAlgn="base" hangingPunct="0">
              <a:spcBef>
                <a:spcPct val="80000"/>
              </a:spcBef>
              <a:spcAft>
                <a:spcPct val="0"/>
              </a:spcAft>
              <a:buFont typeface="Arial" charset="0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06400" indent="-292100" algn="l" defTabSz="457200" rtl="0" eaLnBrk="0" fontAlgn="base" hangingPunct="0">
              <a:spcBef>
                <a:spcPct val="40000"/>
              </a:spcBef>
              <a:spcAft>
                <a:spcPct val="0"/>
              </a:spcAft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493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859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defTabSz="424830">
              <a:spcBef>
                <a:spcPct val="0"/>
              </a:spcBef>
              <a:defRPr/>
            </a:pPr>
            <a:r>
              <a:rPr lang="en-US" sz="1400" dirty="0"/>
              <a:t>Insert Text Here</a:t>
            </a:r>
          </a:p>
        </p:txBody>
      </p:sp>
      <p:sp>
        <p:nvSpPr>
          <p:cNvPr id="24" name="Content Placeholder 2~10">
            <a:extLst>
              <a:ext uri="{FF2B5EF4-FFF2-40B4-BE49-F238E27FC236}">
                <a16:creationId xmlns:a16="http://schemas.microsoft.com/office/drawing/2014/main" id="{D0A54826-DDFB-FDF9-7FB3-EA050A96EAF4}"/>
              </a:ext>
            </a:extLst>
          </p:cNvPr>
          <p:cNvSpPr txBox="1">
            <a:spLocks/>
          </p:cNvSpPr>
          <p:nvPr/>
        </p:nvSpPr>
        <p:spPr bwMode="auto">
          <a:xfrm>
            <a:off x="7527718" y="4003996"/>
            <a:ext cx="1856982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marL="342900" indent="-342900" algn="l" defTabSz="457200" rtl="0" eaLnBrk="0" fontAlgn="base" hangingPunct="0">
              <a:spcBef>
                <a:spcPct val="80000"/>
              </a:spcBef>
              <a:spcAft>
                <a:spcPct val="0"/>
              </a:spcAft>
              <a:buFont typeface="Arial" charset="0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06400" indent="-292100" algn="l" defTabSz="457200" rtl="0" eaLnBrk="0" fontAlgn="base" hangingPunct="0">
              <a:spcBef>
                <a:spcPct val="40000"/>
              </a:spcBef>
              <a:spcAft>
                <a:spcPct val="0"/>
              </a:spcAft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493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859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defTabSz="424830">
              <a:spcBef>
                <a:spcPct val="0"/>
              </a:spcBef>
              <a:defRPr/>
            </a:pPr>
            <a:r>
              <a:rPr lang="en-US" sz="1400" dirty="0"/>
              <a:t>Insert Text Here</a:t>
            </a:r>
          </a:p>
        </p:txBody>
      </p:sp>
      <p:sp>
        <p:nvSpPr>
          <p:cNvPr id="25" name="Content Placeholder 2~11">
            <a:extLst>
              <a:ext uri="{FF2B5EF4-FFF2-40B4-BE49-F238E27FC236}">
                <a16:creationId xmlns:a16="http://schemas.microsoft.com/office/drawing/2014/main" id="{459414ED-514E-6C15-B6A5-332C6823E64C}"/>
              </a:ext>
            </a:extLst>
          </p:cNvPr>
          <p:cNvSpPr txBox="1">
            <a:spLocks/>
          </p:cNvSpPr>
          <p:nvPr/>
        </p:nvSpPr>
        <p:spPr bwMode="auto">
          <a:xfrm>
            <a:off x="9671815" y="4003996"/>
            <a:ext cx="1856982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marL="342900" indent="-342900" algn="l" defTabSz="457200" rtl="0" eaLnBrk="0" fontAlgn="base" hangingPunct="0">
              <a:spcBef>
                <a:spcPct val="80000"/>
              </a:spcBef>
              <a:spcAft>
                <a:spcPct val="0"/>
              </a:spcAft>
              <a:buFont typeface="Arial" charset="0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06400" indent="-292100" algn="l" defTabSz="457200" rtl="0" eaLnBrk="0" fontAlgn="base" hangingPunct="0">
              <a:spcBef>
                <a:spcPct val="40000"/>
              </a:spcBef>
              <a:spcAft>
                <a:spcPct val="0"/>
              </a:spcAft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493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859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defTabSz="424830">
              <a:spcBef>
                <a:spcPct val="0"/>
              </a:spcBef>
              <a:defRPr/>
            </a:pPr>
            <a:r>
              <a:rPr lang="en-US" sz="1400" dirty="0"/>
              <a:t>Insert Text Here</a:t>
            </a:r>
          </a:p>
        </p:txBody>
      </p:sp>
      <p:sp>
        <p:nvSpPr>
          <p:cNvPr id="26" name="Google Shape;1182;g6b2a921a3a_2_763">
            <a:extLst>
              <a:ext uri="{FF2B5EF4-FFF2-40B4-BE49-F238E27FC236}">
                <a16:creationId xmlns:a16="http://schemas.microsoft.com/office/drawing/2014/main" id="{E60572BE-C353-9657-C6B7-E198FBD031DA}"/>
              </a:ext>
            </a:extLst>
          </p:cNvPr>
          <p:cNvSpPr txBox="1"/>
          <p:nvPr/>
        </p:nvSpPr>
        <p:spPr>
          <a:xfrm>
            <a:off x="549928" y="4741018"/>
            <a:ext cx="2569376" cy="919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70808" tIns="70808" rIns="70808" bIns="70808" anchor="ctr" anchorCtr="0">
            <a:noAutofit/>
          </a:bodyPr>
          <a:lstStyle/>
          <a:p>
            <a:pPr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ts val="1600"/>
              <a:defRPr/>
            </a:pPr>
            <a:r>
              <a:rPr lang="en-US" sz="1600" b="1" dirty="0">
                <a:solidFill>
                  <a:srgbClr val="FFFFFF"/>
                </a:solidFill>
              </a:rPr>
              <a:t>Title</a:t>
            </a:r>
            <a:endParaRPr lang="en-US" sz="1600" dirty="0"/>
          </a:p>
        </p:txBody>
      </p:sp>
      <p:sp>
        <p:nvSpPr>
          <p:cNvPr id="27" name="Content Placeholder 2~12">
            <a:extLst>
              <a:ext uri="{FF2B5EF4-FFF2-40B4-BE49-F238E27FC236}">
                <a16:creationId xmlns:a16="http://schemas.microsoft.com/office/drawing/2014/main" id="{B1A78B08-1C5C-1153-FA8A-140EA4CDFC4E}"/>
              </a:ext>
            </a:extLst>
          </p:cNvPr>
          <p:cNvSpPr txBox="1">
            <a:spLocks/>
          </p:cNvSpPr>
          <p:nvPr/>
        </p:nvSpPr>
        <p:spPr bwMode="auto">
          <a:xfrm>
            <a:off x="3237030" y="5092802"/>
            <a:ext cx="1856982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marL="342900" indent="-342900" algn="l" defTabSz="457200" rtl="0" eaLnBrk="0" fontAlgn="base" hangingPunct="0">
              <a:spcBef>
                <a:spcPct val="80000"/>
              </a:spcBef>
              <a:spcAft>
                <a:spcPct val="0"/>
              </a:spcAft>
              <a:buFont typeface="Arial" charset="0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06400" indent="-292100" algn="l" defTabSz="457200" rtl="0" eaLnBrk="0" fontAlgn="base" hangingPunct="0">
              <a:spcBef>
                <a:spcPct val="40000"/>
              </a:spcBef>
              <a:spcAft>
                <a:spcPct val="0"/>
              </a:spcAft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493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859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defTabSz="424830">
              <a:spcBef>
                <a:spcPct val="0"/>
              </a:spcBef>
              <a:defRPr/>
            </a:pPr>
            <a:r>
              <a:rPr lang="en-US" sz="1400" dirty="0"/>
              <a:t>Insert Text Here</a:t>
            </a:r>
          </a:p>
        </p:txBody>
      </p:sp>
      <p:sp>
        <p:nvSpPr>
          <p:cNvPr id="50" name="Content Placeholder 2~13">
            <a:extLst>
              <a:ext uri="{FF2B5EF4-FFF2-40B4-BE49-F238E27FC236}">
                <a16:creationId xmlns:a16="http://schemas.microsoft.com/office/drawing/2014/main" id="{285FF52F-8AB7-EF9E-1FFA-74357A8E6773}"/>
              </a:ext>
            </a:extLst>
          </p:cNvPr>
          <p:cNvSpPr txBox="1">
            <a:spLocks/>
          </p:cNvSpPr>
          <p:nvPr/>
        </p:nvSpPr>
        <p:spPr bwMode="auto">
          <a:xfrm>
            <a:off x="5383619" y="5092802"/>
            <a:ext cx="1856982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marL="342900" indent="-342900" algn="l" defTabSz="457200" rtl="0" eaLnBrk="0" fontAlgn="base" hangingPunct="0">
              <a:spcBef>
                <a:spcPct val="80000"/>
              </a:spcBef>
              <a:spcAft>
                <a:spcPct val="0"/>
              </a:spcAft>
              <a:buFont typeface="Arial" charset="0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06400" indent="-292100" algn="l" defTabSz="457200" rtl="0" eaLnBrk="0" fontAlgn="base" hangingPunct="0">
              <a:spcBef>
                <a:spcPct val="40000"/>
              </a:spcBef>
              <a:spcAft>
                <a:spcPct val="0"/>
              </a:spcAft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493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859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defTabSz="424830">
              <a:spcBef>
                <a:spcPct val="0"/>
              </a:spcBef>
              <a:defRPr/>
            </a:pPr>
            <a:r>
              <a:rPr lang="en-US" sz="1400" dirty="0"/>
              <a:t>Insert Text Here</a:t>
            </a:r>
          </a:p>
        </p:txBody>
      </p:sp>
      <p:sp>
        <p:nvSpPr>
          <p:cNvPr id="51" name="Content Placeholder 2~14">
            <a:extLst>
              <a:ext uri="{FF2B5EF4-FFF2-40B4-BE49-F238E27FC236}">
                <a16:creationId xmlns:a16="http://schemas.microsoft.com/office/drawing/2014/main" id="{F225C09D-5CBF-B132-C37F-7B858B444C34}"/>
              </a:ext>
            </a:extLst>
          </p:cNvPr>
          <p:cNvSpPr txBox="1">
            <a:spLocks/>
          </p:cNvSpPr>
          <p:nvPr/>
        </p:nvSpPr>
        <p:spPr bwMode="auto">
          <a:xfrm>
            <a:off x="7527718" y="5092802"/>
            <a:ext cx="1856982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marL="342900" indent="-342900" algn="l" defTabSz="457200" rtl="0" eaLnBrk="0" fontAlgn="base" hangingPunct="0">
              <a:spcBef>
                <a:spcPct val="80000"/>
              </a:spcBef>
              <a:spcAft>
                <a:spcPct val="0"/>
              </a:spcAft>
              <a:buFont typeface="Arial" charset="0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06400" indent="-292100" algn="l" defTabSz="457200" rtl="0" eaLnBrk="0" fontAlgn="base" hangingPunct="0">
              <a:spcBef>
                <a:spcPct val="40000"/>
              </a:spcBef>
              <a:spcAft>
                <a:spcPct val="0"/>
              </a:spcAft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493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859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defTabSz="424830">
              <a:spcBef>
                <a:spcPct val="0"/>
              </a:spcBef>
              <a:defRPr/>
            </a:pPr>
            <a:r>
              <a:rPr lang="en-US" sz="1400" dirty="0"/>
              <a:t>Insert Text Here</a:t>
            </a:r>
          </a:p>
        </p:txBody>
      </p:sp>
      <p:sp>
        <p:nvSpPr>
          <p:cNvPr id="52" name="Content Placeholder 2~15">
            <a:extLst>
              <a:ext uri="{FF2B5EF4-FFF2-40B4-BE49-F238E27FC236}">
                <a16:creationId xmlns:a16="http://schemas.microsoft.com/office/drawing/2014/main" id="{3484DF73-E2DB-61C3-121B-68324EE362D1}"/>
              </a:ext>
            </a:extLst>
          </p:cNvPr>
          <p:cNvSpPr txBox="1">
            <a:spLocks/>
          </p:cNvSpPr>
          <p:nvPr/>
        </p:nvSpPr>
        <p:spPr bwMode="auto">
          <a:xfrm>
            <a:off x="9671815" y="5092802"/>
            <a:ext cx="1856982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marL="342900" indent="-342900" algn="l" defTabSz="457200" rtl="0" eaLnBrk="0" fontAlgn="base" hangingPunct="0">
              <a:spcBef>
                <a:spcPct val="80000"/>
              </a:spcBef>
              <a:spcAft>
                <a:spcPct val="0"/>
              </a:spcAft>
              <a:buFont typeface="Arial" charset="0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06400" indent="-292100" algn="l" defTabSz="457200" rtl="0" eaLnBrk="0" fontAlgn="base" hangingPunct="0">
              <a:spcBef>
                <a:spcPct val="40000"/>
              </a:spcBef>
              <a:spcAft>
                <a:spcPct val="0"/>
              </a:spcAft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493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859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defTabSz="424830">
              <a:spcBef>
                <a:spcPct val="0"/>
              </a:spcBef>
              <a:defRPr/>
            </a:pPr>
            <a:r>
              <a:rPr lang="en-US" sz="1400" dirty="0"/>
              <a:t>Insert Text Here</a:t>
            </a:r>
          </a:p>
        </p:txBody>
      </p:sp>
      <p:sp>
        <p:nvSpPr>
          <p:cNvPr id="54" name="Google Shape;1185;g6b2a921a3a_2_763">
            <a:extLst>
              <a:ext uri="{FF2B5EF4-FFF2-40B4-BE49-F238E27FC236}">
                <a16:creationId xmlns:a16="http://schemas.microsoft.com/office/drawing/2014/main" id="{5D26E4A0-F6F4-6BCD-0EDF-8D0E411AFE83}"/>
              </a:ext>
            </a:extLst>
          </p:cNvPr>
          <p:cNvSpPr txBox="1"/>
          <p:nvPr/>
        </p:nvSpPr>
        <p:spPr>
          <a:xfrm>
            <a:off x="5383619" y="1021283"/>
            <a:ext cx="1856982" cy="2697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ts val="1600"/>
              <a:defRPr/>
            </a:pPr>
            <a:r>
              <a:rPr lang="en-US" b="1" dirty="0">
                <a:solidFill>
                  <a:schemeClr val="tx1">
                    <a:lumMod val="100000"/>
                  </a:schemeClr>
                </a:solidFill>
              </a:rPr>
              <a:t>Title</a:t>
            </a:r>
            <a:endParaRPr lang="en-US" dirty="0">
              <a:solidFill>
                <a:schemeClr val="tx1">
                  <a:lumMod val="100000"/>
                </a:schemeClr>
              </a:solidFill>
            </a:endParaRPr>
          </a:p>
        </p:txBody>
      </p:sp>
      <p:cxnSp>
        <p:nvCxnSpPr>
          <p:cNvPr id="55" name="Shape4_20220715_163331">
            <a:extLst>
              <a:ext uri="{FF2B5EF4-FFF2-40B4-BE49-F238E27FC236}">
                <a16:creationId xmlns:a16="http://schemas.microsoft.com/office/drawing/2014/main" id="{9D191223-0537-B7D6-285B-4CA9D2425005}"/>
              </a:ext>
            </a:extLst>
          </p:cNvPr>
          <p:cNvCxnSpPr/>
          <p:nvPr/>
        </p:nvCxnSpPr>
        <p:spPr>
          <a:xfrm>
            <a:off x="5383619" y="1360543"/>
            <a:ext cx="1856982" cy="0"/>
          </a:xfrm>
          <a:prstGeom prst="straightConnector1">
            <a:avLst/>
          </a:prstGeom>
          <a:noFill/>
          <a:ln w="9525" cap="flat" cmpd="sng">
            <a:solidFill>
              <a:srgbClr val="C6C6C6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56" name="Google Shape;1188;g6b2a921a3a_2_763">
            <a:extLst>
              <a:ext uri="{FF2B5EF4-FFF2-40B4-BE49-F238E27FC236}">
                <a16:creationId xmlns:a16="http://schemas.microsoft.com/office/drawing/2014/main" id="{B2428A90-A5C5-BC8D-6F81-3D18FCE578AC}"/>
              </a:ext>
            </a:extLst>
          </p:cNvPr>
          <p:cNvSpPr txBox="1"/>
          <p:nvPr/>
        </p:nvSpPr>
        <p:spPr>
          <a:xfrm>
            <a:off x="7530211" y="1021283"/>
            <a:ext cx="1856982" cy="2697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ts val="1600"/>
              <a:defRPr/>
            </a:pPr>
            <a:r>
              <a:rPr lang="en-US" b="1" dirty="0">
                <a:solidFill>
                  <a:schemeClr val="tx1">
                    <a:lumMod val="100000"/>
                  </a:schemeClr>
                </a:solidFill>
              </a:rPr>
              <a:t>Title</a:t>
            </a:r>
            <a:endParaRPr lang="en-US" dirty="0">
              <a:solidFill>
                <a:schemeClr val="tx1">
                  <a:lumMod val="100000"/>
                </a:schemeClr>
              </a:solidFill>
            </a:endParaRPr>
          </a:p>
        </p:txBody>
      </p:sp>
      <p:cxnSp>
        <p:nvCxnSpPr>
          <p:cNvPr id="57" name="Shape5_20220715_163331">
            <a:extLst>
              <a:ext uri="{FF2B5EF4-FFF2-40B4-BE49-F238E27FC236}">
                <a16:creationId xmlns:a16="http://schemas.microsoft.com/office/drawing/2014/main" id="{E60C0757-51C3-AD6A-3113-821000CF071D}"/>
              </a:ext>
            </a:extLst>
          </p:cNvPr>
          <p:cNvCxnSpPr/>
          <p:nvPr/>
        </p:nvCxnSpPr>
        <p:spPr>
          <a:xfrm>
            <a:off x="7530211" y="1360543"/>
            <a:ext cx="1856982" cy="0"/>
          </a:xfrm>
          <a:prstGeom prst="straightConnector1">
            <a:avLst/>
          </a:prstGeom>
          <a:noFill/>
          <a:ln w="9525" cap="flat" cmpd="sng">
            <a:solidFill>
              <a:srgbClr val="C6C6C6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58" name="Google Shape;1191;g6b2a921a3a_2_763">
            <a:extLst>
              <a:ext uri="{FF2B5EF4-FFF2-40B4-BE49-F238E27FC236}">
                <a16:creationId xmlns:a16="http://schemas.microsoft.com/office/drawing/2014/main" id="{328D1B96-76C8-882A-96AA-B13FE5AC5F69}"/>
              </a:ext>
            </a:extLst>
          </p:cNvPr>
          <p:cNvSpPr txBox="1"/>
          <p:nvPr/>
        </p:nvSpPr>
        <p:spPr>
          <a:xfrm>
            <a:off x="9676804" y="1021283"/>
            <a:ext cx="1856982" cy="2697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ts val="1600"/>
              <a:defRPr/>
            </a:pPr>
            <a:r>
              <a:rPr lang="en-US" b="1" dirty="0">
                <a:solidFill>
                  <a:schemeClr val="tx1">
                    <a:lumMod val="100000"/>
                  </a:schemeClr>
                </a:solidFill>
              </a:rPr>
              <a:t>Title</a:t>
            </a:r>
            <a:endParaRPr lang="en-US" dirty="0">
              <a:solidFill>
                <a:schemeClr val="tx1">
                  <a:lumMod val="100000"/>
                </a:schemeClr>
              </a:solidFill>
            </a:endParaRPr>
          </a:p>
        </p:txBody>
      </p:sp>
      <p:cxnSp>
        <p:nvCxnSpPr>
          <p:cNvPr id="59" name="Shape6_20220715_163331">
            <a:extLst>
              <a:ext uri="{FF2B5EF4-FFF2-40B4-BE49-F238E27FC236}">
                <a16:creationId xmlns:a16="http://schemas.microsoft.com/office/drawing/2014/main" id="{39EBCC5C-A5F8-3DB6-8C9E-C28A8BC6AE1B}"/>
              </a:ext>
            </a:extLst>
          </p:cNvPr>
          <p:cNvCxnSpPr/>
          <p:nvPr/>
        </p:nvCxnSpPr>
        <p:spPr>
          <a:xfrm>
            <a:off x="9676804" y="1360543"/>
            <a:ext cx="1856982" cy="0"/>
          </a:xfrm>
          <a:prstGeom prst="straightConnector1">
            <a:avLst/>
          </a:prstGeom>
          <a:noFill/>
          <a:ln w="9525" cap="flat" cmpd="sng">
            <a:solidFill>
              <a:srgbClr val="C6C6C6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60" name="Google Shape;1199;g6b2a921a3a_2_763">
            <a:extLst>
              <a:ext uri="{FF2B5EF4-FFF2-40B4-BE49-F238E27FC236}">
                <a16:creationId xmlns:a16="http://schemas.microsoft.com/office/drawing/2014/main" id="{8E9545D4-8979-6E30-F5F7-9F6A14F325B3}"/>
              </a:ext>
            </a:extLst>
          </p:cNvPr>
          <p:cNvSpPr txBox="1"/>
          <p:nvPr/>
        </p:nvSpPr>
        <p:spPr>
          <a:xfrm>
            <a:off x="3237030" y="1021283"/>
            <a:ext cx="1856982" cy="2697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ts val="1600"/>
              <a:defRPr/>
            </a:pPr>
            <a:r>
              <a:rPr lang="en-US" b="1" dirty="0">
                <a:solidFill>
                  <a:schemeClr val="tx1">
                    <a:lumMod val="100000"/>
                  </a:schemeClr>
                </a:solidFill>
              </a:rPr>
              <a:t>Title</a:t>
            </a:r>
            <a:endParaRPr lang="en-US" dirty="0">
              <a:solidFill>
                <a:schemeClr val="tx1">
                  <a:lumMod val="100000"/>
                </a:schemeClr>
              </a:solidFill>
            </a:endParaRPr>
          </a:p>
        </p:txBody>
      </p:sp>
      <p:cxnSp>
        <p:nvCxnSpPr>
          <p:cNvPr id="61" name="Shape7_20220715_163331">
            <a:extLst>
              <a:ext uri="{FF2B5EF4-FFF2-40B4-BE49-F238E27FC236}">
                <a16:creationId xmlns:a16="http://schemas.microsoft.com/office/drawing/2014/main" id="{F21B350C-F9A5-E1FD-AF22-55470611DF61}"/>
              </a:ext>
            </a:extLst>
          </p:cNvPr>
          <p:cNvCxnSpPr/>
          <p:nvPr/>
        </p:nvCxnSpPr>
        <p:spPr>
          <a:xfrm>
            <a:off x="3237030" y="1360543"/>
            <a:ext cx="1856982" cy="0"/>
          </a:xfrm>
          <a:prstGeom prst="straightConnector1">
            <a:avLst/>
          </a:prstGeom>
          <a:noFill/>
          <a:ln w="9525" cap="flat" cmpd="sng">
            <a:solidFill>
              <a:srgbClr val="C6C6C6"/>
            </a:solidFill>
            <a:prstDash val="solid"/>
            <a:round/>
            <a:headEnd type="none" w="sm" len="sm"/>
            <a:tailEnd type="none" w="sm" len="sm"/>
          </a:ln>
        </p:spPr>
      </p:cxnSp>
    </p:spTree>
    <p:extLst>
      <p:ext uri="{BB962C8B-B14F-4D97-AF65-F5344CB8AC3E}">
        <p14:creationId xmlns:p14="http://schemas.microsoft.com/office/powerpoint/2010/main" val="4122210180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Theme">
  <a:themeElements>
    <a:clrScheme name="Custom 116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FF3902"/>
      </a:accent1>
      <a:accent2>
        <a:srgbClr val="FF8007"/>
      </a:accent2>
      <a:accent3>
        <a:srgbClr val="FFB404"/>
      </a:accent3>
      <a:accent4>
        <a:srgbClr val="05BADD"/>
      </a:accent4>
      <a:accent5>
        <a:srgbClr val="2B4871"/>
      </a:accent5>
      <a:accent6>
        <a:srgbClr val="D9D9D9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438" row="5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D9F848E6-99A2-4036-BB67-591926DFA720}">
  <we:reference id="wa104381063" version="1.0.0.1" store="en-US" storeType="OMEX"/>
  <we:alternateReferences>
    <we:reference id="WA104381063" version="1.0.0.1" store="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9663</TotalTime>
  <Words>58</Words>
  <Application>Microsoft Office PowerPoint</Application>
  <PresentationFormat>Widescreen</PresentationFormat>
  <Paragraphs>26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Calibri</vt:lpstr>
      <vt:lpstr>Courier New</vt:lpstr>
      <vt:lpstr>Crimson Pro</vt:lpstr>
      <vt:lpstr>Wingdings</vt:lpstr>
      <vt:lpstr>Office Theme</vt:lpstr>
      <vt:lpstr>think-cell Slide</vt:lpstr>
      <vt:lpstr>Table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Analyst Academy LLC</dc:creator>
  <cp:keywords/>
  <dc:description/>
  <cp:lastModifiedBy>Diam Cabatay</cp:lastModifiedBy>
  <cp:revision>684</cp:revision>
  <dcterms:created xsi:type="dcterms:W3CDTF">2021-03-31T02:49:57Z</dcterms:created>
  <dcterms:modified xsi:type="dcterms:W3CDTF">2025-10-15T02:42:52Z</dcterms:modified>
  <cp:category/>
</cp:coreProperties>
</file>