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9" name="Shape 9"/>
        <p:cNvGrpSpPr/>
        <p:nvPr/>
      </p:nvGrpSpPr>
      <p:grpSpPr>
        <a:xfrm>
          <a:off x="0" y="0"/>
          <a:ext cx="0" cy="0"/>
          <a:chOff x="0" y="0"/>
          <a:chExt cx="0" cy="0"/>
        </a:xfrm>
      </p:grpSpPr>
      <p:sp>
        <p:nvSpPr>
          <p:cNvPr id="10" name="Google Shape;10;p2"/>
          <p:cNvSpPr txBox="1"/>
          <p:nvPr>
            <p:ph type="title"/>
          </p:nvPr>
        </p:nvSpPr>
        <p:spPr>
          <a:xfrm>
            <a:off x="4434050" y="2554850"/>
            <a:ext cx="5706900" cy="2627100"/>
          </a:xfrm>
          <a:prstGeom prst="rect">
            <a:avLst/>
          </a:prstGeom>
        </p:spPr>
        <p:txBody>
          <a:bodyPr anchorCtr="0" anchor="ctr" bIns="121900" lIns="121900" spcFirstLastPara="1" rIns="121900" wrap="square" tIns="121900">
            <a:noAutofit/>
          </a:bodyPr>
          <a:lstStyle>
            <a:lvl1pPr lvl="0" algn="r">
              <a:spcBef>
                <a:spcPts val="0"/>
              </a:spcBef>
              <a:spcAft>
                <a:spcPts val="0"/>
              </a:spcAft>
              <a:buSzPts val="4400"/>
              <a:buNone/>
              <a:defRPr sz="4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1" name="Google Shape;11;p2"/>
          <p:cNvSpPr txBox="1"/>
          <p:nvPr>
            <p:ph idx="1" type="subTitle"/>
          </p:nvPr>
        </p:nvSpPr>
        <p:spPr>
          <a:xfrm>
            <a:off x="4434000" y="5181900"/>
            <a:ext cx="5706900" cy="717900"/>
          </a:xfrm>
          <a:prstGeom prst="rect">
            <a:avLst/>
          </a:prstGeom>
        </p:spPr>
        <p:txBody>
          <a:bodyPr anchorCtr="0" anchor="t" bIns="121900" lIns="121900" spcFirstLastPara="1" rIns="121900" wrap="square" tIns="121900">
            <a:noAutofit/>
          </a:bodyPr>
          <a:lstStyle>
            <a:lvl1pPr lvl="0" algn="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sp>
        <p:nvSpPr>
          <p:cNvPr id="12" name="Google Shape;12;p2"/>
          <p:cNvSpPr/>
          <p:nvPr/>
        </p:nvSpPr>
        <p:spPr>
          <a:xfrm>
            <a:off x="4213400" y="5984075"/>
            <a:ext cx="6222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0717625" y="6426350"/>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0717625" y="5990975"/>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0717625" y="5018375"/>
            <a:ext cx="1474500" cy="9726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0717625" y="1739000"/>
            <a:ext cx="1474500" cy="3279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 name="Google Shape;17;p2"/>
          <p:cNvSpPr/>
          <p:nvPr/>
        </p:nvSpPr>
        <p:spPr>
          <a:xfrm>
            <a:off x="10717625" y="496075"/>
            <a:ext cx="1474500" cy="126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0717625" y="-3650"/>
            <a:ext cx="1474500" cy="499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369850" y="1744625"/>
            <a:ext cx="61056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0435575" y="1751500"/>
            <a:ext cx="420300" cy="3279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0140950" y="-10625"/>
            <a:ext cx="714900" cy="175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8" y="424750"/>
            <a:ext cx="1105800" cy="1320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8" y="1744703"/>
            <a:ext cx="11058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 name="Google Shape;25;p2"/>
          <p:cNvSpPr/>
          <p:nvPr/>
        </p:nvSpPr>
        <p:spPr>
          <a:xfrm>
            <a:off x="48" y="2180080"/>
            <a:ext cx="1105800" cy="28437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5400000">
            <a:off x="1270152" y="3741350"/>
            <a:ext cx="1415100" cy="39552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5400000">
            <a:off x="844067" y="5582387"/>
            <a:ext cx="420900" cy="2109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105850" y="424675"/>
            <a:ext cx="2843700" cy="132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109350" y="-10625"/>
            <a:ext cx="1835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105850" y="1744625"/>
            <a:ext cx="28437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105851" y="2180000"/>
            <a:ext cx="2843700" cy="28437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109351" y="6419375"/>
            <a:ext cx="18354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9447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054054" y="-10625"/>
            <a:ext cx="4370100" cy="175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949550" y="424550"/>
            <a:ext cx="2109300" cy="1320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6" name="Google Shape;36;p2"/>
          <p:cNvSpPr/>
          <p:nvPr/>
        </p:nvSpPr>
        <p:spPr>
          <a:xfrm>
            <a:off x="3947238" y="1744700"/>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947238" y="2180000"/>
            <a:ext cx="420300" cy="28437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947238" y="5011400"/>
            <a:ext cx="420300" cy="14151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9" name="Google Shape;39;p2"/>
          <p:cNvSpPr/>
          <p:nvPr/>
        </p:nvSpPr>
        <p:spPr>
          <a:xfrm>
            <a:off x="3947238" y="6419375"/>
            <a:ext cx="4203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0429800" y="5018338"/>
            <a:ext cx="420300" cy="9726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 name="Google Shape;41;p2"/>
          <p:cNvSpPr/>
          <p:nvPr/>
        </p:nvSpPr>
        <p:spPr>
          <a:xfrm>
            <a:off x="10429788" y="59910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125352" y="6419350"/>
            <a:ext cx="42990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4370051" y="6419350"/>
            <a:ext cx="1755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0435550" y="64263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txBox="1"/>
          <p:nvPr/>
        </p:nvSpPr>
        <p:spPr>
          <a:xfrm rot="5400000">
            <a:off x="-679350" y="5741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93" name="Shape 193"/>
        <p:cNvGrpSpPr/>
        <p:nvPr/>
      </p:nvGrpSpPr>
      <p:grpSpPr>
        <a:xfrm>
          <a:off x="0" y="0"/>
          <a:ext cx="0" cy="0"/>
          <a:chOff x="0" y="0"/>
          <a:chExt cx="0" cy="0"/>
        </a:xfrm>
      </p:grpSpPr>
      <p:sp>
        <p:nvSpPr>
          <p:cNvPr id="194" name="Google Shape;194;p11"/>
          <p:cNvSpPr/>
          <p:nvPr/>
        </p:nvSpPr>
        <p:spPr>
          <a:xfrm>
            <a:off x="2431525" y="431100"/>
            <a:ext cx="420300" cy="5995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1373557" y="4427450"/>
            <a:ext cx="1057800" cy="199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422600" y="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12" y="75"/>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0" y="435375"/>
            <a:ext cx="420300" cy="4009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0" y="4427439"/>
            <a:ext cx="420300" cy="199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1" name="Google Shape;201;p11"/>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2" name="Google Shape;202;p11"/>
          <p:cNvSpPr/>
          <p:nvPr/>
        </p:nvSpPr>
        <p:spPr>
          <a:xfrm>
            <a:off x="5943225" y="6422700"/>
            <a:ext cx="58227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11771700" y="5987411"/>
            <a:ext cx="420300" cy="8706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420300" y="6422700"/>
            <a:ext cx="5523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419722" y="435375"/>
            <a:ext cx="2011800" cy="39921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416800" y="4427550"/>
            <a:ext cx="1416000" cy="199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418564" y="4427550"/>
            <a:ext cx="1416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rot="5400000">
            <a:off x="8547375" y="3211496"/>
            <a:ext cx="59961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rot="5400000">
            <a:off x="8516825" y="4031400"/>
            <a:ext cx="4301100" cy="13191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rot="5400000">
            <a:off x="9613252" y="830548"/>
            <a:ext cx="2109300" cy="1320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txBox="1"/>
          <p:nvPr>
            <p:ph type="title"/>
          </p:nvPr>
        </p:nvSpPr>
        <p:spPr>
          <a:xfrm>
            <a:off x="3025313" y="1630950"/>
            <a:ext cx="68091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13" name="Google Shape;213;p11"/>
          <p:cNvSpPr txBox="1"/>
          <p:nvPr>
            <p:ph idx="1" type="body"/>
          </p:nvPr>
        </p:nvSpPr>
        <p:spPr>
          <a:xfrm>
            <a:off x="3072680" y="4813250"/>
            <a:ext cx="6694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14" name="Google Shape;214;p11"/>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15" name="Shape 215"/>
        <p:cNvGrpSpPr/>
        <p:nvPr/>
      </p:nvGrpSpPr>
      <p:grpSpPr>
        <a:xfrm>
          <a:off x="0" y="0"/>
          <a:ext cx="0" cy="0"/>
          <a:chOff x="0" y="0"/>
          <a:chExt cx="0" cy="0"/>
        </a:xfrm>
      </p:grpSpPr>
      <p:sp>
        <p:nvSpPr>
          <p:cNvPr id="216" name="Google Shape;216;p12"/>
          <p:cNvSpPr/>
          <p:nvPr/>
        </p:nvSpPr>
        <p:spPr>
          <a:xfrm>
            <a:off x="416800" y="435375"/>
            <a:ext cx="3992100" cy="3376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
          <p:cNvSpPr/>
          <p:nvPr/>
        </p:nvSpPr>
        <p:spPr>
          <a:xfrm>
            <a:off x="2315450" y="5120507"/>
            <a:ext cx="2099100" cy="1302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p:nvPr/>
        </p:nvSpPr>
        <p:spPr>
          <a:xfrm>
            <a:off x="422600" y="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2"/>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p:nvPr/>
        </p:nvSpPr>
        <p:spPr>
          <a:xfrm>
            <a:off x="422600" y="3811850"/>
            <a:ext cx="3992100" cy="1302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p:nvPr/>
        </p:nvSpPr>
        <p:spPr>
          <a:xfrm>
            <a:off x="416800" y="5120572"/>
            <a:ext cx="2809800" cy="1302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
          <p:cNvSpPr txBox="1"/>
          <p:nvPr>
            <p:ph idx="1" type="subTitle"/>
          </p:nvPr>
        </p:nvSpPr>
        <p:spPr>
          <a:xfrm>
            <a:off x="5056205" y="1155775"/>
            <a:ext cx="5905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1800"/>
              <a:buNone/>
              <a:defRPr b="1" sz="1800">
                <a:solidFill>
                  <a:schemeClr val="accent1"/>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0" name="Google Shape;230;p12"/>
          <p:cNvSpPr txBox="1"/>
          <p:nvPr>
            <p:ph idx="2" type="subTitle"/>
          </p:nvPr>
        </p:nvSpPr>
        <p:spPr>
          <a:xfrm>
            <a:off x="5056205" y="2760668"/>
            <a:ext cx="5905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1800"/>
              <a:buNone/>
              <a:defRPr b="1" sz="1800">
                <a:solidFill>
                  <a:schemeClr val="accent2"/>
                </a:solidFill>
              </a:defRPr>
            </a:lvl1pPr>
            <a:lvl2pPr lvl="1" rtl="0">
              <a:spcBef>
                <a:spcPts val="2100"/>
              </a:spcBef>
              <a:spcAft>
                <a:spcPts val="0"/>
              </a:spcAft>
              <a:buClr>
                <a:schemeClr val="accent2"/>
              </a:buClr>
              <a:buSzPts val="1800"/>
              <a:buNone/>
              <a:defRPr b="1" sz="1800">
                <a:solidFill>
                  <a:schemeClr val="accent2"/>
                </a:solidFill>
              </a:defRPr>
            </a:lvl2pPr>
            <a:lvl3pPr lvl="2" rtl="0">
              <a:spcBef>
                <a:spcPts val="2100"/>
              </a:spcBef>
              <a:spcAft>
                <a:spcPts val="0"/>
              </a:spcAft>
              <a:buClr>
                <a:schemeClr val="accent2"/>
              </a:buClr>
              <a:buSzPts val="1800"/>
              <a:buNone/>
              <a:defRPr b="1" sz="1800">
                <a:solidFill>
                  <a:schemeClr val="accent2"/>
                </a:solidFill>
              </a:defRPr>
            </a:lvl3pPr>
            <a:lvl4pPr lvl="3" rtl="0">
              <a:spcBef>
                <a:spcPts val="2100"/>
              </a:spcBef>
              <a:spcAft>
                <a:spcPts val="0"/>
              </a:spcAft>
              <a:buClr>
                <a:schemeClr val="accent2"/>
              </a:buClr>
              <a:buSzPts val="1800"/>
              <a:buNone/>
              <a:defRPr b="1" sz="1800">
                <a:solidFill>
                  <a:schemeClr val="accent2"/>
                </a:solidFill>
              </a:defRPr>
            </a:lvl4pPr>
            <a:lvl5pPr lvl="4" rtl="0">
              <a:spcBef>
                <a:spcPts val="2100"/>
              </a:spcBef>
              <a:spcAft>
                <a:spcPts val="0"/>
              </a:spcAft>
              <a:buClr>
                <a:schemeClr val="accent2"/>
              </a:buClr>
              <a:buSzPts val="1800"/>
              <a:buNone/>
              <a:defRPr b="1" sz="1800">
                <a:solidFill>
                  <a:schemeClr val="accent2"/>
                </a:solidFill>
              </a:defRPr>
            </a:lvl5pPr>
            <a:lvl6pPr lvl="5" rtl="0">
              <a:spcBef>
                <a:spcPts val="2100"/>
              </a:spcBef>
              <a:spcAft>
                <a:spcPts val="0"/>
              </a:spcAft>
              <a:buClr>
                <a:schemeClr val="accent2"/>
              </a:buClr>
              <a:buSzPts val="1800"/>
              <a:buNone/>
              <a:defRPr b="1" sz="1800">
                <a:solidFill>
                  <a:schemeClr val="accent2"/>
                </a:solidFill>
              </a:defRPr>
            </a:lvl6pPr>
            <a:lvl7pPr lvl="6" rtl="0">
              <a:spcBef>
                <a:spcPts val="2100"/>
              </a:spcBef>
              <a:spcAft>
                <a:spcPts val="0"/>
              </a:spcAft>
              <a:buClr>
                <a:schemeClr val="accent2"/>
              </a:buClr>
              <a:buSzPts val="1800"/>
              <a:buNone/>
              <a:defRPr b="1" sz="1800">
                <a:solidFill>
                  <a:schemeClr val="accent2"/>
                </a:solidFill>
              </a:defRPr>
            </a:lvl7pPr>
            <a:lvl8pPr lvl="7" rtl="0">
              <a:spcBef>
                <a:spcPts val="2100"/>
              </a:spcBef>
              <a:spcAft>
                <a:spcPts val="0"/>
              </a:spcAft>
              <a:buClr>
                <a:schemeClr val="accent2"/>
              </a:buClr>
              <a:buSzPts val="1800"/>
              <a:buNone/>
              <a:defRPr b="1" sz="1800">
                <a:solidFill>
                  <a:schemeClr val="accent2"/>
                </a:solidFill>
              </a:defRPr>
            </a:lvl8pPr>
            <a:lvl9pPr lvl="8" rtl="0">
              <a:spcBef>
                <a:spcPts val="2100"/>
              </a:spcBef>
              <a:spcAft>
                <a:spcPts val="2100"/>
              </a:spcAft>
              <a:buClr>
                <a:schemeClr val="accent2"/>
              </a:buClr>
              <a:buSzPts val="1800"/>
              <a:buNone/>
              <a:defRPr b="1" sz="1800">
                <a:solidFill>
                  <a:schemeClr val="accent2"/>
                </a:solidFill>
              </a:defRPr>
            </a:lvl9pPr>
          </a:lstStyle>
          <a:p/>
        </p:txBody>
      </p:sp>
      <p:sp>
        <p:nvSpPr>
          <p:cNvPr id="231" name="Google Shape;231;p12"/>
          <p:cNvSpPr txBox="1"/>
          <p:nvPr>
            <p:ph idx="3" type="subTitle"/>
          </p:nvPr>
        </p:nvSpPr>
        <p:spPr>
          <a:xfrm>
            <a:off x="5056205" y="4365562"/>
            <a:ext cx="5905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3"/>
              </a:buClr>
              <a:buSzPts val="1800"/>
              <a:buNone/>
              <a:defRPr b="1" sz="1800">
                <a:solidFill>
                  <a:schemeClr val="accent3"/>
                </a:solidFill>
              </a:defRPr>
            </a:lvl1pPr>
            <a:lvl2pPr lvl="1" rtl="0">
              <a:spcBef>
                <a:spcPts val="2100"/>
              </a:spcBef>
              <a:spcAft>
                <a:spcPts val="0"/>
              </a:spcAft>
              <a:buClr>
                <a:schemeClr val="accent3"/>
              </a:buClr>
              <a:buSzPts val="1800"/>
              <a:buNone/>
              <a:defRPr b="1" sz="1800">
                <a:solidFill>
                  <a:schemeClr val="accent3"/>
                </a:solidFill>
              </a:defRPr>
            </a:lvl2pPr>
            <a:lvl3pPr lvl="2" rtl="0">
              <a:spcBef>
                <a:spcPts val="2100"/>
              </a:spcBef>
              <a:spcAft>
                <a:spcPts val="0"/>
              </a:spcAft>
              <a:buClr>
                <a:schemeClr val="accent3"/>
              </a:buClr>
              <a:buSzPts val="1800"/>
              <a:buNone/>
              <a:defRPr b="1" sz="1800">
                <a:solidFill>
                  <a:schemeClr val="accent3"/>
                </a:solidFill>
              </a:defRPr>
            </a:lvl3pPr>
            <a:lvl4pPr lvl="3" rtl="0">
              <a:spcBef>
                <a:spcPts val="2100"/>
              </a:spcBef>
              <a:spcAft>
                <a:spcPts val="0"/>
              </a:spcAft>
              <a:buClr>
                <a:schemeClr val="accent3"/>
              </a:buClr>
              <a:buSzPts val="1800"/>
              <a:buNone/>
              <a:defRPr b="1" sz="1800">
                <a:solidFill>
                  <a:schemeClr val="accent3"/>
                </a:solidFill>
              </a:defRPr>
            </a:lvl4pPr>
            <a:lvl5pPr lvl="4" rtl="0">
              <a:spcBef>
                <a:spcPts val="2100"/>
              </a:spcBef>
              <a:spcAft>
                <a:spcPts val="0"/>
              </a:spcAft>
              <a:buClr>
                <a:schemeClr val="accent3"/>
              </a:buClr>
              <a:buSzPts val="1800"/>
              <a:buNone/>
              <a:defRPr b="1" sz="1800">
                <a:solidFill>
                  <a:schemeClr val="accent3"/>
                </a:solidFill>
              </a:defRPr>
            </a:lvl5pPr>
            <a:lvl6pPr lvl="5" rtl="0">
              <a:spcBef>
                <a:spcPts val="2100"/>
              </a:spcBef>
              <a:spcAft>
                <a:spcPts val="0"/>
              </a:spcAft>
              <a:buClr>
                <a:schemeClr val="accent3"/>
              </a:buClr>
              <a:buSzPts val="1800"/>
              <a:buNone/>
              <a:defRPr b="1" sz="1800">
                <a:solidFill>
                  <a:schemeClr val="accent3"/>
                </a:solidFill>
              </a:defRPr>
            </a:lvl6pPr>
            <a:lvl7pPr lvl="6" rtl="0">
              <a:spcBef>
                <a:spcPts val="2100"/>
              </a:spcBef>
              <a:spcAft>
                <a:spcPts val="0"/>
              </a:spcAft>
              <a:buClr>
                <a:schemeClr val="accent3"/>
              </a:buClr>
              <a:buSzPts val="1800"/>
              <a:buNone/>
              <a:defRPr b="1" sz="1800">
                <a:solidFill>
                  <a:schemeClr val="accent3"/>
                </a:solidFill>
              </a:defRPr>
            </a:lvl7pPr>
            <a:lvl8pPr lvl="7" rtl="0">
              <a:spcBef>
                <a:spcPts val="2100"/>
              </a:spcBef>
              <a:spcAft>
                <a:spcPts val="0"/>
              </a:spcAft>
              <a:buClr>
                <a:schemeClr val="accent3"/>
              </a:buClr>
              <a:buSzPts val="1800"/>
              <a:buNone/>
              <a:defRPr b="1" sz="1800">
                <a:solidFill>
                  <a:schemeClr val="accent3"/>
                </a:solidFill>
              </a:defRPr>
            </a:lvl8pPr>
            <a:lvl9pPr lvl="8" rtl="0">
              <a:spcBef>
                <a:spcPts val="2100"/>
              </a:spcBef>
              <a:spcAft>
                <a:spcPts val="2100"/>
              </a:spcAft>
              <a:buClr>
                <a:schemeClr val="accent3"/>
              </a:buClr>
              <a:buSzPts val="1800"/>
              <a:buNone/>
              <a:defRPr b="1" sz="1800">
                <a:solidFill>
                  <a:schemeClr val="accent3"/>
                </a:solidFill>
              </a:defRPr>
            </a:lvl9pPr>
          </a:lstStyle>
          <a:p/>
        </p:txBody>
      </p:sp>
      <p:sp>
        <p:nvSpPr>
          <p:cNvPr id="232" name="Google Shape;232;p12"/>
          <p:cNvSpPr txBox="1"/>
          <p:nvPr>
            <p:ph type="title"/>
          </p:nvPr>
        </p:nvSpPr>
        <p:spPr>
          <a:xfrm>
            <a:off x="737450" y="932125"/>
            <a:ext cx="3362400" cy="23829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3" name="Google Shape;233;p12"/>
          <p:cNvSpPr txBox="1"/>
          <p:nvPr>
            <p:ph idx="4" type="body"/>
          </p:nvPr>
        </p:nvSpPr>
        <p:spPr>
          <a:xfrm>
            <a:off x="5056200" y="1593725"/>
            <a:ext cx="59055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4" name="Google Shape;234;p12"/>
          <p:cNvSpPr txBox="1"/>
          <p:nvPr>
            <p:ph idx="5" type="body"/>
          </p:nvPr>
        </p:nvSpPr>
        <p:spPr>
          <a:xfrm>
            <a:off x="5056200" y="3187188"/>
            <a:ext cx="59055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5" name="Google Shape;235;p12"/>
          <p:cNvSpPr txBox="1"/>
          <p:nvPr>
            <p:ph idx="6" type="body"/>
          </p:nvPr>
        </p:nvSpPr>
        <p:spPr>
          <a:xfrm>
            <a:off x="5056200" y="4778850"/>
            <a:ext cx="59064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6" name="Google Shape;236;p12"/>
          <p:cNvSpPr/>
          <p:nvPr/>
        </p:nvSpPr>
        <p:spPr>
          <a:xfrm>
            <a:off x="11763075" y="4426776"/>
            <a:ext cx="420300" cy="15606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9" name="Shape 239"/>
        <p:cNvGrpSpPr/>
        <p:nvPr/>
      </p:nvGrpSpPr>
      <p:grpSpPr>
        <a:xfrm>
          <a:off x="0" y="0"/>
          <a:ext cx="0" cy="0"/>
          <a:chOff x="0" y="0"/>
          <a:chExt cx="0" cy="0"/>
        </a:xfrm>
      </p:grpSpPr>
      <p:sp>
        <p:nvSpPr>
          <p:cNvPr id="240" name="Google Shape;240;p13"/>
          <p:cNvSpPr/>
          <p:nvPr/>
        </p:nvSpPr>
        <p:spPr>
          <a:xfrm flipH="1">
            <a:off x="358362" y="75"/>
            <a:ext cx="30975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flipH="1">
            <a:off x="3217312"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flipH="1">
            <a:off x="2837"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flipH="1">
            <a:off x="11771700"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flipH="1">
            <a:off x="11771687"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flipH="1">
            <a:off x="11771687"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flipH="1">
            <a:off x="8612"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7" name="Google Shape;247;p13"/>
          <p:cNvSpPr/>
          <p:nvPr/>
        </p:nvSpPr>
        <p:spPr>
          <a:xfrm flipH="1">
            <a:off x="5750"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flipH="1">
            <a:off x="-12"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flipH="1">
            <a:off x="11618083"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flipH="1">
            <a:off x="5751887"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52" name="Google Shape;252;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253" name="Google Shape;253;p13"/>
          <p:cNvSpPr/>
          <p:nvPr/>
        </p:nvSpPr>
        <p:spPr>
          <a:xfrm flipH="1">
            <a:off x="425875" y="6422700"/>
            <a:ext cx="59475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txBox="1"/>
          <p:nvPr/>
        </p:nvSpPr>
        <p:spPr>
          <a:xfrm rot="5400000">
            <a:off x="-679350" y="52841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55" name="Shape 255"/>
        <p:cNvGrpSpPr/>
        <p:nvPr/>
      </p:nvGrpSpPr>
      <p:grpSpPr>
        <a:xfrm>
          <a:off x="0" y="0"/>
          <a:ext cx="0" cy="0"/>
          <a:chOff x="0" y="0"/>
          <a:chExt cx="0" cy="0"/>
        </a:xfrm>
      </p:grpSpPr>
      <p:sp>
        <p:nvSpPr>
          <p:cNvPr id="256" name="Google Shape;256;p14"/>
          <p:cNvSpPr/>
          <p:nvPr/>
        </p:nvSpPr>
        <p:spPr>
          <a:xfrm>
            <a:off x="8736125"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339775"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63" name="Google Shape;263;p14"/>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269" name="Google Shape;269;p14"/>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70" name="Shape 270"/>
        <p:cNvGrpSpPr/>
        <p:nvPr/>
      </p:nvGrpSpPr>
      <p:grpSpPr>
        <a:xfrm>
          <a:off x="0" y="0"/>
          <a:ext cx="0" cy="0"/>
          <a:chOff x="0" y="0"/>
          <a:chExt cx="0" cy="0"/>
        </a:xfrm>
      </p:grpSpPr>
      <p:sp>
        <p:nvSpPr>
          <p:cNvPr id="271" name="Google Shape;271;p15"/>
          <p:cNvSpPr txBox="1"/>
          <p:nvPr>
            <p:ph hasCustomPrompt="1" type="title"/>
          </p:nvPr>
        </p:nvSpPr>
        <p:spPr>
          <a:xfrm>
            <a:off x="1712438" y="22230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1"/>
              </a:buClr>
              <a:buSzPts val="7000"/>
              <a:buNone/>
              <a:defRPr sz="7000">
                <a:solidFill>
                  <a:schemeClr val="accent1"/>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72" name="Google Shape;272;p15"/>
          <p:cNvSpPr txBox="1"/>
          <p:nvPr>
            <p:ph idx="2" type="title"/>
          </p:nvPr>
        </p:nvSpPr>
        <p:spPr>
          <a:xfrm>
            <a:off x="923975" y="898175"/>
            <a:ext cx="10325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73" name="Google Shape;273;p15"/>
          <p:cNvSpPr txBox="1"/>
          <p:nvPr>
            <p:ph hasCustomPrompt="1" idx="3" type="title"/>
          </p:nvPr>
        </p:nvSpPr>
        <p:spPr>
          <a:xfrm>
            <a:off x="17124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2"/>
              </a:buClr>
              <a:buSzPts val="7000"/>
              <a:buNone/>
              <a:defRPr sz="7000">
                <a:solidFill>
                  <a:schemeClr val="accent2"/>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74" name="Google Shape;274;p15"/>
          <p:cNvSpPr txBox="1"/>
          <p:nvPr>
            <p:ph hasCustomPrompt="1" idx="4" type="title"/>
          </p:nvPr>
        </p:nvSpPr>
        <p:spPr>
          <a:xfrm>
            <a:off x="1712438" y="49427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Clr>
                <a:schemeClr val="accent3"/>
              </a:buClr>
              <a:buSzPts val="7000"/>
              <a:buNone/>
              <a:defRPr sz="7000">
                <a:solidFill>
                  <a:schemeClr val="accent3"/>
                </a:solidFill>
              </a:defRPr>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75" name="Google Shape;275;p15"/>
          <p:cNvSpPr txBox="1"/>
          <p:nvPr>
            <p:ph idx="1" type="body"/>
          </p:nvPr>
        </p:nvSpPr>
        <p:spPr>
          <a:xfrm>
            <a:off x="5279300" y="5095125"/>
            <a:ext cx="5448600" cy="925200"/>
          </a:xfrm>
          <a:prstGeom prst="rect">
            <a:avLst/>
          </a:prstGeom>
        </p:spPr>
        <p:txBody>
          <a:bodyPr anchorCtr="0" anchor="b" bIns="121900" lIns="121900" spcFirstLastPara="1" rIns="121900" wrap="square" tIns="121900">
            <a:noAutofit/>
          </a:bodyPr>
          <a:lstStyle>
            <a:lvl1pPr indent="-355600" lvl="0" marL="457200">
              <a:lnSpc>
                <a:spcPct val="100000"/>
              </a:lnSpc>
              <a:spcBef>
                <a:spcPts val="0"/>
              </a:spcBef>
              <a:spcAft>
                <a:spcPts val="0"/>
              </a:spcAft>
              <a:buSzPts val="2000"/>
              <a:buChar char="●"/>
              <a:defRPr sz="2000"/>
            </a:lvl1pPr>
            <a:lvl2pPr indent="-355600" lvl="1" marL="914400">
              <a:lnSpc>
                <a:spcPct val="100000"/>
              </a:lnSpc>
              <a:spcBef>
                <a:spcPts val="0"/>
              </a:spcBef>
              <a:spcAft>
                <a:spcPts val="0"/>
              </a:spcAft>
              <a:buSzPts val="2000"/>
              <a:buChar char="○"/>
              <a:defRPr sz="2000"/>
            </a:lvl2pPr>
            <a:lvl3pPr indent="-355600" lvl="2" marL="1371600">
              <a:lnSpc>
                <a:spcPct val="100000"/>
              </a:lnSpc>
              <a:spcBef>
                <a:spcPts val="0"/>
              </a:spcBef>
              <a:spcAft>
                <a:spcPts val="0"/>
              </a:spcAft>
              <a:buSzPts val="2000"/>
              <a:buChar char="■"/>
              <a:defRPr sz="2000"/>
            </a:lvl3pPr>
            <a:lvl4pPr indent="-355600" lvl="3" marL="1828800">
              <a:lnSpc>
                <a:spcPct val="100000"/>
              </a:lnSpc>
              <a:spcBef>
                <a:spcPts val="0"/>
              </a:spcBef>
              <a:spcAft>
                <a:spcPts val="0"/>
              </a:spcAft>
              <a:buSzPts val="2000"/>
              <a:buChar char="●"/>
              <a:defRPr sz="2000"/>
            </a:lvl4pPr>
            <a:lvl5pPr indent="-355600" lvl="4" marL="2286000">
              <a:lnSpc>
                <a:spcPct val="100000"/>
              </a:lnSpc>
              <a:spcBef>
                <a:spcPts val="0"/>
              </a:spcBef>
              <a:spcAft>
                <a:spcPts val="0"/>
              </a:spcAft>
              <a:buSzPts val="2000"/>
              <a:buChar char="○"/>
              <a:defRPr sz="2000"/>
            </a:lvl5pPr>
            <a:lvl6pPr indent="-355600" lvl="5" marL="2743200">
              <a:lnSpc>
                <a:spcPct val="100000"/>
              </a:lnSpc>
              <a:spcBef>
                <a:spcPts val="0"/>
              </a:spcBef>
              <a:spcAft>
                <a:spcPts val="0"/>
              </a:spcAft>
              <a:buSzPts val="2000"/>
              <a:buChar char="■"/>
              <a:defRPr sz="2000"/>
            </a:lvl6pPr>
            <a:lvl7pPr indent="-355600" lvl="6" marL="3200400">
              <a:lnSpc>
                <a:spcPct val="100000"/>
              </a:lnSpc>
              <a:spcBef>
                <a:spcPts val="0"/>
              </a:spcBef>
              <a:spcAft>
                <a:spcPts val="0"/>
              </a:spcAft>
              <a:buSzPts val="2000"/>
              <a:buChar char="●"/>
              <a:defRPr sz="2000"/>
            </a:lvl7pPr>
            <a:lvl8pPr indent="-355600" lvl="7" marL="3657600">
              <a:lnSpc>
                <a:spcPct val="100000"/>
              </a:lnSpc>
              <a:spcBef>
                <a:spcPts val="0"/>
              </a:spcBef>
              <a:spcAft>
                <a:spcPts val="0"/>
              </a:spcAft>
              <a:buSzPts val="2000"/>
              <a:buChar char="○"/>
              <a:defRPr sz="2000"/>
            </a:lvl8pPr>
            <a:lvl9pPr indent="-355600" lvl="8" marL="4114800">
              <a:lnSpc>
                <a:spcPct val="100000"/>
              </a:lnSpc>
              <a:spcBef>
                <a:spcPts val="0"/>
              </a:spcBef>
              <a:spcAft>
                <a:spcPts val="0"/>
              </a:spcAft>
              <a:buSzPts val="2000"/>
              <a:buChar char="■"/>
              <a:defRPr sz="2000"/>
            </a:lvl9pPr>
          </a:lstStyle>
          <a:p/>
        </p:txBody>
      </p:sp>
      <p:sp>
        <p:nvSpPr>
          <p:cNvPr id="276" name="Google Shape;276;p15"/>
          <p:cNvSpPr txBox="1"/>
          <p:nvPr>
            <p:ph idx="5" type="body"/>
          </p:nvPr>
        </p:nvSpPr>
        <p:spPr>
          <a:xfrm>
            <a:off x="5279300" y="3657625"/>
            <a:ext cx="5448600" cy="925200"/>
          </a:xfrm>
          <a:prstGeom prst="rect">
            <a:avLst/>
          </a:prstGeom>
        </p:spPr>
        <p:txBody>
          <a:bodyPr anchorCtr="0" anchor="b" bIns="121900" lIns="121900" spcFirstLastPara="1" rIns="121900" wrap="square" tIns="121900">
            <a:noAutofit/>
          </a:bodyPr>
          <a:lstStyle>
            <a:lvl1pPr indent="-355600" lvl="0" marL="457200" rtl="0">
              <a:lnSpc>
                <a:spcPct val="100000"/>
              </a:lnSpc>
              <a:spcBef>
                <a:spcPts val="0"/>
              </a:spcBef>
              <a:spcAft>
                <a:spcPts val="0"/>
              </a:spcAft>
              <a:buSzPts val="2000"/>
              <a:buChar char="●"/>
              <a:defRPr sz="2000"/>
            </a:lvl1pPr>
            <a:lvl2pPr indent="-355600" lvl="1" marL="914400" rtl="0">
              <a:lnSpc>
                <a:spcPct val="100000"/>
              </a:lnSpc>
              <a:spcBef>
                <a:spcPts val="0"/>
              </a:spcBef>
              <a:spcAft>
                <a:spcPts val="0"/>
              </a:spcAft>
              <a:buSzPts val="2000"/>
              <a:buChar char="○"/>
              <a:defRPr sz="2000"/>
            </a:lvl2pPr>
            <a:lvl3pPr indent="-355600" lvl="2" marL="1371600" rtl="0">
              <a:lnSpc>
                <a:spcPct val="100000"/>
              </a:lnSpc>
              <a:spcBef>
                <a:spcPts val="0"/>
              </a:spcBef>
              <a:spcAft>
                <a:spcPts val="0"/>
              </a:spcAft>
              <a:buSzPts val="2000"/>
              <a:buChar char="■"/>
              <a:defRPr sz="2000"/>
            </a:lvl3pPr>
            <a:lvl4pPr indent="-355600" lvl="3" marL="1828800" rtl="0">
              <a:lnSpc>
                <a:spcPct val="100000"/>
              </a:lnSpc>
              <a:spcBef>
                <a:spcPts val="0"/>
              </a:spcBef>
              <a:spcAft>
                <a:spcPts val="0"/>
              </a:spcAft>
              <a:buSzPts val="2000"/>
              <a:buChar char="●"/>
              <a:defRPr sz="2000"/>
            </a:lvl4pPr>
            <a:lvl5pPr indent="-355600" lvl="4" marL="2286000" rtl="0">
              <a:lnSpc>
                <a:spcPct val="100000"/>
              </a:lnSpc>
              <a:spcBef>
                <a:spcPts val="0"/>
              </a:spcBef>
              <a:spcAft>
                <a:spcPts val="0"/>
              </a:spcAft>
              <a:buSzPts val="2000"/>
              <a:buChar char="○"/>
              <a:defRPr sz="2000"/>
            </a:lvl5pPr>
            <a:lvl6pPr indent="-355600" lvl="5" marL="2743200" rtl="0">
              <a:lnSpc>
                <a:spcPct val="100000"/>
              </a:lnSpc>
              <a:spcBef>
                <a:spcPts val="0"/>
              </a:spcBef>
              <a:spcAft>
                <a:spcPts val="0"/>
              </a:spcAft>
              <a:buSzPts val="2000"/>
              <a:buChar char="■"/>
              <a:defRPr sz="2000"/>
            </a:lvl6pPr>
            <a:lvl7pPr indent="-355600" lvl="6" marL="3200400" rtl="0">
              <a:lnSpc>
                <a:spcPct val="100000"/>
              </a:lnSpc>
              <a:spcBef>
                <a:spcPts val="0"/>
              </a:spcBef>
              <a:spcAft>
                <a:spcPts val="0"/>
              </a:spcAft>
              <a:buSzPts val="2000"/>
              <a:buChar char="●"/>
              <a:defRPr sz="2000"/>
            </a:lvl7pPr>
            <a:lvl8pPr indent="-355600" lvl="7" marL="3657600" rtl="0">
              <a:lnSpc>
                <a:spcPct val="100000"/>
              </a:lnSpc>
              <a:spcBef>
                <a:spcPts val="0"/>
              </a:spcBef>
              <a:spcAft>
                <a:spcPts val="0"/>
              </a:spcAft>
              <a:buSzPts val="2000"/>
              <a:buChar char="○"/>
              <a:defRPr sz="2000"/>
            </a:lvl8pPr>
            <a:lvl9pPr indent="-355600" lvl="8" marL="4114800" rtl="0">
              <a:lnSpc>
                <a:spcPct val="100000"/>
              </a:lnSpc>
              <a:spcBef>
                <a:spcPts val="0"/>
              </a:spcBef>
              <a:spcAft>
                <a:spcPts val="0"/>
              </a:spcAft>
              <a:buSzPts val="2000"/>
              <a:buChar char="■"/>
              <a:defRPr sz="2000"/>
            </a:lvl9pPr>
          </a:lstStyle>
          <a:p/>
        </p:txBody>
      </p:sp>
      <p:sp>
        <p:nvSpPr>
          <p:cNvPr id="277" name="Google Shape;277;p15"/>
          <p:cNvSpPr txBox="1"/>
          <p:nvPr>
            <p:ph idx="6" type="body"/>
          </p:nvPr>
        </p:nvSpPr>
        <p:spPr>
          <a:xfrm>
            <a:off x="5279300" y="2220125"/>
            <a:ext cx="5448600" cy="925200"/>
          </a:xfrm>
          <a:prstGeom prst="rect">
            <a:avLst/>
          </a:prstGeom>
        </p:spPr>
        <p:txBody>
          <a:bodyPr anchorCtr="0" anchor="b" bIns="121900" lIns="121900" spcFirstLastPara="1" rIns="121900" wrap="square" tIns="121900">
            <a:noAutofit/>
          </a:bodyPr>
          <a:lstStyle>
            <a:lvl1pPr indent="-355600" lvl="0" marL="457200" rtl="0">
              <a:lnSpc>
                <a:spcPct val="100000"/>
              </a:lnSpc>
              <a:spcBef>
                <a:spcPts val="0"/>
              </a:spcBef>
              <a:spcAft>
                <a:spcPts val="0"/>
              </a:spcAft>
              <a:buSzPts val="2000"/>
              <a:buChar char="●"/>
              <a:defRPr sz="2000"/>
            </a:lvl1pPr>
            <a:lvl2pPr indent="-355600" lvl="1" marL="914400" rtl="0">
              <a:lnSpc>
                <a:spcPct val="100000"/>
              </a:lnSpc>
              <a:spcBef>
                <a:spcPts val="0"/>
              </a:spcBef>
              <a:spcAft>
                <a:spcPts val="0"/>
              </a:spcAft>
              <a:buSzPts val="2000"/>
              <a:buChar char="○"/>
              <a:defRPr sz="2000"/>
            </a:lvl2pPr>
            <a:lvl3pPr indent="-355600" lvl="2" marL="1371600" rtl="0">
              <a:lnSpc>
                <a:spcPct val="100000"/>
              </a:lnSpc>
              <a:spcBef>
                <a:spcPts val="0"/>
              </a:spcBef>
              <a:spcAft>
                <a:spcPts val="0"/>
              </a:spcAft>
              <a:buSzPts val="2000"/>
              <a:buChar char="■"/>
              <a:defRPr sz="2000"/>
            </a:lvl3pPr>
            <a:lvl4pPr indent="-355600" lvl="3" marL="1828800" rtl="0">
              <a:lnSpc>
                <a:spcPct val="100000"/>
              </a:lnSpc>
              <a:spcBef>
                <a:spcPts val="0"/>
              </a:spcBef>
              <a:spcAft>
                <a:spcPts val="0"/>
              </a:spcAft>
              <a:buSzPts val="2000"/>
              <a:buChar char="●"/>
              <a:defRPr sz="2000"/>
            </a:lvl4pPr>
            <a:lvl5pPr indent="-355600" lvl="4" marL="2286000" rtl="0">
              <a:lnSpc>
                <a:spcPct val="100000"/>
              </a:lnSpc>
              <a:spcBef>
                <a:spcPts val="0"/>
              </a:spcBef>
              <a:spcAft>
                <a:spcPts val="0"/>
              </a:spcAft>
              <a:buSzPts val="2000"/>
              <a:buChar char="○"/>
              <a:defRPr sz="2000"/>
            </a:lvl5pPr>
            <a:lvl6pPr indent="-355600" lvl="5" marL="2743200" rtl="0">
              <a:lnSpc>
                <a:spcPct val="100000"/>
              </a:lnSpc>
              <a:spcBef>
                <a:spcPts val="0"/>
              </a:spcBef>
              <a:spcAft>
                <a:spcPts val="0"/>
              </a:spcAft>
              <a:buSzPts val="2000"/>
              <a:buChar char="■"/>
              <a:defRPr sz="2000"/>
            </a:lvl6pPr>
            <a:lvl7pPr indent="-355600" lvl="6" marL="3200400" rtl="0">
              <a:lnSpc>
                <a:spcPct val="100000"/>
              </a:lnSpc>
              <a:spcBef>
                <a:spcPts val="0"/>
              </a:spcBef>
              <a:spcAft>
                <a:spcPts val="0"/>
              </a:spcAft>
              <a:buSzPts val="2000"/>
              <a:buChar char="●"/>
              <a:defRPr sz="2000"/>
            </a:lvl7pPr>
            <a:lvl8pPr indent="-355600" lvl="7" marL="3657600" rtl="0">
              <a:lnSpc>
                <a:spcPct val="100000"/>
              </a:lnSpc>
              <a:spcBef>
                <a:spcPts val="0"/>
              </a:spcBef>
              <a:spcAft>
                <a:spcPts val="0"/>
              </a:spcAft>
              <a:buSzPts val="2000"/>
              <a:buChar char="○"/>
              <a:defRPr sz="2000"/>
            </a:lvl8pPr>
            <a:lvl9pPr indent="-355600" lvl="8" marL="4114800" rtl="0">
              <a:lnSpc>
                <a:spcPct val="100000"/>
              </a:lnSpc>
              <a:spcBef>
                <a:spcPts val="0"/>
              </a:spcBef>
              <a:spcAft>
                <a:spcPts val="0"/>
              </a:spcAft>
              <a:buSzPts val="2000"/>
              <a:buChar char="■"/>
              <a:defRPr sz="2000"/>
            </a:lvl9pPr>
          </a:lstStyle>
          <a:p/>
        </p:txBody>
      </p:sp>
      <p:sp>
        <p:nvSpPr>
          <p:cNvPr id="278" name="Google Shape;278;p15"/>
          <p:cNvSpPr/>
          <p:nvPr/>
        </p:nvSpPr>
        <p:spPr>
          <a:xfrm flipH="1">
            <a:off x="358362"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flipH="1">
            <a:off x="3217312"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flipH="1">
            <a:off x="2837"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flipH="1">
            <a:off x="11771700"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flipH="1">
            <a:off x="11771687"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flipH="1">
            <a:off x="11771687"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flipH="1">
            <a:off x="8612"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5" name="Google Shape;285;p15"/>
          <p:cNvSpPr/>
          <p:nvPr/>
        </p:nvSpPr>
        <p:spPr>
          <a:xfrm flipH="1">
            <a:off x="5750"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flipH="1">
            <a:off x="426187"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flipH="1">
            <a:off x="-12"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flipH="1">
            <a:off x="11618083"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flipH="1">
            <a:off x="5751887"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txBox="1"/>
          <p:nvPr/>
        </p:nvSpPr>
        <p:spPr>
          <a:xfrm rot="5400000">
            <a:off x="-679350" y="5360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91" name="Shape 291"/>
        <p:cNvGrpSpPr/>
        <p:nvPr/>
      </p:nvGrpSpPr>
      <p:grpSpPr>
        <a:xfrm>
          <a:off x="0" y="0"/>
          <a:ext cx="0" cy="0"/>
          <a:chOff x="0" y="0"/>
          <a:chExt cx="0" cy="0"/>
        </a:xfrm>
      </p:grpSpPr>
      <p:sp>
        <p:nvSpPr>
          <p:cNvPr id="292" name="Google Shape;292;p16"/>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3" name="Google Shape;293;p16"/>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4" name="Google Shape;294;p16"/>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5" name="Google Shape;295;p16"/>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6" name="Google Shape;296;p16"/>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7" name="Google Shape;297;p16"/>
          <p:cNvSpPr txBox="1"/>
          <p:nvPr>
            <p:ph idx="6" type="subTitle"/>
          </p:nvPr>
        </p:nvSpPr>
        <p:spPr>
          <a:xfrm>
            <a:off x="42669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8" name="Google Shape;298;p16"/>
          <p:cNvSpPr txBox="1"/>
          <p:nvPr>
            <p:ph type="title"/>
          </p:nvPr>
        </p:nvSpPr>
        <p:spPr>
          <a:xfrm>
            <a:off x="415600" y="593375"/>
            <a:ext cx="7217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9" name="Google Shape;299;p16"/>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00" name="Google Shape;300;p16"/>
          <p:cNvSpPr txBox="1"/>
          <p:nvPr>
            <p:ph idx="8" type="body"/>
          </p:nvPr>
        </p:nvSpPr>
        <p:spPr>
          <a:xfrm>
            <a:off x="4266987"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01" name="Google Shape;301;p16"/>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02" name="Google Shape;302;p16"/>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03" name="Google Shape;303;p16"/>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04" name="Google Shape;304;p16"/>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05" name="Google Shape;305;p16"/>
          <p:cNvSpPr/>
          <p:nvPr/>
        </p:nvSpPr>
        <p:spPr>
          <a:xfrm flipH="1">
            <a:off x="-133" y="6426350"/>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flipH="1">
            <a:off x="10082638"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flipH="1">
            <a:off x="11086144" y="424750"/>
            <a:ext cx="1105800" cy="1320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flipH="1">
            <a:off x="11086144" y="1744703"/>
            <a:ext cx="11058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9" name="Google Shape;309;p16"/>
          <p:cNvSpPr/>
          <p:nvPr/>
        </p:nvSpPr>
        <p:spPr>
          <a:xfrm flipH="1">
            <a:off x="11086144" y="2180080"/>
            <a:ext cx="1105800" cy="28437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flipH="1" rot="-5400000">
            <a:off x="10927025" y="5582387"/>
            <a:ext cx="420900" cy="2109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flipH="1">
            <a:off x="8521091" y="-3650"/>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flipH="1">
            <a:off x="8516191" y="431525"/>
            <a:ext cx="834900" cy="1320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3" name="Google Shape;313;p16"/>
          <p:cNvSpPr/>
          <p:nvPr/>
        </p:nvSpPr>
        <p:spPr>
          <a:xfrm flipH="1">
            <a:off x="8520781" y="1751675"/>
            <a:ext cx="8349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flipH="1">
            <a:off x="8520781" y="2186975"/>
            <a:ext cx="834900" cy="28437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flipH="1">
            <a:off x="8520781" y="5018375"/>
            <a:ext cx="834900" cy="14151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16" name="Google Shape;316;p16"/>
          <p:cNvSpPr/>
          <p:nvPr/>
        </p:nvSpPr>
        <p:spPr>
          <a:xfrm flipH="1">
            <a:off x="8520781" y="6426350"/>
            <a:ext cx="834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flipH="1">
            <a:off x="1767640" y="6419350"/>
            <a:ext cx="42990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flipH="1">
            <a:off x="6066503" y="6419350"/>
            <a:ext cx="244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flipH="1">
            <a:off x="1336142" y="64263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flipH="1" rot="-5400000">
            <a:off x="9859098" y="4093700"/>
            <a:ext cx="1415100" cy="3250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flipH="1">
            <a:off x="8950056" y="-10625"/>
            <a:ext cx="1508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flipH="1">
            <a:off x="8946162" y="1744625"/>
            <a:ext cx="2337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flipH="1">
            <a:off x="8946161" y="2180000"/>
            <a:ext cx="2337000" cy="28437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flipH="1">
            <a:off x="8950056" y="6419375"/>
            <a:ext cx="15084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flipH="1">
            <a:off x="8946162" y="424675"/>
            <a:ext cx="2337000" cy="132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27" name="Shape 327"/>
        <p:cNvGrpSpPr/>
        <p:nvPr/>
      </p:nvGrpSpPr>
      <p:grpSpPr>
        <a:xfrm>
          <a:off x="0" y="0"/>
          <a:ext cx="0" cy="0"/>
          <a:chOff x="0" y="0"/>
          <a:chExt cx="0" cy="0"/>
        </a:xfrm>
      </p:grpSpPr>
      <p:sp>
        <p:nvSpPr>
          <p:cNvPr id="328" name="Google Shape;328;p17"/>
          <p:cNvSpPr/>
          <p:nvPr/>
        </p:nvSpPr>
        <p:spPr>
          <a:xfrm>
            <a:off x="6742828" y="1514875"/>
            <a:ext cx="5090700" cy="24768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29" name="Google Shape;329;p17"/>
          <p:cNvSpPr/>
          <p:nvPr/>
        </p:nvSpPr>
        <p:spPr>
          <a:xfrm>
            <a:off x="6737225" y="3991876"/>
            <a:ext cx="5090700" cy="24768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lt1"/>
              </a:solidFill>
            </a:endParaRPr>
          </a:p>
        </p:txBody>
      </p:sp>
      <p:sp>
        <p:nvSpPr>
          <p:cNvPr id="330" name="Google Shape;330;p17"/>
          <p:cNvSpPr/>
          <p:nvPr/>
        </p:nvSpPr>
        <p:spPr>
          <a:xfrm>
            <a:off x="8736125"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339775"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334" name="Google Shape;334;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335" name="Google Shape;335;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6" name="Google Shape;336;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lt1"/>
              </a:buClr>
              <a:buSzPts val="1400"/>
              <a:buChar char="●"/>
              <a:defRPr sz="1400">
                <a:solidFill>
                  <a:schemeClr val="lt1"/>
                </a:solidFill>
              </a:defRPr>
            </a:lvl1pPr>
            <a:lvl2pPr indent="-317500" lvl="1" marL="914400">
              <a:lnSpc>
                <a:spcPct val="100000"/>
              </a:lnSpc>
              <a:spcBef>
                <a:spcPts val="0"/>
              </a:spcBef>
              <a:spcAft>
                <a:spcPts val="0"/>
              </a:spcAft>
              <a:buClr>
                <a:schemeClr val="lt1"/>
              </a:buClr>
              <a:buSzPts val="1400"/>
              <a:buChar char="○"/>
              <a:defRPr sz="1400">
                <a:solidFill>
                  <a:schemeClr val="lt1"/>
                </a:solidFill>
              </a:defRPr>
            </a:lvl2pPr>
            <a:lvl3pPr indent="-317500" lvl="2" marL="1371600">
              <a:lnSpc>
                <a:spcPct val="100000"/>
              </a:lnSpc>
              <a:spcBef>
                <a:spcPts val="0"/>
              </a:spcBef>
              <a:spcAft>
                <a:spcPts val="0"/>
              </a:spcAft>
              <a:buClr>
                <a:schemeClr val="lt1"/>
              </a:buClr>
              <a:buSzPts val="1400"/>
              <a:buChar char="■"/>
              <a:defRPr sz="1400">
                <a:solidFill>
                  <a:schemeClr val="lt1"/>
                </a:solidFill>
              </a:defRPr>
            </a:lvl3pPr>
            <a:lvl4pPr indent="-317500" lvl="3" marL="1828800">
              <a:lnSpc>
                <a:spcPct val="100000"/>
              </a:lnSpc>
              <a:spcBef>
                <a:spcPts val="0"/>
              </a:spcBef>
              <a:spcAft>
                <a:spcPts val="0"/>
              </a:spcAft>
              <a:buClr>
                <a:schemeClr val="lt1"/>
              </a:buClr>
              <a:buSzPts val="1400"/>
              <a:buChar char="●"/>
              <a:defRPr sz="1400">
                <a:solidFill>
                  <a:schemeClr val="lt1"/>
                </a:solidFill>
              </a:defRPr>
            </a:lvl4pPr>
            <a:lvl5pPr indent="-317500" lvl="4" marL="2286000">
              <a:lnSpc>
                <a:spcPct val="100000"/>
              </a:lnSpc>
              <a:spcBef>
                <a:spcPts val="0"/>
              </a:spcBef>
              <a:spcAft>
                <a:spcPts val="0"/>
              </a:spcAft>
              <a:buClr>
                <a:schemeClr val="lt1"/>
              </a:buClr>
              <a:buSzPts val="1400"/>
              <a:buChar char="○"/>
              <a:defRPr sz="1400">
                <a:solidFill>
                  <a:schemeClr val="lt1"/>
                </a:solidFill>
              </a:defRPr>
            </a:lvl5pPr>
            <a:lvl6pPr indent="-317500" lvl="5" marL="2743200">
              <a:lnSpc>
                <a:spcPct val="100000"/>
              </a:lnSpc>
              <a:spcBef>
                <a:spcPts val="0"/>
              </a:spcBef>
              <a:spcAft>
                <a:spcPts val="0"/>
              </a:spcAft>
              <a:buClr>
                <a:schemeClr val="lt1"/>
              </a:buClr>
              <a:buSzPts val="1400"/>
              <a:buChar char="■"/>
              <a:defRPr sz="1400">
                <a:solidFill>
                  <a:schemeClr val="lt1"/>
                </a:solidFill>
              </a:defRPr>
            </a:lvl6pPr>
            <a:lvl7pPr indent="-317500" lvl="6" marL="3200400">
              <a:lnSpc>
                <a:spcPct val="100000"/>
              </a:lnSpc>
              <a:spcBef>
                <a:spcPts val="0"/>
              </a:spcBef>
              <a:spcAft>
                <a:spcPts val="0"/>
              </a:spcAft>
              <a:buClr>
                <a:schemeClr val="lt1"/>
              </a:buClr>
              <a:buSzPts val="1400"/>
              <a:buChar char="●"/>
              <a:defRPr sz="1400">
                <a:solidFill>
                  <a:schemeClr val="lt1"/>
                </a:solidFill>
              </a:defRPr>
            </a:lvl7pPr>
            <a:lvl8pPr indent="-317500" lvl="7" marL="3657600">
              <a:lnSpc>
                <a:spcPct val="100000"/>
              </a:lnSpc>
              <a:spcBef>
                <a:spcPts val="0"/>
              </a:spcBef>
              <a:spcAft>
                <a:spcPts val="0"/>
              </a:spcAft>
              <a:buClr>
                <a:schemeClr val="lt1"/>
              </a:buClr>
              <a:buSzPts val="1400"/>
              <a:buChar char="○"/>
              <a:defRPr sz="1400">
                <a:solidFill>
                  <a:schemeClr val="lt1"/>
                </a:solidFill>
              </a:defRPr>
            </a:lvl8pPr>
            <a:lvl9pPr indent="-317500" lvl="8" marL="4114800">
              <a:lnSpc>
                <a:spcPct val="100000"/>
              </a:lnSpc>
              <a:spcBef>
                <a:spcPts val="0"/>
              </a:spcBef>
              <a:spcAft>
                <a:spcPts val="0"/>
              </a:spcAft>
              <a:buClr>
                <a:schemeClr val="lt1"/>
              </a:buClr>
              <a:buSzPts val="1400"/>
              <a:buChar char="■"/>
              <a:defRPr sz="1400">
                <a:solidFill>
                  <a:schemeClr val="lt1"/>
                </a:solidFill>
              </a:defRPr>
            </a:lvl9pPr>
          </a:lstStyle>
          <a:p/>
        </p:txBody>
      </p:sp>
      <p:sp>
        <p:nvSpPr>
          <p:cNvPr id="337" name="Google Shape;337;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lt1"/>
              </a:buClr>
              <a:buSzPts val="1400"/>
              <a:buChar char="●"/>
              <a:defRPr sz="1400">
                <a:solidFill>
                  <a:schemeClr val="lt1"/>
                </a:solidFill>
              </a:defRPr>
            </a:lvl1pPr>
            <a:lvl2pPr indent="-317500" lvl="1" marL="914400" rtl="0">
              <a:lnSpc>
                <a:spcPct val="100000"/>
              </a:lnSpc>
              <a:spcBef>
                <a:spcPts val="0"/>
              </a:spcBef>
              <a:spcAft>
                <a:spcPts val="0"/>
              </a:spcAft>
              <a:buClr>
                <a:schemeClr val="lt1"/>
              </a:buClr>
              <a:buSzPts val="1400"/>
              <a:buChar char="○"/>
              <a:defRPr sz="1400">
                <a:solidFill>
                  <a:schemeClr val="lt1"/>
                </a:solidFill>
              </a:defRPr>
            </a:lvl2pPr>
            <a:lvl3pPr indent="-317500" lvl="2" marL="1371600" rtl="0">
              <a:lnSpc>
                <a:spcPct val="100000"/>
              </a:lnSpc>
              <a:spcBef>
                <a:spcPts val="0"/>
              </a:spcBef>
              <a:spcAft>
                <a:spcPts val="0"/>
              </a:spcAft>
              <a:buClr>
                <a:schemeClr val="lt1"/>
              </a:buClr>
              <a:buSzPts val="1400"/>
              <a:buChar char="■"/>
              <a:defRPr sz="1400">
                <a:solidFill>
                  <a:schemeClr val="lt1"/>
                </a:solidFill>
              </a:defRPr>
            </a:lvl3pPr>
            <a:lvl4pPr indent="-317500" lvl="3" marL="1828800" rtl="0">
              <a:lnSpc>
                <a:spcPct val="100000"/>
              </a:lnSpc>
              <a:spcBef>
                <a:spcPts val="0"/>
              </a:spcBef>
              <a:spcAft>
                <a:spcPts val="0"/>
              </a:spcAft>
              <a:buClr>
                <a:schemeClr val="lt1"/>
              </a:buClr>
              <a:buSzPts val="1400"/>
              <a:buChar char="●"/>
              <a:defRPr sz="1400">
                <a:solidFill>
                  <a:schemeClr val="lt1"/>
                </a:solidFill>
              </a:defRPr>
            </a:lvl4pPr>
            <a:lvl5pPr indent="-317500" lvl="4" marL="2286000" rtl="0">
              <a:lnSpc>
                <a:spcPct val="100000"/>
              </a:lnSpc>
              <a:spcBef>
                <a:spcPts val="0"/>
              </a:spcBef>
              <a:spcAft>
                <a:spcPts val="0"/>
              </a:spcAft>
              <a:buClr>
                <a:schemeClr val="lt1"/>
              </a:buClr>
              <a:buSzPts val="1400"/>
              <a:buChar char="○"/>
              <a:defRPr sz="1400">
                <a:solidFill>
                  <a:schemeClr val="lt1"/>
                </a:solidFill>
              </a:defRPr>
            </a:lvl5pPr>
            <a:lvl6pPr indent="-317500" lvl="5" marL="2743200" rtl="0">
              <a:lnSpc>
                <a:spcPct val="100000"/>
              </a:lnSpc>
              <a:spcBef>
                <a:spcPts val="0"/>
              </a:spcBef>
              <a:spcAft>
                <a:spcPts val="0"/>
              </a:spcAft>
              <a:buClr>
                <a:schemeClr val="lt1"/>
              </a:buClr>
              <a:buSzPts val="1400"/>
              <a:buChar char="■"/>
              <a:defRPr sz="1400">
                <a:solidFill>
                  <a:schemeClr val="lt1"/>
                </a:solidFill>
              </a:defRPr>
            </a:lvl6pPr>
            <a:lvl7pPr indent="-317500" lvl="6" marL="3200400" rtl="0">
              <a:lnSpc>
                <a:spcPct val="100000"/>
              </a:lnSpc>
              <a:spcBef>
                <a:spcPts val="0"/>
              </a:spcBef>
              <a:spcAft>
                <a:spcPts val="0"/>
              </a:spcAft>
              <a:buClr>
                <a:schemeClr val="lt1"/>
              </a:buClr>
              <a:buSzPts val="1400"/>
              <a:buChar char="●"/>
              <a:defRPr sz="1400">
                <a:solidFill>
                  <a:schemeClr val="lt1"/>
                </a:solidFill>
              </a:defRPr>
            </a:lvl7pPr>
            <a:lvl8pPr indent="-317500" lvl="7" marL="3657600" rtl="0">
              <a:lnSpc>
                <a:spcPct val="100000"/>
              </a:lnSpc>
              <a:spcBef>
                <a:spcPts val="0"/>
              </a:spcBef>
              <a:spcAft>
                <a:spcPts val="0"/>
              </a:spcAft>
              <a:buClr>
                <a:schemeClr val="lt1"/>
              </a:buClr>
              <a:buSzPts val="1400"/>
              <a:buChar char="○"/>
              <a:defRPr sz="1400">
                <a:solidFill>
                  <a:schemeClr val="lt1"/>
                </a:solidFill>
              </a:defRPr>
            </a:lvl8pPr>
            <a:lvl9pPr indent="-317500" lvl="8" marL="4114800" rtl="0">
              <a:lnSpc>
                <a:spcPct val="100000"/>
              </a:lnSpc>
              <a:spcBef>
                <a:spcPts val="0"/>
              </a:spcBef>
              <a:spcAft>
                <a:spcPts val="0"/>
              </a:spcAft>
              <a:buClr>
                <a:schemeClr val="lt1"/>
              </a:buClr>
              <a:buSzPts val="1400"/>
              <a:buChar char="■"/>
              <a:defRPr sz="1400">
                <a:solidFill>
                  <a:schemeClr val="lt1"/>
                </a:solidFill>
              </a:defRPr>
            </a:lvl9pPr>
          </a:lstStyle>
          <a:p/>
        </p:txBody>
      </p:sp>
      <p:sp>
        <p:nvSpPr>
          <p:cNvPr id="338" name="Google Shape;338;p17"/>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0" name="Google Shape;340;p17"/>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339775" y="1514875"/>
            <a:ext cx="7700100" cy="49539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3" name="Google Shape;343;p17"/>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49" name="Shape 349"/>
        <p:cNvGrpSpPr/>
        <p:nvPr/>
      </p:nvGrpSpPr>
      <p:grpSpPr>
        <a:xfrm>
          <a:off x="0" y="0"/>
          <a:ext cx="0" cy="0"/>
          <a:chOff x="0" y="0"/>
          <a:chExt cx="0" cy="0"/>
        </a:xfrm>
      </p:grpSpPr>
      <p:sp>
        <p:nvSpPr>
          <p:cNvPr id="350" name="Google Shape;350;p18"/>
          <p:cNvSpPr/>
          <p:nvPr/>
        </p:nvSpPr>
        <p:spPr>
          <a:xfrm>
            <a:off x="9390675" y="2938275"/>
            <a:ext cx="2775300" cy="387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1" name="Google Shape;351;p18"/>
          <p:cNvSpPr/>
          <p:nvPr/>
        </p:nvSpPr>
        <p:spPr>
          <a:xfrm>
            <a:off x="7185475" y="2938275"/>
            <a:ext cx="2205000" cy="387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2" name="Google Shape;352;p18"/>
          <p:cNvSpPr/>
          <p:nvPr/>
        </p:nvSpPr>
        <p:spPr>
          <a:xfrm>
            <a:off x="4980425" y="2981850"/>
            <a:ext cx="2205000" cy="387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3" name="Google Shape;353;p18"/>
          <p:cNvSpPr/>
          <p:nvPr/>
        </p:nvSpPr>
        <p:spPr>
          <a:xfrm>
            <a:off x="2775375" y="2981850"/>
            <a:ext cx="2205000" cy="387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4" name="Google Shape;354;p18"/>
          <p:cNvSpPr/>
          <p:nvPr/>
        </p:nvSpPr>
        <p:spPr>
          <a:xfrm>
            <a:off x="-125" y="2981850"/>
            <a:ext cx="2775300" cy="387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5" name="Google Shape;355;p18"/>
          <p:cNvSpPr/>
          <p:nvPr/>
        </p:nvSpPr>
        <p:spPr>
          <a:xfrm>
            <a:off x="7185544" y="2120175"/>
            <a:ext cx="2205000" cy="894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6" name="Google Shape;356;p18"/>
          <p:cNvSpPr/>
          <p:nvPr/>
        </p:nvSpPr>
        <p:spPr>
          <a:xfrm>
            <a:off x="9390675" y="2120175"/>
            <a:ext cx="2775300" cy="894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7" name="Google Shape;357;p18"/>
          <p:cNvSpPr/>
          <p:nvPr/>
        </p:nvSpPr>
        <p:spPr>
          <a:xfrm>
            <a:off x="2775300" y="2120175"/>
            <a:ext cx="2205000" cy="894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8" name="Google Shape;358;p18"/>
          <p:cNvSpPr/>
          <p:nvPr/>
        </p:nvSpPr>
        <p:spPr>
          <a:xfrm>
            <a:off x="4980419" y="2120175"/>
            <a:ext cx="2205000" cy="894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9" name="Google Shape;359;p18"/>
          <p:cNvSpPr/>
          <p:nvPr/>
        </p:nvSpPr>
        <p:spPr>
          <a:xfrm>
            <a:off x="0" y="2120175"/>
            <a:ext cx="2775300" cy="894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60" name="Google Shape;360;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61" name="Google Shape;361;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62" name="Google Shape;362;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63" name="Google Shape;363;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64" name="Google Shape;364;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65" name="Google Shape;365;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6" name="Google Shape;366;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67" name="Google Shape;367;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8" name="Google Shape;368;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9" name="Google Shape;369;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70" name="Google Shape;370;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71" name="Google Shape;371;p18"/>
          <p:cNvSpPr/>
          <p:nvPr/>
        </p:nvSpPr>
        <p:spPr>
          <a:xfrm>
            <a:off x="8736125"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339775"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8" name="Google Shape;378;p18"/>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84" name="Shape 384"/>
        <p:cNvGrpSpPr/>
        <p:nvPr/>
      </p:nvGrpSpPr>
      <p:grpSpPr>
        <a:xfrm>
          <a:off x="0" y="0"/>
          <a:ext cx="0" cy="0"/>
          <a:chOff x="0" y="0"/>
          <a:chExt cx="0" cy="0"/>
        </a:xfrm>
      </p:grpSpPr>
      <p:sp>
        <p:nvSpPr>
          <p:cNvPr id="385" name="Google Shape;385;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86" name="Google Shape;386;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387" name="Google Shape;387;p19"/>
          <p:cNvSpPr/>
          <p:nvPr/>
        </p:nvSpPr>
        <p:spPr>
          <a:xfrm flipH="1">
            <a:off x="-133" y="6426350"/>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flipH="1">
            <a:off x="-133" y="5990975"/>
            <a:ext cx="14745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p:nvPr/>
        </p:nvSpPr>
        <p:spPr>
          <a:xfrm flipH="1">
            <a:off x="-133" y="5018375"/>
            <a:ext cx="1474500" cy="9726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9"/>
          <p:cNvSpPr/>
          <p:nvPr/>
        </p:nvSpPr>
        <p:spPr>
          <a:xfrm flipH="1">
            <a:off x="-133" y="1739000"/>
            <a:ext cx="1474500" cy="3279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91" name="Google Shape;391;p19"/>
          <p:cNvSpPr/>
          <p:nvPr/>
        </p:nvSpPr>
        <p:spPr>
          <a:xfrm flipH="1">
            <a:off x="-133" y="496075"/>
            <a:ext cx="1474500" cy="126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flipH="1">
            <a:off x="-133" y="-3650"/>
            <a:ext cx="1474500" cy="499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flipH="1">
            <a:off x="10082638"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flipH="1">
            <a:off x="11086144" y="424750"/>
            <a:ext cx="1105800" cy="1320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flipH="1">
            <a:off x="11086144" y="1744703"/>
            <a:ext cx="11058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96" name="Google Shape;396;p19"/>
          <p:cNvSpPr/>
          <p:nvPr/>
        </p:nvSpPr>
        <p:spPr>
          <a:xfrm flipH="1">
            <a:off x="11086150" y="2180073"/>
            <a:ext cx="1105800" cy="4239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flipH="1" rot="-5400000">
            <a:off x="10927025" y="5582387"/>
            <a:ext cx="420900" cy="2109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flipH="1">
            <a:off x="8242442" y="424675"/>
            <a:ext cx="2843700" cy="132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flipH="1">
            <a:off x="8247242" y="-10625"/>
            <a:ext cx="1835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flipH="1">
            <a:off x="8247242" y="6419375"/>
            <a:ext cx="18354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flipH="1">
            <a:off x="6137938"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flipH="1">
            <a:off x="1474151" y="-10625"/>
            <a:ext cx="4663800" cy="175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flipH="1">
            <a:off x="6133142" y="424550"/>
            <a:ext cx="2109300" cy="1320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4" name="Google Shape;404;p19"/>
          <p:cNvSpPr/>
          <p:nvPr/>
        </p:nvSpPr>
        <p:spPr>
          <a:xfrm flipH="1">
            <a:off x="7824455" y="6419375"/>
            <a:ext cx="4203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flipH="1">
            <a:off x="1474242" y="6419350"/>
            <a:ext cx="4592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flipH="1">
            <a:off x="6066642" y="6419350"/>
            <a:ext cx="1755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txBox="1"/>
          <p:nvPr/>
        </p:nvSpPr>
        <p:spPr>
          <a:xfrm rot="5400000">
            <a:off x="-679350" y="43697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08" name="Shape 408"/>
        <p:cNvGrpSpPr/>
        <p:nvPr/>
      </p:nvGrpSpPr>
      <p:grpSpPr>
        <a:xfrm>
          <a:off x="0" y="0"/>
          <a:ext cx="0" cy="0"/>
          <a:chOff x="0" y="0"/>
          <a:chExt cx="0" cy="0"/>
        </a:xfrm>
      </p:grpSpPr>
      <p:sp>
        <p:nvSpPr>
          <p:cNvPr id="409" name="Google Shape;409;p20"/>
          <p:cNvSpPr/>
          <p:nvPr/>
        </p:nvSpPr>
        <p:spPr>
          <a:xfrm>
            <a:off x="6054050" y="-10625"/>
            <a:ext cx="4663800" cy="175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txBox="1"/>
          <p:nvPr>
            <p:ph type="title"/>
          </p:nvPr>
        </p:nvSpPr>
        <p:spPr>
          <a:xfrm>
            <a:off x="4984275" y="1984850"/>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1" name="Google Shape;411;p20"/>
          <p:cNvSpPr txBox="1"/>
          <p:nvPr>
            <p:ph idx="1" type="body"/>
          </p:nvPr>
        </p:nvSpPr>
        <p:spPr>
          <a:xfrm>
            <a:off x="4984375" y="3518900"/>
            <a:ext cx="5581500" cy="2544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12" name="Google Shape;412;p20"/>
          <p:cNvSpPr/>
          <p:nvPr/>
        </p:nvSpPr>
        <p:spPr>
          <a:xfrm>
            <a:off x="10717625" y="6426350"/>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
          <p:cNvSpPr/>
          <p:nvPr/>
        </p:nvSpPr>
        <p:spPr>
          <a:xfrm>
            <a:off x="10717625" y="5990975"/>
            <a:ext cx="14745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10717625" y="5018375"/>
            <a:ext cx="1474500" cy="9726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0"/>
          <p:cNvSpPr/>
          <p:nvPr/>
        </p:nvSpPr>
        <p:spPr>
          <a:xfrm>
            <a:off x="10717625" y="1739000"/>
            <a:ext cx="1474500" cy="3279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16" name="Google Shape;416;p20"/>
          <p:cNvSpPr/>
          <p:nvPr/>
        </p:nvSpPr>
        <p:spPr>
          <a:xfrm>
            <a:off x="10717625" y="496075"/>
            <a:ext cx="1474500" cy="126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a:off x="10717625" y="-3650"/>
            <a:ext cx="1474500" cy="499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p:nvPr/>
        </p:nvSpPr>
        <p:spPr>
          <a:xfrm>
            <a:off x="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0"/>
          <p:cNvSpPr/>
          <p:nvPr/>
        </p:nvSpPr>
        <p:spPr>
          <a:xfrm>
            <a:off x="48" y="424750"/>
            <a:ext cx="1105800" cy="1320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0"/>
          <p:cNvSpPr/>
          <p:nvPr/>
        </p:nvSpPr>
        <p:spPr>
          <a:xfrm>
            <a:off x="48" y="1744703"/>
            <a:ext cx="11058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21" name="Google Shape;421;p20"/>
          <p:cNvSpPr/>
          <p:nvPr/>
        </p:nvSpPr>
        <p:spPr>
          <a:xfrm>
            <a:off x="50" y="2180073"/>
            <a:ext cx="1105800" cy="4239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rot="5400000">
            <a:off x="844067" y="5582387"/>
            <a:ext cx="420900" cy="2109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1105850" y="424675"/>
            <a:ext cx="2843700" cy="132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0"/>
          <p:cNvSpPr/>
          <p:nvPr/>
        </p:nvSpPr>
        <p:spPr>
          <a:xfrm>
            <a:off x="2109350" y="-10625"/>
            <a:ext cx="1835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0"/>
          <p:cNvSpPr/>
          <p:nvPr/>
        </p:nvSpPr>
        <p:spPr>
          <a:xfrm>
            <a:off x="2109351" y="6419375"/>
            <a:ext cx="18354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39447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3949550" y="424550"/>
            <a:ext cx="2109300" cy="1320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28" name="Google Shape;428;p20"/>
          <p:cNvSpPr/>
          <p:nvPr/>
        </p:nvSpPr>
        <p:spPr>
          <a:xfrm>
            <a:off x="3947238" y="6419375"/>
            <a:ext cx="4203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6125350" y="6419350"/>
            <a:ext cx="4592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p:nvPr/>
        </p:nvSpPr>
        <p:spPr>
          <a:xfrm>
            <a:off x="4370051" y="6419350"/>
            <a:ext cx="1755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0"/>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46" name="Shape 46"/>
        <p:cNvGrpSpPr/>
        <p:nvPr/>
      </p:nvGrpSpPr>
      <p:grpSpPr>
        <a:xfrm>
          <a:off x="0" y="0"/>
          <a:ext cx="0" cy="0"/>
          <a:chOff x="0" y="0"/>
          <a:chExt cx="0" cy="0"/>
        </a:xfrm>
      </p:grpSpPr>
      <p:sp>
        <p:nvSpPr>
          <p:cNvPr id="47" name="Google Shape;47;p3"/>
          <p:cNvSpPr/>
          <p:nvPr/>
        </p:nvSpPr>
        <p:spPr>
          <a:xfrm>
            <a:off x="8736125"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339775"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4" name="Google Shape;54;p3"/>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60" name="Google Shape;60;p3"/>
          <p:cNvSpPr txBox="1"/>
          <p:nvPr/>
        </p:nvSpPr>
        <p:spPr>
          <a:xfrm rot="5400000">
            <a:off x="-679350" y="5741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32" name="Shape 432"/>
        <p:cNvGrpSpPr/>
        <p:nvPr/>
      </p:nvGrpSpPr>
      <p:grpSpPr>
        <a:xfrm>
          <a:off x="0" y="0"/>
          <a:ext cx="0" cy="0"/>
          <a:chOff x="0" y="0"/>
          <a:chExt cx="0" cy="0"/>
        </a:xfrm>
      </p:grpSpPr>
      <p:sp>
        <p:nvSpPr>
          <p:cNvPr id="433" name="Google Shape;433;p21"/>
          <p:cNvSpPr txBox="1"/>
          <p:nvPr>
            <p:ph idx="1" type="subTitle"/>
          </p:nvPr>
        </p:nvSpPr>
        <p:spPr>
          <a:xfrm>
            <a:off x="5368600" y="29740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34" name="Google Shape;434;p21"/>
          <p:cNvSpPr txBox="1"/>
          <p:nvPr>
            <p:ph type="title"/>
          </p:nvPr>
        </p:nvSpPr>
        <p:spPr>
          <a:xfrm>
            <a:off x="5368600" y="14315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35" name="Google Shape;435;p21"/>
          <p:cNvSpPr txBox="1"/>
          <p:nvPr>
            <p:ph idx="2" type="body"/>
          </p:nvPr>
        </p:nvSpPr>
        <p:spPr>
          <a:xfrm>
            <a:off x="5368650" y="38388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436" name="Google Shape;436;p21"/>
          <p:cNvSpPr/>
          <p:nvPr/>
        </p:nvSpPr>
        <p:spPr>
          <a:xfrm>
            <a:off x="422600" y="377175"/>
            <a:ext cx="3992100" cy="153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p:nvPr/>
        </p:nvSpPr>
        <p:spPr>
          <a:xfrm>
            <a:off x="2315450" y="5120507"/>
            <a:ext cx="2099100" cy="1302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
          <p:cNvSpPr/>
          <p:nvPr/>
        </p:nvSpPr>
        <p:spPr>
          <a:xfrm>
            <a:off x="422600" y="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44" name="Google Shape;444;p21"/>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422600" y="1389650"/>
            <a:ext cx="3992100" cy="37245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416800" y="5120572"/>
            <a:ext cx="2809800" cy="1302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61" name="Shape 61"/>
        <p:cNvGrpSpPr/>
        <p:nvPr/>
      </p:nvGrpSpPr>
      <p:grpSpPr>
        <a:xfrm>
          <a:off x="0" y="0"/>
          <a:ext cx="0" cy="0"/>
          <a:chOff x="0" y="0"/>
          <a:chExt cx="0" cy="0"/>
        </a:xfrm>
      </p:grpSpPr>
      <p:grpSp>
        <p:nvGrpSpPr>
          <p:cNvPr id="62" name="Google Shape;62;p4"/>
          <p:cNvGrpSpPr/>
          <p:nvPr/>
        </p:nvGrpSpPr>
        <p:grpSpPr>
          <a:xfrm>
            <a:off x="0" y="0"/>
            <a:ext cx="12192000" cy="6858000"/>
            <a:chOff x="0" y="0"/>
            <a:chExt cx="12192000" cy="6858000"/>
          </a:xfrm>
        </p:grpSpPr>
        <p:sp>
          <p:nvSpPr>
            <p:cNvPr id="63" name="Google Shape;63;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65" name="Google Shape;65;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66" name="Google Shape;66;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7" name="Google Shape;67;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68" name="Google Shape;68;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69" name="Google Shape;69;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70" name="Google Shape;70;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71" name="Google Shape;71;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2" name="Shape 72"/>
        <p:cNvGrpSpPr/>
        <p:nvPr/>
      </p:nvGrpSpPr>
      <p:grpSpPr>
        <a:xfrm>
          <a:off x="0" y="0"/>
          <a:ext cx="0" cy="0"/>
          <a:chOff x="0" y="0"/>
          <a:chExt cx="0" cy="0"/>
        </a:xfrm>
      </p:grpSpPr>
      <p:sp>
        <p:nvSpPr>
          <p:cNvPr id="73" name="Google Shape;73;p5"/>
          <p:cNvSpPr/>
          <p:nvPr/>
        </p:nvSpPr>
        <p:spPr>
          <a:xfrm>
            <a:off x="4414550" y="426675"/>
            <a:ext cx="420300" cy="5995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2315450" y="4427450"/>
            <a:ext cx="2099100" cy="199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5310725" y="13553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76" name="Google Shape;76;p5"/>
          <p:cNvSpPr txBox="1"/>
          <p:nvPr>
            <p:ph idx="1" type="body"/>
          </p:nvPr>
        </p:nvSpPr>
        <p:spPr>
          <a:xfrm>
            <a:off x="5310700" y="27596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77" name="Google Shape;77;p5"/>
          <p:cNvSpPr/>
          <p:nvPr/>
        </p:nvSpPr>
        <p:spPr>
          <a:xfrm>
            <a:off x="422600" y="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2" y="75"/>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0" y="435375"/>
            <a:ext cx="420300" cy="4009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0" y="4427439"/>
            <a:ext cx="420300" cy="199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2" name="Google Shape;82;p5"/>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3" name="Google Shape;83;p5"/>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5943225" y="6422700"/>
            <a:ext cx="58227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20300" y="6422700"/>
            <a:ext cx="5523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22600" y="435375"/>
            <a:ext cx="3992100" cy="39921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16800" y="4427550"/>
            <a:ext cx="2809800" cy="199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420300" y="4427550"/>
            <a:ext cx="280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txBox="1"/>
          <p:nvPr/>
        </p:nvSpPr>
        <p:spPr>
          <a:xfrm rot="5400000">
            <a:off x="-679350" y="5741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2" name="Shape 92"/>
        <p:cNvGrpSpPr/>
        <p:nvPr/>
      </p:nvGrpSpPr>
      <p:grpSpPr>
        <a:xfrm>
          <a:off x="0" y="0"/>
          <a:ext cx="0" cy="0"/>
          <a:chOff x="0" y="0"/>
          <a:chExt cx="0" cy="0"/>
        </a:xfrm>
      </p:grpSpPr>
      <p:sp>
        <p:nvSpPr>
          <p:cNvPr id="93" name="Google Shape;93;p6"/>
          <p:cNvSpPr txBox="1"/>
          <p:nvPr>
            <p:ph type="title"/>
          </p:nvPr>
        </p:nvSpPr>
        <p:spPr>
          <a:xfrm>
            <a:off x="874275" y="1507775"/>
            <a:ext cx="8955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4" name="Google Shape;94;p6"/>
          <p:cNvSpPr txBox="1"/>
          <p:nvPr>
            <p:ph idx="1" type="body"/>
          </p:nvPr>
        </p:nvSpPr>
        <p:spPr>
          <a:xfrm>
            <a:off x="874275" y="3267550"/>
            <a:ext cx="89556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5" name="Google Shape;95;p6"/>
          <p:cNvSpPr/>
          <p:nvPr/>
        </p:nvSpPr>
        <p:spPr>
          <a:xfrm rot="10800000">
            <a:off x="420387" y="642270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rot="10800000">
            <a:off x="2837" y="222682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rot="10800000">
            <a:off x="11771700" y="6422625"/>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rot="10800000">
            <a:off x="11771687" y="2413125"/>
            <a:ext cx="420300" cy="4009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rot="10800000">
            <a:off x="11771687" y="435261"/>
            <a:ext cx="420300" cy="199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0" name="Google Shape;100;p6"/>
          <p:cNvSpPr/>
          <p:nvPr/>
        </p:nvSpPr>
        <p:spPr>
          <a:xfrm rot="10800000">
            <a:off x="8612" y="870606"/>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 name="Google Shape;101;p6"/>
          <p:cNvSpPr/>
          <p:nvPr/>
        </p:nvSpPr>
        <p:spPr>
          <a:xfrm rot="10800000">
            <a:off x="5750" y="435388"/>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10800000">
            <a:off x="426087" y="0"/>
            <a:ext cx="73512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10800000">
            <a:off x="-12" y="13"/>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rot="10800000">
            <a:off x="11618083" y="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rot="10800000">
            <a:off x="7779587" y="0"/>
            <a:ext cx="39921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10564925" y="5218050"/>
            <a:ext cx="1209600" cy="12048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10564925" y="435400"/>
            <a:ext cx="1209600" cy="47826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09" name="Shape 109"/>
        <p:cNvGrpSpPr/>
        <p:nvPr/>
      </p:nvGrpSpPr>
      <p:grpSpPr>
        <a:xfrm>
          <a:off x="0" y="0"/>
          <a:ext cx="0" cy="0"/>
          <a:chOff x="0" y="0"/>
          <a:chExt cx="0" cy="0"/>
        </a:xfrm>
      </p:grpSpPr>
      <p:sp>
        <p:nvSpPr>
          <p:cNvPr id="110" name="Google Shape;110;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11" name="Google Shape;111;p7"/>
          <p:cNvSpPr/>
          <p:nvPr/>
        </p:nvSpPr>
        <p:spPr>
          <a:xfrm>
            <a:off x="422600" y="377175"/>
            <a:ext cx="3992100" cy="15300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a:off x="2315450" y="5120507"/>
            <a:ext cx="2099100" cy="1302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422600" y="0"/>
            <a:ext cx="113490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9" name="Google Shape;119;p7"/>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422600" y="1389650"/>
            <a:ext cx="3992100" cy="37245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416800" y="5120572"/>
            <a:ext cx="2809800" cy="1302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txBox="1"/>
          <p:nvPr>
            <p:ph idx="1" type="subTitle"/>
          </p:nvPr>
        </p:nvSpPr>
        <p:spPr>
          <a:xfrm>
            <a:off x="4998279" y="2031800"/>
            <a:ext cx="62403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3600"/>
              <a:buNone/>
              <a:defRPr b="1" sz="3600">
                <a:solidFill>
                  <a:schemeClr val="dk1"/>
                </a:solidFill>
              </a:defRPr>
            </a:lvl1pPr>
            <a:lvl2pPr lvl="1" rtl="0">
              <a:spcBef>
                <a:spcPts val="2100"/>
              </a:spcBef>
              <a:spcAft>
                <a:spcPts val="0"/>
              </a:spcAft>
              <a:buClr>
                <a:schemeClr val="dk1"/>
              </a:buClr>
              <a:buSzPts val="3600"/>
              <a:buNone/>
              <a:defRPr b="1" sz="3600">
                <a:solidFill>
                  <a:schemeClr val="dk1"/>
                </a:solidFill>
              </a:defRPr>
            </a:lvl2pPr>
            <a:lvl3pPr lvl="2" rtl="0">
              <a:spcBef>
                <a:spcPts val="2100"/>
              </a:spcBef>
              <a:spcAft>
                <a:spcPts val="0"/>
              </a:spcAft>
              <a:buClr>
                <a:schemeClr val="dk1"/>
              </a:buClr>
              <a:buSzPts val="3600"/>
              <a:buNone/>
              <a:defRPr b="1" sz="3600">
                <a:solidFill>
                  <a:schemeClr val="dk1"/>
                </a:solidFill>
              </a:defRPr>
            </a:lvl3pPr>
            <a:lvl4pPr lvl="3" rtl="0">
              <a:spcBef>
                <a:spcPts val="2100"/>
              </a:spcBef>
              <a:spcAft>
                <a:spcPts val="0"/>
              </a:spcAft>
              <a:buClr>
                <a:schemeClr val="dk1"/>
              </a:buClr>
              <a:buSzPts val="3600"/>
              <a:buNone/>
              <a:defRPr b="1" sz="3600">
                <a:solidFill>
                  <a:schemeClr val="dk1"/>
                </a:solidFill>
              </a:defRPr>
            </a:lvl4pPr>
            <a:lvl5pPr lvl="4" rtl="0">
              <a:spcBef>
                <a:spcPts val="2100"/>
              </a:spcBef>
              <a:spcAft>
                <a:spcPts val="0"/>
              </a:spcAft>
              <a:buClr>
                <a:schemeClr val="dk1"/>
              </a:buClr>
              <a:buSzPts val="3600"/>
              <a:buNone/>
              <a:defRPr b="1" sz="3600">
                <a:solidFill>
                  <a:schemeClr val="dk1"/>
                </a:solidFill>
              </a:defRPr>
            </a:lvl5pPr>
            <a:lvl6pPr lvl="5" rtl="0">
              <a:spcBef>
                <a:spcPts val="2100"/>
              </a:spcBef>
              <a:spcAft>
                <a:spcPts val="0"/>
              </a:spcAft>
              <a:buClr>
                <a:schemeClr val="dk1"/>
              </a:buClr>
              <a:buSzPts val="3600"/>
              <a:buNone/>
              <a:defRPr b="1" sz="3600">
                <a:solidFill>
                  <a:schemeClr val="dk1"/>
                </a:solidFill>
              </a:defRPr>
            </a:lvl6pPr>
            <a:lvl7pPr lvl="6" rtl="0">
              <a:spcBef>
                <a:spcPts val="2100"/>
              </a:spcBef>
              <a:spcAft>
                <a:spcPts val="0"/>
              </a:spcAft>
              <a:buClr>
                <a:schemeClr val="dk1"/>
              </a:buClr>
              <a:buSzPts val="3600"/>
              <a:buNone/>
              <a:defRPr b="1" sz="3600">
                <a:solidFill>
                  <a:schemeClr val="dk1"/>
                </a:solidFill>
              </a:defRPr>
            </a:lvl7pPr>
            <a:lvl8pPr lvl="7" rtl="0">
              <a:spcBef>
                <a:spcPts val="2100"/>
              </a:spcBef>
              <a:spcAft>
                <a:spcPts val="0"/>
              </a:spcAft>
              <a:buClr>
                <a:schemeClr val="dk1"/>
              </a:buClr>
              <a:buSzPts val="3600"/>
              <a:buNone/>
              <a:defRPr b="1" sz="3600">
                <a:solidFill>
                  <a:schemeClr val="dk1"/>
                </a:solidFill>
              </a:defRPr>
            </a:lvl8pPr>
            <a:lvl9pPr lvl="8" rtl="0">
              <a:spcBef>
                <a:spcPts val="2100"/>
              </a:spcBef>
              <a:spcAft>
                <a:spcPts val="2100"/>
              </a:spcAft>
              <a:buClr>
                <a:schemeClr val="dk1"/>
              </a:buClr>
              <a:buSzPts val="3600"/>
              <a:buNone/>
              <a:defRPr b="1" sz="3600">
                <a:solidFill>
                  <a:schemeClr val="dk1"/>
                </a:solidFill>
              </a:defRPr>
            </a:lvl9pPr>
          </a:lstStyle>
          <a:p/>
        </p:txBody>
      </p:sp>
      <p:sp>
        <p:nvSpPr>
          <p:cNvPr id="127" name="Google Shape;127;p7"/>
          <p:cNvSpPr txBox="1"/>
          <p:nvPr>
            <p:ph idx="2" type="body"/>
          </p:nvPr>
        </p:nvSpPr>
        <p:spPr>
          <a:xfrm>
            <a:off x="4980263" y="2965625"/>
            <a:ext cx="62298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28" name="Google Shape;128;p7"/>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29" name="Shape 129"/>
        <p:cNvGrpSpPr/>
        <p:nvPr/>
      </p:nvGrpSpPr>
      <p:grpSpPr>
        <a:xfrm>
          <a:off x="0" y="0"/>
          <a:ext cx="0" cy="0"/>
          <a:chOff x="0" y="0"/>
          <a:chExt cx="0" cy="0"/>
        </a:xfrm>
      </p:grpSpPr>
      <p:sp>
        <p:nvSpPr>
          <p:cNvPr id="130" name="Google Shape;130;p8"/>
          <p:cNvSpPr/>
          <p:nvPr/>
        </p:nvSpPr>
        <p:spPr>
          <a:xfrm>
            <a:off x="8736125" y="75"/>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txBox="1"/>
          <p:nvPr>
            <p:ph idx="1" type="subTitle"/>
          </p:nvPr>
        </p:nvSpPr>
        <p:spPr>
          <a:xfrm>
            <a:off x="753667" y="17955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100"/>
              <a:buNone/>
              <a:defRPr b="1" sz="2100">
                <a:solidFill>
                  <a:schemeClr val="accent1"/>
                </a:solidFill>
              </a:defRPr>
            </a:lvl1pPr>
            <a:lvl2pPr lvl="1" rtl="0">
              <a:spcBef>
                <a:spcPts val="2100"/>
              </a:spcBef>
              <a:spcAft>
                <a:spcPts val="0"/>
              </a:spcAft>
              <a:buClr>
                <a:schemeClr val="accent1"/>
              </a:buClr>
              <a:buSzPts val="2100"/>
              <a:buNone/>
              <a:defRPr b="1" sz="2100">
                <a:solidFill>
                  <a:schemeClr val="accent1"/>
                </a:solidFill>
              </a:defRPr>
            </a:lvl2pPr>
            <a:lvl3pPr lvl="2" rtl="0">
              <a:spcBef>
                <a:spcPts val="2100"/>
              </a:spcBef>
              <a:spcAft>
                <a:spcPts val="0"/>
              </a:spcAft>
              <a:buClr>
                <a:schemeClr val="accent1"/>
              </a:buClr>
              <a:buSzPts val="2100"/>
              <a:buNone/>
              <a:defRPr b="1" sz="2100">
                <a:solidFill>
                  <a:schemeClr val="accent1"/>
                </a:solidFill>
              </a:defRPr>
            </a:lvl3pPr>
            <a:lvl4pPr lvl="3" rtl="0">
              <a:spcBef>
                <a:spcPts val="2100"/>
              </a:spcBef>
              <a:spcAft>
                <a:spcPts val="0"/>
              </a:spcAft>
              <a:buClr>
                <a:schemeClr val="accent1"/>
              </a:buClr>
              <a:buSzPts val="2100"/>
              <a:buNone/>
              <a:defRPr b="1" sz="2100">
                <a:solidFill>
                  <a:schemeClr val="accent1"/>
                </a:solidFill>
              </a:defRPr>
            </a:lvl4pPr>
            <a:lvl5pPr lvl="4" rtl="0">
              <a:spcBef>
                <a:spcPts val="2100"/>
              </a:spcBef>
              <a:spcAft>
                <a:spcPts val="0"/>
              </a:spcAft>
              <a:buClr>
                <a:schemeClr val="accent1"/>
              </a:buClr>
              <a:buSzPts val="2100"/>
              <a:buNone/>
              <a:defRPr b="1" sz="2100">
                <a:solidFill>
                  <a:schemeClr val="accent1"/>
                </a:solidFill>
              </a:defRPr>
            </a:lvl5pPr>
            <a:lvl6pPr lvl="5" rtl="0">
              <a:spcBef>
                <a:spcPts val="2100"/>
              </a:spcBef>
              <a:spcAft>
                <a:spcPts val="0"/>
              </a:spcAft>
              <a:buClr>
                <a:schemeClr val="accent1"/>
              </a:buClr>
              <a:buSzPts val="2100"/>
              <a:buNone/>
              <a:defRPr b="1" sz="2100">
                <a:solidFill>
                  <a:schemeClr val="accent1"/>
                </a:solidFill>
              </a:defRPr>
            </a:lvl6pPr>
            <a:lvl7pPr lvl="6" rtl="0">
              <a:spcBef>
                <a:spcPts val="2100"/>
              </a:spcBef>
              <a:spcAft>
                <a:spcPts val="0"/>
              </a:spcAft>
              <a:buClr>
                <a:schemeClr val="accent1"/>
              </a:buClr>
              <a:buSzPts val="2100"/>
              <a:buNone/>
              <a:defRPr b="1" sz="2100">
                <a:solidFill>
                  <a:schemeClr val="accent1"/>
                </a:solidFill>
              </a:defRPr>
            </a:lvl7pPr>
            <a:lvl8pPr lvl="7" rtl="0">
              <a:spcBef>
                <a:spcPts val="2100"/>
              </a:spcBef>
              <a:spcAft>
                <a:spcPts val="0"/>
              </a:spcAft>
              <a:buClr>
                <a:schemeClr val="accent1"/>
              </a:buClr>
              <a:buSzPts val="2100"/>
              <a:buNone/>
              <a:defRPr b="1" sz="2100">
                <a:solidFill>
                  <a:schemeClr val="accent1"/>
                </a:solidFill>
              </a:defRPr>
            </a:lvl8pPr>
            <a:lvl9pPr lvl="8" rtl="0">
              <a:spcBef>
                <a:spcPts val="2100"/>
              </a:spcBef>
              <a:spcAft>
                <a:spcPts val="2100"/>
              </a:spcAft>
              <a:buClr>
                <a:schemeClr val="accent1"/>
              </a:buClr>
              <a:buSzPts val="2100"/>
              <a:buNone/>
              <a:defRPr b="1" sz="2100">
                <a:solidFill>
                  <a:schemeClr val="accent1"/>
                </a:solidFill>
              </a:defRPr>
            </a:lvl9pPr>
          </a:lstStyle>
          <a:p/>
        </p:txBody>
      </p:sp>
      <p:sp>
        <p:nvSpPr>
          <p:cNvPr id="132" name="Google Shape;132;p8"/>
          <p:cNvSpPr txBox="1"/>
          <p:nvPr>
            <p:ph idx="2" type="subTitle"/>
          </p:nvPr>
        </p:nvSpPr>
        <p:spPr>
          <a:xfrm>
            <a:off x="6401267" y="17955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2100"/>
              <a:buNone/>
              <a:defRPr b="1" sz="2100">
                <a:solidFill>
                  <a:schemeClr val="accent2"/>
                </a:solidFill>
              </a:defRPr>
            </a:lvl1pPr>
            <a:lvl2pPr lvl="1" rtl="0">
              <a:spcBef>
                <a:spcPts val="2100"/>
              </a:spcBef>
              <a:spcAft>
                <a:spcPts val="0"/>
              </a:spcAft>
              <a:buClr>
                <a:schemeClr val="accent2"/>
              </a:buClr>
              <a:buSzPts val="2100"/>
              <a:buNone/>
              <a:defRPr b="1" sz="2100">
                <a:solidFill>
                  <a:schemeClr val="accent2"/>
                </a:solidFill>
              </a:defRPr>
            </a:lvl2pPr>
            <a:lvl3pPr lvl="2" rtl="0">
              <a:spcBef>
                <a:spcPts val="2100"/>
              </a:spcBef>
              <a:spcAft>
                <a:spcPts val="0"/>
              </a:spcAft>
              <a:buClr>
                <a:schemeClr val="accent2"/>
              </a:buClr>
              <a:buSzPts val="2100"/>
              <a:buNone/>
              <a:defRPr b="1" sz="2100">
                <a:solidFill>
                  <a:schemeClr val="accent2"/>
                </a:solidFill>
              </a:defRPr>
            </a:lvl3pPr>
            <a:lvl4pPr lvl="3" rtl="0">
              <a:spcBef>
                <a:spcPts val="2100"/>
              </a:spcBef>
              <a:spcAft>
                <a:spcPts val="0"/>
              </a:spcAft>
              <a:buClr>
                <a:schemeClr val="accent2"/>
              </a:buClr>
              <a:buSzPts val="2100"/>
              <a:buNone/>
              <a:defRPr b="1" sz="2100">
                <a:solidFill>
                  <a:schemeClr val="accent2"/>
                </a:solidFill>
              </a:defRPr>
            </a:lvl4pPr>
            <a:lvl5pPr lvl="4" rtl="0">
              <a:spcBef>
                <a:spcPts val="2100"/>
              </a:spcBef>
              <a:spcAft>
                <a:spcPts val="0"/>
              </a:spcAft>
              <a:buClr>
                <a:schemeClr val="accent2"/>
              </a:buClr>
              <a:buSzPts val="2100"/>
              <a:buNone/>
              <a:defRPr b="1" sz="2100">
                <a:solidFill>
                  <a:schemeClr val="accent2"/>
                </a:solidFill>
              </a:defRPr>
            </a:lvl5pPr>
            <a:lvl6pPr lvl="5" rtl="0">
              <a:spcBef>
                <a:spcPts val="2100"/>
              </a:spcBef>
              <a:spcAft>
                <a:spcPts val="0"/>
              </a:spcAft>
              <a:buClr>
                <a:schemeClr val="accent2"/>
              </a:buClr>
              <a:buSzPts val="2100"/>
              <a:buNone/>
              <a:defRPr b="1" sz="2100">
                <a:solidFill>
                  <a:schemeClr val="accent2"/>
                </a:solidFill>
              </a:defRPr>
            </a:lvl6pPr>
            <a:lvl7pPr lvl="6" rtl="0">
              <a:spcBef>
                <a:spcPts val="2100"/>
              </a:spcBef>
              <a:spcAft>
                <a:spcPts val="0"/>
              </a:spcAft>
              <a:buClr>
                <a:schemeClr val="accent2"/>
              </a:buClr>
              <a:buSzPts val="2100"/>
              <a:buNone/>
              <a:defRPr b="1" sz="2100">
                <a:solidFill>
                  <a:schemeClr val="accent2"/>
                </a:solidFill>
              </a:defRPr>
            </a:lvl7pPr>
            <a:lvl8pPr lvl="7" rtl="0">
              <a:spcBef>
                <a:spcPts val="2100"/>
              </a:spcBef>
              <a:spcAft>
                <a:spcPts val="0"/>
              </a:spcAft>
              <a:buClr>
                <a:schemeClr val="accent2"/>
              </a:buClr>
              <a:buSzPts val="2100"/>
              <a:buNone/>
              <a:defRPr b="1" sz="2100">
                <a:solidFill>
                  <a:schemeClr val="accent2"/>
                </a:solidFill>
              </a:defRPr>
            </a:lvl8pPr>
            <a:lvl9pPr lvl="8" rtl="0">
              <a:spcBef>
                <a:spcPts val="2100"/>
              </a:spcBef>
              <a:spcAft>
                <a:spcPts val="2100"/>
              </a:spcAft>
              <a:buClr>
                <a:schemeClr val="accent2"/>
              </a:buClr>
              <a:buSzPts val="2100"/>
              <a:buNone/>
              <a:defRPr b="1" sz="2100">
                <a:solidFill>
                  <a:schemeClr val="accent2"/>
                </a:solidFill>
              </a:defRPr>
            </a:lvl9pPr>
          </a:lstStyle>
          <a:p/>
        </p:txBody>
      </p:sp>
      <p:sp>
        <p:nvSpPr>
          <p:cNvPr id="133" name="Google Shape;133;p8"/>
          <p:cNvSpPr txBox="1"/>
          <p:nvPr>
            <p:ph type="title"/>
          </p:nvPr>
        </p:nvSpPr>
        <p:spPr>
          <a:xfrm>
            <a:off x="753675" y="745775"/>
            <a:ext cx="10732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4" name="Google Shape;134;p8"/>
          <p:cNvSpPr txBox="1"/>
          <p:nvPr>
            <p:ph idx="3" type="body"/>
          </p:nvPr>
        </p:nvSpPr>
        <p:spPr>
          <a:xfrm>
            <a:off x="1632000" y="2732600"/>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5" name="Google Shape;135;p8"/>
          <p:cNvSpPr txBox="1"/>
          <p:nvPr>
            <p:ph idx="4" type="body"/>
          </p:nvPr>
        </p:nvSpPr>
        <p:spPr>
          <a:xfrm>
            <a:off x="7075323" y="27208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6" name="Google Shape;136;p8"/>
          <p:cNvSpPr/>
          <p:nvPr/>
        </p:nvSpPr>
        <p:spPr>
          <a:xfrm>
            <a:off x="339775" y="75"/>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11768850" y="80"/>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12" y="75"/>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0" y="435375"/>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0" y="5120500"/>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11763075" y="4613694"/>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2" name="Google Shape;142;p8"/>
          <p:cNvSpPr/>
          <p:nvPr/>
        </p:nvSpPr>
        <p:spPr>
          <a:xfrm>
            <a:off x="11765938" y="59873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440200" y="6422700"/>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11771700" y="64226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5" y="6422700"/>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420300" y="6422700"/>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48" name="Shape 148"/>
        <p:cNvGrpSpPr/>
        <p:nvPr/>
      </p:nvGrpSpPr>
      <p:grpSpPr>
        <a:xfrm>
          <a:off x="0" y="0"/>
          <a:ext cx="0" cy="0"/>
          <a:chOff x="0" y="0"/>
          <a:chExt cx="0" cy="0"/>
        </a:xfrm>
      </p:grpSpPr>
      <p:sp>
        <p:nvSpPr>
          <p:cNvPr id="149" name="Google Shape;149;p9"/>
          <p:cNvSpPr txBox="1"/>
          <p:nvPr>
            <p:ph type="title"/>
          </p:nvPr>
        </p:nvSpPr>
        <p:spPr>
          <a:xfrm>
            <a:off x="1404350" y="593375"/>
            <a:ext cx="4370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0" name="Google Shape;150;p9"/>
          <p:cNvSpPr txBox="1"/>
          <p:nvPr>
            <p:ph idx="1" type="subTitle"/>
          </p:nvPr>
        </p:nvSpPr>
        <p:spPr>
          <a:xfrm>
            <a:off x="1404350" y="1739000"/>
            <a:ext cx="43701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100"/>
              <a:buNone/>
              <a:defRPr b="1" sz="21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1" name="Google Shape;151;p9"/>
          <p:cNvSpPr txBox="1"/>
          <p:nvPr>
            <p:ph idx="2" type="body"/>
          </p:nvPr>
        </p:nvSpPr>
        <p:spPr>
          <a:xfrm>
            <a:off x="3657225" y="2456900"/>
            <a:ext cx="63219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2" name="Google Shape;152;p9"/>
          <p:cNvSpPr/>
          <p:nvPr/>
        </p:nvSpPr>
        <p:spPr>
          <a:xfrm>
            <a:off x="10717625" y="6426350"/>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10717625" y="5990975"/>
            <a:ext cx="14745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10717625" y="5018375"/>
            <a:ext cx="1474500" cy="9726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10717625" y="1739000"/>
            <a:ext cx="1474500" cy="3279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6" name="Google Shape;156;p9"/>
          <p:cNvSpPr/>
          <p:nvPr/>
        </p:nvSpPr>
        <p:spPr>
          <a:xfrm>
            <a:off x="10717625" y="496075"/>
            <a:ext cx="1474500" cy="1266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10717625" y="-3650"/>
            <a:ext cx="1474500" cy="499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0435575" y="1751500"/>
            <a:ext cx="420300" cy="3279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10140950" y="-10625"/>
            <a:ext cx="714900" cy="175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48" y="424750"/>
            <a:ext cx="1105800" cy="1320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48" y="1744703"/>
            <a:ext cx="11058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3" name="Google Shape;163;p9"/>
          <p:cNvSpPr/>
          <p:nvPr/>
        </p:nvSpPr>
        <p:spPr>
          <a:xfrm>
            <a:off x="50" y="2180073"/>
            <a:ext cx="1105800" cy="4239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rot="5400000">
            <a:off x="844067" y="5582387"/>
            <a:ext cx="420900" cy="2109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2109350" y="-10625"/>
            <a:ext cx="18354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2109351" y="6419375"/>
            <a:ext cx="18354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p:nvPr/>
        </p:nvSpPr>
        <p:spPr>
          <a:xfrm>
            <a:off x="3944754" y="-10625"/>
            <a:ext cx="2109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p:nvPr/>
        </p:nvSpPr>
        <p:spPr>
          <a:xfrm>
            <a:off x="6054054" y="-10625"/>
            <a:ext cx="4370100" cy="175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3947238" y="6419375"/>
            <a:ext cx="4203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10429800" y="5018338"/>
            <a:ext cx="420300" cy="9726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1" name="Google Shape;171;p9"/>
          <p:cNvSpPr/>
          <p:nvPr/>
        </p:nvSpPr>
        <p:spPr>
          <a:xfrm>
            <a:off x="10429788" y="599101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6125352" y="6419350"/>
            <a:ext cx="42990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4370051" y="6419350"/>
            <a:ext cx="1755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10435550" y="6426388"/>
            <a:ext cx="4203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76" name="Shape 176"/>
        <p:cNvGrpSpPr/>
        <p:nvPr/>
      </p:nvGrpSpPr>
      <p:grpSpPr>
        <a:xfrm>
          <a:off x="0" y="0"/>
          <a:ext cx="0" cy="0"/>
          <a:chOff x="0" y="0"/>
          <a:chExt cx="0" cy="0"/>
        </a:xfrm>
      </p:grpSpPr>
      <p:sp>
        <p:nvSpPr>
          <p:cNvPr id="177" name="Google Shape;177;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78" name="Google Shape;178;p10"/>
          <p:cNvSpPr txBox="1"/>
          <p:nvPr/>
        </p:nvSpPr>
        <p:spPr>
          <a:xfrm>
            <a:off x="339775" y="-93200"/>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0">
                <a:solidFill>
                  <a:schemeClr val="accent2"/>
                </a:solidFill>
                <a:latin typeface="Aldrich"/>
                <a:ea typeface="Aldrich"/>
                <a:cs typeface="Aldrich"/>
                <a:sym typeface="Aldrich"/>
              </a:rPr>
              <a:t>“</a:t>
            </a:r>
            <a:endParaRPr sz="25000">
              <a:solidFill>
                <a:schemeClr val="accent2"/>
              </a:solidFill>
              <a:latin typeface="Aldrich"/>
              <a:ea typeface="Aldrich"/>
              <a:cs typeface="Aldrich"/>
              <a:sym typeface="Aldrich"/>
            </a:endParaRPr>
          </a:p>
        </p:txBody>
      </p:sp>
      <p:sp>
        <p:nvSpPr>
          <p:cNvPr id="179" name="Google Shape;179;p10"/>
          <p:cNvSpPr txBox="1"/>
          <p:nvPr>
            <p:ph idx="1" type="subTitle"/>
          </p:nvPr>
        </p:nvSpPr>
        <p:spPr>
          <a:xfrm>
            <a:off x="598413" y="5538475"/>
            <a:ext cx="110334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Clr>
                <a:schemeClr val="accent1"/>
              </a:buClr>
              <a:buSzPts val="1900"/>
              <a:buNone/>
              <a:defRPr b="1">
                <a:solidFill>
                  <a:schemeClr val="accent1"/>
                </a:solidFill>
              </a:defRPr>
            </a:lvl1pPr>
            <a:lvl2pPr lvl="1" rtl="0" algn="r">
              <a:lnSpc>
                <a:spcPct val="100000"/>
              </a:lnSpc>
              <a:spcBef>
                <a:spcPts val="0"/>
              </a:spcBef>
              <a:spcAft>
                <a:spcPts val="0"/>
              </a:spcAft>
              <a:buClr>
                <a:schemeClr val="accent1"/>
              </a:buClr>
              <a:buSzPts val="1900"/>
              <a:buNone/>
              <a:defRPr b="1">
                <a:solidFill>
                  <a:schemeClr val="accent1"/>
                </a:solidFill>
              </a:defRPr>
            </a:lvl2pPr>
            <a:lvl3pPr lvl="2" rtl="0" algn="r">
              <a:lnSpc>
                <a:spcPct val="100000"/>
              </a:lnSpc>
              <a:spcBef>
                <a:spcPts val="0"/>
              </a:spcBef>
              <a:spcAft>
                <a:spcPts val="0"/>
              </a:spcAft>
              <a:buClr>
                <a:schemeClr val="accent1"/>
              </a:buClr>
              <a:buSzPts val="1900"/>
              <a:buNone/>
              <a:defRPr b="1">
                <a:solidFill>
                  <a:schemeClr val="accent1"/>
                </a:solidFill>
              </a:defRPr>
            </a:lvl3pPr>
            <a:lvl4pPr lvl="3" rtl="0" algn="r">
              <a:lnSpc>
                <a:spcPct val="100000"/>
              </a:lnSpc>
              <a:spcBef>
                <a:spcPts val="0"/>
              </a:spcBef>
              <a:spcAft>
                <a:spcPts val="0"/>
              </a:spcAft>
              <a:buClr>
                <a:schemeClr val="accent1"/>
              </a:buClr>
              <a:buSzPts val="1900"/>
              <a:buNone/>
              <a:defRPr b="1">
                <a:solidFill>
                  <a:schemeClr val="accent1"/>
                </a:solidFill>
              </a:defRPr>
            </a:lvl4pPr>
            <a:lvl5pPr lvl="4" rtl="0" algn="r">
              <a:lnSpc>
                <a:spcPct val="100000"/>
              </a:lnSpc>
              <a:spcBef>
                <a:spcPts val="0"/>
              </a:spcBef>
              <a:spcAft>
                <a:spcPts val="0"/>
              </a:spcAft>
              <a:buClr>
                <a:schemeClr val="accent1"/>
              </a:buClr>
              <a:buSzPts val="1900"/>
              <a:buNone/>
              <a:defRPr b="1">
                <a:solidFill>
                  <a:schemeClr val="accent1"/>
                </a:solidFill>
              </a:defRPr>
            </a:lvl5pPr>
            <a:lvl6pPr lvl="5" rtl="0" algn="r">
              <a:lnSpc>
                <a:spcPct val="100000"/>
              </a:lnSpc>
              <a:spcBef>
                <a:spcPts val="0"/>
              </a:spcBef>
              <a:spcAft>
                <a:spcPts val="0"/>
              </a:spcAft>
              <a:buClr>
                <a:schemeClr val="accent1"/>
              </a:buClr>
              <a:buSzPts val="1900"/>
              <a:buNone/>
              <a:defRPr b="1">
                <a:solidFill>
                  <a:schemeClr val="accent1"/>
                </a:solidFill>
              </a:defRPr>
            </a:lvl6pPr>
            <a:lvl7pPr lvl="6" rtl="0" algn="r">
              <a:lnSpc>
                <a:spcPct val="100000"/>
              </a:lnSpc>
              <a:spcBef>
                <a:spcPts val="0"/>
              </a:spcBef>
              <a:spcAft>
                <a:spcPts val="0"/>
              </a:spcAft>
              <a:buClr>
                <a:schemeClr val="accent1"/>
              </a:buClr>
              <a:buSzPts val="1900"/>
              <a:buNone/>
              <a:defRPr b="1">
                <a:solidFill>
                  <a:schemeClr val="accent1"/>
                </a:solidFill>
              </a:defRPr>
            </a:lvl7pPr>
            <a:lvl8pPr lvl="7" rtl="0" algn="r">
              <a:lnSpc>
                <a:spcPct val="100000"/>
              </a:lnSpc>
              <a:spcBef>
                <a:spcPts val="0"/>
              </a:spcBef>
              <a:spcAft>
                <a:spcPts val="0"/>
              </a:spcAft>
              <a:buClr>
                <a:schemeClr val="accent1"/>
              </a:buClr>
              <a:buSzPts val="1900"/>
              <a:buNone/>
              <a:defRPr b="1">
                <a:solidFill>
                  <a:schemeClr val="accent1"/>
                </a:solidFill>
              </a:defRPr>
            </a:lvl8pPr>
            <a:lvl9pPr lvl="8" rtl="0" algn="r">
              <a:lnSpc>
                <a:spcPct val="100000"/>
              </a:lnSpc>
              <a:spcBef>
                <a:spcPts val="0"/>
              </a:spcBef>
              <a:spcAft>
                <a:spcPts val="0"/>
              </a:spcAft>
              <a:buClr>
                <a:schemeClr val="accent1"/>
              </a:buClr>
              <a:buSzPts val="1900"/>
              <a:buNone/>
              <a:defRPr b="1">
                <a:solidFill>
                  <a:schemeClr val="accent1"/>
                </a:solidFill>
              </a:defRPr>
            </a:lvl9pPr>
          </a:lstStyle>
          <a:p/>
        </p:txBody>
      </p:sp>
      <p:sp>
        <p:nvSpPr>
          <p:cNvPr id="180" name="Google Shape;180;p10"/>
          <p:cNvSpPr/>
          <p:nvPr/>
        </p:nvSpPr>
        <p:spPr>
          <a:xfrm rot="10800000">
            <a:off x="358362" y="6422700"/>
            <a:ext cx="30975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p:nvPr/>
        </p:nvSpPr>
        <p:spPr>
          <a:xfrm rot="10800000">
            <a:off x="3217312" y="6422700"/>
            <a:ext cx="86349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p:nvPr/>
        </p:nvSpPr>
        <p:spPr>
          <a:xfrm rot="10800000">
            <a:off x="2837" y="2226895"/>
            <a:ext cx="420300" cy="46311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rot="10800000">
            <a:off x="11771700" y="6422700"/>
            <a:ext cx="420300" cy="4353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rot="10800000">
            <a:off x="11771687" y="1743900"/>
            <a:ext cx="420300" cy="46788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rot="10800000">
            <a:off x="11771687" y="435275"/>
            <a:ext cx="420300" cy="1302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rot="10800000">
            <a:off x="8612" y="870681"/>
            <a:ext cx="420300" cy="1373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7" name="Google Shape;187;p10"/>
          <p:cNvSpPr/>
          <p:nvPr/>
        </p:nvSpPr>
        <p:spPr>
          <a:xfrm rot="10800000">
            <a:off x="5750" y="435463"/>
            <a:ext cx="420300" cy="4353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rot="10800000">
            <a:off x="426187" y="75"/>
            <a:ext cx="5325600" cy="435300"/>
          </a:xfrm>
          <a:prstGeom prst="rect">
            <a:avLst/>
          </a:prstGeom>
          <a:solidFill>
            <a:schemeClr val="accent4"/>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rot="10800000">
            <a:off x="11618083" y="75"/>
            <a:ext cx="573900" cy="4353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rot="10800000">
            <a:off x="5751887" y="75"/>
            <a:ext cx="60198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rot="10800000">
            <a:off x="-124" y="100"/>
            <a:ext cx="443700" cy="4353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txBox="1"/>
          <p:nvPr/>
        </p:nvSpPr>
        <p:spPr>
          <a:xfrm rot="5400000">
            <a:off x="-679350" y="5817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1pPr>
            <a:lvl2pPr lvl="1">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2pPr>
            <a:lvl3pPr lvl="2">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3pPr>
            <a:lvl4pPr lvl="3">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4pPr>
            <a:lvl5pPr lvl="4">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5pPr>
            <a:lvl6pPr lvl="5">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6pPr>
            <a:lvl7pPr lvl="6">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7pPr>
            <a:lvl8pPr lvl="7">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8pPr>
            <a:lvl9pPr lvl="8">
              <a:spcBef>
                <a:spcPts val="0"/>
              </a:spcBef>
              <a:spcAft>
                <a:spcPts val="0"/>
              </a:spcAft>
              <a:buClr>
                <a:schemeClr val="dk1"/>
              </a:buClr>
              <a:buSzPts val="4000"/>
              <a:buFont typeface="Nova Square"/>
              <a:buNone/>
              <a:defRPr b="1" sz="4000">
                <a:solidFill>
                  <a:schemeClr val="dk1"/>
                </a:solidFill>
                <a:latin typeface="Nova Square"/>
                <a:ea typeface="Nova Square"/>
                <a:cs typeface="Nova Square"/>
                <a:sym typeface="Nova Squar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1pPr>
            <a:lvl2pPr indent="-349250" lvl="1" marL="914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indent="-349250" lvl="2" marL="1371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indent="-349250" lvl="3" marL="18288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indent="-349250" lvl="4" marL="22860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indent="-349250" lvl="5" marL="27432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indent="-349250" lvl="6" marL="3200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indent="-349250" lvl="7" marL="3657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indent="-349250" lvl="8" marL="411480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2"/>
          <p:cNvSpPr txBox="1"/>
          <p:nvPr>
            <p:ph type="title"/>
          </p:nvPr>
        </p:nvSpPr>
        <p:spPr>
          <a:xfrm>
            <a:off x="4434050" y="2554850"/>
            <a:ext cx="5706900" cy="26271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HERE GOES YOUR PRESENTATION TITLE</a:t>
            </a:r>
            <a:endParaRPr/>
          </a:p>
        </p:txBody>
      </p:sp>
      <p:sp>
        <p:nvSpPr>
          <p:cNvPr id="457" name="Google Shape;457;p22"/>
          <p:cNvSpPr txBox="1"/>
          <p:nvPr>
            <p:ph idx="1" type="subTitle"/>
          </p:nvPr>
        </p:nvSpPr>
        <p:spPr>
          <a:xfrm>
            <a:off x="4434000" y="5181900"/>
            <a:ext cx="57069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1"/>
          <p:cNvSpPr txBox="1"/>
          <p:nvPr>
            <p:ph type="title"/>
          </p:nvPr>
        </p:nvSpPr>
        <p:spPr>
          <a:xfrm>
            <a:off x="1020875" y="18794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522" name="Google Shape;522;p31"/>
          <p:cNvSpPr txBox="1"/>
          <p:nvPr>
            <p:ph idx="1" type="subTitle"/>
          </p:nvPr>
        </p:nvSpPr>
        <p:spPr>
          <a:xfrm>
            <a:off x="1020875" y="48773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pic>
        <p:nvPicPr>
          <p:cNvPr id="523" name="Google Shape;523;p31"/>
          <p:cNvPicPr preferRelativeResize="0"/>
          <p:nvPr/>
        </p:nvPicPr>
        <p:blipFill rotWithShape="1">
          <a:blip r:embed="rId3">
            <a:alphaModFix/>
          </a:blip>
          <a:srcRect b="0" l="0" r="0" t="16833"/>
          <a:stretch/>
        </p:blipFill>
        <p:spPr>
          <a:xfrm>
            <a:off x="6373368" y="453500"/>
            <a:ext cx="5376672" cy="595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7" name="Shape 527"/>
        <p:cNvGrpSpPr/>
        <p:nvPr/>
      </p:nvGrpSpPr>
      <p:grpSpPr>
        <a:xfrm>
          <a:off x="0" y="0"/>
          <a:ext cx="0" cy="0"/>
          <a:chOff x="0" y="0"/>
          <a:chExt cx="0" cy="0"/>
        </a:xfrm>
      </p:grpSpPr>
      <p:sp>
        <p:nvSpPr>
          <p:cNvPr id="528" name="Google Shape;528;p32"/>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3"/>
          <p:cNvSpPr txBox="1"/>
          <p:nvPr>
            <p:ph idx="2" type="title"/>
          </p:nvPr>
        </p:nvSpPr>
        <p:spPr>
          <a:xfrm>
            <a:off x="1706000" y="1166000"/>
            <a:ext cx="9536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 </a:t>
            </a:r>
            <a:endParaRPr/>
          </a:p>
        </p:txBody>
      </p:sp>
      <p:sp>
        <p:nvSpPr>
          <p:cNvPr id="534" name="Google Shape;534;p33"/>
          <p:cNvSpPr txBox="1"/>
          <p:nvPr>
            <p:ph idx="5" type="body"/>
          </p:nvPr>
        </p:nvSpPr>
        <p:spPr>
          <a:xfrm>
            <a:off x="5800550" y="39663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Traveled by plane. Twice!</a:t>
            </a:r>
            <a:endParaRPr/>
          </a:p>
        </p:txBody>
      </p:sp>
      <p:sp>
        <p:nvSpPr>
          <p:cNvPr id="535" name="Google Shape;535;p33"/>
          <p:cNvSpPr txBox="1"/>
          <p:nvPr>
            <p:ph idx="6" type="body"/>
          </p:nvPr>
        </p:nvSpPr>
        <p:spPr>
          <a:xfrm>
            <a:off x="5800550" y="27574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Of my cats are adorable.</a:t>
            </a:r>
            <a:endParaRPr/>
          </a:p>
        </p:txBody>
      </p:sp>
      <p:sp>
        <p:nvSpPr>
          <p:cNvPr id="536" name="Google Shape;536;p33"/>
          <p:cNvSpPr txBox="1"/>
          <p:nvPr>
            <p:ph type="title"/>
          </p:nvPr>
        </p:nvSpPr>
        <p:spPr>
          <a:xfrm>
            <a:off x="1706000" y="2757425"/>
            <a:ext cx="4046100" cy="12507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b" bIns="121900" lIns="121900" spcFirstLastPara="1" rIns="121900" wrap="square" tIns="121900">
            <a:noAutofit/>
          </a:bodyPr>
          <a:lstStyle/>
          <a:p>
            <a:pPr indent="0" lvl="0" marL="0" rtl="0" algn="r">
              <a:spcBef>
                <a:spcPts val="0"/>
              </a:spcBef>
              <a:spcAft>
                <a:spcPts val="0"/>
              </a:spcAft>
              <a:buNone/>
            </a:pPr>
            <a:r>
              <a:rPr lang="en">
                <a:solidFill>
                  <a:schemeClr val="lt1"/>
                </a:solidFill>
              </a:rPr>
              <a:t>100%</a:t>
            </a:r>
            <a:endParaRPr>
              <a:solidFill>
                <a:schemeClr val="lt1"/>
              </a:solidFill>
            </a:endParaRPr>
          </a:p>
        </p:txBody>
      </p:sp>
      <p:sp>
        <p:nvSpPr>
          <p:cNvPr id="537" name="Google Shape;537;p33"/>
          <p:cNvSpPr txBox="1"/>
          <p:nvPr>
            <p:ph idx="3" type="title"/>
          </p:nvPr>
        </p:nvSpPr>
        <p:spPr>
          <a:xfrm>
            <a:off x="1706000" y="3958486"/>
            <a:ext cx="4046100" cy="12507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b" bIns="121900" lIns="121900" spcFirstLastPara="1" rIns="121900" wrap="square" tIns="121900">
            <a:noAutofit/>
          </a:bodyPr>
          <a:lstStyle/>
          <a:p>
            <a:pPr indent="0" lvl="0" marL="0" marR="0" rtl="0" algn="r">
              <a:lnSpc>
                <a:spcPct val="100000"/>
              </a:lnSpc>
              <a:spcBef>
                <a:spcPts val="0"/>
              </a:spcBef>
              <a:spcAft>
                <a:spcPts val="0"/>
              </a:spcAft>
              <a:buNone/>
            </a:pPr>
            <a:r>
              <a:rPr lang="en">
                <a:solidFill>
                  <a:schemeClr val="lt1"/>
                </a:solidFill>
              </a:rPr>
              <a:t>25%</a:t>
            </a:r>
            <a:endParaRPr>
              <a:solidFill>
                <a:schemeClr val="lt1"/>
              </a:solidFill>
            </a:endParaRPr>
          </a:p>
        </p:txBody>
      </p:sp>
      <p:sp>
        <p:nvSpPr>
          <p:cNvPr id="538" name="Google Shape;538;p33"/>
          <p:cNvSpPr txBox="1"/>
          <p:nvPr>
            <p:ph idx="4" type="title"/>
          </p:nvPr>
        </p:nvSpPr>
        <p:spPr>
          <a:xfrm>
            <a:off x="1706000" y="5159547"/>
            <a:ext cx="4046100" cy="12507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b" bIns="121900" lIns="121900" spcFirstLastPara="1" rIns="121900" wrap="square" tIns="121900">
            <a:noAutofit/>
          </a:bodyPr>
          <a:lstStyle/>
          <a:p>
            <a:pPr indent="0" lvl="0" marL="0" marR="0" rtl="0" algn="r">
              <a:lnSpc>
                <a:spcPct val="100000"/>
              </a:lnSpc>
              <a:spcBef>
                <a:spcPts val="0"/>
              </a:spcBef>
              <a:spcAft>
                <a:spcPts val="0"/>
              </a:spcAft>
              <a:buNone/>
            </a:pPr>
            <a:r>
              <a:rPr lang="en">
                <a:solidFill>
                  <a:schemeClr val="lt1"/>
                </a:solidFill>
              </a:rPr>
              <a:t>75%</a:t>
            </a:r>
            <a:endParaRPr>
              <a:solidFill>
                <a:schemeClr val="lt1"/>
              </a:solidFill>
            </a:endParaRPr>
          </a:p>
        </p:txBody>
      </p:sp>
      <p:sp>
        <p:nvSpPr>
          <p:cNvPr id="539" name="Google Shape;539;p33"/>
          <p:cNvSpPr txBox="1"/>
          <p:nvPr>
            <p:ph idx="1" type="body"/>
          </p:nvPr>
        </p:nvSpPr>
        <p:spPr>
          <a:xfrm>
            <a:off x="5800550" y="52514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Are females.</a:t>
            </a:r>
            <a:endParaRPr/>
          </a:p>
        </p:txBody>
      </p:sp>
      <p:sp>
        <p:nvSpPr>
          <p:cNvPr id="540" name="Google Shape;540;p33"/>
          <p:cNvSpPr/>
          <p:nvPr/>
        </p:nvSpPr>
        <p:spPr>
          <a:xfrm>
            <a:off x="428900" y="447750"/>
            <a:ext cx="1277100" cy="5962500"/>
          </a:xfrm>
          <a:prstGeom prst="rect">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4"/>
          <p:cNvSpPr txBox="1"/>
          <p:nvPr>
            <p:ph type="title"/>
          </p:nvPr>
        </p:nvSpPr>
        <p:spPr>
          <a:xfrm>
            <a:off x="720400" y="669575"/>
            <a:ext cx="721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546" name="Google Shape;546;p34"/>
          <p:cNvSpPr txBox="1"/>
          <p:nvPr>
            <p:ph idx="1" type="subTitle"/>
          </p:nvPr>
        </p:nvSpPr>
        <p:spPr>
          <a:xfrm>
            <a:off x="720400" y="1782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Elephants</a:t>
            </a:r>
            <a:endParaRPr>
              <a:solidFill>
                <a:schemeClr val="accent1"/>
              </a:solidFill>
            </a:endParaRPr>
          </a:p>
        </p:txBody>
      </p:sp>
      <p:sp>
        <p:nvSpPr>
          <p:cNvPr id="547" name="Google Shape;547;p34"/>
          <p:cNvSpPr txBox="1"/>
          <p:nvPr>
            <p:ph idx="8" type="body"/>
          </p:nvPr>
        </p:nvSpPr>
        <p:spPr>
          <a:xfrm>
            <a:off x="4571787" y="4571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48" name="Google Shape;548;p34"/>
          <p:cNvSpPr txBox="1"/>
          <p:nvPr>
            <p:ph idx="2" type="subTitle"/>
          </p:nvPr>
        </p:nvSpPr>
        <p:spPr>
          <a:xfrm>
            <a:off x="720400" y="29535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Dogs</a:t>
            </a:r>
            <a:endParaRPr>
              <a:solidFill>
                <a:schemeClr val="accent2"/>
              </a:solidFill>
            </a:endParaRPr>
          </a:p>
        </p:txBody>
      </p:sp>
      <p:sp>
        <p:nvSpPr>
          <p:cNvPr id="549" name="Google Shape;549;p34"/>
          <p:cNvSpPr txBox="1"/>
          <p:nvPr>
            <p:ph idx="13" type="body"/>
          </p:nvPr>
        </p:nvSpPr>
        <p:spPr>
          <a:xfrm>
            <a:off x="720400" y="2208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550" name="Google Shape;550;p34"/>
          <p:cNvSpPr txBox="1"/>
          <p:nvPr>
            <p:ph idx="3" type="subTitle"/>
          </p:nvPr>
        </p:nvSpPr>
        <p:spPr>
          <a:xfrm>
            <a:off x="720400" y="4154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Cats</a:t>
            </a:r>
            <a:endParaRPr>
              <a:solidFill>
                <a:schemeClr val="accent3"/>
              </a:solidFill>
            </a:endParaRPr>
          </a:p>
        </p:txBody>
      </p:sp>
      <p:sp>
        <p:nvSpPr>
          <p:cNvPr id="551" name="Google Shape;551;p34"/>
          <p:cNvSpPr txBox="1"/>
          <p:nvPr>
            <p:ph idx="15" type="body"/>
          </p:nvPr>
        </p:nvSpPr>
        <p:spPr>
          <a:xfrm>
            <a:off x="720400" y="3351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552" name="Google Shape;552;p34"/>
          <p:cNvSpPr txBox="1"/>
          <p:nvPr>
            <p:ph idx="4" type="subTitle"/>
          </p:nvPr>
        </p:nvSpPr>
        <p:spPr>
          <a:xfrm>
            <a:off x="4571787" y="1799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Pandas</a:t>
            </a:r>
            <a:endParaRPr>
              <a:solidFill>
                <a:schemeClr val="accent1"/>
              </a:solidFill>
            </a:endParaRPr>
          </a:p>
        </p:txBody>
      </p:sp>
      <p:sp>
        <p:nvSpPr>
          <p:cNvPr id="553" name="Google Shape;553;p34"/>
          <p:cNvSpPr txBox="1"/>
          <p:nvPr>
            <p:ph idx="5" type="subTitle"/>
          </p:nvPr>
        </p:nvSpPr>
        <p:spPr>
          <a:xfrm>
            <a:off x="4571787" y="29535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Kangaroos</a:t>
            </a:r>
            <a:endParaRPr>
              <a:solidFill>
                <a:schemeClr val="accent2"/>
              </a:solidFill>
            </a:endParaRPr>
          </a:p>
        </p:txBody>
      </p:sp>
      <p:sp>
        <p:nvSpPr>
          <p:cNvPr id="554" name="Google Shape;554;p34"/>
          <p:cNvSpPr txBox="1"/>
          <p:nvPr>
            <p:ph idx="6" type="subTitle"/>
          </p:nvPr>
        </p:nvSpPr>
        <p:spPr>
          <a:xfrm>
            <a:off x="4571787" y="4154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Koalas</a:t>
            </a:r>
            <a:endParaRPr>
              <a:solidFill>
                <a:schemeClr val="accent3"/>
              </a:solidFill>
            </a:endParaRPr>
          </a:p>
        </p:txBody>
      </p:sp>
      <p:sp>
        <p:nvSpPr>
          <p:cNvPr id="555" name="Google Shape;555;p34"/>
          <p:cNvSpPr txBox="1"/>
          <p:nvPr>
            <p:ph idx="7" type="body"/>
          </p:nvPr>
        </p:nvSpPr>
        <p:spPr>
          <a:xfrm>
            <a:off x="4571787" y="2208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56" name="Google Shape;556;p34"/>
          <p:cNvSpPr txBox="1"/>
          <p:nvPr>
            <p:ph idx="9" type="body"/>
          </p:nvPr>
        </p:nvSpPr>
        <p:spPr>
          <a:xfrm>
            <a:off x="4571787" y="3351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557" name="Google Shape;557;p34"/>
          <p:cNvSpPr txBox="1"/>
          <p:nvPr>
            <p:ph idx="14" type="body"/>
          </p:nvPr>
        </p:nvSpPr>
        <p:spPr>
          <a:xfrm>
            <a:off x="720400" y="4571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5"/>
          <p:cNvSpPr/>
          <p:nvPr/>
        </p:nvSpPr>
        <p:spPr>
          <a:xfrm>
            <a:off x="9806400" y="436225"/>
            <a:ext cx="1965300" cy="1995000"/>
          </a:xfrm>
          <a:prstGeom prst="rect">
            <a:avLst/>
          </a:prstGeom>
          <a:solidFill>
            <a:schemeClr val="accent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3" name="Google Shape;563;p35"/>
          <p:cNvSpPr/>
          <p:nvPr/>
        </p:nvSpPr>
        <p:spPr>
          <a:xfrm>
            <a:off x="9806400" y="2431506"/>
            <a:ext cx="1965300" cy="1995000"/>
          </a:xfrm>
          <a:prstGeom prst="rect">
            <a:avLst/>
          </a:prstGeom>
          <a:solidFill>
            <a:schemeClr val="accen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4" name="Google Shape;564;p35"/>
          <p:cNvSpPr/>
          <p:nvPr/>
        </p:nvSpPr>
        <p:spPr>
          <a:xfrm>
            <a:off x="9806400" y="4426787"/>
            <a:ext cx="1965300" cy="1995000"/>
          </a:xfrm>
          <a:prstGeom prst="rect">
            <a:avLst/>
          </a:prstGeom>
          <a:solidFill>
            <a:schemeClr val="accent3"/>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5" name="Google Shape;565;p35"/>
          <p:cNvSpPr txBox="1"/>
          <p:nvPr>
            <p:ph type="title"/>
          </p:nvPr>
        </p:nvSpPr>
        <p:spPr>
          <a:xfrm>
            <a:off x="737450" y="1319925"/>
            <a:ext cx="3362400" cy="199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566" name="Google Shape;566;p35"/>
          <p:cNvSpPr txBox="1"/>
          <p:nvPr>
            <p:ph idx="1" type="subTitle"/>
          </p:nvPr>
        </p:nvSpPr>
        <p:spPr>
          <a:xfrm>
            <a:off x="5621541" y="1075625"/>
            <a:ext cx="35589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Jane V.</a:t>
            </a:r>
            <a:endParaRPr/>
          </a:p>
        </p:txBody>
      </p:sp>
      <p:sp>
        <p:nvSpPr>
          <p:cNvPr id="567" name="Google Shape;567;p35"/>
          <p:cNvSpPr txBox="1"/>
          <p:nvPr>
            <p:ph idx="2" type="subTitle"/>
          </p:nvPr>
        </p:nvSpPr>
        <p:spPr>
          <a:xfrm>
            <a:off x="5621541" y="2680518"/>
            <a:ext cx="35589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Oscar S.</a:t>
            </a:r>
            <a:endParaRPr/>
          </a:p>
        </p:txBody>
      </p:sp>
      <p:sp>
        <p:nvSpPr>
          <p:cNvPr id="568" name="Google Shape;568;p35"/>
          <p:cNvSpPr txBox="1"/>
          <p:nvPr>
            <p:ph idx="3" type="subTitle"/>
          </p:nvPr>
        </p:nvSpPr>
        <p:spPr>
          <a:xfrm>
            <a:off x="5621541" y="4285412"/>
            <a:ext cx="3558900" cy="606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Mariann M.</a:t>
            </a:r>
            <a:endParaRPr/>
          </a:p>
        </p:txBody>
      </p:sp>
      <p:sp>
        <p:nvSpPr>
          <p:cNvPr id="569" name="Google Shape;569;p35"/>
          <p:cNvSpPr txBox="1"/>
          <p:nvPr>
            <p:ph idx="4" type="body"/>
          </p:nvPr>
        </p:nvSpPr>
        <p:spPr>
          <a:xfrm>
            <a:off x="5621538" y="1513575"/>
            <a:ext cx="3558900" cy="9252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Lorem ipsum dolor sit amet, consectetuer adipiscing elit. Aenean commodo ligula eget dolor.</a:t>
            </a:r>
            <a:endParaRPr/>
          </a:p>
        </p:txBody>
      </p:sp>
      <p:sp>
        <p:nvSpPr>
          <p:cNvPr id="570" name="Google Shape;570;p35"/>
          <p:cNvSpPr txBox="1"/>
          <p:nvPr>
            <p:ph idx="5" type="body"/>
          </p:nvPr>
        </p:nvSpPr>
        <p:spPr>
          <a:xfrm>
            <a:off x="5621538" y="3107038"/>
            <a:ext cx="3558900" cy="9234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Lorem ipsum dolor sit amet, consectetuer adipiscing elit. Aenean commodo ligula eget dolor.</a:t>
            </a:r>
            <a:endParaRPr/>
          </a:p>
        </p:txBody>
      </p:sp>
      <p:sp>
        <p:nvSpPr>
          <p:cNvPr id="571" name="Google Shape;571;p35"/>
          <p:cNvSpPr txBox="1"/>
          <p:nvPr>
            <p:ph idx="6" type="body"/>
          </p:nvPr>
        </p:nvSpPr>
        <p:spPr>
          <a:xfrm>
            <a:off x="5621538" y="4698700"/>
            <a:ext cx="3559500" cy="9234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Lorem ipsum dolor sit amet, consectetuer adipiscing elit. Aenean commodo ligula eget dolor.</a:t>
            </a:r>
            <a:endParaRPr/>
          </a:p>
        </p:txBody>
      </p:sp>
      <p:pic>
        <p:nvPicPr>
          <p:cNvPr id="572" name="Google Shape;572;p35"/>
          <p:cNvPicPr preferRelativeResize="0"/>
          <p:nvPr/>
        </p:nvPicPr>
        <p:blipFill rotWithShape="1">
          <a:blip r:embed="rId3">
            <a:alphaModFix/>
          </a:blip>
          <a:srcRect b="50920" l="24173" r="0" t="0"/>
          <a:stretch/>
        </p:blipFill>
        <p:spPr>
          <a:xfrm>
            <a:off x="9863102" y="4645152"/>
            <a:ext cx="1806697" cy="1754186"/>
          </a:xfrm>
          <a:prstGeom prst="rect">
            <a:avLst/>
          </a:prstGeom>
          <a:noFill/>
          <a:ln>
            <a:noFill/>
          </a:ln>
        </p:spPr>
      </p:pic>
      <p:pic>
        <p:nvPicPr>
          <p:cNvPr id="573" name="Google Shape;573;p35"/>
          <p:cNvPicPr preferRelativeResize="0"/>
          <p:nvPr/>
        </p:nvPicPr>
        <p:blipFill rotWithShape="1">
          <a:blip r:embed="rId4">
            <a:alphaModFix/>
          </a:blip>
          <a:srcRect b="16037" l="33276" r="27644" t="17990"/>
          <a:stretch/>
        </p:blipFill>
        <p:spPr>
          <a:xfrm>
            <a:off x="9863106" y="2377440"/>
            <a:ext cx="1806697" cy="2033385"/>
          </a:xfrm>
          <a:prstGeom prst="rect">
            <a:avLst/>
          </a:prstGeom>
          <a:noFill/>
          <a:ln>
            <a:noFill/>
          </a:ln>
        </p:spPr>
      </p:pic>
      <p:pic>
        <p:nvPicPr>
          <p:cNvPr id="574" name="Google Shape;574;p35"/>
          <p:cNvPicPr preferRelativeResize="0"/>
          <p:nvPr/>
        </p:nvPicPr>
        <p:blipFill rotWithShape="1">
          <a:blip r:embed="rId5">
            <a:alphaModFix/>
          </a:blip>
          <a:srcRect b="61743" l="33004" r="25212" t="8689"/>
          <a:stretch/>
        </p:blipFill>
        <p:spPr>
          <a:xfrm>
            <a:off x="9863102" y="493776"/>
            <a:ext cx="1806697" cy="19176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6"/>
          <p:cNvSpPr txBox="1"/>
          <p:nvPr>
            <p:ph type="title"/>
          </p:nvPr>
        </p:nvSpPr>
        <p:spPr>
          <a:xfrm>
            <a:off x="591700" y="593375"/>
            <a:ext cx="1103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580" name="Google Shape;580;p36"/>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Showcase places</a:t>
            </a:r>
            <a:endParaRPr>
              <a:solidFill>
                <a:schemeClr val="lt1"/>
              </a:solidFill>
            </a:endParaRPr>
          </a:p>
        </p:txBody>
      </p:sp>
      <p:sp>
        <p:nvSpPr>
          <p:cNvPr id="581" name="Google Shape;581;p36"/>
          <p:cNvSpPr txBox="1"/>
          <p:nvPr>
            <p:ph idx="2" type="subTitle"/>
          </p:nvPr>
        </p:nvSpPr>
        <p:spPr>
          <a:xfrm>
            <a:off x="8225931" y="45599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100% Editable</a:t>
            </a:r>
            <a:endParaRPr>
              <a:solidFill>
                <a:schemeClr val="lt1"/>
              </a:solidFill>
            </a:endParaRPr>
          </a:p>
        </p:txBody>
      </p:sp>
      <p:grpSp>
        <p:nvGrpSpPr>
          <p:cNvPr id="582" name="Google Shape;582;p36"/>
          <p:cNvGrpSpPr/>
          <p:nvPr/>
        </p:nvGrpSpPr>
        <p:grpSpPr>
          <a:xfrm>
            <a:off x="18872" y="1992388"/>
            <a:ext cx="7944879" cy="3615709"/>
            <a:chOff x="275475" y="1342375"/>
            <a:chExt cx="7012250" cy="3021400"/>
          </a:xfrm>
        </p:grpSpPr>
        <p:sp>
          <p:nvSpPr>
            <p:cNvPr id="583" name="Google Shape;583;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4" name="Google Shape;584;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5" name="Google Shape;585;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6" name="Google Shape;586;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7" name="Google Shape;587;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8" name="Google Shape;588;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9" name="Google Shape;589;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0" name="Google Shape;590;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1" name="Google Shape;591;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2" name="Google Shape;592;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3" name="Google Shape;593;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4" name="Google Shape;594;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5" name="Google Shape;595;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6" name="Google Shape;596;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7" name="Google Shape;597;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8" name="Google Shape;598;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9" name="Google Shape;599;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0" name="Google Shape;600;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1" name="Google Shape;601;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2" name="Google Shape;602;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603" name="Google Shape;603;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4" name="Google Shape;604;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5" name="Google Shape;605;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6" name="Google Shape;606;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7" name="Google Shape;607;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8" name="Google Shape;608;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9" name="Google Shape;609;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0" name="Google Shape;610;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1" name="Google Shape;611;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2" name="Google Shape;612;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3" name="Google Shape;613;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4" name="Google Shape;614;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5" name="Google Shape;615;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6" name="Google Shape;616;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7" name="Google Shape;617;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8" name="Google Shape;618;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9" name="Google Shape;619;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0" name="Google Shape;620;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1" name="Google Shape;621;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2" name="Google Shape;622;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3" name="Google Shape;623;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4" name="Google Shape;624;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5" name="Google Shape;625;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6" name="Google Shape;626;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7" name="Google Shape;627;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8" name="Google Shape;628;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9" name="Google Shape;629;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0" name="Google Shape;630;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1" name="Google Shape;631;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2" name="Google Shape;632;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3" name="Google Shape;633;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4" name="Google Shape;634;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5" name="Google Shape;635;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6" name="Google Shape;636;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7" name="Google Shape;637;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8" name="Google Shape;638;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9" name="Google Shape;639;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0" name="Google Shape;640;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1" name="Google Shape;641;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2" name="Google Shape;642;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3" name="Google Shape;643;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4" name="Google Shape;644;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5" name="Google Shape;645;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6" name="Google Shape;646;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7" name="Google Shape;647;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8" name="Google Shape;648;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9" name="Google Shape;649;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0" name="Google Shape;650;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1" name="Google Shape;651;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2" name="Google Shape;652;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3" name="Google Shape;653;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4" name="Google Shape;654;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5" name="Google Shape;655;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6" name="Google Shape;656;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7" name="Google Shape;657;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8" name="Google Shape;658;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9" name="Google Shape;659;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0" name="Google Shape;660;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1" name="Google Shape;661;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2" name="Google Shape;662;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3" name="Google Shape;663;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4" name="Google Shape;664;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5" name="Google Shape;665;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6" name="Google Shape;666;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7" name="Google Shape;667;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8" name="Google Shape;668;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9" name="Google Shape;669;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0" name="Google Shape;670;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1" name="Google Shape;671;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2" name="Google Shape;672;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3" name="Google Shape;673;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4" name="Google Shape;674;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5" name="Google Shape;675;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6" name="Google Shape;676;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7" name="Google Shape;677;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8" name="Google Shape;678;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9" name="Google Shape;679;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0" name="Google Shape;680;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1" name="Google Shape;681;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2" name="Google Shape;682;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3" name="Google Shape;683;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4" name="Google Shape;684;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5" name="Google Shape;685;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6" name="Google Shape;686;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7" name="Google Shape;687;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8" name="Google Shape;688;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9" name="Google Shape;689;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0" name="Google Shape;690;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1" name="Google Shape;691;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2" name="Google Shape;692;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3" name="Google Shape;693;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4" name="Google Shape;694;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5" name="Google Shape;695;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6" name="Google Shape;696;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7" name="Google Shape;697;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8" name="Google Shape;698;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9" name="Google Shape;699;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0" name="Google Shape;700;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1" name="Google Shape;701;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2" name="Google Shape;702;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3" name="Google Shape;703;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4" name="Google Shape;704;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5" name="Google Shape;705;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6" name="Google Shape;706;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7" name="Google Shape;707;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8" name="Google Shape;708;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9" name="Google Shape;709;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0" name="Google Shape;710;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1" name="Google Shape;711;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2" name="Google Shape;712;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3" name="Google Shape;713;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4" name="Google Shape;714;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5" name="Google Shape;715;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6" name="Google Shape;716;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7" name="Google Shape;717;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8" name="Google Shape;718;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9" name="Google Shape;719;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0" name="Google Shape;720;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1" name="Google Shape;721;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2" name="Google Shape;722;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3" name="Google Shape;723;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4" name="Google Shape;724;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5" name="Google Shape;725;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6" name="Google Shape;726;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7" name="Google Shape;727;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8" name="Google Shape;728;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9" name="Google Shape;729;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0" name="Google Shape;730;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1" name="Google Shape;731;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2" name="Google Shape;732;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3" name="Google Shape;733;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4" name="Google Shape;734;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5" name="Google Shape;735;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6" name="Google Shape;736;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7" name="Google Shape;737;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8" name="Google Shape;738;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9" name="Google Shape;739;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0" name="Google Shape;740;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1" name="Google Shape;741;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2" name="Google Shape;742;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3" name="Google Shape;743;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4" name="Google Shape;744;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5" name="Google Shape;745;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6" name="Google Shape;746;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7" name="Google Shape;747;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8" name="Google Shape;748;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9" name="Google Shape;749;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0" name="Google Shape;750;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1" name="Google Shape;751;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2" name="Google Shape;752;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3" name="Google Shape;753;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4" name="Google Shape;754;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5" name="Google Shape;755;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6" name="Google Shape;756;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7" name="Google Shape;757;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8" name="Google Shape;758;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9" name="Google Shape;759;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0" name="Google Shape;760;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1" name="Google Shape;761;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2" name="Google Shape;762;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3" name="Google Shape;763;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4" name="Google Shape;764;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5" name="Google Shape;765;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6" name="Google Shape;766;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7" name="Google Shape;767;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8" name="Google Shape;768;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9" name="Google Shape;769;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0" name="Google Shape;770;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1" name="Google Shape;771;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2" name="Google Shape;772;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3" name="Google Shape;773;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4" name="Google Shape;774;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5" name="Google Shape;775;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6" name="Google Shape;776;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7" name="Google Shape;777;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8" name="Google Shape;778;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9" name="Google Shape;779;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0" name="Google Shape;780;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1" name="Google Shape;781;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2" name="Google Shape;782;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3" name="Google Shape;783;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4" name="Google Shape;784;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5" name="Google Shape;785;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6" name="Google Shape;786;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7" name="Google Shape;787;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8" name="Google Shape;788;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9" name="Google Shape;789;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0" name="Google Shape;790;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1" name="Google Shape;791;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2" name="Google Shape;792;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3" name="Google Shape;793;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794" name="Google Shape;794;p36"/>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1"/>
                </a:solidFill>
              </a:rPr>
              <a:t>You can use maps to show your offices or markets. Or as charts, highlighting the countries and adding your data.</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795" name="Google Shape;795;p36"/>
          <p:cNvSpPr txBox="1"/>
          <p:nvPr>
            <p:ph idx="4" type="body"/>
          </p:nvPr>
        </p:nvSpPr>
        <p:spPr>
          <a:xfrm>
            <a:off x="8225925" y="4963900"/>
            <a:ext cx="3397800" cy="11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1"/>
                </a:solidFill>
              </a:rPr>
              <a:t>You can double click on the desired country and change fill color.</a:t>
            </a:r>
            <a:endParaRPr>
              <a:solidFill>
                <a:schemeClr val="lt1"/>
              </a:solidFill>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7"/>
          <p:cNvSpPr txBox="1"/>
          <p:nvPr>
            <p:ph type="title"/>
          </p:nvPr>
        </p:nvSpPr>
        <p:spPr>
          <a:xfrm>
            <a:off x="688025" y="898175"/>
            <a:ext cx="10829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801" name="Google Shape;801;p37"/>
          <p:cNvSpPr txBox="1"/>
          <p:nvPr>
            <p:ph idx="1" type="subTitle"/>
          </p:nvPr>
        </p:nvSpPr>
        <p:spPr>
          <a:xfrm>
            <a:off x="597725" y="22638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Monday</a:t>
            </a:r>
            <a:endParaRPr>
              <a:solidFill>
                <a:schemeClr val="lt1"/>
              </a:solidFill>
            </a:endParaRPr>
          </a:p>
        </p:txBody>
      </p:sp>
      <p:sp>
        <p:nvSpPr>
          <p:cNvPr id="802" name="Google Shape;802;p37"/>
          <p:cNvSpPr txBox="1"/>
          <p:nvPr>
            <p:ph idx="7" type="body"/>
          </p:nvPr>
        </p:nvSpPr>
        <p:spPr>
          <a:xfrm>
            <a:off x="2775375" y="3238625"/>
            <a:ext cx="22050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803" name="Google Shape;803;p37"/>
          <p:cNvSpPr txBox="1"/>
          <p:nvPr>
            <p:ph idx="2" type="subTitle"/>
          </p:nvPr>
        </p:nvSpPr>
        <p:spPr>
          <a:xfrm>
            <a:off x="2879002" y="22638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Tuesday</a:t>
            </a:r>
            <a:endParaRPr>
              <a:solidFill>
                <a:schemeClr val="lt1"/>
              </a:solidFill>
            </a:endParaRPr>
          </a:p>
        </p:txBody>
      </p:sp>
      <p:sp>
        <p:nvSpPr>
          <p:cNvPr id="804" name="Google Shape;804;p37"/>
          <p:cNvSpPr txBox="1"/>
          <p:nvPr>
            <p:ph idx="8" type="body"/>
          </p:nvPr>
        </p:nvSpPr>
        <p:spPr>
          <a:xfrm>
            <a:off x="4927850" y="3238625"/>
            <a:ext cx="22050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805" name="Google Shape;805;p37"/>
          <p:cNvSpPr txBox="1"/>
          <p:nvPr>
            <p:ph idx="3" type="subTitle"/>
          </p:nvPr>
        </p:nvSpPr>
        <p:spPr>
          <a:xfrm>
            <a:off x="5084066" y="22638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Wednesday</a:t>
            </a:r>
            <a:endParaRPr>
              <a:solidFill>
                <a:schemeClr val="lt1"/>
              </a:solidFill>
            </a:endParaRPr>
          </a:p>
        </p:txBody>
      </p:sp>
      <p:sp>
        <p:nvSpPr>
          <p:cNvPr id="806" name="Google Shape;806;p37"/>
          <p:cNvSpPr txBox="1"/>
          <p:nvPr>
            <p:ph idx="9" type="body"/>
          </p:nvPr>
        </p:nvSpPr>
        <p:spPr>
          <a:xfrm>
            <a:off x="7132850" y="3238625"/>
            <a:ext cx="22050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807" name="Google Shape;807;p37"/>
          <p:cNvSpPr txBox="1"/>
          <p:nvPr>
            <p:ph idx="4" type="subTitle"/>
          </p:nvPr>
        </p:nvSpPr>
        <p:spPr>
          <a:xfrm>
            <a:off x="7289205" y="22638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Thursday</a:t>
            </a:r>
            <a:endParaRPr>
              <a:solidFill>
                <a:schemeClr val="lt1"/>
              </a:solidFill>
            </a:endParaRPr>
          </a:p>
        </p:txBody>
      </p:sp>
      <p:sp>
        <p:nvSpPr>
          <p:cNvPr id="808" name="Google Shape;808;p37"/>
          <p:cNvSpPr txBox="1"/>
          <p:nvPr>
            <p:ph idx="5" type="subTitle"/>
          </p:nvPr>
        </p:nvSpPr>
        <p:spPr>
          <a:xfrm>
            <a:off x="9600157" y="22638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rPr>
              <a:t>Friday</a:t>
            </a:r>
            <a:endParaRPr>
              <a:solidFill>
                <a:schemeClr val="lt1"/>
              </a:solidFill>
            </a:endParaRPr>
          </a:p>
        </p:txBody>
      </p:sp>
      <p:sp>
        <p:nvSpPr>
          <p:cNvPr id="809" name="Google Shape;809;p37"/>
          <p:cNvSpPr txBox="1"/>
          <p:nvPr>
            <p:ph idx="6" type="body"/>
          </p:nvPr>
        </p:nvSpPr>
        <p:spPr>
          <a:xfrm>
            <a:off x="466625" y="3238625"/>
            <a:ext cx="22050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810" name="Google Shape;810;p37"/>
          <p:cNvSpPr txBox="1"/>
          <p:nvPr>
            <p:ph idx="13" type="body"/>
          </p:nvPr>
        </p:nvSpPr>
        <p:spPr>
          <a:xfrm>
            <a:off x="9523950" y="3238625"/>
            <a:ext cx="21000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8"/>
          <p:cNvSpPr txBox="1"/>
          <p:nvPr>
            <p:ph type="title"/>
          </p:nvPr>
        </p:nvSpPr>
        <p:spPr>
          <a:xfrm>
            <a:off x="1871568" y="2334450"/>
            <a:ext cx="43818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grpSp>
        <p:nvGrpSpPr>
          <p:cNvPr id="816" name="Google Shape;816;p38"/>
          <p:cNvGrpSpPr/>
          <p:nvPr/>
        </p:nvGrpSpPr>
        <p:grpSpPr>
          <a:xfrm>
            <a:off x="6679206" y="1933496"/>
            <a:ext cx="4670652" cy="3905411"/>
            <a:chOff x="1295330" y="1868507"/>
            <a:chExt cx="4365503" cy="3647530"/>
          </a:xfrm>
        </p:grpSpPr>
        <p:grpSp>
          <p:nvGrpSpPr>
            <p:cNvPr id="817" name="Google Shape;817;p38"/>
            <p:cNvGrpSpPr/>
            <p:nvPr/>
          </p:nvGrpSpPr>
          <p:grpSpPr>
            <a:xfrm>
              <a:off x="1295330" y="1868507"/>
              <a:ext cx="4365503" cy="3647530"/>
              <a:chOff x="6679223" y="1947864"/>
              <a:chExt cx="3956410" cy="3325308"/>
            </a:xfrm>
          </p:grpSpPr>
          <p:grpSp>
            <p:nvGrpSpPr>
              <p:cNvPr id="818" name="Google Shape;818;p38"/>
              <p:cNvGrpSpPr/>
              <p:nvPr/>
            </p:nvGrpSpPr>
            <p:grpSpPr>
              <a:xfrm>
                <a:off x="7996402" y="4725653"/>
                <a:ext cx="1328920" cy="547519"/>
                <a:chOff x="7059929" y="5060917"/>
                <a:chExt cx="1328920" cy="547519"/>
              </a:xfrm>
            </p:grpSpPr>
            <p:sp>
              <p:nvSpPr>
                <p:cNvPr id="819" name="Google Shape;819;p38"/>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20" name="Google Shape;820;p38"/>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21" name="Google Shape;821;p38"/>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822" name="Google Shape;822;p38"/>
              <p:cNvGrpSpPr/>
              <p:nvPr/>
            </p:nvGrpSpPr>
            <p:grpSpPr>
              <a:xfrm>
                <a:off x="6679223" y="1947864"/>
                <a:ext cx="3956410" cy="2777787"/>
                <a:chOff x="5742750" y="2283128"/>
                <a:chExt cx="3956410" cy="2777787"/>
              </a:xfrm>
            </p:grpSpPr>
            <p:sp>
              <p:nvSpPr>
                <p:cNvPr id="823" name="Google Shape;823;p3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24" name="Google Shape;824;p3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25" name="Google Shape;825;p38"/>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26" name="Google Shape;826;p38"/>
          <p:cNvSpPr txBox="1"/>
          <p:nvPr>
            <p:ph idx="1" type="body"/>
          </p:nvPr>
        </p:nvSpPr>
        <p:spPr>
          <a:xfrm>
            <a:off x="1871450" y="3838775"/>
            <a:ext cx="43818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827" name="Google Shape;827;p38"/>
          <p:cNvPicPr preferRelativeResize="0"/>
          <p:nvPr/>
        </p:nvPicPr>
        <p:blipFill>
          <a:blip r:embed="rId3">
            <a:alphaModFix/>
          </a:blip>
          <a:stretch>
            <a:fillRect/>
          </a:stretch>
        </p:blipFill>
        <p:spPr>
          <a:xfrm>
            <a:off x="6776875" y="2222937"/>
            <a:ext cx="4475297" cy="254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39"/>
          <p:cNvSpPr txBox="1"/>
          <p:nvPr>
            <p:ph type="title"/>
          </p:nvPr>
        </p:nvSpPr>
        <p:spPr>
          <a:xfrm>
            <a:off x="5978200" y="2574575"/>
            <a:ext cx="439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grpSp>
        <p:nvGrpSpPr>
          <p:cNvPr id="833" name="Google Shape;833;p39"/>
          <p:cNvGrpSpPr/>
          <p:nvPr/>
        </p:nvGrpSpPr>
        <p:grpSpPr>
          <a:xfrm>
            <a:off x="455213" y="2469561"/>
            <a:ext cx="5523080" cy="2833275"/>
            <a:chOff x="3289100" y="2648488"/>
            <a:chExt cx="5622600" cy="2876421"/>
          </a:xfrm>
        </p:grpSpPr>
        <p:grpSp>
          <p:nvGrpSpPr>
            <p:cNvPr id="834" name="Google Shape;834;p39"/>
            <p:cNvGrpSpPr/>
            <p:nvPr/>
          </p:nvGrpSpPr>
          <p:grpSpPr>
            <a:xfrm>
              <a:off x="3289100" y="2648488"/>
              <a:ext cx="5622600" cy="2876421"/>
              <a:chOff x="1059475" y="2296088"/>
              <a:chExt cx="5622600" cy="2876421"/>
            </a:xfrm>
          </p:grpSpPr>
          <p:sp>
            <p:nvSpPr>
              <p:cNvPr id="835" name="Google Shape;835;p3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836" name="Google Shape;836;p39"/>
              <p:cNvGrpSpPr/>
              <p:nvPr/>
            </p:nvGrpSpPr>
            <p:grpSpPr>
              <a:xfrm>
                <a:off x="1059475" y="5078309"/>
                <a:ext cx="5622600" cy="94200"/>
                <a:chOff x="1059475" y="5076025"/>
                <a:chExt cx="5622600" cy="188400"/>
              </a:xfrm>
            </p:grpSpPr>
            <p:sp>
              <p:nvSpPr>
                <p:cNvPr id="837" name="Google Shape;837;p39"/>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38" name="Google Shape;838;p3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839" name="Google Shape;839;p39"/>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40" name="Google Shape;840;p39"/>
          <p:cNvSpPr txBox="1"/>
          <p:nvPr>
            <p:ph idx="1" type="body"/>
          </p:nvPr>
        </p:nvSpPr>
        <p:spPr>
          <a:xfrm>
            <a:off x="5978279" y="4184825"/>
            <a:ext cx="43974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841" name="Google Shape;841;p39"/>
          <p:cNvPicPr preferRelativeResize="0"/>
          <p:nvPr/>
        </p:nvPicPr>
        <p:blipFill>
          <a:blip r:embed="rId3">
            <a:alphaModFix/>
          </a:blip>
          <a:stretch>
            <a:fillRect/>
          </a:stretch>
        </p:blipFill>
        <p:spPr>
          <a:xfrm>
            <a:off x="1169700" y="2719912"/>
            <a:ext cx="4094104" cy="23325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40"/>
          <p:cNvSpPr txBox="1"/>
          <p:nvPr>
            <p:ph type="title"/>
          </p:nvPr>
        </p:nvSpPr>
        <p:spPr>
          <a:xfrm>
            <a:off x="2119270" y="2309000"/>
            <a:ext cx="44937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grpSp>
        <p:nvGrpSpPr>
          <p:cNvPr id="847" name="Google Shape;847;p40"/>
          <p:cNvGrpSpPr/>
          <p:nvPr/>
        </p:nvGrpSpPr>
        <p:grpSpPr>
          <a:xfrm>
            <a:off x="7284948" y="850009"/>
            <a:ext cx="2798497" cy="5157974"/>
            <a:chOff x="8625436" y="1258061"/>
            <a:chExt cx="2388000" cy="4396500"/>
          </a:xfrm>
        </p:grpSpPr>
        <p:sp>
          <p:nvSpPr>
            <p:cNvPr id="848" name="Google Shape;848;p40"/>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49" name="Google Shape;849;p40"/>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50" name="Google Shape;850;p40"/>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51" name="Google Shape;851;p40"/>
          <p:cNvSpPr txBox="1"/>
          <p:nvPr>
            <p:ph idx="1" type="body"/>
          </p:nvPr>
        </p:nvSpPr>
        <p:spPr>
          <a:xfrm>
            <a:off x="2119149" y="3813325"/>
            <a:ext cx="44937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852" name="Google Shape;852;p40"/>
          <p:cNvPicPr preferRelativeResize="0"/>
          <p:nvPr/>
        </p:nvPicPr>
        <p:blipFill rotWithShape="1">
          <a:blip r:embed="rId3">
            <a:alphaModFix/>
          </a:blip>
          <a:srcRect b="0" l="5897" r="2953" t="0"/>
          <a:stretch/>
        </p:blipFill>
        <p:spPr>
          <a:xfrm>
            <a:off x="7328800" y="1219075"/>
            <a:ext cx="2710799" cy="4282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3"/>
          <p:cNvSpPr txBox="1"/>
          <p:nvPr>
            <p:ph type="title"/>
          </p:nvPr>
        </p:nvSpPr>
        <p:spPr>
          <a:xfrm>
            <a:off x="5310725" y="13553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463" name="Google Shape;463;p23"/>
          <p:cNvSpPr txBox="1"/>
          <p:nvPr>
            <p:ph idx="1" type="body"/>
          </p:nvPr>
        </p:nvSpPr>
        <p:spPr>
          <a:xfrm>
            <a:off x="5310700" y="27596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464" name="Google Shape;464;p23"/>
          <p:cNvPicPr preferRelativeResize="0"/>
          <p:nvPr/>
        </p:nvPicPr>
        <p:blipFill rotWithShape="1">
          <a:blip r:embed="rId3">
            <a:alphaModFix/>
          </a:blip>
          <a:srcRect b="29711" l="0" r="0" t="0"/>
          <a:stretch/>
        </p:blipFill>
        <p:spPr>
          <a:xfrm>
            <a:off x="638450" y="680225"/>
            <a:ext cx="3537100" cy="3729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41"/>
          <p:cNvSpPr txBox="1"/>
          <p:nvPr>
            <p:ph type="title"/>
          </p:nvPr>
        </p:nvSpPr>
        <p:spPr>
          <a:xfrm>
            <a:off x="5825800" y="2193575"/>
            <a:ext cx="4467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grpSp>
        <p:nvGrpSpPr>
          <p:cNvPr id="858" name="Google Shape;858;p41"/>
          <p:cNvGrpSpPr/>
          <p:nvPr/>
        </p:nvGrpSpPr>
        <p:grpSpPr>
          <a:xfrm>
            <a:off x="1914222" y="969728"/>
            <a:ext cx="3357720" cy="4918548"/>
            <a:chOff x="6953045" y="1252870"/>
            <a:chExt cx="3186600" cy="4559700"/>
          </a:xfrm>
        </p:grpSpPr>
        <p:sp>
          <p:nvSpPr>
            <p:cNvPr id="859" name="Google Shape;859;p41"/>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60" name="Google Shape;860;p41"/>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861" name="Google Shape;861;p41"/>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862" name="Google Shape;862;p41"/>
          <p:cNvSpPr txBox="1"/>
          <p:nvPr>
            <p:ph idx="1" type="body"/>
          </p:nvPr>
        </p:nvSpPr>
        <p:spPr>
          <a:xfrm>
            <a:off x="5825875" y="3770450"/>
            <a:ext cx="4467000" cy="1692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863" name="Google Shape;863;p41"/>
          <p:cNvPicPr preferRelativeResize="0"/>
          <p:nvPr/>
        </p:nvPicPr>
        <p:blipFill rotWithShape="1">
          <a:blip r:embed="rId3">
            <a:alphaModFix/>
          </a:blip>
          <a:srcRect b="10144" l="0" r="0" t="0"/>
          <a:stretch/>
        </p:blipFill>
        <p:spPr>
          <a:xfrm>
            <a:off x="2046301" y="1427726"/>
            <a:ext cx="3093575" cy="40025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42"/>
          <p:cNvSpPr txBox="1"/>
          <p:nvPr>
            <p:ph idx="2" type="body"/>
          </p:nvPr>
        </p:nvSpPr>
        <p:spPr>
          <a:xfrm>
            <a:off x="5368600" y="38388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
        <p:nvSpPr>
          <p:cNvPr id="869" name="Google Shape;869;p42"/>
          <p:cNvSpPr txBox="1"/>
          <p:nvPr>
            <p:ph type="title"/>
          </p:nvPr>
        </p:nvSpPr>
        <p:spPr>
          <a:xfrm>
            <a:off x="5368600" y="173637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870" name="Google Shape;870;p42"/>
          <p:cNvSpPr txBox="1"/>
          <p:nvPr>
            <p:ph idx="1" type="subTitle"/>
          </p:nvPr>
        </p:nvSpPr>
        <p:spPr>
          <a:xfrm>
            <a:off x="5368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871" name="Google Shape;871;p42"/>
          <p:cNvSpPr/>
          <p:nvPr/>
        </p:nvSpPr>
        <p:spPr>
          <a:xfrm>
            <a:off x="6177815" y="49931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2" name="Google Shape;872;p42"/>
          <p:cNvGrpSpPr/>
          <p:nvPr/>
        </p:nvGrpSpPr>
        <p:grpSpPr>
          <a:xfrm>
            <a:off x="6710918" y="4983501"/>
            <a:ext cx="411849" cy="411917"/>
            <a:chOff x="5162200" y="4097750"/>
            <a:chExt cx="338385" cy="338414"/>
          </a:xfrm>
        </p:grpSpPr>
        <p:sp>
          <p:nvSpPr>
            <p:cNvPr id="873" name="Google Shape;873;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6" name="Google Shape;876;p42"/>
          <p:cNvSpPr/>
          <p:nvPr/>
        </p:nvSpPr>
        <p:spPr>
          <a:xfrm>
            <a:off x="5444925" y="50345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43"/>
          <p:cNvSpPr txBox="1"/>
          <p:nvPr>
            <p:ph type="title"/>
          </p:nvPr>
        </p:nvSpPr>
        <p:spPr>
          <a:xfrm>
            <a:off x="1522825" y="2174650"/>
            <a:ext cx="8728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882" name="Google Shape;882;p43"/>
          <p:cNvSpPr txBox="1"/>
          <p:nvPr>
            <p:ph idx="1" type="body"/>
          </p:nvPr>
        </p:nvSpPr>
        <p:spPr>
          <a:xfrm>
            <a:off x="1522981" y="3251500"/>
            <a:ext cx="8728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a:t>
            </a:r>
            <a:r>
              <a:rPr lang="en">
                <a:latin typeface="Nova Square"/>
                <a:ea typeface="Nova Square"/>
                <a:cs typeface="Nova Square"/>
                <a:sym typeface="Nova Square"/>
              </a:rPr>
              <a:t>Nova Square</a:t>
            </a:r>
            <a:r>
              <a:rPr lang="en"/>
              <a:t> and Open Sans</a:t>
            </a:r>
            <a:endParaRPr/>
          </a:p>
          <a:p>
            <a:pPr indent="0" lvl="0" marL="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44"/>
          <p:cNvSpPr txBox="1"/>
          <p:nvPr>
            <p:ph type="title"/>
          </p:nvPr>
        </p:nvSpPr>
        <p:spPr>
          <a:xfrm>
            <a:off x="415650" y="5735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888" name="Google Shape;888;p44"/>
          <p:cNvGrpSpPr/>
          <p:nvPr/>
        </p:nvGrpSpPr>
        <p:grpSpPr>
          <a:xfrm>
            <a:off x="3570764" y="1773752"/>
            <a:ext cx="405160" cy="253589"/>
            <a:chOff x="4797800" y="1994125"/>
            <a:chExt cx="306475" cy="186025"/>
          </a:xfrm>
        </p:grpSpPr>
        <p:sp>
          <p:nvSpPr>
            <p:cNvPr id="889" name="Google Shape;889;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1" name="Google Shape;891;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6" name="Google Shape;896;p44"/>
          <p:cNvGrpSpPr/>
          <p:nvPr/>
        </p:nvGrpSpPr>
        <p:grpSpPr>
          <a:xfrm>
            <a:off x="6164058" y="1777777"/>
            <a:ext cx="352082" cy="254203"/>
            <a:chOff x="4250025" y="2848800"/>
            <a:chExt cx="266325" cy="186475"/>
          </a:xfrm>
        </p:grpSpPr>
        <p:sp>
          <p:nvSpPr>
            <p:cNvPr id="897" name="Google Shape;897;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9" name="Google Shape;899;p44"/>
          <p:cNvGrpSpPr/>
          <p:nvPr/>
        </p:nvGrpSpPr>
        <p:grpSpPr>
          <a:xfrm>
            <a:off x="6761406" y="1741891"/>
            <a:ext cx="343224" cy="326555"/>
            <a:chOff x="4707700" y="2822475"/>
            <a:chExt cx="259625" cy="239550"/>
          </a:xfrm>
        </p:grpSpPr>
        <p:sp>
          <p:nvSpPr>
            <p:cNvPr id="900" name="Google Shape;900;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3" name="Google Shape;903;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5" name="Google Shape;905;p44"/>
          <p:cNvGrpSpPr/>
          <p:nvPr/>
        </p:nvGrpSpPr>
        <p:grpSpPr>
          <a:xfrm>
            <a:off x="8396572" y="1705391"/>
            <a:ext cx="351487" cy="398940"/>
            <a:chOff x="6425500" y="2795700"/>
            <a:chExt cx="265875" cy="292650"/>
          </a:xfrm>
        </p:grpSpPr>
        <p:sp>
          <p:nvSpPr>
            <p:cNvPr id="906" name="Google Shape;906;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8" name="Google Shape;908;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9" name="Google Shape;909;p44"/>
          <p:cNvGrpSpPr/>
          <p:nvPr/>
        </p:nvGrpSpPr>
        <p:grpSpPr>
          <a:xfrm>
            <a:off x="9474618" y="1760035"/>
            <a:ext cx="350297" cy="290464"/>
            <a:chOff x="5549875" y="2418425"/>
            <a:chExt cx="264975" cy="213075"/>
          </a:xfrm>
        </p:grpSpPr>
        <p:sp>
          <p:nvSpPr>
            <p:cNvPr id="910" name="Google Shape;910;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2" name="Google Shape;912;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3" name="Google Shape;913;p44"/>
          <p:cNvGrpSpPr/>
          <p:nvPr/>
        </p:nvGrpSpPr>
        <p:grpSpPr>
          <a:xfrm>
            <a:off x="3570694" y="2404542"/>
            <a:ext cx="299598" cy="308322"/>
            <a:chOff x="3739275" y="2525850"/>
            <a:chExt cx="226625" cy="226175"/>
          </a:xfrm>
        </p:grpSpPr>
        <p:sp>
          <p:nvSpPr>
            <p:cNvPr id="914" name="Google Shape;914;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8" name="Google Shape;918;p44"/>
          <p:cNvGrpSpPr/>
          <p:nvPr/>
        </p:nvGrpSpPr>
        <p:grpSpPr>
          <a:xfrm>
            <a:off x="3043876" y="2377772"/>
            <a:ext cx="272464" cy="361861"/>
            <a:chOff x="4518575" y="2506200"/>
            <a:chExt cx="206100" cy="265450"/>
          </a:xfrm>
        </p:grpSpPr>
        <p:sp>
          <p:nvSpPr>
            <p:cNvPr id="919" name="Google Shape;919;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8" name="Google Shape;928;p44"/>
          <p:cNvGrpSpPr/>
          <p:nvPr/>
        </p:nvGrpSpPr>
        <p:grpSpPr>
          <a:xfrm>
            <a:off x="4125077" y="2404742"/>
            <a:ext cx="299631" cy="308322"/>
            <a:chOff x="4164375" y="1677425"/>
            <a:chExt cx="226650" cy="226175"/>
          </a:xfrm>
        </p:grpSpPr>
        <p:sp>
          <p:nvSpPr>
            <p:cNvPr id="929" name="Google Shape;929;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4" name="Google Shape;934;p44"/>
          <p:cNvGrpSpPr/>
          <p:nvPr/>
        </p:nvGrpSpPr>
        <p:grpSpPr>
          <a:xfrm>
            <a:off x="5179042" y="2395931"/>
            <a:ext cx="299003" cy="308322"/>
            <a:chOff x="5226025" y="1677425"/>
            <a:chExt cx="226175" cy="226175"/>
          </a:xfrm>
        </p:grpSpPr>
        <p:sp>
          <p:nvSpPr>
            <p:cNvPr id="935" name="Google Shape;935;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7" name="Google Shape;937;p44"/>
          <p:cNvGrpSpPr/>
          <p:nvPr/>
        </p:nvGrpSpPr>
        <p:grpSpPr>
          <a:xfrm>
            <a:off x="4652426" y="2396024"/>
            <a:ext cx="299003" cy="308322"/>
            <a:chOff x="4835275" y="1198350"/>
            <a:chExt cx="226175" cy="226175"/>
          </a:xfrm>
        </p:grpSpPr>
        <p:sp>
          <p:nvSpPr>
            <p:cNvPr id="938" name="Google Shape;938;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0" name="Google Shape;940;p44"/>
          <p:cNvGrpSpPr/>
          <p:nvPr/>
        </p:nvGrpSpPr>
        <p:grpSpPr>
          <a:xfrm>
            <a:off x="6339271" y="2379923"/>
            <a:ext cx="347356" cy="358215"/>
            <a:chOff x="968775" y="1180050"/>
            <a:chExt cx="262750" cy="262775"/>
          </a:xfrm>
        </p:grpSpPr>
        <p:sp>
          <p:nvSpPr>
            <p:cNvPr id="941" name="Google Shape;941;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4" name="Google Shape;944;p44"/>
          <p:cNvGrpSpPr/>
          <p:nvPr/>
        </p:nvGrpSpPr>
        <p:grpSpPr>
          <a:xfrm>
            <a:off x="5704170" y="2446992"/>
            <a:ext cx="386288" cy="224042"/>
            <a:chOff x="1678900" y="1231350"/>
            <a:chExt cx="292200" cy="164350"/>
          </a:xfrm>
        </p:grpSpPr>
        <p:sp>
          <p:nvSpPr>
            <p:cNvPr id="945" name="Google Shape;945;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8" name="Google Shape;948;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9" name="Google Shape;949;p44"/>
          <p:cNvGrpSpPr/>
          <p:nvPr/>
        </p:nvGrpSpPr>
        <p:grpSpPr>
          <a:xfrm>
            <a:off x="7467406" y="2373531"/>
            <a:ext cx="322006" cy="353205"/>
            <a:chOff x="2405550" y="1181850"/>
            <a:chExt cx="243575" cy="259100"/>
          </a:xfrm>
        </p:grpSpPr>
        <p:sp>
          <p:nvSpPr>
            <p:cNvPr id="950" name="Google Shape;950;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6" name="Google Shape;956;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7" name="Google Shape;957;p44"/>
          <p:cNvGrpSpPr/>
          <p:nvPr/>
        </p:nvGrpSpPr>
        <p:grpSpPr>
          <a:xfrm>
            <a:off x="8500593" y="2371333"/>
            <a:ext cx="286610" cy="357601"/>
            <a:chOff x="3086700" y="1180050"/>
            <a:chExt cx="216800" cy="262325"/>
          </a:xfrm>
        </p:grpSpPr>
        <p:sp>
          <p:nvSpPr>
            <p:cNvPr id="958" name="Google Shape;958;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0" name="Google Shape;960;p44"/>
          <p:cNvGrpSpPr/>
          <p:nvPr/>
        </p:nvGrpSpPr>
        <p:grpSpPr>
          <a:xfrm>
            <a:off x="9007187" y="2359473"/>
            <a:ext cx="228243" cy="381321"/>
            <a:chOff x="3741075" y="1171575"/>
            <a:chExt cx="172650" cy="279725"/>
          </a:xfrm>
        </p:grpSpPr>
        <p:sp>
          <p:nvSpPr>
            <p:cNvPr id="961" name="Google Shape;961;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5" name="Google Shape;965;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6" name="Google Shape;966;p44"/>
          <p:cNvGrpSpPr/>
          <p:nvPr/>
        </p:nvGrpSpPr>
        <p:grpSpPr>
          <a:xfrm>
            <a:off x="2528682" y="3103577"/>
            <a:ext cx="351520" cy="253623"/>
            <a:chOff x="952700" y="1101100"/>
            <a:chExt cx="265900" cy="186050"/>
          </a:xfrm>
        </p:grpSpPr>
        <p:sp>
          <p:nvSpPr>
            <p:cNvPr id="967" name="Google Shape;967;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0" name="Google Shape;970;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4" name="Google Shape;974;p44"/>
          <p:cNvGrpSpPr/>
          <p:nvPr/>
        </p:nvGrpSpPr>
        <p:grpSpPr>
          <a:xfrm>
            <a:off x="5219949" y="3082177"/>
            <a:ext cx="317875" cy="344208"/>
            <a:chOff x="5583325" y="1073450"/>
            <a:chExt cx="240450" cy="252500"/>
          </a:xfrm>
        </p:grpSpPr>
        <p:sp>
          <p:nvSpPr>
            <p:cNvPr id="975" name="Google Shape;975;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9" name="Google Shape;979;p44"/>
          <p:cNvGrpSpPr/>
          <p:nvPr/>
        </p:nvGrpSpPr>
        <p:grpSpPr>
          <a:xfrm>
            <a:off x="5703822" y="3071928"/>
            <a:ext cx="386850" cy="294962"/>
            <a:chOff x="1502275" y="3638775"/>
            <a:chExt cx="292625" cy="216375"/>
          </a:xfrm>
        </p:grpSpPr>
        <p:sp>
          <p:nvSpPr>
            <p:cNvPr id="980" name="Google Shape;980;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5" name="Google Shape;985;p44"/>
          <p:cNvGrpSpPr/>
          <p:nvPr/>
        </p:nvGrpSpPr>
        <p:grpSpPr>
          <a:xfrm>
            <a:off x="6258857" y="3016414"/>
            <a:ext cx="354428" cy="362441"/>
            <a:chOff x="3171000" y="4021950"/>
            <a:chExt cx="268100" cy="265875"/>
          </a:xfrm>
        </p:grpSpPr>
        <p:sp>
          <p:nvSpPr>
            <p:cNvPr id="986" name="Google Shape;986;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8" name="Google Shape;988;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0" name="Google Shape;990;p44"/>
          <p:cNvGrpSpPr/>
          <p:nvPr/>
        </p:nvGrpSpPr>
        <p:grpSpPr>
          <a:xfrm>
            <a:off x="7848132" y="3068067"/>
            <a:ext cx="334400" cy="344821"/>
            <a:chOff x="5684575" y="4038000"/>
            <a:chExt cx="252950" cy="252950"/>
          </a:xfrm>
        </p:grpSpPr>
        <p:sp>
          <p:nvSpPr>
            <p:cNvPr id="991" name="Google Shape;991;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7" name="Google Shape;997;p44"/>
          <p:cNvGrpSpPr/>
          <p:nvPr/>
        </p:nvGrpSpPr>
        <p:grpSpPr>
          <a:xfrm>
            <a:off x="8441727" y="3026501"/>
            <a:ext cx="247115" cy="399520"/>
            <a:chOff x="1982675" y="3599525"/>
            <a:chExt cx="186925" cy="293075"/>
          </a:xfrm>
        </p:grpSpPr>
        <p:sp>
          <p:nvSpPr>
            <p:cNvPr id="998" name="Google Shape;998;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3" name="Google Shape;1003;p44"/>
          <p:cNvGrpSpPr/>
          <p:nvPr/>
        </p:nvGrpSpPr>
        <p:grpSpPr>
          <a:xfrm>
            <a:off x="8947735" y="3026500"/>
            <a:ext cx="178106" cy="398940"/>
            <a:chOff x="2397075" y="3602200"/>
            <a:chExt cx="134725" cy="292650"/>
          </a:xfrm>
        </p:grpSpPr>
        <p:sp>
          <p:nvSpPr>
            <p:cNvPr id="1004" name="Google Shape;1004;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9" name="Google Shape;1009;p44"/>
          <p:cNvGrpSpPr/>
          <p:nvPr/>
        </p:nvGrpSpPr>
        <p:grpSpPr>
          <a:xfrm>
            <a:off x="2581850" y="3710924"/>
            <a:ext cx="246520" cy="383741"/>
            <a:chOff x="2717350" y="3603525"/>
            <a:chExt cx="186475" cy="281500"/>
          </a:xfrm>
        </p:grpSpPr>
        <p:sp>
          <p:nvSpPr>
            <p:cNvPr id="1010" name="Google Shape;1010;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4" name="Google Shape;1014;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5" name="Google Shape;1015;p44"/>
          <p:cNvGrpSpPr/>
          <p:nvPr/>
        </p:nvGrpSpPr>
        <p:grpSpPr>
          <a:xfrm>
            <a:off x="3024770" y="3721267"/>
            <a:ext cx="332053" cy="363054"/>
            <a:chOff x="3927075" y="3612900"/>
            <a:chExt cx="251175" cy="266325"/>
          </a:xfrm>
        </p:grpSpPr>
        <p:sp>
          <p:nvSpPr>
            <p:cNvPr id="1016" name="Google Shape;1016;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8" name="Google Shape;1018;p44"/>
          <p:cNvGrpSpPr/>
          <p:nvPr/>
        </p:nvGrpSpPr>
        <p:grpSpPr>
          <a:xfrm>
            <a:off x="3552875" y="3780864"/>
            <a:ext cx="336152" cy="347241"/>
            <a:chOff x="4324975" y="3617800"/>
            <a:chExt cx="254275" cy="254725"/>
          </a:xfrm>
        </p:grpSpPr>
        <p:sp>
          <p:nvSpPr>
            <p:cNvPr id="1019" name="Google Shape;1019;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2" name="Google Shape;1022;p44"/>
          <p:cNvGrpSpPr/>
          <p:nvPr/>
        </p:nvGrpSpPr>
        <p:grpSpPr>
          <a:xfrm>
            <a:off x="4086534" y="3846536"/>
            <a:ext cx="399872" cy="217737"/>
            <a:chOff x="4728650" y="3665975"/>
            <a:chExt cx="302475" cy="159725"/>
          </a:xfrm>
        </p:grpSpPr>
        <p:sp>
          <p:nvSpPr>
            <p:cNvPr id="1023" name="Google Shape;1023;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5" name="Google Shape;1025;p44"/>
          <p:cNvGrpSpPr/>
          <p:nvPr/>
        </p:nvGrpSpPr>
        <p:grpSpPr>
          <a:xfrm>
            <a:off x="4613200" y="3803696"/>
            <a:ext cx="382719" cy="282796"/>
            <a:chOff x="5164925" y="3642775"/>
            <a:chExt cx="289500" cy="207450"/>
          </a:xfrm>
        </p:grpSpPr>
        <p:sp>
          <p:nvSpPr>
            <p:cNvPr id="1026" name="Google Shape;1026;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1" name="Google Shape;1031;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8" name="Google Shape;1038;p44"/>
          <p:cNvGrpSpPr/>
          <p:nvPr/>
        </p:nvGrpSpPr>
        <p:grpSpPr>
          <a:xfrm>
            <a:off x="8933824" y="3717916"/>
            <a:ext cx="327294" cy="334632"/>
            <a:chOff x="5717150" y="2098500"/>
            <a:chExt cx="247575" cy="245475"/>
          </a:xfrm>
        </p:grpSpPr>
        <p:sp>
          <p:nvSpPr>
            <p:cNvPr id="1039" name="Google Shape;1039;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2" name="Google Shape;1042;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5" name="Google Shape;1045;p44"/>
          <p:cNvGrpSpPr/>
          <p:nvPr/>
        </p:nvGrpSpPr>
        <p:grpSpPr>
          <a:xfrm>
            <a:off x="3511298" y="4358842"/>
            <a:ext cx="352082" cy="317455"/>
            <a:chOff x="6435300" y="2742175"/>
            <a:chExt cx="266325" cy="232875"/>
          </a:xfrm>
        </p:grpSpPr>
        <p:sp>
          <p:nvSpPr>
            <p:cNvPr id="1046" name="Google Shape;1046;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8" name="Google Shape;1048;p44"/>
          <p:cNvGrpSpPr/>
          <p:nvPr/>
        </p:nvGrpSpPr>
        <p:grpSpPr>
          <a:xfrm>
            <a:off x="4558258" y="4437967"/>
            <a:ext cx="333805" cy="344208"/>
            <a:chOff x="674800" y="2146225"/>
            <a:chExt cx="252500" cy="252500"/>
          </a:xfrm>
        </p:grpSpPr>
        <p:sp>
          <p:nvSpPr>
            <p:cNvPr id="1049" name="Google Shape;1049;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3" name="Google Shape;1053;p44"/>
          <p:cNvGrpSpPr/>
          <p:nvPr/>
        </p:nvGrpSpPr>
        <p:grpSpPr>
          <a:xfrm>
            <a:off x="5085306" y="4449453"/>
            <a:ext cx="333805" cy="344208"/>
            <a:chOff x="2164225" y="2146225"/>
            <a:chExt cx="252500" cy="252500"/>
          </a:xfrm>
        </p:grpSpPr>
        <p:sp>
          <p:nvSpPr>
            <p:cNvPr id="1054" name="Google Shape;1054;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8" name="Google Shape;1058;p44"/>
          <p:cNvGrpSpPr/>
          <p:nvPr/>
        </p:nvGrpSpPr>
        <p:grpSpPr>
          <a:xfrm>
            <a:off x="4031217" y="4449226"/>
            <a:ext cx="334400" cy="344821"/>
            <a:chOff x="689975" y="1737200"/>
            <a:chExt cx="252950" cy="252950"/>
          </a:xfrm>
        </p:grpSpPr>
        <p:sp>
          <p:nvSpPr>
            <p:cNvPr id="1059" name="Google Shape;1059;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5" name="Google Shape;1065;p44"/>
          <p:cNvGrpSpPr/>
          <p:nvPr/>
        </p:nvGrpSpPr>
        <p:grpSpPr>
          <a:xfrm>
            <a:off x="5612075" y="4439102"/>
            <a:ext cx="334400" cy="344208"/>
            <a:chOff x="2961350" y="1740750"/>
            <a:chExt cx="252950" cy="252500"/>
          </a:xfrm>
        </p:grpSpPr>
        <p:sp>
          <p:nvSpPr>
            <p:cNvPr id="1066" name="Google Shape;1066;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2" name="Google Shape;1072;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073" name="Google Shape;1073;p44"/>
          <p:cNvGrpSpPr/>
          <p:nvPr/>
        </p:nvGrpSpPr>
        <p:grpSpPr>
          <a:xfrm>
            <a:off x="6696108" y="4387468"/>
            <a:ext cx="271902" cy="376448"/>
            <a:chOff x="4026550" y="3640100"/>
            <a:chExt cx="205675" cy="276150"/>
          </a:xfrm>
        </p:grpSpPr>
        <p:sp>
          <p:nvSpPr>
            <p:cNvPr id="1074" name="Google Shape;1074;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0" name="Google Shape;1080;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1" name="Google Shape;1081;p44"/>
          <p:cNvGrpSpPr/>
          <p:nvPr/>
        </p:nvGrpSpPr>
        <p:grpSpPr>
          <a:xfrm>
            <a:off x="7732713" y="4486703"/>
            <a:ext cx="351487" cy="294826"/>
            <a:chOff x="853250" y="4006875"/>
            <a:chExt cx="265875" cy="216275"/>
          </a:xfrm>
        </p:grpSpPr>
        <p:sp>
          <p:nvSpPr>
            <p:cNvPr id="1082" name="Google Shape;1082;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4" name="Google Shape;1084;p44"/>
          <p:cNvGrpSpPr/>
          <p:nvPr/>
        </p:nvGrpSpPr>
        <p:grpSpPr>
          <a:xfrm>
            <a:off x="8910280" y="4452282"/>
            <a:ext cx="245925" cy="363668"/>
            <a:chOff x="1978675" y="3981800"/>
            <a:chExt cx="186025" cy="266775"/>
          </a:xfrm>
        </p:grpSpPr>
        <p:sp>
          <p:nvSpPr>
            <p:cNvPr id="1085" name="Google Shape;1085;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7" name="Google Shape;1087;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8" name="Google Shape;1088;p44"/>
          <p:cNvGrpSpPr/>
          <p:nvPr/>
        </p:nvGrpSpPr>
        <p:grpSpPr>
          <a:xfrm>
            <a:off x="9440020" y="4461726"/>
            <a:ext cx="333805" cy="344821"/>
            <a:chOff x="480325" y="3970200"/>
            <a:chExt cx="252500" cy="252950"/>
          </a:xfrm>
        </p:grpSpPr>
        <p:sp>
          <p:nvSpPr>
            <p:cNvPr id="1089" name="Google Shape;1089;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4" name="Google Shape;1094;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5" name="Google Shape;1095;p44"/>
          <p:cNvGrpSpPr/>
          <p:nvPr/>
        </p:nvGrpSpPr>
        <p:grpSpPr>
          <a:xfrm>
            <a:off x="3015743" y="5051331"/>
            <a:ext cx="334400" cy="344208"/>
            <a:chOff x="5745250" y="4378350"/>
            <a:chExt cx="252950" cy="252500"/>
          </a:xfrm>
        </p:grpSpPr>
        <p:sp>
          <p:nvSpPr>
            <p:cNvPr id="1096" name="Google Shape;1096;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8" name="Google Shape;1098;p44"/>
          <p:cNvGrpSpPr/>
          <p:nvPr/>
        </p:nvGrpSpPr>
        <p:grpSpPr>
          <a:xfrm>
            <a:off x="3525242" y="5055591"/>
            <a:ext cx="334400" cy="344821"/>
            <a:chOff x="6130650" y="4381475"/>
            <a:chExt cx="252950" cy="252950"/>
          </a:xfrm>
        </p:grpSpPr>
        <p:sp>
          <p:nvSpPr>
            <p:cNvPr id="1099" name="Google Shape;1099;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1" name="Google Shape;1101;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2" name="Google Shape;1102;p44"/>
          <p:cNvGrpSpPr/>
          <p:nvPr/>
        </p:nvGrpSpPr>
        <p:grpSpPr>
          <a:xfrm>
            <a:off x="4533046" y="5078674"/>
            <a:ext cx="352082" cy="299802"/>
            <a:chOff x="6919750" y="1464650"/>
            <a:chExt cx="266325" cy="219925"/>
          </a:xfrm>
        </p:grpSpPr>
        <p:sp>
          <p:nvSpPr>
            <p:cNvPr id="1103" name="Google Shape;1103;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5" name="Google Shape;1105;p44"/>
          <p:cNvGrpSpPr/>
          <p:nvPr/>
        </p:nvGrpSpPr>
        <p:grpSpPr>
          <a:xfrm>
            <a:off x="5059243" y="5054116"/>
            <a:ext cx="366855" cy="339948"/>
            <a:chOff x="4759875" y="1027050"/>
            <a:chExt cx="277500" cy="249375"/>
          </a:xfrm>
        </p:grpSpPr>
        <p:sp>
          <p:nvSpPr>
            <p:cNvPr id="1106" name="Google Shape;1106;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1" name="Google Shape;1111;p44"/>
          <p:cNvGrpSpPr/>
          <p:nvPr/>
        </p:nvGrpSpPr>
        <p:grpSpPr>
          <a:xfrm>
            <a:off x="5600528" y="5038090"/>
            <a:ext cx="372738" cy="343186"/>
            <a:chOff x="3357900" y="1057675"/>
            <a:chExt cx="281950" cy="251750"/>
          </a:xfrm>
        </p:grpSpPr>
        <p:sp>
          <p:nvSpPr>
            <p:cNvPr id="1112" name="Google Shape;1112;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5" name="Google Shape;1115;p44"/>
          <p:cNvGrpSpPr/>
          <p:nvPr/>
        </p:nvGrpSpPr>
        <p:grpSpPr>
          <a:xfrm>
            <a:off x="6163700" y="5023095"/>
            <a:ext cx="191095" cy="401974"/>
            <a:chOff x="3783900" y="1046675"/>
            <a:chExt cx="144550" cy="294875"/>
          </a:xfrm>
        </p:grpSpPr>
        <p:sp>
          <p:nvSpPr>
            <p:cNvPr id="1116" name="Google Shape;1116;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8" name="Google Shape;1118;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9" name="Google Shape;1119;p44"/>
          <p:cNvGrpSpPr/>
          <p:nvPr/>
        </p:nvGrpSpPr>
        <p:grpSpPr>
          <a:xfrm>
            <a:off x="7062980" y="4780478"/>
            <a:ext cx="552596" cy="674409"/>
            <a:chOff x="238550" y="1487175"/>
            <a:chExt cx="418000" cy="494725"/>
          </a:xfrm>
        </p:grpSpPr>
        <p:sp>
          <p:nvSpPr>
            <p:cNvPr id="1120" name="Google Shape;1120;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9" name="Google Shape;1129;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1" name="Google Shape;1131;p44"/>
          <p:cNvGrpSpPr/>
          <p:nvPr/>
        </p:nvGrpSpPr>
        <p:grpSpPr>
          <a:xfrm>
            <a:off x="8815358" y="5107237"/>
            <a:ext cx="364707" cy="363804"/>
            <a:chOff x="6010925" y="3998175"/>
            <a:chExt cx="275875" cy="266875"/>
          </a:xfrm>
        </p:grpSpPr>
        <p:sp>
          <p:nvSpPr>
            <p:cNvPr id="1132" name="Google Shape;1132;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7" name="Google Shape;1137;p44"/>
          <p:cNvGrpSpPr/>
          <p:nvPr/>
        </p:nvGrpSpPr>
        <p:grpSpPr>
          <a:xfrm>
            <a:off x="9417554" y="5125862"/>
            <a:ext cx="352082" cy="308322"/>
            <a:chOff x="6866650" y="1038650"/>
            <a:chExt cx="266325" cy="226175"/>
          </a:xfrm>
        </p:grpSpPr>
        <p:sp>
          <p:nvSpPr>
            <p:cNvPr id="1138" name="Google Shape;1138;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1" name="Google Shape;1141;p44"/>
          <p:cNvGrpSpPr/>
          <p:nvPr/>
        </p:nvGrpSpPr>
        <p:grpSpPr>
          <a:xfrm>
            <a:off x="5155087" y="1762012"/>
            <a:ext cx="272497" cy="362441"/>
            <a:chOff x="2033075" y="2942475"/>
            <a:chExt cx="206125" cy="265875"/>
          </a:xfrm>
        </p:grpSpPr>
        <p:sp>
          <p:nvSpPr>
            <p:cNvPr id="1142" name="Google Shape;1142;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3" name="Google Shape;1143;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4" name="Google Shape;1144;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8" name="Google Shape;1148;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9" name="Google Shape;1149;p44"/>
          <p:cNvGrpSpPr/>
          <p:nvPr/>
        </p:nvGrpSpPr>
        <p:grpSpPr>
          <a:xfrm>
            <a:off x="3016802" y="5738414"/>
            <a:ext cx="325576" cy="362441"/>
            <a:chOff x="3081775" y="1061400"/>
            <a:chExt cx="246275" cy="265875"/>
          </a:xfrm>
        </p:grpSpPr>
        <p:sp>
          <p:nvSpPr>
            <p:cNvPr id="1150" name="Google Shape;1150;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3" name="Google Shape;1153;p44"/>
          <p:cNvGrpSpPr/>
          <p:nvPr/>
        </p:nvGrpSpPr>
        <p:grpSpPr>
          <a:xfrm>
            <a:off x="3556513" y="5780534"/>
            <a:ext cx="369202" cy="325941"/>
            <a:chOff x="2847150" y="1805000"/>
            <a:chExt cx="279275" cy="239100"/>
          </a:xfrm>
        </p:grpSpPr>
        <p:sp>
          <p:nvSpPr>
            <p:cNvPr id="1154" name="Google Shape;1154;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6" name="Google Shape;1156;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7" name="Google Shape;1157;p44"/>
          <p:cNvGrpSpPr/>
          <p:nvPr/>
        </p:nvGrpSpPr>
        <p:grpSpPr>
          <a:xfrm>
            <a:off x="4742307" y="5724791"/>
            <a:ext cx="352082" cy="363054"/>
            <a:chOff x="6435300" y="1095300"/>
            <a:chExt cx="266325" cy="266325"/>
          </a:xfrm>
        </p:grpSpPr>
        <p:sp>
          <p:nvSpPr>
            <p:cNvPr id="1158" name="Google Shape;1158;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0" name="Google Shape;1160;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1" name="Google Shape;1161;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3" name="Google Shape;1163;p44"/>
          <p:cNvGrpSpPr/>
          <p:nvPr/>
        </p:nvGrpSpPr>
        <p:grpSpPr>
          <a:xfrm>
            <a:off x="6295376" y="5719855"/>
            <a:ext cx="301350" cy="363054"/>
            <a:chOff x="4506525" y="1060950"/>
            <a:chExt cx="227950" cy="266325"/>
          </a:xfrm>
        </p:grpSpPr>
        <p:sp>
          <p:nvSpPr>
            <p:cNvPr id="1164" name="Google Shape;1164;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5" name="Google Shape;1165;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1" name="Google Shape;1171;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3" name="Google Shape;1173;p44"/>
          <p:cNvGrpSpPr/>
          <p:nvPr/>
        </p:nvGrpSpPr>
        <p:grpSpPr>
          <a:xfrm>
            <a:off x="7301010" y="5797711"/>
            <a:ext cx="251246" cy="356340"/>
            <a:chOff x="867500" y="3647700"/>
            <a:chExt cx="190050" cy="261400"/>
          </a:xfrm>
        </p:grpSpPr>
        <p:sp>
          <p:nvSpPr>
            <p:cNvPr id="1174" name="Google Shape;1174;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7" name="Google Shape;1177;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9" name="Google Shape;1179;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1" name="Google Shape;1181;p44"/>
          <p:cNvGrpSpPr/>
          <p:nvPr/>
        </p:nvGrpSpPr>
        <p:grpSpPr>
          <a:xfrm>
            <a:off x="9443288" y="5752884"/>
            <a:ext cx="299598" cy="398327"/>
            <a:chOff x="3707175" y="1322350"/>
            <a:chExt cx="226625" cy="292200"/>
          </a:xfrm>
        </p:grpSpPr>
        <p:sp>
          <p:nvSpPr>
            <p:cNvPr id="1182" name="Google Shape;1182;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4"/>
          <p:cNvSpPr txBox="1"/>
          <p:nvPr>
            <p:ph type="title"/>
          </p:nvPr>
        </p:nvSpPr>
        <p:spPr>
          <a:xfrm>
            <a:off x="874275" y="1507775"/>
            <a:ext cx="8955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470" name="Google Shape;470;p24"/>
          <p:cNvSpPr txBox="1"/>
          <p:nvPr>
            <p:ph idx="1" type="body"/>
          </p:nvPr>
        </p:nvSpPr>
        <p:spPr>
          <a:xfrm>
            <a:off x="874275" y="3267550"/>
            <a:ext cx="8955600" cy="2883300"/>
          </a:xfrm>
          <a:prstGeom prst="rect">
            <a:avLst/>
          </a:prstGeom>
        </p:spPr>
        <p:txBody>
          <a:bodyPr anchorCtr="0" anchor="t" bIns="121900" lIns="121900" spcFirstLastPara="1" rIns="121900" wrap="square" tIns="121900">
            <a:noAutofit/>
          </a:bodyPr>
          <a:lstStyle/>
          <a:p>
            <a:pPr indent="-381000" lvl="0" marL="457200" rtl="0" algn="l">
              <a:lnSpc>
                <a:spcPct val="200000"/>
              </a:lnSpc>
              <a:spcBef>
                <a:spcPts val="0"/>
              </a:spcBef>
              <a:spcAft>
                <a:spcPts val="0"/>
              </a:spcAft>
              <a:buClr>
                <a:schemeClr val="accent2"/>
              </a:buClr>
              <a:buSzPts val="2400"/>
              <a:buChar char="■"/>
            </a:pPr>
            <a:r>
              <a:rPr lang="en"/>
              <a:t>We will talk about this first.</a:t>
            </a:r>
            <a:endParaRPr/>
          </a:p>
          <a:p>
            <a:pPr indent="-381000" lvl="0" marL="457200" rtl="0" algn="l">
              <a:lnSpc>
                <a:spcPct val="200000"/>
              </a:lnSpc>
              <a:spcBef>
                <a:spcPts val="0"/>
              </a:spcBef>
              <a:spcAft>
                <a:spcPts val="0"/>
              </a:spcAft>
              <a:buClr>
                <a:schemeClr val="accent2"/>
              </a:buClr>
              <a:buSzPts val="2400"/>
              <a:buChar char="■"/>
            </a:pPr>
            <a:r>
              <a:rPr lang="en"/>
              <a:t>We will talk about this second.</a:t>
            </a:r>
            <a:endParaRPr/>
          </a:p>
          <a:p>
            <a:pPr indent="-381000" lvl="0" marL="457200" rtl="0" algn="l">
              <a:lnSpc>
                <a:spcPct val="200000"/>
              </a:lnSpc>
              <a:spcBef>
                <a:spcPts val="0"/>
              </a:spcBef>
              <a:spcAft>
                <a:spcPts val="0"/>
              </a:spcAft>
              <a:buClr>
                <a:schemeClr val="accent2"/>
              </a:buClr>
              <a:buSzPts val="2400"/>
              <a:buChar char="■"/>
            </a:pPr>
            <a:r>
              <a:rPr lang="en"/>
              <a:t>We will talk about this last.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5"/>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476" name="Google Shape;476;p25"/>
          <p:cNvSpPr txBox="1"/>
          <p:nvPr>
            <p:ph idx="1" type="subTitle"/>
          </p:nvPr>
        </p:nvSpPr>
        <p:spPr>
          <a:xfrm>
            <a:off x="4942165" y="1726350"/>
            <a:ext cx="6240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latin typeface="Nova Square"/>
                <a:ea typeface="Nova Square"/>
                <a:cs typeface="Nova Square"/>
                <a:sym typeface="Nova Square"/>
              </a:rPr>
              <a:t>We will talk about this first.</a:t>
            </a:r>
            <a:endParaRPr>
              <a:latin typeface="Nova Square"/>
              <a:ea typeface="Nova Square"/>
              <a:cs typeface="Nova Square"/>
              <a:sym typeface="Nova Square"/>
            </a:endParaRPr>
          </a:p>
        </p:txBody>
      </p:sp>
      <p:sp>
        <p:nvSpPr>
          <p:cNvPr id="477" name="Google Shape;477;p25"/>
          <p:cNvSpPr txBox="1"/>
          <p:nvPr>
            <p:ph idx="2" type="body"/>
          </p:nvPr>
        </p:nvSpPr>
        <p:spPr>
          <a:xfrm>
            <a:off x="4942175" y="3206050"/>
            <a:ext cx="6240300" cy="1676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6"/>
          <p:cNvSpPr txBox="1"/>
          <p:nvPr>
            <p:ph type="title"/>
          </p:nvPr>
        </p:nvSpPr>
        <p:spPr>
          <a:xfrm>
            <a:off x="1404350" y="1050575"/>
            <a:ext cx="4370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83" name="Google Shape;483;p26"/>
          <p:cNvSpPr txBox="1"/>
          <p:nvPr>
            <p:ph idx="1" type="subTitle"/>
          </p:nvPr>
        </p:nvSpPr>
        <p:spPr>
          <a:xfrm>
            <a:off x="1404350" y="1739000"/>
            <a:ext cx="4370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484" name="Google Shape;484;p26"/>
          <p:cNvSpPr txBox="1"/>
          <p:nvPr>
            <p:ph idx="2" type="body"/>
          </p:nvPr>
        </p:nvSpPr>
        <p:spPr>
          <a:xfrm>
            <a:off x="3657225" y="2990300"/>
            <a:ext cx="6321900" cy="2235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7"/>
          <p:cNvSpPr txBox="1"/>
          <p:nvPr>
            <p:ph type="title"/>
          </p:nvPr>
        </p:nvSpPr>
        <p:spPr>
          <a:xfrm>
            <a:off x="753675" y="745775"/>
            <a:ext cx="10732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90" name="Google Shape;490;p27"/>
          <p:cNvSpPr txBox="1"/>
          <p:nvPr>
            <p:ph idx="4" type="body"/>
          </p:nvPr>
        </p:nvSpPr>
        <p:spPr>
          <a:xfrm>
            <a:off x="7075323" y="2720850"/>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91" name="Google Shape;491;p27"/>
          <p:cNvSpPr txBox="1"/>
          <p:nvPr>
            <p:ph idx="3" type="body"/>
          </p:nvPr>
        </p:nvSpPr>
        <p:spPr>
          <a:xfrm>
            <a:off x="1632000" y="2732600"/>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492" name="Google Shape;492;p27"/>
          <p:cNvSpPr txBox="1"/>
          <p:nvPr>
            <p:ph idx="1" type="subTitle"/>
          </p:nvPr>
        </p:nvSpPr>
        <p:spPr>
          <a:xfrm>
            <a:off x="753667" y="17955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493" name="Google Shape;493;p27"/>
          <p:cNvSpPr txBox="1"/>
          <p:nvPr>
            <p:ph idx="2" type="subTitle"/>
          </p:nvPr>
        </p:nvSpPr>
        <p:spPr>
          <a:xfrm>
            <a:off x="6401267" y="17955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99" name="Google Shape;499;p28"/>
          <p:cNvSpPr txBox="1"/>
          <p:nvPr>
            <p:ph idx="1" type="subTitle"/>
          </p:nvPr>
        </p:nvSpPr>
        <p:spPr>
          <a:xfrm>
            <a:off x="598413" y="5538475"/>
            <a:ext cx="110334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9"/>
          <p:cNvSpPr txBox="1"/>
          <p:nvPr>
            <p:ph type="title"/>
          </p:nvPr>
        </p:nvSpPr>
        <p:spPr>
          <a:xfrm>
            <a:off x="737450" y="932125"/>
            <a:ext cx="3362400" cy="238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05" name="Google Shape;505;p29"/>
          <p:cNvSpPr txBox="1"/>
          <p:nvPr>
            <p:ph idx="1" type="subTitle"/>
          </p:nvPr>
        </p:nvSpPr>
        <p:spPr>
          <a:xfrm>
            <a:off x="5132405" y="1003375"/>
            <a:ext cx="590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06" name="Google Shape;506;p29"/>
          <p:cNvSpPr txBox="1"/>
          <p:nvPr>
            <p:ph idx="5" type="body"/>
          </p:nvPr>
        </p:nvSpPr>
        <p:spPr>
          <a:xfrm>
            <a:off x="5132400" y="3339588"/>
            <a:ext cx="5905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07" name="Google Shape;507;p29"/>
          <p:cNvSpPr txBox="1"/>
          <p:nvPr>
            <p:ph idx="2" type="subTitle"/>
          </p:nvPr>
        </p:nvSpPr>
        <p:spPr>
          <a:xfrm>
            <a:off x="5132405" y="2608268"/>
            <a:ext cx="590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508" name="Google Shape;508;p29"/>
          <p:cNvSpPr txBox="1"/>
          <p:nvPr>
            <p:ph idx="6" type="body"/>
          </p:nvPr>
        </p:nvSpPr>
        <p:spPr>
          <a:xfrm>
            <a:off x="5132400" y="4778850"/>
            <a:ext cx="59064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09" name="Google Shape;509;p29"/>
          <p:cNvSpPr txBox="1"/>
          <p:nvPr>
            <p:ph idx="3" type="subTitle"/>
          </p:nvPr>
        </p:nvSpPr>
        <p:spPr>
          <a:xfrm>
            <a:off x="5132405" y="4365562"/>
            <a:ext cx="5905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10" name="Google Shape;510;p29"/>
          <p:cNvSpPr txBox="1"/>
          <p:nvPr>
            <p:ph idx="4" type="body"/>
          </p:nvPr>
        </p:nvSpPr>
        <p:spPr>
          <a:xfrm>
            <a:off x="5132400" y="1441325"/>
            <a:ext cx="59055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0"/>
          <p:cNvSpPr txBox="1"/>
          <p:nvPr>
            <p:ph type="title"/>
          </p:nvPr>
        </p:nvSpPr>
        <p:spPr>
          <a:xfrm>
            <a:off x="3025313" y="1630950"/>
            <a:ext cx="68091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516" name="Google Shape;516;p30"/>
          <p:cNvSpPr txBox="1"/>
          <p:nvPr>
            <p:ph idx="1" type="body"/>
          </p:nvPr>
        </p:nvSpPr>
        <p:spPr>
          <a:xfrm>
            <a:off x="3072680" y="4813250"/>
            <a:ext cx="66945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CC0000"/>
      </a:accent1>
      <a:accent2>
        <a:srgbClr val="F1C232"/>
      </a:accent2>
      <a:accent3>
        <a:srgbClr val="3C78D8"/>
      </a:accent3>
      <a:accent4>
        <a:srgbClr val="000000"/>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