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71477-92DC-BF9A-10ED-7DD5CD335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9622527-3EF9-7737-6EB8-73A4A08987C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622527-3EF9-7737-6EB8-73A4A08987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F8008B75-A552-3DAC-CE32-61C0FCCB3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3925" cy="779462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Three Column Slide</a:t>
            </a:r>
            <a:endParaRPr lang="en-IN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E954552A-F301-C1FB-ADA9-359CC2A7E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A1BD2632-C70F-C678-B8DA-726B2EDD55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9C3AD9FE-7CB1-AFE9-B191-DCFC1CED28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0439E50-1E75-C5E7-F71D-6EA087C93F3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FEFF32EF-37F0-0557-0555-81F9C8B0449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11FC3B2E-1D5D-D61B-6C4E-C89CF192FA2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038" y="1720850"/>
            <a:ext cx="3282950" cy="44561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3F5F4AA-719F-15DD-DF69-62765FAD1C3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013" y="1720850"/>
            <a:ext cx="3282950" cy="44561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F93B7DB-8BCC-1B4F-A695-AE6E6E7A6BB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4525" y="1720850"/>
            <a:ext cx="3282950" cy="44561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343027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69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Three Column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101</cp:revision>
  <dcterms:created xsi:type="dcterms:W3CDTF">2025-07-09T10:57:17Z</dcterms:created>
  <dcterms:modified xsi:type="dcterms:W3CDTF">2025-10-22T09:32:50Z</dcterms:modified>
  <cp:category/>
</cp:coreProperties>
</file>