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0287000" cx="18288000"/>
  <p:notesSz cx="10287000" cy="18288000"/>
  <p:embeddedFontLst>
    <p:embeddedFont>
      <p:font typeface="Inter"/>
      <p:regular r:id="rId28"/>
      <p:bold r:id="rId29"/>
      <p:italic r:id="rId30"/>
      <p:boldItalic r:id="rId31"/>
    </p:embeddedFont>
    <p:embeddedFont>
      <p:font typeface="Poppins"/>
      <p:regular r:id="rId32"/>
      <p:bold r:id="rId33"/>
      <p:italic r:id="rId34"/>
      <p:boldItalic r:id="rId35"/>
    </p:embeddedFont>
    <p:embeddedFont>
      <p:font typeface="Lato"/>
      <p:regular r:id="rId36"/>
      <p:bold r:id="rId37"/>
      <p:italic r:id="rId38"/>
      <p:boldItalic r:id="rId39"/>
    </p:embeddedFont>
    <p:embeddedFont>
      <p:font typeface="Barriecito"/>
      <p:regular r:id="rId40"/>
    </p:embeddedFont>
    <p:embeddedFont>
      <p:font typeface="Poppins SemiBold"/>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iK5yy2irwmnWjyLPpYt53Bksmyu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Barriecito-regular.fntdata"/><Relationship Id="rId20" Type="http://schemas.openxmlformats.org/officeDocument/2006/relationships/slide" Target="slides/slide16.xml"/><Relationship Id="rId42" Type="http://schemas.openxmlformats.org/officeDocument/2006/relationships/font" Target="fonts/PoppinsSemiBold-bold.fntdata"/><Relationship Id="rId41" Type="http://schemas.openxmlformats.org/officeDocument/2006/relationships/font" Target="fonts/PoppinsSemiBold-regular.fntdata"/><Relationship Id="rId22" Type="http://schemas.openxmlformats.org/officeDocument/2006/relationships/slide" Target="slides/slide18.xml"/><Relationship Id="rId44" Type="http://schemas.openxmlformats.org/officeDocument/2006/relationships/font" Target="fonts/PoppinsSemiBold-boldItalic.fntdata"/><Relationship Id="rId21" Type="http://schemas.openxmlformats.org/officeDocument/2006/relationships/slide" Target="slides/slide17.xml"/><Relationship Id="rId43" Type="http://schemas.openxmlformats.org/officeDocument/2006/relationships/font" Target="fonts/PoppinsSemiBold-italic.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Inter-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ter-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nter-boldItalic.fntdata"/><Relationship Id="rId30" Type="http://schemas.openxmlformats.org/officeDocument/2006/relationships/font" Target="fonts/Inter-italic.fntdata"/><Relationship Id="rId11" Type="http://schemas.openxmlformats.org/officeDocument/2006/relationships/slide" Target="slides/slide7.xml"/><Relationship Id="rId33" Type="http://schemas.openxmlformats.org/officeDocument/2006/relationships/font" Target="fonts/Poppins-bold.fntdata"/><Relationship Id="rId10" Type="http://schemas.openxmlformats.org/officeDocument/2006/relationships/slide" Target="slides/slide6.xml"/><Relationship Id="rId32" Type="http://schemas.openxmlformats.org/officeDocument/2006/relationships/font" Target="fonts/Poppins-regular.fntdata"/><Relationship Id="rId13" Type="http://schemas.openxmlformats.org/officeDocument/2006/relationships/slide" Target="slides/slide9.xml"/><Relationship Id="rId35" Type="http://schemas.openxmlformats.org/officeDocument/2006/relationships/font" Target="fonts/Poppins-boldItalic.fntdata"/><Relationship Id="rId12" Type="http://schemas.openxmlformats.org/officeDocument/2006/relationships/slide" Target="slides/slide8.xml"/><Relationship Id="rId34" Type="http://schemas.openxmlformats.org/officeDocument/2006/relationships/font" Target="fonts/Poppins-italic.fntdata"/><Relationship Id="rId15" Type="http://schemas.openxmlformats.org/officeDocument/2006/relationships/slide" Target="slides/slide11.xml"/><Relationship Id="rId37" Type="http://schemas.openxmlformats.org/officeDocument/2006/relationships/font" Target="fonts/Lato-bold.fntdata"/><Relationship Id="rId14" Type="http://schemas.openxmlformats.org/officeDocument/2006/relationships/slide" Target="slides/slide10.xml"/><Relationship Id="rId36" Type="http://schemas.openxmlformats.org/officeDocument/2006/relationships/font" Target="fonts/Lato-regular.fntdata"/><Relationship Id="rId17" Type="http://schemas.openxmlformats.org/officeDocument/2006/relationships/slide" Target="slides/slide13.xml"/><Relationship Id="rId39" Type="http://schemas.openxmlformats.org/officeDocument/2006/relationships/font" Target="fonts/Lato-boldItalic.fntdata"/><Relationship Id="rId16" Type="http://schemas.openxmlformats.org/officeDocument/2006/relationships/slide" Target="slides/slide12.xml"/><Relationship Id="rId38" Type="http://schemas.openxmlformats.org/officeDocument/2006/relationships/font" Target="fonts/Lato-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409dde0b7da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409dde0b7da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409dde0b7da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409dde0b7da_0_1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g409dde0b7da_0_1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9" name="Google Shape;209;g409dde0b7da_0_1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409dde0b7da_0_2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g409dde0b7da_0_2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 name="Google Shape;255;g409dde0b7da_0_2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409dde0b7da_0_2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g409dde0b7da_0_2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g409dde0b7da_0_2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409dde0b7da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409dde0b7da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g409dde0b7da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409dde0b7da_0_2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g409dde0b7da_0_2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g409dde0b7da_0_2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409dde0b7da_0_3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7" name="Google Shape;377;g409dde0b7da_0_3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8" name="Google Shape;378;g409dde0b7da_0_3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409dde0b7da_0_3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g409dde0b7da_0_3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4" name="Google Shape;394;g409dde0b7da_0_3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409dde0b7da_0_3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1" name="Google Shape;411;g409dde0b7da_0_3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2" name="Google Shape;412;g409dde0b7da_0_3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409dde0b7da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409dde0b7da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g409dde0b7da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409dde0b7da_0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9" name="Google Shape;439;g409dde0b7da_0_4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0" name="Google Shape;440;g409dde0b7da_0_4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409dde0b7da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409dde0b7da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409dde0b7da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g409dde0b7da_0_4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g409dde0b7da_0_4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g409dde0b7da_0_4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g409dde0b7da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9" name="Google Shape;489;g409dde0b7da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0" name="Google Shape;490;g409dde0b7da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409dde0b7da_0_4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409dde0b7da_0_4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409dde0b7da_0_4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g409dde0b7da_0_5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3" name="Google Shape;563;g409dde0b7da_0_5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4" name="Google Shape;564;g409dde0b7da_0_5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409dde0b7da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409dde0b7da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409dde0b7da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409dde0b7da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409dde0b7da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g409dde0b7da_0_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409dde0b7da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409dde0b7da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409dde0b7da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409dde0b7da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409dde0b7da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g409dde0b7da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409dde0b7da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409dde0b7da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409dde0b7da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409dde0b7da_0_1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4" name="Google Shape;154;g409dde0b7da_0_1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 name="Google Shape;155;g409dde0b7da_0_1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409dde0b7da_0_1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 name="Google Shape;180;g409dde0b7da_0_1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g409dde0b7da_0_1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18.png"/><Relationship Id="rId6" Type="http://schemas.openxmlformats.org/officeDocument/2006/relationships/image" Target="../media/image3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3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33.png"/><Relationship Id="rId6" Type="http://schemas.openxmlformats.org/officeDocument/2006/relationships/image" Target="../media/image1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24.png"/><Relationship Id="rId6" Type="http://schemas.openxmlformats.org/officeDocument/2006/relationships/image" Target="../media/image33.png"/></Relationships>
</file>

<file path=ppt/slides/_rels/slide14.xml.rels><?xml version="1.0" encoding="UTF-8" standalone="yes"?><Relationships xmlns="http://schemas.openxmlformats.org/package/2006/relationships"><Relationship Id="rId11" Type="http://schemas.openxmlformats.org/officeDocument/2006/relationships/image" Target="../media/image103.png"/><Relationship Id="rId10" Type="http://schemas.openxmlformats.org/officeDocument/2006/relationships/image" Target="../media/image67.png"/><Relationship Id="rId13" Type="http://schemas.openxmlformats.org/officeDocument/2006/relationships/image" Target="../media/image118.png"/><Relationship Id="rId12" Type="http://schemas.openxmlformats.org/officeDocument/2006/relationships/image" Target="../media/image72.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71.png"/><Relationship Id="rId15" Type="http://schemas.openxmlformats.org/officeDocument/2006/relationships/image" Target="../media/image110.png"/><Relationship Id="rId14" Type="http://schemas.openxmlformats.org/officeDocument/2006/relationships/image" Target="../media/image95.png"/><Relationship Id="rId16" Type="http://schemas.openxmlformats.org/officeDocument/2006/relationships/image" Target="../media/image87.png"/><Relationship Id="rId5" Type="http://schemas.openxmlformats.org/officeDocument/2006/relationships/image" Target="../media/image33.png"/><Relationship Id="rId6" Type="http://schemas.openxmlformats.org/officeDocument/2006/relationships/image" Target="../media/image73.png"/><Relationship Id="rId7" Type="http://schemas.openxmlformats.org/officeDocument/2006/relationships/image" Target="../media/image63.png"/><Relationship Id="rId8" Type="http://schemas.openxmlformats.org/officeDocument/2006/relationships/image" Target="../media/image6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33.png"/><Relationship Id="rId6" Type="http://schemas.openxmlformats.org/officeDocument/2006/relationships/image" Target="../media/image120.png"/><Relationship Id="rId7" Type="http://schemas.openxmlformats.org/officeDocument/2006/relationships/image" Target="../media/image9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24.png"/><Relationship Id="rId6" Type="http://schemas.openxmlformats.org/officeDocument/2006/relationships/image" Target="../media/image33.png"/><Relationship Id="rId7" Type="http://schemas.openxmlformats.org/officeDocument/2006/relationships/image" Target="../media/image133.png"/><Relationship Id="rId8" Type="http://schemas.openxmlformats.org/officeDocument/2006/relationships/image" Target="../media/image9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33.png"/><Relationship Id="rId6" Type="http://schemas.openxmlformats.org/officeDocument/2006/relationships/image" Target="../media/image128.png"/><Relationship Id="rId7" Type="http://schemas.openxmlformats.org/officeDocument/2006/relationships/image" Target="../media/image11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07.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33.png"/><Relationship Id="rId6" Type="http://schemas.openxmlformats.org/officeDocument/2006/relationships/image" Target="../media/image108.png"/><Relationship Id="rId7" Type="http://schemas.openxmlformats.org/officeDocument/2006/relationships/image" Target="../media/image1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33.png"/><Relationship Id="rId6" Type="http://schemas.openxmlformats.org/officeDocument/2006/relationships/image" Target="../media/image9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1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33.png"/><Relationship Id="rId6" Type="http://schemas.openxmlformats.org/officeDocument/2006/relationships/image" Target="../media/image127.png"/><Relationship Id="rId7" Type="http://schemas.openxmlformats.org/officeDocument/2006/relationships/image" Target="../media/image117.png"/><Relationship Id="rId8" Type="http://schemas.openxmlformats.org/officeDocument/2006/relationships/image" Target="../media/image1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131.png"/><Relationship Id="rId5" Type="http://schemas.openxmlformats.org/officeDocument/2006/relationships/image" Target="../media/image33.png"/><Relationship Id="rId6" Type="http://schemas.openxmlformats.org/officeDocument/2006/relationships/image" Target="../media/image130.png"/><Relationship Id="rId7" Type="http://schemas.openxmlformats.org/officeDocument/2006/relationships/image" Target="../media/image123.png"/><Relationship Id="rId8" Type="http://schemas.openxmlformats.org/officeDocument/2006/relationships/image" Target="../media/image1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5.png"/><Relationship Id="rId4" Type="http://schemas.openxmlformats.org/officeDocument/2006/relationships/image" Target="../media/image119.png"/><Relationship Id="rId5" Type="http://schemas.openxmlformats.org/officeDocument/2006/relationships/image" Target="../media/image126.png"/><Relationship Id="rId6" Type="http://schemas.openxmlformats.org/officeDocument/2006/relationships/hyperlink" Target="https://unsplash.com/" TargetMode="External"/><Relationship Id="rId7"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2.png"/><Relationship Id="rId5" Type="http://schemas.openxmlformats.org/officeDocument/2006/relationships/image" Target="../media/image24.png"/><Relationship Id="rId6" Type="http://schemas.openxmlformats.org/officeDocument/2006/relationships/image" Target="../media/image1.png"/><Relationship Id="rId7"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2.png"/><Relationship Id="rId5" Type="http://schemas.openxmlformats.org/officeDocument/2006/relationships/image" Target="../media/image33.png"/><Relationship Id="rId6" Type="http://schemas.openxmlformats.org/officeDocument/2006/relationships/image" Target="../media/image29.png"/><Relationship Id="rId7" Type="http://schemas.openxmlformats.org/officeDocument/2006/relationships/image" Target="../media/image25.png"/><Relationship Id="rId8"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12.png"/><Relationship Id="rId9" Type="http://schemas.openxmlformats.org/officeDocument/2006/relationships/image" Target="../media/image34.png"/><Relationship Id="rId5" Type="http://schemas.openxmlformats.org/officeDocument/2006/relationships/image" Target="../media/image24.png"/><Relationship Id="rId6" Type="http://schemas.openxmlformats.org/officeDocument/2006/relationships/image" Target="../media/image33.png"/><Relationship Id="rId7" Type="http://schemas.openxmlformats.org/officeDocument/2006/relationships/image" Target="../media/image32.png"/><Relationship Id="rId8"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5.png"/><Relationship Id="rId5" Type="http://schemas.openxmlformats.org/officeDocument/2006/relationships/image" Target="../media/image33.png"/><Relationship Id="rId6" Type="http://schemas.openxmlformats.org/officeDocument/2006/relationships/image" Target="../media/image3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33.png"/><Relationship Id="rId6" Type="http://schemas.openxmlformats.org/officeDocument/2006/relationships/image" Target="../media/image41.png"/><Relationship Id="rId7" Type="http://schemas.openxmlformats.org/officeDocument/2006/relationships/image" Target="../media/image37.png"/><Relationship Id="rId8"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png"/><Relationship Id="rId4" Type="http://schemas.openxmlformats.org/officeDocument/2006/relationships/image" Target="../media/image12.png"/><Relationship Id="rId9" Type="http://schemas.openxmlformats.org/officeDocument/2006/relationships/image" Target="../media/image45.png"/><Relationship Id="rId5" Type="http://schemas.openxmlformats.org/officeDocument/2006/relationships/image" Target="../media/image24.png"/><Relationship Id="rId6" Type="http://schemas.openxmlformats.org/officeDocument/2006/relationships/image" Target="../media/image33.png"/><Relationship Id="rId7" Type="http://schemas.openxmlformats.org/officeDocument/2006/relationships/image" Target="../media/image56.png"/><Relationship Id="rId8"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5" name="Shape 15"/>
        <p:cNvGrpSpPr/>
        <p:nvPr/>
      </p:nvGrpSpPr>
      <p:grpSpPr>
        <a:xfrm>
          <a:off x="0" y="0"/>
          <a:ext cx="0" cy="0"/>
          <a:chOff x="0" y="0"/>
          <a:chExt cx="0" cy="0"/>
        </a:xfrm>
      </p:grpSpPr>
      <p:pic>
        <p:nvPicPr>
          <p:cNvPr descr="preencoded.png" id="16" name="Google Shape;16;g409dde0b7da_0_0"/>
          <p:cNvPicPr preferRelativeResize="0"/>
          <p:nvPr/>
        </p:nvPicPr>
        <p:blipFill rotWithShape="1">
          <a:blip r:embed="rId3">
            <a:alphaModFix/>
          </a:blip>
          <a:srcRect b="0" l="0" r="0" t="0"/>
          <a:stretch/>
        </p:blipFill>
        <p:spPr>
          <a:xfrm>
            <a:off x="-2828925" y="2362200"/>
            <a:ext cx="7419975" cy="10506075"/>
          </a:xfrm>
          <a:prstGeom prst="rect">
            <a:avLst/>
          </a:prstGeom>
          <a:noFill/>
          <a:ln>
            <a:noFill/>
          </a:ln>
        </p:spPr>
      </p:pic>
      <p:pic>
        <p:nvPicPr>
          <p:cNvPr descr="preencoded.png" id="17" name="Google Shape;17;g409dde0b7da_0_0"/>
          <p:cNvPicPr preferRelativeResize="0"/>
          <p:nvPr/>
        </p:nvPicPr>
        <p:blipFill rotWithShape="1">
          <a:blip r:embed="rId4">
            <a:alphaModFix/>
          </a:blip>
          <a:srcRect b="0" l="0" r="0" t="0"/>
          <a:stretch/>
        </p:blipFill>
        <p:spPr>
          <a:xfrm rot="1159389">
            <a:off x="11664708" y="241820"/>
            <a:ext cx="7488739" cy="6320497"/>
          </a:xfrm>
          <a:prstGeom prst="rect">
            <a:avLst/>
          </a:prstGeom>
          <a:noFill/>
          <a:ln>
            <a:noFill/>
          </a:ln>
        </p:spPr>
      </p:pic>
      <p:pic>
        <p:nvPicPr>
          <p:cNvPr descr="preencoded.png" id="18" name="Google Shape;18;g409dde0b7da_0_0"/>
          <p:cNvPicPr preferRelativeResize="0"/>
          <p:nvPr/>
        </p:nvPicPr>
        <p:blipFill rotWithShape="1">
          <a:blip r:embed="rId5">
            <a:alphaModFix/>
          </a:blip>
          <a:srcRect b="0" l="0" r="0" t="0"/>
          <a:stretch/>
        </p:blipFill>
        <p:spPr>
          <a:xfrm>
            <a:off x="581025" y="1143000"/>
            <a:ext cx="9144000" cy="8315325"/>
          </a:xfrm>
          <a:prstGeom prst="rect">
            <a:avLst/>
          </a:prstGeom>
          <a:noFill/>
          <a:ln>
            <a:noFill/>
          </a:ln>
        </p:spPr>
      </p:pic>
      <p:sp>
        <p:nvSpPr>
          <p:cNvPr id="19" name="Google Shape;19;g409dde0b7da_0_0"/>
          <p:cNvSpPr/>
          <p:nvPr/>
        </p:nvSpPr>
        <p:spPr>
          <a:xfrm>
            <a:off x="9963150" y="2667000"/>
            <a:ext cx="54006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18000"/>
              <a:buFont typeface="Barriecito"/>
              <a:buNone/>
            </a:pPr>
            <a:r>
              <a:rPr b="0" i="0" lang="en-US" sz="18000" u="none" cap="none" strike="noStrike">
                <a:solidFill>
                  <a:srgbClr val="FFFDFD"/>
                </a:solidFill>
                <a:latin typeface="Barriecito"/>
                <a:ea typeface="Barriecito"/>
                <a:cs typeface="Barriecito"/>
                <a:sym typeface="Barriecito"/>
              </a:rPr>
              <a:t>Jazz </a:t>
            </a:r>
            <a:endParaRPr b="0" i="0" sz="18000" u="none" cap="none" strike="noStrike">
              <a:solidFill>
                <a:schemeClr val="dk1"/>
              </a:solidFill>
              <a:latin typeface="Calibri"/>
              <a:ea typeface="Calibri"/>
              <a:cs typeface="Calibri"/>
              <a:sym typeface="Calibri"/>
            </a:endParaRPr>
          </a:p>
        </p:txBody>
      </p:sp>
      <p:sp>
        <p:nvSpPr>
          <p:cNvPr id="20" name="Google Shape;20;g409dde0b7da_0_0"/>
          <p:cNvSpPr/>
          <p:nvPr/>
        </p:nvSpPr>
        <p:spPr>
          <a:xfrm>
            <a:off x="9963150" y="5410200"/>
            <a:ext cx="7189500" cy="204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Poppins SemiBold"/>
              <a:buNone/>
            </a:pPr>
            <a:r>
              <a:rPr b="0" i="0" lang="en-US" sz="4800" u="none" cap="none" strike="noStrike">
                <a:solidFill>
                  <a:srgbClr val="FFFFFF"/>
                </a:solidFill>
                <a:latin typeface="Poppins SemiBold"/>
                <a:ea typeface="Poppins SemiBold"/>
                <a:cs typeface="Poppins SemiBold"/>
                <a:sym typeface="Poppins SemiBold"/>
              </a:rPr>
              <a:t>FREE PRESENTATION TEMPLATE BY EATEMP</a:t>
            </a:r>
            <a:endParaRPr b="0" i="0" sz="4800" u="none" cap="none" strike="noStrike">
              <a:solidFill>
                <a:schemeClr val="dk1"/>
              </a:solidFill>
              <a:latin typeface="Calibri"/>
              <a:ea typeface="Calibri"/>
              <a:cs typeface="Calibri"/>
              <a:sym typeface="Calibri"/>
            </a:endParaRPr>
          </a:p>
        </p:txBody>
      </p:sp>
      <p:grpSp>
        <p:nvGrpSpPr>
          <p:cNvPr id="21" name="Google Shape;21;g409dde0b7da_0_0"/>
          <p:cNvGrpSpPr/>
          <p:nvPr/>
        </p:nvGrpSpPr>
        <p:grpSpPr>
          <a:xfrm>
            <a:off x="17640300" y="7994925"/>
            <a:ext cx="596549" cy="2063476"/>
            <a:chOff x="17640300" y="7994925"/>
            <a:chExt cx="596549" cy="2063476"/>
          </a:xfrm>
        </p:grpSpPr>
        <p:pic>
          <p:nvPicPr>
            <p:cNvPr descr="preencoded.png" id="22" name="Google Shape;22;g409dde0b7da_0_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3" name="Google Shape;23;g409dde0b7da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210" name="Shape 210"/>
        <p:cNvGrpSpPr/>
        <p:nvPr/>
      </p:nvGrpSpPr>
      <p:grpSpPr>
        <a:xfrm>
          <a:off x="0" y="0"/>
          <a:ext cx="0" cy="0"/>
          <a:chOff x="0" y="0"/>
          <a:chExt cx="0" cy="0"/>
        </a:xfrm>
      </p:grpSpPr>
      <p:pic>
        <p:nvPicPr>
          <p:cNvPr descr="preencoded.png" id="211" name="Google Shape;211;g409dde0b7da_0_186"/>
          <p:cNvPicPr preferRelativeResize="0"/>
          <p:nvPr/>
        </p:nvPicPr>
        <p:blipFill rotWithShape="1">
          <a:blip r:embed="rId3">
            <a:alphaModFix/>
          </a:blip>
          <a:srcRect b="0" l="0" r="0" t="0"/>
          <a:stretch/>
        </p:blipFill>
        <p:spPr>
          <a:xfrm rot="816982">
            <a:off x="-161680" y="4278429"/>
            <a:ext cx="5860889" cy="5800854"/>
          </a:xfrm>
          <a:prstGeom prst="rect">
            <a:avLst/>
          </a:prstGeom>
          <a:noFill/>
          <a:ln>
            <a:noFill/>
          </a:ln>
        </p:spPr>
      </p:pic>
      <p:pic>
        <p:nvPicPr>
          <p:cNvPr descr="preencoded.png" id="212" name="Google Shape;212;g409dde0b7da_0_186"/>
          <p:cNvPicPr preferRelativeResize="0"/>
          <p:nvPr/>
        </p:nvPicPr>
        <p:blipFill rotWithShape="1">
          <a:blip r:embed="rId4">
            <a:alphaModFix/>
          </a:blip>
          <a:srcRect b="0" l="0" r="0" t="0"/>
          <a:stretch/>
        </p:blipFill>
        <p:spPr>
          <a:xfrm rot="10800000">
            <a:off x="10848975" y="1009650"/>
            <a:ext cx="7096125" cy="8267700"/>
          </a:xfrm>
          <a:prstGeom prst="rect">
            <a:avLst/>
          </a:prstGeom>
          <a:noFill/>
          <a:ln>
            <a:noFill/>
          </a:ln>
        </p:spPr>
      </p:pic>
      <p:grpSp>
        <p:nvGrpSpPr>
          <p:cNvPr id="213" name="Google Shape;213;g409dde0b7da_0_186"/>
          <p:cNvGrpSpPr/>
          <p:nvPr/>
        </p:nvGrpSpPr>
        <p:grpSpPr>
          <a:xfrm>
            <a:off x="17640300" y="7994925"/>
            <a:ext cx="596549" cy="2063476"/>
            <a:chOff x="17640300" y="7994925"/>
            <a:chExt cx="596549" cy="2063476"/>
          </a:xfrm>
        </p:grpSpPr>
        <p:pic>
          <p:nvPicPr>
            <p:cNvPr descr="preencoded.png" id="214" name="Google Shape;214;g409dde0b7da_0_18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15" name="Google Shape;215;g409dde0b7da_0_1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16" name="Google Shape;216;g409dde0b7da_0_186"/>
          <p:cNvGrpSpPr/>
          <p:nvPr/>
        </p:nvGrpSpPr>
        <p:grpSpPr>
          <a:xfrm>
            <a:off x="1314450" y="1009650"/>
            <a:ext cx="4229100" cy="4286250"/>
            <a:chOff x="1314450" y="1009650"/>
            <a:chExt cx="4229100" cy="4286250"/>
          </a:xfrm>
        </p:grpSpPr>
        <p:sp>
          <p:nvSpPr>
            <p:cNvPr id="217" name="Google Shape;217;g409dde0b7da_0_186"/>
            <p:cNvSpPr/>
            <p:nvPr/>
          </p:nvSpPr>
          <p:spPr>
            <a:xfrm>
              <a:off x="1314450" y="1009650"/>
              <a:ext cx="4229100" cy="4229100"/>
            </a:xfrm>
            <a:prstGeom prst="ellipse">
              <a:avLst/>
            </a:prstGeom>
            <a:solidFill>
              <a:srgbClr val="0F2A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409dde0b7da_0_186"/>
            <p:cNvSpPr/>
            <p:nvPr/>
          </p:nvSpPr>
          <p:spPr>
            <a:xfrm>
              <a:off x="2767013" y="1752600"/>
              <a:ext cx="21240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arriecito"/>
                <a:buNone/>
              </a:pPr>
              <a:r>
                <a:rPr b="0" i="0" lang="en-US" sz="18000" u="none" cap="none" strike="noStrike">
                  <a:solidFill>
                    <a:srgbClr val="FFFFFF"/>
                  </a:solidFill>
                  <a:latin typeface="Barriecito"/>
                  <a:ea typeface="Barriecito"/>
                  <a:cs typeface="Barriecito"/>
                  <a:sym typeface="Barriecito"/>
                </a:rPr>
                <a:t>S</a:t>
              </a:r>
              <a:endParaRPr b="0" i="0" sz="18000" u="none" cap="none" strike="noStrike">
                <a:solidFill>
                  <a:schemeClr val="dk1"/>
                </a:solidFill>
                <a:latin typeface="Calibri"/>
                <a:ea typeface="Calibri"/>
                <a:cs typeface="Calibri"/>
                <a:sym typeface="Calibri"/>
              </a:endParaRPr>
            </a:p>
          </p:txBody>
        </p:sp>
      </p:grpSp>
      <p:grpSp>
        <p:nvGrpSpPr>
          <p:cNvPr id="219" name="Google Shape;219;g409dde0b7da_0_186"/>
          <p:cNvGrpSpPr/>
          <p:nvPr/>
        </p:nvGrpSpPr>
        <p:grpSpPr>
          <a:xfrm>
            <a:off x="1714500" y="5905500"/>
            <a:ext cx="3497700" cy="1583175"/>
            <a:chOff x="1714500" y="5905500"/>
            <a:chExt cx="3497700" cy="1583175"/>
          </a:xfrm>
        </p:grpSpPr>
        <p:sp>
          <p:nvSpPr>
            <p:cNvPr id="220" name="Google Shape;220;g409dde0b7da_0_186"/>
            <p:cNvSpPr/>
            <p:nvPr/>
          </p:nvSpPr>
          <p:spPr>
            <a:xfrm>
              <a:off x="1714500" y="59055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Eclipse</a:t>
              </a:r>
              <a:endParaRPr b="0" i="0" sz="2700" u="none" cap="none" strike="noStrike">
                <a:solidFill>
                  <a:schemeClr val="dk1"/>
                </a:solidFill>
                <a:latin typeface="Calibri"/>
                <a:ea typeface="Calibri"/>
                <a:cs typeface="Calibri"/>
                <a:sym typeface="Calibri"/>
              </a:endParaRPr>
            </a:p>
          </p:txBody>
        </p:sp>
        <p:sp>
          <p:nvSpPr>
            <p:cNvPr id="221" name="Google Shape;221;g409dde0b7da_0_186"/>
            <p:cNvSpPr/>
            <p:nvPr/>
          </p:nvSpPr>
          <p:spPr>
            <a:xfrm>
              <a:off x="171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grpSp>
        <p:nvGrpSpPr>
          <p:cNvPr id="222" name="Google Shape;222;g409dde0b7da_0_186"/>
          <p:cNvGrpSpPr/>
          <p:nvPr/>
        </p:nvGrpSpPr>
        <p:grpSpPr>
          <a:xfrm>
            <a:off x="1714500" y="7686675"/>
            <a:ext cx="3497700" cy="1583175"/>
            <a:chOff x="1714500" y="7686675"/>
            <a:chExt cx="3497700" cy="1583175"/>
          </a:xfrm>
        </p:grpSpPr>
        <p:sp>
          <p:nvSpPr>
            <p:cNvPr id="223" name="Google Shape;223;g409dde0b7da_0_186"/>
            <p:cNvSpPr/>
            <p:nvPr/>
          </p:nvSpPr>
          <p:spPr>
            <a:xfrm>
              <a:off x="1714500" y="7686675"/>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Quest</a:t>
              </a:r>
              <a:endParaRPr b="0" i="0" sz="2700" u="none" cap="none" strike="noStrike">
                <a:solidFill>
                  <a:schemeClr val="dk1"/>
                </a:solidFill>
                <a:latin typeface="Calibri"/>
                <a:ea typeface="Calibri"/>
                <a:cs typeface="Calibri"/>
                <a:sym typeface="Calibri"/>
              </a:endParaRPr>
            </a:p>
          </p:txBody>
        </p:sp>
        <p:sp>
          <p:nvSpPr>
            <p:cNvPr id="224" name="Google Shape;224;g409dde0b7da_0_186"/>
            <p:cNvSpPr/>
            <p:nvPr/>
          </p:nvSpPr>
          <p:spPr>
            <a:xfrm>
              <a:off x="1714500" y="82486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grpSp>
      <p:grpSp>
        <p:nvGrpSpPr>
          <p:cNvPr id="225" name="Google Shape;225;g409dde0b7da_0_186"/>
          <p:cNvGrpSpPr/>
          <p:nvPr/>
        </p:nvGrpSpPr>
        <p:grpSpPr>
          <a:xfrm>
            <a:off x="5124450" y="1009650"/>
            <a:ext cx="4229100" cy="4286250"/>
            <a:chOff x="5124450" y="1009650"/>
            <a:chExt cx="4229100" cy="4286250"/>
          </a:xfrm>
        </p:grpSpPr>
        <p:sp>
          <p:nvSpPr>
            <p:cNvPr id="226" name="Google Shape;226;g409dde0b7da_0_186"/>
            <p:cNvSpPr/>
            <p:nvPr/>
          </p:nvSpPr>
          <p:spPr>
            <a:xfrm>
              <a:off x="5124450" y="1009650"/>
              <a:ext cx="4229100" cy="4229100"/>
            </a:xfrm>
            <a:prstGeom prst="ellipse">
              <a:avLst/>
            </a:prstGeom>
            <a:solidFill>
              <a:srgbClr val="235D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409dde0b7da_0_186"/>
            <p:cNvSpPr/>
            <p:nvPr/>
          </p:nvSpPr>
          <p:spPr>
            <a:xfrm>
              <a:off x="6486525" y="1752600"/>
              <a:ext cx="23052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arriecito"/>
                <a:buNone/>
              </a:pPr>
              <a:r>
                <a:rPr b="0" i="0" lang="en-US" sz="18000" u="none" cap="none" strike="noStrike">
                  <a:solidFill>
                    <a:srgbClr val="FFFFFF"/>
                  </a:solidFill>
                  <a:latin typeface="Barriecito"/>
                  <a:ea typeface="Barriecito"/>
                  <a:cs typeface="Barriecito"/>
                  <a:sym typeface="Barriecito"/>
                </a:rPr>
                <a:t>W</a:t>
              </a:r>
              <a:endParaRPr b="0" i="0" sz="18000" u="none" cap="none" strike="noStrike">
                <a:solidFill>
                  <a:schemeClr val="dk1"/>
                </a:solidFill>
                <a:latin typeface="Calibri"/>
                <a:ea typeface="Calibri"/>
                <a:cs typeface="Calibri"/>
                <a:sym typeface="Calibri"/>
              </a:endParaRPr>
            </a:p>
          </p:txBody>
        </p:sp>
      </p:grpSp>
      <p:grpSp>
        <p:nvGrpSpPr>
          <p:cNvPr id="228" name="Google Shape;228;g409dde0b7da_0_186"/>
          <p:cNvGrpSpPr/>
          <p:nvPr/>
        </p:nvGrpSpPr>
        <p:grpSpPr>
          <a:xfrm>
            <a:off x="5524500" y="5905500"/>
            <a:ext cx="3497700" cy="1583175"/>
            <a:chOff x="5524500" y="5905500"/>
            <a:chExt cx="3497700" cy="1583175"/>
          </a:xfrm>
        </p:grpSpPr>
        <p:sp>
          <p:nvSpPr>
            <p:cNvPr id="229" name="Google Shape;229;g409dde0b7da_0_186"/>
            <p:cNvSpPr/>
            <p:nvPr/>
          </p:nvSpPr>
          <p:spPr>
            <a:xfrm>
              <a:off x="5524500" y="59055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Obtain</a:t>
              </a:r>
              <a:endParaRPr b="0" i="0" sz="2700" u="none" cap="none" strike="noStrike">
                <a:solidFill>
                  <a:schemeClr val="dk1"/>
                </a:solidFill>
                <a:latin typeface="Calibri"/>
                <a:ea typeface="Calibri"/>
                <a:cs typeface="Calibri"/>
                <a:sym typeface="Calibri"/>
              </a:endParaRPr>
            </a:p>
          </p:txBody>
        </p:sp>
        <p:sp>
          <p:nvSpPr>
            <p:cNvPr id="230" name="Google Shape;230;g409dde0b7da_0_186"/>
            <p:cNvSpPr/>
            <p:nvPr/>
          </p:nvSpPr>
          <p:spPr>
            <a:xfrm>
              <a:off x="552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grpSp>
        <p:nvGrpSpPr>
          <p:cNvPr id="231" name="Google Shape;231;g409dde0b7da_0_186"/>
          <p:cNvGrpSpPr/>
          <p:nvPr/>
        </p:nvGrpSpPr>
        <p:grpSpPr>
          <a:xfrm>
            <a:off x="5524500" y="7686675"/>
            <a:ext cx="3497700" cy="1583175"/>
            <a:chOff x="5524500" y="7686675"/>
            <a:chExt cx="3497700" cy="1583175"/>
          </a:xfrm>
        </p:grpSpPr>
        <p:sp>
          <p:nvSpPr>
            <p:cNvPr id="232" name="Google Shape;232;g409dde0b7da_0_186"/>
            <p:cNvSpPr/>
            <p:nvPr/>
          </p:nvSpPr>
          <p:spPr>
            <a:xfrm>
              <a:off x="5524500" y="7686675"/>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Foundation</a:t>
              </a:r>
              <a:endParaRPr b="0" i="0" sz="2700" u="none" cap="none" strike="noStrike">
                <a:solidFill>
                  <a:schemeClr val="dk1"/>
                </a:solidFill>
                <a:latin typeface="Calibri"/>
                <a:ea typeface="Calibri"/>
                <a:cs typeface="Calibri"/>
                <a:sym typeface="Calibri"/>
              </a:endParaRPr>
            </a:p>
          </p:txBody>
        </p:sp>
        <p:sp>
          <p:nvSpPr>
            <p:cNvPr id="233" name="Google Shape;233;g409dde0b7da_0_186"/>
            <p:cNvSpPr/>
            <p:nvPr/>
          </p:nvSpPr>
          <p:spPr>
            <a:xfrm>
              <a:off x="5524500" y="82486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Shimmering City established</a:t>
              </a:r>
              <a:endParaRPr b="0" i="0" sz="2400" u="none" cap="none" strike="noStrike">
                <a:solidFill>
                  <a:schemeClr val="dk1"/>
                </a:solidFill>
                <a:latin typeface="Calibri"/>
                <a:ea typeface="Calibri"/>
                <a:cs typeface="Calibri"/>
                <a:sym typeface="Calibri"/>
              </a:endParaRPr>
            </a:p>
          </p:txBody>
        </p:sp>
      </p:grpSp>
      <p:grpSp>
        <p:nvGrpSpPr>
          <p:cNvPr id="234" name="Google Shape;234;g409dde0b7da_0_186"/>
          <p:cNvGrpSpPr/>
          <p:nvPr/>
        </p:nvGrpSpPr>
        <p:grpSpPr>
          <a:xfrm>
            <a:off x="8934450" y="1009650"/>
            <a:ext cx="4229100" cy="4286250"/>
            <a:chOff x="8934450" y="1009650"/>
            <a:chExt cx="4229100" cy="4286250"/>
          </a:xfrm>
        </p:grpSpPr>
        <p:sp>
          <p:nvSpPr>
            <p:cNvPr id="235" name="Google Shape;235;g409dde0b7da_0_186"/>
            <p:cNvSpPr/>
            <p:nvPr/>
          </p:nvSpPr>
          <p:spPr>
            <a:xfrm>
              <a:off x="8934450" y="1009650"/>
              <a:ext cx="4229100" cy="4229100"/>
            </a:xfrm>
            <a:prstGeom prst="ellipse">
              <a:avLst/>
            </a:prstGeom>
            <a:solidFill>
              <a:srgbClr val="0F2A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409dde0b7da_0_186"/>
            <p:cNvSpPr/>
            <p:nvPr/>
          </p:nvSpPr>
          <p:spPr>
            <a:xfrm>
              <a:off x="10425113" y="1752600"/>
              <a:ext cx="20478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arriecito"/>
                <a:buNone/>
              </a:pPr>
              <a:r>
                <a:rPr b="0" i="0" lang="en-US" sz="18000" u="none" cap="none" strike="noStrike">
                  <a:solidFill>
                    <a:srgbClr val="FFFFFF"/>
                  </a:solidFill>
                  <a:latin typeface="Barriecito"/>
                  <a:ea typeface="Barriecito"/>
                  <a:cs typeface="Barriecito"/>
                  <a:sym typeface="Barriecito"/>
                </a:rPr>
                <a:t>O</a:t>
              </a:r>
              <a:endParaRPr b="0" i="0" sz="18000" u="none" cap="none" strike="noStrike">
                <a:solidFill>
                  <a:schemeClr val="dk1"/>
                </a:solidFill>
                <a:latin typeface="Calibri"/>
                <a:ea typeface="Calibri"/>
                <a:cs typeface="Calibri"/>
                <a:sym typeface="Calibri"/>
              </a:endParaRPr>
            </a:p>
          </p:txBody>
        </p:sp>
      </p:grpSp>
      <p:grpSp>
        <p:nvGrpSpPr>
          <p:cNvPr id="237" name="Google Shape;237;g409dde0b7da_0_186"/>
          <p:cNvGrpSpPr/>
          <p:nvPr/>
        </p:nvGrpSpPr>
        <p:grpSpPr>
          <a:xfrm>
            <a:off x="9334500" y="5905500"/>
            <a:ext cx="3497700" cy="1583175"/>
            <a:chOff x="9334500" y="5905500"/>
            <a:chExt cx="3497700" cy="1583175"/>
          </a:xfrm>
        </p:grpSpPr>
        <p:sp>
          <p:nvSpPr>
            <p:cNvPr id="238" name="Google Shape;238;g409dde0b7da_0_186"/>
            <p:cNvSpPr/>
            <p:nvPr/>
          </p:nvSpPr>
          <p:spPr>
            <a:xfrm>
              <a:off x="9334500" y="59055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War</a:t>
              </a:r>
              <a:endParaRPr b="0" i="0" sz="2700" u="none" cap="none" strike="noStrike">
                <a:solidFill>
                  <a:schemeClr val="dk1"/>
                </a:solidFill>
                <a:latin typeface="Calibri"/>
                <a:ea typeface="Calibri"/>
                <a:cs typeface="Calibri"/>
                <a:sym typeface="Calibri"/>
              </a:endParaRPr>
            </a:p>
          </p:txBody>
        </p:sp>
        <p:sp>
          <p:nvSpPr>
            <p:cNvPr id="239" name="Google Shape;239;g409dde0b7da_0_186"/>
            <p:cNvSpPr/>
            <p:nvPr/>
          </p:nvSpPr>
          <p:spPr>
            <a:xfrm>
              <a:off x="933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Kingdoms clash in conflict.</a:t>
              </a:r>
              <a:endParaRPr b="0" i="0" sz="2400" u="none" cap="none" strike="noStrike">
                <a:solidFill>
                  <a:schemeClr val="dk1"/>
                </a:solidFill>
                <a:latin typeface="Calibri"/>
                <a:ea typeface="Calibri"/>
                <a:cs typeface="Calibri"/>
                <a:sym typeface="Calibri"/>
              </a:endParaRPr>
            </a:p>
          </p:txBody>
        </p:sp>
      </p:grpSp>
      <p:grpSp>
        <p:nvGrpSpPr>
          <p:cNvPr id="240" name="Google Shape;240;g409dde0b7da_0_186"/>
          <p:cNvGrpSpPr/>
          <p:nvPr/>
        </p:nvGrpSpPr>
        <p:grpSpPr>
          <a:xfrm>
            <a:off x="9334500" y="7686675"/>
            <a:ext cx="3497700" cy="1583175"/>
            <a:chOff x="9334500" y="7686675"/>
            <a:chExt cx="3497700" cy="1583175"/>
          </a:xfrm>
        </p:grpSpPr>
        <p:sp>
          <p:nvSpPr>
            <p:cNvPr id="241" name="Google Shape;241;g409dde0b7da_0_186"/>
            <p:cNvSpPr/>
            <p:nvPr/>
          </p:nvSpPr>
          <p:spPr>
            <a:xfrm>
              <a:off x="9334500" y="7686675"/>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Transformation</a:t>
              </a:r>
              <a:endParaRPr b="0" i="0" sz="2700" u="none" cap="none" strike="noStrike">
                <a:solidFill>
                  <a:schemeClr val="dk1"/>
                </a:solidFill>
                <a:latin typeface="Calibri"/>
                <a:ea typeface="Calibri"/>
                <a:cs typeface="Calibri"/>
                <a:sym typeface="Calibri"/>
              </a:endParaRPr>
            </a:p>
          </p:txBody>
        </p:sp>
        <p:sp>
          <p:nvSpPr>
            <p:cNvPr id="242" name="Google Shape;242;g409dde0b7da_0_186"/>
            <p:cNvSpPr/>
            <p:nvPr/>
          </p:nvSpPr>
          <p:spPr>
            <a:xfrm>
              <a:off x="9334500" y="82486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Peasant discovers magical powers.</a:t>
              </a:r>
              <a:endParaRPr b="0" i="0" sz="2400" u="none" cap="none" strike="noStrike">
                <a:solidFill>
                  <a:schemeClr val="dk1"/>
                </a:solidFill>
                <a:latin typeface="Calibri"/>
                <a:ea typeface="Calibri"/>
                <a:cs typeface="Calibri"/>
                <a:sym typeface="Calibri"/>
              </a:endParaRPr>
            </a:p>
          </p:txBody>
        </p:sp>
      </p:grpSp>
      <p:grpSp>
        <p:nvGrpSpPr>
          <p:cNvPr id="243" name="Google Shape;243;g409dde0b7da_0_186"/>
          <p:cNvGrpSpPr/>
          <p:nvPr/>
        </p:nvGrpSpPr>
        <p:grpSpPr>
          <a:xfrm>
            <a:off x="12744450" y="1009650"/>
            <a:ext cx="4229100" cy="4286250"/>
            <a:chOff x="12744450" y="1009650"/>
            <a:chExt cx="4229100" cy="4286250"/>
          </a:xfrm>
        </p:grpSpPr>
        <p:sp>
          <p:nvSpPr>
            <p:cNvPr id="244" name="Google Shape;244;g409dde0b7da_0_186"/>
            <p:cNvSpPr/>
            <p:nvPr/>
          </p:nvSpPr>
          <p:spPr>
            <a:xfrm>
              <a:off x="12744450" y="1009650"/>
              <a:ext cx="4229100" cy="4229100"/>
            </a:xfrm>
            <a:prstGeom prst="ellipse">
              <a:avLst/>
            </a:prstGeom>
            <a:solidFill>
              <a:srgbClr val="235DA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409dde0b7da_0_186"/>
            <p:cNvSpPr/>
            <p:nvPr/>
          </p:nvSpPr>
          <p:spPr>
            <a:xfrm>
              <a:off x="14249400" y="1752600"/>
              <a:ext cx="2019300" cy="35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8000"/>
                <a:buFont typeface="Barriecito"/>
                <a:buNone/>
              </a:pPr>
              <a:r>
                <a:rPr b="0" i="0" lang="en-US" sz="18000" u="none" cap="none" strike="noStrike">
                  <a:solidFill>
                    <a:srgbClr val="FFFFFF"/>
                  </a:solidFill>
                  <a:latin typeface="Barriecito"/>
                  <a:ea typeface="Barriecito"/>
                  <a:cs typeface="Barriecito"/>
                  <a:sym typeface="Barriecito"/>
                </a:rPr>
                <a:t>T</a:t>
              </a:r>
              <a:endParaRPr b="0" i="0" sz="18000" u="none" cap="none" strike="noStrike">
                <a:solidFill>
                  <a:schemeClr val="dk1"/>
                </a:solidFill>
                <a:latin typeface="Calibri"/>
                <a:ea typeface="Calibri"/>
                <a:cs typeface="Calibri"/>
                <a:sym typeface="Calibri"/>
              </a:endParaRPr>
            </a:p>
          </p:txBody>
        </p:sp>
      </p:grpSp>
      <p:grpSp>
        <p:nvGrpSpPr>
          <p:cNvPr id="246" name="Google Shape;246;g409dde0b7da_0_186"/>
          <p:cNvGrpSpPr/>
          <p:nvPr/>
        </p:nvGrpSpPr>
        <p:grpSpPr>
          <a:xfrm>
            <a:off x="13144500" y="5905500"/>
            <a:ext cx="3497700" cy="1583175"/>
            <a:chOff x="13144500" y="5905500"/>
            <a:chExt cx="3497700" cy="1583175"/>
          </a:xfrm>
        </p:grpSpPr>
        <p:sp>
          <p:nvSpPr>
            <p:cNvPr id="247" name="Google Shape;247;g409dde0b7da_0_186"/>
            <p:cNvSpPr/>
            <p:nvPr/>
          </p:nvSpPr>
          <p:spPr>
            <a:xfrm>
              <a:off x="13144500" y="5905500"/>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Invasion</a:t>
              </a:r>
              <a:endParaRPr b="0" i="0" sz="2700" u="none" cap="none" strike="noStrike">
                <a:solidFill>
                  <a:schemeClr val="dk1"/>
                </a:solidFill>
                <a:latin typeface="Calibri"/>
                <a:ea typeface="Calibri"/>
                <a:cs typeface="Calibri"/>
                <a:sym typeface="Calibri"/>
              </a:endParaRPr>
            </a:p>
          </p:txBody>
        </p:sp>
        <p:sp>
          <p:nvSpPr>
            <p:cNvPr id="248" name="Google Shape;248;g409dde0b7da_0_186"/>
            <p:cNvSpPr/>
            <p:nvPr/>
          </p:nvSpPr>
          <p:spPr>
            <a:xfrm>
              <a:off x="13144500" y="6467475"/>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grpSp>
      <p:grpSp>
        <p:nvGrpSpPr>
          <p:cNvPr id="249" name="Google Shape;249;g409dde0b7da_0_186"/>
          <p:cNvGrpSpPr/>
          <p:nvPr/>
        </p:nvGrpSpPr>
        <p:grpSpPr>
          <a:xfrm>
            <a:off x="13144500" y="7686675"/>
            <a:ext cx="3497700" cy="1583175"/>
            <a:chOff x="13144500" y="7686675"/>
            <a:chExt cx="3497700" cy="1583175"/>
          </a:xfrm>
        </p:grpSpPr>
        <p:sp>
          <p:nvSpPr>
            <p:cNvPr id="250" name="Google Shape;250;g409dde0b7da_0_186"/>
            <p:cNvSpPr/>
            <p:nvPr/>
          </p:nvSpPr>
          <p:spPr>
            <a:xfrm>
              <a:off x="13144500" y="7686675"/>
              <a:ext cx="3497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Betrayal</a:t>
              </a:r>
              <a:endParaRPr b="0" i="0" sz="2700" u="none" cap="none" strike="noStrike">
                <a:solidFill>
                  <a:schemeClr val="dk1"/>
                </a:solidFill>
                <a:latin typeface="Calibri"/>
                <a:ea typeface="Calibri"/>
                <a:cs typeface="Calibri"/>
                <a:sym typeface="Calibri"/>
              </a:endParaRPr>
            </a:p>
          </p:txBody>
        </p:sp>
        <p:sp>
          <p:nvSpPr>
            <p:cNvPr id="251" name="Google Shape;251;g409dde0b7da_0_186"/>
            <p:cNvSpPr/>
            <p:nvPr/>
          </p:nvSpPr>
          <p:spPr>
            <a:xfrm>
              <a:off x="13144500" y="8248650"/>
              <a:ext cx="34899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256" name="Shape 256"/>
        <p:cNvGrpSpPr/>
        <p:nvPr/>
      </p:nvGrpSpPr>
      <p:grpSpPr>
        <a:xfrm>
          <a:off x="0" y="0"/>
          <a:ext cx="0" cy="0"/>
          <a:chOff x="0" y="0"/>
          <a:chExt cx="0" cy="0"/>
        </a:xfrm>
      </p:grpSpPr>
      <p:pic>
        <p:nvPicPr>
          <p:cNvPr descr="preencoded.png" id="257" name="Google Shape;257;g409dde0b7da_0_231"/>
          <p:cNvPicPr preferRelativeResize="0"/>
          <p:nvPr/>
        </p:nvPicPr>
        <p:blipFill rotWithShape="1">
          <a:blip r:embed="rId3">
            <a:alphaModFix/>
          </a:blip>
          <a:srcRect b="0" l="0" r="0" t="0"/>
          <a:stretch/>
        </p:blipFill>
        <p:spPr>
          <a:xfrm>
            <a:off x="-2828925" y="2362200"/>
            <a:ext cx="7419975" cy="10506075"/>
          </a:xfrm>
          <a:prstGeom prst="rect">
            <a:avLst/>
          </a:prstGeom>
          <a:noFill/>
          <a:ln>
            <a:noFill/>
          </a:ln>
        </p:spPr>
      </p:pic>
      <p:pic>
        <p:nvPicPr>
          <p:cNvPr descr="preencoded.png" id="258" name="Google Shape;258;g409dde0b7da_0_231"/>
          <p:cNvPicPr preferRelativeResize="0"/>
          <p:nvPr/>
        </p:nvPicPr>
        <p:blipFill rotWithShape="1">
          <a:blip r:embed="rId4">
            <a:alphaModFix/>
          </a:blip>
          <a:srcRect b="0" l="0" r="0" t="0"/>
          <a:stretch/>
        </p:blipFill>
        <p:spPr>
          <a:xfrm rot="1159389">
            <a:off x="11664708" y="241820"/>
            <a:ext cx="7488739" cy="6320497"/>
          </a:xfrm>
          <a:prstGeom prst="rect">
            <a:avLst/>
          </a:prstGeom>
          <a:noFill/>
          <a:ln>
            <a:noFill/>
          </a:ln>
        </p:spPr>
      </p:pic>
      <p:grpSp>
        <p:nvGrpSpPr>
          <p:cNvPr id="259" name="Google Shape;259;g409dde0b7da_0_231"/>
          <p:cNvGrpSpPr/>
          <p:nvPr/>
        </p:nvGrpSpPr>
        <p:grpSpPr>
          <a:xfrm>
            <a:off x="17640300" y="7994925"/>
            <a:ext cx="596549" cy="2063476"/>
            <a:chOff x="17640300" y="7994925"/>
            <a:chExt cx="596549" cy="2063476"/>
          </a:xfrm>
        </p:grpSpPr>
        <p:pic>
          <p:nvPicPr>
            <p:cNvPr descr="preencoded.png" id="260" name="Google Shape;260;g409dde0b7da_0_23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61" name="Google Shape;261;g409dde0b7da_0_23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62" name="Google Shape;262;g409dde0b7da_0_231"/>
          <p:cNvPicPr preferRelativeResize="0"/>
          <p:nvPr/>
        </p:nvPicPr>
        <p:blipFill rotWithShape="1">
          <a:blip r:embed="rId6">
            <a:alphaModFix/>
          </a:blip>
          <a:srcRect b="0" l="0" r="0" t="0"/>
          <a:stretch/>
        </p:blipFill>
        <p:spPr>
          <a:xfrm>
            <a:off x="885825" y="857250"/>
            <a:ext cx="7648575" cy="8601075"/>
          </a:xfrm>
          <a:prstGeom prst="rect">
            <a:avLst/>
          </a:prstGeom>
          <a:noFill/>
          <a:ln>
            <a:noFill/>
          </a:ln>
        </p:spPr>
      </p:pic>
      <p:sp>
        <p:nvSpPr>
          <p:cNvPr id="263" name="Google Shape;263;g409dde0b7da_0_231"/>
          <p:cNvSpPr/>
          <p:nvPr/>
        </p:nvSpPr>
        <p:spPr>
          <a:xfrm>
            <a:off x="10410825" y="2428875"/>
            <a:ext cx="79152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Barriecito"/>
              <a:buNone/>
            </a:pPr>
            <a:r>
              <a:rPr b="0" i="0" lang="en-US" sz="6000" u="none" cap="none" strike="noStrike">
                <a:solidFill>
                  <a:srgbClr val="FFFFFF"/>
                </a:solidFill>
                <a:latin typeface="Barriecito"/>
                <a:ea typeface="Barriecito"/>
                <a:cs typeface="Barriecito"/>
                <a:sym typeface="Barriecito"/>
              </a:rPr>
              <a:t>Some Data</a:t>
            </a:r>
            <a:endParaRPr b="0" i="0" sz="6000" u="none" cap="none" strike="noStrike">
              <a:solidFill>
                <a:schemeClr val="dk1"/>
              </a:solidFill>
              <a:latin typeface="Calibri"/>
              <a:ea typeface="Calibri"/>
              <a:cs typeface="Calibri"/>
              <a:sym typeface="Calibri"/>
            </a:endParaRPr>
          </a:p>
        </p:txBody>
      </p:sp>
      <p:sp>
        <p:nvSpPr>
          <p:cNvPr id="264" name="Google Shape;264;g409dde0b7da_0_231"/>
          <p:cNvSpPr/>
          <p:nvPr/>
        </p:nvSpPr>
        <p:spPr>
          <a:xfrm>
            <a:off x="10296525" y="4605338"/>
            <a:ext cx="15813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75%</a:t>
            </a:r>
            <a:endParaRPr b="0" i="0" sz="6000" u="none" cap="none" strike="noStrike">
              <a:solidFill>
                <a:schemeClr val="dk1"/>
              </a:solidFill>
              <a:latin typeface="Calibri"/>
              <a:ea typeface="Calibri"/>
              <a:cs typeface="Calibri"/>
              <a:sym typeface="Calibri"/>
            </a:endParaRPr>
          </a:p>
        </p:txBody>
      </p:sp>
      <p:grpSp>
        <p:nvGrpSpPr>
          <p:cNvPr id="265" name="Google Shape;265;g409dde0b7da_0_231"/>
          <p:cNvGrpSpPr/>
          <p:nvPr/>
        </p:nvGrpSpPr>
        <p:grpSpPr>
          <a:xfrm>
            <a:off x="11763375" y="4591050"/>
            <a:ext cx="5031000" cy="1049775"/>
            <a:chOff x="11763375" y="4591050"/>
            <a:chExt cx="5031000" cy="1049775"/>
          </a:xfrm>
        </p:grpSpPr>
        <p:sp>
          <p:nvSpPr>
            <p:cNvPr id="266" name="Google Shape;266;g409dde0b7da_0_231"/>
            <p:cNvSpPr/>
            <p:nvPr/>
          </p:nvSpPr>
          <p:spPr>
            <a:xfrm>
              <a:off x="11763375" y="4591050"/>
              <a:ext cx="50310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Enchanted Creatures</a:t>
              </a:r>
              <a:endParaRPr b="0" i="0" sz="2700" u="none" cap="none" strike="noStrike">
                <a:solidFill>
                  <a:schemeClr val="dk1"/>
                </a:solidFill>
                <a:latin typeface="Calibri"/>
                <a:ea typeface="Calibri"/>
                <a:cs typeface="Calibri"/>
                <a:sym typeface="Calibri"/>
              </a:endParaRPr>
            </a:p>
          </p:txBody>
        </p:sp>
        <p:sp>
          <p:nvSpPr>
            <p:cNvPr id="267" name="Google Shape;267;g409dde0b7da_0_231"/>
            <p:cNvSpPr/>
            <p:nvPr/>
          </p:nvSpPr>
          <p:spPr>
            <a:xfrm>
              <a:off x="11763375" y="5076825"/>
              <a:ext cx="50235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possess the ability to cast spells.</a:t>
              </a:r>
              <a:endParaRPr b="0" i="0" sz="2400" u="none" cap="none" strike="noStrike">
                <a:solidFill>
                  <a:schemeClr val="dk1"/>
                </a:solidFill>
                <a:latin typeface="Calibri"/>
                <a:ea typeface="Calibri"/>
                <a:cs typeface="Calibri"/>
                <a:sym typeface="Calibri"/>
              </a:endParaRPr>
            </a:p>
          </p:txBody>
        </p:sp>
      </p:grpSp>
      <p:sp>
        <p:nvSpPr>
          <p:cNvPr id="268" name="Google Shape;268;g409dde0b7da_0_231"/>
          <p:cNvSpPr/>
          <p:nvPr/>
        </p:nvSpPr>
        <p:spPr>
          <a:xfrm>
            <a:off x="10296525" y="6005513"/>
            <a:ext cx="15813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60%</a:t>
            </a:r>
            <a:endParaRPr b="0" i="0" sz="6000" u="none" cap="none" strike="noStrike">
              <a:solidFill>
                <a:schemeClr val="dk1"/>
              </a:solidFill>
              <a:latin typeface="Calibri"/>
              <a:ea typeface="Calibri"/>
              <a:cs typeface="Calibri"/>
              <a:sym typeface="Calibri"/>
            </a:endParaRPr>
          </a:p>
        </p:txBody>
      </p:sp>
      <p:grpSp>
        <p:nvGrpSpPr>
          <p:cNvPr id="269" name="Google Shape;269;g409dde0b7da_0_231"/>
          <p:cNvGrpSpPr/>
          <p:nvPr/>
        </p:nvGrpSpPr>
        <p:grpSpPr>
          <a:xfrm>
            <a:off x="11763375" y="5991225"/>
            <a:ext cx="5031000" cy="1049775"/>
            <a:chOff x="11763375" y="5991225"/>
            <a:chExt cx="5031000" cy="1049775"/>
          </a:xfrm>
        </p:grpSpPr>
        <p:sp>
          <p:nvSpPr>
            <p:cNvPr id="270" name="Google Shape;270;g409dde0b7da_0_231"/>
            <p:cNvSpPr/>
            <p:nvPr/>
          </p:nvSpPr>
          <p:spPr>
            <a:xfrm>
              <a:off x="11763375" y="5991225"/>
              <a:ext cx="50310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Magic-Wielding Individuals</a:t>
              </a:r>
              <a:endParaRPr b="0" i="0" sz="2700" u="none" cap="none" strike="noStrike">
                <a:solidFill>
                  <a:schemeClr val="dk1"/>
                </a:solidFill>
                <a:latin typeface="Calibri"/>
                <a:ea typeface="Calibri"/>
                <a:cs typeface="Calibri"/>
                <a:sym typeface="Calibri"/>
              </a:endParaRPr>
            </a:p>
          </p:txBody>
        </p:sp>
        <p:sp>
          <p:nvSpPr>
            <p:cNvPr id="271" name="Google Shape;271;g409dde0b7da_0_231"/>
            <p:cNvSpPr/>
            <p:nvPr/>
          </p:nvSpPr>
          <p:spPr>
            <a:xfrm>
              <a:off x="11763375" y="6477000"/>
              <a:ext cx="50235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practice the art of illusions.</a:t>
              </a:r>
              <a:endParaRPr b="0" i="0" sz="2400" u="none" cap="none" strike="noStrike">
                <a:solidFill>
                  <a:schemeClr val="dk1"/>
                </a:solidFill>
                <a:latin typeface="Calibri"/>
                <a:ea typeface="Calibri"/>
                <a:cs typeface="Calibri"/>
                <a:sym typeface="Calibri"/>
              </a:endParaRPr>
            </a:p>
          </p:txBody>
        </p:sp>
      </p:grpSp>
      <p:sp>
        <p:nvSpPr>
          <p:cNvPr id="272" name="Google Shape;272;g409dde0b7da_0_231"/>
          <p:cNvSpPr/>
          <p:nvPr/>
        </p:nvSpPr>
        <p:spPr>
          <a:xfrm>
            <a:off x="10296525" y="7634287"/>
            <a:ext cx="15813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90%</a:t>
            </a:r>
            <a:endParaRPr b="0" i="0" sz="6000" u="none" cap="none" strike="noStrike">
              <a:solidFill>
                <a:schemeClr val="dk1"/>
              </a:solidFill>
              <a:latin typeface="Calibri"/>
              <a:ea typeface="Calibri"/>
              <a:cs typeface="Calibri"/>
              <a:sym typeface="Calibri"/>
            </a:endParaRPr>
          </a:p>
        </p:txBody>
      </p:sp>
      <p:grpSp>
        <p:nvGrpSpPr>
          <p:cNvPr id="273" name="Google Shape;273;g409dde0b7da_0_231"/>
          <p:cNvGrpSpPr/>
          <p:nvPr/>
        </p:nvGrpSpPr>
        <p:grpSpPr>
          <a:xfrm>
            <a:off x="11763375" y="7391400"/>
            <a:ext cx="5031000" cy="1506975"/>
            <a:chOff x="11763375" y="7391400"/>
            <a:chExt cx="5031000" cy="1506975"/>
          </a:xfrm>
        </p:grpSpPr>
        <p:sp>
          <p:nvSpPr>
            <p:cNvPr id="274" name="Google Shape;274;g409dde0b7da_0_231"/>
            <p:cNvSpPr/>
            <p:nvPr/>
          </p:nvSpPr>
          <p:spPr>
            <a:xfrm>
              <a:off x="11763375" y="7391400"/>
              <a:ext cx="50310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Spells Cast</a:t>
              </a:r>
              <a:endParaRPr b="0" i="0" sz="2700" u="none" cap="none" strike="noStrike">
                <a:solidFill>
                  <a:schemeClr val="dk1"/>
                </a:solidFill>
                <a:latin typeface="Calibri"/>
                <a:ea typeface="Calibri"/>
                <a:cs typeface="Calibri"/>
                <a:sym typeface="Calibri"/>
              </a:endParaRPr>
            </a:p>
          </p:txBody>
        </p:sp>
        <p:sp>
          <p:nvSpPr>
            <p:cNvPr id="275" name="Google Shape;275;g409dde0b7da_0_231"/>
            <p:cNvSpPr/>
            <p:nvPr/>
          </p:nvSpPr>
          <p:spPr>
            <a:xfrm>
              <a:off x="11763375" y="7877175"/>
              <a:ext cx="50235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280" name="Shape 280"/>
        <p:cNvGrpSpPr/>
        <p:nvPr/>
      </p:nvGrpSpPr>
      <p:grpSpPr>
        <a:xfrm>
          <a:off x="0" y="0"/>
          <a:ext cx="0" cy="0"/>
          <a:chOff x="0" y="0"/>
          <a:chExt cx="0" cy="0"/>
        </a:xfrm>
      </p:grpSpPr>
      <p:pic>
        <p:nvPicPr>
          <p:cNvPr descr="preencoded.png" id="281" name="Google Shape;281;g409dde0b7da_0_254"/>
          <p:cNvPicPr preferRelativeResize="0"/>
          <p:nvPr/>
        </p:nvPicPr>
        <p:blipFill rotWithShape="1">
          <a:blip r:embed="rId3">
            <a:alphaModFix/>
          </a:blip>
          <a:srcRect b="0" l="0" r="0" t="0"/>
          <a:stretch/>
        </p:blipFill>
        <p:spPr>
          <a:xfrm rot="1397031">
            <a:off x="241391" y="1597596"/>
            <a:ext cx="7181849" cy="7086599"/>
          </a:xfrm>
          <a:prstGeom prst="rect">
            <a:avLst/>
          </a:prstGeom>
          <a:noFill/>
          <a:ln>
            <a:noFill/>
          </a:ln>
        </p:spPr>
      </p:pic>
      <p:pic>
        <p:nvPicPr>
          <p:cNvPr descr="preencoded.png" id="282" name="Google Shape;282;g409dde0b7da_0_254"/>
          <p:cNvPicPr preferRelativeResize="0"/>
          <p:nvPr/>
        </p:nvPicPr>
        <p:blipFill rotWithShape="1">
          <a:blip r:embed="rId4">
            <a:alphaModFix/>
          </a:blip>
          <a:srcRect b="0" l="0" r="0" t="0"/>
          <a:stretch/>
        </p:blipFill>
        <p:spPr>
          <a:xfrm>
            <a:off x="13496925" y="219075"/>
            <a:ext cx="5181600" cy="7000875"/>
          </a:xfrm>
          <a:prstGeom prst="rect">
            <a:avLst/>
          </a:prstGeom>
          <a:noFill/>
          <a:ln>
            <a:noFill/>
          </a:ln>
        </p:spPr>
      </p:pic>
      <p:grpSp>
        <p:nvGrpSpPr>
          <p:cNvPr id="283" name="Google Shape;283;g409dde0b7da_0_254"/>
          <p:cNvGrpSpPr/>
          <p:nvPr/>
        </p:nvGrpSpPr>
        <p:grpSpPr>
          <a:xfrm>
            <a:off x="17640300" y="7994925"/>
            <a:ext cx="596549" cy="2063476"/>
            <a:chOff x="17640300" y="7994925"/>
            <a:chExt cx="596549" cy="2063476"/>
          </a:xfrm>
        </p:grpSpPr>
        <p:pic>
          <p:nvPicPr>
            <p:cNvPr descr="preencoded.png" id="284" name="Google Shape;284;g409dde0b7da_0_25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285" name="Google Shape;285;g409dde0b7da_0_25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86" name="Google Shape;286;g409dde0b7da_0_254"/>
          <p:cNvGrpSpPr/>
          <p:nvPr/>
        </p:nvGrpSpPr>
        <p:grpSpPr>
          <a:xfrm>
            <a:off x="3177540" y="2628900"/>
            <a:ext cx="11942400" cy="5136000"/>
            <a:chOff x="3177540" y="2628900"/>
            <a:chExt cx="11942400" cy="5136000"/>
          </a:xfrm>
        </p:grpSpPr>
        <p:grpSp>
          <p:nvGrpSpPr>
            <p:cNvPr id="287" name="Google Shape;287;g409dde0b7da_0_254"/>
            <p:cNvGrpSpPr/>
            <p:nvPr/>
          </p:nvGrpSpPr>
          <p:grpSpPr>
            <a:xfrm>
              <a:off x="3177540" y="2628900"/>
              <a:ext cx="11942400" cy="4023300"/>
              <a:chOff x="3177540" y="2628900"/>
              <a:chExt cx="11942400" cy="4023300"/>
            </a:xfrm>
          </p:grpSpPr>
          <p:sp>
            <p:nvSpPr>
              <p:cNvPr id="288" name="Google Shape;288;g409dde0b7da_0_254"/>
              <p:cNvSpPr/>
              <p:nvPr/>
            </p:nvSpPr>
            <p:spPr>
              <a:xfrm>
                <a:off x="5110162" y="2628900"/>
                <a:ext cx="8077200" cy="3543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18000"/>
                  <a:buFont typeface="Barriecito"/>
                  <a:buNone/>
                </a:pPr>
                <a:r>
                  <a:rPr b="0" i="0" lang="en-US" sz="18000" u="none" cap="none" strike="noStrike">
                    <a:solidFill>
                      <a:srgbClr val="FFFDFD"/>
                    </a:solidFill>
                    <a:latin typeface="Barriecito"/>
                    <a:ea typeface="Barriecito"/>
                    <a:cs typeface="Barriecito"/>
                    <a:sym typeface="Barriecito"/>
                  </a:rPr>
                  <a:t>234,567</a:t>
                </a:r>
                <a:endParaRPr b="0" i="0" sz="18000" u="none" cap="none" strike="noStrike">
                  <a:solidFill>
                    <a:schemeClr val="dk1"/>
                  </a:solidFill>
                  <a:latin typeface="Calibri"/>
                  <a:ea typeface="Calibri"/>
                  <a:cs typeface="Calibri"/>
                  <a:sym typeface="Calibri"/>
                </a:endParaRPr>
              </a:p>
            </p:txBody>
          </p:sp>
          <p:sp>
            <p:nvSpPr>
              <p:cNvPr id="289" name="Google Shape;289;g409dde0b7da_0_254"/>
              <p:cNvSpPr/>
              <p:nvPr/>
            </p:nvSpPr>
            <p:spPr>
              <a:xfrm>
                <a:off x="3177540" y="5524500"/>
                <a:ext cx="11942400" cy="1127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Poppins SemiBold"/>
                  <a:buNone/>
                </a:pPr>
                <a:r>
                  <a:rPr b="0" i="0" lang="en-US" sz="4800" u="none" cap="none" strike="noStrike">
                    <a:solidFill>
                      <a:srgbClr val="FFFFFF"/>
                    </a:solidFill>
                    <a:latin typeface="Poppins SemiBold"/>
                    <a:ea typeface="Poppins SemiBold"/>
                    <a:cs typeface="Poppins SemiBold"/>
                    <a:sym typeface="Poppins SemiBold"/>
                  </a:rPr>
                  <a:t>UNICORN SIGHTINGS</a:t>
                </a:r>
                <a:endParaRPr b="0" i="0" sz="4800" u="none" cap="none" strike="noStrike">
                  <a:solidFill>
                    <a:schemeClr val="dk1"/>
                  </a:solidFill>
                  <a:latin typeface="Calibri"/>
                  <a:ea typeface="Calibri"/>
                  <a:cs typeface="Calibri"/>
                  <a:sym typeface="Calibri"/>
                </a:endParaRPr>
              </a:p>
            </p:txBody>
          </p:sp>
        </p:grpSp>
        <p:sp>
          <p:nvSpPr>
            <p:cNvPr id="290" name="Google Shape;290;g409dde0b7da_0_254"/>
            <p:cNvSpPr/>
            <p:nvPr/>
          </p:nvSpPr>
          <p:spPr>
            <a:xfrm>
              <a:off x="5641658" y="6743700"/>
              <a:ext cx="70143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295" name="Shape 295"/>
        <p:cNvGrpSpPr/>
        <p:nvPr/>
      </p:nvGrpSpPr>
      <p:grpSpPr>
        <a:xfrm>
          <a:off x="0" y="0"/>
          <a:ext cx="0" cy="0"/>
          <a:chOff x="0" y="0"/>
          <a:chExt cx="0" cy="0"/>
        </a:xfrm>
      </p:grpSpPr>
      <p:pic>
        <p:nvPicPr>
          <p:cNvPr descr="preencoded.png" id="296" name="Google Shape;296;g409dde0b7da_0_268"/>
          <p:cNvPicPr preferRelativeResize="0"/>
          <p:nvPr/>
        </p:nvPicPr>
        <p:blipFill rotWithShape="1">
          <a:blip r:embed="rId3">
            <a:alphaModFix/>
          </a:blip>
          <a:srcRect b="0" l="0" r="0" t="0"/>
          <a:stretch/>
        </p:blipFill>
        <p:spPr>
          <a:xfrm rot="-1334846">
            <a:off x="12465071" y="1864541"/>
            <a:ext cx="8963025" cy="8286750"/>
          </a:xfrm>
          <a:prstGeom prst="rect">
            <a:avLst/>
          </a:prstGeom>
          <a:noFill/>
          <a:ln>
            <a:noFill/>
          </a:ln>
        </p:spPr>
      </p:pic>
      <p:pic>
        <p:nvPicPr>
          <p:cNvPr descr="preencoded.png" id="297" name="Google Shape;297;g409dde0b7da_0_268"/>
          <p:cNvPicPr preferRelativeResize="0"/>
          <p:nvPr/>
        </p:nvPicPr>
        <p:blipFill rotWithShape="1">
          <a:blip r:embed="rId4">
            <a:alphaModFix/>
          </a:blip>
          <a:srcRect b="0" l="0" r="0" t="0"/>
          <a:stretch/>
        </p:blipFill>
        <p:spPr>
          <a:xfrm rot="947775">
            <a:off x="2836400" y="-67390"/>
            <a:ext cx="4562475" cy="4676775"/>
          </a:xfrm>
          <a:prstGeom prst="rect">
            <a:avLst/>
          </a:prstGeom>
          <a:noFill/>
          <a:ln>
            <a:noFill/>
          </a:ln>
        </p:spPr>
      </p:pic>
      <p:pic>
        <p:nvPicPr>
          <p:cNvPr descr="preencoded.png" id="298" name="Google Shape;298;g409dde0b7da_0_268"/>
          <p:cNvPicPr preferRelativeResize="0"/>
          <p:nvPr/>
        </p:nvPicPr>
        <p:blipFill rotWithShape="1">
          <a:blip r:embed="rId5">
            <a:alphaModFix/>
          </a:blip>
          <a:srcRect b="0" l="0" r="0" t="0"/>
          <a:stretch/>
        </p:blipFill>
        <p:spPr>
          <a:xfrm>
            <a:off x="-1447800" y="2809875"/>
            <a:ext cx="6562725" cy="8734425"/>
          </a:xfrm>
          <a:prstGeom prst="rect">
            <a:avLst/>
          </a:prstGeom>
          <a:noFill/>
          <a:ln>
            <a:noFill/>
          </a:ln>
        </p:spPr>
      </p:pic>
      <p:grpSp>
        <p:nvGrpSpPr>
          <p:cNvPr id="299" name="Google Shape;299;g409dde0b7da_0_268"/>
          <p:cNvGrpSpPr/>
          <p:nvPr/>
        </p:nvGrpSpPr>
        <p:grpSpPr>
          <a:xfrm>
            <a:off x="17640300" y="7994925"/>
            <a:ext cx="596549" cy="2063476"/>
            <a:chOff x="17640300" y="7994925"/>
            <a:chExt cx="596549" cy="2063476"/>
          </a:xfrm>
        </p:grpSpPr>
        <p:pic>
          <p:nvPicPr>
            <p:cNvPr descr="preencoded.png" id="300" name="Google Shape;300;g409dde0b7da_0_268"/>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01" name="Google Shape;301;g409dde0b7da_0_26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02" name="Google Shape;302;g409dde0b7da_0_268"/>
          <p:cNvSpPr/>
          <p:nvPr/>
        </p:nvSpPr>
        <p:spPr>
          <a:xfrm>
            <a:off x="3705225" y="2790825"/>
            <a:ext cx="53988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233 Coins</a:t>
            </a:r>
            <a:endParaRPr b="0" i="0" sz="9600" u="none" cap="none" strike="noStrike">
              <a:solidFill>
                <a:schemeClr val="dk1"/>
              </a:solidFill>
              <a:latin typeface="Calibri"/>
              <a:ea typeface="Calibri"/>
              <a:cs typeface="Calibri"/>
              <a:sym typeface="Calibri"/>
            </a:endParaRPr>
          </a:p>
        </p:txBody>
      </p:sp>
      <p:sp>
        <p:nvSpPr>
          <p:cNvPr id="303" name="Google Shape;303;g409dde0b7da_0_268"/>
          <p:cNvSpPr/>
          <p:nvPr/>
        </p:nvSpPr>
        <p:spPr>
          <a:xfrm>
            <a:off x="3208020" y="425767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Treasure Found</a:t>
            </a:r>
            <a:endParaRPr b="0" i="0" sz="2400" u="none" cap="none" strike="noStrike">
              <a:solidFill>
                <a:schemeClr val="dk1"/>
              </a:solidFill>
              <a:latin typeface="Calibri"/>
              <a:ea typeface="Calibri"/>
              <a:cs typeface="Calibri"/>
              <a:sym typeface="Calibri"/>
            </a:endParaRPr>
          </a:p>
        </p:txBody>
      </p:sp>
      <p:sp>
        <p:nvSpPr>
          <p:cNvPr id="304" name="Google Shape;304;g409dde0b7da_0_268"/>
          <p:cNvSpPr/>
          <p:nvPr/>
        </p:nvSpPr>
        <p:spPr>
          <a:xfrm>
            <a:off x="3557588" y="5581650"/>
            <a:ext cx="56940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456 Hours</a:t>
            </a:r>
            <a:endParaRPr b="0" i="0" sz="9600" u="none" cap="none" strike="noStrike">
              <a:solidFill>
                <a:schemeClr val="dk1"/>
              </a:solidFill>
              <a:latin typeface="Calibri"/>
              <a:ea typeface="Calibri"/>
              <a:cs typeface="Calibri"/>
              <a:sym typeface="Calibri"/>
            </a:endParaRPr>
          </a:p>
        </p:txBody>
      </p:sp>
      <p:sp>
        <p:nvSpPr>
          <p:cNvPr id="305" name="Google Shape;305;g409dde0b7da_0_268"/>
          <p:cNvSpPr/>
          <p:nvPr/>
        </p:nvSpPr>
        <p:spPr>
          <a:xfrm>
            <a:off x="3208020" y="704850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Duration of Spell Casting</a:t>
            </a:r>
            <a:endParaRPr b="0" i="0" sz="2400" u="none" cap="none" strike="noStrike">
              <a:solidFill>
                <a:schemeClr val="dk1"/>
              </a:solidFill>
              <a:latin typeface="Calibri"/>
              <a:ea typeface="Calibri"/>
              <a:cs typeface="Calibri"/>
              <a:sym typeface="Calibri"/>
            </a:endParaRPr>
          </a:p>
        </p:txBody>
      </p:sp>
      <p:sp>
        <p:nvSpPr>
          <p:cNvPr id="306" name="Google Shape;306;g409dde0b7da_0_268"/>
          <p:cNvSpPr/>
          <p:nvPr/>
        </p:nvSpPr>
        <p:spPr>
          <a:xfrm>
            <a:off x="11044238" y="2790825"/>
            <a:ext cx="25317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85%</a:t>
            </a:r>
            <a:endParaRPr b="0" i="0" sz="9600" u="none" cap="none" strike="noStrike">
              <a:solidFill>
                <a:schemeClr val="dk1"/>
              </a:solidFill>
              <a:latin typeface="Calibri"/>
              <a:ea typeface="Calibri"/>
              <a:cs typeface="Calibri"/>
              <a:sym typeface="Calibri"/>
            </a:endParaRPr>
          </a:p>
        </p:txBody>
      </p:sp>
      <p:sp>
        <p:nvSpPr>
          <p:cNvPr id="307" name="Google Shape;307;g409dde0b7da_0_268"/>
          <p:cNvSpPr/>
          <p:nvPr/>
        </p:nvSpPr>
        <p:spPr>
          <a:xfrm>
            <a:off x="9113520" y="4257675"/>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Wished Granted</a:t>
            </a:r>
            <a:endParaRPr b="0" i="0" sz="2400" u="none" cap="none" strike="noStrike">
              <a:solidFill>
                <a:schemeClr val="dk1"/>
              </a:solidFill>
              <a:latin typeface="Calibri"/>
              <a:ea typeface="Calibri"/>
              <a:cs typeface="Calibri"/>
              <a:sym typeface="Calibri"/>
            </a:endParaRPr>
          </a:p>
        </p:txBody>
      </p:sp>
      <p:sp>
        <p:nvSpPr>
          <p:cNvPr id="308" name="Google Shape;308;g409dde0b7da_0_268"/>
          <p:cNvSpPr/>
          <p:nvPr/>
        </p:nvSpPr>
        <p:spPr>
          <a:xfrm>
            <a:off x="10153650" y="5581650"/>
            <a:ext cx="43128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544 Km</a:t>
            </a:r>
            <a:endParaRPr b="0" i="0" sz="9600" u="none" cap="none" strike="noStrike">
              <a:solidFill>
                <a:schemeClr val="dk1"/>
              </a:solidFill>
              <a:latin typeface="Calibri"/>
              <a:ea typeface="Calibri"/>
              <a:cs typeface="Calibri"/>
              <a:sym typeface="Calibri"/>
            </a:endParaRPr>
          </a:p>
        </p:txBody>
      </p:sp>
      <p:sp>
        <p:nvSpPr>
          <p:cNvPr id="309" name="Google Shape;309;g409dde0b7da_0_268"/>
          <p:cNvSpPr/>
          <p:nvPr/>
        </p:nvSpPr>
        <p:spPr>
          <a:xfrm>
            <a:off x="9113520" y="7048500"/>
            <a:ext cx="5966400" cy="56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314" name="Shape 314"/>
        <p:cNvGrpSpPr/>
        <p:nvPr/>
      </p:nvGrpSpPr>
      <p:grpSpPr>
        <a:xfrm>
          <a:off x="0" y="0"/>
          <a:ext cx="0" cy="0"/>
          <a:chOff x="0" y="0"/>
          <a:chExt cx="0" cy="0"/>
        </a:xfrm>
      </p:grpSpPr>
      <p:pic>
        <p:nvPicPr>
          <p:cNvPr descr="preencoded.png" id="315" name="Google Shape;315;g409dde0b7da_0_286"/>
          <p:cNvPicPr preferRelativeResize="0"/>
          <p:nvPr/>
        </p:nvPicPr>
        <p:blipFill rotWithShape="1">
          <a:blip r:embed="rId3">
            <a:alphaModFix/>
          </a:blip>
          <a:srcRect b="0" l="0" r="0" t="0"/>
          <a:stretch/>
        </p:blipFill>
        <p:spPr>
          <a:xfrm>
            <a:off x="-2828925" y="2362200"/>
            <a:ext cx="7419975" cy="10506075"/>
          </a:xfrm>
          <a:prstGeom prst="rect">
            <a:avLst/>
          </a:prstGeom>
          <a:noFill/>
          <a:ln>
            <a:noFill/>
          </a:ln>
        </p:spPr>
      </p:pic>
      <p:pic>
        <p:nvPicPr>
          <p:cNvPr descr="preencoded.png" id="316" name="Google Shape;316;g409dde0b7da_0_286"/>
          <p:cNvPicPr preferRelativeResize="0"/>
          <p:nvPr/>
        </p:nvPicPr>
        <p:blipFill rotWithShape="1">
          <a:blip r:embed="rId4">
            <a:alphaModFix/>
          </a:blip>
          <a:srcRect b="0" l="0" r="0" t="0"/>
          <a:stretch/>
        </p:blipFill>
        <p:spPr>
          <a:xfrm rot="1159389">
            <a:off x="11664708" y="241820"/>
            <a:ext cx="7488739" cy="6320497"/>
          </a:xfrm>
          <a:prstGeom prst="rect">
            <a:avLst/>
          </a:prstGeom>
          <a:noFill/>
          <a:ln>
            <a:noFill/>
          </a:ln>
        </p:spPr>
      </p:pic>
      <p:grpSp>
        <p:nvGrpSpPr>
          <p:cNvPr id="317" name="Google Shape;317;g409dde0b7da_0_286"/>
          <p:cNvGrpSpPr/>
          <p:nvPr/>
        </p:nvGrpSpPr>
        <p:grpSpPr>
          <a:xfrm>
            <a:off x="17640300" y="7994925"/>
            <a:ext cx="596549" cy="2063476"/>
            <a:chOff x="17640300" y="7994925"/>
            <a:chExt cx="596549" cy="2063476"/>
          </a:xfrm>
        </p:grpSpPr>
        <p:pic>
          <p:nvPicPr>
            <p:cNvPr descr="preencoded.png" id="318" name="Google Shape;318;g409dde0b7da_0_28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19" name="Google Shape;319;g409dde0b7da_0_2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20" name="Google Shape;320;g409dde0b7da_0_286"/>
          <p:cNvSpPr/>
          <p:nvPr/>
        </p:nvSpPr>
        <p:spPr>
          <a:xfrm>
            <a:off x="5181600" y="1276350"/>
            <a:ext cx="79152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Some Graph</a:t>
            </a:r>
            <a:endParaRPr b="0" i="0" sz="6000" u="none" cap="none" strike="noStrike">
              <a:solidFill>
                <a:schemeClr val="dk1"/>
              </a:solidFill>
              <a:latin typeface="Calibri"/>
              <a:ea typeface="Calibri"/>
              <a:cs typeface="Calibri"/>
              <a:sym typeface="Calibri"/>
            </a:endParaRPr>
          </a:p>
        </p:txBody>
      </p:sp>
      <p:grpSp>
        <p:nvGrpSpPr>
          <p:cNvPr id="321" name="Google Shape;321;g409dde0b7da_0_286"/>
          <p:cNvGrpSpPr/>
          <p:nvPr/>
        </p:nvGrpSpPr>
        <p:grpSpPr>
          <a:xfrm>
            <a:off x="2047875" y="2824588"/>
            <a:ext cx="6709939" cy="4712767"/>
            <a:chOff x="2047875" y="2824588"/>
            <a:chExt cx="6709939" cy="4712767"/>
          </a:xfrm>
        </p:grpSpPr>
        <p:pic>
          <p:nvPicPr>
            <p:cNvPr descr="preencoded.png" id="322" name="Google Shape;322;g409dde0b7da_0_286"/>
            <p:cNvPicPr preferRelativeResize="0"/>
            <p:nvPr/>
          </p:nvPicPr>
          <p:blipFill rotWithShape="1">
            <a:blip r:embed="rId6">
              <a:alphaModFix/>
            </a:blip>
            <a:srcRect b="0" l="0" r="0" t="0"/>
            <a:stretch/>
          </p:blipFill>
          <p:spPr>
            <a:xfrm>
              <a:off x="2539897" y="2824588"/>
              <a:ext cx="6217917" cy="4133250"/>
            </a:xfrm>
            <a:prstGeom prst="rect">
              <a:avLst/>
            </a:prstGeom>
            <a:noFill/>
            <a:ln>
              <a:noFill/>
            </a:ln>
          </p:spPr>
        </p:pic>
        <p:pic>
          <p:nvPicPr>
            <p:cNvPr descr="preencoded.png" id="323" name="Google Shape;323;g409dde0b7da_0_286"/>
            <p:cNvPicPr preferRelativeResize="0"/>
            <p:nvPr/>
          </p:nvPicPr>
          <p:blipFill rotWithShape="1">
            <a:blip r:embed="rId7">
              <a:alphaModFix/>
            </a:blip>
            <a:srcRect b="0" l="0" r="0" t="0"/>
            <a:stretch/>
          </p:blipFill>
          <p:spPr>
            <a:xfrm>
              <a:off x="3393677" y="3139083"/>
              <a:ext cx="8673" cy="3943830"/>
            </a:xfrm>
            <a:prstGeom prst="rect">
              <a:avLst/>
            </a:prstGeom>
            <a:noFill/>
            <a:ln>
              <a:noFill/>
            </a:ln>
          </p:spPr>
        </p:pic>
        <p:pic>
          <p:nvPicPr>
            <p:cNvPr descr="preencoded.png" id="324" name="Google Shape;324;g409dde0b7da_0_286"/>
            <p:cNvPicPr preferRelativeResize="0"/>
            <p:nvPr/>
          </p:nvPicPr>
          <p:blipFill rotWithShape="1">
            <a:blip r:embed="rId7">
              <a:alphaModFix/>
            </a:blip>
            <a:srcRect b="0" l="0" r="0" t="0"/>
            <a:stretch/>
          </p:blipFill>
          <p:spPr>
            <a:xfrm>
              <a:off x="4247455" y="3139083"/>
              <a:ext cx="8673" cy="3943830"/>
            </a:xfrm>
            <a:prstGeom prst="rect">
              <a:avLst/>
            </a:prstGeom>
            <a:noFill/>
            <a:ln>
              <a:noFill/>
            </a:ln>
          </p:spPr>
        </p:pic>
        <p:pic>
          <p:nvPicPr>
            <p:cNvPr descr="preencoded.png" id="325" name="Google Shape;325;g409dde0b7da_0_286"/>
            <p:cNvPicPr preferRelativeResize="0"/>
            <p:nvPr/>
          </p:nvPicPr>
          <p:blipFill rotWithShape="1">
            <a:blip r:embed="rId7">
              <a:alphaModFix/>
            </a:blip>
            <a:srcRect b="0" l="0" r="0" t="0"/>
            <a:stretch/>
          </p:blipFill>
          <p:spPr>
            <a:xfrm>
              <a:off x="5101236" y="3139083"/>
              <a:ext cx="8673" cy="3943830"/>
            </a:xfrm>
            <a:prstGeom prst="rect">
              <a:avLst/>
            </a:prstGeom>
            <a:noFill/>
            <a:ln>
              <a:noFill/>
            </a:ln>
          </p:spPr>
        </p:pic>
        <p:pic>
          <p:nvPicPr>
            <p:cNvPr descr="preencoded.png" id="326" name="Google Shape;326;g409dde0b7da_0_286"/>
            <p:cNvPicPr preferRelativeResize="0"/>
            <p:nvPr/>
          </p:nvPicPr>
          <p:blipFill rotWithShape="1">
            <a:blip r:embed="rId7">
              <a:alphaModFix/>
            </a:blip>
            <a:srcRect b="0" l="0" r="0" t="0"/>
            <a:stretch/>
          </p:blipFill>
          <p:spPr>
            <a:xfrm>
              <a:off x="5955014" y="3139083"/>
              <a:ext cx="8673" cy="3943830"/>
            </a:xfrm>
            <a:prstGeom prst="rect">
              <a:avLst/>
            </a:prstGeom>
            <a:noFill/>
            <a:ln>
              <a:noFill/>
            </a:ln>
          </p:spPr>
        </p:pic>
        <p:pic>
          <p:nvPicPr>
            <p:cNvPr descr="preencoded.png" id="327" name="Google Shape;327;g409dde0b7da_0_286"/>
            <p:cNvPicPr preferRelativeResize="0"/>
            <p:nvPr/>
          </p:nvPicPr>
          <p:blipFill rotWithShape="1">
            <a:blip r:embed="rId7">
              <a:alphaModFix/>
            </a:blip>
            <a:srcRect b="0" l="0" r="0" t="0"/>
            <a:stretch/>
          </p:blipFill>
          <p:spPr>
            <a:xfrm>
              <a:off x="6808796" y="3139083"/>
              <a:ext cx="8673" cy="3943830"/>
            </a:xfrm>
            <a:prstGeom prst="rect">
              <a:avLst/>
            </a:prstGeom>
            <a:noFill/>
            <a:ln>
              <a:noFill/>
            </a:ln>
          </p:spPr>
        </p:pic>
        <p:pic>
          <p:nvPicPr>
            <p:cNvPr descr="preencoded.png" id="328" name="Google Shape;328;g409dde0b7da_0_286"/>
            <p:cNvPicPr preferRelativeResize="0"/>
            <p:nvPr/>
          </p:nvPicPr>
          <p:blipFill rotWithShape="1">
            <a:blip r:embed="rId7">
              <a:alphaModFix/>
            </a:blip>
            <a:srcRect b="0" l="0" r="0" t="0"/>
            <a:stretch/>
          </p:blipFill>
          <p:spPr>
            <a:xfrm>
              <a:off x="7662574" y="3139083"/>
              <a:ext cx="8673" cy="3943830"/>
            </a:xfrm>
            <a:prstGeom prst="rect">
              <a:avLst/>
            </a:prstGeom>
            <a:noFill/>
            <a:ln>
              <a:noFill/>
            </a:ln>
          </p:spPr>
        </p:pic>
        <p:pic>
          <p:nvPicPr>
            <p:cNvPr descr="preencoded.png" id="329" name="Google Shape;329;g409dde0b7da_0_286"/>
            <p:cNvPicPr preferRelativeResize="0"/>
            <p:nvPr/>
          </p:nvPicPr>
          <p:blipFill rotWithShape="1">
            <a:blip r:embed="rId7">
              <a:alphaModFix/>
            </a:blip>
            <a:srcRect b="0" l="0" r="0" t="0"/>
            <a:stretch/>
          </p:blipFill>
          <p:spPr>
            <a:xfrm>
              <a:off x="8516353" y="3139083"/>
              <a:ext cx="8673" cy="3943830"/>
            </a:xfrm>
            <a:prstGeom prst="rect">
              <a:avLst/>
            </a:prstGeom>
            <a:noFill/>
            <a:ln>
              <a:noFill/>
            </a:ln>
          </p:spPr>
        </p:pic>
        <p:pic>
          <p:nvPicPr>
            <p:cNvPr descr="preencoded.png" id="330" name="Google Shape;330;g409dde0b7da_0_286"/>
            <p:cNvPicPr preferRelativeResize="0"/>
            <p:nvPr/>
          </p:nvPicPr>
          <p:blipFill rotWithShape="1">
            <a:blip r:embed="rId8">
              <a:alphaModFix/>
            </a:blip>
            <a:srcRect b="0" l="0" r="0" t="0"/>
            <a:stretch/>
          </p:blipFill>
          <p:spPr>
            <a:xfrm>
              <a:off x="2525647" y="4106724"/>
              <a:ext cx="6036870" cy="1780186"/>
            </a:xfrm>
            <a:prstGeom prst="rect">
              <a:avLst/>
            </a:prstGeom>
            <a:noFill/>
            <a:ln>
              <a:noFill/>
            </a:ln>
          </p:spPr>
        </p:pic>
        <p:pic>
          <p:nvPicPr>
            <p:cNvPr descr="preencoded.png" id="331" name="Google Shape;331;g409dde0b7da_0_286"/>
            <p:cNvPicPr preferRelativeResize="0"/>
            <p:nvPr/>
          </p:nvPicPr>
          <p:blipFill rotWithShape="1">
            <a:blip r:embed="rId9">
              <a:alphaModFix/>
            </a:blip>
            <a:srcRect b="0" l="0" r="0" t="0"/>
            <a:stretch/>
          </p:blipFill>
          <p:spPr>
            <a:xfrm>
              <a:off x="2535929" y="4773581"/>
              <a:ext cx="6032267" cy="1701393"/>
            </a:xfrm>
            <a:prstGeom prst="rect">
              <a:avLst/>
            </a:prstGeom>
            <a:noFill/>
            <a:ln>
              <a:noFill/>
            </a:ln>
          </p:spPr>
        </p:pic>
        <p:pic>
          <p:nvPicPr>
            <p:cNvPr descr="preencoded.png" id="332" name="Google Shape;332;g409dde0b7da_0_286"/>
            <p:cNvPicPr preferRelativeResize="0"/>
            <p:nvPr/>
          </p:nvPicPr>
          <p:blipFill rotWithShape="1">
            <a:blip r:embed="rId10">
              <a:alphaModFix/>
            </a:blip>
            <a:srcRect b="0" l="0" r="0" t="0"/>
            <a:stretch/>
          </p:blipFill>
          <p:spPr>
            <a:xfrm>
              <a:off x="3340422" y="4541732"/>
              <a:ext cx="115179" cy="115178"/>
            </a:xfrm>
            <a:prstGeom prst="rect">
              <a:avLst/>
            </a:prstGeom>
            <a:noFill/>
            <a:ln>
              <a:noFill/>
            </a:ln>
          </p:spPr>
        </p:pic>
        <p:pic>
          <p:nvPicPr>
            <p:cNvPr descr="preencoded.png" id="333" name="Google Shape;333;g409dde0b7da_0_286"/>
            <p:cNvPicPr preferRelativeResize="0"/>
            <p:nvPr/>
          </p:nvPicPr>
          <p:blipFill rotWithShape="1">
            <a:blip r:embed="rId11">
              <a:alphaModFix/>
            </a:blip>
            <a:srcRect b="0" l="0" r="0" t="0"/>
            <a:stretch/>
          </p:blipFill>
          <p:spPr>
            <a:xfrm>
              <a:off x="3340422" y="5235848"/>
              <a:ext cx="115179" cy="115179"/>
            </a:xfrm>
            <a:prstGeom prst="rect">
              <a:avLst/>
            </a:prstGeom>
            <a:noFill/>
            <a:ln>
              <a:noFill/>
            </a:ln>
          </p:spPr>
        </p:pic>
        <p:pic>
          <p:nvPicPr>
            <p:cNvPr descr="preencoded.png" id="334" name="Google Shape;334;g409dde0b7da_0_286"/>
            <p:cNvPicPr preferRelativeResize="0"/>
            <p:nvPr/>
          </p:nvPicPr>
          <p:blipFill rotWithShape="1">
            <a:blip r:embed="rId10">
              <a:alphaModFix/>
            </a:blip>
            <a:srcRect b="0" l="0" r="0" t="0"/>
            <a:stretch/>
          </p:blipFill>
          <p:spPr>
            <a:xfrm>
              <a:off x="4194202" y="4238458"/>
              <a:ext cx="115179" cy="115179"/>
            </a:xfrm>
            <a:prstGeom prst="rect">
              <a:avLst/>
            </a:prstGeom>
            <a:noFill/>
            <a:ln>
              <a:noFill/>
            </a:ln>
          </p:spPr>
        </p:pic>
        <p:pic>
          <p:nvPicPr>
            <p:cNvPr descr="preencoded.png" id="335" name="Google Shape;335;g409dde0b7da_0_286"/>
            <p:cNvPicPr preferRelativeResize="0"/>
            <p:nvPr/>
          </p:nvPicPr>
          <p:blipFill rotWithShape="1">
            <a:blip r:embed="rId12">
              <a:alphaModFix/>
            </a:blip>
            <a:srcRect b="0" l="0" r="0" t="0"/>
            <a:stretch/>
          </p:blipFill>
          <p:spPr>
            <a:xfrm>
              <a:off x="4194202" y="5561633"/>
              <a:ext cx="115179" cy="115179"/>
            </a:xfrm>
            <a:prstGeom prst="rect">
              <a:avLst/>
            </a:prstGeom>
            <a:noFill/>
            <a:ln>
              <a:noFill/>
            </a:ln>
          </p:spPr>
        </p:pic>
        <p:pic>
          <p:nvPicPr>
            <p:cNvPr descr="preencoded.png" id="336" name="Google Shape;336;g409dde0b7da_0_286"/>
            <p:cNvPicPr preferRelativeResize="0"/>
            <p:nvPr/>
          </p:nvPicPr>
          <p:blipFill rotWithShape="1">
            <a:blip r:embed="rId13">
              <a:alphaModFix/>
            </a:blip>
            <a:srcRect b="0" l="0" r="0" t="0"/>
            <a:stretch/>
          </p:blipFill>
          <p:spPr>
            <a:xfrm>
              <a:off x="5047983" y="5799609"/>
              <a:ext cx="115179" cy="115179"/>
            </a:xfrm>
            <a:prstGeom prst="rect">
              <a:avLst/>
            </a:prstGeom>
            <a:noFill/>
            <a:ln>
              <a:noFill/>
            </a:ln>
          </p:spPr>
        </p:pic>
        <p:pic>
          <p:nvPicPr>
            <p:cNvPr descr="preencoded.png" id="337" name="Google Shape;337;g409dde0b7da_0_286"/>
            <p:cNvPicPr preferRelativeResize="0"/>
            <p:nvPr/>
          </p:nvPicPr>
          <p:blipFill rotWithShape="1">
            <a:blip r:embed="rId13">
              <a:alphaModFix/>
            </a:blip>
            <a:srcRect b="0" l="0" r="0" t="0"/>
            <a:stretch/>
          </p:blipFill>
          <p:spPr>
            <a:xfrm>
              <a:off x="5047983" y="4733869"/>
              <a:ext cx="115179" cy="115179"/>
            </a:xfrm>
            <a:prstGeom prst="rect">
              <a:avLst/>
            </a:prstGeom>
            <a:noFill/>
            <a:ln>
              <a:noFill/>
            </a:ln>
          </p:spPr>
        </p:pic>
        <p:pic>
          <p:nvPicPr>
            <p:cNvPr descr="preencoded.png" id="338" name="Google Shape;338;g409dde0b7da_0_286"/>
            <p:cNvPicPr preferRelativeResize="0"/>
            <p:nvPr/>
          </p:nvPicPr>
          <p:blipFill rotWithShape="1">
            <a:blip r:embed="rId10">
              <a:alphaModFix/>
            </a:blip>
            <a:srcRect b="0" l="0" r="0" t="0"/>
            <a:stretch/>
          </p:blipFill>
          <p:spPr>
            <a:xfrm>
              <a:off x="5905230" y="5049924"/>
              <a:ext cx="115179" cy="115179"/>
            </a:xfrm>
            <a:prstGeom prst="rect">
              <a:avLst/>
            </a:prstGeom>
            <a:noFill/>
            <a:ln>
              <a:noFill/>
            </a:ln>
          </p:spPr>
        </p:pic>
        <p:pic>
          <p:nvPicPr>
            <p:cNvPr descr="preencoded.png" id="339" name="Google Shape;339;g409dde0b7da_0_286"/>
            <p:cNvPicPr preferRelativeResize="0"/>
            <p:nvPr/>
          </p:nvPicPr>
          <p:blipFill rotWithShape="1">
            <a:blip r:embed="rId10">
              <a:alphaModFix/>
            </a:blip>
            <a:srcRect b="0" l="0" r="0" t="0"/>
            <a:stretch/>
          </p:blipFill>
          <p:spPr>
            <a:xfrm>
              <a:off x="5905230" y="4815483"/>
              <a:ext cx="115179" cy="115179"/>
            </a:xfrm>
            <a:prstGeom prst="rect">
              <a:avLst/>
            </a:prstGeom>
            <a:noFill/>
            <a:ln>
              <a:noFill/>
            </a:ln>
          </p:spPr>
        </p:pic>
        <p:pic>
          <p:nvPicPr>
            <p:cNvPr descr="preencoded.png" id="340" name="Google Shape;340;g409dde0b7da_0_286"/>
            <p:cNvPicPr preferRelativeResize="0"/>
            <p:nvPr/>
          </p:nvPicPr>
          <p:blipFill rotWithShape="1">
            <a:blip r:embed="rId10">
              <a:alphaModFix/>
            </a:blip>
            <a:srcRect b="0" l="0" r="0" t="0"/>
            <a:stretch/>
          </p:blipFill>
          <p:spPr>
            <a:xfrm>
              <a:off x="6755541" y="5750682"/>
              <a:ext cx="115179" cy="115178"/>
            </a:xfrm>
            <a:prstGeom prst="rect">
              <a:avLst/>
            </a:prstGeom>
            <a:noFill/>
            <a:ln>
              <a:noFill/>
            </a:ln>
          </p:spPr>
        </p:pic>
        <p:pic>
          <p:nvPicPr>
            <p:cNvPr descr="preencoded.png" id="341" name="Google Shape;341;g409dde0b7da_0_286"/>
            <p:cNvPicPr preferRelativeResize="0"/>
            <p:nvPr/>
          </p:nvPicPr>
          <p:blipFill rotWithShape="1">
            <a:blip r:embed="rId11">
              <a:alphaModFix/>
            </a:blip>
            <a:srcRect b="0" l="0" r="0" t="0"/>
            <a:stretch/>
          </p:blipFill>
          <p:spPr>
            <a:xfrm>
              <a:off x="6755541" y="5307657"/>
              <a:ext cx="115179" cy="115178"/>
            </a:xfrm>
            <a:prstGeom prst="rect">
              <a:avLst/>
            </a:prstGeom>
            <a:noFill/>
            <a:ln>
              <a:noFill/>
            </a:ln>
          </p:spPr>
        </p:pic>
        <p:pic>
          <p:nvPicPr>
            <p:cNvPr descr="preencoded.png" id="342" name="Google Shape;342;g409dde0b7da_0_286"/>
            <p:cNvPicPr preferRelativeResize="0"/>
            <p:nvPr/>
          </p:nvPicPr>
          <p:blipFill rotWithShape="1">
            <a:blip r:embed="rId10">
              <a:alphaModFix/>
            </a:blip>
            <a:srcRect b="0" l="0" r="0" t="0"/>
            <a:stretch/>
          </p:blipFill>
          <p:spPr>
            <a:xfrm>
              <a:off x="7612791" y="5229337"/>
              <a:ext cx="115179" cy="115179"/>
            </a:xfrm>
            <a:prstGeom prst="rect">
              <a:avLst/>
            </a:prstGeom>
            <a:noFill/>
            <a:ln>
              <a:noFill/>
            </a:ln>
          </p:spPr>
        </p:pic>
        <p:pic>
          <p:nvPicPr>
            <p:cNvPr descr="preencoded.png" id="343" name="Google Shape;343;g409dde0b7da_0_286"/>
            <p:cNvPicPr preferRelativeResize="0"/>
            <p:nvPr/>
          </p:nvPicPr>
          <p:blipFill rotWithShape="1">
            <a:blip r:embed="rId11">
              <a:alphaModFix/>
            </a:blip>
            <a:srcRect b="0" l="0" r="0" t="0"/>
            <a:stretch/>
          </p:blipFill>
          <p:spPr>
            <a:xfrm>
              <a:off x="7612791" y="4929578"/>
              <a:ext cx="115179" cy="115179"/>
            </a:xfrm>
            <a:prstGeom prst="rect">
              <a:avLst/>
            </a:prstGeom>
            <a:noFill/>
            <a:ln>
              <a:noFill/>
            </a:ln>
          </p:spPr>
        </p:pic>
        <p:sp>
          <p:nvSpPr>
            <p:cNvPr id="344" name="Google Shape;344;g409dde0b7da_0_286"/>
            <p:cNvSpPr/>
            <p:nvPr/>
          </p:nvSpPr>
          <p:spPr>
            <a:xfrm>
              <a:off x="2249086" y="674963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45" name="Google Shape;345;g409dde0b7da_0_286"/>
            <p:cNvSpPr/>
            <p:nvPr/>
          </p:nvSpPr>
          <p:spPr>
            <a:xfrm>
              <a:off x="25079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639"/>
                <a:buFont typeface="Lato"/>
                <a:buNone/>
              </a:pPr>
              <a:r>
                <a:rPr b="0" i="0" lang="en-US" sz="1639" u="none" cap="none" strike="noStrike">
                  <a:solidFill>
                    <a:srgbClr val="235DAF"/>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46" name="Google Shape;346;g409dde0b7da_0_286"/>
            <p:cNvSpPr/>
            <p:nvPr/>
          </p:nvSpPr>
          <p:spPr>
            <a:xfrm>
              <a:off x="3362155"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639"/>
                <a:buFont typeface="Lato"/>
                <a:buNone/>
              </a:pPr>
              <a:r>
                <a:rPr b="0" i="0" lang="en-US" sz="1639" u="none" cap="none" strike="noStrike">
                  <a:solidFill>
                    <a:srgbClr val="235DAF"/>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47" name="Google Shape;347;g409dde0b7da_0_286"/>
            <p:cNvSpPr/>
            <p:nvPr/>
          </p:nvSpPr>
          <p:spPr>
            <a:xfrm>
              <a:off x="4216352"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639"/>
                <a:buFont typeface="Lato"/>
                <a:buNone/>
              </a:pPr>
              <a:r>
                <a:rPr b="0" i="0" lang="en-US" sz="1639" u="none" cap="none" strike="noStrike">
                  <a:solidFill>
                    <a:srgbClr val="235DAF"/>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48" name="Google Shape;348;g409dde0b7da_0_286"/>
            <p:cNvSpPr/>
            <p:nvPr/>
          </p:nvSpPr>
          <p:spPr>
            <a:xfrm>
              <a:off x="507055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639"/>
                <a:buFont typeface="Lato"/>
                <a:buNone/>
              </a:pPr>
              <a:r>
                <a:rPr b="0" i="0" lang="en-US" sz="1639" u="none" cap="none" strike="noStrike">
                  <a:solidFill>
                    <a:srgbClr val="235DAF"/>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49" name="Google Shape;349;g409dde0b7da_0_286"/>
            <p:cNvSpPr/>
            <p:nvPr/>
          </p:nvSpPr>
          <p:spPr>
            <a:xfrm>
              <a:off x="5924783"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639"/>
                <a:buFont typeface="Lato"/>
                <a:buNone/>
              </a:pPr>
              <a:r>
                <a:rPr b="0" i="0" lang="en-US" sz="1639" u="none" cap="none" strike="noStrike">
                  <a:solidFill>
                    <a:srgbClr val="235DAF"/>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50" name="Google Shape;350;g409dde0b7da_0_286"/>
            <p:cNvSpPr/>
            <p:nvPr/>
          </p:nvSpPr>
          <p:spPr>
            <a:xfrm>
              <a:off x="6778982"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639"/>
                <a:buFont typeface="Lato"/>
                <a:buNone/>
              </a:pPr>
              <a:r>
                <a:rPr b="0" i="0" lang="en-US" sz="1639" u="none" cap="none" strike="noStrike">
                  <a:solidFill>
                    <a:srgbClr val="235DAF"/>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51" name="Google Shape;351;g409dde0b7da_0_286"/>
            <p:cNvSpPr/>
            <p:nvPr/>
          </p:nvSpPr>
          <p:spPr>
            <a:xfrm>
              <a:off x="763318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639"/>
                <a:buFont typeface="Lato"/>
                <a:buNone/>
              </a:pPr>
              <a:r>
                <a:rPr b="0" i="0" lang="en-US" sz="1639" u="none" cap="none" strike="noStrike">
                  <a:solidFill>
                    <a:srgbClr val="235DAF"/>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52" name="Google Shape;352;g409dde0b7da_0_286"/>
            <p:cNvSpPr/>
            <p:nvPr/>
          </p:nvSpPr>
          <p:spPr>
            <a:xfrm>
              <a:off x="8469695"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639"/>
                <a:buFont typeface="Lato"/>
                <a:buNone/>
              </a:pPr>
              <a:r>
                <a:rPr b="0" i="0" lang="en-US" sz="1639" u="none" cap="none" strike="noStrike">
                  <a:solidFill>
                    <a:srgbClr val="235DAF"/>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53" name="Google Shape;353;g409dde0b7da_0_286"/>
            <p:cNvSpPr/>
            <p:nvPr/>
          </p:nvSpPr>
          <p:spPr>
            <a:xfrm>
              <a:off x="2148497" y="6361565"/>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54" name="Google Shape;354;g409dde0b7da_0_286"/>
            <p:cNvSpPr/>
            <p:nvPr/>
          </p:nvSpPr>
          <p:spPr>
            <a:xfrm>
              <a:off x="2148497" y="597345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55" name="Google Shape;355;g409dde0b7da_0_286"/>
            <p:cNvSpPr/>
            <p:nvPr/>
          </p:nvSpPr>
          <p:spPr>
            <a:xfrm>
              <a:off x="2148497"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56" name="Google Shape;356;g409dde0b7da_0_286"/>
            <p:cNvSpPr/>
            <p:nvPr/>
          </p:nvSpPr>
          <p:spPr>
            <a:xfrm>
              <a:off x="2148497" y="519720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57" name="Google Shape;357;g409dde0b7da_0_286"/>
            <p:cNvSpPr/>
            <p:nvPr/>
          </p:nvSpPr>
          <p:spPr>
            <a:xfrm>
              <a:off x="2148497" y="4809232"/>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58" name="Google Shape;358;g409dde0b7da_0_286"/>
            <p:cNvSpPr/>
            <p:nvPr/>
          </p:nvSpPr>
          <p:spPr>
            <a:xfrm>
              <a:off x="2148497"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59" name="Google Shape;359;g409dde0b7da_0_286"/>
            <p:cNvSpPr/>
            <p:nvPr/>
          </p:nvSpPr>
          <p:spPr>
            <a:xfrm>
              <a:off x="2148497"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60" name="Google Shape;360;g409dde0b7da_0_286"/>
            <p:cNvSpPr/>
            <p:nvPr/>
          </p:nvSpPr>
          <p:spPr>
            <a:xfrm>
              <a:off x="2148497"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61" name="Google Shape;361;g409dde0b7da_0_286"/>
            <p:cNvSpPr/>
            <p:nvPr/>
          </p:nvSpPr>
          <p:spPr>
            <a:xfrm>
              <a:off x="2148497" y="325688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62" name="Google Shape;362;g409dde0b7da_0_286"/>
            <p:cNvSpPr/>
            <p:nvPr/>
          </p:nvSpPr>
          <p:spPr>
            <a:xfrm>
              <a:off x="2047875"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1366"/>
                <a:buFont typeface="Lato"/>
                <a:buNone/>
              </a:pPr>
              <a:r>
                <a:rPr b="0" i="0" lang="en-US" sz="1366" u="none" cap="none" strike="noStrike">
                  <a:solidFill>
                    <a:srgbClr val="235DAF"/>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63" name="Google Shape;363;g409dde0b7da_0_286"/>
          <p:cNvGrpSpPr/>
          <p:nvPr/>
        </p:nvGrpSpPr>
        <p:grpSpPr>
          <a:xfrm>
            <a:off x="10801350" y="3143250"/>
            <a:ext cx="4181476" cy="4181456"/>
            <a:chOff x="10801350" y="3143250"/>
            <a:chExt cx="4181476" cy="4181456"/>
          </a:xfrm>
        </p:grpSpPr>
        <p:pic>
          <p:nvPicPr>
            <p:cNvPr descr="preencoded.png" id="364" name="Google Shape;364;g409dde0b7da_0_286"/>
            <p:cNvPicPr preferRelativeResize="0"/>
            <p:nvPr/>
          </p:nvPicPr>
          <p:blipFill rotWithShape="1">
            <a:blip r:embed="rId14">
              <a:alphaModFix/>
            </a:blip>
            <a:srcRect b="0" l="0" r="0" t="0"/>
            <a:stretch/>
          </p:blipFill>
          <p:spPr>
            <a:xfrm>
              <a:off x="12892088" y="3143250"/>
              <a:ext cx="2090738" cy="3569103"/>
            </a:xfrm>
            <a:prstGeom prst="rect">
              <a:avLst/>
            </a:prstGeom>
            <a:noFill/>
            <a:ln>
              <a:noFill/>
            </a:ln>
          </p:spPr>
        </p:pic>
        <p:pic>
          <p:nvPicPr>
            <p:cNvPr descr="preencoded.png" id="365" name="Google Shape;365;g409dde0b7da_0_286"/>
            <p:cNvPicPr preferRelativeResize="0"/>
            <p:nvPr/>
          </p:nvPicPr>
          <p:blipFill rotWithShape="1">
            <a:blip r:embed="rId15">
              <a:alphaModFix/>
            </a:blip>
            <a:srcRect b="0" l="0" r="0" t="0"/>
            <a:stretch/>
          </p:blipFill>
          <p:spPr>
            <a:xfrm>
              <a:off x="11413713" y="6268845"/>
              <a:ext cx="2956750" cy="1055861"/>
            </a:xfrm>
            <a:prstGeom prst="rect">
              <a:avLst/>
            </a:prstGeom>
            <a:noFill/>
            <a:ln>
              <a:noFill/>
            </a:ln>
          </p:spPr>
        </p:pic>
        <p:pic>
          <p:nvPicPr>
            <p:cNvPr descr="preencoded.png" id="366" name="Google Shape;366;g409dde0b7da_0_286"/>
            <p:cNvPicPr preferRelativeResize="0"/>
            <p:nvPr/>
          </p:nvPicPr>
          <p:blipFill rotWithShape="1">
            <a:blip r:embed="rId16">
              <a:alphaModFix/>
            </a:blip>
            <a:srcRect b="0" l="0" r="0" t="0"/>
            <a:stretch/>
          </p:blipFill>
          <p:spPr>
            <a:xfrm>
              <a:off x="10801350" y="3143250"/>
              <a:ext cx="2090738" cy="3569103"/>
            </a:xfrm>
            <a:prstGeom prst="rect">
              <a:avLst/>
            </a:prstGeom>
            <a:noFill/>
            <a:ln>
              <a:noFill/>
            </a:ln>
          </p:spPr>
        </p:pic>
        <p:sp>
          <p:nvSpPr>
            <p:cNvPr id="367" name="Google Shape;367;g409dde0b7da_0_286"/>
            <p:cNvSpPr/>
            <p:nvPr/>
          </p:nvSpPr>
          <p:spPr>
            <a:xfrm>
              <a:off x="12268200" y="4729163"/>
              <a:ext cx="14172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34.574</a:t>
              </a:r>
              <a:endParaRPr b="0" i="0" sz="3600" u="none" cap="none" strike="noStrike">
                <a:solidFill>
                  <a:schemeClr val="dk1"/>
                </a:solidFill>
                <a:latin typeface="Calibri"/>
                <a:ea typeface="Calibri"/>
                <a:cs typeface="Calibri"/>
                <a:sym typeface="Calibri"/>
              </a:endParaRPr>
            </a:p>
          </p:txBody>
        </p:sp>
        <p:sp>
          <p:nvSpPr>
            <p:cNvPr id="368" name="Google Shape;368;g409dde0b7da_0_286"/>
            <p:cNvSpPr/>
            <p:nvPr/>
          </p:nvSpPr>
          <p:spPr>
            <a:xfrm>
              <a:off x="12520613" y="5281613"/>
              <a:ext cx="859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Total</a:t>
              </a:r>
              <a:endParaRPr b="0" i="0" sz="2400" u="none" cap="none" strike="noStrike">
                <a:solidFill>
                  <a:schemeClr val="dk1"/>
                </a:solidFill>
                <a:latin typeface="Calibri"/>
                <a:ea typeface="Calibri"/>
                <a:cs typeface="Calibri"/>
                <a:sym typeface="Calibri"/>
              </a:endParaRPr>
            </a:p>
          </p:txBody>
        </p:sp>
      </p:grpSp>
      <p:grpSp>
        <p:nvGrpSpPr>
          <p:cNvPr id="369" name="Google Shape;369;g409dde0b7da_0_286"/>
          <p:cNvGrpSpPr/>
          <p:nvPr/>
        </p:nvGrpSpPr>
        <p:grpSpPr>
          <a:xfrm>
            <a:off x="9898380" y="7886700"/>
            <a:ext cx="5997000" cy="1649850"/>
            <a:chOff x="9898380" y="7886700"/>
            <a:chExt cx="5997000" cy="1649850"/>
          </a:xfrm>
        </p:grpSpPr>
        <p:sp>
          <p:nvSpPr>
            <p:cNvPr id="370" name="Google Shape;370;g409dde0b7da_0_286"/>
            <p:cNvSpPr/>
            <p:nvPr/>
          </p:nvSpPr>
          <p:spPr>
            <a:xfrm>
              <a:off x="9898380" y="7886700"/>
              <a:ext cx="59970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Treasure Found</a:t>
              </a:r>
              <a:endParaRPr b="0" i="0" sz="3600" u="none" cap="none" strike="noStrike">
                <a:solidFill>
                  <a:schemeClr val="dk1"/>
                </a:solidFill>
                <a:latin typeface="Calibri"/>
                <a:ea typeface="Calibri"/>
                <a:cs typeface="Calibri"/>
                <a:sym typeface="Calibri"/>
              </a:endParaRPr>
            </a:p>
          </p:txBody>
        </p:sp>
        <p:sp>
          <p:nvSpPr>
            <p:cNvPr id="371" name="Google Shape;371;g409dde0b7da_0_286"/>
            <p:cNvSpPr/>
            <p:nvPr/>
          </p:nvSpPr>
          <p:spPr>
            <a:xfrm>
              <a:off x="9913620" y="8515350"/>
              <a:ext cx="59664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72" name="Google Shape;372;g409dde0b7da_0_286"/>
          <p:cNvGrpSpPr/>
          <p:nvPr/>
        </p:nvGrpSpPr>
        <p:grpSpPr>
          <a:xfrm>
            <a:off x="2392680" y="7886700"/>
            <a:ext cx="5997000" cy="1649850"/>
            <a:chOff x="2392680" y="7886700"/>
            <a:chExt cx="5997000" cy="1649850"/>
          </a:xfrm>
        </p:grpSpPr>
        <p:sp>
          <p:nvSpPr>
            <p:cNvPr id="373" name="Google Shape;373;g409dde0b7da_0_286"/>
            <p:cNvSpPr/>
            <p:nvPr/>
          </p:nvSpPr>
          <p:spPr>
            <a:xfrm>
              <a:off x="2392680" y="7886700"/>
              <a:ext cx="59970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Spellcasting Progress</a:t>
              </a:r>
              <a:endParaRPr b="0" i="0" sz="3600" u="none" cap="none" strike="noStrike">
                <a:solidFill>
                  <a:schemeClr val="dk1"/>
                </a:solidFill>
                <a:latin typeface="Calibri"/>
                <a:ea typeface="Calibri"/>
                <a:cs typeface="Calibri"/>
                <a:sym typeface="Calibri"/>
              </a:endParaRPr>
            </a:p>
          </p:txBody>
        </p:sp>
        <p:sp>
          <p:nvSpPr>
            <p:cNvPr id="374" name="Google Shape;374;g409dde0b7da_0_286"/>
            <p:cNvSpPr/>
            <p:nvPr/>
          </p:nvSpPr>
          <p:spPr>
            <a:xfrm>
              <a:off x="2407920" y="8515350"/>
              <a:ext cx="5966400" cy="1021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379" name="Shape 379"/>
        <p:cNvGrpSpPr/>
        <p:nvPr/>
      </p:nvGrpSpPr>
      <p:grpSpPr>
        <a:xfrm>
          <a:off x="0" y="0"/>
          <a:ext cx="0" cy="0"/>
          <a:chOff x="0" y="0"/>
          <a:chExt cx="0" cy="0"/>
        </a:xfrm>
      </p:grpSpPr>
      <p:pic>
        <p:nvPicPr>
          <p:cNvPr descr="preencoded.png" id="380" name="Google Shape;380;g409dde0b7da_0_350"/>
          <p:cNvPicPr preferRelativeResize="0"/>
          <p:nvPr/>
        </p:nvPicPr>
        <p:blipFill rotWithShape="1">
          <a:blip r:embed="rId3">
            <a:alphaModFix/>
          </a:blip>
          <a:srcRect b="0" l="0" r="0" t="0"/>
          <a:stretch/>
        </p:blipFill>
        <p:spPr>
          <a:xfrm rot="1397031">
            <a:off x="241391" y="1597596"/>
            <a:ext cx="7181849" cy="7086599"/>
          </a:xfrm>
          <a:prstGeom prst="rect">
            <a:avLst/>
          </a:prstGeom>
          <a:noFill/>
          <a:ln>
            <a:noFill/>
          </a:ln>
        </p:spPr>
      </p:pic>
      <p:pic>
        <p:nvPicPr>
          <p:cNvPr descr="preencoded.png" id="381" name="Google Shape;381;g409dde0b7da_0_350"/>
          <p:cNvPicPr preferRelativeResize="0"/>
          <p:nvPr/>
        </p:nvPicPr>
        <p:blipFill rotWithShape="1">
          <a:blip r:embed="rId4">
            <a:alphaModFix/>
          </a:blip>
          <a:srcRect b="0" l="0" r="0" t="0"/>
          <a:stretch/>
        </p:blipFill>
        <p:spPr>
          <a:xfrm>
            <a:off x="13496925" y="219075"/>
            <a:ext cx="5181600" cy="7000875"/>
          </a:xfrm>
          <a:prstGeom prst="rect">
            <a:avLst/>
          </a:prstGeom>
          <a:noFill/>
          <a:ln>
            <a:noFill/>
          </a:ln>
        </p:spPr>
      </p:pic>
      <p:grpSp>
        <p:nvGrpSpPr>
          <p:cNvPr id="382" name="Google Shape;382;g409dde0b7da_0_350"/>
          <p:cNvGrpSpPr/>
          <p:nvPr/>
        </p:nvGrpSpPr>
        <p:grpSpPr>
          <a:xfrm>
            <a:off x="17640300" y="7994925"/>
            <a:ext cx="596549" cy="2063476"/>
            <a:chOff x="17640300" y="7994925"/>
            <a:chExt cx="596549" cy="2063476"/>
          </a:xfrm>
        </p:grpSpPr>
        <p:pic>
          <p:nvPicPr>
            <p:cNvPr descr="preencoded.png" id="383" name="Google Shape;383;g409dde0b7da_0_350"/>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84" name="Google Shape;384;g409dde0b7da_0_35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85" name="Google Shape;385;g409dde0b7da_0_350"/>
          <p:cNvGrpSpPr/>
          <p:nvPr/>
        </p:nvGrpSpPr>
        <p:grpSpPr>
          <a:xfrm>
            <a:off x="11601450" y="4886325"/>
            <a:ext cx="3625200" cy="2640450"/>
            <a:chOff x="11601450" y="4886325"/>
            <a:chExt cx="3625200" cy="2640450"/>
          </a:xfrm>
        </p:grpSpPr>
        <p:sp>
          <p:nvSpPr>
            <p:cNvPr id="386" name="Google Shape;386;g409dde0b7da_0_350"/>
            <p:cNvSpPr/>
            <p:nvPr/>
          </p:nvSpPr>
          <p:spPr>
            <a:xfrm>
              <a:off x="11601450" y="4886325"/>
              <a:ext cx="36252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A web application</a:t>
              </a:r>
              <a:endParaRPr b="0" i="0" sz="3600" u="none" cap="none" strike="noStrike">
                <a:solidFill>
                  <a:schemeClr val="dk1"/>
                </a:solidFill>
                <a:latin typeface="Calibri"/>
                <a:ea typeface="Calibri"/>
                <a:cs typeface="Calibri"/>
                <a:sym typeface="Calibri"/>
              </a:endParaRPr>
            </a:p>
          </p:txBody>
        </p:sp>
        <p:sp>
          <p:nvSpPr>
            <p:cNvPr id="387" name="Google Shape;387;g409dde0b7da_0_350"/>
            <p:cNvSpPr/>
            <p:nvPr/>
          </p:nvSpPr>
          <p:spPr>
            <a:xfrm>
              <a:off x="11601450" y="5591175"/>
              <a:ext cx="35946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388" name="Google Shape;388;g409dde0b7da_0_350"/>
          <p:cNvPicPr preferRelativeResize="0"/>
          <p:nvPr/>
        </p:nvPicPr>
        <p:blipFill rotWithShape="1">
          <a:blip r:embed="rId6">
            <a:alphaModFix/>
          </a:blip>
          <a:srcRect b="0" l="0" r="0" t="0"/>
          <a:stretch/>
        </p:blipFill>
        <p:spPr>
          <a:xfrm>
            <a:off x="952500" y="3086100"/>
            <a:ext cx="10325100" cy="6124575"/>
          </a:xfrm>
          <a:prstGeom prst="rect">
            <a:avLst/>
          </a:prstGeom>
          <a:noFill/>
          <a:ln>
            <a:noFill/>
          </a:ln>
        </p:spPr>
      </p:pic>
      <p:pic>
        <p:nvPicPr>
          <p:cNvPr descr="preencoded.png" id="389" name="Google Shape;389;g409dde0b7da_0_350"/>
          <p:cNvPicPr preferRelativeResize="0"/>
          <p:nvPr/>
        </p:nvPicPr>
        <p:blipFill rotWithShape="1">
          <a:blip r:embed="rId7">
            <a:alphaModFix/>
          </a:blip>
          <a:srcRect b="0" l="0" r="0" t="0"/>
          <a:stretch/>
        </p:blipFill>
        <p:spPr>
          <a:xfrm>
            <a:off x="2400300" y="3343275"/>
            <a:ext cx="7419975" cy="4867275"/>
          </a:xfrm>
          <a:prstGeom prst="rect">
            <a:avLst/>
          </a:prstGeom>
          <a:noFill/>
          <a:ln>
            <a:noFill/>
          </a:ln>
        </p:spPr>
      </p:pic>
      <p:sp>
        <p:nvSpPr>
          <p:cNvPr id="390" name="Google Shape;390;g409dde0b7da_0_350"/>
          <p:cNvSpPr/>
          <p:nvPr/>
        </p:nvSpPr>
        <p:spPr>
          <a:xfrm>
            <a:off x="2400300" y="1314450"/>
            <a:ext cx="79152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395" name="Shape 395"/>
        <p:cNvGrpSpPr/>
        <p:nvPr/>
      </p:nvGrpSpPr>
      <p:grpSpPr>
        <a:xfrm>
          <a:off x="0" y="0"/>
          <a:ext cx="0" cy="0"/>
          <a:chOff x="0" y="0"/>
          <a:chExt cx="0" cy="0"/>
        </a:xfrm>
      </p:grpSpPr>
      <p:pic>
        <p:nvPicPr>
          <p:cNvPr descr="preencoded.png" id="396" name="Google Shape;396;g409dde0b7da_0_365"/>
          <p:cNvPicPr preferRelativeResize="0"/>
          <p:nvPr/>
        </p:nvPicPr>
        <p:blipFill rotWithShape="1">
          <a:blip r:embed="rId3">
            <a:alphaModFix/>
          </a:blip>
          <a:srcRect b="0" l="0" r="0" t="0"/>
          <a:stretch/>
        </p:blipFill>
        <p:spPr>
          <a:xfrm rot="-1334846">
            <a:off x="12465071" y="1864541"/>
            <a:ext cx="8963025" cy="8286750"/>
          </a:xfrm>
          <a:prstGeom prst="rect">
            <a:avLst/>
          </a:prstGeom>
          <a:noFill/>
          <a:ln>
            <a:noFill/>
          </a:ln>
        </p:spPr>
      </p:pic>
      <p:pic>
        <p:nvPicPr>
          <p:cNvPr descr="preencoded.png" id="397" name="Google Shape;397;g409dde0b7da_0_365"/>
          <p:cNvPicPr preferRelativeResize="0"/>
          <p:nvPr/>
        </p:nvPicPr>
        <p:blipFill rotWithShape="1">
          <a:blip r:embed="rId4">
            <a:alphaModFix/>
          </a:blip>
          <a:srcRect b="0" l="0" r="0" t="0"/>
          <a:stretch/>
        </p:blipFill>
        <p:spPr>
          <a:xfrm rot="947775">
            <a:off x="2836400" y="-67390"/>
            <a:ext cx="4562475" cy="4676775"/>
          </a:xfrm>
          <a:prstGeom prst="rect">
            <a:avLst/>
          </a:prstGeom>
          <a:noFill/>
          <a:ln>
            <a:noFill/>
          </a:ln>
        </p:spPr>
      </p:pic>
      <p:pic>
        <p:nvPicPr>
          <p:cNvPr descr="preencoded.png" id="398" name="Google Shape;398;g409dde0b7da_0_365"/>
          <p:cNvPicPr preferRelativeResize="0"/>
          <p:nvPr/>
        </p:nvPicPr>
        <p:blipFill rotWithShape="1">
          <a:blip r:embed="rId5">
            <a:alphaModFix/>
          </a:blip>
          <a:srcRect b="0" l="0" r="0" t="0"/>
          <a:stretch/>
        </p:blipFill>
        <p:spPr>
          <a:xfrm>
            <a:off x="-1447800" y="2809875"/>
            <a:ext cx="6562725" cy="8734425"/>
          </a:xfrm>
          <a:prstGeom prst="rect">
            <a:avLst/>
          </a:prstGeom>
          <a:noFill/>
          <a:ln>
            <a:noFill/>
          </a:ln>
        </p:spPr>
      </p:pic>
      <p:grpSp>
        <p:nvGrpSpPr>
          <p:cNvPr id="399" name="Google Shape;399;g409dde0b7da_0_365"/>
          <p:cNvGrpSpPr/>
          <p:nvPr/>
        </p:nvGrpSpPr>
        <p:grpSpPr>
          <a:xfrm>
            <a:off x="17640300" y="7994925"/>
            <a:ext cx="596549" cy="2063476"/>
            <a:chOff x="17640300" y="7994925"/>
            <a:chExt cx="596549" cy="2063476"/>
          </a:xfrm>
        </p:grpSpPr>
        <p:pic>
          <p:nvPicPr>
            <p:cNvPr descr="preencoded.png" id="400" name="Google Shape;400;g409dde0b7da_0_36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01" name="Google Shape;401;g409dde0b7da_0_36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02" name="Google Shape;402;g409dde0b7da_0_365"/>
          <p:cNvGrpSpPr/>
          <p:nvPr/>
        </p:nvGrpSpPr>
        <p:grpSpPr>
          <a:xfrm>
            <a:off x="8867775" y="2486025"/>
            <a:ext cx="6644700" cy="2183250"/>
            <a:chOff x="8867775" y="2486025"/>
            <a:chExt cx="6644700" cy="2183250"/>
          </a:xfrm>
        </p:grpSpPr>
        <p:sp>
          <p:nvSpPr>
            <p:cNvPr id="403" name="Google Shape;403;g409dde0b7da_0_365"/>
            <p:cNvSpPr/>
            <p:nvPr/>
          </p:nvSpPr>
          <p:spPr>
            <a:xfrm>
              <a:off x="8867775" y="2486025"/>
              <a:ext cx="66447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An mobile app</a:t>
              </a:r>
              <a:endParaRPr b="0" i="0" sz="3600" u="none" cap="none" strike="noStrike">
                <a:solidFill>
                  <a:schemeClr val="dk1"/>
                </a:solidFill>
                <a:latin typeface="Calibri"/>
                <a:ea typeface="Calibri"/>
                <a:cs typeface="Calibri"/>
                <a:sym typeface="Calibri"/>
              </a:endParaRPr>
            </a:p>
          </p:txBody>
        </p:sp>
        <p:sp>
          <p:nvSpPr>
            <p:cNvPr id="404" name="Google Shape;404;g409dde0b7da_0_365"/>
            <p:cNvSpPr/>
            <p:nvPr/>
          </p:nvSpPr>
          <p:spPr>
            <a:xfrm>
              <a:off x="8867775" y="3190875"/>
              <a:ext cx="66141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05" name="Google Shape;405;g409dde0b7da_0_365"/>
          <p:cNvSpPr/>
          <p:nvPr/>
        </p:nvSpPr>
        <p:spPr>
          <a:xfrm>
            <a:off x="8867775" y="5895975"/>
            <a:ext cx="6776100" cy="30024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Live your fantasy dreams</a:t>
            </a:r>
            <a:endParaRPr b="0" i="0" sz="2400" u="none" cap="none" strike="noStrike">
              <a:solidFill>
                <a:schemeClr val="dk1"/>
              </a:solidFill>
              <a:latin typeface="Calibri"/>
              <a:ea typeface="Calibri"/>
              <a:cs typeface="Calibri"/>
              <a:sym typeface="Calibri"/>
            </a:endParaRPr>
          </a:p>
        </p:txBody>
      </p:sp>
      <p:sp>
        <p:nvSpPr>
          <p:cNvPr id="406" name="Google Shape;406;g409dde0b7da_0_365"/>
          <p:cNvSpPr/>
          <p:nvPr/>
        </p:nvSpPr>
        <p:spPr>
          <a:xfrm>
            <a:off x="8867775" y="1133475"/>
            <a:ext cx="95727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07" name="Google Shape;407;g409dde0b7da_0_365"/>
          <p:cNvPicPr preferRelativeResize="0"/>
          <p:nvPr/>
        </p:nvPicPr>
        <p:blipFill rotWithShape="1">
          <a:blip r:embed="rId7">
            <a:alphaModFix/>
          </a:blip>
          <a:srcRect b="0" l="0" r="0" t="0"/>
          <a:stretch/>
        </p:blipFill>
        <p:spPr>
          <a:xfrm>
            <a:off x="3352800" y="771525"/>
            <a:ext cx="4105275" cy="8886825"/>
          </a:xfrm>
          <a:prstGeom prst="rect">
            <a:avLst/>
          </a:prstGeom>
          <a:noFill/>
          <a:ln>
            <a:noFill/>
          </a:ln>
        </p:spPr>
      </p:pic>
      <p:pic>
        <p:nvPicPr>
          <p:cNvPr descr="preencoded.png" id="408" name="Google Shape;408;g409dde0b7da_0_365"/>
          <p:cNvPicPr preferRelativeResize="0"/>
          <p:nvPr/>
        </p:nvPicPr>
        <p:blipFill rotWithShape="1">
          <a:blip r:embed="rId8">
            <a:alphaModFix/>
          </a:blip>
          <a:srcRect b="0" l="0" r="0" t="0"/>
          <a:stretch/>
        </p:blipFill>
        <p:spPr>
          <a:xfrm>
            <a:off x="3495675" y="1323975"/>
            <a:ext cx="3829050" cy="809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13" name="Shape 413"/>
        <p:cNvGrpSpPr/>
        <p:nvPr/>
      </p:nvGrpSpPr>
      <p:grpSpPr>
        <a:xfrm>
          <a:off x="0" y="0"/>
          <a:ext cx="0" cy="0"/>
          <a:chOff x="0" y="0"/>
          <a:chExt cx="0" cy="0"/>
        </a:xfrm>
      </p:grpSpPr>
      <p:pic>
        <p:nvPicPr>
          <p:cNvPr descr="preencoded.png" id="414" name="Google Shape;414;g409dde0b7da_0_382"/>
          <p:cNvPicPr preferRelativeResize="0"/>
          <p:nvPr/>
        </p:nvPicPr>
        <p:blipFill rotWithShape="1">
          <a:blip r:embed="rId3">
            <a:alphaModFix/>
          </a:blip>
          <a:srcRect b="0" l="0" r="0" t="0"/>
          <a:stretch/>
        </p:blipFill>
        <p:spPr>
          <a:xfrm rot="816982">
            <a:off x="-161680" y="4278429"/>
            <a:ext cx="5860889" cy="5800854"/>
          </a:xfrm>
          <a:prstGeom prst="rect">
            <a:avLst/>
          </a:prstGeom>
          <a:noFill/>
          <a:ln>
            <a:noFill/>
          </a:ln>
        </p:spPr>
      </p:pic>
      <p:pic>
        <p:nvPicPr>
          <p:cNvPr descr="preencoded.png" id="415" name="Google Shape;415;g409dde0b7da_0_382"/>
          <p:cNvPicPr preferRelativeResize="0"/>
          <p:nvPr/>
        </p:nvPicPr>
        <p:blipFill rotWithShape="1">
          <a:blip r:embed="rId4">
            <a:alphaModFix/>
          </a:blip>
          <a:srcRect b="0" l="0" r="0" t="0"/>
          <a:stretch/>
        </p:blipFill>
        <p:spPr>
          <a:xfrm rot="10800000">
            <a:off x="10848975" y="1009650"/>
            <a:ext cx="7096125" cy="8267700"/>
          </a:xfrm>
          <a:prstGeom prst="rect">
            <a:avLst/>
          </a:prstGeom>
          <a:noFill/>
          <a:ln>
            <a:noFill/>
          </a:ln>
        </p:spPr>
      </p:pic>
      <p:grpSp>
        <p:nvGrpSpPr>
          <p:cNvPr id="416" name="Google Shape;416;g409dde0b7da_0_382"/>
          <p:cNvGrpSpPr/>
          <p:nvPr/>
        </p:nvGrpSpPr>
        <p:grpSpPr>
          <a:xfrm>
            <a:off x="17640300" y="108225"/>
            <a:ext cx="596549" cy="2063475"/>
            <a:chOff x="17640300" y="108225"/>
            <a:chExt cx="596549" cy="2063475"/>
          </a:xfrm>
        </p:grpSpPr>
        <p:pic>
          <p:nvPicPr>
            <p:cNvPr descr="preencoded.png" id="417" name="Google Shape;417;g409dde0b7da_0_382"/>
            <p:cNvPicPr preferRelativeResize="0"/>
            <p:nvPr/>
          </p:nvPicPr>
          <p:blipFill rotWithShape="1">
            <a:blip r:embed="rId5">
              <a:alphaModFix/>
            </a:blip>
            <a:srcRect b="0" l="0" r="0" t="0"/>
            <a:stretch/>
          </p:blipFill>
          <p:spPr>
            <a:xfrm>
              <a:off x="17640300" y="1638300"/>
              <a:ext cx="533400" cy="533400"/>
            </a:xfrm>
            <a:prstGeom prst="rect">
              <a:avLst/>
            </a:prstGeom>
            <a:noFill/>
            <a:ln>
              <a:noFill/>
            </a:ln>
          </p:spPr>
        </p:pic>
        <p:sp>
          <p:nvSpPr>
            <p:cNvPr id="418" name="Google Shape;418;g409dde0b7da_0_382"/>
            <p:cNvSpPr/>
            <p:nvPr/>
          </p:nvSpPr>
          <p:spPr>
            <a:xfrm rot="-5400000">
              <a:off x="17235450" y="5702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19" name="Google Shape;419;g409dde0b7da_0_382"/>
          <p:cNvGrpSpPr/>
          <p:nvPr/>
        </p:nvGrpSpPr>
        <p:grpSpPr>
          <a:xfrm>
            <a:off x="1295400" y="6076950"/>
            <a:ext cx="4377600" cy="2183250"/>
            <a:chOff x="1295400" y="6076950"/>
            <a:chExt cx="4377600" cy="2183250"/>
          </a:xfrm>
        </p:grpSpPr>
        <p:sp>
          <p:nvSpPr>
            <p:cNvPr id="420" name="Google Shape;420;g409dde0b7da_0_382"/>
            <p:cNvSpPr/>
            <p:nvPr/>
          </p:nvSpPr>
          <p:spPr>
            <a:xfrm>
              <a:off x="1295400" y="6076950"/>
              <a:ext cx="4377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A web application</a:t>
              </a:r>
              <a:endParaRPr b="0" i="0" sz="3600" u="none" cap="none" strike="noStrike">
                <a:solidFill>
                  <a:schemeClr val="dk1"/>
                </a:solidFill>
                <a:latin typeface="Calibri"/>
                <a:ea typeface="Calibri"/>
                <a:cs typeface="Calibri"/>
                <a:sym typeface="Calibri"/>
              </a:endParaRPr>
            </a:p>
          </p:txBody>
        </p:sp>
        <p:sp>
          <p:nvSpPr>
            <p:cNvPr id="421" name="Google Shape;421;g409dde0b7da_0_382"/>
            <p:cNvSpPr/>
            <p:nvPr/>
          </p:nvSpPr>
          <p:spPr>
            <a:xfrm>
              <a:off x="1295400" y="6781800"/>
              <a:ext cx="43473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22" name="Google Shape;422;g409dde0b7da_0_382"/>
          <p:cNvSpPr/>
          <p:nvPr/>
        </p:nvSpPr>
        <p:spPr>
          <a:xfrm>
            <a:off x="1295400" y="1362075"/>
            <a:ext cx="5153100" cy="392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A Gateway to a World of Fantasy and Wonder</a:t>
            </a:r>
            <a:endParaRPr b="0" i="0" sz="6000" u="none" cap="none" strike="noStrike">
              <a:solidFill>
                <a:schemeClr val="dk1"/>
              </a:solidFill>
              <a:latin typeface="Calibri"/>
              <a:ea typeface="Calibri"/>
              <a:cs typeface="Calibri"/>
              <a:sym typeface="Calibri"/>
            </a:endParaRPr>
          </a:p>
        </p:txBody>
      </p:sp>
      <p:sp>
        <p:nvSpPr>
          <p:cNvPr id="423" name="Google Shape;423;g409dde0b7da_0_382"/>
          <p:cNvSpPr/>
          <p:nvPr/>
        </p:nvSpPr>
        <p:spPr>
          <a:xfrm>
            <a:off x="12496800" y="3086100"/>
            <a:ext cx="5204400" cy="42216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424" name="Google Shape;424;g409dde0b7da_0_382"/>
          <p:cNvGrpSpPr/>
          <p:nvPr/>
        </p:nvGrpSpPr>
        <p:grpSpPr>
          <a:xfrm>
            <a:off x="5924550" y="561975"/>
            <a:ext cx="6429375" cy="9248775"/>
            <a:chOff x="5924550" y="561975"/>
            <a:chExt cx="6429375" cy="9248775"/>
          </a:xfrm>
        </p:grpSpPr>
        <p:pic>
          <p:nvPicPr>
            <p:cNvPr descr="preencoded.png" id="425" name="Google Shape;425;g409dde0b7da_0_382"/>
            <p:cNvPicPr preferRelativeResize="0"/>
            <p:nvPr/>
          </p:nvPicPr>
          <p:blipFill rotWithShape="1">
            <a:blip r:embed="rId6">
              <a:alphaModFix/>
            </a:blip>
            <a:srcRect b="0" l="0" r="0" t="0"/>
            <a:stretch/>
          </p:blipFill>
          <p:spPr>
            <a:xfrm>
              <a:off x="5924550" y="561975"/>
              <a:ext cx="6429375" cy="9248775"/>
            </a:xfrm>
            <a:prstGeom prst="rect">
              <a:avLst/>
            </a:prstGeom>
            <a:noFill/>
            <a:ln>
              <a:noFill/>
            </a:ln>
          </p:spPr>
        </p:pic>
        <p:pic>
          <p:nvPicPr>
            <p:cNvPr descr="preencoded.png" id="426" name="Google Shape;426;g409dde0b7da_0_382"/>
            <p:cNvPicPr preferRelativeResize="0"/>
            <p:nvPr/>
          </p:nvPicPr>
          <p:blipFill rotWithShape="1">
            <a:blip r:embed="rId7">
              <a:alphaModFix/>
            </a:blip>
            <a:srcRect b="0" l="0" r="0" t="0"/>
            <a:stretch/>
          </p:blipFill>
          <p:spPr>
            <a:xfrm>
              <a:off x="6296025" y="1352550"/>
              <a:ext cx="5686425" cy="7677150"/>
            </a:xfrm>
            <a:prstGeom prst="rect">
              <a:avLst/>
            </a:prstGeom>
            <a:noFill/>
            <a:ln>
              <a:noFill/>
            </a:ln>
          </p:spPr>
        </p:pic>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31" name="Shape 431"/>
        <p:cNvGrpSpPr/>
        <p:nvPr/>
      </p:nvGrpSpPr>
      <p:grpSpPr>
        <a:xfrm>
          <a:off x="0" y="0"/>
          <a:ext cx="0" cy="0"/>
          <a:chOff x="0" y="0"/>
          <a:chExt cx="0" cy="0"/>
        </a:xfrm>
      </p:grpSpPr>
      <p:pic>
        <p:nvPicPr>
          <p:cNvPr descr="preencoded.png" id="432" name="Google Shape;432;g409dde0b7da_0_399"/>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33" name="Google Shape;433;g409dde0b7da_0_399"/>
          <p:cNvGrpSpPr/>
          <p:nvPr/>
        </p:nvGrpSpPr>
        <p:grpSpPr>
          <a:xfrm>
            <a:off x="17640300" y="7994925"/>
            <a:ext cx="596549" cy="2063476"/>
            <a:chOff x="17640300" y="7994925"/>
            <a:chExt cx="596549" cy="2063476"/>
          </a:xfrm>
        </p:grpSpPr>
        <p:pic>
          <p:nvPicPr>
            <p:cNvPr descr="preencoded.png" id="434" name="Google Shape;434;g409dde0b7da_0_39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35" name="Google Shape;435;g409dde0b7da_0_39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36" name="Google Shape;436;g409dde0b7da_0_399"/>
          <p:cNvSpPr/>
          <p:nvPr/>
        </p:nvSpPr>
        <p:spPr>
          <a:xfrm>
            <a:off x="11868150" y="523875"/>
            <a:ext cx="5496000" cy="118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41" name="Shape 441"/>
        <p:cNvGrpSpPr/>
        <p:nvPr/>
      </p:nvGrpSpPr>
      <p:grpSpPr>
        <a:xfrm>
          <a:off x="0" y="0"/>
          <a:ext cx="0" cy="0"/>
          <a:chOff x="0" y="0"/>
          <a:chExt cx="0" cy="0"/>
        </a:xfrm>
      </p:grpSpPr>
      <p:pic>
        <p:nvPicPr>
          <p:cNvPr descr="preencoded.png" id="442" name="Google Shape;442;g409dde0b7da_0_408"/>
          <p:cNvPicPr preferRelativeResize="0"/>
          <p:nvPr/>
        </p:nvPicPr>
        <p:blipFill rotWithShape="1">
          <a:blip r:embed="rId3">
            <a:alphaModFix/>
          </a:blip>
          <a:srcRect b="0" l="0" r="0" t="0"/>
          <a:stretch/>
        </p:blipFill>
        <p:spPr>
          <a:xfrm>
            <a:off x="-2828925" y="2362200"/>
            <a:ext cx="7419975" cy="10506075"/>
          </a:xfrm>
          <a:prstGeom prst="rect">
            <a:avLst/>
          </a:prstGeom>
          <a:noFill/>
          <a:ln>
            <a:noFill/>
          </a:ln>
        </p:spPr>
      </p:pic>
      <p:pic>
        <p:nvPicPr>
          <p:cNvPr descr="preencoded.png" id="443" name="Google Shape;443;g409dde0b7da_0_408"/>
          <p:cNvPicPr preferRelativeResize="0"/>
          <p:nvPr/>
        </p:nvPicPr>
        <p:blipFill rotWithShape="1">
          <a:blip r:embed="rId4">
            <a:alphaModFix/>
          </a:blip>
          <a:srcRect b="0" l="0" r="0" t="0"/>
          <a:stretch/>
        </p:blipFill>
        <p:spPr>
          <a:xfrm rot="1159389">
            <a:off x="11664708" y="241820"/>
            <a:ext cx="7488739" cy="6320497"/>
          </a:xfrm>
          <a:prstGeom prst="rect">
            <a:avLst/>
          </a:prstGeom>
          <a:noFill/>
          <a:ln>
            <a:noFill/>
          </a:ln>
        </p:spPr>
      </p:pic>
      <p:grpSp>
        <p:nvGrpSpPr>
          <p:cNvPr id="444" name="Google Shape;444;g409dde0b7da_0_408"/>
          <p:cNvGrpSpPr/>
          <p:nvPr/>
        </p:nvGrpSpPr>
        <p:grpSpPr>
          <a:xfrm>
            <a:off x="17640300" y="7994925"/>
            <a:ext cx="596549" cy="2063476"/>
            <a:chOff x="17640300" y="7994925"/>
            <a:chExt cx="596549" cy="2063476"/>
          </a:xfrm>
        </p:grpSpPr>
        <p:pic>
          <p:nvPicPr>
            <p:cNvPr descr="preencoded.png" id="445" name="Google Shape;445;g409dde0b7da_0_408"/>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46" name="Google Shape;446;g409dde0b7da_0_40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47" name="Google Shape;447;g409dde0b7da_0_408"/>
          <p:cNvPicPr preferRelativeResize="0"/>
          <p:nvPr/>
        </p:nvPicPr>
        <p:blipFill rotWithShape="1">
          <a:blip r:embed="rId6">
            <a:alphaModFix/>
          </a:blip>
          <a:srcRect b="0" l="0" r="0" t="0"/>
          <a:stretch/>
        </p:blipFill>
        <p:spPr>
          <a:xfrm>
            <a:off x="11563350" y="38100"/>
            <a:ext cx="5734050" cy="3448050"/>
          </a:xfrm>
          <a:prstGeom prst="rect">
            <a:avLst/>
          </a:prstGeom>
          <a:noFill/>
          <a:ln>
            <a:noFill/>
          </a:ln>
        </p:spPr>
      </p:pic>
      <p:pic>
        <p:nvPicPr>
          <p:cNvPr descr="preencoded.png" id="448" name="Google Shape;448;g409dde0b7da_0_408"/>
          <p:cNvPicPr preferRelativeResize="0"/>
          <p:nvPr/>
        </p:nvPicPr>
        <p:blipFill rotWithShape="1">
          <a:blip r:embed="rId7">
            <a:alphaModFix/>
          </a:blip>
          <a:srcRect b="0" l="0" r="0" t="0"/>
          <a:stretch/>
        </p:blipFill>
        <p:spPr>
          <a:xfrm>
            <a:off x="11563350" y="3686175"/>
            <a:ext cx="5734050" cy="6600825"/>
          </a:xfrm>
          <a:prstGeom prst="rect">
            <a:avLst/>
          </a:prstGeom>
          <a:noFill/>
          <a:ln>
            <a:noFill/>
          </a:ln>
        </p:spPr>
      </p:pic>
      <p:sp>
        <p:nvSpPr>
          <p:cNvPr id="449" name="Google Shape;449;g409dde0b7da_0_408"/>
          <p:cNvSpPr/>
          <p:nvPr/>
        </p:nvSpPr>
        <p:spPr>
          <a:xfrm>
            <a:off x="457200" y="2524125"/>
            <a:ext cx="10362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1</a:t>
            </a:r>
            <a:endParaRPr b="0" i="0" sz="9600" u="none" cap="none" strike="noStrike">
              <a:solidFill>
                <a:schemeClr val="dk1"/>
              </a:solidFill>
              <a:latin typeface="Calibri"/>
              <a:ea typeface="Calibri"/>
              <a:cs typeface="Calibri"/>
              <a:sym typeface="Calibri"/>
            </a:endParaRPr>
          </a:p>
        </p:txBody>
      </p:sp>
      <p:grpSp>
        <p:nvGrpSpPr>
          <p:cNvPr id="450" name="Google Shape;450;g409dde0b7da_0_408"/>
          <p:cNvGrpSpPr/>
          <p:nvPr/>
        </p:nvGrpSpPr>
        <p:grpSpPr>
          <a:xfrm>
            <a:off x="1219200" y="2257425"/>
            <a:ext cx="4282500" cy="2107050"/>
            <a:chOff x="1219200" y="2257425"/>
            <a:chExt cx="4282500" cy="2107050"/>
          </a:xfrm>
        </p:grpSpPr>
        <p:sp>
          <p:nvSpPr>
            <p:cNvPr id="451" name="Google Shape;451;g409dde0b7da_0_408"/>
            <p:cNvSpPr/>
            <p:nvPr/>
          </p:nvSpPr>
          <p:spPr>
            <a:xfrm>
              <a:off x="1219200" y="2257425"/>
              <a:ext cx="42825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Discover the secrets</a:t>
              </a:r>
              <a:endParaRPr b="0" i="0" sz="3600" u="none" cap="none" strike="noStrike">
                <a:solidFill>
                  <a:schemeClr val="dk1"/>
                </a:solidFill>
                <a:latin typeface="Calibri"/>
                <a:ea typeface="Calibri"/>
                <a:cs typeface="Calibri"/>
                <a:sym typeface="Calibri"/>
              </a:endParaRPr>
            </a:p>
          </p:txBody>
        </p:sp>
        <p:sp>
          <p:nvSpPr>
            <p:cNvPr id="452" name="Google Shape;452;g409dde0b7da_0_408"/>
            <p:cNvSpPr/>
            <p:nvPr/>
          </p:nvSpPr>
          <p:spPr>
            <a:xfrm>
              <a:off x="1219200" y="2886075"/>
              <a:ext cx="42519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sp>
        <p:nvSpPr>
          <p:cNvPr id="453" name="Google Shape;453;g409dde0b7da_0_408"/>
          <p:cNvSpPr/>
          <p:nvPr/>
        </p:nvSpPr>
        <p:spPr>
          <a:xfrm>
            <a:off x="457200" y="6067425"/>
            <a:ext cx="10362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3</a:t>
            </a:r>
            <a:endParaRPr b="0" i="0" sz="9600" u="none" cap="none" strike="noStrike">
              <a:solidFill>
                <a:schemeClr val="dk1"/>
              </a:solidFill>
              <a:latin typeface="Calibri"/>
              <a:ea typeface="Calibri"/>
              <a:cs typeface="Calibri"/>
              <a:sym typeface="Calibri"/>
            </a:endParaRPr>
          </a:p>
        </p:txBody>
      </p:sp>
      <p:grpSp>
        <p:nvGrpSpPr>
          <p:cNvPr id="454" name="Google Shape;454;g409dde0b7da_0_408"/>
          <p:cNvGrpSpPr/>
          <p:nvPr/>
        </p:nvGrpSpPr>
        <p:grpSpPr>
          <a:xfrm>
            <a:off x="1219200" y="5572125"/>
            <a:ext cx="4282500" cy="2564250"/>
            <a:chOff x="1219200" y="5572125"/>
            <a:chExt cx="4282500" cy="2564250"/>
          </a:xfrm>
        </p:grpSpPr>
        <p:sp>
          <p:nvSpPr>
            <p:cNvPr id="455" name="Google Shape;455;g409dde0b7da_0_408"/>
            <p:cNvSpPr/>
            <p:nvPr/>
          </p:nvSpPr>
          <p:spPr>
            <a:xfrm>
              <a:off x="1219200" y="5572125"/>
              <a:ext cx="42825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Meet the creatures</a:t>
              </a:r>
              <a:endParaRPr b="0" i="0" sz="3600" u="none" cap="none" strike="noStrike">
                <a:solidFill>
                  <a:schemeClr val="dk1"/>
                </a:solidFill>
                <a:latin typeface="Calibri"/>
                <a:ea typeface="Calibri"/>
                <a:cs typeface="Calibri"/>
                <a:sym typeface="Calibri"/>
              </a:endParaRPr>
            </a:p>
          </p:txBody>
        </p:sp>
        <p:sp>
          <p:nvSpPr>
            <p:cNvPr id="456" name="Google Shape;456;g409dde0b7da_0_408"/>
            <p:cNvSpPr/>
            <p:nvPr/>
          </p:nvSpPr>
          <p:spPr>
            <a:xfrm>
              <a:off x="1219200" y="6200775"/>
              <a:ext cx="42519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sp>
        <p:nvSpPr>
          <p:cNvPr id="457" name="Google Shape;457;g409dde0b7da_0_408"/>
          <p:cNvSpPr/>
          <p:nvPr/>
        </p:nvSpPr>
        <p:spPr>
          <a:xfrm>
            <a:off x="6086475" y="6067425"/>
            <a:ext cx="10362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4</a:t>
            </a:r>
            <a:endParaRPr b="0" i="0" sz="9600" u="none" cap="none" strike="noStrike">
              <a:solidFill>
                <a:schemeClr val="dk1"/>
              </a:solidFill>
              <a:latin typeface="Calibri"/>
              <a:ea typeface="Calibri"/>
              <a:cs typeface="Calibri"/>
              <a:sym typeface="Calibri"/>
            </a:endParaRPr>
          </a:p>
        </p:txBody>
      </p:sp>
      <p:grpSp>
        <p:nvGrpSpPr>
          <p:cNvPr id="458" name="Google Shape;458;g409dde0b7da_0_408"/>
          <p:cNvGrpSpPr/>
          <p:nvPr/>
        </p:nvGrpSpPr>
        <p:grpSpPr>
          <a:xfrm>
            <a:off x="6848475" y="5572125"/>
            <a:ext cx="4282500" cy="2564250"/>
            <a:chOff x="6848475" y="5572125"/>
            <a:chExt cx="4282500" cy="2564250"/>
          </a:xfrm>
        </p:grpSpPr>
        <p:sp>
          <p:nvSpPr>
            <p:cNvPr id="459" name="Google Shape;459;g409dde0b7da_0_408"/>
            <p:cNvSpPr/>
            <p:nvPr/>
          </p:nvSpPr>
          <p:spPr>
            <a:xfrm>
              <a:off x="6848475" y="5572125"/>
              <a:ext cx="42825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Uncover the magic</a:t>
              </a:r>
              <a:endParaRPr b="0" i="0" sz="3600" u="none" cap="none" strike="noStrike">
                <a:solidFill>
                  <a:schemeClr val="dk1"/>
                </a:solidFill>
                <a:latin typeface="Calibri"/>
                <a:ea typeface="Calibri"/>
                <a:cs typeface="Calibri"/>
                <a:sym typeface="Calibri"/>
              </a:endParaRPr>
            </a:p>
          </p:txBody>
        </p:sp>
        <p:sp>
          <p:nvSpPr>
            <p:cNvPr id="460" name="Google Shape;460;g409dde0b7da_0_408"/>
            <p:cNvSpPr/>
            <p:nvPr/>
          </p:nvSpPr>
          <p:spPr>
            <a:xfrm>
              <a:off x="6848475" y="6200775"/>
              <a:ext cx="42519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sp>
        <p:nvSpPr>
          <p:cNvPr id="461" name="Google Shape;461;g409dde0b7da_0_408"/>
          <p:cNvSpPr/>
          <p:nvPr/>
        </p:nvSpPr>
        <p:spPr>
          <a:xfrm>
            <a:off x="6086475" y="2524125"/>
            <a:ext cx="10362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2</a:t>
            </a:r>
            <a:endParaRPr b="0" i="0" sz="9600" u="none" cap="none" strike="noStrike">
              <a:solidFill>
                <a:schemeClr val="dk1"/>
              </a:solidFill>
              <a:latin typeface="Calibri"/>
              <a:ea typeface="Calibri"/>
              <a:cs typeface="Calibri"/>
              <a:sym typeface="Calibri"/>
            </a:endParaRPr>
          </a:p>
        </p:txBody>
      </p:sp>
      <p:grpSp>
        <p:nvGrpSpPr>
          <p:cNvPr id="462" name="Google Shape;462;g409dde0b7da_0_408"/>
          <p:cNvGrpSpPr/>
          <p:nvPr/>
        </p:nvGrpSpPr>
        <p:grpSpPr>
          <a:xfrm>
            <a:off x="6848475" y="2257425"/>
            <a:ext cx="4282500" cy="2107050"/>
            <a:chOff x="6848475" y="2257425"/>
            <a:chExt cx="4282500" cy="2107050"/>
          </a:xfrm>
        </p:grpSpPr>
        <p:sp>
          <p:nvSpPr>
            <p:cNvPr id="463" name="Google Shape;463;g409dde0b7da_0_408"/>
            <p:cNvSpPr/>
            <p:nvPr/>
          </p:nvSpPr>
          <p:spPr>
            <a:xfrm>
              <a:off x="6848475" y="2257425"/>
              <a:ext cx="42825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Find your own path</a:t>
              </a:r>
              <a:endParaRPr b="0" i="0" sz="3600" u="none" cap="none" strike="noStrike">
                <a:solidFill>
                  <a:schemeClr val="dk1"/>
                </a:solidFill>
                <a:latin typeface="Calibri"/>
                <a:ea typeface="Calibri"/>
                <a:cs typeface="Calibri"/>
                <a:sym typeface="Calibri"/>
              </a:endParaRPr>
            </a:p>
          </p:txBody>
        </p:sp>
        <p:sp>
          <p:nvSpPr>
            <p:cNvPr id="464" name="Google Shape;464;g409dde0b7da_0_408"/>
            <p:cNvSpPr/>
            <p:nvPr/>
          </p:nvSpPr>
          <p:spPr>
            <a:xfrm>
              <a:off x="6848475" y="2886075"/>
              <a:ext cx="4251900" cy="1478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28" name="Shape 28"/>
        <p:cNvGrpSpPr/>
        <p:nvPr/>
      </p:nvGrpSpPr>
      <p:grpSpPr>
        <a:xfrm>
          <a:off x="0" y="0"/>
          <a:ext cx="0" cy="0"/>
          <a:chOff x="0" y="0"/>
          <a:chExt cx="0" cy="0"/>
        </a:xfrm>
      </p:grpSpPr>
      <p:pic>
        <p:nvPicPr>
          <p:cNvPr descr="preencoded.png" id="29" name="Google Shape;29;g409dde0b7da_0_12"/>
          <p:cNvPicPr preferRelativeResize="0"/>
          <p:nvPr/>
        </p:nvPicPr>
        <p:blipFill rotWithShape="1">
          <a:blip r:embed="rId3">
            <a:alphaModFix/>
          </a:blip>
          <a:srcRect b="0" l="0" r="0" t="0"/>
          <a:stretch/>
        </p:blipFill>
        <p:spPr>
          <a:xfrm rot="1397031">
            <a:off x="241391" y="1597596"/>
            <a:ext cx="7181849" cy="7086599"/>
          </a:xfrm>
          <a:prstGeom prst="rect">
            <a:avLst/>
          </a:prstGeom>
          <a:noFill/>
          <a:ln>
            <a:noFill/>
          </a:ln>
        </p:spPr>
      </p:pic>
      <p:pic>
        <p:nvPicPr>
          <p:cNvPr descr="preencoded.png" id="30" name="Google Shape;30;g409dde0b7da_0_12"/>
          <p:cNvPicPr preferRelativeResize="0"/>
          <p:nvPr/>
        </p:nvPicPr>
        <p:blipFill rotWithShape="1">
          <a:blip r:embed="rId4">
            <a:alphaModFix/>
          </a:blip>
          <a:srcRect b="0" l="0" r="0" t="0"/>
          <a:stretch/>
        </p:blipFill>
        <p:spPr>
          <a:xfrm>
            <a:off x="13496925" y="219075"/>
            <a:ext cx="5181600" cy="7000875"/>
          </a:xfrm>
          <a:prstGeom prst="rect">
            <a:avLst/>
          </a:prstGeom>
          <a:noFill/>
          <a:ln>
            <a:noFill/>
          </a:ln>
        </p:spPr>
      </p:pic>
      <p:grpSp>
        <p:nvGrpSpPr>
          <p:cNvPr id="31" name="Google Shape;31;g409dde0b7da_0_12"/>
          <p:cNvGrpSpPr/>
          <p:nvPr/>
        </p:nvGrpSpPr>
        <p:grpSpPr>
          <a:xfrm>
            <a:off x="17640300" y="7994925"/>
            <a:ext cx="596549" cy="2063476"/>
            <a:chOff x="17640300" y="7994925"/>
            <a:chExt cx="596549" cy="2063476"/>
          </a:xfrm>
        </p:grpSpPr>
        <p:pic>
          <p:nvPicPr>
            <p:cNvPr descr="preencoded.png" id="32" name="Google Shape;32;g409dde0b7da_0_12"/>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33" name="Google Shape;33;g409dde0b7da_0_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4" name="Google Shape;34;g409dde0b7da_0_12"/>
          <p:cNvSpPr/>
          <p:nvPr/>
        </p:nvSpPr>
        <p:spPr>
          <a:xfrm>
            <a:off x="2882265" y="2552700"/>
            <a:ext cx="4979700" cy="1893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Welcome</a:t>
            </a:r>
            <a:endParaRPr b="0" i="0" sz="9600" u="none" cap="none" strike="noStrike">
              <a:solidFill>
                <a:schemeClr val="dk1"/>
              </a:solidFill>
              <a:latin typeface="Calibri"/>
              <a:ea typeface="Calibri"/>
              <a:cs typeface="Calibri"/>
              <a:sym typeface="Calibri"/>
            </a:endParaRPr>
          </a:p>
        </p:txBody>
      </p:sp>
      <p:sp>
        <p:nvSpPr>
          <p:cNvPr id="35" name="Google Shape;35;g409dde0b7da_0_12"/>
          <p:cNvSpPr/>
          <p:nvPr/>
        </p:nvSpPr>
        <p:spPr>
          <a:xfrm>
            <a:off x="1579245" y="4810125"/>
            <a:ext cx="7595100" cy="2850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6" name="Google Shape;36;g409dde0b7da_0_12"/>
          <p:cNvPicPr preferRelativeResize="0"/>
          <p:nvPr/>
        </p:nvPicPr>
        <p:blipFill rotWithShape="1">
          <a:blip r:embed="rId6">
            <a:alphaModFix/>
          </a:blip>
          <a:srcRect b="0" l="0" r="0" t="0"/>
          <a:stretch/>
        </p:blipFill>
        <p:spPr>
          <a:xfrm>
            <a:off x="9753600" y="981075"/>
            <a:ext cx="7153275" cy="83153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69" name="Shape 469"/>
        <p:cNvGrpSpPr/>
        <p:nvPr/>
      </p:nvGrpSpPr>
      <p:grpSpPr>
        <a:xfrm>
          <a:off x="0" y="0"/>
          <a:ext cx="0" cy="0"/>
          <a:chOff x="0" y="0"/>
          <a:chExt cx="0" cy="0"/>
        </a:xfrm>
      </p:grpSpPr>
      <p:pic>
        <p:nvPicPr>
          <p:cNvPr descr="preencoded.png" id="470" name="Google Shape;470;g409dde0b7da_0_435"/>
          <p:cNvPicPr preferRelativeResize="0"/>
          <p:nvPr/>
        </p:nvPicPr>
        <p:blipFill rotWithShape="1">
          <a:blip r:embed="rId3">
            <a:alphaModFix/>
          </a:blip>
          <a:srcRect b="0" l="0" r="0" t="0"/>
          <a:stretch/>
        </p:blipFill>
        <p:spPr>
          <a:xfrm rot="-1334846">
            <a:off x="12465071" y="1864541"/>
            <a:ext cx="8963025" cy="8286750"/>
          </a:xfrm>
          <a:prstGeom prst="rect">
            <a:avLst/>
          </a:prstGeom>
          <a:noFill/>
          <a:ln>
            <a:noFill/>
          </a:ln>
        </p:spPr>
      </p:pic>
      <p:pic>
        <p:nvPicPr>
          <p:cNvPr descr="preencoded.png" id="471" name="Google Shape;471;g409dde0b7da_0_435"/>
          <p:cNvPicPr preferRelativeResize="0"/>
          <p:nvPr/>
        </p:nvPicPr>
        <p:blipFill rotWithShape="1">
          <a:blip r:embed="rId4">
            <a:alphaModFix/>
          </a:blip>
          <a:srcRect b="0" l="0" r="0" t="0"/>
          <a:stretch/>
        </p:blipFill>
        <p:spPr>
          <a:xfrm rot="947775">
            <a:off x="2836400" y="-67390"/>
            <a:ext cx="4562475" cy="4676775"/>
          </a:xfrm>
          <a:prstGeom prst="rect">
            <a:avLst/>
          </a:prstGeom>
          <a:noFill/>
          <a:ln>
            <a:noFill/>
          </a:ln>
        </p:spPr>
      </p:pic>
      <p:pic>
        <p:nvPicPr>
          <p:cNvPr descr="preencoded.png" id="472" name="Google Shape;472;g409dde0b7da_0_435"/>
          <p:cNvPicPr preferRelativeResize="0"/>
          <p:nvPr/>
        </p:nvPicPr>
        <p:blipFill rotWithShape="1">
          <a:blip r:embed="rId5">
            <a:alphaModFix/>
          </a:blip>
          <a:srcRect b="0" l="0" r="0" t="0"/>
          <a:stretch/>
        </p:blipFill>
        <p:spPr>
          <a:xfrm>
            <a:off x="-1447800" y="2809875"/>
            <a:ext cx="6562725" cy="8734425"/>
          </a:xfrm>
          <a:prstGeom prst="rect">
            <a:avLst/>
          </a:prstGeom>
          <a:noFill/>
          <a:ln>
            <a:noFill/>
          </a:ln>
        </p:spPr>
      </p:pic>
      <p:grpSp>
        <p:nvGrpSpPr>
          <p:cNvPr id="473" name="Google Shape;473;g409dde0b7da_0_435"/>
          <p:cNvGrpSpPr/>
          <p:nvPr/>
        </p:nvGrpSpPr>
        <p:grpSpPr>
          <a:xfrm>
            <a:off x="16116300" y="9639300"/>
            <a:ext cx="2063475" cy="596550"/>
            <a:chOff x="16116300" y="9639300"/>
            <a:chExt cx="2063475" cy="596550"/>
          </a:xfrm>
        </p:grpSpPr>
        <p:pic>
          <p:nvPicPr>
            <p:cNvPr descr="preencoded.png" id="474" name="Google Shape;474;g409dde0b7da_0_435"/>
            <p:cNvPicPr preferRelativeResize="0"/>
            <p:nvPr/>
          </p:nvPicPr>
          <p:blipFill rotWithShape="1">
            <a:blip r:embed="rId6">
              <a:alphaModFix/>
            </a:blip>
            <a:srcRect b="0" l="0" r="0" t="0"/>
            <a:stretch/>
          </p:blipFill>
          <p:spPr>
            <a:xfrm>
              <a:off x="16116300" y="9639300"/>
              <a:ext cx="533400" cy="533400"/>
            </a:xfrm>
            <a:prstGeom prst="rect">
              <a:avLst/>
            </a:prstGeom>
            <a:noFill/>
            <a:ln>
              <a:noFill/>
            </a:ln>
          </p:spPr>
        </p:pic>
        <p:sp>
          <p:nvSpPr>
            <p:cNvPr id="475" name="Google Shape;475;g409dde0b7da_0_435"/>
            <p:cNvSpPr/>
            <p:nvPr/>
          </p:nvSpPr>
          <p:spPr>
            <a:xfrm>
              <a:off x="16716375" y="9696450"/>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76" name="Google Shape;476;g409dde0b7da_0_435"/>
          <p:cNvPicPr preferRelativeResize="0"/>
          <p:nvPr/>
        </p:nvPicPr>
        <p:blipFill rotWithShape="1">
          <a:blip r:embed="rId7">
            <a:alphaModFix/>
          </a:blip>
          <a:srcRect b="0" l="0" r="0" t="0"/>
          <a:stretch/>
        </p:blipFill>
        <p:spPr>
          <a:xfrm>
            <a:off x="6248400" y="2543175"/>
            <a:ext cx="10858500" cy="5895975"/>
          </a:xfrm>
          <a:prstGeom prst="rect">
            <a:avLst/>
          </a:prstGeom>
          <a:noFill/>
          <a:ln>
            <a:noFill/>
          </a:ln>
        </p:spPr>
      </p:pic>
      <p:sp>
        <p:nvSpPr>
          <p:cNvPr id="477" name="Google Shape;477;g409dde0b7da_0_435"/>
          <p:cNvSpPr/>
          <p:nvPr/>
        </p:nvSpPr>
        <p:spPr>
          <a:xfrm>
            <a:off x="3819525" y="895350"/>
            <a:ext cx="106584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Fantasy Realm at a Glance</a:t>
            </a:r>
            <a:endParaRPr b="0" i="0" sz="6000" u="none" cap="none" strike="noStrike">
              <a:solidFill>
                <a:schemeClr val="dk1"/>
              </a:solidFill>
              <a:latin typeface="Calibri"/>
              <a:ea typeface="Calibri"/>
              <a:cs typeface="Calibri"/>
              <a:sym typeface="Calibri"/>
            </a:endParaRPr>
          </a:p>
        </p:txBody>
      </p:sp>
      <p:grpSp>
        <p:nvGrpSpPr>
          <p:cNvPr id="478" name="Google Shape;478;g409dde0b7da_0_435"/>
          <p:cNvGrpSpPr/>
          <p:nvPr/>
        </p:nvGrpSpPr>
        <p:grpSpPr>
          <a:xfrm>
            <a:off x="1466850" y="3352800"/>
            <a:ext cx="4425300" cy="1649850"/>
            <a:chOff x="1466850" y="3352800"/>
            <a:chExt cx="4425300" cy="1649850"/>
          </a:xfrm>
        </p:grpSpPr>
        <p:sp>
          <p:nvSpPr>
            <p:cNvPr id="479" name="Google Shape;479;g409dde0b7da_0_435"/>
            <p:cNvSpPr/>
            <p:nvPr/>
          </p:nvSpPr>
          <p:spPr>
            <a:xfrm>
              <a:off x="1466850" y="3352800"/>
              <a:ext cx="44253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The Forest</a:t>
              </a:r>
              <a:endParaRPr b="0" i="0" sz="3600" u="none" cap="none" strike="noStrike">
                <a:solidFill>
                  <a:schemeClr val="dk1"/>
                </a:solidFill>
                <a:latin typeface="Calibri"/>
                <a:ea typeface="Calibri"/>
                <a:cs typeface="Calibri"/>
                <a:sym typeface="Calibri"/>
              </a:endParaRPr>
            </a:p>
          </p:txBody>
        </p:sp>
        <p:sp>
          <p:nvSpPr>
            <p:cNvPr id="480" name="Google Shape;480;g409dde0b7da_0_435"/>
            <p:cNvSpPr/>
            <p:nvPr/>
          </p:nvSpPr>
          <p:spPr>
            <a:xfrm>
              <a:off x="1466850" y="3981450"/>
              <a:ext cx="4394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magical forest filled with animals and creatures.</a:t>
              </a:r>
              <a:endParaRPr b="0" i="0" sz="2400" u="none" cap="none" strike="noStrike">
                <a:solidFill>
                  <a:schemeClr val="dk1"/>
                </a:solidFill>
                <a:latin typeface="Calibri"/>
                <a:ea typeface="Calibri"/>
                <a:cs typeface="Calibri"/>
                <a:sym typeface="Calibri"/>
              </a:endParaRPr>
            </a:p>
          </p:txBody>
        </p:sp>
      </p:grpSp>
      <p:grpSp>
        <p:nvGrpSpPr>
          <p:cNvPr id="481" name="Google Shape;481;g409dde0b7da_0_435"/>
          <p:cNvGrpSpPr/>
          <p:nvPr/>
        </p:nvGrpSpPr>
        <p:grpSpPr>
          <a:xfrm>
            <a:off x="1466850" y="5372100"/>
            <a:ext cx="4425300" cy="1649850"/>
            <a:chOff x="1466850" y="5372100"/>
            <a:chExt cx="4425300" cy="1649850"/>
          </a:xfrm>
        </p:grpSpPr>
        <p:sp>
          <p:nvSpPr>
            <p:cNvPr id="482" name="Google Shape;482;g409dde0b7da_0_435"/>
            <p:cNvSpPr/>
            <p:nvPr/>
          </p:nvSpPr>
          <p:spPr>
            <a:xfrm>
              <a:off x="1466850" y="5372100"/>
              <a:ext cx="44253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The Caves</a:t>
              </a:r>
              <a:endParaRPr b="0" i="0" sz="3600" u="none" cap="none" strike="noStrike">
                <a:solidFill>
                  <a:schemeClr val="dk1"/>
                </a:solidFill>
                <a:latin typeface="Calibri"/>
                <a:ea typeface="Calibri"/>
                <a:cs typeface="Calibri"/>
                <a:sym typeface="Calibri"/>
              </a:endParaRPr>
            </a:p>
          </p:txBody>
        </p:sp>
        <p:sp>
          <p:nvSpPr>
            <p:cNvPr id="483" name="Google Shape;483;g409dde0b7da_0_435"/>
            <p:cNvSpPr/>
            <p:nvPr/>
          </p:nvSpPr>
          <p:spPr>
            <a:xfrm>
              <a:off x="1466850" y="6000750"/>
              <a:ext cx="4394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network of underground caves filled with crystals.</a:t>
              </a:r>
              <a:endParaRPr b="0" i="0" sz="2400" u="none" cap="none" strike="noStrike">
                <a:solidFill>
                  <a:schemeClr val="dk1"/>
                </a:solidFill>
                <a:latin typeface="Calibri"/>
                <a:ea typeface="Calibri"/>
                <a:cs typeface="Calibri"/>
                <a:sym typeface="Calibri"/>
              </a:endParaRPr>
            </a:p>
          </p:txBody>
        </p:sp>
      </p:grpSp>
      <p:grpSp>
        <p:nvGrpSpPr>
          <p:cNvPr id="484" name="Google Shape;484;g409dde0b7da_0_435"/>
          <p:cNvGrpSpPr/>
          <p:nvPr/>
        </p:nvGrpSpPr>
        <p:grpSpPr>
          <a:xfrm>
            <a:off x="1466850" y="7391400"/>
            <a:ext cx="4425300" cy="1649850"/>
            <a:chOff x="1466850" y="7391400"/>
            <a:chExt cx="4425300" cy="1649850"/>
          </a:xfrm>
        </p:grpSpPr>
        <p:sp>
          <p:nvSpPr>
            <p:cNvPr id="485" name="Google Shape;485;g409dde0b7da_0_435"/>
            <p:cNvSpPr/>
            <p:nvPr/>
          </p:nvSpPr>
          <p:spPr>
            <a:xfrm>
              <a:off x="1466850" y="7391400"/>
              <a:ext cx="44253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The Lair</a:t>
              </a:r>
              <a:endParaRPr b="0" i="0" sz="3600" u="none" cap="none" strike="noStrike">
                <a:solidFill>
                  <a:schemeClr val="dk1"/>
                </a:solidFill>
                <a:latin typeface="Calibri"/>
                <a:ea typeface="Calibri"/>
                <a:cs typeface="Calibri"/>
                <a:sym typeface="Calibri"/>
              </a:endParaRPr>
            </a:p>
          </p:txBody>
        </p:sp>
        <p:sp>
          <p:nvSpPr>
            <p:cNvPr id="486" name="Google Shape;486;g409dde0b7da_0_435"/>
            <p:cNvSpPr/>
            <p:nvPr/>
          </p:nvSpPr>
          <p:spPr>
            <a:xfrm>
              <a:off x="1466850" y="8020050"/>
              <a:ext cx="43947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dangerous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91" name="Shape 491"/>
        <p:cNvGrpSpPr/>
        <p:nvPr/>
      </p:nvGrpSpPr>
      <p:grpSpPr>
        <a:xfrm>
          <a:off x="0" y="0"/>
          <a:ext cx="0" cy="0"/>
          <a:chOff x="0" y="0"/>
          <a:chExt cx="0" cy="0"/>
        </a:xfrm>
      </p:grpSpPr>
      <p:pic>
        <p:nvPicPr>
          <p:cNvPr descr="preencoded.png" id="492" name="Google Shape;492;g409dde0b7da_0_456"/>
          <p:cNvPicPr preferRelativeResize="0"/>
          <p:nvPr/>
        </p:nvPicPr>
        <p:blipFill rotWithShape="1">
          <a:blip r:embed="rId3">
            <a:alphaModFix/>
          </a:blip>
          <a:srcRect b="0" l="0" r="0" t="0"/>
          <a:stretch/>
        </p:blipFill>
        <p:spPr>
          <a:xfrm rot="816982">
            <a:off x="-161680" y="4278429"/>
            <a:ext cx="5860889" cy="5800854"/>
          </a:xfrm>
          <a:prstGeom prst="rect">
            <a:avLst/>
          </a:prstGeom>
          <a:noFill/>
          <a:ln>
            <a:noFill/>
          </a:ln>
        </p:spPr>
      </p:pic>
      <p:pic>
        <p:nvPicPr>
          <p:cNvPr descr="preencoded.png" id="493" name="Google Shape;493;g409dde0b7da_0_456"/>
          <p:cNvPicPr preferRelativeResize="0"/>
          <p:nvPr/>
        </p:nvPicPr>
        <p:blipFill rotWithShape="1">
          <a:blip r:embed="rId4">
            <a:alphaModFix/>
          </a:blip>
          <a:srcRect b="0" l="0" r="0" t="0"/>
          <a:stretch/>
        </p:blipFill>
        <p:spPr>
          <a:xfrm rot="10800000">
            <a:off x="10848975" y="1009650"/>
            <a:ext cx="7096125" cy="8267700"/>
          </a:xfrm>
          <a:prstGeom prst="rect">
            <a:avLst/>
          </a:prstGeom>
          <a:noFill/>
          <a:ln>
            <a:noFill/>
          </a:ln>
        </p:spPr>
      </p:pic>
      <p:grpSp>
        <p:nvGrpSpPr>
          <p:cNvPr id="494" name="Google Shape;494;g409dde0b7da_0_456"/>
          <p:cNvGrpSpPr/>
          <p:nvPr/>
        </p:nvGrpSpPr>
        <p:grpSpPr>
          <a:xfrm>
            <a:off x="17640300" y="7994925"/>
            <a:ext cx="596549" cy="2063476"/>
            <a:chOff x="17640300" y="7994925"/>
            <a:chExt cx="596549" cy="2063476"/>
          </a:xfrm>
        </p:grpSpPr>
        <p:pic>
          <p:nvPicPr>
            <p:cNvPr descr="preencoded.png" id="495" name="Google Shape;495;g409dde0b7da_0_45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496" name="Google Shape;496;g409dde0b7da_0_45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cxnSp>
        <p:nvCxnSpPr>
          <p:cNvPr id="497" name="Google Shape;497;g409dde0b7da_0_456"/>
          <p:cNvCxnSpPr/>
          <p:nvPr/>
        </p:nvCxnSpPr>
        <p:spPr>
          <a:xfrm>
            <a:off x="-1" y="5157788"/>
            <a:ext cx="18288000" cy="0"/>
          </a:xfrm>
          <a:prstGeom prst="straightConnector1">
            <a:avLst/>
          </a:prstGeom>
          <a:noFill/>
          <a:ln cap="flat" cmpd="sng" w="9525">
            <a:solidFill>
              <a:srgbClr val="FFFFFF"/>
            </a:solidFill>
            <a:prstDash val="solid"/>
            <a:round/>
            <a:headEnd len="sm" w="sm" type="none"/>
            <a:tailEnd len="sm" w="sm" type="none"/>
          </a:ln>
        </p:spPr>
      </p:cxnSp>
      <p:grpSp>
        <p:nvGrpSpPr>
          <p:cNvPr id="498" name="Google Shape;498;g409dde0b7da_0_456"/>
          <p:cNvGrpSpPr/>
          <p:nvPr/>
        </p:nvGrpSpPr>
        <p:grpSpPr>
          <a:xfrm>
            <a:off x="3905325" y="5086350"/>
            <a:ext cx="142800" cy="5200558"/>
            <a:chOff x="3905325" y="5086350"/>
            <a:chExt cx="142800" cy="5200558"/>
          </a:xfrm>
        </p:grpSpPr>
        <p:sp>
          <p:nvSpPr>
            <p:cNvPr id="499" name="Google Shape;499;g409dde0b7da_0_456"/>
            <p:cNvSpPr/>
            <p:nvPr/>
          </p:nvSpPr>
          <p:spPr>
            <a:xfrm rot="5400000">
              <a:off x="3905325" y="5086350"/>
              <a:ext cx="142800" cy="142800"/>
            </a:xfrm>
            <a:prstGeom prst="ellipse">
              <a:avLst/>
            </a:prstGeom>
            <a:solidFill>
              <a:srgbClr val="FFFD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0" name="Google Shape;500;g409dde0b7da_0_456"/>
            <p:cNvCxnSpPr/>
            <p:nvPr/>
          </p:nvCxnSpPr>
          <p:spPr>
            <a:xfrm rot="5400000">
              <a:off x="1457363" y="7758058"/>
              <a:ext cx="5057700" cy="0"/>
            </a:xfrm>
            <a:prstGeom prst="straightConnector1">
              <a:avLst/>
            </a:prstGeom>
            <a:noFill/>
            <a:ln cap="flat" cmpd="sng" w="19050">
              <a:solidFill>
                <a:srgbClr val="FFFDFD"/>
              </a:solidFill>
              <a:prstDash val="solid"/>
              <a:round/>
              <a:headEnd len="sm" w="sm" type="none"/>
              <a:tailEnd len="sm" w="sm" type="none"/>
            </a:ln>
          </p:spPr>
        </p:cxnSp>
      </p:grpSp>
      <p:grpSp>
        <p:nvGrpSpPr>
          <p:cNvPr id="501" name="Google Shape;501;g409dde0b7da_0_456"/>
          <p:cNvGrpSpPr/>
          <p:nvPr/>
        </p:nvGrpSpPr>
        <p:grpSpPr>
          <a:xfrm>
            <a:off x="7038975" y="3371903"/>
            <a:ext cx="142800" cy="1857322"/>
            <a:chOff x="7038975" y="3371903"/>
            <a:chExt cx="142800" cy="1857322"/>
          </a:xfrm>
        </p:grpSpPr>
        <p:sp>
          <p:nvSpPr>
            <p:cNvPr id="502" name="Google Shape;502;g409dde0b7da_0_456"/>
            <p:cNvSpPr/>
            <p:nvPr/>
          </p:nvSpPr>
          <p:spPr>
            <a:xfrm rot="-5400000">
              <a:off x="7038975" y="5086425"/>
              <a:ext cx="142800" cy="142800"/>
            </a:xfrm>
            <a:prstGeom prst="ellipse">
              <a:avLst/>
            </a:prstGeom>
            <a:solidFill>
              <a:srgbClr val="FFFD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3" name="Google Shape;503;g409dde0b7da_0_456"/>
            <p:cNvCxnSpPr/>
            <p:nvPr/>
          </p:nvCxnSpPr>
          <p:spPr>
            <a:xfrm rot="-5400000">
              <a:off x="6262688" y="4229153"/>
              <a:ext cx="1714500" cy="0"/>
            </a:xfrm>
            <a:prstGeom prst="straightConnector1">
              <a:avLst/>
            </a:prstGeom>
            <a:noFill/>
            <a:ln cap="flat" cmpd="sng" w="19050">
              <a:solidFill>
                <a:srgbClr val="FFFDFD"/>
              </a:solidFill>
              <a:prstDash val="solid"/>
              <a:round/>
              <a:headEnd len="sm" w="sm" type="none"/>
              <a:tailEnd len="sm" w="sm" type="none"/>
            </a:ln>
          </p:spPr>
        </p:cxnSp>
      </p:grpSp>
      <p:grpSp>
        <p:nvGrpSpPr>
          <p:cNvPr id="504" name="Google Shape;504;g409dde0b7da_0_456"/>
          <p:cNvGrpSpPr/>
          <p:nvPr/>
        </p:nvGrpSpPr>
        <p:grpSpPr>
          <a:xfrm>
            <a:off x="10172775" y="5086350"/>
            <a:ext cx="142800" cy="1390803"/>
            <a:chOff x="10172775" y="5086350"/>
            <a:chExt cx="142800" cy="1390803"/>
          </a:xfrm>
        </p:grpSpPr>
        <p:sp>
          <p:nvSpPr>
            <p:cNvPr id="505" name="Google Shape;505;g409dde0b7da_0_456"/>
            <p:cNvSpPr/>
            <p:nvPr/>
          </p:nvSpPr>
          <p:spPr>
            <a:xfrm rot="5400000">
              <a:off x="10172775" y="5086350"/>
              <a:ext cx="142800" cy="142800"/>
            </a:xfrm>
            <a:prstGeom prst="ellipse">
              <a:avLst/>
            </a:prstGeom>
            <a:solidFill>
              <a:srgbClr val="FFFD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6" name="Google Shape;506;g409dde0b7da_0_456"/>
            <p:cNvCxnSpPr/>
            <p:nvPr/>
          </p:nvCxnSpPr>
          <p:spPr>
            <a:xfrm rot="5400000">
              <a:off x="9629662" y="5853153"/>
              <a:ext cx="1248000" cy="0"/>
            </a:xfrm>
            <a:prstGeom prst="straightConnector1">
              <a:avLst/>
            </a:prstGeom>
            <a:noFill/>
            <a:ln cap="flat" cmpd="sng" w="19050">
              <a:solidFill>
                <a:srgbClr val="FFFDFD"/>
              </a:solidFill>
              <a:prstDash val="solid"/>
              <a:round/>
              <a:headEnd len="sm" w="sm" type="none"/>
              <a:tailEnd len="sm" w="sm" type="none"/>
            </a:ln>
          </p:spPr>
        </p:cxnSp>
      </p:grpSp>
      <p:grpSp>
        <p:nvGrpSpPr>
          <p:cNvPr id="507" name="Google Shape;507;g409dde0b7da_0_456"/>
          <p:cNvGrpSpPr/>
          <p:nvPr/>
        </p:nvGrpSpPr>
        <p:grpSpPr>
          <a:xfrm>
            <a:off x="13306425" y="1381074"/>
            <a:ext cx="142800" cy="3848151"/>
            <a:chOff x="13306425" y="1381074"/>
            <a:chExt cx="142800" cy="3848151"/>
          </a:xfrm>
        </p:grpSpPr>
        <p:sp>
          <p:nvSpPr>
            <p:cNvPr id="508" name="Google Shape;508;g409dde0b7da_0_456"/>
            <p:cNvSpPr/>
            <p:nvPr/>
          </p:nvSpPr>
          <p:spPr>
            <a:xfrm rot="-5400000">
              <a:off x="13306425" y="5086425"/>
              <a:ext cx="142800" cy="142800"/>
            </a:xfrm>
            <a:prstGeom prst="ellipse">
              <a:avLst/>
            </a:prstGeom>
            <a:solidFill>
              <a:srgbClr val="FFFD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9" name="Google Shape;509;g409dde0b7da_0_456"/>
            <p:cNvCxnSpPr/>
            <p:nvPr/>
          </p:nvCxnSpPr>
          <p:spPr>
            <a:xfrm rot="-5400000">
              <a:off x="11534737" y="3233724"/>
              <a:ext cx="3705300" cy="0"/>
            </a:xfrm>
            <a:prstGeom prst="straightConnector1">
              <a:avLst/>
            </a:prstGeom>
            <a:noFill/>
            <a:ln cap="flat" cmpd="sng" w="19050">
              <a:solidFill>
                <a:srgbClr val="FFFDFD"/>
              </a:solidFill>
              <a:prstDash val="solid"/>
              <a:round/>
              <a:headEnd len="sm" w="sm" type="none"/>
              <a:tailEnd len="sm" w="sm" type="none"/>
            </a:ln>
          </p:spPr>
        </p:cxnSp>
      </p:grpSp>
      <p:grpSp>
        <p:nvGrpSpPr>
          <p:cNvPr id="510" name="Google Shape;510;g409dde0b7da_0_456"/>
          <p:cNvGrpSpPr/>
          <p:nvPr/>
        </p:nvGrpSpPr>
        <p:grpSpPr>
          <a:xfrm>
            <a:off x="1028700" y="685800"/>
            <a:ext cx="4823400" cy="4202550"/>
            <a:chOff x="1028700" y="685800"/>
            <a:chExt cx="4823400" cy="4202550"/>
          </a:xfrm>
        </p:grpSpPr>
        <p:pic>
          <p:nvPicPr>
            <p:cNvPr descr="preencoded.png" id="511" name="Google Shape;511;g409dde0b7da_0_456"/>
            <p:cNvPicPr preferRelativeResize="0"/>
            <p:nvPr/>
          </p:nvPicPr>
          <p:blipFill rotWithShape="1">
            <a:blip r:embed="rId6">
              <a:alphaModFix/>
            </a:blip>
            <a:srcRect b="0" l="0" r="0" t="0"/>
            <a:stretch/>
          </p:blipFill>
          <p:spPr>
            <a:xfrm>
              <a:off x="1028700" y="685800"/>
              <a:ext cx="4762500" cy="2314575"/>
            </a:xfrm>
            <a:prstGeom prst="rect">
              <a:avLst/>
            </a:prstGeom>
            <a:noFill/>
            <a:ln>
              <a:noFill/>
            </a:ln>
          </p:spPr>
        </p:pic>
        <p:sp>
          <p:nvSpPr>
            <p:cNvPr id="512" name="Google Shape;512;g409dde0b7da_0_456"/>
            <p:cNvSpPr/>
            <p:nvPr/>
          </p:nvSpPr>
          <p:spPr>
            <a:xfrm>
              <a:off x="1028700" y="3228975"/>
              <a:ext cx="11487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Eclipse</a:t>
              </a:r>
              <a:endParaRPr b="0" i="0" sz="2700" u="none" cap="none" strike="noStrike">
                <a:solidFill>
                  <a:schemeClr val="dk1"/>
                </a:solidFill>
                <a:latin typeface="Calibri"/>
                <a:ea typeface="Calibri"/>
                <a:cs typeface="Calibri"/>
                <a:sym typeface="Calibri"/>
              </a:endParaRPr>
            </a:p>
          </p:txBody>
        </p:sp>
        <p:sp>
          <p:nvSpPr>
            <p:cNvPr id="513" name="Google Shape;513;g409dde0b7da_0_456"/>
            <p:cNvSpPr/>
            <p:nvPr/>
          </p:nvSpPr>
          <p:spPr>
            <a:xfrm>
              <a:off x="1028700" y="3867150"/>
              <a:ext cx="482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Rare event causes unpredictable magic.</a:t>
              </a:r>
              <a:endParaRPr b="0" i="0" sz="2400" u="none" cap="none" strike="noStrike">
                <a:solidFill>
                  <a:schemeClr val="dk1"/>
                </a:solidFill>
                <a:latin typeface="Calibri"/>
                <a:ea typeface="Calibri"/>
                <a:cs typeface="Calibri"/>
                <a:sym typeface="Calibri"/>
              </a:endParaRPr>
            </a:p>
          </p:txBody>
        </p:sp>
      </p:grpSp>
      <p:grpSp>
        <p:nvGrpSpPr>
          <p:cNvPr id="514" name="Google Shape;514;g409dde0b7da_0_456"/>
          <p:cNvGrpSpPr/>
          <p:nvPr/>
        </p:nvGrpSpPr>
        <p:grpSpPr>
          <a:xfrm>
            <a:off x="4162425" y="5543550"/>
            <a:ext cx="3156600" cy="4324350"/>
            <a:chOff x="4162425" y="5543550"/>
            <a:chExt cx="3156600" cy="4324350"/>
          </a:xfrm>
        </p:grpSpPr>
        <p:sp>
          <p:nvSpPr>
            <p:cNvPr id="515" name="Google Shape;515;g409dde0b7da_0_456"/>
            <p:cNvSpPr/>
            <p:nvPr/>
          </p:nvSpPr>
          <p:spPr>
            <a:xfrm>
              <a:off x="4162425" y="5543550"/>
              <a:ext cx="1320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Invasion</a:t>
              </a:r>
              <a:endParaRPr b="0" i="0" sz="2700" u="none" cap="none" strike="noStrike">
                <a:solidFill>
                  <a:schemeClr val="dk1"/>
                </a:solidFill>
                <a:latin typeface="Calibri"/>
                <a:ea typeface="Calibri"/>
                <a:cs typeface="Calibri"/>
                <a:sym typeface="Calibri"/>
              </a:endParaRPr>
            </a:p>
          </p:txBody>
        </p:sp>
        <p:sp>
          <p:nvSpPr>
            <p:cNvPr id="516" name="Google Shape;516;g409dde0b7da_0_456"/>
            <p:cNvSpPr/>
            <p:nvPr/>
          </p:nvSpPr>
          <p:spPr>
            <a:xfrm>
              <a:off x="4162425" y="6181725"/>
              <a:ext cx="31566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Kingdom attacked by monsters.</a:t>
              </a:r>
              <a:endParaRPr b="0" i="0" sz="2400" u="none" cap="none" strike="noStrike">
                <a:solidFill>
                  <a:schemeClr val="dk1"/>
                </a:solidFill>
                <a:latin typeface="Calibri"/>
                <a:ea typeface="Calibri"/>
                <a:cs typeface="Calibri"/>
                <a:sym typeface="Calibri"/>
              </a:endParaRPr>
            </a:p>
          </p:txBody>
        </p:sp>
        <p:pic>
          <p:nvPicPr>
            <p:cNvPr descr="preencoded.png" id="517" name="Google Shape;517;g409dde0b7da_0_456"/>
            <p:cNvPicPr preferRelativeResize="0"/>
            <p:nvPr/>
          </p:nvPicPr>
          <p:blipFill rotWithShape="1">
            <a:blip r:embed="rId7">
              <a:alphaModFix/>
            </a:blip>
            <a:srcRect b="0" l="0" r="0" t="0"/>
            <a:stretch/>
          </p:blipFill>
          <p:spPr>
            <a:xfrm>
              <a:off x="4162425" y="7324725"/>
              <a:ext cx="3095625" cy="2543175"/>
            </a:xfrm>
            <a:prstGeom prst="rect">
              <a:avLst/>
            </a:prstGeom>
            <a:noFill/>
            <a:ln>
              <a:noFill/>
            </a:ln>
          </p:spPr>
        </p:pic>
      </p:grpSp>
      <p:sp>
        <p:nvSpPr>
          <p:cNvPr id="518" name="Google Shape;518;g409dde0b7da_0_456"/>
          <p:cNvSpPr/>
          <p:nvPr/>
        </p:nvSpPr>
        <p:spPr>
          <a:xfrm>
            <a:off x="10429875" y="5543550"/>
            <a:ext cx="13203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Betrayal</a:t>
            </a:r>
            <a:endParaRPr b="0" i="0" sz="2700" u="none" cap="none" strike="noStrike">
              <a:solidFill>
                <a:schemeClr val="dk1"/>
              </a:solidFill>
              <a:latin typeface="Calibri"/>
              <a:ea typeface="Calibri"/>
              <a:cs typeface="Calibri"/>
              <a:sym typeface="Calibri"/>
            </a:endParaRPr>
          </a:p>
        </p:txBody>
      </p:sp>
      <p:sp>
        <p:nvSpPr>
          <p:cNvPr id="519" name="Google Shape;519;g409dde0b7da_0_456"/>
          <p:cNvSpPr/>
          <p:nvPr/>
        </p:nvSpPr>
        <p:spPr>
          <a:xfrm>
            <a:off x="10429875" y="6181725"/>
            <a:ext cx="7557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Queen's advisor revealed as spy.</a:t>
            </a:r>
            <a:endParaRPr b="0" i="0" sz="2400" u="none" cap="none" strike="noStrike">
              <a:solidFill>
                <a:schemeClr val="dk1"/>
              </a:solidFill>
              <a:latin typeface="Calibri"/>
              <a:ea typeface="Calibri"/>
              <a:cs typeface="Calibri"/>
              <a:sym typeface="Calibri"/>
            </a:endParaRPr>
          </a:p>
        </p:txBody>
      </p:sp>
      <p:sp>
        <p:nvSpPr>
          <p:cNvPr id="520" name="Google Shape;520;g409dde0b7da_0_456"/>
          <p:cNvSpPr/>
          <p:nvPr/>
        </p:nvSpPr>
        <p:spPr>
          <a:xfrm>
            <a:off x="7296150" y="3305175"/>
            <a:ext cx="9582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Quest</a:t>
            </a:r>
            <a:endParaRPr b="0" i="0" sz="2700" u="none" cap="none" strike="noStrike">
              <a:solidFill>
                <a:schemeClr val="dk1"/>
              </a:solidFill>
              <a:latin typeface="Calibri"/>
              <a:ea typeface="Calibri"/>
              <a:cs typeface="Calibri"/>
              <a:sym typeface="Calibri"/>
            </a:endParaRPr>
          </a:p>
        </p:txBody>
      </p:sp>
      <p:sp>
        <p:nvSpPr>
          <p:cNvPr id="521" name="Google Shape;521;g409dde0b7da_0_456"/>
          <p:cNvSpPr/>
          <p:nvPr/>
        </p:nvSpPr>
        <p:spPr>
          <a:xfrm>
            <a:off x="7296150" y="3943350"/>
            <a:ext cx="48234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Adventurers seek immortal artifact.</a:t>
            </a:r>
            <a:endParaRPr b="0" i="0" sz="2400" u="none" cap="none" strike="noStrike">
              <a:solidFill>
                <a:schemeClr val="dk1"/>
              </a:solidFill>
              <a:latin typeface="Calibri"/>
              <a:ea typeface="Calibri"/>
              <a:cs typeface="Calibri"/>
              <a:sym typeface="Calibri"/>
            </a:endParaRPr>
          </a:p>
        </p:txBody>
      </p:sp>
      <p:grpSp>
        <p:nvGrpSpPr>
          <p:cNvPr id="522" name="Google Shape;522;g409dde0b7da_0_456"/>
          <p:cNvGrpSpPr/>
          <p:nvPr/>
        </p:nvGrpSpPr>
        <p:grpSpPr>
          <a:xfrm>
            <a:off x="13563600" y="1381125"/>
            <a:ext cx="3690000" cy="3507225"/>
            <a:chOff x="13563600" y="1381125"/>
            <a:chExt cx="3690000" cy="3507225"/>
          </a:xfrm>
        </p:grpSpPr>
        <p:pic>
          <p:nvPicPr>
            <p:cNvPr descr="preencoded.png" id="523" name="Google Shape;523;g409dde0b7da_0_456"/>
            <p:cNvPicPr preferRelativeResize="0"/>
            <p:nvPr/>
          </p:nvPicPr>
          <p:blipFill rotWithShape="1">
            <a:blip r:embed="rId8">
              <a:alphaModFix/>
            </a:blip>
            <a:srcRect b="0" l="0" r="0" t="0"/>
            <a:stretch/>
          </p:blipFill>
          <p:spPr>
            <a:xfrm>
              <a:off x="13563600" y="1381125"/>
              <a:ext cx="3629025" cy="1619250"/>
            </a:xfrm>
            <a:prstGeom prst="rect">
              <a:avLst/>
            </a:prstGeom>
            <a:noFill/>
            <a:ln>
              <a:noFill/>
            </a:ln>
          </p:spPr>
        </p:pic>
        <p:sp>
          <p:nvSpPr>
            <p:cNvPr id="524" name="Google Shape;524;g409dde0b7da_0_456"/>
            <p:cNvSpPr/>
            <p:nvPr/>
          </p:nvSpPr>
          <p:spPr>
            <a:xfrm>
              <a:off x="13563600" y="3228975"/>
              <a:ext cx="10536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Obtain</a:t>
              </a:r>
              <a:endParaRPr b="0" i="0" sz="2700" u="none" cap="none" strike="noStrike">
                <a:solidFill>
                  <a:schemeClr val="dk1"/>
                </a:solidFill>
                <a:latin typeface="Calibri"/>
                <a:ea typeface="Calibri"/>
                <a:cs typeface="Calibri"/>
                <a:sym typeface="Calibri"/>
              </a:endParaRPr>
            </a:p>
          </p:txBody>
        </p:sp>
        <p:sp>
          <p:nvSpPr>
            <p:cNvPr id="525" name="Google Shape;525;g409dde0b7da_0_456"/>
            <p:cNvSpPr/>
            <p:nvPr/>
          </p:nvSpPr>
          <p:spPr>
            <a:xfrm>
              <a:off x="13563600" y="3867150"/>
              <a:ext cx="3690000" cy="102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Humans acquire Crystal </a:t>
              </a:r>
              <a:endParaRPr b="0" i="0" sz="2400" u="none" cap="none" strike="noStrike">
                <a:solidFill>
                  <a:schemeClr val="dk1"/>
                </a:solidFill>
                <a:latin typeface="Calibri"/>
                <a:ea typeface="Calibri"/>
                <a:cs typeface="Calibri"/>
                <a:sym typeface="Calibri"/>
              </a:endParaRPr>
            </a:p>
          </p:txBody>
        </p:sp>
      </p:grpSp>
      <p:grpSp>
        <p:nvGrpSpPr>
          <p:cNvPr id="526" name="Google Shape;526;g409dde0b7da_0_456"/>
          <p:cNvGrpSpPr/>
          <p:nvPr/>
        </p:nvGrpSpPr>
        <p:grpSpPr>
          <a:xfrm>
            <a:off x="771525" y="685671"/>
            <a:ext cx="142800" cy="4543555"/>
            <a:chOff x="771525" y="685671"/>
            <a:chExt cx="142800" cy="4543555"/>
          </a:xfrm>
        </p:grpSpPr>
        <p:sp>
          <p:nvSpPr>
            <p:cNvPr id="527" name="Google Shape;527;g409dde0b7da_0_456"/>
            <p:cNvSpPr/>
            <p:nvPr/>
          </p:nvSpPr>
          <p:spPr>
            <a:xfrm rot="-5400000">
              <a:off x="771525" y="5086425"/>
              <a:ext cx="142800" cy="142800"/>
            </a:xfrm>
            <a:prstGeom prst="ellipse">
              <a:avLst/>
            </a:prstGeom>
            <a:solidFill>
              <a:srgbClr val="FFFDF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28" name="Google Shape;528;g409dde0b7da_0_456"/>
            <p:cNvCxnSpPr/>
            <p:nvPr/>
          </p:nvCxnSpPr>
          <p:spPr>
            <a:xfrm rot="-5400000">
              <a:off x="-1347862" y="2886021"/>
              <a:ext cx="4400700" cy="0"/>
            </a:xfrm>
            <a:prstGeom prst="straightConnector1">
              <a:avLst/>
            </a:prstGeom>
            <a:noFill/>
            <a:ln cap="flat" cmpd="sng" w="19050">
              <a:solidFill>
                <a:srgbClr val="FFFDFD"/>
              </a:solidFill>
              <a:prstDash val="solid"/>
              <a:round/>
              <a:headEnd len="sm" w="sm" type="none"/>
              <a:tailEnd len="sm" w="sm" type="none"/>
            </a:ln>
          </p:spPr>
        </p:cxnSp>
      </p:grpSp>
      <p:sp>
        <p:nvSpPr>
          <p:cNvPr id="529" name="Google Shape;529;g409dde0b7da_0_456"/>
          <p:cNvSpPr/>
          <p:nvPr/>
        </p:nvSpPr>
        <p:spPr>
          <a:xfrm>
            <a:off x="7839075" y="8791575"/>
            <a:ext cx="9105900" cy="1181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The Timeline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534" name="Shape 534"/>
        <p:cNvGrpSpPr/>
        <p:nvPr/>
      </p:nvGrpSpPr>
      <p:grpSpPr>
        <a:xfrm>
          <a:off x="0" y="0"/>
          <a:ext cx="0" cy="0"/>
          <a:chOff x="0" y="0"/>
          <a:chExt cx="0" cy="0"/>
        </a:xfrm>
      </p:grpSpPr>
      <p:pic>
        <p:nvPicPr>
          <p:cNvPr descr="preencoded.png" id="535" name="Google Shape;535;g409dde0b7da_0_498"/>
          <p:cNvPicPr preferRelativeResize="0"/>
          <p:nvPr/>
        </p:nvPicPr>
        <p:blipFill rotWithShape="1">
          <a:blip r:embed="rId3">
            <a:alphaModFix/>
          </a:blip>
          <a:srcRect b="0" l="0" r="0" t="0"/>
          <a:stretch/>
        </p:blipFill>
        <p:spPr>
          <a:xfrm>
            <a:off x="-2828925" y="2362200"/>
            <a:ext cx="7419975" cy="10506075"/>
          </a:xfrm>
          <a:prstGeom prst="rect">
            <a:avLst/>
          </a:prstGeom>
          <a:noFill/>
          <a:ln>
            <a:noFill/>
          </a:ln>
        </p:spPr>
      </p:pic>
      <p:pic>
        <p:nvPicPr>
          <p:cNvPr descr="preencoded.png" id="536" name="Google Shape;536;g409dde0b7da_0_498"/>
          <p:cNvPicPr preferRelativeResize="0"/>
          <p:nvPr/>
        </p:nvPicPr>
        <p:blipFill rotWithShape="1">
          <a:blip r:embed="rId4">
            <a:alphaModFix/>
          </a:blip>
          <a:srcRect b="0" l="0" r="0" t="0"/>
          <a:stretch/>
        </p:blipFill>
        <p:spPr>
          <a:xfrm rot="1159389">
            <a:off x="11664708" y="241820"/>
            <a:ext cx="7488739" cy="6320497"/>
          </a:xfrm>
          <a:prstGeom prst="rect">
            <a:avLst/>
          </a:prstGeom>
          <a:noFill/>
          <a:ln>
            <a:noFill/>
          </a:ln>
        </p:spPr>
      </p:pic>
      <p:grpSp>
        <p:nvGrpSpPr>
          <p:cNvPr id="537" name="Google Shape;537;g409dde0b7da_0_498"/>
          <p:cNvGrpSpPr/>
          <p:nvPr/>
        </p:nvGrpSpPr>
        <p:grpSpPr>
          <a:xfrm>
            <a:off x="17640300" y="7994925"/>
            <a:ext cx="596549" cy="2063476"/>
            <a:chOff x="17640300" y="7994925"/>
            <a:chExt cx="596549" cy="2063476"/>
          </a:xfrm>
        </p:grpSpPr>
        <p:pic>
          <p:nvPicPr>
            <p:cNvPr descr="preencoded.png" id="538" name="Google Shape;538;g409dde0b7da_0_498"/>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539" name="Google Shape;539;g409dde0b7da_0_49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40" name="Google Shape;540;g409dde0b7da_0_498"/>
          <p:cNvSpPr/>
          <p:nvPr/>
        </p:nvSpPr>
        <p:spPr>
          <a:xfrm>
            <a:off x="5962650" y="1466850"/>
            <a:ext cx="42864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Our Team</a:t>
            </a:r>
            <a:endParaRPr b="0" i="0" sz="6000" u="none" cap="none" strike="noStrike">
              <a:solidFill>
                <a:schemeClr val="dk1"/>
              </a:solidFill>
              <a:latin typeface="Calibri"/>
              <a:ea typeface="Calibri"/>
              <a:cs typeface="Calibri"/>
              <a:sym typeface="Calibri"/>
            </a:endParaRPr>
          </a:p>
        </p:txBody>
      </p:sp>
      <p:grpSp>
        <p:nvGrpSpPr>
          <p:cNvPr id="541" name="Google Shape;541;g409dde0b7da_0_498"/>
          <p:cNvGrpSpPr/>
          <p:nvPr/>
        </p:nvGrpSpPr>
        <p:grpSpPr>
          <a:xfrm>
            <a:off x="2038350" y="2843213"/>
            <a:ext cx="4726275" cy="2276475"/>
            <a:chOff x="2038350" y="2843213"/>
            <a:chExt cx="4726275" cy="2276475"/>
          </a:xfrm>
        </p:grpSpPr>
        <p:pic>
          <p:nvPicPr>
            <p:cNvPr descr="preencoded.png" id="542" name="Google Shape;542;g409dde0b7da_0_498"/>
            <p:cNvPicPr preferRelativeResize="0"/>
            <p:nvPr/>
          </p:nvPicPr>
          <p:blipFill rotWithShape="1">
            <a:blip r:embed="rId6">
              <a:alphaModFix/>
            </a:blip>
            <a:srcRect b="0" l="0" r="0" t="0"/>
            <a:stretch/>
          </p:blipFill>
          <p:spPr>
            <a:xfrm>
              <a:off x="2038350" y="2843213"/>
              <a:ext cx="2276475" cy="2276475"/>
            </a:xfrm>
            <a:prstGeom prst="rect">
              <a:avLst/>
            </a:prstGeom>
            <a:noFill/>
            <a:ln>
              <a:noFill/>
            </a:ln>
          </p:spPr>
        </p:pic>
        <p:grpSp>
          <p:nvGrpSpPr>
            <p:cNvPr id="543" name="Google Shape;543;g409dde0b7da_0_498"/>
            <p:cNvGrpSpPr/>
            <p:nvPr/>
          </p:nvGrpSpPr>
          <p:grpSpPr>
            <a:xfrm>
              <a:off x="4543425" y="3419475"/>
              <a:ext cx="2221200" cy="1230750"/>
              <a:chOff x="4543425" y="3419475"/>
              <a:chExt cx="2221200" cy="1230750"/>
            </a:xfrm>
          </p:grpSpPr>
          <p:sp>
            <p:nvSpPr>
              <p:cNvPr id="544" name="Google Shape;544;g409dde0b7da_0_498"/>
              <p:cNvSpPr/>
              <p:nvPr/>
            </p:nvSpPr>
            <p:spPr>
              <a:xfrm>
                <a:off x="4543425" y="3419475"/>
                <a:ext cx="1512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Eldruin</a:t>
                </a:r>
                <a:endParaRPr b="0" i="0" sz="3600" u="none" cap="none" strike="noStrike">
                  <a:solidFill>
                    <a:schemeClr val="dk1"/>
                  </a:solidFill>
                  <a:latin typeface="Calibri"/>
                  <a:ea typeface="Calibri"/>
                  <a:cs typeface="Calibri"/>
                  <a:sym typeface="Calibri"/>
                </a:endParaRPr>
              </a:p>
            </p:txBody>
          </p:sp>
          <p:sp>
            <p:nvSpPr>
              <p:cNvPr id="545" name="Google Shape;545;g409dde0b7da_0_498"/>
              <p:cNvSpPr/>
              <p:nvPr/>
            </p:nvSpPr>
            <p:spPr>
              <a:xfrm>
                <a:off x="4543425" y="4086225"/>
                <a:ext cx="2221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546" name="Google Shape;546;g409dde0b7da_0_498"/>
          <p:cNvGrpSpPr/>
          <p:nvPr/>
        </p:nvGrpSpPr>
        <p:grpSpPr>
          <a:xfrm>
            <a:off x="9029700" y="6500813"/>
            <a:ext cx="4726275" cy="2276475"/>
            <a:chOff x="9029700" y="6500813"/>
            <a:chExt cx="4726275" cy="2276475"/>
          </a:xfrm>
        </p:grpSpPr>
        <p:pic>
          <p:nvPicPr>
            <p:cNvPr descr="preencoded.png" id="547" name="Google Shape;547;g409dde0b7da_0_498"/>
            <p:cNvPicPr preferRelativeResize="0"/>
            <p:nvPr/>
          </p:nvPicPr>
          <p:blipFill rotWithShape="1">
            <a:blip r:embed="rId7">
              <a:alphaModFix/>
            </a:blip>
            <a:srcRect b="0" l="0" r="0" t="0"/>
            <a:stretch/>
          </p:blipFill>
          <p:spPr>
            <a:xfrm>
              <a:off x="9029700" y="6500813"/>
              <a:ext cx="2276475" cy="2276475"/>
            </a:xfrm>
            <a:prstGeom prst="rect">
              <a:avLst/>
            </a:prstGeom>
            <a:noFill/>
            <a:ln>
              <a:noFill/>
            </a:ln>
          </p:spPr>
        </p:pic>
        <p:grpSp>
          <p:nvGrpSpPr>
            <p:cNvPr id="548" name="Google Shape;548;g409dde0b7da_0_498"/>
            <p:cNvGrpSpPr/>
            <p:nvPr/>
          </p:nvGrpSpPr>
          <p:grpSpPr>
            <a:xfrm>
              <a:off x="11534775" y="7077075"/>
              <a:ext cx="2221200" cy="1230750"/>
              <a:chOff x="11534775" y="7077075"/>
              <a:chExt cx="2221200" cy="1230750"/>
            </a:xfrm>
          </p:grpSpPr>
          <p:sp>
            <p:nvSpPr>
              <p:cNvPr id="549" name="Google Shape;549;g409dde0b7da_0_498"/>
              <p:cNvSpPr/>
              <p:nvPr/>
            </p:nvSpPr>
            <p:spPr>
              <a:xfrm>
                <a:off x="11534775" y="7077075"/>
                <a:ext cx="1512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Eldruin</a:t>
                </a:r>
                <a:endParaRPr b="0" i="0" sz="3600" u="none" cap="none" strike="noStrike">
                  <a:solidFill>
                    <a:schemeClr val="dk1"/>
                  </a:solidFill>
                  <a:latin typeface="Calibri"/>
                  <a:ea typeface="Calibri"/>
                  <a:cs typeface="Calibri"/>
                  <a:sym typeface="Calibri"/>
                </a:endParaRPr>
              </a:p>
            </p:txBody>
          </p:sp>
          <p:sp>
            <p:nvSpPr>
              <p:cNvPr id="550" name="Google Shape;550;g409dde0b7da_0_498"/>
              <p:cNvSpPr/>
              <p:nvPr/>
            </p:nvSpPr>
            <p:spPr>
              <a:xfrm>
                <a:off x="11534775" y="7743825"/>
                <a:ext cx="22212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Fire Mage</a:t>
                </a:r>
                <a:endParaRPr b="0" i="0" sz="2400" u="none" cap="none" strike="noStrike">
                  <a:solidFill>
                    <a:schemeClr val="dk1"/>
                  </a:solidFill>
                  <a:latin typeface="Calibri"/>
                  <a:ea typeface="Calibri"/>
                  <a:cs typeface="Calibri"/>
                  <a:sym typeface="Calibri"/>
                </a:endParaRPr>
              </a:p>
            </p:txBody>
          </p:sp>
        </p:grpSp>
      </p:grpSp>
      <p:grpSp>
        <p:nvGrpSpPr>
          <p:cNvPr id="551" name="Google Shape;551;g409dde0b7da_0_498"/>
          <p:cNvGrpSpPr/>
          <p:nvPr/>
        </p:nvGrpSpPr>
        <p:grpSpPr>
          <a:xfrm>
            <a:off x="2038350" y="6500813"/>
            <a:ext cx="5084475" cy="2276475"/>
            <a:chOff x="2038350" y="6500813"/>
            <a:chExt cx="5084475" cy="2276475"/>
          </a:xfrm>
        </p:grpSpPr>
        <p:pic>
          <p:nvPicPr>
            <p:cNvPr descr="preencoded.png" id="552" name="Google Shape;552;g409dde0b7da_0_498"/>
            <p:cNvPicPr preferRelativeResize="0"/>
            <p:nvPr/>
          </p:nvPicPr>
          <p:blipFill rotWithShape="1">
            <a:blip r:embed="rId8">
              <a:alphaModFix/>
            </a:blip>
            <a:srcRect b="0" l="0" r="0" t="0"/>
            <a:stretch/>
          </p:blipFill>
          <p:spPr>
            <a:xfrm>
              <a:off x="2038350" y="6500813"/>
              <a:ext cx="2276475" cy="2276475"/>
            </a:xfrm>
            <a:prstGeom prst="rect">
              <a:avLst/>
            </a:prstGeom>
            <a:noFill/>
            <a:ln>
              <a:noFill/>
            </a:ln>
          </p:spPr>
        </p:pic>
        <p:grpSp>
          <p:nvGrpSpPr>
            <p:cNvPr id="553" name="Google Shape;553;g409dde0b7da_0_498"/>
            <p:cNvGrpSpPr/>
            <p:nvPr/>
          </p:nvGrpSpPr>
          <p:grpSpPr>
            <a:xfrm>
              <a:off x="4543425" y="7077075"/>
              <a:ext cx="2579400" cy="1230750"/>
              <a:chOff x="4543425" y="7077075"/>
              <a:chExt cx="2579400" cy="1230750"/>
            </a:xfrm>
          </p:grpSpPr>
          <p:sp>
            <p:nvSpPr>
              <p:cNvPr id="554" name="Google Shape;554;g409dde0b7da_0_498"/>
              <p:cNvSpPr/>
              <p:nvPr/>
            </p:nvSpPr>
            <p:spPr>
              <a:xfrm>
                <a:off x="4543425" y="7077075"/>
                <a:ext cx="25794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Elementalen</a:t>
                </a:r>
                <a:endParaRPr b="0" i="0" sz="3600" u="none" cap="none" strike="noStrike">
                  <a:solidFill>
                    <a:schemeClr val="dk1"/>
                  </a:solidFill>
                  <a:latin typeface="Calibri"/>
                  <a:ea typeface="Calibri"/>
                  <a:cs typeface="Calibri"/>
                  <a:sym typeface="Calibri"/>
                </a:endParaRPr>
              </a:p>
            </p:txBody>
          </p:sp>
          <p:sp>
            <p:nvSpPr>
              <p:cNvPr id="555" name="Google Shape;555;g409dde0b7da_0_498"/>
              <p:cNvSpPr/>
              <p:nvPr/>
            </p:nvSpPr>
            <p:spPr>
              <a:xfrm>
                <a:off x="4543425" y="7743825"/>
                <a:ext cx="21735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Guardian</a:t>
                </a:r>
                <a:endParaRPr b="0" i="0" sz="2400" u="none" cap="none" strike="noStrike">
                  <a:solidFill>
                    <a:schemeClr val="dk1"/>
                  </a:solidFill>
                  <a:latin typeface="Calibri"/>
                  <a:ea typeface="Calibri"/>
                  <a:cs typeface="Calibri"/>
                  <a:sym typeface="Calibri"/>
                </a:endParaRPr>
              </a:p>
            </p:txBody>
          </p:sp>
        </p:grpSp>
      </p:grpSp>
      <p:grpSp>
        <p:nvGrpSpPr>
          <p:cNvPr id="556" name="Google Shape;556;g409dde0b7da_0_498"/>
          <p:cNvGrpSpPr/>
          <p:nvPr/>
        </p:nvGrpSpPr>
        <p:grpSpPr>
          <a:xfrm>
            <a:off x="9029700" y="2843213"/>
            <a:ext cx="5507475" cy="2276475"/>
            <a:chOff x="9029700" y="2843213"/>
            <a:chExt cx="5507475" cy="2276475"/>
          </a:xfrm>
        </p:grpSpPr>
        <p:pic>
          <p:nvPicPr>
            <p:cNvPr descr="preencoded.png" id="557" name="Google Shape;557;g409dde0b7da_0_498"/>
            <p:cNvPicPr preferRelativeResize="0"/>
            <p:nvPr/>
          </p:nvPicPr>
          <p:blipFill rotWithShape="1">
            <a:blip r:embed="rId9">
              <a:alphaModFix/>
            </a:blip>
            <a:srcRect b="0" l="0" r="0" t="0"/>
            <a:stretch/>
          </p:blipFill>
          <p:spPr>
            <a:xfrm>
              <a:off x="9029700" y="2843213"/>
              <a:ext cx="2276475" cy="2276475"/>
            </a:xfrm>
            <a:prstGeom prst="rect">
              <a:avLst/>
            </a:prstGeom>
            <a:noFill/>
            <a:ln>
              <a:noFill/>
            </a:ln>
          </p:spPr>
        </p:pic>
        <p:grpSp>
          <p:nvGrpSpPr>
            <p:cNvPr id="558" name="Google Shape;558;g409dde0b7da_0_498"/>
            <p:cNvGrpSpPr/>
            <p:nvPr/>
          </p:nvGrpSpPr>
          <p:grpSpPr>
            <a:xfrm>
              <a:off x="11534775" y="3419475"/>
              <a:ext cx="3002400" cy="1230750"/>
              <a:chOff x="11534775" y="3419475"/>
              <a:chExt cx="3002400" cy="1230750"/>
            </a:xfrm>
          </p:grpSpPr>
          <p:sp>
            <p:nvSpPr>
              <p:cNvPr id="559" name="Google Shape;559;g409dde0b7da_0_498"/>
              <p:cNvSpPr/>
              <p:nvPr/>
            </p:nvSpPr>
            <p:spPr>
              <a:xfrm>
                <a:off x="11534775" y="3419475"/>
                <a:ext cx="1674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Lunaria</a:t>
                </a:r>
                <a:endParaRPr b="0" i="0" sz="3600" u="none" cap="none" strike="noStrike">
                  <a:solidFill>
                    <a:schemeClr val="dk1"/>
                  </a:solidFill>
                  <a:latin typeface="Calibri"/>
                  <a:ea typeface="Calibri"/>
                  <a:cs typeface="Calibri"/>
                  <a:sym typeface="Calibri"/>
                </a:endParaRPr>
              </a:p>
            </p:txBody>
          </p:sp>
          <p:sp>
            <p:nvSpPr>
              <p:cNvPr id="560" name="Google Shape;560;g409dde0b7da_0_498"/>
              <p:cNvSpPr/>
              <p:nvPr/>
            </p:nvSpPr>
            <p:spPr>
              <a:xfrm>
                <a:off x="11534775" y="4086225"/>
                <a:ext cx="30024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565" name="Shape 565"/>
        <p:cNvGrpSpPr/>
        <p:nvPr/>
      </p:nvGrpSpPr>
      <p:grpSpPr>
        <a:xfrm>
          <a:off x="0" y="0"/>
          <a:ext cx="0" cy="0"/>
          <a:chOff x="0" y="0"/>
          <a:chExt cx="0" cy="0"/>
        </a:xfrm>
      </p:grpSpPr>
      <p:pic>
        <p:nvPicPr>
          <p:cNvPr descr="preencoded.png" id="566" name="Google Shape;566;g409dde0b7da_0_528"/>
          <p:cNvPicPr preferRelativeResize="0"/>
          <p:nvPr/>
        </p:nvPicPr>
        <p:blipFill rotWithShape="1">
          <a:blip r:embed="rId3">
            <a:alphaModFix/>
          </a:blip>
          <a:srcRect b="0" l="0" r="0" t="0"/>
          <a:stretch/>
        </p:blipFill>
        <p:spPr>
          <a:xfrm rot="9402969">
            <a:off x="10864760" y="1597597"/>
            <a:ext cx="7181849" cy="7086599"/>
          </a:xfrm>
          <a:prstGeom prst="rect">
            <a:avLst/>
          </a:prstGeom>
          <a:noFill/>
          <a:ln>
            <a:noFill/>
          </a:ln>
        </p:spPr>
      </p:pic>
      <p:pic>
        <p:nvPicPr>
          <p:cNvPr descr="preencoded.png" id="567" name="Google Shape;567;g409dde0b7da_0_528"/>
          <p:cNvPicPr preferRelativeResize="0"/>
          <p:nvPr/>
        </p:nvPicPr>
        <p:blipFill rotWithShape="1">
          <a:blip r:embed="rId4">
            <a:alphaModFix/>
          </a:blip>
          <a:srcRect b="0" l="0" r="0" t="0"/>
          <a:stretch/>
        </p:blipFill>
        <p:spPr>
          <a:xfrm rot="10800000">
            <a:off x="-390525" y="219075"/>
            <a:ext cx="5181600" cy="7000875"/>
          </a:xfrm>
          <a:prstGeom prst="rect">
            <a:avLst/>
          </a:prstGeom>
          <a:noFill/>
          <a:ln>
            <a:noFill/>
          </a:ln>
        </p:spPr>
      </p:pic>
      <p:pic>
        <p:nvPicPr>
          <p:cNvPr descr="preencoded.png" id="568" name="Google Shape;568;g409dde0b7da_0_528"/>
          <p:cNvPicPr preferRelativeResize="0"/>
          <p:nvPr/>
        </p:nvPicPr>
        <p:blipFill rotWithShape="1">
          <a:blip r:embed="rId5">
            <a:alphaModFix/>
          </a:blip>
          <a:srcRect b="0" l="0" r="0" t="0"/>
          <a:stretch/>
        </p:blipFill>
        <p:spPr>
          <a:xfrm>
            <a:off x="9144000" y="466725"/>
            <a:ext cx="7848600" cy="9229725"/>
          </a:xfrm>
          <a:prstGeom prst="rect">
            <a:avLst/>
          </a:prstGeom>
          <a:noFill/>
          <a:ln>
            <a:noFill/>
          </a:ln>
        </p:spPr>
      </p:pic>
      <p:sp>
        <p:nvSpPr>
          <p:cNvPr id="569" name="Google Shape;569;g409dde0b7da_0_528"/>
          <p:cNvSpPr/>
          <p:nvPr/>
        </p:nvSpPr>
        <p:spPr>
          <a:xfrm>
            <a:off x="857250" y="4933950"/>
            <a:ext cx="7157100" cy="368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spcBef>
                <a:spcPts val="120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570" name="Google Shape;570;g409dde0b7da_0_528"/>
          <p:cNvSpPr/>
          <p:nvPr/>
        </p:nvSpPr>
        <p:spPr>
          <a:xfrm>
            <a:off x="857250" y="2162175"/>
            <a:ext cx="6315000" cy="2095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Thank you for choosing EaTemp</a:t>
            </a:r>
            <a:endParaRPr b="0" i="0" sz="6000" u="none" cap="none" strike="noStrike">
              <a:solidFill>
                <a:schemeClr val="dk1"/>
              </a:solidFill>
              <a:latin typeface="Calibri"/>
              <a:ea typeface="Calibri"/>
              <a:cs typeface="Calibri"/>
              <a:sym typeface="Calibri"/>
            </a:endParaRPr>
          </a:p>
        </p:txBody>
      </p:sp>
      <p:sp>
        <p:nvSpPr>
          <p:cNvPr id="571" name="Google Shape;571;g409dde0b7da_0_528"/>
          <p:cNvSpPr/>
          <p:nvPr/>
        </p:nvSpPr>
        <p:spPr>
          <a:xfrm rot="-5400000">
            <a:off x="16649625" y="4644450"/>
            <a:ext cx="2737500" cy="3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grpSp>
        <p:nvGrpSpPr>
          <p:cNvPr id="572" name="Google Shape;572;g409dde0b7da_0_528"/>
          <p:cNvGrpSpPr/>
          <p:nvPr/>
        </p:nvGrpSpPr>
        <p:grpSpPr>
          <a:xfrm>
            <a:off x="17640300" y="6470924"/>
            <a:ext cx="596549" cy="2063476"/>
            <a:chOff x="17640300" y="6470924"/>
            <a:chExt cx="596549" cy="2063476"/>
          </a:xfrm>
        </p:grpSpPr>
        <p:pic>
          <p:nvPicPr>
            <p:cNvPr descr="preencoded.png" id="573" name="Google Shape;573;g409dde0b7da_0_528"/>
            <p:cNvPicPr preferRelativeResize="0"/>
            <p:nvPr/>
          </p:nvPicPr>
          <p:blipFill rotWithShape="1">
            <a:blip r:embed="rId7">
              <a:alphaModFix/>
            </a:blip>
            <a:srcRect b="0" l="0" r="0" t="0"/>
            <a:stretch/>
          </p:blipFill>
          <p:spPr>
            <a:xfrm>
              <a:off x="17640300" y="8001000"/>
              <a:ext cx="533400" cy="533400"/>
            </a:xfrm>
            <a:prstGeom prst="rect">
              <a:avLst/>
            </a:prstGeom>
            <a:noFill/>
            <a:ln>
              <a:noFill/>
            </a:ln>
          </p:spPr>
        </p:pic>
        <p:sp>
          <p:nvSpPr>
            <p:cNvPr id="574" name="Google Shape;574;g409dde0b7da_0_528"/>
            <p:cNvSpPr/>
            <p:nvPr/>
          </p:nvSpPr>
          <p:spPr>
            <a:xfrm rot="-5400000">
              <a:off x="17235450" y="6932924"/>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41" name="Shape 41"/>
        <p:cNvGrpSpPr/>
        <p:nvPr/>
      </p:nvGrpSpPr>
      <p:grpSpPr>
        <a:xfrm>
          <a:off x="0" y="0"/>
          <a:ext cx="0" cy="0"/>
          <a:chOff x="0" y="0"/>
          <a:chExt cx="0" cy="0"/>
        </a:xfrm>
      </p:grpSpPr>
      <p:pic>
        <p:nvPicPr>
          <p:cNvPr descr="preencoded.png" id="42" name="Google Shape;42;g409dde0b7da_0_24"/>
          <p:cNvPicPr preferRelativeResize="0"/>
          <p:nvPr/>
        </p:nvPicPr>
        <p:blipFill rotWithShape="1">
          <a:blip r:embed="rId3">
            <a:alphaModFix/>
          </a:blip>
          <a:srcRect b="0" l="0" r="0" t="0"/>
          <a:stretch/>
        </p:blipFill>
        <p:spPr>
          <a:xfrm rot="-1334846">
            <a:off x="12465071" y="1864539"/>
            <a:ext cx="8963025" cy="8286750"/>
          </a:xfrm>
          <a:prstGeom prst="rect">
            <a:avLst/>
          </a:prstGeom>
          <a:noFill/>
          <a:ln>
            <a:noFill/>
          </a:ln>
        </p:spPr>
      </p:pic>
      <p:pic>
        <p:nvPicPr>
          <p:cNvPr descr="preencoded.png" id="43" name="Google Shape;43;g409dde0b7da_0_24"/>
          <p:cNvPicPr preferRelativeResize="0"/>
          <p:nvPr/>
        </p:nvPicPr>
        <p:blipFill rotWithShape="1">
          <a:blip r:embed="rId4">
            <a:alphaModFix/>
          </a:blip>
          <a:srcRect b="0" l="0" r="0" t="0"/>
          <a:stretch/>
        </p:blipFill>
        <p:spPr>
          <a:xfrm rot="947775">
            <a:off x="2836400" y="-67390"/>
            <a:ext cx="4562475" cy="4676775"/>
          </a:xfrm>
          <a:prstGeom prst="rect">
            <a:avLst/>
          </a:prstGeom>
          <a:noFill/>
          <a:ln>
            <a:noFill/>
          </a:ln>
        </p:spPr>
      </p:pic>
      <p:pic>
        <p:nvPicPr>
          <p:cNvPr descr="preencoded.png" id="44" name="Google Shape;44;g409dde0b7da_0_24"/>
          <p:cNvPicPr preferRelativeResize="0"/>
          <p:nvPr/>
        </p:nvPicPr>
        <p:blipFill rotWithShape="1">
          <a:blip r:embed="rId5">
            <a:alphaModFix/>
          </a:blip>
          <a:srcRect b="0" l="0" r="0" t="0"/>
          <a:stretch/>
        </p:blipFill>
        <p:spPr>
          <a:xfrm>
            <a:off x="-1447800" y="2809875"/>
            <a:ext cx="6562725" cy="8734425"/>
          </a:xfrm>
          <a:prstGeom prst="rect">
            <a:avLst/>
          </a:prstGeom>
          <a:noFill/>
          <a:ln>
            <a:noFill/>
          </a:ln>
        </p:spPr>
      </p:pic>
      <p:grpSp>
        <p:nvGrpSpPr>
          <p:cNvPr id="45" name="Google Shape;45;g409dde0b7da_0_24"/>
          <p:cNvGrpSpPr/>
          <p:nvPr/>
        </p:nvGrpSpPr>
        <p:grpSpPr>
          <a:xfrm>
            <a:off x="16116300" y="9620250"/>
            <a:ext cx="2063475" cy="596550"/>
            <a:chOff x="16116300" y="9620250"/>
            <a:chExt cx="2063475" cy="596550"/>
          </a:xfrm>
        </p:grpSpPr>
        <p:pic>
          <p:nvPicPr>
            <p:cNvPr descr="preencoded.png" id="46" name="Google Shape;46;g409dde0b7da_0_24"/>
            <p:cNvPicPr preferRelativeResize="0"/>
            <p:nvPr/>
          </p:nvPicPr>
          <p:blipFill rotWithShape="1">
            <a:blip r:embed="rId6">
              <a:alphaModFix/>
            </a:blip>
            <a:srcRect b="0" l="0" r="0" t="0"/>
            <a:stretch/>
          </p:blipFill>
          <p:spPr>
            <a:xfrm>
              <a:off x="16116300" y="9620250"/>
              <a:ext cx="533400" cy="533400"/>
            </a:xfrm>
            <a:prstGeom prst="rect">
              <a:avLst/>
            </a:prstGeom>
            <a:noFill/>
            <a:ln>
              <a:noFill/>
            </a:ln>
          </p:spPr>
        </p:pic>
        <p:sp>
          <p:nvSpPr>
            <p:cNvPr id="47" name="Google Shape;47;g409dde0b7da_0_24"/>
            <p:cNvSpPr/>
            <p:nvPr/>
          </p:nvSpPr>
          <p:spPr>
            <a:xfrm>
              <a:off x="16716375" y="9677400"/>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8" name="Google Shape;48;g409dde0b7da_0_24"/>
          <p:cNvPicPr preferRelativeResize="0"/>
          <p:nvPr/>
        </p:nvPicPr>
        <p:blipFill rotWithShape="1">
          <a:blip r:embed="rId7">
            <a:alphaModFix/>
          </a:blip>
          <a:srcRect b="0" l="0" r="0" t="0"/>
          <a:stretch/>
        </p:blipFill>
        <p:spPr>
          <a:xfrm>
            <a:off x="7896225" y="1447800"/>
            <a:ext cx="8486775" cy="8058150"/>
          </a:xfrm>
          <a:prstGeom prst="rect">
            <a:avLst/>
          </a:prstGeom>
          <a:noFill/>
          <a:ln>
            <a:noFill/>
          </a:ln>
        </p:spPr>
      </p:pic>
      <p:grpSp>
        <p:nvGrpSpPr>
          <p:cNvPr id="49" name="Google Shape;49;g409dde0b7da_0_24"/>
          <p:cNvGrpSpPr/>
          <p:nvPr/>
        </p:nvGrpSpPr>
        <p:grpSpPr>
          <a:xfrm>
            <a:off x="1581150" y="2171700"/>
            <a:ext cx="1219200" cy="1219200"/>
            <a:chOff x="1581150" y="2171700"/>
            <a:chExt cx="1219200" cy="1219200"/>
          </a:xfrm>
        </p:grpSpPr>
        <p:sp>
          <p:nvSpPr>
            <p:cNvPr id="50" name="Google Shape;50;g409dde0b7da_0_24"/>
            <p:cNvSpPr/>
            <p:nvPr/>
          </p:nvSpPr>
          <p:spPr>
            <a:xfrm>
              <a:off x="1581150" y="2171700"/>
              <a:ext cx="1219200" cy="1219200"/>
            </a:xfrm>
            <a:prstGeom prst="ellipse">
              <a:avLst/>
            </a:prstGeom>
            <a:noFill/>
            <a:ln cap="flat" cmpd="sng" w="9525">
              <a:solidFill>
                <a:srgbClr val="A9C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409dde0b7da_0_24"/>
            <p:cNvSpPr/>
            <p:nvPr/>
          </p:nvSpPr>
          <p:spPr>
            <a:xfrm>
              <a:off x="1882140" y="2425065"/>
              <a:ext cx="617100" cy="71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9CDFF"/>
                </a:buClr>
                <a:buSzPts val="3600"/>
                <a:buFont typeface="Barriecito"/>
                <a:buNone/>
              </a:pPr>
              <a:r>
                <a:rPr b="0" i="0" lang="en-US" sz="3600" u="none" cap="none" strike="noStrike">
                  <a:solidFill>
                    <a:srgbClr val="A9CDFF"/>
                  </a:solidFill>
                  <a:latin typeface="Barriecito"/>
                  <a:ea typeface="Barriecito"/>
                  <a:cs typeface="Barriecito"/>
                  <a:sym typeface="Barriecito"/>
                </a:rPr>
                <a:t>01</a:t>
              </a:r>
              <a:endParaRPr b="0" i="0" sz="3600" u="none" cap="none" strike="noStrike">
                <a:solidFill>
                  <a:schemeClr val="dk1"/>
                </a:solidFill>
                <a:latin typeface="Calibri"/>
                <a:ea typeface="Calibri"/>
                <a:cs typeface="Calibri"/>
                <a:sym typeface="Calibri"/>
              </a:endParaRPr>
            </a:p>
          </p:txBody>
        </p:sp>
      </p:grpSp>
      <p:grpSp>
        <p:nvGrpSpPr>
          <p:cNvPr id="52" name="Google Shape;52;g409dde0b7da_0_24"/>
          <p:cNvGrpSpPr/>
          <p:nvPr/>
        </p:nvGrpSpPr>
        <p:grpSpPr>
          <a:xfrm>
            <a:off x="2952750" y="2238375"/>
            <a:ext cx="4539600" cy="1192650"/>
            <a:chOff x="2952750" y="2238375"/>
            <a:chExt cx="4539600" cy="1192650"/>
          </a:xfrm>
        </p:grpSpPr>
        <p:sp>
          <p:nvSpPr>
            <p:cNvPr id="53" name="Google Shape;53;g409dde0b7da_0_24"/>
            <p:cNvSpPr/>
            <p:nvPr/>
          </p:nvSpPr>
          <p:spPr>
            <a:xfrm>
              <a:off x="2952750" y="2238375"/>
              <a:ext cx="453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Introduction</a:t>
              </a:r>
              <a:endParaRPr b="0" i="0" sz="3600" u="none" cap="none" strike="noStrike">
                <a:solidFill>
                  <a:schemeClr val="dk1"/>
                </a:solidFill>
                <a:latin typeface="Calibri"/>
                <a:ea typeface="Calibri"/>
                <a:cs typeface="Calibri"/>
                <a:sym typeface="Calibri"/>
              </a:endParaRPr>
            </a:p>
          </p:txBody>
        </p:sp>
        <p:sp>
          <p:nvSpPr>
            <p:cNvPr id="54" name="Google Shape;54;g409dde0b7da_0_24"/>
            <p:cNvSpPr/>
            <p:nvPr/>
          </p:nvSpPr>
          <p:spPr>
            <a:xfrm>
              <a:off x="2952750" y="2867025"/>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Extraordinary Realm</a:t>
              </a:r>
              <a:endParaRPr b="0" i="0" sz="2400" u="none" cap="none" strike="noStrike">
                <a:solidFill>
                  <a:schemeClr val="dk1"/>
                </a:solidFill>
                <a:latin typeface="Calibri"/>
                <a:ea typeface="Calibri"/>
                <a:cs typeface="Calibri"/>
                <a:sym typeface="Calibri"/>
              </a:endParaRPr>
            </a:p>
          </p:txBody>
        </p:sp>
      </p:grpSp>
      <p:grpSp>
        <p:nvGrpSpPr>
          <p:cNvPr id="55" name="Google Shape;55;g409dde0b7da_0_24"/>
          <p:cNvGrpSpPr/>
          <p:nvPr/>
        </p:nvGrpSpPr>
        <p:grpSpPr>
          <a:xfrm>
            <a:off x="1581150" y="4210050"/>
            <a:ext cx="1219200" cy="1219200"/>
            <a:chOff x="1581150" y="4210050"/>
            <a:chExt cx="1219200" cy="1219200"/>
          </a:xfrm>
        </p:grpSpPr>
        <p:sp>
          <p:nvSpPr>
            <p:cNvPr id="56" name="Google Shape;56;g409dde0b7da_0_24"/>
            <p:cNvSpPr/>
            <p:nvPr/>
          </p:nvSpPr>
          <p:spPr>
            <a:xfrm>
              <a:off x="1581150" y="4210050"/>
              <a:ext cx="1219200" cy="1219200"/>
            </a:xfrm>
            <a:prstGeom prst="ellipse">
              <a:avLst/>
            </a:prstGeom>
            <a:noFill/>
            <a:ln cap="flat" cmpd="sng" w="9525">
              <a:solidFill>
                <a:srgbClr val="A9C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409dde0b7da_0_24"/>
            <p:cNvSpPr/>
            <p:nvPr/>
          </p:nvSpPr>
          <p:spPr>
            <a:xfrm>
              <a:off x="1882140" y="4463415"/>
              <a:ext cx="617100" cy="71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9CDFF"/>
                </a:buClr>
                <a:buSzPts val="3600"/>
                <a:buFont typeface="Barriecito"/>
                <a:buNone/>
              </a:pPr>
              <a:r>
                <a:rPr b="0" i="0" lang="en-US" sz="3600" u="none" cap="none" strike="noStrike">
                  <a:solidFill>
                    <a:srgbClr val="A9CDFF"/>
                  </a:solidFill>
                  <a:latin typeface="Barriecito"/>
                  <a:ea typeface="Barriecito"/>
                  <a:cs typeface="Barriecito"/>
                  <a:sym typeface="Barriecito"/>
                </a:rPr>
                <a:t>02</a:t>
              </a:r>
              <a:endParaRPr b="0" i="0" sz="3600" u="none" cap="none" strike="noStrike">
                <a:solidFill>
                  <a:schemeClr val="dk1"/>
                </a:solidFill>
                <a:latin typeface="Calibri"/>
                <a:ea typeface="Calibri"/>
                <a:cs typeface="Calibri"/>
                <a:sym typeface="Calibri"/>
              </a:endParaRPr>
            </a:p>
          </p:txBody>
        </p:sp>
      </p:grpSp>
      <p:grpSp>
        <p:nvGrpSpPr>
          <p:cNvPr id="58" name="Google Shape;58;g409dde0b7da_0_24"/>
          <p:cNvGrpSpPr/>
          <p:nvPr/>
        </p:nvGrpSpPr>
        <p:grpSpPr>
          <a:xfrm>
            <a:off x="2952750" y="4276725"/>
            <a:ext cx="4539600" cy="1192650"/>
            <a:chOff x="2952750" y="4276725"/>
            <a:chExt cx="4539600" cy="1192650"/>
          </a:xfrm>
        </p:grpSpPr>
        <p:sp>
          <p:nvSpPr>
            <p:cNvPr id="59" name="Google Shape;59;g409dde0b7da_0_24"/>
            <p:cNvSpPr/>
            <p:nvPr/>
          </p:nvSpPr>
          <p:spPr>
            <a:xfrm>
              <a:off x="2952750" y="4276725"/>
              <a:ext cx="453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Encounters</a:t>
              </a:r>
              <a:endParaRPr b="0" i="0" sz="3600" u="none" cap="none" strike="noStrike">
                <a:solidFill>
                  <a:schemeClr val="dk1"/>
                </a:solidFill>
                <a:latin typeface="Calibri"/>
                <a:ea typeface="Calibri"/>
                <a:cs typeface="Calibri"/>
                <a:sym typeface="Calibri"/>
              </a:endParaRPr>
            </a:p>
          </p:txBody>
        </p:sp>
        <p:sp>
          <p:nvSpPr>
            <p:cNvPr id="60" name="Google Shape;60;g409dde0b7da_0_24"/>
            <p:cNvSpPr/>
            <p:nvPr/>
          </p:nvSpPr>
          <p:spPr>
            <a:xfrm>
              <a:off x="2952750" y="4905375"/>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Unicorn Sightings</a:t>
              </a:r>
              <a:endParaRPr b="0" i="0" sz="2400" u="none" cap="none" strike="noStrike">
                <a:solidFill>
                  <a:schemeClr val="dk1"/>
                </a:solidFill>
                <a:latin typeface="Calibri"/>
                <a:ea typeface="Calibri"/>
                <a:cs typeface="Calibri"/>
                <a:sym typeface="Calibri"/>
              </a:endParaRPr>
            </a:p>
          </p:txBody>
        </p:sp>
      </p:grpSp>
      <p:grpSp>
        <p:nvGrpSpPr>
          <p:cNvPr id="61" name="Google Shape;61;g409dde0b7da_0_24"/>
          <p:cNvGrpSpPr/>
          <p:nvPr/>
        </p:nvGrpSpPr>
        <p:grpSpPr>
          <a:xfrm>
            <a:off x="1581150" y="6248400"/>
            <a:ext cx="1219200" cy="1219200"/>
            <a:chOff x="1581150" y="6248400"/>
            <a:chExt cx="1219200" cy="1219200"/>
          </a:xfrm>
        </p:grpSpPr>
        <p:sp>
          <p:nvSpPr>
            <p:cNvPr id="62" name="Google Shape;62;g409dde0b7da_0_24"/>
            <p:cNvSpPr/>
            <p:nvPr/>
          </p:nvSpPr>
          <p:spPr>
            <a:xfrm>
              <a:off x="1581150" y="6248400"/>
              <a:ext cx="1219200" cy="1219200"/>
            </a:xfrm>
            <a:prstGeom prst="ellipse">
              <a:avLst/>
            </a:prstGeom>
            <a:noFill/>
            <a:ln cap="flat" cmpd="sng" w="9525">
              <a:solidFill>
                <a:srgbClr val="A9C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409dde0b7da_0_24"/>
            <p:cNvSpPr/>
            <p:nvPr/>
          </p:nvSpPr>
          <p:spPr>
            <a:xfrm>
              <a:off x="1882140" y="6501765"/>
              <a:ext cx="617100" cy="71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9CDFF"/>
                </a:buClr>
                <a:buSzPts val="3600"/>
                <a:buFont typeface="Barriecito"/>
                <a:buNone/>
              </a:pPr>
              <a:r>
                <a:rPr b="0" i="0" lang="en-US" sz="3600" u="none" cap="none" strike="noStrike">
                  <a:solidFill>
                    <a:srgbClr val="A9CDFF"/>
                  </a:solidFill>
                  <a:latin typeface="Barriecito"/>
                  <a:ea typeface="Barriecito"/>
                  <a:cs typeface="Barriecito"/>
                  <a:sym typeface="Barriecito"/>
                </a:rPr>
                <a:t>03</a:t>
              </a:r>
              <a:endParaRPr b="0" i="0" sz="3600" u="none" cap="none" strike="noStrike">
                <a:solidFill>
                  <a:schemeClr val="dk1"/>
                </a:solidFill>
                <a:latin typeface="Calibri"/>
                <a:ea typeface="Calibri"/>
                <a:cs typeface="Calibri"/>
                <a:sym typeface="Calibri"/>
              </a:endParaRPr>
            </a:p>
          </p:txBody>
        </p:sp>
      </p:grpSp>
      <p:grpSp>
        <p:nvGrpSpPr>
          <p:cNvPr id="64" name="Google Shape;64;g409dde0b7da_0_24"/>
          <p:cNvGrpSpPr/>
          <p:nvPr/>
        </p:nvGrpSpPr>
        <p:grpSpPr>
          <a:xfrm>
            <a:off x="2952750" y="6315075"/>
            <a:ext cx="4539600" cy="1192650"/>
            <a:chOff x="2952750" y="6315075"/>
            <a:chExt cx="4539600" cy="1192650"/>
          </a:xfrm>
        </p:grpSpPr>
        <p:sp>
          <p:nvSpPr>
            <p:cNvPr id="65" name="Google Shape;65;g409dde0b7da_0_24"/>
            <p:cNvSpPr/>
            <p:nvPr/>
          </p:nvSpPr>
          <p:spPr>
            <a:xfrm>
              <a:off x="2952750" y="6315075"/>
              <a:ext cx="453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Wonders</a:t>
              </a:r>
              <a:endParaRPr b="0" i="0" sz="3600" u="none" cap="none" strike="noStrike">
                <a:solidFill>
                  <a:schemeClr val="dk1"/>
                </a:solidFill>
                <a:latin typeface="Calibri"/>
                <a:ea typeface="Calibri"/>
                <a:cs typeface="Calibri"/>
                <a:sym typeface="Calibri"/>
              </a:endParaRPr>
            </a:p>
          </p:txBody>
        </p:sp>
        <p:sp>
          <p:nvSpPr>
            <p:cNvPr id="66" name="Google Shape;66;g409dde0b7da_0_24"/>
            <p:cNvSpPr/>
            <p:nvPr/>
          </p:nvSpPr>
          <p:spPr>
            <a:xfrm>
              <a:off x="2952750" y="6943725"/>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Wishes Granted</a:t>
              </a:r>
              <a:endParaRPr b="0" i="0" sz="2400" u="none" cap="none" strike="noStrike">
                <a:solidFill>
                  <a:schemeClr val="dk1"/>
                </a:solidFill>
                <a:latin typeface="Calibri"/>
                <a:ea typeface="Calibri"/>
                <a:cs typeface="Calibri"/>
                <a:sym typeface="Calibri"/>
              </a:endParaRPr>
            </a:p>
          </p:txBody>
        </p:sp>
      </p:grpSp>
      <p:grpSp>
        <p:nvGrpSpPr>
          <p:cNvPr id="67" name="Google Shape;67;g409dde0b7da_0_24"/>
          <p:cNvGrpSpPr/>
          <p:nvPr/>
        </p:nvGrpSpPr>
        <p:grpSpPr>
          <a:xfrm>
            <a:off x="1581150" y="8286750"/>
            <a:ext cx="1219200" cy="1219200"/>
            <a:chOff x="1581150" y="8286750"/>
            <a:chExt cx="1219200" cy="1219200"/>
          </a:xfrm>
        </p:grpSpPr>
        <p:sp>
          <p:nvSpPr>
            <p:cNvPr id="68" name="Google Shape;68;g409dde0b7da_0_24"/>
            <p:cNvSpPr/>
            <p:nvPr/>
          </p:nvSpPr>
          <p:spPr>
            <a:xfrm>
              <a:off x="1581150" y="8286750"/>
              <a:ext cx="1219200" cy="1219200"/>
            </a:xfrm>
            <a:prstGeom prst="ellipse">
              <a:avLst/>
            </a:prstGeom>
            <a:noFill/>
            <a:ln cap="flat" cmpd="sng" w="9525">
              <a:solidFill>
                <a:srgbClr val="A9CD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409dde0b7da_0_24"/>
            <p:cNvSpPr/>
            <p:nvPr/>
          </p:nvSpPr>
          <p:spPr>
            <a:xfrm>
              <a:off x="1882140" y="8540115"/>
              <a:ext cx="617100" cy="712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A9CDFF"/>
                </a:buClr>
                <a:buSzPts val="3600"/>
                <a:buFont typeface="Barriecito"/>
                <a:buNone/>
              </a:pPr>
              <a:r>
                <a:rPr b="0" i="0" lang="en-US" sz="3600" u="none" cap="none" strike="noStrike">
                  <a:solidFill>
                    <a:srgbClr val="A9CDFF"/>
                  </a:solidFill>
                  <a:latin typeface="Barriecito"/>
                  <a:ea typeface="Barriecito"/>
                  <a:cs typeface="Barriecito"/>
                  <a:sym typeface="Barriecito"/>
                </a:rPr>
                <a:t>04</a:t>
              </a:r>
              <a:endParaRPr b="0" i="0" sz="3600" u="none" cap="none" strike="noStrike">
                <a:solidFill>
                  <a:schemeClr val="dk1"/>
                </a:solidFill>
                <a:latin typeface="Calibri"/>
                <a:ea typeface="Calibri"/>
                <a:cs typeface="Calibri"/>
                <a:sym typeface="Calibri"/>
              </a:endParaRPr>
            </a:p>
          </p:txBody>
        </p:sp>
      </p:grpSp>
      <p:grpSp>
        <p:nvGrpSpPr>
          <p:cNvPr id="70" name="Google Shape;70;g409dde0b7da_0_24"/>
          <p:cNvGrpSpPr/>
          <p:nvPr/>
        </p:nvGrpSpPr>
        <p:grpSpPr>
          <a:xfrm>
            <a:off x="2952750" y="8353425"/>
            <a:ext cx="4539600" cy="1192650"/>
            <a:chOff x="2952750" y="8353425"/>
            <a:chExt cx="4539600" cy="1192650"/>
          </a:xfrm>
        </p:grpSpPr>
        <p:sp>
          <p:nvSpPr>
            <p:cNvPr id="71" name="Google Shape;71;g409dde0b7da_0_24"/>
            <p:cNvSpPr/>
            <p:nvPr/>
          </p:nvSpPr>
          <p:spPr>
            <a:xfrm>
              <a:off x="2952750" y="8353425"/>
              <a:ext cx="453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Magic</a:t>
              </a:r>
              <a:endParaRPr b="0" i="0" sz="3600" u="none" cap="none" strike="noStrike">
                <a:solidFill>
                  <a:schemeClr val="dk1"/>
                </a:solidFill>
                <a:latin typeface="Calibri"/>
                <a:ea typeface="Calibri"/>
                <a:cs typeface="Calibri"/>
                <a:sym typeface="Calibri"/>
              </a:endParaRPr>
            </a:p>
          </p:txBody>
        </p:sp>
        <p:sp>
          <p:nvSpPr>
            <p:cNvPr id="72" name="Google Shape;72;g409dde0b7da_0_24"/>
            <p:cNvSpPr/>
            <p:nvPr/>
          </p:nvSpPr>
          <p:spPr>
            <a:xfrm>
              <a:off x="2952750" y="8982075"/>
              <a:ext cx="4509000" cy="56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Spellcasting</a:t>
              </a:r>
              <a:endParaRPr b="0" i="0" sz="2400" u="none" cap="none" strike="noStrike">
                <a:solidFill>
                  <a:schemeClr val="dk1"/>
                </a:solidFill>
                <a:latin typeface="Calibri"/>
                <a:ea typeface="Calibri"/>
                <a:cs typeface="Calibri"/>
                <a:sym typeface="Calibri"/>
              </a:endParaRPr>
            </a:p>
          </p:txBody>
        </p:sp>
      </p:grpSp>
      <p:cxnSp>
        <p:nvCxnSpPr>
          <p:cNvPr id="73" name="Google Shape;73;g409dde0b7da_0_24"/>
          <p:cNvCxnSpPr/>
          <p:nvPr/>
        </p:nvCxnSpPr>
        <p:spPr>
          <a:xfrm>
            <a:off x="1581001" y="3786188"/>
            <a:ext cx="1371900" cy="0"/>
          </a:xfrm>
          <a:prstGeom prst="straightConnector1">
            <a:avLst/>
          </a:prstGeom>
          <a:noFill/>
          <a:ln cap="flat" cmpd="sng" w="28575">
            <a:solidFill>
              <a:srgbClr val="235DAF"/>
            </a:solidFill>
            <a:prstDash val="solid"/>
            <a:round/>
            <a:headEnd len="sm" w="sm" type="none"/>
            <a:tailEnd len="sm" w="sm" type="none"/>
          </a:ln>
        </p:spPr>
      </p:cxnSp>
      <p:cxnSp>
        <p:nvCxnSpPr>
          <p:cNvPr id="74" name="Google Shape;74;g409dde0b7da_0_24"/>
          <p:cNvCxnSpPr/>
          <p:nvPr/>
        </p:nvCxnSpPr>
        <p:spPr>
          <a:xfrm>
            <a:off x="1581001" y="5824538"/>
            <a:ext cx="1371900" cy="0"/>
          </a:xfrm>
          <a:prstGeom prst="straightConnector1">
            <a:avLst/>
          </a:prstGeom>
          <a:noFill/>
          <a:ln cap="flat" cmpd="sng" w="28575">
            <a:solidFill>
              <a:srgbClr val="235DAF"/>
            </a:solidFill>
            <a:prstDash val="solid"/>
            <a:round/>
            <a:headEnd len="sm" w="sm" type="none"/>
            <a:tailEnd len="sm" w="sm" type="none"/>
          </a:ln>
        </p:spPr>
      </p:cxnSp>
      <p:cxnSp>
        <p:nvCxnSpPr>
          <p:cNvPr id="75" name="Google Shape;75;g409dde0b7da_0_24"/>
          <p:cNvCxnSpPr/>
          <p:nvPr/>
        </p:nvCxnSpPr>
        <p:spPr>
          <a:xfrm>
            <a:off x="1581001" y="7862888"/>
            <a:ext cx="1371900" cy="0"/>
          </a:xfrm>
          <a:prstGeom prst="straightConnector1">
            <a:avLst/>
          </a:prstGeom>
          <a:noFill/>
          <a:ln cap="flat" cmpd="sng" w="28575">
            <a:solidFill>
              <a:srgbClr val="235DAF"/>
            </a:solidFill>
            <a:prstDash val="solid"/>
            <a:round/>
            <a:headEnd len="sm" w="sm" type="none"/>
            <a:tailEnd len="sm" w="sm" type="none"/>
          </a:ln>
        </p:spPr>
      </p:cxnSp>
      <p:sp>
        <p:nvSpPr>
          <p:cNvPr id="76" name="Google Shape;76;g409dde0b7da_0_24"/>
          <p:cNvSpPr/>
          <p:nvPr/>
        </p:nvSpPr>
        <p:spPr>
          <a:xfrm>
            <a:off x="4695825" y="476250"/>
            <a:ext cx="9332700" cy="189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9600"/>
              <a:buFont typeface="Barriecito"/>
              <a:buNone/>
            </a:pPr>
            <a:r>
              <a:rPr b="0" i="0" lang="en-US" sz="9600" u="none" cap="none" strike="noStrike">
                <a:solidFill>
                  <a:srgbClr val="FFFDFD"/>
                </a:solidFill>
                <a:latin typeface="Barriecito"/>
                <a:ea typeface="Barriecito"/>
                <a:cs typeface="Barriecito"/>
                <a:sym typeface="Barriecito"/>
              </a:rPr>
              <a:t>Table of Contents</a:t>
            </a:r>
            <a:endParaRPr b="0" i="0" sz="96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81" name="Shape 81"/>
        <p:cNvGrpSpPr/>
        <p:nvPr/>
      </p:nvGrpSpPr>
      <p:grpSpPr>
        <a:xfrm>
          <a:off x="0" y="0"/>
          <a:ext cx="0" cy="0"/>
          <a:chOff x="0" y="0"/>
          <a:chExt cx="0" cy="0"/>
        </a:xfrm>
      </p:grpSpPr>
      <p:pic>
        <p:nvPicPr>
          <p:cNvPr descr="preencoded.png" id="82" name="Google Shape;82;g409dde0b7da_0_63"/>
          <p:cNvPicPr preferRelativeResize="0"/>
          <p:nvPr/>
        </p:nvPicPr>
        <p:blipFill rotWithShape="1">
          <a:blip r:embed="rId3">
            <a:alphaModFix/>
          </a:blip>
          <a:srcRect b="0" l="0" r="0" t="0"/>
          <a:stretch/>
        </p:blipFill>
        <p:spPr>
          <a:xfrm rot="816982">
            <a:off x="-161680" y="4278434"/>
            <a:ext cx="5860889" cy="5800854"/>
          </a:xfrm>
          <a:prstGeom prst="rect">
            <a:avLst/>
          </a:prstGeom>
          <a:noFill/>
          <a:ln>
            <a:noFill/>
          </a:ln>
        </p:spPr>
      </p:pic>
      <p:pic>
        <p:nvPicPr>
          <p:cNvPr descr="preencoded.png" id="83" name="Google Shape;83;g409dde0b7da_0_63"/>
          <p:cNvPicPr preferRelativeResize="0"/>
          <p:nvPr/>
        </p:nvPicPr>
        <p:blipFill rotWithShape="1">
          <a:blip r:embed="rId4">
            <a:alphaModFix/>
          </a:blip>
          <a:srcRect b="0" l="0" r="0" t="0"/>
          <a:stretch/>
        </p:blipFill>
        <p:spPr>
          <a:xfrm rot="10800000">
            <a:off x="10848975" y="1009650"/>
            <a:ext cx="7096125" cy="8267700"/>
          </a:xfrm>
          <a:prstGeom prst="rect">
            <a:avLst/>
          </a:prstGeom>
          <a:noFill/>
          <a:ln>
            <a:noFill/>
          </a:ln>
        </p:spPr>
      </p:pic>
      <p:grpSp>
        <p:nvGrpSpPr>
          <p:cNvPr id="84" name="Google Shape;84;g409dde0b7da_0_63"/>
          <p:cNvGrpSpPr/>
          <p:nvPr/>
        </p:nvGrpSpPr>
        <p:grpSpPr>
          <a:xfrm>
            <a:off x="17640300" y="7994925"/>
            <a:ext cx="596549" cy="2063476"/>
            <a:chOff x="17640300" y="7994925"/>
            <a:chExt cx="596549" cy="2063476"/>
          </a:xfrm>
        </p:grpSpPr>
        <p:pic>
          <p:nvPicPr>
            <p:cNvPr descr="preencoded.png" id="85" name="Google Shape;85;g409dde0b7da_0_63"/>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86" name="Google Shape;86;g409dde0b7da_0_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87" name="Google Shape;87;g409dde0b7da_0_63"/>
          <p:cNvSpPr/>
          <p:nvPr/>
        </p:nvSpPr>
        <p:spPr>
          <a:xfrm>
            <a:off x="2219325" y="1952625"/>
            <a:ext cx="104490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The Realm of the Extraordinary</a:t>
            </a:r>
            <a:endParaRPr b="0" i="0" sz="6000" u="none" cap="none" strike="noStrike">
              <a:solidFill>
                <a:schemeClr val="dk1"/>
              </a:solidFill>
              <a:latin typeface="Calibri"/>
              <a:ea typeface="Calibri"/>
              <a:cs typeface="Calibri"/>
              <a:sym typeface="Calibri"/>
            </a:endParaRPr>
          </a:p>
        </p:txBody>
      </p:sp>
      <p:grpSp>
        <p:nvGrpSpPr>
          <p:cNvPr id="88" name="Google Shape;88;g409dde0b7da_0_63"/>
          <p:cNvGrpSpPr/>
          <p:nvPr/>
        </p:nvGrpSpPr>
        <p:grpSpPr>
          <a:xfrm>
            <a:off x="2219325" y="3562350"/>
            <a:ext cx="13910175" cy="5136000"/>
            <a:chOff x="2219325" y="3562350"/>
            <a:chExt cx="13910175" cy="5136000"/>
          </a:xfrm>
        </p:grpSpPr>
        <p:sp>
          <p:nvSpPr>
            <p:cNvPr id="89" name="Google Shape;89;g409dde0b7da_0_63"/>
            <p:cNvSpPr/>
            <p:nvPr/>
          </p:nvSpPr>
          <p:spPr>
            <a:xfrm>
              <a:off x="2219325" y="3562350"/>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90" name="Google Shape;90;g409dde0b7da_0_63"/>
            <p:cNvSpPr/>
            <p:nvPr/>
          </p:nvSpPr>
          <p:spPr>
            <a:xfrm>
              <a:off x="9525000" y="3562350"/>
              <a:ext cx="6604500" cy="513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95" name="Shape 95"/>
        <p:cNvGrpSpPr/>
        <p:nvPr/>
      </p:nvGrpSpPr>
      <p:grpSpPr>
        <a:xfrm>
          <a:off x="0" y="0"/>
          <a:ext cx="0" cy="0"/>
          <a:chOff x="0" y="0"/>
          <a:chExt cx="0" cy="0"/>
        </a:xfrm>
      </p:grpSpPr>
      <p:pic>
        <p:nvPicPr>
          <p:cNvPr descr="preencoded.png" id="96" name="Google Shape;96;g409dde0b7da_0_76"/>
          <p:cNvPicPr preferRelativeResize="0"/>
          <p:nvPr/>
        </p:nvPicPr>
        <p:blipFill rotWithShape="1">
          <a:blip r:embed="rId3">
            <a:alphaModFix/>
          </a:blip>
          <a:srcRect b="0" l="0" r="0" t="0"/>
          <a:stretch/>
        </p:blipFill>
        <p:spPr>
          <a:xfrm>
            <a:off x="-2828925" y="2362200"/>
            <a:ext cx="7419975" cy="10506075"/>
          </a:xfrm>
          <a:prstGeom prst="rect">
            <a:avLst/>
          </a:prstGeom>
          <a:noFill/>
          <a:ln>
            <a:noFill/>
          </a:ln>
        </p:spPr>
      </p:pic>
      <p:pic>
        <p:nvPicPr>
          <p:cNvPr descr="preencoded.png" id="97" name="Google Shape;97;g409dde0b7da_0_76"/>
          <p:cNvPicPr preferRelativeResize="0"/>
          <p:nvPr/>
        </p:nvPicPr>
        <p:blipFill rotWithShape="1">
          <a:blip r:embed="rId4">
            <a:alphaModFix/>
          </a:blip>
          <a:srcRect b="0" l="0" r="0" t="0"/>
          <a:stretch/>
        </p:blipFill>
        <p:spPr>
          <a:xfrm rot="1159389">
            <a:off x="11664708" y="241820"/>
            <a:ext cx="7488739" cy="6320497"/>
          </a:xfrm>
          <a:prstGeom prst="rect">
            <a:avLst/>
          </a:prstGeom>
          <a:noFill/>
          <a:ln>
            <a:noFill/>
          </a:ln>
        </p:spPr>
      </p:pic>
      <p:grpSp>
        <p:nvGrpSpPr>
          <p:cNvPr id="98" name="Google Shape;98;g409dde0b7da_0_76"/>
          <p:cNvGrpSpPr/>
          <p:nvPr/>
        </p:nvGrpSpPr>
        <p:grpSpPr>
          <a:xfrm>
            <a:off x="17640300" y="7994925"/>
            <a:ext cx="596549" cy="2063476"/>
            <a:chOff x="17640300" y="7994925"/>
            <a:chExt cx="596549" cy="2063476"/>
          </a:xfrm>
        </p:grpSpPr>
        <p:pic>
          <p:nvPicPr>
            <p:cNvPr descr="preencoded.png" id="99" name="Google Shape;99;g409dde0b7da_0_7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00" name="Google Shape;100;g409dde0b7da_0_7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01" name="Google Shape;101;g409dde0b7da_0_76"/>
          <p:cNvPicPr preferRelativeResize="0"/>
          <p:nvPr/>
        </p:nvPicPr>
        <p:blipFill rotWithShape="1">
          <a:blip r:embed="rId6">
            <a:alphaModFix/>
          </a:blip>
          <a:srcRect b="0" l="0" r="0" t="0"/>
          <a:stretch/>
        </p:blipFill>
        <p:spPr>
          <a:xfrm>
            <a:off x="9944100" y="952500"/>
            <a:ext cx="7362825" cy="9334500"/>
          </a:xfrm>
          <a:prstGeom prst="rect">
            <a:avLst/>
          </a:prstGeom>
          <a:noFill/>
          <a:ln>
            <a:noFill/>
          </a:ln>
        </p:spPr>
      </p:pic>
      <p:grpSp>
        <p:nvGrpSpPr>
          <p:cNvPr id="102" name="Google Shape;102;g409dde0b7da_0_76"/>
          <p:cNvGrpSpPr/>
          <p:nvPr/>
        </p:nvGrpSpPr>
        <p:grpSpPr>
          <a:xfrm>
            <a:off x="1847850" y="1838325"/>
            <a:ext cx="6025575" cy="3792975"/>
            <a:chOff x="1847850" y="1838325"/>
            <a:chExt cx="6025575" cy="3792975"/>
          </a:xfrm>
        </p:grpSpPr>
        <p:pic>
          <p:nvPicPr>
            <p:cNvPr descr="preencoded.png" id="103" name="Google Shape;103;g409dde0b7da_0_76"/>
            <p:cNvPicPr preferRelativeResize="0"/>
            <p:nvPr/>
          </p:nvPicPr>
          <p:blipFill rotWithShape="1">
            <a:blip r:embed="rId7">
              <a:alphaModFix/>
            </a:blip>
            <a:srcRect b="0" l="0" r="0" t="0"/>
            <a:stretch/>
          </p:blipFill>
          <p:spPr>
            <a:xfrm>
              <a:off x="1847850" y="1838325"/>
              <a:ext cx="742950" cy="952500"/>
            </a:xfrm>
            <a:prstGeom prst="rect">
              <a:avLst/>
            </a:prstGeom>
            <a:noFill/>
            <a:ln>
              <a:noFill/>
            </a:ln>
          </p:spPr>
        </p:pic>
        <p:grpSp>
          <p:nvGrpSpPr>
            <p:cNvPr id="104" name="Google Shape;104;g409dde0b7da_0_76"/>
            <p:cNvGrpSpPr/>
            <p:nvPr/>
          </p:nvGrpSpPr>
          <p:grpSpPr>
            <a:xfrm>
              <a:off x="1876425" y="2990850"/>
              <a:ext cx="5997000" cy="2640450"/>
              <a:chOff x="1876425" y="2990850"/>
              <a:chExt cx="5997000" cy="2640450"/>
            </a:xfrm>
          </p:grpSpPr>
          <p:sp>
            <p:nvSpPr>
              <p:cNvPr id="105" name="Google Shape;105;g409dde0b7da_0_76"/>
              <p:cNvSpPr/>
              <p:nvPr/>
            </p:nvSpPr>
            <p:spPr>
              <a:xfrm>
                <a:off x="1876425" y="2990850"/>
                <a:ext cx="59970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Unicorn Sightings</a:t>
                </a:r>
                <a:endParaRPr b="0" i="0" sz="3600" u="none" cap="none" strike="noStrike">
                  <a:solidFill>
                    <a:schemeClr val="dk1"/>
                  </a:solidFill>
                  <a:latin typeface="Calibri"/>
                  <a:ea typeface="Calibri"/>
                  <a:cs typeface="Calibri"/>
                  <a:sym typeface="Calibri"/>
                </a:endParaRPr>
              </a:p>
            </p:txBody>
          </p:sp>
          <p:sp>
            <p:nvSpPr>
              <p:cNvPr id="106" name="Google Shape;106;g409dde0b7da_0_76"/>
              <p:cNvSpPr/>
              <p:nvPr/>
            </p:nvSpPr>
            <p:spPr>
              <a:xfrm>
                <a:off x="1876425" y="3695700"/>
                <a:ext cx="59664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07" name="Google Shape;107;g409dde0b7da_0_76"/>
          <p:cNvGrpSpPr/>
          <p:nvPr/>
        </p:nvGrpSpPr>
        <p:grpSpPr>
          <a:xfrm>
            <a:off x="1847850" y="5972175"/>
            <a:ext cx="6025575" cy="3507225"/>
            <a:chOff x="1847850" y="5972175"/>
            <a:chExt cx="6025575" cy="3507225"/>
          </a:xfrm>
        </p:grpSpPr>
        <p:pic>
          <p:nvPicPr>
            <p:cNvPr descr="preencoded.png" id="108" name="Google Shape;108;g409dde0b7da_0_76"/>
            <p:cNvPicPr preferRelativeResize="0"/>
            <p:nvPr/>
          </p:nvPicPr>
          <p:blipFill rotWithShape="1">
            <a:blip r:embed="rId8">
              <a:alphaModFix/>
            </a:blip>
            <a:srcRect b="0" l="0" r="0" t="0"/>
            <a:stretch/>
          </p:blipFill>
          <p:spPr>
            <a:xfrm>
              <a:off x="1847850" y="5972175"/>
              <a:ext cx="971550" cy="666750"/>
            </a:xfrm>
            <a:prstGeom prst="rect">
              <a:avLst/>
            </a:prstGeom>
            <a:noFill/>
            <a:ln>
              <a:noFill/>
            </a:ln>
          </p:spPr>
        </p:pic>
        <p:grpSp>
          <p:nvGrpSpPr>
            <p:cNvPr id="109" name="Google Shape;109;g409dde0b7da_0_76"/>
            <p:cNvGrpSpPr/>
            <p:nvPr/>
          </p:nvGrpSpPr>
          <p:grpSpPr>
            <a:xfrm>
              <a:off x="1876425" y="6838950"/>
              <a:ext cx="5997000" cy="2640450"/>
              <a:chOff x="1876425" y="6838950"/>
              <a:chExt cx="5997000" cy="2640450"/>
            </a:xfrm>
          </p:grpSpPr>
          <p:sp>
            <p:nvSpPr>
              <p:cNvPr id="110" name="Google Shape;110;g409dde0b7da_0_76"/>
              <p:cNvSpPr/>
              <p:nvPr/>
            </p:nvSpPr>
            <p:spPr>
              <a:xfrm>
                <a:off x="1876425" y="6838950"/>
                <a:ext cx="59970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Dragon Taming</a:t>
                </a:r>
                <a:endParaRPr b="0" i="0" sz="3600" u="none" cap="none" strike="noStrike">
                  <a:solidFill>
                    <a:schemeClr val="dk1"/>
                  </a:solidFill>
                  <a:latin typeface="Calibri"/>
                  <a:ea typeface="Calibri"/>
                  <a:cs typeface="Calibri"/>
                  <a:sym typeface="Calibri"/>
                </a:endParaRPr>
              </a:p>
            </p:txBody>
          </p:sp>
          <p:sp>
            <p:nvSpPr>
              <p:cNvPr id="111" name="Google Shape;111;g409dde0b7da_0_76"/>
              <p:cNvSpPr/>
              <p:nvPr/>
            </p:nvSpPr>
            <p:spPr>
              <a:xfrm>
                <a:off x="1876425" y="7543800"/>
                <a:ext cx="5966400" cy="193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16" name="Shape 116"/>
        <p:cNvGrpSpPr/>
        <p:nvPr/>
      </p:nvGrpSpPr>
      <p:grpSpPr>
        <a:xfrm>
          <a:off x="0" y="0"/>
          <a:ext cx="0" cy="0"/>
          <a:chOff x="0" y="0"/>
          <a:chExt cx="0" cy="0"/>
        </a:xfrm>
      </p:grpSpPr>
      <p:pic>
        <p:nvPicPr>
          <p:cNvPr descr="preencoded.png" id="117" name="Google Shape;117;g409dde0b7da_0_96"/>
          <p:cNvPicPr preferRelativeResize="0"/>
          <p:nvPr/>
        </p:nvPicPr>
        <p:blipFill rotWithShape="1">
          <a:blip r:embed="rId3">
            <a:alphaModFix/>
          </a:blip>
          <a:srcRect b="0" l="0" r="0" t="0"/>
          <a:stretch/>
        </p:blipFill>
        <p:spPr>
          <a:xfrm rot="-1334846">
            <a:off x="12465071" y="1864541"/>
            <a:ext cx="8963025" cy="8286750"/>
          </a:xfrm>
          <a:prstGeom prst="rect">
            <a:avLst/>
          </a:prstGeom>
          <a:noFill/>
          <a:ln>
            <a:noFill/>
          </a:ln>
        </p:spPr>
      </p:pic>
      <p:pic>
        <p:nvPicPr>
          <p:cNvPr descr="preencoded.png" id="118" name="Google Shape;118;g409dde0b7da_0_96"/>
          <p:cNvPicPr preferRelativeResize="0"/>
          <p:nvPr/>
        </p:nvPicPr>
        <p:blipFill rotWithShape="1">
          <a:blip r:embed="rId4">
            <a:alphaModFix/>
          </a:blip>
          <a:srcRect b="0" l="0" r="0" t="0"/>
          <a:stretch/>
        </p:blipFill>
        <p:spPr>
          <a:xfrm rot="947775">
            <a:off x="2836400" y="-67390"/>
            <a:ext cx="4562475" cy="4676775"/>
          </a:xfrm>
          <a:prstGeom prst="rect">
            <a:avLst/>
          </a:prstGeom>
          <a:noFill/>
          <a:ln>
            <a:noFill/>
          </a:ln>
        </p:spPr>
      </p:pic>
      <p:pic>
        <p:nvPicPr>
          <p:cNvPr descr="preencoded.png" id="119" name="Google Shape;119;g409dde0b7da_0_96"/>
          <p:cNvPicPr preferRelativeResize="0"/>
          <p:nvPr/>
        </p:nvPicPr>
        <p:blipFill rotWithShape="1">
          <a:blip r:embed="rId5">
            <a:alphaModFix/>
          </a:blip>
          <a:srcRect b="0" l="0" r="0" t="0"/>
          <a:stretch/>
        </p:blipFill>
        <p:spPr>
          <a:xfrm>
            <a:off x="-1447800" y="2809875"/>
            <a:ext cx="6562725" cy="8734425"/>
          </a:xfrm>
          <a:prstGeom prst="rect">
            <a:avLst/>
          </a:prstGeom>
          <a:noFill/>
          <a:ln>
            <a:noFill/>
          </a:ln>
        </p:spPr>
      </p:pic>
      <p:grpSp>
        <p:nvGrpSpPr>
          <p:cNvPr id="120" name="Google Shape;120;g409dde0b7da_0_96"/>
          <p:cNvGrpSpPr/>
          <p:nvPr/>
        </p:nvGrpSpPr>
        <p:grpSpPr>
          <a:xfrm>
            <a:off x="17640300" y="7994925"/>
            <a:ext cx="596549" cy="2063476"/>
            <a:chOff x="17640300" y="7994925"/>
            <a:chExt cx="596549" cy="2063476"/>
          </a:xfrm>
        </p:grpSpPr>
        <p:pic>
          <p:nvPicPr>
            <p:cNvPr descr="preencoded.png" id="121" name="Google Shape;121;g409dde0b7da_0_96"/>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22" name="Google Shape;122;g409dde0b7da_0_9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23" name="Google Shape;123;g409dde0b7da_0_96"/>
          <p:cNvGrpSpPr/>
          <p:nvPr/>
        </p:nvGrpSpPr>
        <p:grpSpPr>
          <a:xfrm>
            <a:off x="569595" y="885825"/>
            <a:ext cx="5347200" cy="8570625"/>
            <a:chOff x="569595" y="885825"/>
            <a:chExt cx="5347200" cy="8570625"/>
          </a:xfrm>
        </p:grpSpPr>
        <p:pic>
          <p:nvPicPr>
            <p:cNvPr descr="preencoded.png" id="124" name="Google Shape;124;g409dde0b7da_0_96"/>
            <p:cNvPicPr preferRelativeResize="0"/>
            <p:nvPr/>
          </p:nvPicPr>
          <p:blipFill rotWithShape="1">
            <a:blip r:embed="rId7">
              <a:alphaModFix/>
            </a:blip>
            <a:srcRect b="0" l="0" r="0" t="0"/>
            <a:stretch/>
          </p:blipFill>
          <p:spPr>
            <a:xfrm>
              <a:off x="600075" y="885825"/>
              <a:ext cx="5286375" cy="4105275"/>
            </a:xfrm>
            <a:prstGeom prst="rect">
              <a:avLst/>
            </a:prstGeom>
            <a:noFill/>
            <a:ln>
              <a:noFill/>
            </a:ln>
          </p:spPr>
        </p:pic>
        <p:sp>
          <p:nvSpPr>
            <p:cNvPr id="125" name="Google Shape;125;g409dde0b7da_0_96"/>
            <p:cNvSpPr/>
            <p:nvPr/>
          </p:nvSpPr>
          <p:spPr>
            <a:xfrm>
              <a:off x="1533525" y="5448300"/>
              <a:ext cx="357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Unicorn Sightings</a:t>
              </a:r>
              <a:endParaRPr b="0" i="0" sz="3600" u="none" cap="none" strike="noStrike">
                <a:solidFill>
                  <a:schemeClr val="dk1"/>
                </a:solidFill>
                <a:latin typeface="Calibri"/>
                <a:ea typeface="Calibri"/>
                <a:cs typeface="Calibri"/>
                <a:sym typeface="Calibri"/>
              </a:endParaRPr>
            </a:p>
          </p:txBody>
        </p:sp>
        <p:sp>
          <p:nvSpPr>
            <p:cNvPr id="126" name="Google Shape;126;g409dde0b7da_0_96"/>
            <p:cNvSpPr/>
            <p:nvPr/>
          </p:nvSpPr>
          <p:spPr>
            <a:xfrm>
              <a:off x="569595" y="6457950"/>
              <a:ext cx="5347200" cy="193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sp>
          <p:nvSpPr>
            <p:cNvPr id="127" name="Google Shape;127;g409dde0b7da_0_96"/>
            <p:cNvSpPr/>
            <p:nvPr/>
          </p:nvSpPr>
          <p:spPr>
            <a:xfrm>
              <a:off x="2847975" y="8743950"/>
              <a:ext cx="9507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3600"/>
                <a:buFont typeface="Barriecito"/>
                <a:buNone/>
              </a:pPr>
              <a:r>
                <a:rPr b="0" i="0" lang="en-US" sz="3600" u="none" cap="none" strike="noStrike">
                  <a:solidFill>
                    <a:srgbClr val="235DAF"/>
                  </a:solidFill>
                  <a:latin typeface="Barriecito"/>
                  <a:ea typeface="Barriecito"/>
                  <a:cs typeface="Barriecito"/>
                  <a:sym typeface="Barriecito"/>
                </a:rPr>
                <a:t>45%</a:t>
              </a:r>
              <a:endParaRPr b="0" i="0" sz="3600" u="none" cap="none" strike="noStrike">
                <a:solidFill>
                  <a:schemeClr val="dk1"/>
                </a:solidFill>
                <a:latin typeface="Calibri"/>
                <a:ea typeface="Calibri"/>
                <a:cs typeface="Calibri"/>
                <a:sym typeface="Calibri"/>
              </a:endParaRPr>
            </a:p>
          </p:txBody>
        </p:sp>
      </p:grpSp>
      <p:grpSp>
        <p:nvGrpSpPr>
          <p:cNvPr id="128" name="Google Shape;128;g409dde0b7da_0_96"/>
          <p:cNvGrpSpPr/>
          <p:nvPr/>
        </p:nvGrpSpPr>
        <p:grpSpPr>
          <a:xfrm>
            <a:off x="11980545" y="885825"/>
            <a:ext cx="5347200" cy="8570625"/>
            <a:chOff x="11980545" y="885825"/>
            <a:chExt cx="5347200" cy="8570625"/>
          </a:xfrm>
        </p:grpSpPr>
        <p:pic>
          <p:nvPicPr>
            <p:cNvPr descr="preencoded.png" id="129" name="Google Shape;129;g409dde0b7da_0_96"/>
            <p:cNvPicPr preferRelativeResize="0"/>
            <p:nvPr/>
          </p:nvPicPr>
          <p:blipFill rotWithShape="1">
            <a:blip r:embed="rId8">
              <a:alphaModFix/>
            </a:blip>
            <a:srcRect b="0" l="0" r="0" t="0"/>
            <a:stretch/>
          </p:blipFill>
          <p:spPr>
            <a:xfrm>
              <a:off x="12011025" y="885825"/>
              <a:ext cx="5286375" cy="4105275"/>
            </a:xfrm>
            <a:prstGeom prst="rect">
              <a:avLst/>
            </a:prstGeom>
            <a:noFill/>
            <a:ln>
              <a:noFill/>
            </a:ln>
          </p:spPr>
        </p:pic>
        <p:sp>
          <p:nvSpPr>
            <p:cNvPr id="130" name="Google Shape;130;g409dde0b7da_0_96"/>
            <p:cNvSpPr/>
            <p:nvPr/>
          </p:nvSpPr>
          <p:spPr>
            <a:xfrm>
              <a:off x="12944475" y="5448300"/>
              <a:ext cx="35796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Unicorn Sightings</a:t>
              </a:r>
              <a:endParaRPr b="0" i="0" sz="3600" u="none" cap="none" strike="noStrike">
                <a:solidFill>
                  <a:schemeClr val="dk1"/>
                </a:solidFill>
                <a:latin typeface="Calibri"/>
                <a:ea typeface="Calibri"/>
                <a:cs typeface="Calibri"/>
                <a:sym typeface="Calibri"/>
              </a:endParaRPr>
            </a:p>
          </p:txBody>
        </p:sp>
        <p:sp>
          <p:nvSpPr>
            <p:cNvPr id="131" name="Google Shape;131;g409dde0b7da_0_96"/>
            <p:cNvSpPr/>
            <p:nvPr/>
          </p:nvSpPr>
          <p:spPr>
            <a:xfrm>
              <a:off x="11980545" y="6457950"/>
              <a:ext cx="5347200" cy="193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sp>
          <p:nvSpPr>
            <p:cNvPr id="132" name="Google Shape;132;g409dde0b7da_0_96"/>
            <p:cNvSpPr/>
            <p:nvPr/>
          </p:nvSpPr>
          <p:spPr>
            <a:xfrm>
              <a:off x="14258925" y="8743950"/>
              <a:ext cx="9507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3600"/>
                <a:buFont typeface="Barriecito"/>
                <a:buNone/>
              </a:pPr>
              <a:r>
                <a:rPr b="0" i="0" lang="en-US" sz="3600" u="none" cap="none" strike="noStrike">
                  <a:solidFill>
                    <a:srgbClr val="235DAF"/>
                  </a:solidFill>
                  <a:latin typeface="Barriecito"/>
                  <a:ea typeface="Barriecito"/>
                  <a:cs typeface="Barriecito"/>
                  <a:sym typeface="Barriecito"/>
                </a:rPr>
                <a:t>45%</a:t>
              </a:r>
              <a:endParaRPr b="0" i="0" sz="3600" u="none" cap="none" strike="noStrike">
                <a:solidFill>
                  <a:schemeClr val="dk1"/>
                </a:solidFill>
                <a:latin typeface="Calibri"/>
                <a:ea typeface="Calibri"/>
                <a:cs typeface="Calibri"/>
                <a:sym typeface="Calibri"/>
              </a:endParaRPr>
            </a:p>
          </p:txBody>
        </p:sp>
      </p:grpSp>
      <p:grpSp>
        <p:nvGrpSpPr>
          <p:cNvPr id="133" name="Google Shape;133;g409dde0b7da_0_96"/>
          <p:cNvGrpSpPr/>
          <p:nvPr/>
        </p:nvGrpSpPr>
        <p:grpSpPr>
          <a:xfrm>
            <a:off x="6275070" y="885825"/>
            <a:ext cx="5347200" cy="8570625"/>
            <a:chOff x="6275070" y="885825"/>
            <a:chExt cx="5347200" cy="8570625"/>
          </a:xfrm>
        </p:grpSpPr>
        <p:sp>
          <p:nvSpPr>
            <p:cNvPr id="134" name="Google Shape;134;g409dde0b7da_0_96"/>
            <p:cNvSpPr/>
            <p:nvPr/>
          </p:nvSpPr>
          <p:spPr>
            <a:xfrm>
              <a:off x="7462837" y="885825"/>
              <a:ext cx="31317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Dragon Taming</a:t>
              </a:r>
              <a:endParaRPr b="0" i="0" sz="3600" u="none" cap="none" strike="noStrike">
                <a:solidFill>
                  <a:schemeClr val="dk1"/>
                </a:solidFill>
                <a:latin typeface="Calibri"/>
                <a:ea typeface="Calibri"/>
                <a:cs typeface="Calibri"/>
                <a:sym typeface="Calibri"/>
              </a:endParaRPr>
            </a:p>
          </p:txBody>
        </p:sp>
        <p:sp>
          <p:nvSpPr>
            <p:cNvPr id="135" name="Google Shape;135;g409dde0b7da_0_96"/>
            <p:cNvSpPr/>
            <p:nvPr/>
          </p:nvSpPr>
          <p:spPr>
            <a:xfrm>
              <a:off x="6275070" y="1895475"/>
              <a:ext cx="5347200" cy="193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A closer look at the art of taming dragons and the brave adventurers who take on these creatures.</a:t>
              </a:r>
              <a:endParaRPr b="0" i="0" sz="2400" u="none" cap="none" strike="noStrike">
                <a:solidFill>
                  <a:schemeClr val="dk1"/>
                </a:solidFill>
                <a:latin typeface="Calibri"/>
                <a:ea typeface="Calibri"/>
                <a:cs typeface="Calibri"/>
                <a:sym typeface="Calibri"/>
              </a:endParaRPr>
            </a:p>
          </p:txBody>
        </p:sp>
        <p:pic>
          <p:nvPicPr>
            <p:cNvPr descr="preencoded.png" id="136" name="Google Shape;136;g409dde0b7da_0_96"/>
            <p:cNvPicPr preferRelativeResize="0"/>
            <p:nvPr/>
          </p:nvPicPr>
          <p:blipFill rotWithShape="1">
            <a:blip r:embed="rId9">
              <a:alphaModFix/>
            </a:blip>
            <a:srcRect b="0" l="0" r="0" t="0"/>
            <a:stretch/>
          </p:blipFill>
          <p:spPr>
            <a:xfrm>
              <a:off x="6305550" y="4181475"/>
              <a:ext cx="5286375" cy="4105275"/>
            </a:xfrm>
            <a:prstGeom prst="rect">
              <a:avLst/>
            </a:prstGeom>
            <a:noFill/>
            <a:ln>
              <a:noFill/>
            </a:ln>
          </p:spPr>
        </p:pic>
        <p:sp>
          <p:nvSpPr>
            <p:cNvPr id="137" name="Google Shape;137;g409dde0b7da_0_96"/>
            <p:cNvSpPr/>
            <p:nvPr/>
          </p:nvSpPr>
          <p:spPr>
            <a:xfrm>
              <a:off x="8553450" y="8743950"/>
              <a:ext cx="950700" cy="71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3600"/>
                <a:buFont typeface="Barriecito"/>
                <a:buNone/>
              </a:pPr>
              <a:r>
                <a:rPr b="0" i="0" lang="en-US" sz="3600" u="none" cap="none" strike="noStrike">
                  <a:solidFill>
                    <a:srgbClr val="235DAF"/>
                  </a:solidFill>
                  <a:latin typeface="Barriecito"/>
                  <a:ea typeface="Barriecito"/>
                  <a:cs typeface="Barriecito"/>
                  <a:sym typeface="Barriecito"/>
                </a:rPr>
                <a:t>67%</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42" name="Shape 142"/>
        <p:cNvGrpSpPr/>
        <p:nvPr/>
      </p:nvGrpSpPr>
      <p:grpSpPr>
        <a:xfrm>
          <a:off x="0" y="0"/>
          <a:ext cx="0" cy="0"/>
          <a:chOff x="0" y="0"/>
          <a:chExt cx="0" cy="0"/>
        </a:xfrm>
      </p:grpSpPr>
      <p:pic>
        <p:nvPicPr>
          <p:cNvPr descr="preencoded.png" id="143" name="Google Shape;143;g409dde0b7da_0_121"/>
          <p:cNvPicPr preferRelativeResize="0"/>
          <p:nvPr/>
        </p:nvPicPr>
        <p:blipFill rotWithShape="1">
          <a:blip r:embed="rId3">
            <a:alphaModFix/>
          </a:blip>
          <a:srcRect b="0" l="0" r="0" t="0"/>
          <a:stretch/>
        </p:blipFill>
        <p:spPr>
          <a:xfrm rot="1397031">
            <a:off x="241391" y="1597596"/>
            <a:ext cx="7181849" cy="7086599"/>
          </a:xfrm>
          <a:prstGeom prst="rect">
            <a:avLst/>
          </a:prstGeom>
          <a:noFill/>
          <a:ln>
            <a:noFill/>
          </a:ln>
        </p:spPr>
      </p:pic>
      <p:pic>
        <p:nvPicPr>
          <p:cNvPr descr="preencoded.png" id="144" name="Google Shape;144;g409dde0b7da_0_121"/>
          <p:cNvPicPr preferRelativeResize="0"/>
          <p:nvPr/>
        </p:nvPicPr>
        <p:blipFill rotWithShape="1">
          <a:blip r:embed="rId4">
            <a:alphaModFix/>
          </a:blip>
          <a:srcRect b="0" l="0" r="0" t="0"/>
          <a:stretch/>
        </p:blipFill>
        <p:spPr>
          <a:xfrm>
            <a:off x="13496925" y="219075"/>
            <a:ext cx="5181600" cy="7000875"/>
          </a:xfrm>
          <a:prstGeom prst="rect">
            <a:avLst/>
          </a:prstGeom>
          <a:noFill/>
          <a:ln>
            <a:noFill/>
          </a:ln>
        </p:spPr>
      </p:pic>
      <p:grpSp>
        <p:nvGrpSpPr>
          <p:cNvPr id="145" name="Google Shape;145;g409dde0b7da_0_121"/>
          <p:cNvGrpSpPr/>
          <p:nvPr/>
        </p:nvGrpSpPr>
        <p:grpSpPr>
          <a:xfrm>
            <a:off x="17640300" y="7994925"/>
            <a:ext cx="596549" cy="2063476"/>
            <a:chOff x="17640300" y="7994925"/>
            <a:chExt cx="596549" cy="2063476"/>
          </a:xfrm>
        </p:grpSpPr>
        <p:pic>
          <p:nvPicPr>
            <p:cNvPr descr="preencoded.png" id="146" name="Google Shape;146;g409dde0b7da_0_121"/>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47" name="Google Shape;147;g409dde0b7da_0_12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48" name="Google Shape;148;g409dde0b7da_0_121"/>
          <p:cNvPicPr preferRelativeResize="0"/>
          <p:nvPr/>
        </p:nvPicPr>
        <p:blipFill rotWithShape="1">
          <a:blip r:embed="rId6">
            <a:alphaModFix/>
          </a:blip>
          <a:srcRect b="0" l="0" r="0" t="0"/>
          <a:stretch/>
        </p:blipFill>
        <p:spPr>
          <a:xfrm>
            <a:off x="0" y="1123950"/>
            <a:ext cx="4474463" cy="3328416"/>
          </a:xfrm>
          <a:prstGeom prst="rect">
            <a:avLst/>
          </a:prstGeom>
          <a:noFill/>
          <a:ln>
            <a:noFill/>
          </a:ln>
        </p:spPr>
      </p:pic>
      <p:grpSp>
        <p:nvGrpSpPr>
          <p:cNvPr id="149" name="Google Shape;149;g409dde0b7da_0_121"/>
          <p:cNvGrpSpPr/>
          <p:nvPr/>
        </p:nvGrpSpPr>
        <p:grpSpPr>
          <a:xfrm>
            <a:off x="4048125" y="3448050"/>
            <a:ext cx="10321275" cy="3520350"/>
            <a:chOff x="4048125" y="3448050"/>
            <a:chExt cx="10321275" cy="3520350"/>
          </a:xfrm>
        </p:grpSpPr>
        <p:sp>
          <p:nvSpPr>
            <p:cNvPr id="150" name="Google Shape;150;g409dde0b7da_0_121"/>
            <p:cNvSpPr/>
            <p:nvPr/>
          </p:nvSpPr>
          <p:spPr>
            <a:xfrm>
              <a:off x="4048125" y="3448050"/>
              <a:ext cx="10292700" cy="2922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51" name="Google Shape;151;g409dde0b7da_0_121"/>
            <p:cNvSpPr/>
            <p:nvPr/>
          </p:nvSpPr>
          <p:spPr>
            <a:xfrm>
              <a:off x="11544300" y="6438900"/>
              <a:ext cx="2825100" cy="5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700"/>
                <a:buFont typeface="Barriecito"/>
                <a:buNone/>
              </a:pPr>
              <a:r>
                <a:rPr b="0" i="0" lang="en-US" sz="2700" u="none" cap="none" strike="noStrike">
                  <a:solidFill>
                    <a:srgbClr val="FFFFFF"/>
                  </a:solidFill>
                  <a:latin typeface="Barriecito"/>
                  <a:ea typeface="Barriecito"/>
                  <a:cs typeface="Barriecito"/>
                  <a:sym typeface="Barriecito"/>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56" name="Shape 156"/>
        <p:cNvGrpSpPr/>
        <p:nvPr/>
      </p:nvGrpSpPr>
      <p:grpSpPr>
        <a:xfrm>
          <a:off x="0" y="0"/>
          <a:ext cx="0" cy="0"/>
          <a:chOff x="0" y="0"/>
          <a:chExt cx="0" cy="0"/>
        </a:xfrm>
      </p:grpSpPr>
      <p:pic>
        <p:nvPicPr>
          <p:cNvPr descr="preencoded.png" id="157" name="Google Shape;157;g409dde0b7da_0_134"/>
          <p:cNvPicPr preferRelativeResize="0"/>
          <p:nvPr/>
        </p:nvPicPr>
        <p:blipFill rotWithShape="1">
          <a:blip r:embed="rId3">
            <a:alphaModFix/>
          </a:blip>
          <a:srcRect b="0" l="0" r="0" t="0"/>
          <a:stretch/>
        </p:blipFill>
        <p:spPr>
          <a:xfrm rot="816982">
            <a:off x="-161680" y="4278429"/>
            <a:ext cx="5860889" cy="5800854"/>
          </a:xfrm>
          <a:prstGeom prst="rect">
            <a:avLst/>
          </a:prstGeom>
          <a:noFill/>
          <a:ln>
            <a:noFill/>
          </a:ln>
        </p:spPr>
      </p:pic>
      <p:pic>
        <p:nvPicPr>
          <p:cNvPr descr="preencoded.png" id="158" name="Google Shape;158;g409dde0b7da_0_134"/>
          <p:cNvPicPr preferRelativeResize="0"/>
          <p:nvPr/>
        </p:nvPicPr>
        <p:blipFill rotWithShape="1">
          <a:blip r:embed="rId4">
            <a:alphaModFix/>
          </a:blip>
          <a:srcRect b="0" l="0" r="0" t="0"/>
          <a:stretch/>
        </p:blipFill>
        <p:spPr>
          <a:xfrm rot="10800000">
            <a:off x="10848975" y="1009650"/>
            <a:ext cx="7096125" cy="8267700"/>
          </a:xfrm>
          <a:prstGeom prst="rect">
            <a:avLst/>
          </a:prstGeom>
          <a:noFill/>
          <a:ln>
            <a:noFill/>
          </a:ln>
        </p:spPr>
      </p:pic>
      <p:sp>
        <p:nvSpPr>
          <p:cNvPr id="159" name="Google Shape;159;g409dde0b7da_0_134"/>
          <p:cNvSpPr/>
          <p:nvPr/>
        </p:nvSpPr>
        <p:spPr>
          <a:xfrm>
            <a:off x="1628775" y="809625"/>
            <a:ext cx="15059100" cy="1181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The Magic of Dragons: A Research</a:t>
            </a:r>
            <a:endParaRPr b="0" i="0" sz="6000" u="none" cap="none" strike="noStrike">
              <a:solidFill>
                <a:schemeClr val="dk1"/>
              </a:solidFill>
              <a:latin typeface="Calibri"/>
              <a:ea typeface="Calibri"/>
              <a:cs typeface="Calibri"/>
              <a:sym typeface="Calibri"/>
            </a:endParaRPr>
          </a:p>
        </p:txBody>
      </p:sp>
      <p:grpSp>
        <p:nvGrpSpPr>
          <p:cNvPr id="160" name="Google Shape;160;g409dde0b7da_0_134"/>
          <p:cNvGrpSpPr/>
          <p:nvPr/>
        </p:nvGrpSpPr>
        <p:grpSpPr>
          <a:xfrm>
            <a:off x="17640300" y="7994925"/>
            <a:ext cx="596549" cy="2063476"/>
            <a:chOff x="17640300" y="7994925"/>
            <a:chExt cx="596549" cy="2063476"/>
          </a:xfrm>
        </p:grpSpPr>
        <p:pic>
          <p:nvPicPr>
            <p:cNvPr descr="preencoded.png" id="161" name="Google Shape;161;g409dde0b7da_0_134"/>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62" name="Google Shape;162;g409dde0b7da_0_13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63" name="Google Shape;163;g409dde0b7da_0_134"/>
          <p:cNvGrpSpPr/>
          <p:nvPr/>
        </p:nvGrpSpPr>
        <p:grpSpPr>
          <a:xfrm>
            <a:off x="1590675" y="2771775"/>
            <a:ext cx="4572000" cy="4572000"/>
            <a:chOff x="1590675" y="2771775"/>
            <a:chExt cx="4572000" cy="4572000"/>
          </a:xfrm>
        </p:grpSpPr>
        <p:sp>
          <p:nvSpPr>
            <p:cNvPr id="164" name="Google Shape;164;g409dde0b7da_0_134"/>
            <p:cNvSpPr/>
            <p:nvPr/>
          </p:nvSpPr>
          <p:spPr>
            <a:xfrm>
              <a:off x="1590675" y="2771775"/>
              <a:ext cx="4572000" cy="4572000"/>
            </a:xfrm>
            <a:prstGeom prst="rect">
              <a:avLst/>
            </a:prstGeom>
            <a:noFill/>
            <a:ln cap="flat" cmpd="sng" w="28575">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5" name="Google Shape;165;g409dde0b7da_0_134"/>
            <p:cNvPicPr preferRelativeResize="0"/>
            <p:nvPr/>
          </p:nvPicPr>
          <p:blipFill rotWithShape="1">
            <a:blip r:embed="rId6">
              <a:alphaModFix/>
            </a:blip>
            <a:srcRect b="0" l="0" r="0" t="0"/>
            <a:stretch/>
          </p:blipFill>
          <p:spPr>
            <a:xfrm>
              <a:off x="3390900" y="3924300"/>
              <a:ext cx="971550" cy="933450"/>
            </a:xfrm>
            <a:prstGeom prst="rect">
              <a:avLst/>
            </a:prstGeom>
            <a:noFill/>
            <a:ln>
              <a:noFill/>
            </a:ln>
          </p:spPr>
        </p:pic>
        <p:sp>
          <p:nvSpPr>
            <p:cNvPr id="166" name="Google Shape;166;g409dde0b7da_0_134"/>
            <p:cNvSpPr/>
            <p:nvPr/>
          </p:nvSpPr>
          <p:spPr>
            <a:xfrm>
              <a:off x="1659255" y="5057775"/>
              <a:ext cx="4434900" cy="126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Unicorn</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Sighting</a:t>
              </a:r>
              <a:endParaRPr b="0" i="0" sz="3600" u="none" cap="none" strike="noStrike">
                <a:solidFill>
                  <a:schemeClr val="dk1"/>
                </a:solidFill>
                <a:latin typeface="Calibri"/>
                <a:ea typeface="Calibri"/>
                <a:cs typeface="Calibri"/>
                <a:sym typeface="Calibri"/>
              </a:endParaRPr>
            </a:p>
          </p:txBody>
        </p:sp>
      </p:grpSp>
      <p:grpSp>
        <p:nvGrpSpPr>
          <p:cNvPr id="167" name="Google Shape;167;g409dde0b7da_0_134"/>
          <p:cNvGrpSpPr/>
          <p:nvPr/>
        </p:nvGrpSpPr>
        <p:grpSpPr>
          <a:xfrm>
            <a:off x="6858000" y="2771775"/>
            <a:ext cx="4572000" cy="4572000"/>
            <a:chOff x="6858000" y="2771775"/>
            <a:chExt cx="4572000" cy="4572000"/>
          </a:xfrm>
        </p:grpSpPr>
        <p:sp>
          <p:nvSpPr>
            <p:cNvPr id="168" name="Google Shape;168;g409dde0b7da_0_134"/>
            <p:cNvSpPr/>
            <p:nvPr/>
          </p:nvSpPr>
          <p:spPr>
            <a:xfrm>
              <a:off x="6858000" y="2771775"/>
              <a:ext cx="4572000" cy="4572000"/>
            </a:xfrm>
            <a:prstGeom prst="roundRect">
              <a:avLst>
                <a:gd fmla="val 7333" name="adj"/>
              </a:avLst>
            </a:prstGeom>
            <a:noFill/>
            <a:ln cap="flat" cmpd="sng" w="28575">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9" name="Google Shape;169;g409dde0b7da_0_134"/>
            <p:cNvPicPr preferRelativeResize="0"/>
            <p:nvPr/>
          </p:nvPicPr>
          <p:blipFill rotWithShape="1">
            <a:blip r:embed="rId7">
              <a:alphaModFix/>
            </a:blip>
            <a:srcRect b="0" l="0" r="0" t="0"/>
            <a:stretch/>
          </p:blipFill>
          <p:spPr>
            <a:xfrm>
              <a:off x="8629650" y="4057650"/>
              <a:ext cx="1028700" cy="666751"/>
            </a:xfrm>
            <a:prstGeom prst="rect">
              <a:avLst/>
            </a:prstGeom>
            <a:noFill/>
            <a:ln>
              <a:noFill/>
            </a:ln>
          </p:spPr>
        </p:pic>
        <p:sp>
          <p:nvSpPr>
            <p:cNvPr id="170" name="Google Shape;170;g409dde0b7da_0_134"/>
            <p:cNvSpPr/>
            <p:nvPr/>
          </p:nvSpPr>
          <p:spPr>
            <a:xfrm>
              <a:off x="6926580" y="4924425"/>
              <a:ext cx="4434900" cy="126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Dragon</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Taming</a:t>
              </a:r>
              <a:endParaRPr b="0" i="0" sz="3600" u="none" cap="none" strike="noStrike">
                <a:solidFill>
                  <a:schemeClr val="dk1"/>
                </a:solidFill>
                <a:latin typeface="Calibri"/>
                <a:ea typeface="Calibri"/>
                <a:cs typeface="Calibri"/>
                <a:sym typeface="Calibri"/>
              </a:endParaRPr>
            </a:p>
          </p:txBody>
        </p:sp>
      </p:grpSp>
      <p:grpSp>
        <p:nvGrpSpPr>
          <p:cNvPr id="171" name="Google Shape;171;g409dde0b7da_0_134"/>
          <p:cNvGrpSpPr/>
          <p:nvPr/>
        </p:nvGrpSpPr>
        <p:grpSpPr>
          <a:xfrm>
            <a:off x="12125325" y="2771775"/>
            <a:ext cx="4572000" cy="4572000"/>
            <a:chOff x="12125325" y="2771775"/>
            <a:chExt cx="4572000" cy="4572000"/>
          </a:xfrm>
        </p:grpSpPr>
        <p:sp>
          <p:nvSpPr>
            <p:cNvPr id="172" name="Google Shape;172;g409dde0b7da_0_134"/>
            <p:cNvSpPr/>
            <p:nvPr/>
          </p:nvSpPr>
          <p:spPr>
            <a:xfrm>
              <a:off x="12125325" y="2771775"/>
              <a:ext cx="4572000" cy="4572000"/>
            </a:xfrm>
            <a:prstGeom prst="ellipse">
              <a:avLst/>
            </a:prstGeom>
            <a:noFill/>
            <a:ln cap="flat" cmpd="sng" w="28575">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73" name="Google Shape;173;g409dde0b7da_0_134"/>
            <p:cNvPicPr preferRelativeResize="0"/>
            <p:nvPr/>
          </p:nvPicPr>
          <p:blipFill rotWithShape="1">
            <a:blip r:embed="rId8">
              <a:alphaModFix/>
            </a:blip>
            <a:srcRect b="0" l="0" r="0" t="0"/>
            <a:stretch/>
          </p:blipFill>
          <p:spPr>
            <a:xfrm>
              <a:off x="14077944" y="3981447"/>
              <a:ext cx="666763" cy="819156"/>
            </a:xfrm>
            <a:prstGeom prst="rect">
              <a:avLst/>
            </a:prstGeom>
            <a:noFill/>
            <a:ln>
              <a:noFill/>
            </a:ln>
          </p:spPr>
        </p:pic>
        <p:sp>
          <p:nvSpPr>
            <p:cNvPr id="174" name="Google Shape;174;g409dde0b7da_0_134"/>
            <p:cNvSpPr/>
            <p:nvPr/>
          </p:nvSpPr>
          <p:spPr>
            <a:xfrm>
              <a:off x="12193905" y="5000625"/>
              <a:ext cx="4434900" cy="126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Rainbow</a:t>
              </a:r>
              <a:endParaRPr b="0" i="0" sz="36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Seeing</a:t>
              </a:r>
              <a:endParaRPr b="0" i="0" sz="3600" u="none" cap="none" strike="noStrike">
                <a:solidFill>
                  <a:schemeClr val="dk1"/>
                </a:solidFill>
                <a:latin typeface="Calibri"/>
                <a:ea typeface="Calibri"/>
                <a:cs typeface="Calibri"/>
                <a:sym typeface="Calibri"/>
              </a:endParaRPr>
            </a:p>
          </p:txBody>
        </p:sp>
      </p:grpSp>
      <p:sp>
        <p:nvSpPr>
          <p:cNvPr id="175" name="Google Shape;175;g409dde0b7da_0_134"/>
          <p:cNvSpPr/>
          <p:nvPr/>
        </p:nvSpPr>
        <p:spPr>
          <a:xfrm>
            <a:off x="1579245" y="7800975"/>
            <a:ext cx="4632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sp>
        <p:nvSpPr>
          <p:cNvPr id="176" name="Google Shape;176;g409dde0b7da_0_134"/>
          <p:cNvSpPr/>
          <p:nvPr/>
        </p:nvSpPr>
        <p:spPr>
          <a:xfrm>
            <a:off x="6827520" y="7800975"/>
            <a:ext cx="4632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Music of the Elves": Immerse yourself in the enchanting music.</a:t>
            </a:r>
            <a:endParaRPr b="0" i="0" sz="2400" u="none" cap="none" strike="noStrike">
              <a:solidFill>
                <a:schemeClr val="dk1"/>
              </a:solidFill>
              <a:latin typeface="Calibri"/>
              <a:ea typeface="Calibri"/>
              <a:cs typeface="Calibri"/>
              <a:sym typeface="Calibri"/>
            </a:endParaRPr>
          </a:p>
        </p:txBody>
      </p:sp>
      <p:sp>
        <p:nvSpPr>
          <p:cNvPr id="177" name="Google Shape;177;g409dde0b7da_0_134"/>
          <p:cNvSpPr/>
          <p:nvPr/>
        </p:nvSpPr>
        <p:spPr>
          <a:xfrm>
            <a:off x="12094845" y="7800975"/>
            <a:ext cx="4632900" cy="1478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400"/>
              <a:buFont typeface="Poppins"/>
              <a:buNone/>
            </a:pPr>
            <a:r>
              <a:rPr b="0" i="0" lang="en-US" sz="2400" u="none" cap="none" strike="noStrike">
                <a:solidFill>
                  <a:srgbClr val="FFFFFF"/>
                </a:solidFill>
                <a:latin typeface="Poppins"/>
                <a:ea typeface="Poppins"/>
                <a:cs typeface="Poppins"/>
                <a:sym typeface="Poppins"/>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91632"/>
        </a:solidFill>
      </p:bgPr>
    </p:bg>
    <p:spTree>
      <p:nvGrpSpPr>
        <p:cNvPr id="182" name="Shape 182"/>
        <p:cNvGrpSpPr/>
        <p:nvPr/>
      </p:nvGrpSpPr>
      <p:grpSpPr>
        <a:xfrm>
          <a:off x="0" y="0"/>
          <a:ext cx="0" cy="0"/>
          <a:chOff x="0" y="0"/>
          <a:chExt cx="0" cy="0"/>
        </a:xfrm>
      </p:grpSpPr>
      <p:pic>
        <p:nvPicPr>
          <p:cNvPr descr="preencoded.png" id="183" name="Google Shape;183;g409dde0b7da_0_159"/>
          <p:cNvPicPr preferRelativeResize="0"/>
          <p:nvPr/>
        </p:nvPicPr>
        <p:blipFill rotWithShape="1">
          <a:blip r:embed="rId3">
            <a:alphaModFix/>
          </a:blip>
          <a:srcRect b="0" l="0" r="0" t="0"/>
          <a:stretch/>
        </p:blipFill>
        <p:spPr>
          <a:xfrm rot="-1334846">
            <a:off x="12465071" y="1864541"/>
            <a:ext cx="8963025" cy="8286750"/>
          </a:xfrm>
          <a:prstGeom prst="rect">
            <a:avLst/>
          </a:prstGeom>
          <a:noFill/>
          <a:ln>
            <a:noFill/>
          </a:ln>
        </p:spPr>
      </p:pic>
      <p:pic>
        <p:nvPicPr>
          <p:cNvPr descr="preencoded.png" id="184" name="Google Shape;184;g409dde0b7da_0_159"/>
          <p:cNvPicPr preferRelativeResize="0"/>
          <p:nvPr/>
        </p:nvPicPr>
        <p:blipFill rotWithShape="1">
          <a:blip r:embed="rId4">
            <a:alphaModFix/>
          </a:blip>
          <a:srcRect b="0" l="0" r="0" t="0"/>
          <a:stretch/>
        </p:blipFill>
        <p:spPr>
          <a:xfrm rot="947775">
            <a:off x="2836400" y="-67390"/>
            <a:ext cx="4562475" cy="4676775"/>
          </a:xfrm>
          <a:prstGeom prst="rect">
            <a:avLst/>
          </a:prstGeom>
          <a:noFill/>
          <a:ln>
            <a:noFill/>
          </a:ln>
        </p:spPr>
      </p:pic>
      <p:pic>
        <p:nvPicPr>
          <p:cNvPr descr="preencoded.png" id="185" name="Google Shape;185;g409dde0b7da_0_159"/>
          <p:cNvPicPr preferRelativeResize="0"/>
          <p:nvPr/>
        </p:nvPicPr>
        <p:blipFill rotWithShape="1">
          <a:blip r:embed="rId5">
            <a:alphaModFix/>
          </a:blip>
          <a:srcRect b="0" l="0" r="0" t="0"/>
          <a:stretch/>
        </p:blipFill>
        <p:spPr>
          <a:xfrm>
            <a:off x="-1447800" y="2809875"/>
            <a:ext cx="6562725" cy="8734425"/>
          </a:xfrm>
          <a:prstGeom prst="rect">
            <a:avLst/>
          </a:prstGeom>
          <a:noFill/>
          <a:ln>
            <a:noFill/>
          </a:ln>
        </p:spPr>
      </p:pic>
      <p:grpSp>
        <p:nvGrpSpPr>
          <p:cNvPr id="186" name="Google Shape;186;g409dde0b7da_0_159"/>
          <p:cNvGrpSpPr/>
          <p:nvPr/>
        </p:nvGrpSpPr>
        <p:grpSpPr>
          <a:xfrm>
            <a:off x="17640300" y="7994925"/>
            <a:ext cx="596549" cy="2063476"/>
            <a:chOff x="17640300" y="7994925"/>
            <a:chExt cx="596549" cy="2063476"/>
          </a:xfrm>
        </p:grpSpPr>
        <p:pic>
          <p:nvPicPr>
            <p:cNvPr descr="preencoded.png" id="187" name="Google Shape;187;g409dde0b7da_0_15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88" name="Google Shape;188;g409dde0b7da_0_15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DAF"/>
                </a:buClr>
                <a:buSzPts val="2710"/>
                <a:buFont typeface="Inter"/>
                <a:buNone/>
              </a:pPr>
              <a:r>
                <a:rPr b="1" i="0" lang="en-US" sz="2710" u="none" cap="none" strike="noStrike">
                  <a:solidFill>
                    <a:srgbClr val="235DAF"/>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89" name="Google Shape;189;g409dde0b7da_0_159"/>
          <p:cNvSpPr/>
          <p:nvPr/>
        </p:nvSpPr>
        <p:spPr>
          <a:xfrm>
            <a:off x="7239000" y="352425"/>
            <a:ext cx="4076700" cy="118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DFD"/>
              </a:buClr>
              <a:buSzPts val="6000"/>
              <a:buFont typeface="Barriecito"/>
              <a:buNone/>
            </a:pPr>
            <a:r>
              <a:rPr b="0" i="0" lang="en-US" sz="6000" u="none" cap="none" strike="noStrike">
                <a:solidFill>
                  <a:srgbClr val="FFFDFD"/>
                </a:solidFill>
                <a:latin typeface="Barriecito"/>
                <a:ea typeface="Barriecito"/>
                <a:cs typeface="Barriecito"/>
                <a:sym typeface="Barriecito"/>
              </a:rPr>
              <a:t>Pricing Plan</a:t>
            </a:r>
            <a:endParaRPr b="0" i="0" sz="6000" u="none" cap="none" strike="noStrike">
              <a:solidFill>
                <a:schemeClr val="dk1"/>
              </a:solidFill>
              <a:latin typeface="Calibri"/>
              <a:ea typeface="Calibri"/>
              <a:cs typeface="Calibri"/>
              <a:sym typeface="Calibri"/>
            </a:endParaRPr>
          </a:p>
        </p:txBody>
      </p:sp>
      <p:grpSp>
        <p:nvGrpSpPr>
          <p:cNvPr id="190" name="Google Shape;190;g409dde0b7da_0_159"/>
          <p:cNvGrpSpPr/>
          <p:nvPr/>
        </p:nvGrpSpPr>
        <p:grpSpPr>
          <a:xfrm>
            <a:off x="1333500" y="1714500"/>
            <a:ext cx="15630450" cy="7381800"/>
            <a:chOff x="1333500" y="1714500"/>
            <a:chExt cx="15630450" cy="7381800"/>
          </a:xfrm>
        </p:grpSpPr>
        <p:sp>
          <p:nvSpPr>
            <p:cNvPr id="191" name="Google Shape;191;g409dde0b7da_0_159"/>
            <p:cNvSpPr/>
            <p:nvPr/>
          </p:nvSpPr>
          <p:spPr>
            <a:xfrm>
              <a:off x="1333500" y="1714500"/>
              <a:ext cx="4829100" cy="7381800"/>
            </a:xfrm>
            <a:prstGeom prst="roundRect">
              <a:avLst>
                <a:gd fmla="val 1195" name="adj"/>
              </a:avLst>
            </a:prstGeom>
            <a:noFill/>
            <a:ln cap="flat" cmpd="sng" w="38100">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2" name="Google Shape;192;g409dde0b7da_0_159"/>
            <p:cNvPicPr preferRelativeResize="0"/>
            <p:nvPr/>
          </p:nvPicPr>
          <p:blipFill rotWithShape="1">
            <a:blip r:embed="rId7">
              <a:alphaModFix/>
            </a:blip>
            <a:srcRect b="0" l="0" r="0" t="0"/>
            <a:stretch/>
          </p:blipFill>
          <p:spPr>
            <a:xfrm>
              <a:off x="3276600" y="2028824"/>
              <a:ext cx="942975" cy="1000127"/>
            </a:xfrm>
            <a:prstGeom prst="rect">
              <a:avLst/>
            </a:prstGeom>
            <a:noFill/>
            <a:ln>
              <a:noFill/>
            </a:ln>
          </p:spPr>
        </p:pic>
        <p:sp>
          <p:nvSpPr>
            <p:cNvPr id="193" name="Google Shape;193;g409dde0b7da_0_159"/>
            <p:cNvSpPr/>
            <p:nvPr/>
          </p:nvSpPr>
          <p:spPr>
            <a:xfrm>
              <a:off x="6734175" y="1714500"/>
              <a:ext cx="4829100" cy="7381800"/>
            </a:xfrm>
            <a:prstGeom prst="roundRect">
              <a:avLst>
                <a:gd fmla="val 1195" name="adj"/>
              </a:avLst>
            </a:prstGeom>
            <a:noFill/>
            <a:ln cap="flat" cmpd="sng" w="38100">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4" name="Google Shape;194;g409dde0b7da_0_159"/>
            <p:cNvPicPr preferRelativeResize="0"/>
            <p:nvPr/>
          </p:nvPicPr>
          <p:blipFill rotWithShape="1">
            <a:blip r:embed="rId8">
              <a:alphaModFix/>
            </a:blip>
            <a:srcRect b="0" l="0" r="0" t="0"/>
            <a:stretch/>
          </p:blipFill>
          <p:spPr>
            <a:xfrm>
              <a:off x="8686778" y="2028824"/>
              <a:ext cx="923970" cy="1000126"/>
            </a:xfrm>
            <a:prstGeom prst="rect">
              <a:avLst/>
            </a:prstGeom>
            <a:noFill/>
            <a:ln>
              <a:noFill/>
            </a:ln>
          </p:spPr>
        </p:pic>
        <p:sp>
          <p:nvSpPr>
            <p:cNvPr id="195" name="Google Shape;195;g409dde0b7da_0_159"/>
            <p:cNvSpPr/>
            <p:nvPr/>
          </p:nvSpPr>
          <p:spPr>
            <a:xfrm>
              <a:off x="12134850" y="1714500"/>
              <a:ext cx="4829100" cy="7381800"/>
            </a:xfrm>
            <a:prstGeom prst="roundRect">
              <a:avLst>
                <a:gd fmla="val 1195" name="adj"/>
              </a:avLst>
            </a:prstGeom>
            <a:noFill/>
            <a:ln cap="flat" cmpd="sng" w="38100">
              <a:solidFill>
                <a:srgbClr val="235DA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6" name="Google Shape;196;g409dde0b7da_0_159"/>
            <p:cNvPicPr preferRelativeResize="0"/>
            <p:nvPr/>
          </p:nvPicPr>
          <p:blipFill rotWithShape="1">
            <a:blip r:embed="rId9">
              <a:alphaModFix/>
            </a:blip>
            <a:srcRect b="0" l="0" r="0" t="0"/>
            <a:stretch/>
          </p:blipFill>
          <p:spPr>
            <a:xfrm>
              <a:off x="14287500" y="2028825"/>
              <a:ext cx="523875" cy="1000125"/>
            </a:xfrm>
            <a:prstGeom prst="rect">
              <a:avLst/>
            </a:prstGeom>
            <a:noFill/>
            <a:ln>
              <a:noFill/>
            </a:ln>
          </p:spPr>
        </p:pic>
        <p:sp>
          <p:nvSpPr>
            <p:cNvPr id="197" name="Google Shape;197;g409dde0b7da_0_159"/>
            <p:cNvSpPr/>
            <p:nvPr/>
          </p:nvSpPr>
          <p:spPr>
            <a:xfrm>
              <a:off x="3163252" y="3228975"/>
              <a:ext cx="11697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DAF"/>
                </a:buClr>
                <a:buSzPts val="3600"/>
                <a:buFont typeface="Barriecito"/>
                <a:buNone/>
              </a:pPr>
              <a:r>
                <a:rPr b="0" i="0" lang="en-US" sz="3600" u="none" cap="none" strike="noStrike">
                  <a:solidFill>
                    <a:srgbClr val="235DAF"/>
                  </a:solidFill>
                  <a:latin typeface="Barriecito"/>
                  <a:ea typeface="Barriecito"/>
                  <a:cs typeface="Barriecito"/>
                  <a:sym typeface="Barriecito"/>
                </a:rPr>
                <a:t>Basic</a:t>
              </a:r>
              <a:endParaRPr b="0" i="0" sz="3600" u="none" cap="none" strike="noStrike">
                <a:solidFill>
                  <a:schemeClr val="dk1"/>
                </a:solidFill>
                <a:latin typeface="Calibri"/>
                <a:ea typeface="Calibri"/>
                <a:cs typeface="Calibri"/>
                <a:sym typeface="Calibri"/>
              </a:endParaRPr>
            </a:p>
          </p:txBody>
        </p:sp>
        <p:sp>
          <p:nvSpPr>
            <p:cNvPr id="198" name="Google Shape;198;g409dde0b7da_0_159"/>
            <p:cNvSpPr/>
            <p:nvPr/>
          </p:nvSpPr>
          <p:spPr>
            <a:xfrm>
              <a:off x="1676400" y="4010025"/>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199" name="Google Shape;199;g409dde0b7da_0_159"/>
            <p:cNvSpPr/>
            <p:nvPr/>
          </p:nvSpPr>
          <p:spPr>
            <a:xfrm>
              <a:off x="2625090" y="8201025"/>
              <a:ext cx="22461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$10/month</a:t>
              </a:r>
              <a:endParaRPr b="0" i="0" sz="3600" u="none" cap="none" strike="noStrike">
                <a:solidFill>
                  <a:schemeClr val="dk1"/>
                </a:solidFill>
                <a:latin typeface="Calibri"/>
                <a:ea typeface="Calibri"/>
                <a:cs typeface="Calibri"/>
                <a:sym typeface="Calibri"/>
              </a:endParaRPr>
            </a:p>
          </p:txBody>
        </p:sp>
        <p:sp>
          <p:nvSpPr>
            <p:cNvPr id="200" name="Google Shape;200;g409dde0b7da_0_159"/>
            <p:cNvSpPr/>
            <p:nvPr/>
          </p:nvSpPr>
          <p:spPr>
            <a:xfrm>
              <a:off x="8649653" y="3228975"/>
              <a:ext cx="9981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DAF"/>
                </a:buClr>
                <a:buSzPts val="3600"/>
                <a:buFont typeface="Barriecito"/>
                <a:buNone/>
              </a:pPr>
              <a:r>
                <a:rPr b="0" i="0" lang="en-US" sz="3600" u="none" cap="none" strike="noStrike">
                  <a:solidFill>
                    <a:srgbClr val="235DAF"/>
                  </a:solidFill>
                  <a:latin typeface="Barriecito"/>
                  <a:ea typeface="Barriecito"/>
                  <a:cs typeface="Barriecito"/>
                  <a:sym typeface="Barriecito"/>
                </a:rPr>
                <a:t>Elite</a:t>
              </a:r>
              <a:endParaRPr b="0" i="0" sz="3600" u="none" cap="none" strike="noStrike">
                <a:solidFill>
                  <a:schemeClr val="dk1"/>
                </a:solidFill>
                <a:latin typeface="Calibri"/>
                <a:ea typeface="Calibri"/>
                <a:cs typeface="Calibri"/>
                <a:sym typeface="Calibri"/>
              </a:endParaRPr>
            </a:p>
          </p:txBody>
        </p:sp>
        <p:sp>
          <p:nvSpPr>
            <p:cNvPr id="201" name="Google Shape;201;g409dde0b7da_0_159"/>
            <p:cNvSpPr/>
            <p:nvPr/>
          </p:nvSpPr>
          <p:spPr>
            <a:xfrm>
              <a:off x="7077075" y="4010025"/>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Ability to form larger parties with fellow adventurers.</a:t>
              </a:r>
              <a:endParaRPr b="0" i="0" sz="2400" u="none" cap="none" strike="noStrike">
                <a:solidFill>
                  <a:schemeClr val="dk1"/>
                </a:solidFill>
                <a:latin typeface="Calibri"/>
                <a:ea typeface="Calibri"/>
                <a:cs typeface="Calibri"/>
                <a:sym typeface="Calibri"/>
              </a:endParaRPr>
            </a:p>
          </p:txBody>
        </p:sp>
        <p:sp>
          <p:nvSpPr>
            <p:cNvPr id="202" name="Google Shape;202;g409dde0b7da_0_159"/>
            <p:cNvSpPr/>
            <p:nvPr/>
          </p:nvSpPr>
          <p:spPr>
            <a:xfrm>
              <a:off x="8025765" y="8201025"/>
              <a:ext cx="22461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$50/month</a:t>
              </a:r>
              <a:endParaRPr b="0" i="0" sz="3600" u="none" cap="none" strike="noStrike">
                <a:solidFill>
                  <a:schemeClr val="dk1"/>
                </a:solidFill>
                <a:latin typeface="Calibri"/>
                <a:ea typeface="Calibri"/>
                <a:cs typeface="Calibri"/>
                <a:sym typeface="Calibri"/>
              </a:endParaRPr>
            </a:p>
          </p:txBody>
        </p:sp>
        <p:sp>
          <p:nvSpPr>
            <p:cNvPr id="203" name="Google Shape;203;g409dde0b7da_0_159"/>
            <p:cNvSpPr/>
            <p:nvPr/>
          </p:nvSpPr>
          <p:spPr>
            <a:xfrm>
              <a:off x="13435965" y="3228975"/>
              <a:ext cx="22269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DAF"/>
                </a:buClr>
                <a:buSzPts val="3600"/>
                <a:buFont typeface="Barriecito"/>
                <a:buNone/>
              </a:pPr>
              <a:r>
                <a:rPr b="0" i="0" lang="en-US" sz="3600" u="none" cap="none" strike="noStrike">
                  <a:solidFill>
                    <a:srgbClr val="235DAF"/>
                  </a:solidFill>
                  <a:latin typeface="Barriecito"/>
                  <a:ea typeface="Barriecito"/>
                  <a:cs typeface="Barriecito"/>
                  <a:sym typeface="Barriecito"/>
                </a:rPr>
                <a:t>Legendary</a:t>
              </a:r>
              <a:endParaRPr b="0" i="0" sz="3600" u="none" cap="none" strike="noStrike">
                <a:solidFill>
                  <a:schemeClr val="dk1"/>
                </a:solidFill>
                <a:latin typeface="Calibri"/>
                <a:ea typeface="Calibri"/>
                <a:cs typeface="Calibri"/>
                <a:sym typeface="Calibri"/>
              </a:endParaRPr>
            </a:p>
          </p:txBody>
        </p:sp>
        <p:sp>
          <p:nvSpPr>
            <p:cNvPr id="204" name="Google Shape;204;g409dde0b7da_0_159"/>
            <p:cNvSpPr/>
            <p:nvPr/>
          </p:nvSpPr>
          <p:spPr>
            <a:xfrm>
              <a:off x="12477750" y="4010025"/>
              <a:ext cx="4204200" cy="40692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Access to the most challenging dungeons and encounters.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FFFFFF"/>
                </a:buClr>
                <a:buSzPts val="2400"/>
                <a:buFont typeface="Poppins"/>
                <a:buChar char="•"/>
              </a:pPr>
              <a:r>
                <a:rPr b="0" i="0" lang="en-US" sz="2400" u="none" cap="none" strike="noStrike">
                  <a:solidFill>
                    <a:srgbClr val="FFFFFF"/>
                  </a:solidFill>
                  <a:latin typeface="Poppins"/>
                  <a:ea typeface="Poppins"/>
                  <a:cs typeface="Poppins"/>
                  <a:sym typeface="Poppins"/>
                </a:rPr>
                <a:t>The ability to form the largest parties with fellow adventurers.</a:t>
              </a:r>
              <a:endParaRPr b="0" i="0" sz="2400" u="none" cap="none" strike="noStrike">
                <a:solidFill>
                  <a:schemeClr val="dk1"/>
                </a:solidFill>
                <a:latin typeface="Calibri"/>
                <a:ea typeface="Calibri"/>
                <a:cs typeface="Calibri"/>
                <a:sym typeface="Calibri"/>
              </a:endParaRPr>
            </a:p>
          </p:txBody>
        </p:sp>
        <p:sp>
          <p:nvSpPr>
            <p:cNvPr id="205" name="Google Shape;205;g409dde0b7da_0_159"/>
            <p:cNvSpPr/>
            <p:nvPr/>
          </p:nvSpPr>
          <p:spPr>
            <a:xfrm>
              <a:off x="13312140" y="8201025"/>
              <a:ext cx="2474700" cy="71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Barriecito"/>
                <a:buNone/>
              </a:pPr>
              <a:r>
                <a:rPr b="0" i="0" lang="en-US" sz="3600" u="none" cap="none" strike="noStrike">
                  <a:solidFill>
                    <a:srgbClr val="FFFFFF"/>
                  </a:solidFill>
                  <a:latin typeface="Barriecito"/>
                  <a:ea typeface="Barriecito"/>
                  <a:cs typeface="Barriecito"/>
                  <a:sym typeface="Barriecito"/>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2026-09-14T13:48:26Z</dcterms:created>
  <dc:creator>PptxGenJS</dc:creator>
</cp:coreProperties>
</file>