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Poppins"/>
      <p:regular r:id="rId28"/>
      <p:bold r:id="rId29"/>
      <p:italic r:id="rId30"/>
      <p:boldItalic r:id="rId31"/>
    </p:embeddedFont>
    <p:embeddedFont>
      <p:font typeface="Lato"/>
      <p:regular r:id="rId32"/>
      <p:bold r:id="rId33"/>
      <p:italic r:id="rId34"/>
      <p:boldItalic r:id="rId35"/>
    </p:embeddedFont>
    <p:embeddedFont>
      <p:font typeface="Inter"/>
      <p:regular r:id="rId36"/>
      <p:bold r:id="rId37"/>
    </p:embeddedFont>
    <p:embeddedFont>
      <p:font typeface="Barriecito"/>
      <p:regular r:id="rId38"/>
    </p:embeddedFont>
    <p:embeddedFont>
      <p:font typeface="Poppins SemiBol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LFzPV24MEHt7yiYFwUWN+d5j/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bold.fntdata"/><Relationship Id="rId20" Type="http://schemas.openxmlformats.org/officeDocument/2006/relationships/slide" Target="slides/slide16.xml"/><Relationship Id="rId42" Type="http://schemas.openxmlformats.org/officeDocument/2006/relationships/font" Target="fonts/PoppinsSemiBold-boldItalic.fntdata"/><Relationship Id="rId41" Type="http://schemas.openxmlformats.org/officeDocument/2006/relationships/font" Target="fonts/PoppinsSemiBold-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oppin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Inter-bold.fntdata"/><Relationship Id="rId14" Type="http://schemas.openxmlformats.org/officeDocument/2006/relationships/slide" Target="slides/slide10.xml"/><Relationship Id="rId36" Type="http://schemas.openxmlformats.org/officeDocument/2006/relationships/font" Target="fonts/Inter-regular.fntdata"/><Relationship Id="rId17" Type="http://schemas.openxmlformats.org/officeDocument/2006/relationships/slide" Target="slides/slide13.xml"/><Relationship Id="rId39" Type="http://schemas.openxmlformats.org/officeDocument/2006/relationships/font" Target="fonts/PoppinsSemiBold-regular.fntdata"/><Relationship Id="rId16" Type="http://schemas.openxmlformats.org/officeDocument/2006/relationships/slide" Target="slides/slide12.xml"/><Relationship Id="rId38" Type="http://schemas.openxmlformats.org/officeDocument/2006/relationships/font" Target="fonts/Barrieci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c68df9550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c68df9550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c68df95507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c68df95507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c68df95507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c68df95507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68df95507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c68df95507_0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2c68df95507_0_2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c68df95507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c68df95507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2c68df95507_0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c68df95507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2c68df95507_0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2c68df95507_0_2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c68df95507_0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2c68df95507_0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2c68df95507_0_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c68df95507_0_3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2c68df95507_0_3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2c68df95507_0_3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c68df95507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2c68df95507_0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2c68df95507_0_4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c68df95507_0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c68df95507_0_4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2c68df95507_0_4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c68df95507_0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c68df95507_0_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2c68df95507_0_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c68df95507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2c68df95507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2c68df95507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c68df9550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c68df95507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c68df95507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c68df95507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2c68df95507_0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2c68df95507_0_4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c68df95507_0_5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2c68df95507_0_5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2c68df95507_0_5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c68df95507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g2c68df95507_0_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g2c68df95507_0_5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c68df95507_0_5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2c68df95507_0_5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g2c68df95507_0_5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c68df9550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c68df95507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c68df95507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c68df95507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g2c68df95507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2c68df95507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c68df95507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c68df95507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2c68df95507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68df95507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c68df95507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2c68df95507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68df95507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c68df95507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c68df95507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c68df95507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c68df95507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2c68df95507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c68df95507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c68df95507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2c68df95507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50.png"/><Relationship Id="rId7"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84.png"/><Relationship Id="rId7" Type="http://schemas.openxmlformats.org/officeDocument/2006/relationships/image" Target="../media/image7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20" Type="http://schemas.openxmlformats.org/officeDocument/2006/relationships/image" Target="../media/image94.png"/><Relationship Id="rId22" Type="http://schemas.openxmlformats.org/officeDocument/2006/relationships/image" Target="../media/image87.png"/><Relationship Id="rId21" Type="http://schemas.openxmlformats.org/officeDocument/2006/relationships/image" Target="../media/image85.png"/><Relationship Id="rId24" Type="http://schemas.openxmlformats.org/officeDocument/2006/relationships/image" Target="../media/image89.png"/><Relationship Id="rId23" Type="http://schemas.openxmlformats.org/officeDocument/2006/relationships/image" Target="../media/image9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5.png"/><Relationship Id="rId26" Type="http://schemas.openxmlformats.org/officeDocument/2006/relationships/image" Target="../media/image137.png"/><Relationship Id="rId25" Type="http://schemas.openxmlformats.org/officeDocument/2006/relationships/image" Target="../media/image96.png"/><Relationship Id="rId28" Type="http://schemas.openxmlformats.org/officeDocument/2006/relationships/image" Target="../media/image106.png"/><Relationship Id="rId27" Type="http://schemas.openxmlformats.org/officeDocument/2006/relationships/image" Target="../media/image98.png"/><Relationship Id="rId5" Type="http://schemas.openxmlformats.org/officeDocument/2006/relationships/image" Target="../media/image1.png"/><Relationship Id="rId6" Type="http://schemas.openxmlformats.org/officeDocument/2006/relationships/image" Target="../media/image80.png"/><Relationship Id="rId29" Type="http://schemas.openxmlformats.org/officeDocument/2006/relationships/image" Target="../media/image104.png"/><Relationship Id="rId7" Type="http://schemas.openxmlformats.org/officeDocument/2006/relationships/image" Target="../media/image74.png"/><Relationship Id="rId8" Type="http://schemas.openxmlformats.org/officeDocument/2006/relationships/image" Target="../media/image79.png"/><Relationship Id="rId11" Type="http://schemas.openxmlformats.org/officeDocument/2006/relationships/image" Target="../media/image81.png"/><Relationship Id="rId10" Type="http://schemas.openxmlformats.org/officeDocument/2006/relationships/image" Target="../media/image91.png"/><Relationship Id="rId13" Type="http://schemas.openxmlformats.org/officeDocument/2006/relationships/image" Target="../media/image77.png"/><Relationship Id="rId12" Type="http://schemas.openxmlformats.org/officeDocument/2006/relationships/image" Target="../media/image124.png"/><Relationship Id="rId15" Type="http://schemas.openxmlformats.org/officeDocument/2006/relationships/image" Target="../media/image78.png"/><Relationship Id="rId14" Type="http://schemas.openxmlformats.org/officeDocument/2006/relationships/image" Target="../media/image88.png"/><Relationship Id="rId17" Type="http://schemas.openxmlformats.org/officeDocument/2006/relationships/image" Target="../media/image83.png"/><Relationship Id="rId16" Type="http://schemas.openxmlformats.org/officeDocument/2006/relationships/image" Target="../media/image82.png"/><Relationship Id="rId19" Type="http://schemas.openxmlformats.org/officeDocument/2006/relationships/image" Target="../media/image90.png"/><Relationship Id="rId18" Type="http://schemas.openxmlformats.org/officeDocument/2006/relationships/image" Target="../media/image8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97.png"/><Relationship Id="rId7" Type="http://schemas.openxmlformats.org/officeDocument/2006/relationships/image" Target="../media/image1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109.png"/><Relationship Id="rId8" Type="http://schemas.openxmlformats.org/officeDocument/2006/relationships/image" Target="../media/image1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110.png"/><Relationship Id="rId7" Type="http://schemas.openxmlformats.org/officeDocument/2006/relationships/image" Target="../media/image1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1.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30.png"/><Relationship Id="rId7" Type="http://schemas.openxmlformats.org/officeDocument/2006/relationships/image" Target="../media/image1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132.png"/><Relationship Id="rId5" Type="http://schemas.openxmlformats.org/officeDocument/2006/relationships/image" Target="../media/image1.png"/><Relationship Id="rId6" Type="http://schemas.openxmlformats.org/officeDocument/2006/relationships/image" Target="../media/image129.png"/><Relationship Id="rId7" Type="http://schemas.openxmlformats.org/officeDocument/2006/relationships/image" Target="../media/image123.png"/><Relationship Id="rId8" Type="http://schemas.openxmlformats.org/officeDocument/2006/relationships/image" Target="../media/image125.png"/><Relationship Id="rId11" Type="http://schemas.openxmlformats.org/officeDocument/2006/relationships/image" Target="../media/image134.png"/><Relationship Id="rId10" Type="http://schemas.openxmlformats.org/officeDocument/2006/relationships/image" Target="../media/image133.png"/><Relationship Id="rId13" Type="http://schemas.openxmlformats.org/officeDocument/2006/relationships/image" Target="../media/image148.png"/><Relationship Id="rId12" Type="http://schemas.openxmlformats.org/officeDocument/2006/relationships/image" Target="../media/image135.png"/><Relationship Id="rId15" Type="http://schemas.openxmlformats.org/officeDocument/2006/relationships/image" Target="../media/image147.png"/><Relationship Id="rId14" Type="http://schemas.openxmlformats.org/officeDocument/2006/relationships/image" Target="../media/image1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49.png"/><Relationship Id="rId5" Type="http://schemas.openxmlformats.org/officeDocument/2006/relationships/image" Target="../media/image1.png"/><Relationship Id="rId6" Type="http://schemas.openxmlformats.org/officeDocument/2006/relationships/image" Target="../media/image140.png"/><Relationship Id="rId7" Type="http://schemas.openxmlformats.org/officeDocument/2006/relationships/image" Target="../media/image144.png"/><Relationship Id="rId8" Type="http://schemas.openxmlformats.org/officeDocument/2006/relationships/image" Target="../media/image1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6.png"/><Relationship Id="rId4" Type="http://schemas.openxmlformats.org/officeDocument/2006/relationships/image" Target="../media/image150.png"/><Relationship Id="rId5" Type="http://schemas.openxmlformats.org/officeDocument/2006/relationships/image" Target="../media/image151.png"/><Relationship Id="rId6" Type="http://schemas.openxmlformats.org/officeDocument/2006/relationships/hyperlink" Target="https://unsplash.com/" TargetMode="External"/><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5.png"/><Relationship Id="rId7" Type="http://schemas.openxmlformats.org/officeDocument/2006/relationships/image" Target="../media/image34.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3.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28.png"/><Relationship Id="rId8"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45.png"/><Relationship Id="rId7" Type="http://schemas.openxmlformats.org/officeDocument/2006/relationships/image" Target="../media/image53.png"/><Relationship Id="rId8"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51.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48.png"/><Relationship Id="rId8"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15" name="Shape 15"/>
        <p:cNvGrpSpPr/>
        <p:nvPr/>
      </p:nvGrpSpPr>
      <p:grpSpPr>
        <a:xfrm>
          <a:off x="0" y="0"/>
          <a:ext cx="0" cy="0"/>
          <a:chOff x="0" y="0"/>
          <a:chExt cx="0" cy="0"/>
        </a:xfrm>
      </p:grpSpPr>
      <p:pic>
        <p:nvPicPr>
          <p:cNvPr descr=" " id="16" name="Google Shape;16;g2c68df95507_0_1"/>
          <p:cNvPicPr preferRelativeResize="0"/>
          <p:nvPr/>
        </p:nvPicPr>
        <p:blipFill rotWithShape="1">
          <a:blip r:embed="rId3">
            <a:alphaModFix/>
          </a:blip>
          <a:srcRect b="0" l="0" r="0" t="0"/>
          <a:stretch/>
        </p:blipFill>
        <p:spPr>
          <a:xfrm>
            <a:off x="-3772371" y="3149600"/>
            <a:ext cx="9894537" cy="14008100"/>
          </a:xfrm>
          <a:prstGeom prst="rect">
            <a:avLst/>
          </a:prstGeom>
          <a:noFill/>
          <a:ln>
            <a:noFill/>
          </a:ln>
        </p:spPr>
      </p:pic>
      <p:pic>
        <p:nvPicPr>
          <p:cNvPr descr=" " id="17" name="Google Shape;17;g2c68df95507_0_1"/>
          <p:cNvPicPr preferRelativeResize="0"/>
          <p:nvPr/>
        </p:nvPicPr>
        <p:blipFill rotWithShape="1">
          <a:blip r:embed="rId4">
            <a:alphaModFix/>
          </a:blip>
          <a:srcRect b="0" l="0" r="0" t="0"/>
          <a:stretch/>
        </p:blipFill>
        <p:spPr>
          <a:xfrm>
            <a:off x="14795300" y="-189110"/>
            <a:ext cx="11717600" cy="9363032"/>
          </a:xfrm>
          <a:prstGeom prst="rect">
            <a:avLst/>
          </a:prstGeom>
          <a:noFill/>
          <a:ln>
            <a:noFill/>
          </a:ln>
        </p:spPr>
      </p:pic>
      <p:pic>
        <p:nvPicPr>
          <p:cNvPr descr=" " id="18" name="Google Shape;18;g2c68df95507_0_1"/>
          <p:cNvPicPr preferRelativeResize="0"/>
          <p:nvPr/>
        </p:nvPicPr>
        <p:blipFill rotWithShape="1">
          <a:blip r:embed="rId5">
            <a:alphaModFix/>
          </a:blip>
          <a:srcRect b="0" l="0" r="0" t="0"/>
          <a:stretch/>
        </p:blipFill>
        <p:spPr>
          <a:xfrm>
            <a:off x="0" y="2070100"/>
            <a:ext cx="12866708" cy="9575800"/>
          </a:xfrm>
          <a:prstGeom prst="rect">
            <a:avLst/>
          </a:prstGeom>
          <a:noFill/>
          <a:ln>
            <a:noFill/>
          </a:ln>
        </p:spPr>
      </p:pic>
      <p:sp>
        <p:nvSpPr>
          <p:cNvPr id="19" name="Google Shape;19;g2c68df95507_0_1"/>
          <p:cNvSpPr/>
          <p:nvPr/>
        </p:nvSpPr>
        <p:spPr>
          <a:xfrm>
            <a:off x="13285861" y="3556000"/>
            <a:ext cx="71511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24000"/>
              <a:buFont typeface="Barriecito"/>
              <a:buNone/>
            </a:pPr>
            <a:r>
              <a:rPr b="0" i="0" lang="en-US" sz="24000" u="none" cap="none" strike="noStrike">
                <a:solidFill>
                  <a:srgbClr val="FFFDFD"/>
                </a:solidFill>
                <a:latin typeface="Barriecito"/>
                <a:ea typeface="Barriecito"/>
                <a:cs typeface="Barriecito"/>
                <a:sym typeface="Barriecito"/>
              </a:rPr>
              <a:t>Jazz </a:t>
            </a:r>
            <a:endParaRPr b="0" i="0" sz="24000" u="none" cap="none" strike="noStrike">
              <a:solidFill>
                <a:schemeClr val="dk1"/>
              </a:solidFill>
              <a:latin typeface="Calibri"/>
              <a:ea typeface="Calibri"/>
              <a:cs typeface="Calibri"/>
              <a:sym typeface="Calibri"/>
            </a:endParaRPr>
          </a:p>
        </p:txBody>
      </p:sp>
      <p:sp>
        <p:nvSpPr>
          <p:cNvPr id="20" name="Google Shape;20;g2c68df95507_0_1"/>
          <p:cNvSpPr/>
          <p:nvPr/>
        </p:nvSpPr>
        <p:spPr>
          <a:xfrm>
            <a:off x="13285861" y="7213600"/>
            <a:ext cx="9695400" cy="2709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2c68df95507_0_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c68df95507_0_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220" name="Shape 220"/>
        <p:cNvGrpSpPr/>
        <p:nvPr/>
      </p:nvGrpSpPr>
      <p:grpSpPr>
        <a:xfrm>
          <a:off x="0" y="0"/>
          <a:ext cx="0" cy="0"/>
          <a:chOff x="0" y="0"/>
          <a:chExt cx="0" cy="0"/>
        </a:xfrm>
      </p:grpSpPr>
      <p:pic>
        <p:nvPicPr>
          <p:cNvPr descr=" " id="221" name="Google Shape;221;g2c68df95507_0_197"/>
          <p:cNvPicPr preferRelativeResize="0"/>
          <p:nvPr/>
        </p:nvPicPr>
        <p:blipFill rotWithShape="1">
          <a:blip r:embed="rId3">
            <a:alphaModFix/>
          </a:blip>
          <a:srcRect b="0" l="0" r="0" t="0"/>
          <a:stretch/>
        </p:blipFill>
        <p:spPr>
          <a:xfrm>
            <a:off x="-815007" y="6426163"/>
            <a:ext cx="9165532" cy="6552530"/>
          </a:xfrm>
          <a:prstGeom prst="rect">
            <a:avLst/>
          </a:prstGeom>
          <a:noFill/>
          <a:ln>
            <a:noFill/>
          </a:ln>
        </p:spPr>
      </p:pic>
      <p:pic>
        <p:nvPicPr>
          <p:cNvPr descr=" " id="222" name="Google Shape;222;g2c68df95507_0_197"/>
          <p:cNvPicPr preferRelativeResize="0"/>
          <p:nvPr/>
        </p:nvPicPr>
        <p:blipFill rotWithShape="1">
          <a:blip r:embed="rId4">
            <a:alphaModFix/>
          </a:blip>
          <a:srcRect b="0" l="0" r="0" t="0"/>
          <a:stretch/>
        </p:blipFill>
        <p:spPr>
          <a:xfrm>
            <a:off x="14467108" y="1346200"/>
            <a:ext cx="9462683" cy="11023600"/>
          </a:xfrm>
          <a:prstGeom prst="rect">
            <a:avLst/>
          </a:prstGeom>
          <a:noFill/>
          <a:ln>
            <a:noFill/>
          </a:ln>
        </p:spPr>
      </p:pic>
      <p:sp>
        <p:nvSpPr>
          <p:cNvPr id="223" name="Google Shape;223;g2c68df95507_0_1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4" name="Google Shape;224;g2c68df95507_0_1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5" name="Google Shape;225;g2c68df95507_0_197"/>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26" name="Google Shape;226;g2c68df95507_0_197"/>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27" name="Google Shape;227;g2c68df95507_0_197"/>
          <p:cNvSpPr/>
          <p:nvPr/>
        </p:nvSpPr>
        <p:spPr>
          <a:xfrm>
            <a:off x="1752819" y="1346200"/>
            <a:ext cx="5639400" cy="5638800"/>
          </a:xfrm>
          <a:prstGeom prst="roundRect">
            <a:avLst>
              <a:gd fmla="val 75081" name="adj"/>
            </a:avLst>
          </a:prstGeom>
          <a:solidFill>
            <a:srgbClr val="0F2A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c68df95507_0_197"/>
          <p:cNvSpPr/>
          <p:nvPr/>
        </p:nvSpPr>
        <p:spPr>
          <a:xfrm>
            <a:off x="3689811" y="2336800"/>
            <a:ext cx="27816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arriecito"/>
              <a:buNone/>
            </a:pPr>
            <a:r>
              <a:rPr b="0" i="0" lang="en-US" sz="24000" u="none" cap="none" strike="noStrike">
                <a:solidFill>
                  <a:srgbClr val="FFFFFF"/>
                </a:solidFill>
                <a:latin typeface="Barriecito"/>
                <a:ea typeface="Barriecito"/>
                <a:cs typeface="Barriecito"/>
                <a:sym typeface="Barriecito"/>
              </a:rPr>
              <a:t>S</a:t>
            </a:r>
            <a:endParaRPr b="0" i="0" sz="24000" u="none" cap="none" strike="noStrike">
              <a:solidFill>
                <a:schemeClr val="dk1"/>
              </a:solidFill>
              <a:latin typeface="Calibri"/>
              <a:ea typeface="Calibri"/>
              <a:cs typeface="Calibri"/>
              <a:sym typeface="Calibri"/>
            </a:endParaRPr>
          </a:p>
        </p:txBody>
      </p:sp>
      <p:sp>
        <p:nvSpPr>
          <p:cNvPr id="229" name="Google Shape;229;g2c68df95507_0_197"/>
          <p:cNvSpPr/>
          <p:nvPr/>
        </p:nvSpPr>
        <p:spPr>
          <a:xfrm>
            <a:off x="2286286"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c68df95507_0_197"/>
          <p:cNvSpPr/>
          <p:nvPr/>
        </p:nvSpPr>
        <p:spPr>
          <a:xfrm>
            <a:off x="228628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c68df95507_0_197"/>
          <p:cNvSpPr/>
          <p:nvPr/>
        </p:nvSpPr>
        <p:spPr>
          <a:xfrm>
            <a:off x="228628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c68df95507_0_197"/>
          <p:cNvSpPr/>
          <p:nvPr/>
        </p:nvSpPr>
        <p:spPr>
          <a:xfrm>
            <a:off x="2286286"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Eclipse</a:t>
            </a:r>
            <a:endParaRPr b="0" i="0" sz="3600" u="none" cap="none" strike="noStrike">
              <a:solidFill>
                <a:schemeClr val="dk1"/>
              </a:solidFill>
              <a:latin typeface="Calibri"/>
              <a:ea typeface="Calibri"/>
              <a:cs typeface="Calibri"/>
              <a:sym typeface="Calibri"/>
            </a:endParaRPr>
          </a:p>
        </p:txBody>
      </p:sp>
      <p:sp>
        <p:nvSpPr>
          <p:cNvPr id="233" name="Google Shape;233;g2c68df95507_0_197"/>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34" name="Google Shape;234;g2c68df95507_0_197"/>
          <p:cNvSpPr/>
          <p:nvPr/>
        </p:nvSpPr>
        <p:spPr>
          <a:xfrm>
            <a:off x="228628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c68df95507_0_197"/>
          <p:cNvSpPr/>
          <p:nvPr/>
        </p:nvSpPr>
        <p:spPr>
          <a:xfrm>
            <a:off x="228628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c68df95507_0_197"/>
          <p:cNvSpPr/>
          <p:nvPr/>
        </p:nvSpPr>
        <p:spPr>
          <a:xfrm>
            <a:off x="2286286"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Quest</a:t>
            </a:r>
            <a:endParaRPr b="0" i="0" sz="3600" u="none" cap="none" strike="noStrike">
              <a:solidFill>
                <a:schemeClr val="dk1"/>
              </a:solidFill>
              <a:latin typeface="Calibri"/>
              <a:ea typeface="Calibri"/>
              <a:cs typeface="Calibri"/>
              <a:sym typeface="Calibri"/>
            </a:endParaRPr>
          </a:p>
        </p:txBody>
      </p:sp>
      <p:sp>
        <p:nvSpPr>
          <p:cNvPr id="237" name="Google Shape;237;g2c68df95507_0_197"/>
          <p:cNvSpPr/>
          <p:nvPr/>
        </p:nvSpPr>
        <p:spPr>
          <a:xfrm>
            <a:off x="2286286"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38" name="Google Shape;238;g2c68df95507_0_197"/>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39" name="Google Shape;239;g2c68df95507_0_197"/>
          <p:cNvSpPr/>
          <p:nvPr/>
        </p:nvSpPr>
        <p:spPr>
          <a:xfrm>
            <a:off x="6833454" y="1346200"/>
            <a:ext cx="5639400" cy="5638800"/>
          </a:xfrm>
          <a:prstGeom prst="roundRect">
            <a:avLst>
              <a:gd fmla="val 75081" name="adj"/>
            </a:avLst>
          </a:prstGeom>
          <a:solidFill>
            <a:srgbClr val="235D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c68df95507_0_197"/>
          <p:cNvSpPr/>
          <p:nvPr/>
        </p:nvSpPr>
        <p:spPr>
          <a:xfrm>
            <a:off x="8649781" y="2336800"/>
            <a:ext cx="30231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arriecito"/>
              <a:buNone/>
            </a:pPr>
            <a:r>
              <a:rPr b="0" i="0" lang="en-US" sz="24000" u="none" cap="none" strike="noStrike">
                <a:solidFill>
                  <a:srgbClr val="FFFFFF"/>
                </a:solidFill>
                <a:latin typeface="Barriecito"/>
                <a:ea typeface="Barriecito"/>
                <a:cs typeface="Barriecito"/>
                <a:sym typeface="Barriecito"/>
              </a:rPr>
              <a:t>W</a:t>
            </a:r>
            <a:endParaRPr b="0" i="0" sz="24000" u="none" cap="none" strike="noStrike">
              <a:solidFill>
                <a:schemeClr val="dk1"/>
              </a:solidFill>
              <a:latin typeface="Calibri"/>
              <a:ea typeface="Calibri"/>
              <a:cs typeface="Calibri"/>
              <a:sym typeface="Calibri"/>
            </a:endParaRPr>
          </a:p>
        </p:txBody>
      </p:sp>
      <p:sp>
        <p:nvSpPr>
          <p:cNvPr id="241" name="Google Shape;241;g2c68df95507_0_197"/>
          <p:cNvSpPr/>
          <p:nvPr/>
        </p:nvSpPr>
        <p:spPr>
          <a:xfrm>
            <a:off x="7366921"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c68df95507_0_197"/>
          <p:cNvSpPr/>
          <p:nvPr/>
        </p:nvSpPr>
        <p:spPr>
          <a:xfrm>
            <a:off x="736692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c68df95507_0_197"/>
          <p:cNvSpPr/>
          <p:nvPr/>
        </p:nvSpPr>
        <p:spPr>
          <a:xfrm>
            <a:off x="736692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c68df95507_0_197"/>
          <p:cNvSpPr/>
          <p:nvPr/>
        </p:nvSpPr>
        <p:spPr>
          <a:xfrm>
            <a:off x="7366921"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Obtain</a:t>
            </a:r>
            <a:endParaRPr b="0" i="0" sz="3600" u="none" cap="none" strike="noStrike">
              <a:solidFill>
                <a:schemeClr val="dk1"/>
              </a:solidFill>
              <a:latin typeface="Calibri"/>
              <a:ea typeface="Calibri"/>
              <a:cs typeface="Calibri"/>
              <a:sym typeface="Calibri"/>
            </a:endParaRPr>
          </a:p>
        </p:txBody>
      </p:sp>
      <p:sp>
        <p:nvSpPr>
          <p:cNvPr id="245" name="Google Shape;245;g2c68df95507_0_197"/>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46" name="Google Shape;246;g2c68df95507_0_197"/>
          <p:cNvSpPr/>
          <p:nvPr/>
        </p:nvSpPr>
        <p:spPr>
          <a:xfrm>
            <a:off x="736692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c68df95507_0_197"/>
          <p:cNvSpPr/>
          <p:nvPr/>
        </p:nvSpPr>
        <p:spPr>
          <a:xfrm>
            <a:off x="736692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c68df95507_0_197"/>
          <p:cNvSpPr/>
          <p:nvPr/>
        </p:nvSpPr>
        <p:spPr>
          <a:xfrm>
            <a:off x="7366921"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Foundation</a:t>
            </a:r>
            <a:endParaRPr b="0" i="0" sz="3600" u="none" cap="none" strike="noStrike">
              <a:solidFill>
                <a:schemeClr val="dk1"/>
              </a:solidFill>
              <a:latin typeface="Calibri"/>
              <a:ea typeface="Calibri"/>
              <a:cs typeface="Calibri"/>
              <a:sym typeface="Calibri"/>
            </a:endParaRPr>
          </a:p>
        </p:txBody>
      </p:sp>
      <p:sp>
        <p:nvSpPr>
          <p:cNvPr id="249" name="Google Shape;249;g2c68df95507_0_197"/>
          <p:cNvSpPr/>
          <p:nvPr/>
        </p:nvSpPr>
        <p:spPr>
          <a:xfrm>
            <a:off x="7366921"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50" name="Google Shape;250;g2c68df95507_0_197"/>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51" name="Google Shape;251;g2c68df95507_0_197"/>
          <p:cNvSpPr/>
          <p:nvPr/>
        </p:nvSpPr>
        <p:spPr>
          <a:xfrm>
            <a:off x="11914089" y="1346200"/>
            <a:ext cx="5639400" cy="5638800"/>
          </a:xfrm>
          <a:prstGeom prst="roundRect">
            <a:avLst>
              <a:gd fmla="val 75081" name="adj"/>
            </a:avLst>
          </a:prstGeom>
          <a:solidFill>
            <a:srgbClr val="0F2A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c68df95507_0_197"/>
          <p:cNvSpPr/>
          <p:nvPr/>
        </p:nvSpPr>
        <p:spPr>
          <a:xfrm>
            <a:off x="13901888" y="2336800"/>
            <a:ext cx="26799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arriecito"/>
              <a:buNone/>
            </a:pPr>
            <a:r>
              <a:rPr b="0" i="0" lang="en-US" sz="24000" u="none" cap="none" strike="noStrike">
                <a:solidFill>
                  <a:srgbClr val="FFFFFF"/>
                </a:solidFill>
                <a:latin typeface="Barriecito"/>
                <a:ea typeface="Barriecito"/>
                <a:cs typeface="Barriecito"/>
                <a:sym typeface="Barriecito"/>
              </a:rPr>
              <a:t>O</a:t>
            </a:r>
            <a:endParaRPr b="0" i="0" sz="24000" u="none" cap="none" strike="noStrike">
              <a:solidFill>
                <a:schemeClr val="dk1"/>
              </a:solidFill>
              <a:latin typeface="Calibri"/>
              <a:ea typeface="Calibri"/>
              <a:cs typeface="Calibri"/>
              <a:sym typeface="Calibri"/>
            </a:endParaRPr>
          </a:p>
        </p:txBody>
      </p:sp>
      <p:sp>
        <p:nvSpPr>
          <p:cNvPr id="253" name="Google Shape;253;g2c68df95507_0_197"/>
          <p:cNvSpPr/>
          <p:nvPr/>
        </p:nvSpPr>
        <p:spPr>
          <a:xfrm>
            <a:off x="12447556"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c68df95507_0_197"/>
          <p:cNvSpPr/>
          <p:nvPr/>
        </p:nvSpPr>
        <p:spPr>
          <a:xfrm>
            <a:off x="1244755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c68df95507_0_197"/>
          <p:cNvSpPr/>
          <p:nvPr/>
        </p:nvSpPr>
        <p:spPr>
          <a:xfrm>
            <a:off x="1244755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c68df95507_0_197"/>
          <p:cNvSpPr/>
          <p:nvPr/>
        </p:nvSpPr>
        <p:spPr>
          <a:xfrm>
            <a:off x="12447556"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War</a:t>
            </a:r>
            <a:endParaRPr b="0" i="0" sz="3600" u="none" cap="none" strike="noStrike">
              <a:solidFill>
                <a:schemeClr val="dk1"/>
              </a:solidFill>
              <a:latin typeface="Calibri"/>
              <a:ea typeface="Calibri"/>
              <a:cs typeface="Calibri"/>
              <a:sym typeface="Calibri"/>
            </a:endParaRPr>
          </a:p>
        </p:txBody>
      </p:sp>
      <p:sp>
        <p:nvSpPr>
          <p:cNvPr id="257" name="Google Shape;257;g2c68df95507_0_197"/>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58" name="Google Shape;258;g2c68df95507_0_197"/>
          <p:cNvSpPr/>
          <p:nvPr/>
        </p:nvSpPr>
        <p:spPr>
          <a:xfrm>
            <a:off x="1244755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c68df95507_0_197"/>
          <p:cNvSpPr/>
          <p:nvPr/>
        </p:nvSpPr>
        <p:spPr>
          <a:xfrm>
            <a:off x="1244755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c68df95507_0_197"/>
          <p:cNvSpPr/>
          <p:nvPr/>
        </p:nvSpPr>
        <p:spPr>
          <a:xfrm>
            <a:off x="12447556"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Transformation</a:t>
            </a:r>
            <a:endParaRPr b="0" i="0" sz="3600" u="none" cap="none" strike="noStrike">
              <a:solidFill>
                <a:schemeClr val="dk1"/>
              </a:solidFill>
              <a:latin typeface="Calibri"/>
              <a:ea typeface="Calibri"/>
              <a:cs typeface="Calibri"/>
              <a:sym typeface="Calibri"/>
            </a:endParaRPr>
          </a:p>
        </p:txBody>
      </p:sp>
      <p:sp>
        <p:nvSpPr>
          <p:cNvPr id="261" name="Google Shape;261;g2c68df95507_0_197"/>
          <p:cNvSpPr/>
          <p:nvPr/>
        </p:nvSpPr>
        <p:spPr>
          <a:xfrm>
            <a:off x="12447556"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62" name="Google Shape;262;g2c68df95507_0_197"/>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63" name="Google Shape;263;g2c68df95507_0_197"/>
          <p:cNvSpPr/>
          <p:nvPr/>
        </p:nvSpPr>
        <p:spPr>
          <a:xfrm>
            <a:off x="16994724" y="1346200"/>
            <a:ext cx="5639400" cy="5638800"/>
          </a:xfrm>
          <a:prstGeom prst="roundRect">
            <a:avLst>
              <a:gd fmla="val 75081" name="adj"/>
            </a:avLst>
          </a:prstGeom>
          <a:solidFill>
            <a:srgbClr val="235D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c68df95507_0_197"/>
          <p:cNvSpPr/>
          <p:nvPr/>
        </p:nvSpPr>
        <p:spPr>
          <a:xfrm>
            <a:off x="19001575" y="2336800"/>
            <a:ext cx="26418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arriecito"/>
              <a:buNone/>
            </a:pPr>
            <a:r>
              <a:rPr b="0" i="0" lang="en-US" sz="24000" u="none" cap="none" strike="noStrike">
                <a:solidFill>
                  <a:srgbClr val="FFFFFF"/>
                </a:solidFill>
                <a:latin typeface="Barriecito"/>
                <a:ea typeface="Barriecito"/>
                <a:cs typeface="Barriecito"/>
                <a:sym typeface="Barriecito"/>
              </a:rPr>
              <a:t>T</a:t>
            </a:r>
            <a:endParaRPr b="0" i="0" sz="24000" u="none" cap="none" strike="noStrike">
              <a:solidFill>
                <a:schemeClr val="dk1"/>
              </a:solidFill>
              <a:latin typeface="Calibri"/>
              <a:ea typeface="Calibri"/>
              <a:cs typeface="Calibri"/>
              <a:sym typeface="Calibri"/>
            </a:endParaRPr>
          </a:p>
        </p:txBody>
      </p:sp>
      <p:sp>
        <p:nvSpPr>
          <p:cNvPr id="265" name="Google Shape;265;g2c68df95507_0_197"/>
          <p:cNvSpPr/>
          <p:nvPr/>
        </p:nvSpPr>
        <p:spPr>
          <a:xfrm>
            <a:off x="17528191"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c68df95507_0_197"/>
          <p:cNvSpPr/>
          <p:nvPr/>
        </p:nvSpPr>
        <p:spPr>
          <a:xfrm>
            <a:off x="1752819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c68df95507_0_197"/>
          <p:cNvSpPr/>
          <p:nvPr/>
        </p:nvSpPr>
        <p:spPr>
          <a:xfrm>
            <a:off x="1752819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c68df95507_0_197"/>
          <p:cNvSpPr/>
          <p:nvPr/>
        </p:nvSpPr>
        <p:spPr>
          <a:xfrm>
            <a:off x="17528191"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Invasion</a:t>
            </a:r>
            <a:endParaRPr b="0" i="0" sz="3600" u="none" cap="none" strike="noStrike">
              <a:solidFill>
                <a:schemeClr val="dk1"/>
              </a:solidFill>
              <a:latin typeface="Calibri"/>
              <a:ea typeface="Calibri"/>
              <a:cs typeface="Calibri"/>
              <a:sym typeface="Calibri"/>
            </a:endParaRPr>
          </a:p>
        </p:txBody>
      </p:sp>
      <p:sp>
        <p:nvSpPr>
          <p:cNvPr id="269" name="Google Shape;269;g2c68df95507_0_197"/>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70" name="Google Shape;270;g2c68df95507_0_197"/>
          <p:cNvSpPr/>
          <p:nvPr/>
        </p:nvSpPr>
        <p:spPr>
          <a:xfrm>
            <a:off x="1752819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c68df95507_0_197"/>
          <p:cNvSpPr/>
          <p:nvPr/>
        </p:nvSpPr>
        <p:spPr>
          <a:xfrm>
            <a:off x="1752819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c68df95507_0_197"/>
          <p:cNvSpPr/>
          <p:nvPr/>
        </p:nvSpPr>
        <p:spPr>
          <a:xfrm>
            <a:off x="17528191"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Betrayal</a:t>
            </a:r>
            <a:endParaRPr b="0" i="0" sz="3600" u="none" cap="none" strike="noStrike">
              <a:solidFill>
                <a:schemeClr val="dk1"/>
              </a:solidFill>
              <a:latin typeface="Calibri"/>
              <a:ea typeface="Calibri"/>
              <a:cs typeface="Calibri"/>
              <a:sym typeface="Calibri"/>
            </a:endParaRPr>
          </a:p>
        </p:txBody>
      </p:sp>
      <p:sp>
        <p:nvSpPr>
          <p:cNvPr id="273" name="Google Shape;273;g2c68df95507_0_197"/>
          <p:cNvSpPr/>
          <p:nvPr/>
        </p:nvSpPr>
        <p:spPr>
          <a:xfrm>
            <a:off x="17528191"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278" name="Shape 278"/>
        <p:cNvGrpSpPr/>
        <p:nvPr/>
      </p:nvGrpSpPr>
      <p:grpSpPr>
        <a:xfrm>
          <a:off x="0" y="0"/>
          <a:ext cx="0" cy="0"/>
          <a:chOff x="0" y="0"/>
          <a:chExt cx="0" cy="0"/>
        </a:xfrm>
      </p:grpSpPr>
      <p:pic>
        <p:nvPicPr>
          <p:cNvPr descr=" " id="279" name="Google Shape;279;g2c68df95507_0_254"/>
          <p:cNvPicPr preferRelativeResize="0"/>
          <p:nvPr/>
        </p:nvPicPr>
        <p:blipFill rotWithShape="1">
          <a:blip r:embed="rId3">
            <a:alphaModFix/>
          </a:blip>
          <a:srcRect b="0" l="0" r="0" t="0"/>
          <a:stretch/>
        </p:blipFill>
        <p:spPr>
          <a:xfrm>
            <a:off x="-3772371" y="3149600"/>
            <a:ext cx="9894537" cy="14008100"/>
          </a:xfrm>
          <a:prstGeom prst="rect">
            <a:avLst/>
          </a:prstGeom>
          <a:noFill/>
          <a:ln>
            <a:noFill/>
          </a:ln>
        </p:spPr>
      </p:pic>
      <p:pic>
        <p:nvPicPr>
          <p:cNvPr descr=" " id="280" name="Google Shape;280;g2c68df95507_0_254"/>
          <p:cNvPicPr preferRelativeResize="0"/>
          <p:nvPr/>
        </p:nvPicPr>
        <p:blipFill rotWithShape="1">
          <a:blip r:embed="rId4">
            <a:alphaModFix/>
          </a:blip>
          <a:srcRect b="0" l="0" r="0" t="0"/>
          <a:stretch/>
        </p:blipFill>
        <p:spPr>
          <a:xfrm>
            <a:off x="14795300" y="-189111"/>
            <a:ext cx="11717600" cy="9363037"/>
          </a:xfrm>
          <a:prstGeom prst="rect">
            <a:avLst/>
          </a:prstGeom>
          <a:noFill/>
          <a:ln>
            <a:noFill/>
          </a:ln>
        </p:spPr>
      </p:pic>
      <p:sp>
        <p:nvSpPr>
          <p:cNvPr id="281" name="Google Shape;281;g2c68df95507_0_25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2" name="Google Shape;282;g2c68df95507_0_25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83" name="Google Shape;283;g2c68df95507_0_254"/>
          <p:cNvPicPr preferRelativeResize="0"/>
          <p:nvPr/>
        </p:nvPicPr>
        <p:blipFill rotWithShape="1">
          <a:blip r:embed="rId6">
            <a:alphaModFix/>
          </a:blip>
          <a:srcRect b="0" l="0" r="0" t="0"/>
          <a:stretch/>
        </p:blipFill>
        <p:spPr>
          <a:xfrm>
            <a:off x="6490511" y="1257300"/>
            <a:ext cx="6084060" cy="12369800"/>
          </a:xfrm>
          <a:prstGeom prst="rect">
            <a:avLst/>
          </a:prstGeom>
          <a:noFill/>
          <a:ln>
            <a:noFill/>
          </a:ln>
        </p:spPr>
      </p:pic>
      <p:pic>
        <p:nvPicPr>
          <p:cNvPr descr=" " id="284" name="Google Shape;284;g2c68df95507_0_254"/>
          <p:cNvPicPr preferRelativeResize="0"/>
          <p:nvPr/>
        </p:nvPicPr>
        <p:blipFill rotWithShape="1">
          <a:blip r:embed="rId7">
            <a:alphaModFix/>
          </a:blip>
          <a:srcRect b="0" l="0" r="0" t="0"/>
          <a:stretch/>
        </p:blipFill>
        <p:spPr>
          <a:xfrm>
            <a:off x="0" y="1257300"/>
            <a:ext cx="6084060" cy="12369800"/>
          </a:xfrm>
          <a:prstGeom prst="rect">
            <a:avLst/>
          </a:prstGeom>
          <a:noFill/>
          <a:ln>
            <a:noFill/>
          </a:ln>
        </p:spPr>
      </p:pic>
      <p:sp>
        <p:nvSpPr>
          <p:cNvPr id="285" name="Google Shape;285;g2c68df95507_0_254"/>
          <p:cNvSpPr/>
          <p:nvPr/>
        </p:nvSpPr>
        <p:spPr>
          <a:xfrm>
            <a:off x="13882835" y="3238500"/>
            <a:ext cx="10690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arriecito"/>
              <a:buNone/>
            </a:pPr>
            <a:r>
              <a:rPr b="0" i="0" lang="en-US" sz="8000" u="none" cap="none" strike="noStrike">
                <a:solidFill>
                  <a:srgbClr val="FFFFFF"/>
                </a:solidFill>
                <a:latin typeface="Barriecito"/>
                <a:ea typeface="Barriecito"/>
                <a:cs typeface="Barriecito"/>
                <a:sym typeface="Barriecito"/>
              </a:rPr>
              <a:t>Some Data</a:t>
            </a:r>
            <a:endParaRPr b="0" i="0" sz="8000" u="none" cap="none" strike="noStrike">
              <a:solidFill>
                <a:schemeClr val="dk1"/>
              </a:solidFill>
              <a:latin typeface="Calibri"/>
              <a:ea typeface="Calibri"/>
              <a:cs typeface="Calibri"/>
              <a:sym typeface="Calibri"/>
            </a:endParaRPr>
          </a:p>
        </p:txBody>
      </p:sp>
      <p:sp>
        <p:nvSpPr>
          <p:cNvPr id="286" name="Google Shape;286;g2c68df95507_0_254"/>
          <p:cNvSpPr/>
          <p:nvPr/>
        </p:nvSpPr>
        <p:spPr>
          <a:xfrm>
            <a:off x="13730416" y="6121400"/>
            <a:ext cx="8573700" cy="560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c68df95507_0_254"/>
          <p:cNvSpPr/>
          <p:nvPr/>
        </p:nvSpPr>
        <p:spPr>
          <a:xfrm>
            <a:off x="13730416" y="6121400"/>
            <a:ext cx="8573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c68df95507_0_254"/>
          <p:cNvSpPr/>
          <p:nvPr/>
        </p:nvSpPr>
        <p:spPr>
          <a:xfrm>
            <a:off x="13730416" y="6140450"/>
            <a:ext cx="17529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c68df95507_0_254"/>
          <p:cNvSpPr/>
          <p:nvPr/>
        </p:nvSpPr>
        <p:spPr>
          <a:xfrm>
            <a:off x="13730416" y="6140450"/>
            <a:ext cx="2091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75%</a:t>
            </a:r>
            <a:endParaRPr b="0" i="0" sz="8000" u="none" cap="none" strike="noStrike">
              <a:solidFill>
                <a:schemeClr val="dk1"/>
              </a:solidFill>
              <a:latin typeface="Calibri"/>
              <a:ea typeface="Calibri"/>
              <a:cs typeface="Calibri"/>
              <a:sym typeface="Calibri"/>
            </a:endParaRPr>
          </a:p>
        </p:txBody>
      </p:sp>
      <p:sp>
        <p:nvSpPr>
          <p:cNvPr id="290" name="Google Shape;290;g2c68df95507_0_254"/>
          <p:cNvSpPr/>
          <p:nvPr/>
        </p:nvSpPr>
        <p:spPr>
          <a:xfrm>
            <a:off x="15686461" y="6121400"/>
            <a:ext cx="66174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c68df95507_0_254"/>
          <p:cNvSpPr/>
          <p:nvPr/>
        </p:nvSpPr>
        <p:spPr>
          <a:xfrm>
            <a:off x="15686461" y="6121400"/>
            <a:ext cx="67698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Enchanted Creatures</a:t>
            </a:r>
            <a:endParaRPr b="0" i="0" sz="3600" u="none" cap="none" strike="noStrike">
              <a:solidFill>
                <a:schemeClr val="dk1"/>
              </a:solidFill>
              <a:latin typeface="Calibri"/>
              <a:ea typeface="Calibri"/>
              <a:cs typeface="Calibri"/>
              <a:sym typeface="Calibri"/>
            </a:endParaRPr>
          </a:p>
        </p:txBody>
      </p:sp>
      <p:sp>
        <p:nvSpPr>
          <p:cNvPr id="292" name="Google Shape;292;g2c68df95507_0_254"/>
          <p:cNvSpPr/>
          <p:nvPr/>
        </p:nvSpPr>
        <p:spPr>
          <a:xfrm>
            <a:off x="15686461" y="6769100"/>
            <a:ext cx="6753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93" name="Google Shape;293;g2c68df95507_0_254"/>
          <p:cNvSpPr/>
          <p:nvPr/>
        </p:nvSpPr>
        <p:spPr>
          <a:xfrm>
            <a:off x="13730416" y="7988300"/>
            <a:ext cx="85737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c68df95507_0_254"/>
          <p:cNvSpPr/>
          <p:nvPr/>
        </p:nvSpPr>
        <p:spPr>
          <a:xfrm>
            <a:off x="13730416" y="8007350"/>
            <a:ext cx="17529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c68df95507_0_254"/>
          <p:cNvSpPr/>
          <p:nvPr/>
        </p:nvSpPr>
        <p:spPr>
          <a:xfrm>
            <a:off x="13730416" y="8007350"/>
            <a:ext cx="2091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60%</a:t>
            </a:r>
            <a:endParaRPr b="0" i="0" sz="8000" u="none" cap="none" strike="noStrike">
              <a:solidFill>
                <a:schemeClr val="dk1"/>
              </a:solidFill>
              <a:latin typeface="Calibri"/>
              <a:ea typeface="Calibri"/>
              <a:cs typeface="Calibri"/>
              <a:sym typeface="Calibri"/>
            </a:endParaRPr>
          </a:p>
        </p:txBody>
      </p:sp>
      <p:sp>
        <p:nvSpPr>
          <p:cNvPr id="296" name="Google Shape;296;g2c68df95507_0_254"/>
          <p:cNvSpPr/>
          <p:nvPr/>
        </p:nvSpPr>
        <p:spPr>
          <a:xfrm>
            <a:off x="15686461" y="7988300"/>
            <a:ext cx="6617400" cy="125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c68df95507_0_254"/>
          <p:cNvSpPr/>
          <p:nvPr/>
        </p:nvSpPr>
        <p:spPr>
          <a:xfrm>
            <a:off x="15686461" y="7988300"/>
            <a:ext cx="67698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Magic-Wielding Individuals</a:t>
            </a:r>
            <a:endParaRPr b="0" i="0" sz="3600" u="none" cap="none" strike="noStrike">
              <a:solidFill>
                <a:schemeClr val="dk1"/>
              </a:solidFill>
              <a:latin typeface="Calibri"/>
              <a:ea typeface="Calibri"/>
              <a:cs typeface="Calibri"/>
              <a:sym typeface="Calibri"/>
            </a:endParaRPr>
          </a:p>
        </p:txBody>
      </p:sp>
      <p:sp>
        <p:nvSpPr>
          <p:cNvPr id="298" name="Google Shape;298;g2c68df95507_0_254"/>
          <p:cNvSpPr/>
          <p:nvPr/>
        </p:nvSpPr>
        <p:spPr>
          <a:xfrm>
            <a:off x="15686461" y="8636000"/>
            <a:ext cx="6753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9" name="Google Shape;299;g2c68df95507_0_254"/>
          <p:cNvSpPr/>
          <p:nvPr/>
        </p:nvSpPr>
        <p:spPr>
          <a:xfrm>
            <a:off x="13730416" y="9855200"/>
            <a:ext cx="8573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c68df95507_0_254"/>
          <p:cNvSpPr/>
          <p:nvPr/>
        </p:nvSpPr>
        <p:spPr>
          <a:xfrm>
            <a:off x="13730416" y="10179050"/>
            <a:ext cx="17529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c68df95507_0_254"/>
          <p:cNvSpPr/>
          <p:nvPr/>
        </p:nvSpPr>
        <p:spPr>
          <a:xfrm>
            <a:off x="13730416" y="10179050"/>
            <a:ext cx="2091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90%</a:t>
            </a:r>
            <a:endParaRPr b="0" i="0" sz="8000" u="none" cap="none" strike="noStrike">
              <a:solidFill>
                <a:schemeClr val="dk1"/>
              </a:solidFill>
              <a:latin typeface="Calibri"/>
              <a:ea typeface="Calibri"/>
              <a:cs typeface="Calibri"/>
              <a:sym typeface="Calibri"/>
            </a:endParaRPr>
          </a:p>
        </p:txBody>
      </p:sp>
      <p:sp>
        <p:nvSpPr>
          <p:cNvPr id="302" name="Google Shape;302;g2c68df95507_0_254"/>
          <p:cNvSpPr/>
          <p:nvPr/>
        </p:nvSpPr>
        <p:spPr>
          <a:xfrm>
            <a:off x="15686461" y="9855200"/>
            <a:ext cx="66174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c68df95507_0_254"/>
          <p:cNvSpPr/>
          <p:nvPr/>
        </p:nvSpPr>
        <p:spPr>
          <a:xfrm>
            <a:off x="15686461" y="9855200"/>
            <a:ext cx="67698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Spells Cast</a:t>
            </a:r>
            <a:endParaRPr b="0" i="0" sz="3600" u="none" cap="none" strike="noStrike">
              <a:solidFill>
                <a:schemeClr val="dk1"/>
              </a:solidFill>
              <a:latin typeface="Calibri"/>
              <a:ea typeface="Calibri"/>
              <a:cs typeface="Calibri"/>
              <a:sym typeface="Calibri"/>
            </a:endParaRPr>
          </a:p>
        </p:txBody>
      </p:sp>
      <p:sp>
        <p:nvSpPr>
          <p:cNvPr id="304" name="Google Shape;304;g2c68df95507_0_254"/>
          <p:cNvSpPr/>
          <p:nvPr/>
        </p:nvSpPr>
        <p:spPr>
          <a:xfrm>
            <a:off x="15686461" y="10502900"/>
            <a:ext cx="6753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309" name="Shape 309"/>
        <p:cNvGrpSpPr/>
        <p:nvPr/>
      </p:nvGrpSpPr>
      <p:grpSpPr>
        <a:xfrm>
          <a:off x="0" y="0"/>
          <a:ext cx="0" cy="0"/>
          <a:chOff x="0" y="0"/>
          <a:chExt cx="0" cy="0"/>
        </a:xfrm>
      </p:grpSpPr>
      <p:pic>
        <p:nvPicPr>
          <p:cNvPr descr=" " id="310" name="Google Shape;310;g2c68df95507_0_284"/>
          <p:cNvPicPr preferRelativeResize="0"/>
          <p:nvPr/>
        </p:nvPicPr>
        <p:blipFill rotWithShape="1">
          <a:blip r:embed="rId3">
            <a:alphaModFix/>
          </a:blip>
          <a:srcRect b="0" l="0" r="0" t="0"/>
          <a:stretch/>
        </p:blipFill>
        <p:spPr>
          <a:xfrm>
            <a:off x="-1043678" y="729159"/>
            <a:ext cx="12343461" cy="12298202"/>
          </a:xfrm>
          <a:prstGeom prst="rect">
            <a:avLst/>
          </a:prstGeom>
          <a:noFill/>
          <a:ln>
            <a:noFill/>
          </a:ln>
        </p:spPr>
      </p:pic>
      <p:pic>
        <p:nvPicPr>
          <p:cNvPr descr=" " id="311" name="Google Shape;311;g2c68df95507_0_284"/>
          <p:cNvPicPr preferRelativeResize="0"/>
          <p:nvPr/>
        </p:nvPicPr>
        <p:blipFill rotWithShape="1">
          <a:blip r:embed="rId4">
            <a:alphaModFix/>
          </a:blip>
          <a:srcRect b="0" l="0" r="0" t="0"/>
          <a:stretch/>
        </p:blipFill>
        <p:spPr>
          <a:xfrm>
            <a:off x="17998149" y="292100"/>
            <a:ext cx="6909664" cy="9334500"/>
          </a:xfrm>
          <a:prstGeom prst="rect">
            <a:avLst/>
          </a:prstGeom>
          <a:noFill/>
          <a:ln>
            <a:noFill/>
          </a:ln>
        </p:spPr>
      </p:pic>
      <p:sp>
        <p:nvSpPr>
          <p:cNvPr id="312" name="Google Shape;312;g2c68df95507_0_2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3" name="Google Shape;313;g2c68df95507_0_28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4" name="Google Shape;314;g2c68df95507_0_284"/>
          <p:cNvSpPr/>
          <p:nvPr/>
        </p:nvSpPr>
        <p:spPr>
          <a:xfrm>
            <a:off x="4318540" y="3505200"/>
            <a:ext cx="157626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c68df95507_0_284"/>
          <p:cNvSpPr/>
          <p:nvPr/>
        </p:nvSpPr>
        <p:spPr>
          <a:xfrm>
            <a:off x="4318540" y="3505200"/>
            <a:ext cx="15762600" cy="507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c68df95507_0_284"/>
          <p:cNvSpPr/>
          <p:nvPr/>
        </p:nvSpPr>
        <p:spPr>
          <a:xfrm>
            <a:off x="6839805" y="3505200"/>
            <a:ext cx="10720200" cy="467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DFD"/>
              </a:buClr>
              <a:buSzPts val="24000"/>
              <a:buFont typeface="Barriecito"/>
              <a:buNone/>
            </a:pPr>
            <a:r>
              <a:rPr b="0" i="0" lang="en-US" sz="24000" u="none" cap="none" strike="noStrike">
                <a:solidFill>
                  <a:srgbClr val="FFFDFD"/>
                </a:solidFill>
                <a:latin typeface="Barriecito"/>
                <a:ea typeface="Barriecito"/>
                <a:cs typeface="Barriecito"/>
                <a:sym typeface="Barriecito"/>
              </a:rPr>
              <a:t>234,567</a:t>
            </a:r>
            <a:endParaRPr b="0" i="0" sz="24000" u="none" cap="none" strike="noStrike">
              <a:solidFill>
                <a:schemeClr val="dk1"/>
              </a:solidFill>
              <a:latin typeface="Calibri"/>
              <a:ea typeface="Calibri"/>
              <a:cs typeface="Calibri"/>
              <a:sym typeface="Calibri"/>
            </a:endParaRPr>
          </a:p>
        </p:txBody>
      </p:sp>
      <p:sp>
        <p:nvSpPr>
          <p:cNvPr id="317" name="Google Shape;317;g2c68df95507_0_284"/>
          <p:cNvSpPr/>
          <p:nvPr/>
        </p:nvSpPr>
        <p:spPr>
          <a:xfrm>
            <a:off x="4183056" y="73660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8" name="Google Shape;318;g2c68df95507_0_284"/>
          <p:cNvSpPr/>
          <p:nvPr/>
        </p:nvSpPr>
        <p:spPr>
          <a:xfrm>
            <a:off x="7496054" y="89916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323" name="Shape 323"/>
        <p:cNvGrpSpPr/>
        <p:nvPr/>
      </p:nvGrpSpPr>
      <p:grpSpPr>
        <a:xfrm>
          <a:off x="0" y="0"/>
          <a:ext cx="0" cy="0"/>
          <a:chOff x="0" y="0"/>
          <a:chExt cx="0" cy="0"/>
        </a:xfrm>
      </p:grpSpPr>
      <p:pic>
        <p:nvPicPr>
          <p:cNvPr descr=" " id="324" name="Google Shape;324;g2c68df95507_0_297"/>
          <p:cNvPicPr preferRelativeResize="0"/>
          <p:nvPr/>
        </p:nvPicPr>
        <p:blipFill rotWithShape="1">
          <a:blip r:embed="rId3">
            <a:alphaModFix/>
          </a:blip>
          <a:srcRect b="0" l="0" r="0" t="0"/>
          <a:stretch/>
        </p:blipFill>
        <p:spPr>
          <a:xfrm>
            <a:off x="17657697" y="988963"/>
            <a:ext cx="8757132" cy="13404528"/>
          </a:xfrm>
          <a:prstGeom prst="rect">
            <a:avLst/>
          </a:prstGeom>
          <a:noFill/>
          <a:ln>
            <a:noFill/>
          </a:ln>
        </p:spPr>
      </p:pic>
      <p:pic>
        <p:nvPicPr>
          <p:cNvPr descr=" " id="325" name="Google Shape;325;g2c68df95507_0_297"/>
          <p:cNvPicPr preferRelativeResize="0"/>
          <p:nvPr/>
        </p:nvPicPr>
        <p:blipFill rotWithShape="1">
          <a:blip r:embed="rId4">
            <a:alphaModFix/>
          </a:blip>
          <a:srcRect b="0" l="0" r="0" t="0"/>
          <a:stretch/>
        </p:blipFill>
        <p:spPr>
          <a:xfrm>
            <a:off x="3318780" y="47092"/>
            <a:ext cx="7195077" cy="5501543"/>
          </a:xfrm>
          <a:prstGeom prst="rect">
            <a:avLst/>
          </a:prstGeom>
          <a:noFill/>
          <a:ln>
            <a:noFill/>
          </a:ln>
        </p:spPr>
      </p:pic>
      <p:pic>
        <p:nvPicPr>
          <p:cNvPr descr=" " id="326" name="Google Shape;326;g2c68df95507_0_297"/>
          <p:cNvPicPr preferRelativeResize="0"/>
          <p:nvPr/>
        </p:nvPicPr>
        <p:blipFill rotWithShape="1">
          <a:blip r:embed="rId5">
            <a:alphaModFix/>
          </a:blip>
          <a:srcRect b="0" l="0" r="0" t="0"/>
          <a:stretch/>
        </p:blipFill>
        <p:spPr>
          <a:xfrm>
            <a:off x="-1930641" y="3746500"/>
            <a:ext cx="8751394" cy="11645900"/>
          </a:xfrm>
          <a:prstGeom prst="rect">
            <a:avLst/>
          </a:prstGeom>
          <a:noFill/>
          <a:ln>
            <a:noFill/>
          </a:ln>
        </p:spPr>
      </p:pic>
      <p:sp>
        <p:nvSpPr>
          <p:cNvPr id="327" name="Google Shape;327;g2c68df95507_0_2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8" name="Google Shape;328;g2c68df95507_0_29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29" name="Google Shape;329;g2c68df95507_0_297"/>
          <p:cNvSpPr/>
          <p:nvPr/>
        </p:nvSpPr>
        <p:spPr>
          <a:xfrm>
            <a:off x="4318540" y="37211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c68df95507_0_297"/>
          <p:cNvSpPr/>
          <p:nvPr/>
        </p:nvSpPr>
        <p:spPr>
          <a:xfrm>
            <a:off x="4940918" y="3721100"/>
            <a:ext cx="66303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c68df95507_0_297"/>
          <p:cNvSpPr/>
          <p:nvPr/>
        </p:nvSpPr>
        <p:spPr>
          <a:xfrm>
            <a:off x="4940918" y="3721100"/>
            <a:ext cx="71721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233 Coins</a:t>
            </a:r>
            <a:endParaRPr b="0" i="0" sz="12800" u="none" cap="none" strike="noStrike">
              <a:solidFill>
                <a:schemeClr val="dk1"/>
              </a:solidFill>
              <a:latin typeface="Calibri"/>
              <a:ea typeface="Calibri"/>
              <a:cs typeface="Calibri"/>
              <a:sym typeface="Calibri"/>
            </a:endParaRPr>
          </a:p>
        </p:txBody>
      </p:sp>
      <p:sp>
        <p:nvSpPr>
          <p:cNvPr id="332" name="Google Shape;332;g2c68df95507_0_297"/>
          <p:cNvSpPr/>
          <p:nvPr/>
        </p:nvSpPr>
        <p:spPr>
          <a:xfrm>
            <a:off x="4318540" y="5676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c68df95507_0_297"/>
          <p:cNvSpPr/>
          <p:nvPr/>
        </p:nvSpPr>
        <p:spPr>
          <a:xfrm>
            <a:off x="4250798" y="5676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34" name="Google Shape;334;g2c68df95507_0_297"/>
          <p:cNvSpPr/>
          <p:nvPr/>
        </p:nvSpPr>
        <p:spPr>
          <a:xfrm>
            <a:off x="4318540" y="74422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c68df95507_0_297"/>
          <p:cNvSpPr/>
          <p:nvPr/>
        </p:nvSpPr>
        <p:spPr>
          <a:xfrm>
            <a:off x="4744043" y="7442200"/>
            <a:ext cx="70239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c68df95507_0_297"/>
          <p:cNvSpPr/>
          <p:nvPr/>
        </p:nvSpPr>
        <p:spPr>
          <a:xfrm>
            <a:off x="4744043" y="7442200"/>
            <a:ext cx="75660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456 Hours</a:t>
            </a:r>
            <a:endParaRPr b="0" i="0" sz="12800" u="none" cap="none" strike="noStrike">
              <a:solidFill>
                <a:schemeClr val="dk1"/>
              </a:solidFill>
              <a:latin typeface="Calibri"/>
              <a:ea typeface="Calibri"/>
              <a:cs typeface="Calibri"/>
              <a:sym typeface="Calibri"/>
            </a:endParaRPr>
          </a:p>
        </p:txBody>
      </p:sp>
      <p:sp>
        <p:nvSpPr>
          <p:cNvPr id="337" name="Google Shape;337;g2c68df95507_0_297"/>
          <p:cNvSpPr/>
          <p:nvPr/>
        </p:nvSpPr>
        <p:spPr>
          <a:xfrm>
            <a:off x="4318540" y="939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c68df95507_0_297"/>
          <p:cNvSpPr/>
          <p:nvPr/>
        </p:nvSpPr>
        <p:spPr>
          <a:xfrm>
            <a:off x="4250798" y="939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9" name="Google Shape;339;g2c68df95507_0_297"/>
          <p:cNvSpPr/>
          <p:nvPr/>
        </p:nvSpPr>
        <p:spPr>
          <a:xfrm>
            <a:off x="12193524" y="37211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c68df95507_0_297"/>
          <p:cNvSpPr/>
          <p:nvPr/>
        </p:nvSpPr>
        <p:spPr>
          <a:xfrm>
            <a:off x="14727491" y="3721100"/>
            <a:ext cx="28071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c68df95507_0_297"/>
          <p:cNvSpPr/>
          <p:nvPr/>
        </p:nvSpPr>
        <p:spPr>
          <a:xfrm>
            <a:off x="14727491" y="3721100"/>
            <a:ext cx="33489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85%</a:t>
            </a:r>
            <a:endParaRPr b="0" i="0" sz="12800" u="none" cap="none" strike="noStrike">
              <a:solidFill>
                <a:schemeClr val="dk1"/>
              </a:solidFill>
              <a:latin typeface="Calibri"/>
              <a:ea typeface="Calibri"/>
              <a:cs typeface="Calibri"/>
              <a:sym typeface="Calibri"/>
            </a:endParaRPr>
          </a:p>
        </p:txBody>
      </p:sp>
      <p:sp>
        <p:nvSpPr>
          <p:cNvPr id="342" name="Google Shape;342;g2c68df95507_0_297"/>
          <p:cNvSpPr/>
          <p:nvPr/>
        </p:nvSpPr>
        <p:spPr>
          <a:xfrm>
            <a:off x="12193524" y="5676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c68df95507_0_297"/>
          <p:cNvSpPr/>
          <p:nvPr/>
        </p:nvSpPr>
        <p:spPr>
          <a:xfrm>
            <a:off x="12125782" y="5676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44" name="Google Shape;344;g2c68df95507_0_297"/>
          <p:cNvSpPr/>
          <p:nvPr/>
        </p:nvSpPr>
        <p:spPr>
          <a:xfrm>
            <a:off x="12193524" y="74422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c68df95507_0_297"/>
          <p:cNvSpPr/>
          <p:nvPr/>
        </p:nvSpPr>
        <p:spPr>
          <a:xfrm>
            <a:off x="13539892" y="7442200"/>
            <a:ext cx="51822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c68df95507_0_297"/>
          <p:cNvSpPr/>
          <p:nvPr/>
        </p:nvSpPr>
        <p:spPr>
          <a:xfrm>
            <a:off x="13539892" y="7442200"/>
            <a:ext cx="57243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544 Km</a:t>
            </a:r>
            <a:endParaRPr b="0" i="0" sz="12800" u="none" cap="none" strike="noStrike">
              <a:solidFill>
                <a:schemeClr val="dk1"/>
              </a:solidFill>
              <a:latin typeface="Calibri"/>
              <a:ea typeface="Calibri"/>
              <a:cs typeface="Calibri"/>
              <a:sym typeface="Calibri"/>
            </a:endParaRPr>
          </a:p>
        </p:txBody>
      </p:sp>
      <p:sp>
        <p:nvSpPr>
          <p:cNvPr id="347" name="Google Shape;347;g2c68df95507_0_297"/>
          <p:cNvSpPr/>
          <p:nvPr/>
        </p:nvSpPr>
        <p:spPr>
          <a:xfrm>
            <a:off x="12193524" y="939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c68df95507_0_297"/>
          <p:cNvSpPr/>
          <p:nvPr/>
        </p:nvSpPr>
        <p:spPr>
          <a:xfrm>
            <a:off x="12125782" y="939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353" name="Shape 353"/>
        <p:cNvGrpSpPr/>
        <p:nvPr/>
      </p:nvGrpSpPr>
      <p:grpSpPr>
        <a:xfrm>
          <a:off x="0" y="0"/>
          <a:ext cx="0" cy="0"/>
          <a:chOff x="0" y="0"/>
          <a:chExt cx="0" cy="0"/>
        </a:xfrm>
      </p:grpSpPr>
      <p:pic>
        <p:nvPicPr>
          <p:cNvPr descr=" " id="354" name="Google Shape;354;g2c68df95507_0_326"/>
          <p:cNvPicPr preferRelativeResize="0"/>
          <p:nvPr/>
        </p:nvPicPr>
        <p:blipFill rotWithShape="1">
          <a:blip r:embed="rId3">
            <a:alphaModFix/>
          </a:blip>
          <a:srcRect b="0" l="0" r="0" t="0"/>
          <a:stretch/>
        </p:blipFill>
        <p:spPr>
          <a:xfrm>
            <a:off x="-3772371" y="3149600"/>
            <a:ext cx="9894537" cy="14008100"/>
          </a:xfrm>
          <a:prstGeom prst="rect">
            <a:avLst/>
          </a:prstGeom>
          <a:noFill/>
          <a:ln>
            <a:noFill/>
          </a:ln>
        </p:spPr>
      </p:pic>
      <p:pic>
        <p:nvPicPr>
          <p:cNvPr descr=" " id="355" name="Google Shape;355;g2c68df95507_0_326"/>
          <p:cNvPicPr preferRelativeResize="0"/>
          <p:nvPr/>
        </p:nvPicPr>
        <p:blipFill rotWithShape="1">
          <a:blip r:embed="rId4">
            <a:alphaModFix/>
          </a:blip>
          <a:srcRect b="0" l="0" r="0" t="0"/>
          <a:stretch/>
        </p:blipFill>
        <p:spPr>
          <a:xfrm>
            <a:off x="14795300" y="-189111"/>
            <a:ext cx="11717600" cy="9363024"/>
          </a:xfrm>
          <a:prstGeom prst="rect">
            <a:avLst/>
          </a:prstGeom>
          <a:noFill/>
          <a:ln>
            <a:noFill/>
          </a:ln>
        </p:spPr>
      </p:pic>
      <p:sp>
        <p:nvSpPr>
          <p:cNvPr id="356" name="Google Shape;356;g2c68df95507_0_3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7" name="Google Shape;357;g2c68df95507_0_32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8" name="Google Shape;358;g2c68df95507_0_326"/>
          <p:cNvSpPr/>
          <p:nvPr/>
        </p:nvSpPr>
        <p:spPr>
          <a:xfrm>
            <a:off x="6841922" y="1701800"/>
            <a:ext cx="106905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Some Graph</a:t>
            </a:r>
            <a:endParaRPr b="0" i="0" sz="8000" u="none" cap="none" strike="noStrike">
              <a:solidFill>
                <a:schemeClr val="dk1"/>
              </a:solidFill>
              <a:latin typeface="Calibri"/>
              <a:ea typeface="Calibri"/>
              <a:cs typeface="Calibri"/>
              <a:sym typeface="Calibri"/>
            </a:endParaRPr>
          </a:p>
        </p:txBody>
      </p:sp>
      <p:sp>
        <p:nvSpPr>
          <p:cNvPr id="359" name="Google Shape;359;g2c68df95507_0_326"/>
          <p:cNvSpPr/>
          <p:nvPr/>
        </p:nvSpPr>
        <p:spPr>
          <a:xfrm>
            <a:off x="2730841"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c68df95507_0_326"/>
          <p:cNvSpPr/>
          <p:nvPr/>
        </p:nvSpPr>
        <p:spPr>
          <a:xfrm>
            <a:off x="2999156"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61" name="Google Shape;361;g2c68df95507_0_326"/>
          <p:cNvSpPr/>
          <p:nvPr/>
        </p:nvSpPr>
        <p:spPr>
          <a:xfrm>
            <a:off x="334436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2185"/>
              <a:buFont typeface="Lato"/>
              <a:buNone/>
            </a:pPr>
            <a:r>
              <a:rPr b="0" i="0" lang="en-US" sz="2185" u="none" cap="none" strike="noStrike">
                <a:solidFill>
                  <a:srgbClr val="235DAF"/>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62" name="Google Shape;362;g2c68df95507_0_326"/>
          <p:cNvSpPr/>
          <p:nvPr/>
        </p:nvSpPr>
        <p:spPr>
          <a:xfrm>
            <a:off x="448343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2185"/>
              <a:buFont typeface="Lato"/>
              <a:buNone/>
            </a:pPr>
            <a:r>
              <a:rPr b="0" i="0" lang="en-US" sz="2185" u="none" cap="none" strike="noStrike">
                <a:solidFill>
                  <a:srgbClr val="235DAF"/>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63" name="Google Shape;363;g2c68df95507_0_326"/>
          <p:cNvSpPr/>
          <p:nvPr/>
        </p:nvSpPr>
        <p:spPr>
          <a:xfrm>
            <a:off x="562250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2185"/>
              <a:buFont typeface="Lato"/>
              <a:buNone/>
            </a:pPr>
            <a:r>
              <a:rPr b="0" i="0" lang="en-US" sz="2185" u="none" cap="none" strike="noStrike">
                <a:solidFill>
                  <a:srgbClr val="235DAF"/>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64" name="Google Shape;364;g2c68df95507_0_326"/>
          <p:cNvSpPr/>
          <p:nvPr/>
        </p:nvSpPr>
        <p:spPr>
          <a:xfrm>
            <a:off x="676158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2185"/>
              <a:buFont typeface="Lato"/>
              <a:buNone/>
            </a:pPr>
            <a:r>
              <a:rPr b="0" i="0" lang="en-US" sz="2185" u="none" cap="none" strike="noStrike">
                <a:solidFill>
                  <a:srgbClr val="235DAF"/>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65" name="Google Shape;365;g2c68df95507_0_326"/>
          <p:cNvSpPr/>
          <p:nvPr/>
        </p:nvSpPr>
        <p:spPr>
          <a:xfrm>
            <a:off x="790069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2185"/>
              <a:buFont typeface="Lato"/>
              <a:buNone/>
            </a:pPr>
            <a:r>
              <a:rPr b="0" i="0" lang="en-US" sz="2185" u="none" cap="none" strike="noStrike">
                <a:solidFill>
                  <a:srgbClr val="235DAF"/>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6" name="Google Shape;366;g2c68df95507_0_326"/>
          <p:cNvSpPr/>
          <p:nvPr/>
        </p:nvSpPr>
        <p:spPr>
          <a:xfrm>
            <a:off x="903977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2185"/>
              <a:buFont typeface="Lato"/>
              <a:buNone/>
            </a:pPr>
            <a:r>
              <a:rPr b="0" i="0" lang="en-US" sz="2185" u="none" cap="none" strike="noStrike">
                <a:solidFill>
                  <a:srgbClr val="235DAF"/>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7" name="Google Shape;367;g2c68df95507_0_326"/>
          <p:cNvSpPr/>
          <p:nvPr/>
        </p:nvSpPr>
        <p:spPr>
          <a:xfrm>
            <a:off x="1017884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2185"/>
              <a:buFont typeface="Lato"/>
              <a:buNone/>
            </a:pPr>
            <a:r>
              <a:rPr b="0" i="0" lang="en-US" sz="2185" u="none" cap="none" strike="noStrike">
                <a:solidFill>
                  <a:srgbClr val="235DAF"/>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8" name="Google Shape;368;g2c68df95507_0_326"/>
          <p:cNvSpPr/>
          <p:nvPr/>
        </p:nvSpPr>
        <p:spPr>
          <a:xfrm>
            <a:off x="1129433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2185"/>
              <a:buFont typeface="Lato"/>
              <a:buNone/>
            </a:pPr>
            <a:r>
              <a:rPr b="0" i="0" lang="en-US" sz="2185" u="none" cap="none" strike="noStrike">
                <a:solidFill>
                  <a:srgbClr val="235DAF"/>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9" name="Google Shape;369;g2c68df95507_0_326"/>
          <p:cNvSpPr/>
          <p:nvPr/>
        </p:nvSpPr>
        <p:spPr>
          <a:xfrm>
            <a:off x="2865020"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70" name="Google Shape;370;g2c68df95507_0_326"/>
          <p:cNvSpPr/>
          <p:nvPr/>
        </p:nvSpPr>
        <p:spPr>
          <a:xfrm>
            <a:off x="2865020"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71" name="Google Shape;371;g2c68df95507_0_326"/>
          <p:cNvSpPr/>
          <p:nvPr/>
        </p:nvSpPr>
        <p:spPr>
          <a:xfrm>
            <a:off x="2865020"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72" name="Google Shape;372;g2c68df95507_0_326"/>
          <p:cNvSpPr/>
          <p:nvPr/>
        </p:nvSpPr>
        <p:spPr>
          <a:xfrm>
            <a:off x="2865020"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73" name="Google Shape;373;g2c68df95507_0_326"/>
          <p:cNvSpPr/>
          <p:nvPr/>
        </p:nvSpPr>
        <p:spPr>
          <a:xfrm>
            <a:off x="2865020"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74" name="Google Shape;374;g2c68df95507_0_326"/>
          <p:cNvSpPr/>
          <p:nvPr/>
        </p:nvSpPr>
        <p:spPr>
          <a:xfrm>
            <a:off x="2865020"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75" name="Google Shape;375;g2c68df95507_0_326"/>
          <p:cNvSpPr/>
          <p:nvPr/>
        </p:nvSpPr>
        <p:spPr>
          <a:xfrm>
            <a:off x="2865020"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6" name="Google Shape;376;g2c68df95507_0_326"/>
          <p:cNvSpPr/>
          <p:nvPr/>
        </p:nvSpPr>
        <p:spPr>
          <a:xfrm>
            <a:off x="2865020"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7" name="Google Shape;377;g2c68df95507_0_326"/>
          <p:cNvSpPr/>
          <p:nvPr/>
        </p:nvSpPr>
        <p:spPr>
          <a:xfrm>
            <a:off x="2865020"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8" name="Google Shape;378;g2c68df95507_0_326"/>
          <p:cNvSpPr/>
          <p:nvPr/>
        </p:nvSpPr>
        <p:spPr>
          <a:xfrm>
            <a:off x="2730841"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1820"/>
              <a:buFont typeface="Lato"/>
              <a:buNone/>
            </a:pPr>
            <a:r>
              <a:rPr b="0" i="0" lang="en-US" sz="1820" u="none" cap="none" strike="noStrike">
                <a:solidFill>
                  <a:srgbClr val="235DAF"/>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9" name="Google Shape;379;g2c68df95507_0_326"/>
          <p:cNvPicPr preferRelativeResize="0"/>
          <p:nvPr/>
        </p:nvPicPr>
        <p:blipFill rotWithShape="1">
          <a:blip r:embed="rId6">
            <a:alphaModFix/>
          </a:blip>
          <a:srcRect b="0" l="0" r="0" t="0"/>
          <a:stretch/>
        </p:blipFill>
        <p:spPr>
          <a:xfrm>
            <a:off x="3381168" y="3771900"/>
            <a:ext cx="8291592" cy="5511006"/>
          </a:xfrm>
          <a:prstGeom prst="rect">
            <a:avLst/>
          </a:prstGeom>
          <a:noFill/>
          <a:ln>
            <a:noFill/>
          </a:ln>
        </p:spPr>
      </p:pic>
      <p:pic>
        <p:nvPicPr>
          <p:cNvPr descr=" " id="380" name="Google Shape;380;g2c68df95507_0_326"/>
          <p:cNvPicPr preferRelativeResize="0"/>
          <p:nvPr/>
        </p:nvPicPr>
        <p:blipFill rotWithShape="1">
          <a:blip r:embed="rId7">
            <a:alphaModFix/>
          </a:blip>
          <a:srcRect b="0" l="0" r="0" t="0"/>
          <a:stretch/>
        </p:blipFill>
        <p:spPr>
          <a:xfrm>
            <a:off x="4525468" y="4185444"/>
            <a:ext cx="11567" cy="5258445"/>
          </a:xfrm>
          <a:prstGeom prst="rect">
            <a:avLst/>
          </a:prstGeom>
          <a:noFill/>
          <a:ln>
            <a:noFill/>
          </a:ln>
        </p:spPr>
      </p:pic>
      <p:pic>
        <p:nvPicPr>
          <p:cNvPr descr=" " id="381" name="Google Shape;381;g2c68df95507_0_326"/>
          <p:cNvPicPr preferRelativeResize="0"/>
          <p:nvPr/>
        </p:nvPicPr>
        <p:blipFill rotWithShape="1">
          <a:blip r:embed="rId8">
            <a:alphaModFix/>
          </a:blip>
          <a:srcRect b="0" l="0" r="0" t="0"/>
          <a:stretch/>
        </p:blipFill>
        <p:spPr>
          <a:xfrm>
            <a:off x="5663981" y="4185444"/>
            <a:ext cx="11567" cy="5258445"/>
          </a:xfrm>
          <a:prstGeom prst="rect">
            <a:avLst/>
          </a:prstGeom>
          <a:noFill/>
          <a:ln>
            <a:noFill/>
          </a:ln>
        </p:spPr>
      </p:pic>
      <p:pic>
        <p:nvPicPr>
          <p:cNvPr descr=" " id="382" name="Google Shape;382;g2c68df95507_0_326"/>
          <p:cNvPicPr preferRelativeResize="0"/>
          <p:nvPr/>
        </p:nvPicPr>
        <p:blipFill rotWithShape="1">
          <a:blip r:embed="rId9">
            <a:alphaModFix/>
          </a:blip>
          <a:srcRect b="0" l="0" r="0" t="0"/>
          <a:stretch/>
        </p:blipFill>
        <p:spPr>
          <a:xfrm>
            <a:off x="6802497" y="4185444"/>
            <a:ext cx="11567" cy="5258445"/>
          </a:xfrm>
          <a:prstGeom prst="rect">
            <a:avLst/>
          </a:prstGeom>
          <a:noFill/>
          <a:ln>
            <a:noFill/>
          </a:ln>
        </p:spPr>
      </p:pic>
      <p:pic>
        <p:nvPicPr>
          <p:cNvPr descr=" " id="383" name="Google Shape;383;g2c68df95507_0_326"/>
          <p:cNvPicPr preferRelativeResize="0"/>
          <p:nvPr/>
        </p:nvPicPr>
        <p:blipFill rotWithShape="1">
          <a:blip r:embed="rId10">
            <a:alphaModFix/>
          </a:blip>
          <a:srcRect b="0" l="0" r="0" t="0"/>
          <a:stretch/>
        </p:blipFill>
        <p:spPr>
          <a:xfrm>
            <a:off x="7941010" y="4185444"/>
            <a:ext cx="11567" cy="5258445"/>
          </a:xfrm>
          <a:prstGeom prst="rect">
            <a:avLst/>
          </a:prstGeom>
          <a:noFill/>
          <a:ln>
            <a:noFill/>
          </a:ln>
        </p:spPr>
      </p:pic>
      <p:pic>
        <p:nvPicPr>
          <p:cNvPr descr=" " id="384" name="Google Shape;384;g2c68df95507_0_326"/>
          <p:cNvPicPr preferRelativeResize="0"/>
          <p:nvPr/>
        </p:nvPicPr>
        <p:blipFill rotWithShape="1">
          <a:blip r:embed="rId11">
            <a:alphaModFix/>
          </a:blip>
          <a:srcRect b="0" l="0" r="0" t="0"/>
          <a:stretch/>
        </p:blipFill>
        <p:spPr>
          <a:xfrm>
            <a:off x="9079530" y="4185444"/>
            <a:ext cx="11567" cy="5258445"/>
          </a:xfrm>
          <a:prstGeom prst="rect">
            <a:avLst/>
          </a:prstGeom>
          <a:noFill/>
          <a:ln>
            <a:noFill/>
          </a:ln>
        </p:spPr>
      </p:pic>
      <p:pic>
        <p:nvPicPr>
          <p:cNvPr descr=" " id="385" name="Google Shape;385;g2c68df95507_0_326"/>
          <p:cNvPicPr preferRelativeResize="0"/>
          <p:nvPr/>
        </p:nvPicPr>
        <p:blipFill rotWithShape="1">
          <a:blip r:embed="rId12">
            <a:alphaModFix/>
          </a:blip>
          <a:srcRect b="0" l="0" r="0" t="0"/>
          <a:stretch/>
        </p:blipFill>
        <p:spPr>
          <a:xfrm>
            <a:off x="10218043" y="4185444"/>
            <a:ext cx="11567" cy="5258445"/>
          </a:xfrm>
          <a:prstGeom prst="rect">
            <a:avLst/>
          </a:prstGeom>
          <a:noFill/>
          <a:ln>
            <a:noFill/>
          </a:ln>
        </p:spPr>
      </p:pic>
      <p:pic>
        <p:nvPicPr>
          <p:cNvPr descr=" " id="386" name="Google Shape;386;g2c68df95507_0_326"/>
          <p:cNvPicPr preferRelativeResize="0"/>
          <p:nvPr/>
        </p:nvPicPr>
        <p:blipFill rotWithShape="1">
          <a:blip r:embed="rId13">
            <a:alphaModFix/>
          </a:blip>
          <a:srcRect b="0" l="0" r="0" t="0"/>
          <a:stretch/>
        </p:blipFill>
        <p:spPr>
          <a:xfrm>
            <a:off x="11356556" y="4185444"/>
            <a:ext cx="11567" cy="5258445"/>
          </a:xfrm>
          <a:prstGeom prst="rect">
            <a:avLst/>
          </a:prstGeom>
          <a:noFill/>
          <a:ln>
            <a:noFill/>
          </a:ln>
        </p:spPr>
      </p:pic>
      <p:pic>
        <p:nvPicPr>
          <p:cNvPr descr=" " id="387" name="Google Shape;387;g2c68df95507_0_326"/>
          <p:cNvPicPr preferRelativeResize="0"/>
          <p:nvPr/>
        </p:nvPicPr>
        <p:blipFill rotWithShape="1">
          <a:blip r:embed="rId14">
            <a:alphaModFix/>
          </a:blip>
          <a:srcRect b="0" l="0" r="0" t="0"/>
          <a:stretch/>
        </p:blipFill>
        <p:spPr>
          <a:xfrm>
            <a:off x="3368240" y="5483845"/>
            <a:ext cx="8050167" cy="2373585"/>
          </a:xfrm>
          <a:prstGeom prst="rect">
            <a:avLst/>
          </a:prstGeom>
          <a:noFill/>
          <a:ln>
            <a:noFill/>
          </a:ln>
        </p:spPr>
      </p:pic>
      <p:pic>
        <p:nvPicPr>
          <p:cNvPr descr=" " id="388" name="Google Shape;388;g2c68df95507_0_326"/>
          <p:cNvPicPr preferRelativeResize="0"/>
          <p:nvPr/>
        </p:nvPicPr>
        <p:blipFill rotWithShape="1">
          <a:blip r:embed="rId15">
            <a:alphaModFix/>
          </a:blip>
          <a:srcRect b="0" l="0" r="0" t="0"/>
          <a:stretch/>
        </p:blipFill>
        <p:spPr>
          <a:xfrm>
            <a:off x="3381844" y="6359525"/>
            <a:ext cx="8044030" cy="2268538"/>
          </a:xfrm>
          <a:prstGeom prst="rect">
            <a:avLst/>
          </a:prstGeom>
          <a:noFill/>
          <a:ln>
            <a:noFill/>
          </a:ln>
        </p:spPr>
      </p:pic>
      <p:pic>
        <p:nvPicPr>
          <p:cNvPr descr=" " id="389" name="Google Shape;389;g2c68df95507_0_326"/>
          <p:cNvPicPr preferRelativeResize="0"/>
          <p:nvPr/>
        </p:nvPicPr>
        <p:blipFill rotWithShape="1">
          <a:blip r:embed="rId16">
            <a:alphaModFix/>
          </a:blip>
          <a:srcRect b="0" l="0" r="0" t="0"/>
          <a:stretch/>
        </p:blipFill>
        <p:spPr>
          <a:xfrm>
            <a:off x="4454452" y="6055643"/>
            <a:ext cx="153591" cy="153566"/>
          </a:xfrm>
          <a:prstGeom prst="rect">
            <a:avLst/>
          </a:prstGeom>
          <a:noFill/>
          <a:ln>
            <a:noFill/>
          </a:ln>
        </p:spPr>
      </p:pic>
      <p:pic>
        <p:nvPicPr>
          <p:cNvPr descr=" " id="390" name="Google Shape;390;g2c68df95507_0_326"/>
          <p:cNvPicPr preferRelativeResize="0"/>
          <p:nvPr/>
        </p:nvPicPr>
        <p:blipFill rotWithShape="1">
          <a:blip r:embed="rId17">
            <a:alphaModFix/>
          </a:blip>
          <a:srcRect b="0" l="0" r="0" t="0"/>
          <a:stretch/>
        </p:blipFill>
        <p:spPr>
          <a:xfrm>
            <a:off x="4454452" y="6981130"/>
            <a:ext cx="153591" cy="153566"/>
          </a:xfrm>
          <a:prstGeom prst="rect">
            <a:avLst/>
          </a:prstGeom>
          <a:noFill/>
          <a:ln>
            <a:noFill/>
          </a:ln>
        </p:spPr>
      </p:pic>
      <p:pic>
        <p:nvPicPr>
          <p:cNvPr descr=" " id="391" name="Google Shape;391;g2c68df95507_0_326"/>
          <p:cNvPicPr preferRelativeResize="0"/>
          <p:nvPr/>
        </p:nvPicPr>
        <p:blipFill rotWithShape="1">
          <a:blip r:embed="rId18">
            <a:alphaModFix/>
          </a:blip>
          <a:srcRect b="0" l="0" r="0" t="0"/>
          <a:stretch/>
        </p:blipFill>
        <p:spPr>
          <a:xfrm>
            <a:off x="5592969" y="5651277"/>
            <a:ext cx="153591" cy="153566"/>
          </a:xfrm>
          <a:prstGeom prst="rect">
            <a:avLst/>
          </a:prstGeom>
          <a:noFill/>
          <a:ln>
            <a:noFill/>
          </a:ln>
        </p:spPr>
      </p:pic>
      <p:pic>
        <p:nvPicPr>
          <p:cNvPr descr=" " id="392" name="Google Shape;392;g2c68df95507_0_326"/>
          <p:cNvPicPr preferRelativeResize="0"/>
          <p:nvPr/>
        </p:nvPicPr>
        <p:blipFill rotWithShape="1">
          <a:blip r:embed="rId19">
            <a:alphaModFix/>
          </a:blip>
          <a:srcRect b="0" l="0" r="0" t="0"/>
          <a:stretch/>
        </p:blipFill>
        <p:spPr>
          <a:xfrm>
            <a:off x="5592969" y="7415510"/>
            <a:ext cx="153591" cy="153566"/>
          </a:xfrm>
          <a:prstGeom prst="rect">
            <a:avLst/>
          </a:prstGeom>
          <a:noFill/>
          <a:ln>
            <a:noFill/>
          </a:ln>
        </p:spPr>
      </p:pic>
      <p:pic>
        <p:nvPicPr>
          <p:cNvPr descr=" " id="393" name="Google Shape;393;g2c68df95507_0_326"/>
          <p:cNvPicPr preferRelativeResize="0"/>
          <p:nvPr/>
        </p:nvPicPr>
        <p:blipFill rotWithShape="1">
          <a:blip r:embed="rId20">
            <a:alphaModFix/>
          </a:blip>
          <a:srcRect b="0" l="0" r="0" t="0"/>
          <a:stretch/>
        </p:blipFill>
        <p:spPr>
          <a:xfrm>
            <a:off x="6731485" y="7732812"/>
            <a:ext cx="153591" cy="153566"/>
          </a:xfrm>
          <a:prstGeom prst="rect">
            <a:avLst/>
          </a:prstGeom>
          <a:noFill/>
          <a:ln>
            <a:noFill/>
          </a:ln>
        </p:spPr>
      </p:pic>
      <p:pic>
        <p:nvPicPr>
          <p:cNvPr descr=" " id="394" name="Google Shape;394;g2c68df95507_0_326"/>
          <p:cNvPicPr preferRelativeResize="0"/>
          <p:nvPr/>
        </p:nvPicPr>
        <p:blipFill rotWithShape="1">
          <a:blip r:embed="rId21">
            <a:alphaModFix/>
          </a:blip>
          <a:srcRect b="0" l="0" r="0" t="0"/>
          <a:stretch/>
        </p:blipFill>
        <p:spPr>
          <a:xfrm>
            <a:off x="6731485" y="6311826"/>
            <a:ext cx="153591" cy="153566"/>
          </a:xfrm>
          <a:prstGeom prst="rect">
            <a:avLst/>
          </a:prstGeom>
          <a:noFill/>
          <a:ln>
            <a:noFill/>
          </a:ln>
        </p:spPr>
      </p:pic>
      <p:pic>
        <p:nvPicPr>
          <p:cNvPr descr=" " id="395" name="Google Shape;395;g2c68df95507_0_326"/>
          <p:cNvPicPr preferRelativeResize="0"/>
          <p:nvPr/>
        </p:nvPicPr>
        <p:blipFill rotWithShape="1">
          <a:blip r:embed="rId22">
            <a:alphaModFix/>
          </a:blip>
          <a:srcRect b="0" l="0" r="0" t="0"/>
          <a:stretch/>
        </p:blipFill>
        <p:spPr>
          <a:xfrm>
            <a:off x="7874625" y="6733232"/>
            <a:ext cx="153591" cy="153566"/>
          </a:xfrm>
          <a:prstGeom prst="rect">
            <a:avLst/>
          </a:prstGeom>
          <a:noFill/>
          <a:ln>
            <a:noFill/>
          </a:ln>
        </p:spPr>
      </p:pic>
      <p:pic>
        <p:nvPicPr>
          <p:cNvPr descr=" " id="396" name="Google Shape;396;g2c68df95507_0_326"/>
          <p:cNvPicPr preferRelativeResize="0"/>
          <p:nvPr/>
        </p:nvPicPr>
        <p:blipFill rotWithShape="1">
          <a:blip r:embed="rId23">
            <a:alphaModFix/>
          </a:blip>
          <a:srcRect b="0" l="0" r="0" t="0"/>
          <a:stretch/>
        </p:blipFill>
        <p:spPr>
          <a:xfrm>
            <a:off x="7874625" y="6420644"/>
            <a:ext cx="153591" cy="153566"/>
          </a:xfrm>
          <a:prstGeom prst="rect">
            <a:avLst/>
          </a:prstGeom>
          <a:noFill/>
          <a:ln>
            <a:noFill/>
          </a:ln>
        </p:spPr>
      </p:pic>
      <p:pic>
        <p:nvPicPr>
          <p:cNvPr descr=" " id="397" name="Google Shape;397;g2c68df95507_0_326"/>
          <p:cNvPicPr preferRelativeResize="0"/>
          <p:nvPr/>
        </p:nvPicPr>
        <p:blipFill rotWithShape="1">
          <a:blip r:embed="rId24">
            <a:alphaModFix/>
          </a:blip>
          <a:srcRect b="0" l="0" r="0" t="0"/>
          <a:stretch/>
        </p:blipFill>
        <p:spPr>
          <a:xfrm>
            <a:off x="9008514" y="7667575"/>
            <a:ext cx="153591" cy="153566"/>
          </a:xfrm>
          <a:prstGeom prst="rect">
            <a:avLst/>
          </a:prstGeom>
          <a:noFill/>
          <a:ln>
            <a:noFill/>
          </a:ln>
        </p:spPr>
      </p:pic>
      <p:pic>
        <p:nvPicPr>
          <p:cNvPr descr=" " id="398" name="Google Shape;398;g2c68df95507_0_326"/>
          <p:cNvPicPr preferRelativeResize="0"/>
          <p:nvPr/>
        </p:nvPicPr>
        <p:blipFill rotWithShape="1">
          <a:blip r:embed="rId25">
            <a:alphaModFix/>
          </a:blip>
          <a:srcRect b="0" l="0" r="0" t="0"/>
          <a:stretch/>
        </p:blipFill>
        <p:spPr>
          <a:xfrm>
            <a:off x="9008514" y="7076877"/>
            <a:ext cx="153591" cy="153566"/>
          </a:xfrm>
          <a:prstGeom prst="rect">
            <a:avLst/>
          </a:prstGeom>
          <a:noFill/>
          <a:ln>
            <a:noFill/>
          </a:ln>
        </p:spPr>
      </p:pic>
      <p:pic>
        <p:nvPicPr>
          <p:cNvPr descr=" " id="399" name="Google Shape;399;g2c68df95507_0_326"/>
          <p:cNvPicPr preferRelativeResize="0"/>
          <p:nvPr/>
        </p:nvPicPr>
        <p:blipFill rotWithShape="1">
          <a:blip r:embed="rId26">
            <a:alphaModFix/>
          </a:blip>
          <a:srcRect b="0" l="0" r="0" t="0"/>
          <a:stretch/>
        </p:blipFill>
        <p:spPr>
          <a:xfrm>
            <a:off x="10151657" y="6972449"/>
            <a:ext cx="153591" cy="153566"/>
          </a:xfrm>
          <a:prstGeom prst="rect">
            <a:avLst/>
          </a:prstGeom>
          <a:noFill/>
          <a:ln>
            <a:noFill/>
          </a:ln>
        </p:spPr>
      </p:pic>
      <p:pic>
        <p:nvPicPr>
          <p:cNvPr descr=" " id="400" name="Google Shape;400;g2c68df95507_0_326"/>
          <p:cNvPicPr preferRelativeResize="0"/>
          <p:nvPr/>
        </p:nvPicPr>
        <p:blipFill rotWithShape="1">
          <a:blip r:embed="rId27">
            <a:alphaModFix/>
          </a:blip>
          <a:srcRect b="0" l="0" r="0" t="0"/>
          <a:stretch/>
        </p:blipFill>
        <p:spPr>
          <a:xfrm>
            <a:off x="10151657" y="6572771"/>
            <a:ext cx="153591" cy="153566"/>
          </a:xfrm>
          <a:prstGeom prst="rect">
            <a:avLst/>
          </a:prstGeom>
          <a:noFill/>
          <a:ln>
            <a:noFill/>
          </a:ln>
        </p:spPr>
      </p:pic>
      <p:sp>
        <p:nvSpPr>
          <p:cNvPr id="401" name="Google Shape;401;g2c68df95507_0_32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c68df95507_0_32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3" name="Google Shape;403;g2c68df95507_0_326"/>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04" name="Google Shape;404;g2c68df95507_0_326"/>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05" name="Google Shape;405;g2c68df95507_0_326"/>
          <p:cNvSpPr/>
          <p:nvPr/>
        </p:nvSpPr>
        <p:spPr>
          <a:xfrm>
            <a:off x="16359645" y="6365379"/>
            <a:ext cx="16767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c68df95507_0_326"/>
          <p:cNvSpPr/>
          <p:nvPr/>
        </p:nvSpPr>
        <p:spPr>
          <a:xfrm>
            <a:off x="16359645" y="6305550"/>
            <a:ext cx="1879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34.574</a:t>
            </a:r>
            <a:endParaRPr b="0" i="0" sz="4800" u="none" cap="none" strike="noStrike">
              <a:solidFill>
                <a:schemeClr val="dk1"/>
              </a:solidFill>
              <a:latin typeface="Calibri"/>
              <a:ea typeface="Calibri"/>
              <a:cs typeface="Calibri"/>
              <a:sym typeface="Calibri"/>
            </a:endParaRPr>
          </a:p>
        </p:txBody>
      </p:sp>
      <p:sp>
        <p:nvSpPr>
          <p:cNvPr id="407" name="Google Shape;407;g2c68df95507_0_326"/>
          <p:cNvSpPr/>
          <p:nvPr/>
        </p:nvSpPr>
        <p:spPr>
          <a:xfrm>
            <a:off x="16696237" y="70421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8" name="Google Shape;408;g2c68df95507_0_326"/>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2c68df95507_0_326"/>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c68df95507_0_326"/>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Treasure Found</a:t>
            </a:r>
            <a:endParaRPr b="0" i="0" sz="4800" u="none" cap="none" strike="noStrike">
              <a:solidFill>
                <a:schemeClr val="dk1"/>
              </a:solidFill>
              <a:latin typeface="Calibri"/>
              <a:ea typeface="Calibri"/>
              <a:cs typeface="Calibri"/>
              <a:sym typeface="Calibri"/>
            </a:endParaRPr>
          </a:p>
        </p:txBody>
      </p:sp>
      <p:sp>
        <p:nvSpPr>
          <p:cNvPr id="411" name="Google Shape;411;g2c68df95507_0_326"/>
          <p:cNvSpPr/>
          <p:nvPr/>
        </p:nvSpPr>
        <p:spPr>
          <a:xfrm>
            <a:off x="13192716"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12" name="Google Shape;412;g2c68df95507_0_326"/>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c68df95507_0_326"/>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c68df95507_0_326"/>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Spellcasting Progress</a:t>
            </a:r>
            <a:endParaRPr b="0" i="0" sz="4800" u="none" cap="none" strike="noStrike">
              <a:solidFill>
                <a:schemeClr val="dk1"/>
              </a:solidFill>
              <a:latin typeface="Calibri"/>
              <a:ea typeface="Calibri"/>
              <a:cs typeface="Calibri"/>
              <a:sym typeface="Calibri"/>
            </a:endParaRPr>
          </a:p>
        </p:txBody>
      </p:sp>
      <p:sp>
        <p:nvSpPr>
          <p:cNvPr id="415" name="Google Shape;415;g2c68df95507_0_326"/>
          <p:cNvSpPr/>
          <p:nvPr/>
        </p:nvSpPr>
        <p:spPr>
          <a:xfrm>
            <a:off x="3183865"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420" name="Shape 420"/>
        <p:cNvGrpSpPr/>
        <p:nvPr/>
      </p:nvGrpSpPr>
      <p:grpSpPr>
        <a:xfrm>
          <a:off x="0" y="0"/>
          <a:ext cx="0" cy="0"/>
          <a:chOff x="0" y="0"/>
          <a:chExt cx="0" cy="0"/>
        </a:xfrm>
      </p:grpSpPr>
      <p:pic>
        <p:nvPicPr>
          <p:cNvPr descr=" " id="421" name="Google Shape;421;g2c68df95507_0_392"/>
          <p:cNvPicPr preferRelativeResize="0"/>
          <p:nvPr/>
        </p:nvPicPr>
        <p:blipFill rotWithShape="1">
          <a:blip r:embed="rId3">
            <a:alphaModFix/>
          </a:blip>
          <a:srcRect b="0" l="0" r="0" t="0"/>
          <a:stretch/>
        </p:blipFill>
        <p:spPr>
          <a:xfrm>
            <a:off x="-1043678" y="729159"/>
            <a:ext cx="12343461" cy="12298214"/>
          </a:xfrm>
          <a:prstGeom prst="rect">
            <a:avLst/>
          </a:prstGeom>
          <a:noFill/>
          <a:ln>
            <a:noFill/>
          </a:ln>
        </p:spPr>
      </p:pic>
      <p:pic>
        <p:nvPicPr>
          <p:cNvPr descr=" " id="422" name="Google Shape;422;g2c68df95507_0_392"/>
          <p:cNvPicPr preferRelativeResize="0"/>
          <p:nvPr/>
        </p:nvPicPr>
        <p:blipFill rotWithShape="1">
          <a:blip r:embed="rId4">
            <a:alphaModFix/>
          </a:blip>
          <a:srcRect b="0" l="0" r="0" t="0"/>
          <a:stretch/>
        </p:blipFill>
        <p:spPr>
          <a:xfrm>
            <a:off x="17998149" y="292100"/>
            <a:ext cx="6909664" cy="9334500"/>
          </a:xfrm>
          <a:prstGeom prst="rect">
            <a:avLst/>
          </a:prstGeom>
          <a:noFill/>
          <a:ln>
            <a:noFill/>
          </a:ln>
        </p:spPr>
      </p:pic>
      <p:sp>
        <p:nvSpPr>
          <p:cNvPr id="423" name="Google Shape;423;g2c68df95507_0_3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4" name="Google Shape;424;g2c68df95507_0_39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5" name="Google Shape;425;g2c68df95507_0_392"/>
          <p:cNvSpPr/>
          <p:nvPr/>
        </p:nvSpPr>
        <p:spPr>
          <a:xfrm>
            <a:off x="15470534" y="6515100"/>
            <a:ext cx="47124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c68df95507_0_392"/>
          <p:cNvSpPr/>
          <p:nvPr/>
        </p:nvSpPr>
        <p:spPr>
          <a:xfrm>
            <a:off x="15470534" y="6515100"/>
            <a:ext cx="47124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c68df95507_0_392"/>
          <p:cNvSpPr/>
          <p:nvPr/>
        </p:nvSpPr>
        <p:spPr>
          <a:xfrm>
            <a:off x="15470534" y="6515100"/>
            <a:ext cx="4915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A web application</a:t>
            </a:r>
            <a:endParaRPr b="0" i="0" sz="4800" u="none" cap="none" strike="noStrike">
              <a:solidFill>
                <a:schemeClr val="dk1"/>
              </a:solidFill>
              <a:latin typeface="Calibri"/>
              <a:ea typeface="Calibri"/>
              <a:cs typeface="Calibri"/>
              <a:sym typeface="Calibri"/>
            </a:endParaRPr>
          </a:p>
        </p:txBody>
      </p:sp>
      <p:sp>
        <p:nvSpPr>
          <p:cNvPr id="428" name="Google Shape;428;g2c68df95507_0_392"/>
          <p:cNvSpPr/>
          <p:nvPr/>
        </p:nvSpPr>
        <p:spPr>
          <a:xfrm>
            <a:off x="15470534" y="74549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9" name="Google Shape;429;g2c68df95507_0_392"/>
          <p:cNvPicPr preferRelativeResize="0"/>
          <p:nvPr/>
        </p:nvPicPr>
        <p:blipFill rotWithShape="1">
          <a:blip r:embed="rId6">
            <a:alphaModFix/>
          </a:blip>
          <a:srcRect b="0" l="0" r="0" t="0"/>
          <a:stretch/>
        </p:blipFill>
        <p:spPr>
          <a:xfrm>
            <a:off x="1270159" y="4114800"/>
            <a:ext cx="13768521" cy="8166100"/>
          </a:xfrm>
          <a:prstGeom prst="rect">
            <a:avLst/>
          </a:prstGeom>
          <a:noFill/>
          <a:ln>
            <a:noFill/>
          </a:ln>
        </p:spPr>
      </p:pic>
      <p:pic>
        <p:nvPicPr>
          <p:cNvPr descr=" " id="430" name="Google Shape;430;g2c68df95507_0_392"/>
          <p:cNvPicPr preferRelativeResize="0"/>
          <p:nvPr/>
        </p:nvPicPr>
        <p:blipFill rotWithShape="1">
          <a:blip r:embed="rId7">
            <a:alphaModFix/>
          </a:blip>
          <a:srcRect b="0" l="0" r="0" t="0"/>
          <a:stretch/>
        </p:blipFill>
        <p:spPr>
          <a:xfrm>
            <a:off x="3200800" y="4457700"/>
            <a:ext cx="9894537" cy="6489700"/>
          </a:xfrm>
          <a:prstGeom prst="rect">
            <a:avLst/>
          </a:prstGeom>
          <a:noFill/>
          <a:ln>
            <a:noFill/>
          </a:ln>
        </p:spPr>
      </p:pic>
      <p:sp>
        <p:nvSpPr>
          <p:cNvPr id="431" name="Google Shape;431;g2c68df95507_0_392"/>
          <p:cNvSpPr/>
          <p:nvPr/>
        </p:nvSpPr>
        <p:spPr>
          <a:xfrm>
            <a:off x="3200800" y="1752600"/>
            <a:ext cx="10690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436" name="Shape 436"/>
        <p:cNvGrpSpPr/>
        <p:nvPr/>
      </p:nvGrpSpPr>
      <p:grpSpPr>
        <a:xfrm>
          <a:off x="0" y="0"/>
          <a:ext cx="0" cy="0"/>
          <a:chOff x="0" y="0"/>
          <a:chExt cx="0" cy="0"/>
        </a:xfrm>
      </p:grpSpPr>
      <p:pic>
        <p:nvPicPr>
          <p:cNvPr descr=" " id="437" name="Google Shape;437;g2c68df95507_0_407"/>
          <p:cNvPicPr preferRelativeResize="0"/>
          <p:nvPr/>
        </p:nvPicPr>
        <p:blipFill rotWithShape="1">
          <a:blip r:embed="rId3">
            <a:alphaModFix/>
          </a:blip>
          <a:srcRect b="0" l="0" r="0" t="0"/>
          <a:stretch/>
        </p:blipFill>
        <p:spPr>
          <a:xfrm>
            <a:off x="17657697" y="988963"/>
            <a:ext cx="8757132" cy="13404528"/>
          </a:xfrm>
          <a:prstGeom prst="rect">
            <a:avLst/>
          </a:prstGeom>
          <a:noFill/>
          <a:ln>
            <a:noFill/>
          </a:ln>
        </p:spPr>
      </p:pic>
      <p:pic>
        <p:nvPicPr>
          <p:cNvPr descr=" " id="438" name="Google Shape;438;g2c68df95507_0_407"/>
          <p:cNvPicPr preferRelativeResize="0"/>
          <p:nvPr/>
        </p:nvPicPr>
        <p:blipFill rotWithShape="1">
          <a:blip r:embed="rId4">
            <a:alphaModFix/>
          </a:blip>
          <a:srcRect b="0" l="0" r="0" t="0"/>
          <a:stretch/>
        </p:blipFill>
        <p:spPr>
          <a:xfrm>
            <a:off x="3318780" y="47104"/>
            <a:ext cx="7195077" cy="5501530"/>
          </a:xfrm>
          <a:prstGeom prst="rect">
            <a:avLst/>
          </a:prstGeom>
          <a:noFill/>
          <a:ln>
            <a:noFill/>
          </a:ln>
        </p:spPr>
      </p:pic>
      <p:pic>
        <p:nvPicPr>
          <p:cNvPr descr=" " id="439" name="Google Shape;439;g2c68df95507_0_407"/>
          <p:cNvPicPr preferRelativeResize="0"/>
          <p:nvPr/>
        </p:nvPicPr>
        <p:blipFill rotWithShape="1">
          <a:blip r:embed="rId5">
            <a:alphaModFix/>
          </a:blip>
          <a:srcRect b="0" l="0" r="0" t="0"/>
          <a:stretch/>
        </p:blipFill>
        <p:spPr>
          <a:xfrm>
            <a:off x="-1930641" y="3746500"/>
            <a:ext cx="8751394" cy="11645900"/>
          </a:xfrm>
          <a:prstGeom prst="rect">
            <a:avLst/>
          </a:prstGeom>
          <a:noFill/>
          <a:ln>
            <a:noFill/>
          </a:ln>
        </p:spPr>
      </p:pic>
      <p:sp>
        <p:nvSpPr>
          <p:cNvPr id="440" name="Google Shape;440;g2c68df95507_0_40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1" name="Google Shape;441;g2c68df95507_0_40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42" name="Google Shape;442;g2c68df95507_0_407"/>
          <p:cNvSpPr/>
          <p:nvPr/>
        </p:nvSpPr>
        <p:spPr>
          <a:xfrm>
            <a:off x="11825178" y="33147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2c68df95507_0_407"/>
          <p:cNvSpPr/>
          <p:nvPr/>
        </p:nvSpPr>
        <p:spPr>
          <a:xfrm>
            <a:off x="11825178" y="33147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c68df95507_0_407"/>
          <p:cNvSpPr/>
          <p:nvPr/>
        </p:nvSpPr>
        <p:spPr>
          <a:xfrm>
            <a:off x="11825178" y="33147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An mobile app</a:t>
            </a:r>
            <a:endParaRPr b="0" i="0" sz="4800" u="none" cap="none" strike="noStrike">
              <a:solidFill>
                <a:schemeClr val="dk1"/>
              </a:solidFill>
              <a:latin typeface="Calibri"/>
              <a:ea typeface="Calibri"/>
              <a:cs typeface="Calibri"/>
              <a:sym typeface="Calibri"/>
            </a:endParaRPr>
          </a:p>
        </p:txBody>
      </p:sp>
      <p:sp>
        <p:nvSpPr>
          <p:cNvPr id="445" name="Google Shape;445;g2c68df95507_0_407"/>
          <p:cNvSpPr/>
          <p:nvPr/>
        </p:nvSpPr>
        <p:spPr>
          <a:xfrm>
            <a:off x="11825178" y="42545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46" name="Google Shape;446;g2c68df95507_0_407"/>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47" name="Google Shape;447;g2c68df95507_0_407"/>
          <p:cNvSpPr/>
          <p:nvPr/>
        </p:nvSpPr>
        <p:spPr>
          <a:xfrm>
            <a:off x="11825178" y="1511300"/>
            <a:ext cx="12900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The Future of Fantasy</a:t>
            </a:r>
            <a:endParaRPr b="0" i="0" sz="8000" u="none" cap="none" strike="noStrike">
              <a:solidFill>
                <a:schemeClr val="dk1"/>
              </a:solidFill>
              <a:latin typeface="Calibri"/>
              <a:ea typeface="Calibri"/>
              <a:cs typeface="Calibri"/>
              <a:sym typeface="Calibri"/>
            </a:endParaRPr>
          </a:p>
        </p:txBody>
      </p:sp>
      <p:pic>
        <p:nvPicPr>
          <p:cNvPr descr=" " id="448" name="Google Shape;448;g2c68df95507_0_407"/>
          <p:cNvPicPr preferRelativeResize="0"/>
          <p:nvPr/>
        </p:nvPicPr>
        <p:blipFill rotWithShape="1">
          <a:blip r:embed="rId7">
            <a:alphaModFix/>
          </a:blip>
          <a:srcRect b="0" l="0" r="0" t="0"/>
          <a:stretch/>
        </p:blipFill>
        <p:spPr>
          <a:xfrm>
            <a:off x="4470959" y="1028700"/>
            <a:ext cx="5474384" cy="11849100"/>
          </a:xfrm>
          <a:prstGeom prst="rect">
            <a:avLst/>
          </a:prstGeom>
          <a:noFill/>
          <a:ln>
            <a:noFill/>
          </a:ln>
        </p:spPr>
      </p:pic>
      <p:pic>
        <p:nvPicPr>
          <p:cNvPr descr=" " id="449" name="Google Shape;449;g2c68df95507_0_407"/>
          <p:cNvPicPr preferRelativeResize="0"/>
          <p:nvPr/>
        </p:nvPicPr>
        <p:blipFill rotWithShape="1">
          <a:blip r:embed="rId8">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454" name="Shape 454"/>
        <p:cNvGrpSpPr/>
        <p:nvPr/>
      </p:nvGrpSpPr>
      <p:grpSpPr>
        <a:xfrm>
          <a:off x="0" y="0"/>
          <a:ext cx="0" cy="0"/>
          <a:chOff x="0" y="0"/>
          <a:chExt cx="0" cy="0"/>
        </a:xfrm>
      </p:grpSpPr>
      <p:pic>
        <p:nvPicPr>
          <p:cNvPr descr=" " id="455" name="Google Shape;455;g2c68df95507_0_424"/>
          <p:cNvPicPr preferRelativeResize="0"/>
          <p:nvPr/>
        </p:nvPicPr>
        <p:blipFill rotWithShape="1">
          <a:blip r:embed="rId3">
            <a:alphaModFix/>
          </a:blip>
          <a:srcRect b="0" l="0" r="0" t="0"/>
          <a:stretch/>
        </p:blipFill>
        <p:spPr>
          <a:xfrm>
            <a:off x="-815007" y="6426150"/>
            <a:ext cx="9165532" cy="6552530"/>
          </a:xfrm>
          <a:prstGeom prst="rect">
            <a:avLst/>
          </a:prstGeom>
          <a:noFill/>
          <a:ln>
            <a:noFill/>
          </a:ln>
        </p:spPr>
      </p:pic>
      <p:pic>
        <p:nvPicPr>
          <p:cNvPr descr=" " id="456" name="Google Shape;456;g2c68df95507_0_424"/>
          <p:cNvPicPr preferRelativeResize="0"/>
          <p:nvPr/>
        </p:nvPicPr>
        <p:blipFill rotWithShape="1">
          <a:blip r:embed="rId4">
            <a:alphaModFix/>
          </a:blip>
          <a:srcRect b="0" l="0" r="0" t="0"/>
          <a:stretch/>
        </p:blipFill>
        <p:spPr>
          <a:xfrm>
            <a:off x="14467108" y="1346200"/>
            <a:ext cx="9462683" cy="11023600"/>
          </a:xfrm>
          <a:prstGeom prst="rect">
            <a:avLst/>
          </a:prstGeom>
          <a:noFill/>
          <a:ln>
            <a:noFill/>
          </a:ln>
        </p:spPr>
      </p:pic>
      <p:sp>
        <p:nvSpPr>
          <p:cNvPr id="457" name="Google Shape;457;g2c68df95507_0_424"/>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8" name="Google Shape;458;g2c68df95507_0_424"/>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59" name="Google Shape;459;g2c68df95507_0_424"/>
          <p:cNvSpPr/>
          <p:nvPr/>
        </p:nvSpPr>
        <p:spPr>
          <a:xfrm>
            <a:off x="1727416" y="8102600"/>
            <a:ext cx="5715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2c68df95507_0_424"/>
          <p:cNvSpPr/>
          <p:nvPr/>
        </p:nvSpPr>
        <p:spPr>
          <a:xfrm>
            <a:off x="1727416" y="8102600"/>
            <a:ext cx="57156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2c68df95507_0_424"/>
          <p:cNvSpPr/>
          <p:nvPr/>
        </p:nvSpPr>
        <p:spPr>
          <a:xfrm>
            <a:off x="1727416" y="8102600"/>
            <a:ext cx="5919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A web application</a:t>
            </a:r>
            <a:endParaRPr b="0" i="0" sz="4800" u="none" cap="none" strike="noStrike">
              <a:solidFill>
                <a:schemeClr val="dk1"/>
              </a:solidFill>
              <a:latin typeface="Calibri"/>
              <a:ea typeface="Calibri"/>
              <a:cs typeface="Calibri"/>
              <a:sym typeface="Calibri"/>
            </a:endParaRPr>
          </a:p>
        </p:txBody>
      </p:sp>
      <p:sp>
        <p:nvSpPr>
          <p:cNvPr id="462" name="Google Shape;462;g2c68df95507_0_424"/>
          <p:cNvSpPr/>
          <p:nvPr/>
        </p:nvSpPr>
        <p:spPr>
          <a:xfrm>
            <a:off x="1727416" y="90424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63" name="Google Shape;463;g2c68df95507_0_424"/>
          <p:cNvSpPr/>
          <p:nvPr/>
        </p:nvSpPr>
        <p:spPr>
          <a:xfrm>
            <a:off x="1727416" y="1816100"/>
            <a:ext cx="7007100" cy="521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64" name="Google Shape;464;g2c68df95507_0_424"/>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65" name="Google Shape;465;g2c68df95507_0_424"/>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66" name="Google Shape;466;g2c68df95507_0_424"/>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471" name="Shape 471"/>
        <p:cNvGrpSpPr/>
        <p:nvPr/>
      </p:nvGrpSpPr>
      <p:grpSpPr>
        <a:xfrm>
          <a:off x="0" y="0"/>
          <a:ext cx="0" cy="0"/>
          <a:chOff x="0" y="0"/>
          <a:chExt cx="0" cy="0"/>
        </a:xfrm>
      </p:grpSpPr>
      <p:pic>
        <p:nvPicPr>
          <p:cNvPr descr=" " id="472" name="Google Shape;472;g2c68df95507_0_44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73" name="Google Shape;473;g2c68df95507_0_44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4" name="Google Shape;474;g2c68df95507_0_44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75" name="Google Shape;475;g2c68df95507_0_440"/>
          <p:cNvSpPr/>
          <p:nvPr/>
        </p:nvSpPr>
        <p:spPr>
          <a:xfrm>
            <a:off x="15690694" y="698500"/>
            <a:ext cx="7464300" cy="1557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480" name="Shape 480"/>
        <p:cNvGrpSpPr/>
        <p:nvPr/>
      </p:nvGrpSpPr>
      <p:grpSpPr>
        <a:xfrm>
          <a:off x="0" y="0"/>
          <a:ext cx="0" cy="0"/>
          <a:chOff x="0" y="0"/>
          <a:chExt cx="0" cy="0"/>
        </a:xfrm>
      </p:grpSpPr>
      <p:pic>
        <p:nvPicPr>
          <p:cNvPr descr=" " id="481" name="Google Shape;481;g2c68df95507_0_448"/>
          <p:cNvPicPr preferRelativeResize="0"/>
          <p:nvPr/>
        </p:nvPicPr>
        <p:blipFill rotWithShape="1">
          <a:blip r:embed="rId3">
            <a:alphaModFix/>
          </a:blip>
          <a:srcRect b="0" l="0" r="0" t="0"/>
          <a:stretch/>
        </p:blipFill>
        <p:spPr>
          <a:xfrm>
            <a:off x="-3772371" y="3149600"/>
            <a:ext cx="9894537" cy="14008100"/>
          </a:xfrm>
          <a:prstGeom prst="rect">
            <a:avLst/>
          </a:prstGeom>
          <a:noFill/>
          <a:ln>
            <a:noFill/>
          </a:ln>
        </p:spPr>
      </p:pic>
      <p:pic>
        <p:nvPicPr>
          <p:cNvPr descr=" " id="482" name="Google Shape;482;g2c68df95507_0_448"/>
          <p:cNvPicPr preferRelativeResize="0"/>
          <p:nvPr/>
        </p:nvPicPr>
        <p:blipFill rotWithShape="1">
          <a:blip r:embed="rId4">
            <a:alphaModFix/>
          </a:blip>
          <a:srcRect b="0" l="0" r="0" t="0"/>
          <a:stretch/>
        </p:blipFill>
        <p:spPr>
          <a:xfrm>
            <a:off x="14795300" y="-189111"/>
            <a:ext cx="11717600" cy="9363024"/>
          </a:xfrm>
          <a:prstGeom prst="rect">
            <a:avLst/>
          </a:prstGeom>
          <a:noFill/>
          <a:ln>
            <a:noFill/>
          </a:ln>
        </p:spPr>
      </p:pic>
      <p:sp>
        <p:nvSpPr>
          <p:cNvPr id="483" name="Google Shape;483;g2c68df95507_0_4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4" name="Google Shape;484;g2c68df95507_0_44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85" name="Google Shape;485;g2c68df95507_0_448"/>
          <p:cNvPicPr preferRelativeResize="0"/>
          <p:nvPr/>
        </p:nvPicPr>
        <p:blipFill rotWithShape="1">
          <a:blip r:embed="rId6">
            <a:alphaModFix/>
          </a:blip>
          <a:srcRect b="0" l="0" r="0" t="0"/>
          <a:stretch/>
        </p:blipFill>
        <p:spPr>
          <a:xfrm>
            <a:off x="15419727" y="50800"/>
            <a:ext cx="7646356" cy="4597400"/>
          </a:xfrm>
          <a:prstGeom prst="rect">
            <a:avLst/>
          </a:prstGeom>
          <a:noFill/>
          <a:ln>
            <a:noFill/>
          </a:ln>
        </p:spPr>
      </p:pic>
      <p:pic>
        <p:nvPicPr>
          <p:cNvPr descr=" " id="486" name="Google Shape;486;g2c68df95507_0_448"/>
          <p:cNvPicPr preferRelativeResize="0"/>
          <p:nvPr/>
        </p:nvPicPr>
        <p:blipFill rotWithShape="1">
          <a:blip r:embed="rId7">
            <a:alphaModFix/>
          </a:blip>
          <a:srcRect b="0" l="0" r="0" t="0"/>
          <a:stretch/>
        </p:blipFill>
        <p:spPr>
          <a:xfrm>
            <a:off x="15419727" y="4914900"/>
            <a:ext cx="7646356" cy="8801100"/>
          </a:xfrm>
          <a:prstGeom prst="rect">
            <a:avLst/>
          </a:prstGeom>
          <a:noFill/>
          <a:ln>
            <a:noFill/>
          </a:ln>
        </p:spPr>
      </p:pic>
      <p:sp>
        <p:nvSpPr>
          <p:cNvPr id="487" name="Google Shape;487;g2c68df95507_0_448"/>
          <p:cNvSpPr/>
          <p:nvPr/>
        </p:nvSpPr>
        <p:spPr>
          <a:xfrm>
            <a:off x="609676" y="3009900"/>
            <a:ext cx="66048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c68df95507_0_448"/>
          <p:cNvSpPr/>
          <p:nvPr/>
        </p:nvSpPr>
        <p:spPr>
          <a:xfrm>
            <a:off x="609676" y="3365500"/>
            <a:ext cx="813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c68df95507_0_448"/>
          <p:cNvSpPr/>
          <p:nvPr/>
        </p:nvSpPr>
        <p:spPr>
          <a:xfrm>
            <a:off x="609676" y="3365500"/>
            <a:ext cx="13548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1</a:t>
            </a:r>
            <a:endParaRPr b="0" i="0" sz="12800" u="none" cap="none" strike="noStrike">
              <a:solidFill>
                <a:schemeClr val="dk1"/>
              </a:solidFill>
              <a:latin typeface="Calibri"/>
              <a:ea typeface="Calibri"/>
              <a:cs typeface="Calibri"/>
              <a:sym typeface="Calibri"/>
            </a:endParaRPr>
          </a:p>
        </p:txBody>
      </p:sp>
      <p:sp>
        <p:nvSpPr>
          <p:cNvPr id="490" name="Google Shape;490;g2c68df95507_0_448"/>
          <p:cNvSpPr/>
          <p:nvPr/>
        </p:nvSpPr>
        <p:spPr>
          <a:xfrm>
            <a:off x="1625803" y="3009900"/>
            <a:ext cx="55887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c68df95507_0_448"/>
          <p:cNvSpPr/>
          <p:nvPr/>
        </p:nvSpPr>
        <p:spPr>
          <a:xfrm>
            <a:off x="1625803" y="3009900"/>
            <a:ext cx="579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Discover the secrets</a:t>
            </a:r>
            <a:endParaRPr b="0" i="0" sz="4800" u="none" cap="none" strike="noStrike">
              <a:solidFill>
                <a:schemeClr val="dk1"/>
              </a:solidFill>
              <a:latin typeface="Calibri"/>
              <a:ea typeface="Calibri"/>
              <a:cs typeface="Calibri"/>
              <a:sym typeface="Calibri"/>
            </a:endParaRPr>
          </a:p>
        </p:txBody>
      </p:sp>
      <p:sp>
        <p:nvSpPr>
          <p:cNvPr id="492" name="Google Shape;492;g2c68df95507_0_448"/>
          <p:cNvSpPr/>
          <p:nvPr/>
        </p:nvSpPr>
        <p:spPr>
          <a:xfrm>
            <a:off x="1625803" y="3848100"/>
            <a:ext cx="572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93" name="Google Shape;493;g2c68df95507_0_448"/>
          <p:cNvSpPr/>
          <p:nvPr/>
        </p:nvSpPr>
        <p:spPr>
          <a:xfrm>
            <a:off x="609676" y="7429500"/>
            <a:ext cx="66048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c68df95507_0_448"/>
          <p:cNvSpPr/>
          <p:nvPr/>
        </p:nvSpPr>
        <p:spPr>
          <a:xfrm>
            <a:off x="609676" y="8089900"/>
            <a:ext cx="813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c68df95507_0_448"/>
          <p:cNvSpPr/>
          <p:nvPr/>
        </p:nvSpPr>
        <p:spPr>
          <a:xfrm>
            <a:off x="609676" y="8089900"/>
            <a:ext cx="13548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3</a:t>
            </a:r>
            <a:endParaRPr b="0" i="0" sz="12800" u="none" cap="none" strike="noStrike">
              <a:solidFill>
                <a:schemeClr val="dk1"/>
              </a:solidFill>
              <a:latin typeface="Calibri"/>
              <a:ea typeface="Calibri"/>
              <a:cs typeface="Calibri"/>
              <a:sym typeface="Calibri"/>
            </a:endParaRPr>
          </a:p>
        </p:txBody>
      </p:sp>
      <p:sp>
        <p:nvSpPr>
          <p:cNvPr id="496" name="Google Shape;496;g2c68df95507_0_448"/>
          <p:cNvSpPr/>
          <p:nvPr/>
        </p:nvSpPr>
        <p:spPr>
          <a:xfrm>
            <a:off x="1625803" y="7429500"/>
            <a:ext cx="55887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c68df95507_0_448"/>
          <p:cNvSpPr/>
          <p:nvPr/>
        </p:nvSpPr>
        <p:spPr>
          <a:xfrm>
            <a:off x="1625803" y="7429500"/>
            <a:ext cx="579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Meet the creatures</a:t>
            </a:r>
            <a:endParaRPr b="0" i="0" sz="4800" u="none" cap="none" strike="noStrike">
              <a:solidFill>
                <a:schemeClr val="dk1"/>
              </a:solidFill>
              <a:latin typeface="Calibri"/>
              <a:ea typeface="Calibri"/>
              <a:cs typeface="Calibri"/>
              <a:sym typeface="Calibri"/>
            </a:endParaRPr>
          </a:p>
        </p:txBody>
      </p:sp>
      <p:sp>
        <p:nvSpPr>
          <p:cNvPr id="498" name="Google Shape;498;g2c68df95507_0_448"/>
          <p:cNvSpPr/>
          <p:nvPr/>
        </p:nvSpPr>
        <p:spPr>
          <a:xfrm>
            <a:off x="1625803" y="8267700"/>
            <a:ext cx="5724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99" name="Google Shape;499;g2c68df95507_0_448"/>
          <p:cNvSpPr/>
          <p:nvPr/>
        </p:nvSpPr>
        <p:spPr>
          <a:xfrm>
            <a:off x="8116314" y="7429500"/>
            <a:ext cx="66048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c68df95507_0_448"/>
          <p:cNvSpPr/>
          <p:nvPr/>
        </p:nvSpPr>
        <p:spPr>
          <a:xfrm>
            <a:off x="8116314" y="8089900"/>
            <a:ext cx="813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c68df95507_0_448"/>
          <p:cNvSpPr/>
          <p:nvPr/>
        </p:nvSpPr>
        <p:spPr>
          <a:xfrm>
            <a:off x="8116314" y="8089900"/>
            <a:ext cx="13548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4</a:t>
            </a:r>
            <a:endParaRPr b="0" i="0" sz="12800" u="none" cap="none" strike="noStrike">
              <a:solidFill>
                <a:schemeClr val="dk1"/>
              </a:solidFill>
              <a:latin typeface="Calibri"/>
              <a:ea typeface="Calibri"/>
              <a:cs typeface="Calibri"/>
              <a:sym typeface="Calibri"/>
            </a:endParaRPr>
          </a:p>
        </p:txBody>
      </p:sp>
      <p:sp>
        <p:nvSpPr>
          <p:cNvPr id="502" name="Google Shape;502;g2c68df95507_0_448"/>
          <p:cNvSpPr/>
          <p:nvPr/>
        </p:nvSpPr>
        <p:spPr>
          <a:xfrm>
            <a:off x="9132441" y="7429500"/>
            <a:ext cx="5588700" cy="32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c68df95507_0_448"/>
          <p:cNvSpPr/>
          <p:nvPr/>
        </p:nvSpPr>
        <p:spPr>
          <a:xfrm>
            <a:off x="9132441" y="7429500"/>
            <a:ext cx="579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Uncover the magic</a:t>
            </a:r>
            <a:endParaRPr b="0" i="0" sz="4800" u="none" cap="none" strike="noStrike">
              <a:solidFill>
                <a:schemeClr val="dk1"/>
              </a:solidFill>
              <a:latin typeface="Calibri"/>
              <a:ea typeface="Calibri"/>
              <a:cs typeface="Calibri"/>
              <a:sym typeface="Calibri"/>
            </a:endParaRPr>
          </a:p>
        </p:txBody>
      </p:sp>
      <p:sp>
        <p:nvSpPr>
          <p:cNvPr id="504" name="Google Shape;504;g2c68df95507_0_448"/>
          <p:cNvSpPr/>
          <p:nvPr/>
        </p:nvSpPr>
        <p:spPr>
          <a:xfrm>
            <a:off x="9132441" y="8267700"/>
            <a:ext cx="5724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05" name="Google Shape;505;g2c68df95507_0_448"/>
          <p:cNvSpPr/>
          <p:nvPr/>
        </p:nvSpPr>
        <p:spPr>
          <a:xfrm>
            <a:off x="8116314" y="3009900"/>
            <a:ext cx="66048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c68df95507_0_448"/>
          <p:cNvSpPr/>
          <p:nvPr/>
        </p:nvSpPr>
        <p:spPr>
          <a:xfrm>
            <a:off x="8116314" y="3365500"/>
            <a:ext cx="813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2c68df95507_0_448"/>
          <p:cNvSpPr/>
          <p:nvPr/>
        </p:nvSpPr>
        <p:spPr>
          <a:xfrm>
            <a:off x="8116314" y="3365500"/>
            <a:ext cx="13548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2</a:t>
            </a:r>
            <a:endParaRPr b="0" i="0" sz="12800" u="none" cap="none" strike="noStrike">
              <a:solidFill>
                <a:schemeClr val="dk1"/>
              </a:solidFill>
              <a:latin typeface="Calibri"/>
              <a:ea typeface="Calibri"/>
              <a:cs typeface="Calibri"/>
              <a:sym typeface="Calibri"/>
            </a:endParaRPr>
          </a:p>
        </p:txBody>
      </p:sp>
      <p:sp>
        <p:nvSpPr>
          <p:cNvPr id="508" name="Google Shape;508;g2c68df95507_0_448"/>
          <p:cNvSpPr/>
          <p:nvPr/>
        </p:nvSpPr>
        <p:spPr>
          <a:xfrm>
            <a:off x="9132441" y="3009900"/>
            <a:ext cx="5588700" cy="266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c68df95507_0_448"/>
          <p:cNvSpPr/>
          <p:nvPr/>
        </p:nvSpPr>
        <p:spPr>
          <a:xfrm>
            <a:off x="9132441" y="3009900"/>
            <a:ext cx="579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Find your own path</a:t>
            </a:r>
            <a:endParaRPr b="0" i="0" sz="4800" u="none" cap="none" strike="noStrike">
              <a:solidFill>
                <a:schemeClr val="dk1"/>
              </a:solidFill>
              <a:latin typeface="Calibri"/>
              <a:ea typeface="Calibri"/>
              <a:cs typeface="Calibri"/>
              <a:sym typeface="Calibri"/>
            </a:endParaRPr>
          </a:p>
        </p:txBody>
      </p:sp>
      <p:sp>
        <p:nvSpPr>
          <p:cNvPr id="510" name="Google Shape;510;g2c68df95507_0_448"/>
          <p:cNvSpPr/>
          <p:nvPr/>
        </p:nvSpPr>
        <p:spPr>
          <a:xfrm>
            <a:off x="9132441" y="3848100"/>
            <a:ext cx="572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27" name="Shape 27"/>
        <p:cNvGrpSpPr/>
        <p:nvPr/>
      </p:nvGrpSpPr>
      <p:grpSpPr>
        <a:xfrm>
          <a:off x="0" y="0"/>
          <a:ext cx="0" cy="0"/>
          <a:chOff x="0" y="0"/>
          <a:chExt cx="0" cy="0"/>
        </a:xfrm>
      </p:grpSpPr>
      <p:pic>
        <p:nvPicPr>
          <p:cNvPr descr=" " id="28" name="Google Shape;28;g2c68df95507_0_12"/>
          <p:cNvPicPr preferRelativeResize="0"/>
          <p:nvPr/>
        </p:nvPicPr>
        <p:blipFill rotWithShape="1">
          <a:blip r:embed="rId3">
            <a:alphaModFix/>
          </a:blip>
          <a:srcRect b="0" l="0" r="0" t="0"/>
          <a:stretch/>
        </p:blipFill>
        <p:spPr>
          <a:xfrm>
            <a:off x="-1043678" y="729161"/>
            <a:ext cx="12343461" cy="12298202"/>
          </a:xfrm>
          <a:prstGeom prst="rect">
            <a:avLst/>
          </a:prstGeom>
          <a:noFill/>
          <a:ln>
            <a:noFill/>
          </a:ln>
        </p:spPr>
      </p:pic>
      <p:pic>
        <p:nvPicPr>
          <p:cNvPr descr=" " id="29" name="Google Shape;29;g2c68df95507_0_12"/>
          <p:cNvPicPr preferRelativeResize="0"/>
          <p:nvPr/>
        </p:nvPicPr>
        <p:blipFill rotWithShape="1">
          <a:blip r:embed="rId4">
            <a:alphaModFix/>
          </a:blip>
          <a:srcRect b="0" l="0" r="0" t="0"/>
          <a:stretch/>
        </p:blipFill>
        <p:spPr>
          <a:xfrm>
            <a:off x="17998149" y="292100"/>
            <a:ext cx="6909664" cy="9334500"/>
          </a:xfrm>
          <a:prstGeom prst="rect">
            <a:avLst/>
          </a:prstGeom>
          <a:noFill/>
          <a:ln>
            <a:noFill/>
          </a:ln>
        </p:spPr>
      </p:pic>
      <p:sp>
        <p:nvSpPr>
          <p:cNvPr id="30" name="Google Shape;30;g2c68df95507_0_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c68df95507_0_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2c68df95507_0_12"/>
          <p:cNvSpPr/>
          <p:nvPr/>
        </p:nvSpPr>
        <p:spPr>
          <a:xfrm>
            <a:off x="8886877" y="3403600"/>
            <a:ext cx="6613200" cy="249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Welcome</a:t>
            </a:r>
            <a:endParaRPr b="0" i="0" sz="12800" u="none" cap="none" strike="noStrike">
              <a:solidFill>
                <a:schemeClr val="dk1"/>
              </a:solidFill>
              <a:latin typeface="Calibri"/>
              <a:ea typeface="Calibri"/>
              <a:cs typeface="Calibri"/>
              <a:sym typeface="Calibri"/>
            </a:endParaRPr>
          </a:p>
        </p:txBody>
      </p:sp>
      <p:sp>
        <p:nvSpPr>
          <p:cNvPr id="33" name="Google Shape;33;g2c68df95507_0_12"/>
          <p:cNvSpPr/>
          <p:nvPr/>
        </p:nvSpPr>
        <p:spPr>
          <a:xfrm>
            <a:off x="7108655" y="6413500"/>
            <a:ext cx="10182300" cy="3793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515" name="Shape 515"/>
        <p:cNvGrpSpPr/>
        <p:nvPr/>
      </p:nvGrpSpPr>
      <p:grpSpPr>
        <a:xfrm>
          <a:off x="0" y="0"/>
          <a:ext cx="0" cy="0"/>
          <a:chOff x="0" y="0"/>
          <a:chExt cx="0" cy="0"/>
        </a:xfrm>
      </p:grpSpPr>
      <p:pic>
        <p:nvPicPr>
          <p:cNvPr descr=" " id="516" name="Google Shape;516;g2c68df95507_0_482"/>
          <p:cNvPicPr preferRelativeResize="0"/>
          <p:nvPr/>
        </p:nvPicPr>
        <p:blipFill rotWithShape="1">
          <a:blip r:embed="rId3">
            <a:alphaModFix/>
          </a:blip>
          <a:srcRect b="0" l="0" r="0" t="0"/>
          <a:stretch/>
        </p:blipFill>
        <p:spPr>
          <a:xfrm>
            <a:off x="17657697" y="988963"/>
            <a:ext cx="8757132" cy="13404528"/>
          </a:xfrm>
          <a:prstGeom prst="rect">
            <a:avLst/>
          </a:prstGeom>
          <a:noFill/>
          <a:ln>
            <a:noFill/>
          </a:ln>
        </p:spPr>
      </p:pic>
      <p:pic>
        <p:nvPicPr>
          <p:cNvPr descr=" " id="517" name="Google Shape;517;g2c68df95507_0_482"/>
          <p:cNvPicPr preferRelativeResize="0"/>
          <p:nvPr/>
        </p:nvPicPr>
        <p:blipFill rotWithShape="1">
          <a:blip r:embed="rId4">
            <a:alphaModFix/>
          </a:blip>
          <a:srcRect b="0" l="0" r="0" t="0"/>
          <a:stretch/>
        </p:blipFill>
        <p:spPr>
          <a:xfrm>
            <a:off x="3318780" y="47104"/>
            <a:ext cx="7195077" cy="5501530"/>
          </a:xfrm>
          <a:prstGeom prst="rect">
            <a:avLst/>
          </a:prstGeom>
          <a:noFill/>
          <a:ln>
            <a:noFill/>
          </a:ln>
        </p:spPr>
      </p:pic>
      <p:pic>
        <p:nvPicPr>
          <p:cNvPr descr=" " id="518" name="Google Shape;518;g2c68df95507_0_482"/>
          <p:cNvPicPr preferRelativeResize="0"/>
          <p:nvPr/>
        </p:nvPicPr>
        <p:blipFill rotWithShape="1">
          <a:blip r:embed="rId5">
            <a:alphaModFix/>
          </a:blip>
          <a:srcRect b="0" l="0" r="0" t="0"/>
          <a:stretch/>
        </p:blipFill>
        <p:spPr>
          <a:xfrm>
            <a:off x="-1930641" y="3746500"/>
            <a:ext cx="8751394" cy="11645900"/>
          </a:xfrm>
          <a:prstGeom prst="rect">
            <a:avLst/>
          </a:prstGeom>
          <a:noFill/>
          <a:ln>
            <a:noFill/>
          </a:ln>
        </p:spPr>
      </p:pic>
      <p:pic>
        <p:nvPicPr>
          <p:cNvPr descr=" " id="519" name="Google Shape;519;g2c68df95507_0_482"/>
          <p:cNvPicPr preferRelativeResize="0"/>
          <p:nvPr/>
        </p:nvPicPr>
        <p:blipFill rotWithShape="1">
          <a:blip r:embed="rId6">
            <a:alphaModFix/>
          </a:blip>
          <a:srcRect b="0" l="0" r="0" t="0"/>
          <a:stretch/>
        </p:blipFill>
        <p:spPr>
          <a:xfrm>
            <a:off x="21186248" y="12700000"/>
            <a:ext cx="3200800" cy="1016000"/>
          </a:xfrm>
          <a:prstGeom prst="rect">
            <a:avLst/>
          </a:prstGeom>
          <a:noFill/>
          <a:ln>
            <a:noFill/>
          </a:ln>
        </p:spPr>
      </p:pic>
      <p:pic>
        <p:nvPicPr>
          <p:cNvPr descr=" " id="520" name="Google Shape;520;g2c68df95507_0_482"/>
          <p:cNvPicPr preferRelativeResize="0"/>
          <p:nvPr/>
        </p:nvPicPr>
        <p:blipFill rotWithShape="1">
          <a:blip r:embed="rId7">
            <a:alphaModFix/>
          </a:blip>
          <a:srcRect b="0" l="0" r="0" t="0"/>
          <a:stretch/>
        </p:blipFill>
        <p:spPr>
          <a:xfrm>
            <a:off x="8332241" y="3390900"/>
            <a:ext cx="14479810" cy="7861300"/>
          </a:xfrm>
          <a:prstGeom prst="rect">
            <a:avLst/>
          </a:prstGeom>
          <a:noFill/>
          <a:ln>
            <a:noFill/>
          </a:ln>
        </p:spPr>
      </p:pic>
      <p:sp>
        <p:nvSpPr>
          <p:cNvPr id="521" name="Google Shape;521;g2c68df95507_0_482"/>
          <p:cNvSpPr/>
          <p:nvPr/>
        </p:nvSpPr>
        <p:spPr>
          <a:xfrm>
            <a:off x="5025595" y="1193800"/>
            <a:ext cx="14348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Fantasy Realm at a Glance</a:t>
            </a:r>
            <a:endParaRPr b="0" i="0" sz="8000" u="none" cap="none" strike="noStrike">
              <a:solidFill>
                <a:schemeClr val="dk1"/>
              </a:solidFill>
              <a:latin typeface="Calibri"/>
              <a:ea typeface="Calibri"/>
              <a:cs typeface="Calibri"/>
              <a:sym typeface="Calibri"/>
            </a:endParaRPr>
          </a:p>
        </p:txBody>
      </p:sp>
      <p:sp>
        <p:nvSpPr>
          <p:cNvPr id="522" name="Google Shape;522;g2c68df95507_0_482"/>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c68df95507_0_482"/>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c68df95507_0_482"/>
          <p:cNvSpPr/>
          <p:nvPr/>
        </p:nvSpPr>
        <p:spPr>
          <a:xfrm>
            <a:off x="1956044" y="44704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The Forest</a:t>
            </a:r>
            <a:endParaRPr b="0" i="0" sz="4800" u="none" cap="none" strike="noStrike">
              <a:solidFill>
                <a:schemeClr val="dk1"/>
              </a:solidFill>
              <a:latin typeface="Calibri"/>
              <a:ea typeface="Calibri"/>
              <a:cs typeface="Calibri"/>
              <a:sym typeface="Calibri"/>
            </a:endParaRPr>
          </a:p>
        </p:txBody>
      </p:sp>
      <p:sp>
        <p:nvSpPr>
          <p:cNvPr id="525" name="Google Shape;525;g2c68df95507_0_482"/>
          <p:cNvSpPr/>
          <p:nvPr/>
        </p:nvSpPr>
        <p:spPr>
          <a:xfrm>
            <a:off x="1956044" y="5308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526" name="Google Shape;526;g2c68df95507_0_482"/>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c68df95507_0_482"/>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c68df95507_0_482"/>
          <p:cNvSpPr/>
          <p:nvPr/>
        </p:nvSpPr>
        <p:spPr>
          <a:xfrm>
            <a:off x="1956044" y="71628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The Caves</a:t>
            </a:r>
            <a:endParaRPr b="0" i="0" sz="4800" u="none" cap="none" strike="noStrike">
              <a:solidFill>
                <a:schemeClr val="dk1"/>
              </a:solidFill>
              <a:latin typeface="Calibri"/>
              <a:ea typeface="Calibri"/>
              <a:cs typeface="Calibri"/>
              <a:sym typeface="Calibri"/>
            </a:endParaRPr>
          </a:p>
        </p:txBody>
      </p:sp>
      <p:sp>
        <p:nvSpPr>
          <p:cNvPr id="529" name="Google Shape;529;g2c68df95507_0_482"/>
          <p:cNvSpPr/>
          <p:nvPr/>
        </p:nvSpPr>
        <p:spPr>
          <a:xfrm>
            <a:off x="1956044" y="8001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30" name="Google Shape;530;g2c68df95507_0_482"/>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c68df95507_0_482"/>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c68df95507_0_482"/>
          <p:cNvSpPr/>
          <p:nvPr/>
        </p:nvSpPr>
        <p:spPr>
          <a:xfrm>
            <a:off x="1956044" y="98552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The Lair</a:t>
            </a:r>
            <a:endParaRPr b="0" i="0" sz="4800" u="none" cap="none" strike="noStrike">
              <a:solidFill>
                <a:schemeClr val="dk1"/>
              </a:solidFill>
              <a:latin typeface="Calibri"/>
              <a:ea typeface="Calibri"/>
              <a:cs typeface="Calibri"/>
              <a:sym typeface="Calibri"/>
            </a:endParaRPr>
          </a:p>
        </p:txBody>
      </p:sp>
      <p:sp>
        <p:nvSpPr>
          <p:cNvPr id="533" name="Google Shape;533;g2c68df95507_0_482"/>
          <p:cNvSpPr/>
          <p:nvPr/>
        </p:nvSpPr>
        <p:spPr>
          <a:xfrm>
            <a:off x="1956044" y="106934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538" name="Shape 538"/>
        <p:cNvGrpSpPr/>
        <p:nvPr/>
      </p:nvGrpSpPr>
      <p:grpSpPr>
        <a:xfrm>
          <a:off x="0" y="0"/>
          <a:ext cx="0" cy="0"/>
          <a:chOff x="0" y="0"/>
          <a:chExt cx="0" cy="0"/>
        </a:xfrm>
      </p:grpSpPr>
      <p:pic>
        <p:nvPicPr>
          <p:cNvPr descr=" " id="539" name="Google Shape;539;g2c68df95507_0_504"/>
          <p:cNvPicPr preferRelativeResize="0"/>
          <p:nvPr/>
        </p:nvPicPr>
        <p:blipFill rotWithShape="1">
          <a:blip r:embed="rId3">
            <a:alphaModFix/>
          </a:blip>
          <a:srcRect b="0" l="0" r="0" t="0"/>
          <a:stretch/>
        </p:blipFill>
        <p:spPr>
          <a:xfrm>
            <a:off x="-815007" y="6426150"/>
            <a:ext cx="9165532" cy="6552530"/>
          </a:xfrm>
          <a:prstGeom prst="rect">
            <a:avLst/>
          </a:prstGeom>
          <a:noFill/>
          <a:ln>
            <a:noFill/>
          </a:ln>
        </p:spPr>
      </p:pic>
      <p:pic>
        <p:nvPicPr>
          <p:cNvPr descr=" " id="540" name="Google Shape;540;g2c68df95507_0_504"/>
          <p:cNvPicPr preferRelativeResize="0"/>
          <p:nvPr/>
        </p:nvPicPr>
        <p:blipFill rotWithShape="1">
          <a:blip r:embed="rId4">
            <a:alphaModFix/>
          </a:blip>
          <a:srcRect b="0" l="0" r="0" t="0"/>
          <a:stretch/>
        </p:blipFill>
        <p:spPr>
          <a:xfrm>
            <a:off x="14467108" y="1346200"/>
            <a:ext cx="9462683" cy="11023600"/>
          </a:xfrm>
          <a:prstGeom prst="rect">
            <a:avLst/>
          </a:prstGeom>
          <a:noFill/>
          <a:ln>
            <a:noFill/>
          </a:ln>
        </p:spPr>
      </p:pic>
      <p:sp>
        <p:nvSpPr>
          <p:cNvPr id="541" name="Google Shape;541;g2c68df95507_0_5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2" name="Google Shape;542;g2c68df95507_0_50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43" name="Google Shape;543;g2c68df95507_0_504"/>
          <p:cNvPicPr preferRelativeResize="0"/>
          <p:nvPr/>
        </p:nvPicPr>
        <p:blipFill rotWithShape="1">
          <a:blip r:embed="rId6">
            <a:alphaModFix/>
          </a:blip>
          <a:srcRect b="0" l="0" r="0" t="0"/>
          <a:stretch/>
        </p:blipFill>
        <p:spPr>
          <a:xfrm>
            <a:off x="0" y="914400"/>
            <a:ext cx="24387048" cy="12801600"/>
          </a:xfrm>
          <a:prstGeom prst="rect">
            <a:avLst/>
          </a:prstGeom>
          <a:noFill/>
          <a:ln>
            <a:noFill/>
          </a:ln>
        </p:spPr>
      </p:pic>
      <p:sp>
        <p:nvSpPr>
          <p:cNvPr id="544" name="Google Shape;544;g2c68df95507_0_504"/>
          <p:cNvSpPr/>
          <p:nvPr/>
        </p:nvSpPr>
        <p:spPr>
          <a:xfrm>
            <a:off x="0" y="68834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5" name="Google Shape;545;g2c68df95507_0_504"/>
          <p:cNvPicPr preferRelativeResize="0"/>
          <p:nvPr/>
        </p:nvPicPr>
        <p:blipFill rotWithShape="1">
          <a:blip r:embed="rId7">
            <a:alphaModFix/>
          </a:blip>
          <a:srcRect b="0" l="0" r="0" t="0"/>
          <a:stretch/>
        </p:blipFill>
        <p:spPr>
          <a:xfrm>
            <a:off x="0" y="6870700"/>
            <a:ext cx="24387048" cy="12700"/>
          </a:xfrm>
          <a:prstGeom prst="rect">
            <a:avLst/>
          </a:prstGeom>
          <a:noFill/>
          <a:ln>
            <a:noFill/>
          </a:ln>
        </p:spPr>
      </p:pic>
      <p:pic>
        <p:nvPicPr>
          <p:cNvPr descr=" " id="546" name="Google Shape;546;g2c68df95507_0_504"/>
          <p:cNvPicPr preferRelativeResize="0"/>
          <p:nvPr/>
        </p:nvPicPr>
        <p:blipFill rotWithShape="1">
          <a:blip r:embed="rId8">
            <a:alphaModFix/>
          </a:blip>
          <a:srcRect b="0" l="0" r="0" t="0"/>
          <a:stretch/>
        </p:blipFill>
        <p:spPr>
          <a:xfrm>
            <a:off x="5207651" y="6781800"/>
            <a:ext cx="190524" cy="6934200"/>
          </a:xfrm>
          <a:prstGeom prst="rect">
            <a:avLst/>
          </a:prstGeom>
          <a:noFill/>
          <a:ln>
            <a:noFill/>
          </a:ln>
        </p:spPr>
      </p:pic>
      <p:pic>
        <p:nvPicPr>
          <p:cNvPr descr=" " id="547" name="Google Shape;547;g2c68df95507_0_504"/>
          <p:cNvPicPr preferRelativeResize="0"/>
          <p:nvPr/>
        </p:nvPicPr>
        <p:blipFill rotWithShape="1">
          <a:blip r:embed="rId9">
            <a:alphaModFix/>
          </a:blip>
          <a:srcRect b="0" l="0" r="0" t="0"/>
          <a:stretch/>
        </p:blipFill>
        <p:spPr>
          <a:xfrm>
            <a:off x="9386473" y="4495800"/>
            <a:ext cx="190524" cy="2476500"/>
          </a:xfrm>
          <a:prstGeom prst="rect">
            <a:avLst/>
          </a:prstGeom>
          <a:noFill/>
          <a:ln>
            <a:noFill/>
          </a:ln>
        </p:spPr>
      </p:pic>
      <p:pic>
        <p:nvPicPr>
          <p:cNvPr descr=" " id="548" name="Google Shape;548;g2c68df95507_0_504"/>
          <p:cNvPicPr preferRelativeResize="0"/>
          <p:nvPr/>
        </p:nvPicPr>
        <p:blipFill rotWithShape="1">
          <a:blip r:embed="rId10">
            <a:alphaModFix/>
          </a:blip>
          <a:srcRect b="0" l="0" r="0" t="0"/>
          <a:stretch/>
        </p:blipFill>
        <p:spPr>
          <a:xfrm>
            <a:off x="13565295" y="6781800"/>
            <a:ext cx="190524" cy="1854200"/>
          </a:xfrm>
          <a:prstGeom prst="rect">
            <a:avLst/>
          </a:prstGeom>
          <a:noFill/>
          <a:ln>
            <a:noFill/>
          </a:ln>
        </p:spPr>
      </p:pic>
      <p:pic>
        <p:nvPicPr>
          <p:cNvPr descr=" " id="549" name="Google Shape;549;g2c68df95507_0_504"/>
          <p:cNvPicPr preferRelativeResize="0"/>
          <p:nvPr/>
        </p:nvPicPr>
        <p:blipFill rotWithShape="1">
          <a:blip r:embed="rId11">
            <a:alphaModFix/>
          </a:blip>
          <a:srcRect b="0" l="0" r="0" t="0"/>
          <a:stretch/>
        </p:blipFill>
        <p:spPr>
          <a:xfrm>
            <a:off x="17642505" y="1841500"/>
            <a:ext cx="393750" cy="5130800"/>
          </a:xfrm>
          <a:prstGeom prst="rect">
            <a:avLst/>
          </a:prstGeom>
          <a:noFill/>
          <a:ln>
            <a:noFill/>
          </a:ln>
        </p:spPr>
      </p:pic>
      <p:sp>
        <p:nvSpPr>
          <p:cNvPr id="550" name="Google Shape;550;g2c68df95507_0_504"/>
          <p:cNvSpPr/>
          <p:nvPr/>
        </p:nvSpPr>
        <p:spPr>
          <a:xfrm>
            <a:off x="1371771" y="914400"/>
            <a:ext cx="6350700" cy="54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1" name="Google Shape;551;g2c68df95507_0_504"/>
          <p:cNvPicPr preferRelativeResize="0"/>
          <p:nvPr/>
        </p:nvPicPr>
        <p:blipFill rotWithShape="1">
          <a:blip r:embed="rId12">
            <a:alphaModFix/>
          </a:blip>
          <a:srcRect b="0" l="0" r="0" t="0"/>
          <a:stretch/>
        </p:blipFill>
        <p:spPr>
          <a:xfrm>
            <a:off x="1371771" y="914400"/>
            <a:ext cx="6350794" cy="3086100"/>
          </a:xfrm>
          <a:prstGeom prst="rect">
            <a:avLst/>
          </a:prstGeom>
          <a:noFill/>
          <a:ln>
            <a:noFill/>
          </a:ln>
        </p:spPr>
      </p:pic>
      <p:sp>
        <p:nvSpPr>
          <p:cNvPr id="552" name="Google Shape;552;g2c68df95507_0_504"/>
          <p:cNvSpPr/>
          <p:nvPr/>
        </p:nvSpPr>
        <p:spPr>
          <a:xfrm>
            <a:off x="1371771" y="4305300"/>
            <a:ext cx="13719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2c68df95507_0_504"/>
          <p:cNvSpPr/>
          <p:nvPr/>
        </p:nvSpPr>
        <p:spPr>
          <a:xfrm>
            <a:off x="1371771" y="4305300"/>
            <a:ext cx="1524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Eclipse</a:t>
            </a:r>
            <a:endParaRPr b="0" i="0" sz="3600" u="none" cap="none" strike="noStrike">
              <a:solidFill>
                <a:schemeClr val="dk1"/>
              </a:solidFill>
              <a:latin typeface="Calibri"/>
              <a:ea typeface="Calibri"/>
              <a:cs typeface="Calibri"/>
              <a:sym typeface="Calibri"/>
            </a:endParaRPr>
          </a:p>
        </p:txBody>
      </p:sp>
      <p:sp>
        <p:nvSpPr>
          <p:cNvPr id="554" name="Google Shape;554;g2c68df95507_0_504"/>
          <p:cNvSpPr/>
          <p:nvPr/>
        </p:nvSpPr>
        <p:spPr>
          <a:xfrm>
            <a:off x="1371771" y="5156200"/>
            <a:ext cx="6350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c68df95507_0_504"/>
          <p:cNvSpPr/>
          <p:nvPr/>
        </p:nvSpPr>
        <p:spPr>
          <a:xfrm>
            <a:off x="1371771" y="5156200"/>
            <a:ext cx="6486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556" name="Google Shape;556;g2c68df95507_0_504"/>
          <p:cNvSpPr/>
          <p:nvPr/>
        </p:nvSpPr>
        <p:spPr>
          <a:xfrm>
            <a:off x="5550594" y="7391400"/>
            <a:ext cx="4128000" cy="57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c68df95507_0_504"/>
          <p:cNvSpPr/>
          <p:nvPr/>
        </p:nvSpPr>
        <p:spPr>
          <a:xfrm>
            <a:off x="5550594" y="7391400"/>
            <a:ext cx="16005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c68df95507_0_504"/>
          <p:cNvSpPr/>
          <p:nvPr/>
        </p:nvSpPr>
        <p:spPr>
          <a:xfrm>
            <a:off x="5550594" y="7391400"/>
            <a:ext cx="1752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Invasion</a:t>
            </a:r>
            <a:endParaRPr b="0" i="0" sz="3600" u="none" cap="none" strike="noStrike">
              <a:solidFill>
                <a:schemeClr val="dk1"/>
              </a:solidFill>
              <a:latin typeface="Calibri"/>
              <a:ea typeface="Calibri"/>
              <a:cs typeface="Calibri"/>
              <a:sym typeface="Calibri"/>
            </a:endParaRPr>
          </a:p>
        </p:txBody>
      </p:sp>
      <p:sp>
        <p:nvSpPr>
          <p:cNvPr id="559" name="Google Shape;559;g2c68df95507_0_504"/>
          <p:cNvSpPr/>
          <p:nvPr/>
        </p:nvSpPr>
        <p:spPr>
          <a:xfrm>
            <a:off x="5550594" y="8242300"/>
            <a:ext cx="41280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c68df95507_0_504"/>
          <p:cNvSpPr/>
          <p:nvPr/>
        </p:nvSpPr>
        <p:spPr>
          <a:xfrm>
            <a:off x="5550594" y="8242300"/>
            <a:ext cx="42636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pic>
        <p:nvPicPr>
          <p:cNvPr descr=" " id="561" name="Google Shape;561;g2c68df95507_0_504"/>
          <p:cNvPicPr preferRelativeResize="0"/>
          <p:nvPr/>
        </p:nvPicPr>
        <p:blipFill rotWithShape="1">
          <a:blip r:embed="rId13">
            <a:alphaModFix/>
          </a:blip>
          <a:srcRect b="0" l="0" r="0" t="0"/>
          <a:stretch/>
        </p:blipFill>
        <p:spPr>
          <a:xfrm>
            <a:off x="5550594" y="9766300"/>
            <a:ext cx="4128016" cy="3390900"/>
          </a:xfrm>
          <a:prstGeom prst="rect">
            <a:avLst/>
          </a:prstGeom>
          <a:noFill/>
          <a:ln>
            <a:noFill/>
          </a:ln>
        </p:spPr>
      </p:pic>
      <p:sp>
        <p:nvSpPr>
          <p:cNvPr id="562" name="Google Shape;562;g2c68df95507_0_504"/>
          <p:cNvSpPr/>
          <p:nvPr/>
        </p:nvSpPr>
        <p:spPr>
          <a:xfrm>
            <a:off x="13908238" y="7391400"/>
            <a:ext cx="99960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c68df95507_0_504"/>
          <p:cNvSpPr/>
          <p:nvPr/>
        </p:nvSpPr>
        <p:spPr>
          <a:xfrm>
            <a:off x="13908238" y="7391400"/>
            <a:ext cx="16005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2c68df95507_0_504"/>
          <p:cNvSpPr/>
          <p:nvPr/>
        </p:nvSpPr>
        <p:spPr>
          <a:xfrm>
            <a:off x="13908238" y="7391400"/>
            <a:ext cx="1752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Betrayal</a:t>
            </a:r>
            <a:endParaRPr b="0" i="0" sz="3600" u="none" cap="none" strike="noStrike">
              <a:solidFill>
                <a:schemeClr val="dk1"/>
              </a:solidFill>
              <a:latin typeface="Calibri"/>
              <a:ea typeface="Calibri"/>
              <a:cs typeface="Calibri"/>
              <a:sym typeface="Calibri"/>
            </a:endParaRPr>
          </a:p>
        </p:txBody>
      </p:sp>
      <p:sp>
        <p:nvSpPr>
          <p:cNvPr id="565" name="Google Shape;565;g2c68df95507_0_504"/>
          <p:cNvSpPr/>
          <p:nvPr/>
        </p:nvSpPr>
        <p:spPr>
          <a:xfrm>
            <a:off x="13908238" y="8242300"/>
            <a:ext cx="9996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c68df95507_0_504"/>
          <p:cNvSpPr/>
          <p:nvPr/>
        </p:nvSpPr>
        <p:spPr>
          <a:xfrm>
            <a:off x="13908238" y="8242300"/>
            <a:ext cx="10131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
        <p:nvSpPr>
          <p:cNvPr id="567" name="Google Shape;567;g2c68df95507_0_504"/>
          <p:cNvSpPr/>
          <p:nvPr/>
        </p:nvSpPr>
        <p:spPr>
          <a:xfrm>
            <a:off x="9729416" y="4406900"/>
            <a:ext cx="63507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c68df95507_0_504"/>
          <p:cNvSpPr/>
          <p:nvPr/>
        </p:nvSpPr>
        <p:spPr>
          <a:xfrm>
            <a:off x="9729416" y="4406900"/>
            <a:ext cx="11178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c68df95507_0_504"/>
          <p:cNvSpPr/>
          <p:nvPr/>
        </p:nvSpPr>
        <p:spPr>
          <a:xfrm>
            <a:off x="9729416" y="4406900"/>
            <a:ext cx="12702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Quest</a:t>
            </a:r>
            <a:endParaRPr b="0" i="0" sz="3600" u="none" cap="none" strike="noStrike">
              <a:solidFill>
                <a:schemeClr val="dk1"/>
              </a:solidFill>
              <a:latin typeface="Calibri"/>
              <a:ea typeface="Calibri"/>
              <a:cs typeface="Calibri"/>
              <a:sym typeface="Calibri"/>
            </a:endParaRPr>
          </a:p>
        </p:txBody>
      </p:sp>
      <p:sp>
        <p:nvSpPr>
          <p:cNvPr id="570" name="Google Shape;570;g2c68df95507_0_504"/>
          <p:cNvSpPr/>
          <p:nvPr/>
        </p:nvSpPr>
        <p:spPr>
          <a:xfrm>
            <a:off x="9729416" y="5257800"/>
            <a:ext cx="6350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c68df95507_0_504"/>
          <p:cNvSpPr/>
          <p:nvPr/>
        </p:nvSpPr>
        <p:spPr>
          <a:xfrm>
            <a:off x="9729416" y="5257800"/>
            <a:ext cx="6486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sp>
        <p:nvSpPr>
          <p:cNvPr id="572" name="Google Shape;572;g2c68df95507_0_504"/>
          <p:cNvSpPr/>
          <p:nvPr/>
        </p:nvSpPr>
        <p:spPr>
          <a:xfrm>
            <a:off x="18087061" y="1841500"/>
            <a:ext cx="4839300" cy="453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3" name="Google Shape;573;g2c68df95507_0_504"/>
          <p:cNvPicPr preferRelativeResize="0"/>
          <p:nvPr/>
        </p:nvPicPr>
        <p:blipFill rotWithShape="1">
          <a:blip r:embed="rId14">
            <a:alphaModFix/>
          </a:blip>
          <a:srcRect b="0" l="0" r="0" t="0"/>
          <a:stretch/>
        </p:blipFill>
        <p:spPr>
          <a:xfrm>
            <a:off x="18087061" y="1841500"/>
            <a:ext cx="4839305" cy="2159000"/>
          </a:xfrm>
          <a:prstGeom prst="rect">
            <a:avLst/>
          </a:prstGeom>
          <a:noFill/>
          <a:ln>
            <a:noFill/>
          </a:ln>
        </p:spPr>
      </p:pic>
      <p:sp>
        <p:nvSpPr>
          <p:cNvPr id="574" name="Google Shape;574;g2c68df95507_0_504"/>
          <p:cNvSpPr/>
          <p:nvPr/>
        </p:nvSpPr>
        <p:spPr>
          <a:xfrm>
            <a:off x="18087061" y="4305300"/>
            <a:ext cx="1244700" cy="5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c68df95507_0_504"/>
          <p:cNvSpPr/>
          <p:nvPr/>
        </p:nvSpPr>
        <p:spPr>
          <a:xfrm>
            <a:off x="18087061" y="4305300"/>
            <a:ext cx="1397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Obtain</a:t>
            </a:r>
            <a:endParaRPr b="0" i="0" sz="3600" u="none" cap="none" strike="noStrike">
              <a:solidFill>
                <a:schemeClr val="dk1"/>
              </a:solidFill>
              <a:latin typeface="Calibri"/>
              <a:ea typeface="Calibri"/>
              <a:cs typeface="Calibri"/>
              <a:sym typeface="Calibri"/>
            </a:endParaRPr>
          </a:p>
        </p:txBody>
      </p:sp>
      <p:sp>
        <p:nvSpPr>
          <p:cNvPr id="576" name="Google Shape;576;g2c68df95507_0_504"/>
          <p:cNvSpPr/>
          <p:nvPr/>
        </p:nvSpPr>
        <p:spPr>
          <a:xfrm>
            <a:off x="18087061" y="5156200"/>
            <a:ext cx="48393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c68df95507_0_504"/>
          <p:cNvSpPr/>
          <p:nvPr/>
        </p:nvSpPr>
        <p:spPr>
          <a:xfrm>
            <a:off x="18087061" y="5156200"/>
            <a:ext cx="49749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pic>
        <p:nvPicPr>
          <p:cNvPr descr=" " id="578" name="Google Shape;578;g2c68df95507_0_504"/>
          <p:cNvPicPr preferRelativeResize="0"/>
          <p:nvPr/>
        </p:nvPicPr>
        <p:blipFill rotWithShape="1">
          <a:blip r:embed="rId15">
            <a:alphaModFix/>
          </a:blip>
          <a:srcRect b="0" l="0" r="0" t="0"/>
          <a:stretch/>
        </p:blipFill>
        <p:spPr>
          <a:xfrm>
            <a:off x="1028828" y="914400"/>
            <a:ext cx="190524" cy="6057900"/>
          </a:xfrm>
          <a:prstGeom prst="rect">
            <a:avLst/>
          </a:prstGeom>
          <a:noFill/>
          <a:ln>
            <a:noFill/>
          </a:ln>
        </p:spPr>
      </p:pic>
      <p:sp>
        <p:nvSpPr>
          <p:cNvPr id="579" name="Google Shape;579;g2c68df95507_0_504"/>
          <p:cNvSpPr/>
          <p:nvPr/>
        </p:nvSpPr>
        <p:spPr>
          <a:xfrm>
            <a:off x="10317923" y="11722100"/>
            <a:ext cx="12278100" cy="15579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584" name="Shape 584"/>
        <p:cNvGrpSpPr/>
        <p:nvPr/>
      </p:nvGrpSpPr>
      <p:grpSpPr>
        <a:xfrm>
          <a:off x="0" y="0"/>
          <a:ext cx="0" cy="0"/>
          <a:chOff x="0" y="0"/>
          <a:chExt cx="0" cy="0"/>
        </a:xfrm>
      </p:grpSpPr>
      <p:pic>
        <p:nvPicPr>
          <p:cNvPr descr=" " id="585" name="Google Shape;585;g2c68df95507_0_549"/>
          <p:cNvPicPr preferRelativeResize="0"/>
          <p:nvPr/>
        </p:nvPicPr>
        <p:blipFill rotWithShape="1">
          <a:blip r:embed="rId3">
            <a:alphaModFix/>
          </a:blip>
          <a:srcRect b="0" l="0" r="0" t="0"/>
          <a:stretch/>
        </p:blipFill>
        <p:spPr>
          <a:xfrm>
            <a:off x="-3772371" y="3149600"/>
            <a:ext cx="9894537" cy="14008100"/>
          </a:xfrm>
          <a:prstGeom prst="rect">
            <a:avLst/>
          </a:prstGeom>
          <a:noFill/>
          <a:ln>
            <a:noFill/>
          </a:ln>
        </p:spPr>
      </p:pic>
      <p:pic>
        <p:nvPicPr>
          <p:cNvPr descr=" " id="586" name="Google Shape;586;g2c68df95507_0_549"/>
          <p:cNvPicPr preferRelativeResize="0"/>
          <p:nvPr/>
        </p:nvPicPr>
        <p:blipFill rotWithShape="1">
          <a:blip r:embed="rId4">
            <a:alphaModFix/>
          </a:blip>
          <a:srcRect b="0" l="0" r="0" t="0"/>
          <a:stretch/>
        </p:blipFill>
        <p:spPr>
          <a:xfrm>
            <a:off x="14795300" y="-189111"/>
            <a:ext cx="11717600" cy="9363024"/>
          </a:xfrm>
          <a:prstGeom prst="rect">
            <a:avLst/>
          </a:prstGeom>
          <a:noFill/>
          <a:ln>
            <a:noFill/>
          </a:ln>
        </p:spPr>
      </p:pic>
      <p:sp>
        <p:nvSpPr>
          <p:cNvPr id="587" name="Google Shape;587;g2c68df95507_0_5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8" name="Google Shape;588;g2c68df95507_0_54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9" name="Google Shape;589;g2c68df95507_0_549"/>
          <p:cNvSpPr/>
          <p:nvPr/>
        </p:nvSpPr>
        <p:spPr>
          <a:xfrm>
            <a:off x="7883452" y="1955800"/>
            <a:ext cx="58512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Our Team</a:t>
            </a:r>
            <a:endParaRPr b="0" i="0" sz="8000" u="none" cap="none" strike="noStrike">
              <a:solidFill>
                <a:schemeClr val="dk1"/>
              </a:solidFill>
              <a:latin typeface="Calibri"/>
              <a:ea typeface="Calibri"/>
              <a:cs typeface="Calibri"/>
              <a:sym typeface="Calibri"/>
            </a:endParaRPr>
          </a:p>
        </p:txBody>
      </p:sp>
      <p:sp>
        <p:nvSpPr>
          <p:cNvPr id="590" name="Google Shape;590;g2c68df95507_0_549"/>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1" name="Google Shape;591;g2c68df95507_0_549"/>
          <p:cNvPicPr preferRelativeResize="0"/>
          <p:nvPr/>
        </p:nvPicPr>
        <p:blipFill rotWithShape="1">
          <a:blip r:embed="rId6">
            <a:alphaModFix/>
          </a:blip>
          <a:srcRect b="0" l="0" r="0" t="0"/>
          <a:stretch/>
        </p:blipFill>
        <p:spPr>
          <a:xfrm>
            <a:off x="2718140" y="3790950"/>
            <a:ext cx="3035679" cy="3035300"/>
          </a:xfrm>
          <a:prstGeom prst="rect">
            <a:avLst/>
          </a:prstGeom>
          <a:noFill/>
          <a:ln>
            <a:noFill/>
          </a:ln>
        </p:spPr>
      </p:pic>
      <p:sp>
        <p:nvSpPr>
          <p:cNvPr id="592" name="Google Shape;592;g2c68df95507_0_549"/>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2c68df95507_0_549"/>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2c68df95507_0_549"/>
          <p:cNvSpPr/>
          <p:nvPr/>
        </p:nvSpPr>
        <p:spPr>
          <a:xfrm>
            <a:off x="6058657"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c68df95507_0_549"/>
          <p:cNvSpPr/>
          <p:nvPr/>
        </p:nvSpPr>
        <p:spPr>
          <a:xfrm>
            <a:off x="6058657" y="4559300"/>
            <a:ext cx="2007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Eldruin</a:t>
            </a:r>
            <a:endParaRPr b="0" i="0" sz="4800" u="none" cap="none" strike="noStrike">
              <a:solidFill>
                <a:schemeClr val="dk1"/>
              </a:solidFill>
              <a:latin typeface="Calibri"/>
              <a:ea typeface="Calibri"/>
              <a:cs typeface="Calibri"/>
              <a:sym typeface="Calibri"/>
            </a:endParaRPr>
          </a:p>
        </p:txBody>
      </p:sp>
      <p:sp>
        <p:nvSpPr>
          <p:cNvPr id="596" name="Google Shape;596;g2c68df95507_0_549"/>
          <p:cNvSpPr/>
          <p:nvPr/>
        </p:nvSpPr>
        <p:spPr>
          <a:xfrm>
            <a:off x="6058657" y="54483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97" name="Google Shape;597;g2c68df95507_0_549"/>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8" name="Google Shape;598;g2c68df95507_0_549"/>
          <p:cNvPicPr preferRelativeResize="0"/>
          <p:nvPr/>
        </p:nvPicPr>
        <p:blipFill rotWithShape="1">
          <a:blip r:embed="rId7">
            <a:alphaModFix/>
          </a:blip>
          <a:srcRect b="0" l="0" r="0" t="0"/>
          <a:stretch/>
        </p:blipFill>
        <p:spPr>
          <a:xfrm>
            <a:off x="12041105" y="8667750"/>
            <a:ext cx="3035679" cy="3035300"/>
          </a:xfrm>
          <a:prstGeom prst="rect">
            <a:avLst/>
          </a:prstGeom>
          <a:noFill/>
          <a:ln>
            <a:noFill/>
          </a:ln>
        </p:spPr>
      </p:pic>
      <p:sp>
        <p:nvSpPr>
          <p:cNvPr id="599" name="Google Shape;599;g2c68df95507_0_549"/>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2c68df95507_0_549"/>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2c68df95507_0_549"/>
          <p:cNvSpPr/>
          <p:nvPr/>
        </p:nvSpPr>
        <p:spPr>
          <a:xfrm>
            <a:off x="15381622"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2c68df95507_0_549"/>
          <p:cNvSpPr/>
          <p:nvPr/>
        </p:nvSpPr>
        <p:spPr>
          <a:xfrm>
            <a:off x="15381622" y="9436100"/>
            <a:ext cx="2007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Eldruin</a:t>
            </a:r>
            <a:endParaRPr b="0" i="0" sz="4800" u="none" cap="none" strike="noStrike">
              <a:solidFill>
                <a:schemeClr val="dk1"/>
              </a:solidFill>
              <a:latin typeface="Calibri"/>
              <a:ea typeface="Calibri"/>
              <a:cs typeface="Calibri"/>
              <a:sym typeface="Calibri"/>
            </a:endParaRPr>
          </a:p>
        </p:txBody>
      </p:sp>
      <p:sp>
        <p:nvSpPr>
          <p:cNvPr id="603" name="Google Shape;603;g2c68df95507_0_549"/>
          <p:cNvSpPr/>
          <p:nvPr/>
        </p:nvSpPr>
        <p:spPr>
          <a:xfrm>
            <a:off x="15381622" y="103251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604" name="Google Shape;604;g2c68df95507_0_549"/>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5" name="Google Shape;605;g2c68df95507_0_549"/>
          <p:cNvPicPr preferRelativeResize="0"/>
          <p:nvPr/>
        </p:nvPicPr>
        <p:blipFill rotWithShape="1">
          <a:blip r:embed="rId8">
            <a:alphaModFix/>
          </a:blip>
          <a:srcRect b="0" l="0" r="0" t="0"/>
          <a:stretch/>
        </p:blipFill>
        <p:spPr>
          <a:xfrm>
            <a:off x="2718140" y="8667750"/>
            <a:ext cx="3035679" cy="3035300"/>
          </a:xfrm>
          <a:prstGeom prst="rect">
            <a:avLst/>
          </a:prstGeom>
          <a:noFill/>
          <a:ln>
            <a:noFill/>
          </a:ln>
        </p:spPr>
      </p:pic>
      <p:sp>
        <p:nvSpPr>
          <p:cNvPr id="606" name="Google Shape;606;g2c68df95507_0_549"/>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c68df95507_0_549"/>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2c68df95507_0_549"/>
          <p:cNvSpPr/>
          <p:nvPr/>
        </p:nvSpPr>
        <p:spPr>
          <a:xfrm>
            <a:off x="6058657" y="94361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2c68df95507_0_549"/>
          <p:cNvSpPr/>
          <p:nvPr/>
        </p:nvSpPr>
        <p:spPr>
          <a:xfrm>
            <a:off x="6058657" y="9436100"/>
            <a:ext cx="3429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Elementalen</a:t>
            </a:r>
            <a:endParaRPr b="0" i="0" sz="4800" u="none" cap="none" strike="noStrike">
              <a:solidFill>
                <a:schemeClr val="dk1"/>
              </a:solidFill>
              <a:latin typeface="Calibri"/>
              <a:ea typeface="Calibri"/>
              <a:cs typeface="Calibri"/>
              <a:sym typeface="Calibri"/>
            </a:endParaRPr>
          </a:p>
        </p:txBody>
      </p:sp>
      <p:sp>
        <p:nvSpPr>
          <p:cNvPr id="610" name="Google Shape;610;g2c68df95507_0_549"/>
          <p:cNvSpPr/>
          <p:nvPr/>
        </p:nvSpPr>
        <p:spPr>
          <a:xfrm>
            <a:off x="6058657" y="103251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611" name="Google Shape;611;g2c68df95507_0_549"/>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2" name="Google Shape;612;g2c68df95507_0_549"/>
          <p:cNvPicPr preferRelativeResize="0"/>
          <p:nvPr/>
        </p:nvPicPr>
        <p:blipFill rotWithShape="1">
          <a:blip r:embed="rId9">
            <a:alphaModFix/>
          </a:blip>
          <a:srcRect b="0" l="0" r="0" t="0"/>
          <a:stretch/>
        </p:blipFill>
        <p:spPr>
          <a:xfrm>
            <a:off x="12041105" y="3790950"/>
            <a:ext cx="3035679" cy="3035300"/>
          </a:xfrm>
          <a:prstGeom prst="rect">
            <a:avLst/>
          </a:prstGeom>
          <a:noFill/>
          <a:ln>
            <a:noFill/>
          </a:ln>
        </p:spPr>
      </p:pic>
      <p:sp>
        <p:nvSpPr>
          <p:cNvPr id="613" name="Google Shape;613;g2c68df95507_0_549"/>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c68df95507_0_549"/>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c68df95507_0_549"/>
          <p:cNvSpPr/>
          <p:nvPr/>
        </p:nvSpPr>
        <p:spPr>
          <a:xfrm>
            <a:off x="15381622" y="4559300"/>
            <a:ext cx="12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2c68df95507_0_549"/>
          <p:cNvSpPr/>
          <p:nvPr/>
        </p:nvSpPr>
        <p:spPr>
          <a:xfrm>
            <a:off x="15381622" y="4559300"/>
            <a:ext cx="22227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Lunaria</a:t>
            </a:r>
            <a:endParaRPr b="0" i="0" sz="4800" u="none" cap="none" strike="noStrike">
              <a:solidFill>
                <a:schemeClr val="dk1"/>
              </a:solidFill>
              <a:latin typeface="Calibri"/>
              <a:ea typeface="Calibri"/>
              <a:cs typeface="Calibri"/>
              <a:sym typeface="Calibri"/>
            </a:endParaRPr>
          </a:p>
        </p:txBody>
      </p:sp>
      <p:sp>
        <p:nvSpPr>
          <p:cNvPr id="617" name="Google Shape;617;g2c68df95507_0_549"/>
          <p:cNvSpPr/>
          <p:nvPr/>
        </p:nvSpPr>
        <p:spPr>
          <a:xfrm>
            <a:off x="15381622" y="54483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622" name="Shape 622"/>
        <p:cNvGrpSpPr/>
        <p:nvPr/>
      </p:nvGrpSpPr>
      <p:grpSpPr>
        <a:xfrm>
          <a:off x="0" y="0"/>
          <a:ext cx="0" cy="0"/>
          <a:chOff x="0" y="0"/>
          <a:chExt cx="0" cy="0"/>
        </a:xfrm>
      </p:grpSpPr>
      <p:pic>
        <p:nvPicPr>
          <p:cNvPr descr=" " id="623" name="Google Shape;623;g2c68df95507_0_586"/>
          <p:cNvPicPr preferRelativeResize="0"/>
          <p:nvPr/>
        </p:nvPicPr>
        <p:blipFill rotWithShape="1">
          <a:blip r:embed="rId3">
            <a:alphaModFix/>
          </a:blip>
          <a:srcRect b="0" l="0" r="0" t="0"/>
          <a:stretch/>
        </p:blipFill>
        <p:spPr>
          <a:xfrm>
            <a:off x="13087265" y="729159"/>
            <a:ext cx="12343461" cy="12298214"/>
          </a:xfrm>
          <a:prstGeom prst="rect">
            <a:avLst/>
          </a:prstGeom>
          <a:noFill/>
          <a:ln>
            <a:noFill/>
          </a:ln>
        </p:spPr>
      </p:pic>
      <p:pic>
        <p:nvPicPr>
          <p:cNvPr descr=" " id="624" name="Google Shape;624;g2c68df95507_0_586"/>
          <p:cNvPicPr preferRelativeResize="0"/>
          <p:nvPr/>
        </p:nvPicPr>
        <p:blipFill rotWithShape="1">
          <a:blip r:embed="rId4">
            <a:alphaModFix/>
          </a:blip>
          <a:srcRect b="0" l="0" r="0" t="0"/>
          <a:stretch/>
        </p:blipFill>
        <p:spPr>
          <a:xfrm>
            <a:off x="-520765" y="292100"/>
            <a:ext cx="6909664" cy="9334500"/>
          </a:xfrm>
          <a:prstGeom prst="rect">
            <a:avLst/>
          </a:prstGeom>
          <a:noFill/>
          <a:ln>
            <a:noFill/>
          </a:ln>
        </p:spPr>
      </p:pic>
      <p:pic>
        <p:nvPicPr>
          <p:cNvPr descr=" " id="625" name="Google Shape;625;g2c68df95507_0_586"/>
          <p:cNvPicPr preferRelativeResize="0"/>
          <p:nvPr/>
        </p:nvPicPr>
        <p:blipFill rotWithShape="1">
          <a:blip r:embed="rId5">
            <a:alphaModFix/>
          </a:blip>
          <a:srcRect b="0" l="0" r="0" t="0"/>
          <a:stretch/>
        </p:blipFill>
        <p:spPr>
          <a:xfrm>
            <a:off x="10605826" y="2184400"/>
            <a:ext cx="12917514" cy="9867900"/>
          </a:xfrm>
          <a:prstGeom prst="rect">
            <a:avLst/>
          </a:prstGeom>
          <a:noFill/>
          <a:ln>
            <a:noFill/>
          </a:ln>
        </p:spPr>
      </p:pic>
      <p:sp>
        <p:nvSpPr>
          <p:cNvPr id="626" name="Google Shape;626;g2c68df95507_0_586"/>
          <p:cNvSpPr/>
          <p:nvPr/>
        </p:nvSpPr>
        <p:spPr>
          <a:xfrm>
            <a:off x="1143143" y="6578600"/>
            <a:ext cx="95982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27" name="Google Shape;627;g2c68df95507_0_586"/>
          <p:cNvSpPr/>
          <p:nvPr/>
        </p:nvSpPr>
        <p:spPr>
          <a:xfrm>
            <a:off x="1143143" y="2882900"/>
            <a:ext cx="85566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Thank you for choosing EaTemp</a:t>
            </a:r>
            <a:endParaRPr b="0" i="0" sz="8000" u="none" cap="none" strike="noStrike">
              <a:solidFill>
                <a:schemeClr val="dk1"/>
              </a:solidFill>
              <a:latin typeface="Calibri"/>
              <a:ea typeface="Calibri"/>
              <a:cs typeface="Calibri"/>
              <a:sym typeface="Calibri"/>
            </a:endParaRPr>
          </a:p>
        </p:txBody>
      </p:sp>
      <p:sp>
        <p:nvSpPr>
          <p:cNvPr id="628" name="Google Shape;628;g2c68df95507_0_586"/>
          <p:cNvSpPr/>
          <p:nvPr/>
        </p:nvSpPr>
        <p:spPr>
          <a:xfrm rot="-5400000">
            <a:off x="22204446" y="6294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
        <p:nvSpPr>
          <p:cNvPr id="629" name="Google Shape;629;g2c68df95507_0_586"/>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0" name="Google Shape;630;g2c68df95507_0_586"/>
          <p:cNvPicPr preferRelativeResize="0"/>
          <p:nvPr/>
        </p:nvPicPr>
        <p:blipFill rotWithShape="1">
          <a:blip r:embed="rId7">
            <a:alphaModFix/>
          </a:blip>
          <a:srcRect b="0" l="0" r="0" t="0"/>
          <a:stretch/>
        </p:blipFill>
        <p:spPr>
          <a:xfrm>
            <a:off x="23523340" y="8788400"/>
            <a:ext cx="711289" cy="259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38" name="Shape 38"/>
        <p:cNvGrpSpPr/>
        <p:nvPr/>
      </p:nvGrpSpPr>
      <p:grpSpPr>
        <a:xfrm>
          <a:off x="0" y="0"/>
          <a:ext cx="0" cy="0"/>
          <a:chOff x="0" y="0"/>
          <a:chExt cx="0" cy="0"/>
        </a:xfrm>
      </p:grpSpPr>
      <p:pic>
        <p:nvPicPr>
          <p:cNvPr descr=" " id="39" name="Google Shape;39;g2c68df95507_0_22"/>
          <p:cNvPicPr preferRelativeResize="0"/>
          <p:nvPr/>
        </p:nvPicPr>
        <p:blipFill rotWithShape="1">
          <a:blip r:embed="rId3">
            <a:alphaModFix/>
          </a:blip>
          <a:srcRect b="0" l="0" r="0" t="0"/>
          <a:stretch/>
        </p:blipFill>
        <p:spPr>
          <a:xfrm>
            <a:off x="17657697" y="988957"/>
            <a:ext cx="8757132" cy="13404528"/>
          </a:xfrm>
          <a:prstGeom prst="rect">
            <a:avLst/>
          </a:prstGeom>
          <a:noFill/>
          <a:ln>
            <a:noFill/>
          </a:ln>
        </p:spPr>
      </p:pic>
      <p:pic>
        <p:nvPicPr>
          <p:cNvPr descr=" " id="40" name="Google Shape;40;g2c68df95507_0_22"/>
          <p:cNvPicPr preferRelativeResize="0"/>
          <p:nvPr/>
        </p:nvPicPr>
        <p:blipFill rotWithShape="1">
          <a:blip r:embed="rId4">
            <a:alphaModFix/>
          </a:blip>
          <a:srcRect b="0" l="0" r="0" t="0"/>
          <a:stretch/>
        </p:blipFill>
        <p:spPr>
          <a:xfrm>
            <a:off x="3318780" y="47098"/>
            <a:ext cx="7195077" cy="5501540"/>
          </a:xfrm>
          <a:prstGeom prst="rect">
            <a:avLst/>
          </a:prstGeom>
          <a:noFill/>
          <a:ln>
            <a:noFill/>
          </a:ln>
        </p:spPr>
      </p:pic>
      <p:pic>
        <p:nvPicPr>
          <p:cNvPr descr=" " id="41" name="Google Shape;41;g2c68df95507_0_22"/>
          <p:cNvPicPr preferRelativeResize="0"/>
          <p:nvPr/>
        </p:nvPicPr>
        <p:blipFill rotWithShape="1">
          <a:blip r:embed="rId5">
            <a:alphaModFix/>
          </a:blip>
          <a:srcRect b="0" l="0" r="0" t="0"/>
          <a:stretch/>
        </p:blipFill>
        <p:spPr>
          <a:xfrm>
            <a:off x="-1930641" y="3746500"/>
            <a:ext cx="8751394" cy="11645900"/>
          </a:xfrm>
          <a:prstGeom prst="rect">
            <a:avLst/>
          </a:prstGeom>
          <a:noFill/>
          <a:ln>
            <a:noFill/>
          </a:ln>
        </p:spPr>
      </p:pic>
      <p:pic>
        <p:nvPicPr>
          <p:cNvPr descr=" " id="42" name="Google Shape;42;g2c68df95507_0_22"/>
          <p:cNvPicPr preferRelativeResize="0"/>
          <p:nvPr/>
        </p:nvPicPr>
        <p:blipFill rotWithShape="1">
          <a:blip r:embed="rId6">
            <a:alphaModFix/>
          </a:blip>
          <a:srcRect b="0" l="0" r="0" t="0"/>
          <a:stretch/>
        </p:blipFill>
        <p:spPr>
          <a:xfrm>
            <a:off x="21186248" y="12674600"/>
            <a:ext cx="3200800" cy="1016000"/>
          </a:xfrm>
          <a:prstGeom prst="rect">
            <a:avLst/>
          </a:prstGeom>
          <a:noFill/>
          <a:ln>
            <a:noFill/>
          </a:ln>
        </p:spPr>
      </p:pic>
      <p:pic>
        <p:nvPicPr>
          <p:cNvPr descr=" " id="43" name="Google Shape;43;g2c68df95507_0_22"/>
          <p:cNvPicPr preferRelativeResize="0"/>
          <p:nvPr/>
        </p:nvPicPr>
        <p:blipFill rotWithShape="1">
          <a:blip r:embed="rId7">
            <a:alphaModFix/>
          </a:blip>
          <a:srcRect b="0" l="0" r="0" t="0"/>
          <a:stretch/>
        </p:blipFill>
        <p:spPr>
          <a:xfrm>
            <a:off x="9869133" y="1511300"/>
            <a:ext cx="12917514" cy="11391900"/>
          </a:xfrm>
          <a:prstGeom prst="rect">
            <a:avLst/>
          </a:prstGeom>
          <a:noFill/>
          <a:ln>
            <a:noFill/>
          </a:ln>
        </p:spPr>
      </p:pic>
      <p:sp>
        <p:nvSpPr>
          <p:cNvPr id="44" name="Google Shape;44;g2c68df95507_0_22"/>
          <p:cNvSpPr/>
          <p:nvPr/>
        </p:nvSpPr>
        <p:spPr>
          <a:xfrm>
            <a:off x="2108464" y="28956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 name="Google Shape;45;g2c68df95507_0_22"/>
          <p:cNvPicPr preferRelativeResize="0"/>
          <p:nvPr/>
        </p:nvPicPr>
        <p:blipFill rotWithShape="1">
          <a:blip r:embed="rId8">
            <a:alphaModFix/>
          </a:blip>
          <a:srcRect b="0" l="0" r="0" t="0"/>
          <a:stretch/>
        </p:blipFill>
        <p:spPr>
          <a:xfrm>
            <a:off x="2108464" y="2895600"/>
            <a:ext cx="1625803" cy="1625600"/>
          </a:xfrm>
          <a:prstGeom prst="rect">
            <a:avLst/>
          </a:prstGeom>
          <a:noFill/>
          <a:ln>
            <a:noFill/>
          </a:ln>
        </p:spPr>
      </p:pic>
      <p:sp>
        <p:nvSpPr>
          <p:cNvPr id="46" name="Google Shape;46;g2c68df95507_0_22"/>
          <p:cNvSpPr/>
          <p:nvPr/>
        </p:nvSpPr>
        <p:spPr>
          <a:xfrm>
            <a:off x="2108464" y="2895600"/>
            <a:ext cx="1625700" cy="1625700"/>
          </a:xfrm>
          <a:prstGeom prst="roundRect">
            <a:avLst>
              <a:gd fmla="val 781313" name="adj"/>
            </a:avLst>
          </a:prstGeom>
          <a:noFill/>
          <a:ln cap="flat" cmpd="sng" w="12700">
            <a:solidFill>
              <a:srgbClr val="A9C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c68df95507_0_22"/>
          <p:cNvSpPr/>
          <p:nvPr/>
        </p:nvSpPr>
        <p:spPr>
          <a:xfrm>
            <a:off x="2514914" y="3238500"/>
            <a:ext cx="813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9CDFF"/>
              </a:buClr>
              <a:buSzPts val="4800"/>
              <a:buFont typeface="Barriecito"/>
              <a:buNone/>
            </a:pPr>
            <a:r>
              <a:rPr b="0" i="0" lang="en-US" sz="4800" u="none" cap="none" strike="noStrike">
                <a:solidFill>
                  <a:srgbClr val="A9CDFF"/>
                </a:solidFill>
                <a:latin typeface="Barriecito"/>
                <a:ea typeface="Barriecito"/>
                <a:cs typeface="Barriecito"/>
                <a:sym typeface="Barriecito"/>
              </a:rPr>
              <a:t>01</a:t>
            </a:r>
            <a:endParaRPr b="0" i="0" sz="4800" u="none" cap="none" strike="noStrike">
              <a:solidFill>
                <a:schemeClr val="dk1"/>
              </a:solidFill>
              <a:latin typeface="Calibri"/>
              <a:ea typeface="Calibri"/>
              <a:cs typeface="Calibri"/>
              <a:sym typeface="Calibri"/>
            </a:endParaRPr>
          </a:p>
        </p:txBody>
      </p:sp>
      <p:sp>
        <p:nvSpPr>
          <p:cNvPr id="48" name="Google Shape;48;g2c68df95507_0_22"/>
          <p:cNvSpPr/>
          <p:nvPr/>
        </p:nvSpPr>
        <p:spPr>
          <a:xfrm>
            <a:off x="3937492" y="29845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c68df95507_0_22"/>
          <p:cNvSpPr/>
          <p:nvPr/>
        </p:nvSpPr>
        <p:spPr>
          <a:xfrm>
            <a:off x="3937492" y="29845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Introduction</a:t>
            </a:r>
            <a:endParaRPr b="0" i="0" sz="4800" u="none" cap="none" strike="noStrike">
              <a:solidFill>
                <a:schemeClr val="dk1"/>
              </a:solidFill>
              <a:latin typeface="Calibri"/>
              <a:ea typeface="Calibri"/>
              <a:cs typeface="Calibri"/>
              <a:sym typeface="Calibri"/>
            </a:endParaRPr>
          </a:p>
        </p:txBody>
      </p:sp>
      <p:sp>
        <p:nvSpPr>
          <p:cNvPr id="50" name="Google Shape;50;g2c68df95507_0_22"/>
          <p:cNvSpPr/>
          <p:nvPr/>
        </p:nvSpPr>
        <p:spPr>
          <a:xfrm>
            <a:off x="3937492" y="38227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2c68df95507_0_22"/>
          <p:cNvSpPr/>
          <p:nvPr/>
        </p:nvSpPr>
        <p:spPr>
          <a:xfrm>
            <a:off x="2108464" y="56134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 name="Google Shape;52;g2c68df95507_0_22"/>
          <p:cNvPicPr preferRelativeResize="0"/>
          <p:nvPr/>
        </p:nvPicPr>
        <p:blipFill rotWithShape="1">
          <a:blip r:embed="rId8">
            <a:alphaModFix/>
          </a:blip>
          <a:srcRect b="0" l="0" r="0" t="0"/>
          <a:stretch/>
        </p:blipFill>
        <p:spPr>
          <a:xfrm>
            <a:off x="2108464" y="5613400"/>
            <a:ext cx="1625803" cy="1625600"/>
          </a:xfrm>
          <a:prstGeom prst="rect">
            <a:avLst/>
          </a:prstGeom>
          <a:noFill/>
          <a:ln>
            <a:noFill/>
          </a:ln>
        </p:spPr>
      </p:pic>
      <p:sp>
        <p:nvSpPr>
          <p:cNvPr id="53" name="Google Shape;53;g2c68df95507_0_22"/>
          <p:cNvSpPr/>
          <p:nvPr/>
        </p:nvSpPr>
        <p:spPr>
          <a:xfrm>
            <a:off x="2108464" y="5613400"/>
            <a:ext cx="1625700" cy="1625700"/>
          </a:xfrm>
          <a:prstGeom prst="roundRect">
            <a:avLst>
              <a:gd fmla="val 781313" name="adj"/>
            </a:avLst>
          </a:prstGeom>
          <a:noFill/>
          <a:ln cap="flat" cmpd="sng" w="12700">
            <a:solidFill>
              <a:srgbClr val="A9C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c68df95507_0_22"/>
          <p:cNvSpPr/>
          <p:nvPr/>
        </p:nvSpPr>
        <p:spPr>
          <a:xfrm>
            <a:off x="2514914" y="5956300"/>
            <a:ext cx="813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9CDFF"/>
              </a:buClr>
              <a:buSzPts val="4800"/>
              <a:buFont typeface="Barriecito"/>
              <a:buNone/>
            </a:pPr>
            <a:r>
              <a:rPr b="0" i="0" lang="en-US" sz="4800" u="none" cap="none" strike="noStrike">
                <a:solidFill>
                  <a:srgbClr val="A9CDFF"/>
                </a:solidFill>
                <a:latin typeface="Barriecito"/>
                <a:ea typeface="Barriecito"/>
                <a:cs typeface="Barriecito"/>
                <a:sym typeface="Barriecito"/>
              </a:rPr>
              <a:t>02</a:t>
            </a:r>
            <a:endParaRPr b="0" i="0" sz="4800" u="none" cap="none" strike="noStrike">
              <a:solidFill>
                <a:schemeClr val="dk1"/>
              </a:solidFill>
              <a:latin typeface="Calibri"/>
              <a:ea typeface="Calibri"/>
              <a:cs typeface="Calibri"/>
              <a:sym typeface="Calibri"/>
            </a:endParaRPr>
          </a:p>
        </p:txBody>
      </p:sp>
      <p:sp>
        <p:nvSpPr>
          <p:cNvPr id="55" name="Google Shape;55;g2c68df95507_0_22"/>
          <p:cNvSpPr/>
          <p:nvPr/>
        </p:nvSpPr>
        <p:spPr>
          <a:xfrm>
            <a:off x="3937492" y="57023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c68df95507_0_22"/>
          <p:cNvSpPr/>
          <p:nvPr/>
        </p:nvSpPr>
        <p:spPr>
          <a:xfrm>
            <a:off x="3937492" y="57023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Encounters</a:t>
            </a:r>
            <a:endParaRPr b="0" i="0" sz="4800" u="none" cap="none" strike="noStrike">
              <a:solidFill>
                <a:schemeClr val="dk1"/>
              </a:solidFill>
              <a:latin typeface="Calibri"/>
              <a:ea typeface="Calibri"/>
              <a:cs typeface="Calibri"/>
              <a:sym typeface="Calibri"/>
            </a:endParaRPr>
          </a:p>
        </p:txBody>
      </p:sp>
      <p:sp>
        <p:nvSpPr>
          <p:cNvPr id="57" name="Google Shape;57;g2c68df95507_0_22"/>
          <p:cNvSpPr/>
          <p:nvPr/>
        </p:nvSpPr>
        <p:spPr>
          <a:xfrm>
            <a:off x="3937492" y="65405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8" name="Google Shape;58;g2c68df95507_0_22"/>
          <p:cNvSpPr/>
          <p:nvPr/>
        </p:nvSpPr>
        <p:spPr>
          <a:xfrm>
            <a:off x="2108464" y="833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 name="Google Shape;59;g2c68df95507_0_22"/>
          <p:cNvPicPr preferRelativeResize="0"/>
          <p:nvPr/>
        </p:nvPicPr>
        <p:blipFill rotWithShape="1">
          <a:blip r:embed="rId8">
            <a:alphaModFix/>
          </a:blip>
          <a:srcRect b="0" l="0" r="0" t="0"/>
          <a:stretch/>
        </p:blipFill>
        <p:spPr>
          <a:xfrm>
            <a:off x="2108464" y="8331200"/>
            <a:ext cx="1625803" cy="1625600"/>
          </a:xfrm>
          <a:prstGeom prst="rect">
            <a:avLst/>
          </a:prstGeom>
          <a:noFill/>
          <a:ln>
            <a:noFill/>
          </a:ln>
        </p:spPr>
      </p:pic>
      <p:sp>
        <p:nvSpPr>
          <p:cNvPr id="60" name="Google Shape;60;g2c68df95507_0_22"/>
          <p:cNvSpPr/>
          <p:nvPr/>
        </p:nvSpPr>
        <p:spPr>
          <a:xfrm>
            <a:off x="2108464" y="8331200"/>
            <a:ext cx="1625700" cy="1625700"/>
          </a:xfrm>
          <a:prstGeom prst="roundRect">
            <a:avLst>
              <a:gd fmla="val 781313" name="adj"/>
            </a:avLst>
          </a:prstGeom>
          <a:noFill/>
          <a:ln cap="flat" cmpd="sng" w="12700">
            <a:solidFill>
              <a:srgbClr val="A9C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c68df95507_0_22"/>
          <p:cNvSpPr/>
          <p:nvPr/>
        </p:nvSpPr>
        <p:spPr>
          <a:xfrm>
            <a:off x="2514914" y="8674100"/>
            <a:ext cx="813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9CDFF"/>
              </a:buClr>
              <a:buSzPts val="4800"/>
              <a:buFont typeface="Barriecito"/>
              <a:buNone/>
            </a:pPr>
            <a:r>
              <a:rPr b="0" i="0" lang="en-US" sz="4800" u="none" cap="none" strike="noStrike">
                <a:solidFill>
                  <a:srgbClr val="A9CDFF"/>
                </a:solidFill>
                <a:latin typeface="Barriecito"/>
                <a:ea typeface="Barriecito"/>
                <a:cs typeface="Barriecito"/>
                <a:sym typeface="Barriecito"/>
              </a:rPr>
              <a:t>03</a:t>
            </a:r>
            <a:endParaRPr b="0" i="0" sz="4800" u="none" cap="none" strike="noStrike">
              <a:solidFill>
                <a:schemeClr val="dk1"/>
              </a:solidFill>
              <a:latin typeface="Calibri"/>
              <a:ea typeface="Calibri"/>
              <a:cs typeface="Calibri"/>
              <a:sym typeface="Calibri"/>
            </a:endParaRPr>
          </a:p>
        </p:txBody>
      </p:sp>
      <p:sp>
        <p:nvSpPr>
          <p:cNvPr id="62" name="Google Shape;62;g2c68df95507_0_22"/>
          <p:cNvSpPr/>
          <p:nvPr/>
        </p:nvSpPr>
        <p:spPr>
          <a:xfrm>
            <a:off x="3937492" y="84201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c68df95507_0_22"/>
          <p:cNvSpPr/>
          <p:nvPr/>
        </p:nvSpPr>
        <p:spPr>
          <a:xfrm>
            <a:off x="3937492" y="84201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Wonders</a:t>
            </a:r>
            <a:endParaRPr b="0" i="0" sz="4800" u="none" cap="none" strike="noStrike">
              <a:solidFill>
                <a:schemeClr val="dk1"/>
              </a:solidFill>
              <a:latin typeface="Calibri"/>
              <a:ea typeface="Calibri"/>
              <a:cs typeface="Calibri"/>
              <a:sym typeface="Calibri"/>
            </a:endParaRPr>
          </a:p>
        </p:txBody>
      </p:sp>
      <p:sp>
        <p:nvSpPr>
          <p:cNvPr id="64" name="Google Shape;64;g2c68df95507_0_22"/>
          <p:cNvSpPr/>
          <p:nvPr/>
        </p:nvSpPr>
        <p:spPr>
          <a:xfrm>
            <a:off x="3937492" y="92583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5" name="Google Shape;65;g2c68df95507_0_22"/>
          <p:cNvSpPr/>
          <p:nvPr/>
        </p:nvSpPr>
        <p:spPr>
          <a:xfrm>
            <a:off x="2108464" y="110490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 name="Google Shape;66;g2c68df95507_0_22"/>
          <p:cNvPicPr preferRelativeResize="0"/>
          <p:nvPr/>
        </p:nvPicPr>
        <p:blipFill rotWithShape="1">
          <a:blip r:embed="rId8">
            <a:alphaModFix/>
          </a:blip>
          <a:srcRect b="0" l="0" r="0" t="0"/>
          <a:stretch/>
        </p:blipFill>
        <p:spPr>
          <a:xfrm>
            <a:off x="2108464" y="11049000"/>
            <a:ext cx="1625803" cy="1625600"/>
          </a:xfrm>
          <a:prstGeom prst="rect">
            <a:avLst/>
          </a:prstGeom>
          <a:noFill/>
          <a:ln>
            <a:noFill/>
          </a:ln>
        </p:spPr>
      </p:pic>
      <p:sp>
        <p:nvSpPr>
          <p:cNvPr id="67" name="Google Shape;67;g2c68df95507_0_22"/>
          <p:cNvSpPr/>
          <p:nvPr/>
        </p:nvSpPr>
        <p:spPr>
          <a:xfrm>
            <a:off x="2108464" y="11049000"/>
            <a:ext cx="1625700" cy="1625700"/>
          </a:xfrm>
          <a:prstGeom prst="roundRect">
            <a:avLst>
              <a:gd fmla="val 781313" name="adj"/>
            </a:avLst>
          </a:prstGeom>
          <a:noFill/>
          <a:ln cap="flat" cmpd="sng" w="12700">
            <a:solidFill>
              <a:srgbClr val="A9C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c68df95507_0_22"/>
          <p:cNvSpPr/>
          <p:nvPr/>
        </p:nvSpPr>
        <p:spPr>
          <a:xfrm>
            <a:off x="2514914" y="11391900"/>
            <a:ext cx="813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A9CDFF"/>
              </a:buClr>
              <a:buSzPts val="4800"/>
              <a:buFont typeface="Barriecito"/>
              <a:buNone/>
            </a:pPr>
            <a:r>
              <a:rPr b="0" i="0" lang="en-US" sz="4800" u="none" cap="none" strike="noStrike">
                <a:solidFill>
                  <a:srgbClr val="A9CDFF"/>
                </a:solidFill>
                <a:latin typeface="Barriecito"/>
                <a:ea typeface="Barriecito"/>
                <a:cs typeface="Barriecito"/>
                <a:sym typeface="Barriecito"/>
              </a:rPr>
              <a:t>04</a:t>
            </a:r>
            <a:endParaRPr b="0" i="0" sz="4800" u="none" cap="none" strike="noStrike">
              <a:solidFill>
                <a:schemeClr val="dk1"/>
              </a:solidFill>
              <a:latin typeface="Calibri"/>
              <a:ea typeface="Calibri"/>
              <a:cs typeface="Calibri"/>
              <a:sym typeface="Calibri"/>
            </a:endParaRPr>
          </a:p>
        </p:txBody>
      </p:sp>
      <p:sp>
        <p:nvSpPr>
          <p:cNvPr id="69" name="Google Shape;69;g2c68df95507_0_22"/>
          <p:cNvSpPr/>
          <p:nvPr/>
        </p:nvSpPr>
        <p:spPr>
          <a:xfrm>
            <a:off x="3937492" y="111379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c68df95507_0_22"/>
          <p:cNvSpPr/>
          <p:nvPr/>
        </p:nvSpPr>
        <p:spPr>
          <a:xfrm>
            <a:off x="3937492" y="111379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Magic</a:t>
            </a:r>
            <a:endParaRPr b="0" i="0" sz="4800" u="none" cap="none" strike="noStrike">
              <a:solidFill>
                <a:schemeClr val="dk1"/>
              </a:solidFill>
              <a:latin typeface="Calibri"/>
              <a:ea typeface="Calibri"/>
              <a:cs typeface="Calibri"/>
              <a:sym typeface="Calibri"/>
            </a:endParaRPr>
          </a:p>
        </p:txBody>
      </p:sp>
      <p:sp>
        <p:nvSpPr>
          <p:cNvPr id="71" name="Google Shape;71;g2c68df95507_0_22"/>
          <p:cNvSpPr/>
          <p:nvPr/>
        </p:nvSpPr>
        <p:spPr>
          <a:xfrm>
            <a:off x="3937492" y="119761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72" name="Google Shape;72;g2c68df95507_0_22"/>
          <p:cNvSpPr/>
          <p:nvPr/>
        </p:nvSpPr>
        <p:spPr>
          <a:xfrm>
            <a:off x="2108464" y="5067300"/>
            <a:ext cx="1829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 name="Google Shape;73;g2c68df95507_0_22"/>
          <p:cNvPicPr preferRelativeResize="0"/>
          <p:nvPr/>
        </p:nvPicPr>
        <p:blipFill rotWithShape="1">
          <a:blip r:embed="rId9">
            <a:alphaModFix/>
          </a:blip>
          <a:srcRect b="0" l="0" r="0" t="0"/>
          <a:stretch/>
        </p:blipFill>
        <p:spPr>
          <a:xfrm>
            <a:off x="2108464" y="5029200"/>
            <a:ext cx="1829029" cy="38100"/>
          </a:xfrm>
          <a:prstGeom prst="rect">
            <a:avLst/>
          </a:prstGeom>
          <a:noFill/>
          <a:ln>
            <a:noFill/>
          </a:ln>
        </p:spPr>
      </p:pic>
      <p:sp>
        <p:nvSpPr>
          <p:cNvPr id="74" name="Google Shape;74;g2c68df95507_0_22"/>
          <p:cNvSpPr/>
          <p:nvPr/>
        </p:nvSpPr>
        <p:spPr>
          <a:xfrm>
            <a:off x="2108464" y="7785100"/>
            <a:ext cx="1829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5" name="Google Shape;75;g2c68df95507_0_22"/>
          <p:cNvPicPr preferRelativeResize="0"/>
          <p:nvPr/>
        </p:nvPicPr>
        <p:blipFill rotWithShape="1">
          <a:blip r:embed="rId9">
            <a:alphaModFix/>
          </a:blip>
          <a:srcRect b="0" l="0" r="0" t="0"/>
          <a:stretch/>
        </p:blipFill>
        <p:spPr>
          <a:xfrm>
            <a:off x="2108464" y="7747000"/>
            <a:ext cx="1829029" cy="38100"/>
          </a:xfrm>
          <a:prstGeom prst="rect">
            <a:avLst/>
          </a:prstGeom>
          <a:noFill/>
          <a:ln>
            <a:noFill/>
          </a:ln>
        </p:spPr>
      </p:pic>
      <p:sp>
        <p:nvSpPr>
          <p:cNvPr id="76" name="Google Shape;76;g2c68df95507_0_22"/>
          <p:cNvSpPr/>
          <p:nvPr/>
        </p:nvSpPr>
        <p:spPr>
          <a:xfrm>
            <a:off x="2108464" y="10502900"/>
            <a:ext cx="18291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7" name="Google Shape;77;g2c68df95507_0_22"/>
          <p:cNvPicPr preferRelativeResize="0"/>
          <p:nvPr/>
        </p:nvPicPr>
        <p:blipFill rotWithShape="1">
          <a:blip r:embed="rId9">
            <a:alphaModFix/>
          </a:blip>
          <a:srcRect b="0" l="0" r="0" t="0"/>
          <a:stretch/>
        </p:blipFill>
        <p:spPr>
          <a:xfrm>
            <a:off x="2108464" y="10464800"/>
            <a:ext cx="1829029" cy="38100"/>
          </a:xfrm>
          <a:prstGeom prst="rect">
            <a:avLst/>
          </a:prstGeom>
          <a:noFill/>
          <a:ln>
            <a:noFill/>
          </a:ln>
        </p:spPr>
      </p:pic>
      <p:sp>
        <p:nvSpPr>
          <p:cNvPr id="78" name="Google Shape;78;g2c68df95507_0_22"/>
          <p:cNvSpPr/>
          <p:nvPr/>
        </p:nvSpPr>
        <p:spPr>
          <a:xfrm>
            <a:off x="6239452" y="627481"/>
            <a:ext cx="124179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12800"/>
              <a:buFont typeface="Barriecito"/>
              <a:buNone/>
            </a:pPr>
            <a:r>
              <a:rPr b="0" i="0" lang="en-US" sz="12800" u="none" cap="none" strike="noStrike">
                <a:solidFill>
                  <a:srgbClr val="FFFDFD"/>
                </a:solidFill>
                <a:latin typeface="Barriecito"/>
                <a:ea typeface="Barriecito"/>
                <a:cs typeface="Barriecito"/>
                <a:sym typeface="Barriecito"/>
              </a:rPr>
              <a:t>Table of Contents</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83" name="Shape 83"/>
        <p:cNvGrpSpPr/>
        <p:nvPr/>
      </p:nvGrpSpPr>
      <p:grpSpPr>
        <a:xfrm>
          <a:off x="0" y="0"/>
          <a:ext cx="0" cy="0"/>
          <a:chOff x="0" y="0"/>
          <a:chExt cx="0" cy="0"/>
        </a:xfrm>
      </p:grpSpPr>
      <p:pic>
        <p:nvPicPr>
          <p:cNvPr descr=" " id="84" name="Google Shape;84;g2c68df95507_0_66"/>
          <p:cNvPicPr preferRelativeResize="0"/>
          <p:nvPr/>
        </p:nvPicPr>
        <p:blipFill rotWithShape="1">
          <a:blip r:embed="rId3">
            <a:alphaModFix/>
          </a:blip>
          <a:srcRect b="0" l="0" r="0" t="0"/>
          <a:stretch/>
        </p:blipFill>
        <p:spPr>
          <a:xfrm>
            <a:off x="-815007" y="6426166"/>
            <a:ext cx="9165532" cy="6552533"/>
          </a:xfrm>
          <a:prstGeom prst="rect">
            <a:avLst/>
          </a:prstGeom>
          <a:noFill/>
          <a:ln>
            <a:noFill/>
          </a:ln>
        </p:spPr>
      </p:pic>
      <p:pic>
        <p:nvPicPr>
          <p:cNvPr descr=" " id="85" name="Google Shape;85;g2c68df95507_0_66"/>
          <p:cNvPicPr preferRelativeResize="0"/>
          <p:nvPr/>
        </p:nvPicPr>
        <p:blipFill rotWithShape="1">
          <a:blip r:embed="rId4">
            <a:alphaModFix/>
          </a:blip>
          <a:srcRect b="0" l="0" r="0" t="0"/>
          <a:stretch/>
        </p:blipFill>
        <p:spPr>
          <a:xfrm>
            <a:off x="14467108" y="1346200"/>
            <a:ext cx="9462683" cy="11023600"/>
          </a:xfrm>
          <a:prstGeom prst="rect">
            <a:avLst/>
          </a:prstGeom>
          <a:noFill/>
          <a:ln>
            <a:noFill/>
          </a:ln>
        </p:spPr>
      </p:pic>
      <p:sp>
        <p:nvSpPr>
          <p:cNvPr id="86" name="Google Shape;86;g2c68df95507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7" name="Google Shape;87;g2c68df95507_0_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8" name="Google Shape;88;g2c68df95507_0_66"/>
          <p:cNvSpPr/>
          <p:nvPr/>
        </p:nvSpPr>
        <p:spPr>
          <a:xfrm>
            <a:off x="2959470" y="2603500"/>
            <a:ext cx="139167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The Realm of the Extraordinary</a:t>
            </a:r>
            <a:endParaRPr b="0" i="0" sz="8000" u="none" cap="none" strike="noStrike">
              <a:solidFill>
                <a:schemeClr val="dk1"/>
              </a:solidFill>
              <a:latin typeface="Calibri"/>
              <a:ea typeface="Calibri"/>
              <a:cs typeface="Calibri"/>
              <a:sym typeface="Calibri"/>
            </a:endParaRPr>
          </a:p>
        </p:txBody>
      </p:sp>
      <p:sp>
        <p:nvSpPr>
          <p:cNvPr id="89" name="Google Shape;89;g2c68df95507_0_66"/>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0" name="Google Shape;90;g2c68df95507_0_66"/>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95" name="Shape 95"/>
        <p:cNvGrpSpPr/>
        <p:nvPr/>
      </p:nvGrpSpPr>
      <p:grpSpPr>
        <a:xfrm>
          <a:off x="0" y="0"/>
          <a:ext cx="0" cy="0"/>
          <a:chOff x="0" y="0"/>
          <a:chExt cx="0" cy="0"/>
        </a:xfrm>
      </p:grpSpPr>
      <p:pic>
        <p:nvPicPr>
          <p:cNvPr descr=" " id="96" name="Google Shape;96;g2c68df95507_0_77"/>
          <p:cNvPicPr preferRelativeResize="0"/>
          <p:nvPr/>
        </p:nvPicPr>
        <p:blipFill rotWithShape="1">
          <a:blip r:embed="rId3">
            <a:alphaModFix/>
          </a:blip>
          <a:srcRect b="0" l="0" r="0" t="0"/>
          <a:stretch/>
        </p:blipFill>
        <p:spPr>
          <a:xfrm>
            <a:off x="-3772371" y="3149600"/>
            <a:ext cx="9894537" cy="14008100"/>
          </a:xfrm>
          <a:prstGeom prst="rect">
            <a:avLst/>
          </a:prstGeom>
          <a:noFill/>
          <a:ln>
            <a:noFill/>
          </a:ln>
        </p:spPr>
      </p:pic>
      <p:pic>
        <p:nvPicPr>
          <p:cNvPr descr=" " id="97" name="Google Shape;97;g2c68df95507_0_77"/>
          <p:cNvPicPr preferRelativeResize="0"/>
          <p:nvPr/>
        </p:nvPicPr>
        <p:blipFill rotWithShape="1">
          <a:blip r:embed="rId4">
            <a:alphaModFix/>
          </a:blip>
          <a:srcRect b="0" l="0" r="0" t="0"/>
          <a:stretch/>
        </p:blipFill>
        <p:spPr>
          <a:xfrm>
            <a:off x="14795300" y="-189111"/>
            <a:ext cx="11717600" cy="9363032"/>
          </a:xfrm>
          <a:prstGeom prst="rect">
            <a:avLst/>
          </a:prstGeom>
          <a:noFill/>
          <a:ln>
            <a:noFill/>
          </a:ln>
        </p:spPr>
      </p:pic>
      <p:sp>
        <p:nvSpPr>
          <p:cNvPr id="98" name="Google Shape;98;g2c68df95507_0_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9" name="Google Shape;99;g2c68df95507_0_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0" name="Google Shape;100;g2c68df95507_0_77"/>
          <p:cNvPicPr preferRelativeResize="0"/>
          <p:nvPr/>
        </p:nvPicPr>
        <p:blipFill rotWithShape="1">
          <a:blip r:embed="rId6">
            <a:alphaModFix/>
          </a:blip>
          <a:srcRect b="0" l="0" r="0" t="0"/>
          <a:stretch/>
        </p:blipFill>
        <p:spPr>
          <a:xfrm>
            <a:off x="13260457" y="1270000"/>
            <a:ext cx="9818327" cy="12446000"/>
          </a:xfrm>
          <a:prstGeom prst="rect">
            <a:avLst/>
          </a:prstGeom>
          <a:noFill/>
          <a:ln>
            <a:noFill/>
          </a:ln>
        </p:spPr>
      </p:pic>
      <p:sp>
        <p:nvSpPr>
          <p:cNvPr id="101" name="Google Shape;101;g2c68df95507_0_77"/>
          <p:cNvSpPr/>
          <p:nvPr/>
        </p:nvSpPr>
        <p:spPr>
          <a:xfrm>
            <a:off x="2502213" y="2489200"/>
            <a:ext cx="7875000" cy="46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g2c68df95507_0_77"/>
          <p:cNvPicPr preferRelativeResize="0"/>
          <p:nvPr/>
        </p:nvPicPr>
        <p:blipFill rotWithShape="1">
          <a:blip r:embed="rId7">
            <a:alphaModFix/>
          </a:blip>
          <a:srcRect b="0" l="0" r="0" t="0"/>
          <a:stretch/>
        </p:blipFill>
        <p:spPr>
          <a:xfrm>
            <a:off x="2502213" y="2489200"/>
            <a:ext cx="961175" cy="1016000"/>
          </a:xfrm>
          <a:prstGeom prst="rect">
            <a:avLst/>
          </a:prstGeom>
          <a:noFill/>
          <a:ln>
            <a:noFill/>
          </a:ln>
        </p:spPr>
      </p:pic>
      <p:sp>
        <p:nvSpPr>
          <p:cNvPr id="103" name="Google Shape;103;g2c68df95507_0_77"/>
          <p:cNvSpPr/>
          <p:nvPr/>
        </p:nvSpPr>
        <p:spPr>
          <a:xfrm>
            <a:off x="2502213" y="38100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c68df95507_0_77"/>
          <p:cNvSpPr/>
          <p:nvPr/>
        </p:nvSpPr>
        <p:spPr>
          <a:xfrm>
            <a:off x="2502213" y="38100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Unicorn Sightings</a:t>
            </a:r>
            <a:endParaRPr b="0" i="0" sz="4800" u="none" cap="none" strike="noStrike">
              <a:solidFill>
                <a:schemeClr val="dk1"/>
              </a:solidFill>
              <a:latin typeface="Calibri"/>
              <a:ea typeface="Calibri"/>
              <a:cs typeface="Calibri"/>
              <a:sym typeface="Calibri"/>
            </a:endParaRPr>
          </a:p>
        </p:txBody>
      </p:sp>
      <p:sp>
        <p:nvSpPr>
          <p:cNvPr id="105" name="Google Shape;105;g2c68df95507_0_77"/>
          <p:cNvSpPr/>
          <p:nvPr/>
        </p:nvSpPr>
        <p:spPr>
          <a:xfrm>
            <a:off x="2502213" y="47498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6" name="Google Shape;106;g2c68df95507_0_77"/>
          <p:cNvSpPr/>
          <p:nvPr/>
        </p:nvSpPr>
        <p:spPr>
          <a:xfrm>
            <a:off x="2502213" y="8001000"/>
            <a:ext cx="7875000" cy="46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 name="Google Shape;107;g2c68df95507_0_77"/>
          <p:cNvPicPr preferRelativeResize="0"/>
          <p:nvPr/>
        </p:nvPicPr>
        <p:blipFill rotWithShape="1">
          <a:blip r:embed="rId8">
            <a:alphaModFix/>
          </a:blip>
          <a:srcRect b="0" l="0" r="0" t="0"/>
          <a:stretch/>
        </p:blipFill>
        <p:spPr>
          <a:xfrm>
            <a:off x="2502213" y="8001000"/>
            <a:ext cx="984230" cy="1016000"/>
          </a:xfrm>
          <a:prstGeom prst="rect">
            <a:avLst/>
          </a:prstGeom>
          <a:noFill/>
          <a:ln>
            <a:noFill/>
          </a:ln>
        </p:spPr>
      </p:pic>
      <p:sp>
        <p:nvSpPr>
          <p:cNvPr id="108" name="Google Shape;108;g2c68df95507_0_77"/>
          <p:cNvSpPr/>
          <p:nvPr/>
        </p:nvSpPr>
        <p:spPr>
          <a:xfrm>
            <a:off x="2502213" y="93218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c68df95507_0_77"/>
          <p:cNvSpPr/>
          <p:nvPr/>
        </p:nvSpPr>
        <p:spPr>
          <a:xfrm>
            <a:off x="2502213" y="93218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Dragon Taming</a:t>
            </a:r>
            <a:endParaRPr b="0" i="0" sz="4800" u="none" cap="none" strike="noStrike">
              <a:solidFill>
                <a:schemeClr val="dk1"/>
              </a:solidFill>
              <a:latin typeface="Calibri"/>
              <a:ea typeface="Calibri"/>
              <a:cs typeface="Calibri"/>
              <a:sym typeface="Calibri"/>
            </a:endParaRPr>
          </a:p>
        </p:txBody>
      </p:sp>
      <p:sp>
        <p:nvSpPr>
          <p:cNvPr id="110" name="Google Shape;110;g2c68df95507_0_77"/>
          <p:cNvSpPr/>
          <p:nvPr/>
        </p:nvSpPr>
        <p:spPr>
          <a:xfrm>
            <a:off x="2502213" y="102616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115" name="Shape 115"/>
        <p:cNvGrpSpPr/>
        <p:nvPr/>
      </p:nvGrpSpPr>
      <p:grpSpPr>
        <a:xfrm>
          <a:off x="0" y="0"/>
          <a:ext cx="0" cy="0"/>
          <a:chOff x="0" y="0"/>
          <a:chExt cx="0" cy="0"/>
        </a:xfrm>
      </p:grpSpPr>
      <p:pic>
        <p:nvPicPr>
          <p:cNvPr descr=" " id="116" name="Google Shape;116;g2c68df95507_0_96"/>
          <p:cNvPicPr preferRelativeResize="0"/>
          <p:nvPr/>
        </p:nvPicPr>
        <p:blipFill rotWithShape="1">
          <a:blip r:embed="rId3">
            <a:alphaModFix/>
          </a:blip>
          <a:srcRect b="0" l="0" r="0" t="0"/>
          <a:stretch/>
        </p:blipFill>
        <p:spPr>
          <a:xfrm>
            <a:off x="17657697" y="988963"/>
            <a:ext cx="8757132" cy="13404528"/>
          </a:xfrm>
          <a:prstGeom prst="rect">
            <a:avLst/>
          </a:prstGeom>
          <a:noFill/>
          <a:ln>
            <a:noFill/>
          </a:ln>
        </p:spPr>
      </p:pic>
      <p:pic>
        <p:nvPicPr>
          <p:cNvPr descr=" " id="117" name="Google Shape;117;g2c68df95507_0_96"/>
          <p:cNvPicPr preferRelativeResize="0"/>
          <p:nvPr/>
        </p:nvPicPr>
        <p:blipFill rotWithShape="1">
          <a:blip r:embed="rId4">
            <a:alphaModFix/>
          </a:blip>
          <a:srcRect b="0" l="0" r="0" t="0"/>
          <a:stretch/>
        </p:blipFill>
        <p:spPr>
          <a:xfrm>
            <a:off x="3318780" y="47098"/>
            <a:ext cx="7195077" cy="5501537"/>
          </a:xfrm>
          <a:prstGeom prst="rect">
            <a:avLst/>
          </a:prstGeom>
          <a:noFill/>
          <a:ln>
            <a:noFill/>
          </a:ln>
        </p:spPr>
      </p:pic>
      <p:pic>
        <p:nvPicPr>
          <p:cNvPr descr=" " id="118" name="Google Shape;118;g2c68df95507_0_96"/>
          <p:cNvPicPr preferRelativeResize="0"/>
          <p:nvPr/>
        </p:nvPicPr>
        <p:blipFill rotWithShape="1">
          <a:blip r:embed="rId5">
            <a:alphaModFix/>
          </a:blip>
          <a:srcRect b="0" l="0" r="0" t="0"/>
          <a:stretch/>
        </p:blipFill>
        <p:spPr>
          <a:xfrm>
            <a:off x="-1930641" y="3746500"/>
            <a:ext cx="8751394" cy="11645900"/>
          </a:xfrm>
          <a:prstGeom prst="rect">
            <a:avLst/>
          </a:prstGeom>
          <a:noFill/>
          <a:ln>
            <a:noFill/>
          </a:ln>
        </p:spPr>
      </p:pic>
      <p:sp>
        <p:nvSpPr>
          <p:cNvPr id="119" name="Google Shape;119;g2c68df95507_0_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2c68df95507_0_9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21" name="Google Shape;121;g2c68df95507_0_96"/>
          <p:cNvSpPr/>
          <p:nvPr/>
        </p:nvSpPr>
        <p:spPr>
          <a:xfrm>
            <a:off x="800200"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2" name="Google Shape;122;g2c68df95507_0_96"/>
          <p:cNvPicPr preferRelativeResize="0"/>
          <p:nvPr/>
        </p:nvPicPr>
        <p:blipFill rotWithShape="1">
          <a:blip r:embed="rId7">
            <a:alphaModFix/>
          </a:blip>
          <a:srcRect b="0" l="0" r="0" t="0"/>
          <a:stretch/>
        </p:blipFill>
        <p:spPr>
          <a:xfrm>
            <a:off x="800200" y="1181100"/>
            <a:ext cx="7049381" cy="5473700"/>
          </a:xfrm>
          <a:prstGeom prst="rect">
            <a:avLst/>
          </a:prstGeom>
          <a:noFill/>
          <a:ln>
            <a:noFill/>
          </a:ln>
        </p:spPr>
      </p:pic>
      <p:sp>
        <p:nvSpPr>
          <p:cNvPr id="123" name="Google Shape;123;g2c68df95507_0_96"/>
          <p:cNvSpPr/>
          <p:nvPr/>
        </p:nvSpPr>
        <p:spPr>
          <a:xfrm>
            <a:off x="2044956" y="7264400"/>
            <a:ext cx="45600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c68df95507_0_96"/>
          <p:cNvSpPr/>
          <p:nvPr/>
        </p:nvSpPr>
        <p:spPr>
          <a:xfrm>
            <a:off x="2044956" y="7264400"/>
            <a:ext cx="4763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Unicorn Sightings</a:t>
            </a:r>
            <a:endParaRPr b="0" i="0" sz="4800" u="none" cap="none" strike="noStrike">
              <a:solidFill>
                <a:schemeClr val="dk1"/>
              </a:solidFill>
              <a:latin typeface="Calibri"/>
              <a:ea typeface="Calibri"/>
              <a:cs typeface="Calibri"/>
              <a:sym typeface="Calibri"/>
            </a:endParaRPr>
          </a:p>
        </p:txBody>
      </p:sp>
      <p:sp>
        <p:nvSpPr>
          <p:cNvPr id="125" name="Google Shape;125;g2c68df95507_0_96"/>
          <p:cNvSpPr/>
          <p:nvPr/>
        </p:nvSpPr>
        <p:spPr>
          <a:xfrm>
            <a:off x="800200" y="86106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c68df95507_0_96"/>
          <p:cNvSpPr/>
          <p:nvPr/>
        </p:nvSpPr>
        <p:spPr>
          <a:xfrm>
            <a:off x="732458" y="86106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7" name="Google Shape;127;g2c68df95507_0_96"/>
          <p:cNvSpPr/>
          <p:nvPr/>
        </p:nvSpPr>
        <p:spPr>
          <a:xfrm>
            <a:off x="3797775" y="11658600"/>
            <a:ext cx="10542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c68df95507_0_96"/>
          <p:cNvSpPr/>
          <p:nvPr/>
        </p:nvSpPr>
        <p:spPr>
          <a:xfrm>
            <a:off x="3797775" y="11658600"/>
            <a:ext cx="12576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4800"/>
              <a:buFont typeface="Barriecito"/>
              <a:buNone/>
            </a:pPr>
            <a:r>
              <a:rPr b="0" i="0" lang="en-US" sz="4800" u="none" cap="none" strike="noStrike">
                <a:solidFill>
                  <a:srgbClr val="235DAF"/>
                </a:solidFill>
                <a:latin typeface="Barriecito"/>
                <a:ea typeface="Barriecito"/>
                <a:cs typeface="Barriecito"/>
                <a:sym typeface="Barriecito"/>
              </a:rPr>
              <a:t>45%</a:t>
            </a:r>
            <a:endParaRPr b="0" i="0" sz="4800" u="none" cap="none" strike="noStrike">
              <a:solidFill>
                <a:schemeClr val="dk1"/>
              </a:solidFill>
              <a:latin typeface="Calibri"/>
              <a:ea typeface="Calibri"/>
              <a:cs typeface="Calibri"/>
              <a:sym typeface="Calibri"/>
            </a:endParaRPr>
          </a:p>
        </p:txBody>
      </p:sp>
      <p:sp>
        <p:nvSpPr>
          <p:cNvPr id="129" name="Google Shape;129;g2c68df95507_0_96"/>
          <p:cNvSpPr/>
          <p:nvPr/>
        </p:nvSpPr>
        <p:spPr>
          <a:xfrm>
            <a:off x="16016702"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2c68df95507_0_96"/>
          <p:cNvPicPr preferRelativeResize="0"/>
          <p:nvPr/>
        </p:nvPicPr>
        <p:blipFill rotWithShape="1">
          <a:blip r:embed="rId8">
            <a:alphaModFix/>
          </a:blip>
          <a:srcRect b="0" l="0" r="0" t="0"/>
          <a:stretch/>
        </p:blipFill>
        <p:spPr>
          <a:xfrm>
            <a:off x="16016702" y="1181100"/>
            <a:ext cx="7049381" cy="5473700"/>
          </a:xfrm>
          <a:prstGeom prst="rect">
            <a:avLst/>
          </a:prstGeom>
          <a:noFill/>
          <a:ln>
            <a:noFill/>
          </a:ln>
        </p:spPr>
      </p:pic>
      <p:sp>
        <p:nvSpPr>
          <p:cNvPr id="131" name="Google Shape;131;g2c68df95507_0_96"/>
          <p:cNvSpPr/>
          <p:nvPr/>
        </p:nvSpPr>
        <p:spPr>
          <a:xfrm>
            <a:off x="17261457" y="7264400"/>
            <a:ext cx="45600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c68df95507_0_96"/>
          <p:cNvSpPr/>
          <p:nvPr/>
        </p:nvSpPr>
        <p:spPr>
          <a:xfrm>
            <a:off x="17261457" y="7264400"/>
            <a:ext cx="4763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Unicorn Sightings</a:t>
            </a:r>
            <a:endParaRPr b="0" i="0" sz="4800" u="none" cap="none" strike="noStrike">
              <a:solidFill>
                <a:schemeClr val="dk1"/>
              </a:solidFill>
              <a:latin typeface="Calibri"/>
              <a:ea typeface="Calibri"/>
              <a:cs typeface="Calibri"/>
              <a:sym typeface="Calibri"/>
            </a:endParaRPr>
          </a:p>
        </p:txBody>
      </p:sp>
      <p:sp>
        <p:nvSpPr>
          <p:cNvPr id="133" name="Google Shape;133;g2c68df95507_0_96"/>
          <p:cNvSpPr/>
          <p:nvPr/>
        </p:nvSpPr>
        <p:spPr>
          <a:xfrm>
            <a:off x="16016702" y="86106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c68df95507_0_96"/>
          <p:cNvSpPr/>
          <p:nvPr/>
        </p:nvSpPr>
        <p:spPr>
          <a:xfrm>
            <a:off x="15948960" y="86106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5" name="Google Shape;135;g2c68df95507_0_96"/>
          <p:cNvSpPr/>
          <p:nvPr/>
        </p:nvSpPr>
        <p:spPr>
          <a:xfrm>
            <a:off x="19014276" y="11658600"/>
            <a:ext cx="10542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c68df95507_0_96"/>
          <p:cNvSpPr/>
          <p:nvPr/>
        </p:nvSpPr>
        <p:spPr>
          <a:xfrm>
            <a:off x="19014276" y="11658600"/>
            <a:ext cx="12576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4800"/>
              <a:buFont typeface="Barriecito"/>
              <a:buNone/>
            </a:pPr>
            <a:r>
              <a:rPr b="0" i="0" lang="en-US" sz="4800" u="none" cap="none" strike="noStrike">
                <a:solidFill>
                  <a:srgbClr val="235DAF"/>
                </a:solidFill>
                <a:latin typeface="Barriecito"/>
                <a:ea typeface="Barriecito"/>
                <a:cs typeface="Barriecito"/>
                <a:sym typeface="Barriecito"/>
              </a:rPr>
              <a:t>45%</a:t>
            </a:r>
            <a:endParaRPr b="0" i="0" sz="4800" u="none" cap="none" strike="noStrike">
              <a:solidFill>
                <a:schemeClr val="dk1"/>
              </a:solidFill>
              <a:latin typeface="Calibri"/>
              <a:ea typeface="Calibri"/>
              <a:cs typeface="Calibri"/>
              <a:sym typeface="Calibri"/>
            </a:endParaRPr>
          </a:p>
        </p:txBody>
      </p:sp>
      <p:sp>
        <p:nvSpPr>
          <p:cNvPr id="137" name="Google Shape;137;g2c68df95507_0_96"/>
          <p:cNvSpPr/>
          <p:nvPr/>
        </p:nvSpPr>
        <p:spPr>
          <a:xfrm>
            <a:off x="8408451" y="1181100"/>
            <a:ext cx="70494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c68df95507_0_96"/>
          <p:cNvSpPr/>
          <p:nvPr/>
        </p:nvSpPr>
        <p:spPr>
          <a:xfrm>
            <a:off x="9951694" y="1181100"/>
            <a:ext cx="39630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c68df95507_0_96"/>
          <p:cNvSpPr/>
          <p:nvPr/>
        </p:nvSpPr>
        <p:spPr>
          <a:xfrm>
            <a:off x="9951694" y="1181100"/>
            <a:ext cx="4166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Dragon Taming</a:t>
            </a:r>
            <a:endParaRPr b="0" i="0" sz="4800" u="none" cap="none" strike="noStrike">
              <a:solidFill>
                <a:schemeClr val="dk1"/>
              </a:solidFill>
              <a:latin typeface="Calibri"/>
              <a:ea typeface="Calibri"/>
              <a:cs typeface="Calibri"/>
              <a:sym typeface="Calibri"/>
            </a:endParaRPr>
          </a:p>
        </p:txBody>
      </p:sp>
      <p:sp>
        <p:nvSpPr>
          <p:cNvPr id="140" name="Google Shape;140;g2c68df95507_0_96"/>
          <p:cNvSpPr/>
          <p:nvPr/>
        </p:nvSpPr>
        <p:spPr>
          <a:xfrm>
            <a:off x="8408451" y="2527300"/>
            <a:ext cx="704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c68df95507_0_96"/>
          <p:cNvSpPr/>
          <p:nvPr/>
        </p:nvSpPr>
        <p:spPr>
          <a:xfrm>
            <a:off x="8340709" y="2527300"/>
            <a:ext cx="71850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2" name="Google Shape;142;g2c68df95507_0_96"/>
          <p:cNvPicPr preferRelativeResize="0"/>
          <p:nvPr/>
        </p:nvPicPr>
        <p:blipFill rotWithShape="1">
          <a:blip r:embed="rId9">
            <a:alphaModFix/>
          </a:blip>
          <a:srcRect b="0" l="0" r="0" t="0"/>
          <a:stretch/>
        </p:blipFill>
        <p:spPr>
          <a:xfrm>
            <a:off x="8408451" y="5575300"/>
            <a:ext cx="7049381" cy="5473700"/>
          </a:xfrm>
          <a:prstGeom prst="rect">
            <a:avLst/>
          </a:prstGeom>
          <a:noFill/>
          <a:ln>
            <a:noFill/>
          </a:ln>
        </p:spPr>
      </p:pic>
      <p:sp>
        <p:nvSpPr>
          <p:cNvPr id="143" name="Google Shape;143;g2c68df95507_0_96"/>
          <p:cNvSpPr/>
          <p:nvPr/>
        </p:nvSpPr>
        <p:spPr>
          <a:xfrm>
            <a:off x="11406026" y="11658600"/>
            <a:ext cx="10542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c68df95507_0_96"/>
          <p:cNvSpPr/>
          <p:nvPr/>
        </p:nvSpPr>
        <p:spPr>
          <a:xfrm>
            <a:off x="11406026" y="11658600"/>
            <a:ext cx="12576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35DAF"/>
              </a:buClr>
              <a:buSzPts val="4800"/>
              <a:buFont typeface="Barriecito"/>
              <a:buNone/>
            </a:pPr>
            <a:r>
              <a:rPr b="0" i="0" lang="en-US" sz="4800" u="none" cap="none" strike="noStrike">
                <a:solidFill>
                  <a:srgbClr val="235DAF"/>
                </a:solidFill>
                <a:latin typeface="Barriecito"/>
                <a:ea typeface="Barriecito"/>
                <a:cs typeface="Barriecito"/>
                <a:sym typeface="Barriecito"/>
              </a:rPr>
              <a:t>67%</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149" name="Shape 149"/>
        <p:cNvGrpSpPr/>
        <p:nvPr/>
      </p:nvGrpSpPr>
      <p:grpSpPr>
        <a:xfrm>
          <a:off x="0" y="0"/>
          <a:ext cx="0" cy="0"/>
          <a:chOff x="0" y="0"/>
          <a:chExt cx="0" cy="0"/>
        </a:xfrm>
      </p:grpSpPr>
      <p:pic>
        <p:nvPicPr>
          <p:cNvPr descr=" " id="150" name="Google Shape;150;g2c68df95507_0_129"/>
          <p:cNvPicPr preferRelativeResize="0"/>
          <p:nvPr/>
        </p:nvPicPr>
        <p:blipFill rotWithShape="1">
          <a:blip r:embed="rId3">
            <a:alphaModFix/>
          </a:blip>
          <a:srcRect b="0" l="0" r="0" t="0"/>
          <a:stretch/>
        </p:blipFill>
        <p:spPr>
          <a:xfrm>
            <a:off x="-1043678" y="729159"/>
            <a:ext cx="12343461" cy="12298202"/>
          </a:xfrm>
          <a:prstGeom prst="rect">
            <a:avLst/>
          </a:prstGeom>
          <a:noFill/>
          <a:ln>
            <a:noFill/>
          </a:ln>
        </p:spPr>
      </p:pic>
      <p:pic>
        <p:nvPicPr>
          <p:cNvPr descr=" " id="151" name="Google Shape;151;g2c68df95507_0_129"/>
          <p:cNvPicPr preferRelativeResize="0"/>
          <p:nvPr/>
        </p:nvPicPr>
        <p:blipFill rotWithShape="1">
          <a:blip r:embed="rId4">
            <a:alphaModFix/>
          </a:blip>
          <a:srcRect b="0" l="0" r="0" t="0"/>
          <a:stretch/>
        </p:blipFill>
        <p:spPr>
          <a:xfrm>
            <a:off x="17998149" y="292100"/>
            <a:ext cx="6909664" cy="9334500"/>
          </a:xfrm>
          <a:prstGeom prst="rect">
            <a:avLst/>
          </a:prstGeom>
          <a:noFill/>
          <a:ln>
            <a:noFill/>
          </a:ln>
        </p:spPr>
      </p:pic>
      <p:sp>
        <p:nvSpPr>
          <p:cNvPr id="152" name="Google Shape;152;g2c68df95507_0_1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3" name="Google Shape;153;g2c68df95507_0_12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4" name="Google Shape;154;g2c68df95507_0_129"/>
          <p:cNvPicPr preferRelativeResize="0"/>
          <p:nvPr/>
        </p:nvPicPr>
        <p:blipFill rotWithShape="1">
          <a:blip r:embed="rId6">
            <a:alphaModFix/>
          </a:blip>
          <a:srcRect b="0" l="0" r="0" t="0"/>
          <a:stretch/>
        </p:blipFill>
        <p:spPr>
          <a:xfrm>
            <a:off x="0" y="1498600"/>
            <a:ext cx="5966698" cy="4437887"/>
          </a:xfrm>
          <a:prstGeom prst="rect">
            <a:avLst/>
          </a:prstGeom>
          <a:noFill/>
          <a:ln>
            <a:noFill/>
          </a:ln>
        </p:spPr>
      </p:pic>
      <p:sp>
        <p:nvSpPr>
          <p:cNvPr id="155" name="Google Shape;155;g2c68df95507_0_129"/>
          <p:cNvSpPr/>
          <p:nvPr/>
        </p:nvSpPr>
        <p:spPr>
          <a:xfrm>
            <a:off x="5398175" y="4597400"/>
            <a:ext cx="13603500" cy="453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c68df95507_0_129"/>
          <p:cNvSpPr/>
          <p:nvPr/>
        </p:nvSpPr>
        <p:spPr>
          <a:xfrm>
            <a:off x="5398175" y="4597400"/>
            <a:ext cx="13806600" cy="388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7" name="Google Shape;157;g2c68df95507_0_129"/>
          <p:cNvSpPr/>
          <p:nvPr/>
        </p:nvSpPr>
        <p:spPr>
          <a:xfrm>
            <a:off x="15394324" y="8585200"/>
            <a:ext cx="3759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arriecito"/>
              <a:buNone/>
            </a:pPr>
            <a:r>
              <a:rPr b="0" i="0" lang="en-US" sz="3600" u="none" cap="none" strike="noStrike">
                <a:solidFill>
                  <a:srgbClr val="FFFFFF"/>
                </a:solidFill>
                <a:latin typeface="Barriecito"/>
                <a:ea typeface="Barriecito"/>
                <a:cs typeface="Barriecito"/>
                <a:sym typeface="Barriecito"/>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162" name="Shape 162"/>
        <p:cNvGrpSpPr/>
        <p:nvPr/>
      </p:nvGrpSpPr>
      <p:grpSpPr>
        <a:xfrm>
          <a:off x="0" y="0"/>
          <a:ext cx="0" cy="0"/>
          <a:chOff x="0" y="0"/>
          <a:chExt cx="0" cy="0"/>
        </a:xfrm>
      </p:grpSpPr>
      <p:pic>
        <p:nvPicPr>
          <p:cNvPr descr=" " id="163" name="Google Shape;163;g2c68df95507_0_141"/>
          <p:cNvPicPr preferRelativeResize="0"/>
          <p:nvPr/>
        </p:nvPicPr>
        <p:blipFill rotWithShape="1">
          <a:blip r:embed="rId3">
            <a:alphaModFix/>
          </a:blip>
          <a:srcRect b="0" l="0" r="0" t="0"/>
          <a:stretch/>
        </p:blipFill>
        <p:spPr>
          <a:xfrm>
            <a:off x="-815007" y="6426163"/>
            <a:ext cx="9165532" cy="6552530"/>
          </a:xfrm>
          <a:prstGeom prst="rect">
            <a:avLst/>
          </a:prstGeom>
          <a:noFill/>
          <a:ln>
            <a:noFill/>
          </a:ln>
        </p:spPr>
      </p:pic>
      <p:pic>
        <p:nvPicPr>
          <p:cNvPr descr=" " id="164" name="Google Shape;164;g2c68df95507_0_141"/>
          <p:cNvPicPr preferRelativeResize="0"/>
          <p:nvPr/>
        </p:nvPicPr>
        <p:blipFill rotWithShape="1">
          <a:blip r:embed="rId4">
            <a:alphaModFix/>
          </a:blip>
          <a:srcRect b="0" l="0" r="0" t="0"/>
          <a:stretch/>
        </p:blipFill>
        <p:spPr>
          <a:xfrm>
            <a:off x="14467108" y="1346200"/>
            <a:ext cx="9462683" cy="11023600"/>
          </a:xfrm>
          <a:prstGeom prst="rect">
            <a:avLst/>
          </a:prstGeom>
          <a:noFill/>
          <a:ln>
            <a:noFill/>
          </a:ln>
        </p:spPr>
      </p:pic>
      <p:sp>
        <p:nvSpPr>
          <p:cNvPr id="165" name="Google Shape;165;g2c68df95507_0_141"/>
          <p:cNvSpPr/>
          <p:nvPr/>
        </p:nvSpPr>
        <p:spPr>
          <a:xfrm>
            <a:off x="2104230" y="1079500"/>
            <a:ext cx="20216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The Magic of Dragons: A Research</a:t>
            </a:r>
            <a:endParaRPr b="0" i="0" sz="8000" u="none" cap="none" strike="noStrike">
              <a:solidFill>
                <a:schemeClr val="dk1"/>
              </a:solidFill>
              <a:latin typeface="Calibri"/>
              <a:ea typeface="Calibri"/>
              <a:cs typeface="Calibri"/>
              <a:sym typeface="Calibri"/>
            </a:endParaRPr>
          </a:p>
        </p:txBody>
      </p:sp>
      <p:sp>
        <p:nvSpPr>
          <p:cNvPr id="166" name="Google Shape;166;g2c68df95507_0_1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7" name="Google Shape;167;g2c68df95507_0_14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68" name="Google Shape;168;g2c68df95507_0_141"/>
          <p:cNvSpPr/>
          <p:nvPr/>
        </p:nvSpPr>
        <p:spPr>
          <a:xfrm>
            <a:off x="2121165" y="3695700"/>
            <a:ext cx="6096900" cy="6096000"/>
          </a:xfrm>
          <a:prstGeom prst="rect">
            <a:avLst/>
          </a:prstGeom>
          <a:noFill/>
          <a:ln cap="flat" cmpd="sng" w="38100">
            <a:solidFill>
              <a:srgbClr val="235D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9" name="Google Shape;169;g2c68df95507_0_141"/>
          <p:cNvPicPr preferRelativeResize="0"/>
          <p:nvPr/>
        </p:nvPicPr>
        <p:blipFill rotWithShape="1">
          <a:blip r:embed="rId6">
            <a:alphaModFix/>
          </a:blip>
          <a:srcRect b="0" l="0" r="0" t="0"/>
          <a:stretch/>
        </p:blipFill>
        <p:spPr>
          <a:xfrm>
            <a:off x="4337682" y="5041900"/>
            <a:ext cx="1663728" cy="1625600"/>
          </a:xfrm>
          <a:prstGeom prst="rect">
            <a:avLst/>
          </a:prstGeom>
          <a:noFill/>
          <a:ln>
            <a:noFill/>
          </a:ln>
        </p:spPr>
      </p:pic>
      <p:sp>
        <p:nvSpPr>
          <p:cNvPr id="170" name="Google Shape;170;g2c68df95507_0_141"/>
          <p:cNvSpPr/>
          <p:nvPr/>
        </p:nvSpPr>
        <p:spPr>
          <a:xfrm>
            <a:off x="2273584"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c68df95507_0_141"/>
          <p:cNvSpPr/>
          <p:nvPr/>
        </p:nvSpPr>
        <p:spPr>
          <a:xfrm>
            <a:off x="2171971"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Sighting</a:t>
            </a:r>
            <a:endParaRPr b="0" i="0" sz="4800" u="none" cap="none" strike="noStrike">
              <a:solidFill>
                <a:schemeClr val="dk1"/>
              </a:solidFill>
              <a:latin typeface="Calibri"/>
              <a:ea typeface="Calibri"/>
              <a:cs typeface="Calibri"/>
              <a:sym typeface="Calibri"/>
            </a:endParaRPr>
          </a:p>
        </p:txBody>
      </p:sp>
      <p:sp>
        <p:nvSpPr>
          <p:cNvPr id="172" name="Google Shape;172;g2c68df95507_0_141"/>
          <p:cNvSpPr/>
          <p:nvPr/>
        </p:nvSpPr>
        <p:spPr>
          <a:xfrm>
            <a:off x="9145143" y="3695700"/>
            <a:ext cx="6096900" cy="6096000"/>
          </a:xfrm>
          <a:prstGeom prst="roundRect">
            <a:avLst>
              <a:gd fmla="val 18300" name="adj"/>
            </a:avLst>
          </a:prstGeom>
          <a:noFill/>
          <a:ln cap="flat" cmpd="sng" w="38100">
            <a:solidFill>
              <a:srgbClr val="235D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3" name="Google Shape;173;g2c68df95507_0_141"/>
          <p:cNvPicPr preferRelativeResize="0"/>
          <p:nvPr/>
        </p:nvPicPr>
        <p:blipFill rotWithShape="1">
          <a:blip r:embed="rId7">
            <a:alphaModFix/>
          </a:blip>
          <a:srcRect b="0" l="0" r="0" t="0"/>
          <a:stretch/>
        </p:blipFill>
        <p:spPr>
          <a:xfrm>
            <a:off x="11431733" y="5041900"/>
            <a:ext cx="1523580" cy="1625600"/>
          </a:xfrm>
          <a:prstGeom prst="rect">
            <a:avLst/>
          </a:prstGeom>
          <a:noFill/>
          <a:ln>
            <a:noFill/>
          </a:ln>
        </p:spPr>
      </p:pic>
      <p:sp>
        <p:nvSpPr>
          <p:cNvPr id="174" name="Google Shape;174;g2c68df95507_0_141"/>
          <p:cNvSpPr/>
          <p:nvPr/>
        </p:nvSpPr>
        <p:spPr>
          <a:xfrm>
            <a:off x="9297562"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c68df95507_0_141"/>
          <p:cNvSpPr/>
          <p:nvPr/>
        </p:nvSpPr>
        <p:spPr>
          <a:xfrm>
            <a:off x="9195949"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Taming</a:t>
            </a:r>
            <a:endParaRPr b="0" i="0" sz="4800" u="none" cap="none" strike="noStrike">
              <a:solidFill>
                <a:schemeClr val="dk1"/>
              </a:solidFill>
              <a:latin typeface="Calibri"/>
              <a:ea typeface="Calibri"/>
              <a:cs typeface="Calibri"/>
              <a:sym typeface="Calibri"/>
            </a:endParaRPr>
          </a:p>
        </p:txBody>
      </p:sp>
      <p:sp>
        <p:nvSpPr>
          <p:cNvPr id="176" name="Google Shape;176;g2c68df95507_0_141"/>
          <p:cNvSpPr/>
          <p:nvPr/>
        </p:nvSpPr>
        <p:spPr>
          <a:xfrm>
            <a:off x="16169121" y="3695700"/>
            <a:ext cx="6096900" cy="6096000"/>
          </a:xfrm>
          <a:prstGeom prst="roundRect">
            <a:avLst>
              <a:gd fmla="val 2083350" name="adj"/>
            </a:avLst>
          </a:prstGeom>
          <a:noFill/>
          <a:ln cap="flat" cmpd="sng" w="38100">
            <a:solidFill>
              <a:srgbClr val="235D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2c68df95507_0_141"/>
          <p:cNvPicPr preferRelativeResize="0"/>
          <p:nvPr/>
        </p:nvPicPr>
        <p:blipFill rotWithShape="1">
          <a:blip r:embed="rId8">
            <a:alphaModFix/>
          </a:blip>
          <a:srcRect b="0" l="0" r="0" t="0"/>
          <a:stretch/>
        </p:blipFill>
        <p:spPr>
          <a:xfrm>
            <a:off x="18398094" y="5041900"/>
            <a:ext cx="1638815" cy="1625600"/>
          </a:xfrm>
          <a:prstGeom prst="rect">
            <a:avLst/>
          </a:prstGeom>
          <a:noFill/>
          <a:ln>
            <a:noFill/>
          </a:ln>
        </p:spPr>
      </p:pic>
      <p:sp>
        <p:nvSpPr>
          <p:cNvPr id="178" name="Google Shape;178;g2c68df95507_0_141"/>
          <p:cNvSpPr/>
          <p:nvPr/>
        </p:nvSpPr>
        <p:spPr>
          <a:xfrm>
            <a:off x="16321540"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2c68df95507_0_141"/>
          <p:cNvSpPr/>
          <p:nvPr/>
        </p:nvSpPr>
        <p:spPr>
          <a:xfrm>
            <a:off x="16219927"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Seeing</a:t>
            </a:r>
            <a:endParaRPr b="0" i="0" sz="4800" u="none" cap="none" strike="noStrike">
              <a:solidFill>
                <a:schemeClr val="dk1"/>
              </a:solidFill>
              <a:latin typeface="Calibri"/>
              <a:ea typeface="Calibri"/>
              <a:cs typeface="Calibri"/>
              <a:sym typeface="Calibri"/>
            </a:endParaRPr>
          </a:p>
        </p:txBody>
      </p:sp>
      <p:sp>
        <p:nvSpPr>
          <p:cNvPr id="180" name="Google Shape;180;g2c68df95507_0_141"/>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c68df95507_0_141"/>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c68df95507_0_141"/>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3" name="Google Shape;183;g2c68df95507_0_141"/>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c68df95507_0_141"/>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c68df95507_0_141"/>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86" name="Google Shape;186;g2c68df95507_0_141"/>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c68df95507_0_141"/>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c68df95507_0_141"/>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1632"/>
        </a:solidFill>
      </p:bgPr>
    </p:bg>
    <p:spTree>
      <p:nvGrpSpPr>
        <p:cNvPr id="193" name="Shape 193"/>
        <p:cNvGrpSpPr/>
        <p:nvPr/>
      </p:nvGrpSpPr>
      <p:grpSpPr>
        <a:xfrm>
          <a:off x="0" y="0"/>
          <a:ext cx="0" cy="0"/>
          <a:chOff x="0" y="0"/>
          <a:chExt cx="0" cy="0"/>
        </a:xfrm>
      </p:grpSpPr>
      <p:pic>
        <p:nvPicPr>
          <p:cNvPr descr=" " id="194" name="Google Shape;194;g2c68df95507_0_171"/>
          <p:cNvPicPr preferRelativeResize="0"/>
          <p:nvPr/>
        </p:nvPicPr>
        <p:blipFill rotWithShape="1">
          <a:blip r:embed="rId3">
            <a:alphaModFix/>
          </a:blip>
          <a:srcRect b="0" l="0" r="0" t="0"/>
          <a:stretch/>
        </p:blipFill>
        <p:spPr>
          <a:xfrm>
            <a:off x="17657697" y="988963"/>
            <a:ext cx="8757132" cy="13404528"/>
          </a:xfrm>
          <a:prstGeom prst="rect">
            <a:avLst/>
          </a:prstGeom>
          <a:noFill/>
          <a:ln>
            <a:noFill/>
          </a:ln>
        </p:spPr>
      </p:pic>
      <p:pic>
        <p:nvPicPr>
          <p:cNvPr descr=" " id="195" name="Google Shape;195;g2c68df95507_0_171"/>
          <p:cNvPicPr preferRelativeResize="0"/>
          <p:nvPr/>
        </p:nvPicPr>
        <p:blipFill rotWithShape="1">
          <a:blip r:embed="rId4">
            <a:alphaModFix/>
          </a:blip>
          <a:srcRect b="0" l="0" r="0" t="0"/>
          <a:stretch/>
        </p:blipFill>
        <p:spPr>
          <a:xfrm>
            <a:off x="3318780" y="47092"/>
            <a:ext cx="7195077" cy="5501543"/>
          </a:xfrm>
          <a:prstGeom prst="rect">
            <a:avLst/>
          </a:prstGeom>
          <a:noFill/>
          <a:ln>
            <a:noFill/>
          </a:ln>
        </p:spPr>
      </p:pic>
      <p:pic>
        <p:nvPicPr>
          <p:cNvPr descr=" " id="196" name="Google Shape;196;g2c68df95507_0_171"/>
          <p:cNvPicPr preferRelativeResize="0"/>
          <p:nvPr/>
        </p:nvPicPr>
        <p:blipFill rotWithShape="1">
          <a:blip r:embed="rId5">
            <a:alphaModFix/>
          </a:blip>
          <a:srcRect b="0" l="0" r="0" t="0"/>
          <a:stretch/>
        </p:blipFill>
        <p:spPr>
          <a:xfrm>
            <a:off x="-1930641" y="3746500"/>
            <a:ext cx="8751394" cy="11645900"/>
          </a:xfrm>
          <a:prstGeom prst="rect">
            <a:avLst/>
          </a:prstGeom>
          <a:noFill/>
          <a:ln>
            <a:noFill/>
          </a:ln>
        </p:spPr>
      </p:pic>
      <p:sp>
        <p:nvSpPr>
          <p:cNvPr id="197" name="Google Shape;197;g2c68df95507_0_1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2c68df95507_0_17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99" name="Google Shape;199;g2c68df95507_0_171"/>
          <p:cNvSpPr/>
          <p:nvPr/>
        </p:nvSpPr>
        <p:spPr>
          <a:xfrm>
            <a:off x="9653206" y="469900"/>
            <a:ext cx="5419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DFD"/>
              </a:buClr>
              <a:buSzPts val="8000"/>
              <a:buFont typeface="Barriecito"/>
              <a:buNone/>
            </a:pPr>
            <a:r>
              <a:rPr b="0" i="0" lang="en-US" sz="8000" u="none" cap="none" strike="noStrike">
                <a:solidFill>
                  <a:srgbClr val="FFFDFD"/>
                </a:solidFill>
                <a:latin typeface="Barriecito"/>
                <a:ea typeface="Barriecito"/>
                <a:cs typeface="Barriecito"/>
                <a:sym typeface="Barriecito"/>
              </a:rPr>
              <a:t>Pricing Plan</a:t>
            </a:r>
            <a:endParaRPr b="0" i="0" sz="8000" u="none" cap="none" strike="noStrike">
              <a:solidFill>
                <a:schemeClr val="dk1"/>
              </a:solidFill>
              <a:latin typeface="Calibri"/>
              <a:ea typeface="Calibri"/>
              <a:cs typeface="Calibri"/>
              <a:sym typeface="Calibri"/>
            </a:endParaRPr>
          </a:p>
        </p:txBody>
      </p:sp>
      <p:sp>
        <p:nvSpPr>
          <p:cNvPr id="200" name="Google Shape;200;g2c68df95507_0_171"/>
          <p:cNvSpPr/>
          <p:nvPr/>
        </p:nvSpPr>
        <p:spPr>
          <a:xfrm>
            <a:off x="1778222" y="2286000"/>
            <a:ext cx="20843400" cy="102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c68df95507_0_171"/>
          <p:cNvSpPr/>
          <p:nvPr/>
        </p:nvSpPr>
        <p:spPr>
          <a:xfrm>
            <a:off x="1778222" y="2286000"/>
            <a:ext cx="6439800" cy="10210800"/>
          </a:xfrm>
          <a:prstGeom prst="roundRect">
            <a:avLst>
              <a:gd fmla="val 3124" name="adj"/>
            </a:avLst>
          </a:prstGeom>
          <a:noFill/>
          <a:ln cap="flat" cmpd="sng" w="50800">
            <a:solidFill>
              <a:srgbClr val="235D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2c68df95507_0_171"/>
          <p:cNvPicPr preferRelativeResize="0"/>
          <p:nvPr/>
        </p:nvPicPr>
        <p:blipFill rotWithShape="1">
          <a:blip r:embed="rId7">
            <a:alphaModFix/>
          </a:blip>
          <a:srcRect b="0" l="0" r="0" t="0"/>
          <a:stretch/>
        </p:blipFill>
        <p:spPr>
          <a:xfrm>
            <a:off x="4165194" y="2743200"/>
            <a:ext cx="1665765" cy="1625600"/>
          </a:xfrm>
          <a:prstGeom prst="rect">
            <a:avLst/>
          </a:prstGeom>
          <a:noFill/>
          <a:ln>
            <a:noFill/>
          </a:ln>
        </p:spPr>
      </p:pic>
      <p:sp>
        <p:nvSpPr>
          <p:cNvPr id="203" name="Google Shape;203;g2c68df95507_0_171"/>
          <p:cNvSpPr/>
          <p:nvPr/>
        </p:nvSpPr>
        <p:spPr>
          <a:xfrm>
            <a:off x="4223278" y="4673600"/>
            <a:ext cx="1549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35DAF"/>
              </a:buClr>
              <a:buSzPts val="4800"/>
              <a:buFont typeface="Barriecito"/>
              <a:buNone/>
            </a:pPr>
            <a:r>
              <a:rPr b="0" i="0" lang="en-US" sz="4800" u="none" cap="none" strike="noStrike">
                <a:solidFill>
                  <a:srgbClr val="235DAF"/>
                </a:solidFill>
                <a:latin typeface="Barriecito"/>
                <a:ea typeface="Barriecito"/>
                <a:cs typeface="Barriecito"/>
                <a:sym typeface="Barriecito"/>
              </a:rPr>
              <a:t>Basic</a:t>
            </a:r>
            <a:endParaRPr b="0" i="0" sz="4800" u="none" cap="none" strike="noStrike">
              <a:solidFill>
                <a:schemeClr val="dk1"/>
              </a:solidFill>
              <a:latin typeface="Calibri"/>
              <a:ea typeface="Calibri"/>
              <a:cs typeface="Calibri"/>
              <a:sym typeface="Calibri"/>
            </a:endParaRPr>
          </a:p>
        </p:txBody>
      </p:sp>
      <p:sp>
        <p:nvSpPr>
          <p:cNvPr id="204" name="Google Shape;204;g2c68df95507_0_171"/>
          <p:cNvSpPr/>
          <p:nvPr/>
        </p:nvSpPr>
        <p:spPr>
          <a:xfrm>
            <a:off x="2235479"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5" name="Google Shape;205;g2c68df95507_0_171"/>
          <p:cNvSpPr/>
          <p:nvPr/>
        </p:nvSpPr>
        <p:spPr>
          <a:xfrm>
            <a:off x="3505638" y="11303000"/>
            <a:ext cx="2985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$10/month</a:t>
            </a:r>
            <a:endParaRPr b="0" i="0" sz="4800" u="none" cap="none" strike="noStrike">
              <a:solidFill>
                <a:schemeClr val="dk1"/>
              </a:solidFill>
              <a:latin typeface="Calibri"/>
              <a:ea typeface="Calibri"/>
              <a:cs typeface="Calibri"/>
              <a:sym typeface="Calibri"/>
            </a:endParaRPr>
          </a:p>
        </p:txBody>
      </p:sp>
      <p:sp>
        <p:nvSpPr>
          <p:cNvPr id="206" name="Google Shape;206;g2c68df95507_0_171"/>
          <p:cNvSpPr/>
          <p:nvPr/>
        </p:nvSpPr>
        <p:spPr>
          <a:xfrm>
            <a:off x="8980022" y="2286000"/>
            <a:ext cx="6439800" cy="10210800"/>
          </a:xfrm>
          <a:prstGeom prst="roundRect">
            <a:avLst>
              <a:gd fmla="val 3124" name="adj"/>
            </a:avLst>
          </a:prstGeom>
          <a:noFill/>
          <a:ln cap="flat" cmpd="sng" w="50800">
            <a:solidFill>
              <a:srgbClr val="235D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7" name="Google Shape;207;g2c68df95507_0_171"/>
          <p:cNvPicPr preferRelativeResize="0"/>
          <p:nvPr/>
        </p:nvPicPr>
        <p:blipFill rotWithShape="1">
          <a:blip r:embed="rId8">
            <a:alphaModFix/>
          </a:blip>
          <a:srcRect b="0" l="0" r="0" t="0"/>
          <a:stretch/>
        </p:blipFill>
        <p:spPr>
          <a:xfrm>
            <a:off x="11372200" y="2743200"/>
            <a:ext cx="1655349" cy="1625600"/>
          </a:xfrm>
          <a:prstGeom prst="rect">
            <a:avLst/>
          </a:prstGeom>
          <a:noFill/>
          <a:ln>
            <a:noFill/>
          </a:ln>
        </p:spPr>
      </p:pic>
      <p:sp>
        <p:nvSpPr>
          <p:cNvPr id="208" name="Google Shape;208;g2c68df95507_0_171"/>
          <p:cNvSpPr/>
          <p:nvPr/>
        </p:nvSpPr>
        <p:spPr>
          <a:xfrm>
            <a:off x="11539392" y="4673600"/>
            <a:ext cx="1320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35DAF"/>
              </a:buClr>
              <a:buSzPts val="4800"/>
              <a:buFont typeface="Barriecito"/>
              <a:buNone/>
            </a:pPr>
            <a:r>
              <a:rPr b="0" i="0" lang="en-US" sz="4800" u="none" cap="none" strike="noStrike">
                <a:solidFill>
                  <a:srgbClr val="235DAF"/>
                </a:solidFill>
                <a:latin typeface="Barriecito"/>
                <a:ea typeface="Barriecito"/>
                <a:cs typeface="Barriecito"/>
                <a:sym typeface="Barriecito"/>
              </a:rPr>
              <a:t>Elite</a:t>
            </a:r>
            <a:endParaRPr b="0" i="0" sz="4800" u="none" cap="none" strike="noStrike">
              <a:solidFill>
                <a:schemeClr val="dk1"/>
              </a:solidFill>
              <a:latin typeface="Calibri"/>
              <a:ea typeface="Calibri"/>
              <a:cs typeface="Calibri"/>
              <a:sym typeface="Calibri"/>
            </a:endParaRPr>
          </a:p>
        </p:txBody>
      </p:sp>
      <p:sp>
        <p:nvSpPr>
          <p:cNvPr id="209" name="Google Shape;209;g2c68df95507_0_171"/>
          <p:cNvSpPr/>
          <p:nvPr/>
        </p:nvSpPr>
        <p:spPr>
          <a:xfrm>
            <a:off x="94372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0" name="Google Shape;210;g2c68df95507_0_171"/>
          <p:cNvSpPr/>
          <p:nvPr/>
        </p:nvSpPr>
        <p:spPr>
          <a:xfrm>
            <a:off x="10707438" y="11303000"/>
            <a:ext cx="2985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$50/month</a:t>
            </a:r>
            <a:endParaRPr b="0" i="0" sz="4800" u="none" cap="none" strike="noStrike">
              <a:solidFill>
                <a:schemeClr val="dk1"/>
              </a:solidFill>
              <a:latin typeface="Calibri"/>
              <a:ea typeface="Calibri"/>
              <a:cs typeface="Calibri"/>
              <a:sym typeface="Calibri"/>
            </a:endParaRPr>
          </a:p>
        </p:txBody>
      </p:sp>
      <p:sp>
        <p:nvSpPr>
          <p:cNvPr id="211" name="Google Shape;211;g2c68df95507_0_171"/>
          <p:cNvSpPr/>
          <p:nvPr/>
        </p:nvSpPr>
        <p:spPr>
          <a:xfrm>
            <a:off x="16181822" y="2286000"/>
            <a:ext cx="6439800" cy="10210800"/>
          </a:xfrm>
          <a:prstGeom prst="roundRect">
            <a:avLst>
              <a:gd fmla="val 3124" name="adj"/>
            </a:avLst>
          </a:prstGeom>
          <a:noFill/>
          <a:ln cap="flat" cmpd="sng" w="50800">
            <a:solidFill>
              <a:srgbClr val="235D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2" name="Google Shape;212;g2c68df95507_0_171"/>
          <p:cNvPicPr preferRelativeResize="0"/>
          <p:nvPr/>
        </p:nvPicPr>
        <p:blipFill rotWithShape="1">
          <a:blip r:embed="rId9">
            <a:alphaModFix/>
          </a:blip>
          <a:srcRect b="0" l="0" r="0" t="0"/>
          <a:stretch/>
        </p:blipFill>
        <p:spPr>
          <a:xfrm>
            <a:off x="18558232" y="2743200"/>
            <a:ext cx="1686886" cy="1625600"/>
          </a:xfrm>
          <a:prstGeom prst="rect">
            <a:avLst/>
          </a:prstGeom>
          <a:noFill/>
          <a:ln>
            <a:noFill/>
          </a:ln>
        </p:spPr>
      </p:pic>
      <p:sp>
        <p:nvSpPr>
          <p:cNvPr id="213" name="Google Shape;213;g2c68df95507_0_171"/>
          <p:cNvSpPr/>
          <p:nvPr/>
        </p:nvSpPr>
        <p:spPr>
          <a:xfrm>
            <a:off x="17921940" y="4673600"/>
            <a:ext cx="2959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35DAF"/>
              </a:buClr>
              <a:buSzPts val="4800"/>
              <a:buFont typeface="Barriecito"/>
              <a:buNone/>
            </a:pPr>
            <a:r>
              <a:rPr b="0" i="0" lang="en-US" sz="4800" u="none" cap="none" strike="noStrike">
                <a:solidFill>
                  <a:srgbClr val="235DAF"/>
                </a:solidFill>
                <a:latin typeface="Barriecito"/>
                <a:ea typeface="Barriecito"/>
                <a:cs typeface="Barriecito"/>
                <a:sym typeface="Barriecito"/>
              </a:rPr>
              <a:t>Legendary</a:t>
            </a:r>
            <a:endParaRPr b="0" i="0" sz="4800" u="none" cap="none" strike="noStrike">
              <a:solidFill>
                <a:schemeClr val="dk1"/>
              </a:solidFill>
              <a:latin typeface="Calibri"/>
              <a:ea typeface="Calibri"/>
              <a:cs typeface="Calibri"/>
              <a:sym typeface="Calibri"/>
            </a:endParaRPr>
          </a:p>
        </p:txBody>
      </p:sp>
      <p:sp>
        <p:nvSpPr>
          <p:cNvPr id="214" name="Google Shape;214;g2c68df95507_0_171"/>
          <p:cNvSpPr/>
          <p:nvPr/>
        </p:nvSpPr>
        <p:spPr>
          <a:xfrm>
            <a:off x="166390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5" name="Google Shape;215;g2c68df95507_0_171"/>
          <p:cNvSpPr/>
          <p:nvPr/>
        </p:nvSpPr>
        <p:spPr>
          <a:xfrm>
            <a:off x="17756819" y="11303000"/>
            <a:ext cx="32898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arriecito"/>
              <a:buNone/>
            </a:pPr>
            <a:r>
              <a:rPr b="0" i="0" lang="en-US" sz="4800" u="none" cap="none" strike="noStrike">
                <a:solidFill>
                  <a:srgbClr val="FFFFFF"/>
                </a:solidFill>
                <a:latin typeface="Barriecito"/>
                <a:ea typeface="Barriecito"/>
                <a:cs typeface="Barriecito"/>
                <a:sym typeface="Barriecito"/>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2024-03-26T08:23:06Z</dcterms:created>
  <dc:creator>PptxGenJS</dc:creator>
</cp:coreProperties>
</file>