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notesMasterIdLst>
    <p:notesMasterId r:id="rId24"/>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slideLayout" Target="../slideLayouts/slideLayout1.xml"/><Relationship Id="rId6"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slideLayout" Target="../slideLayouts/slideLayout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slideLayout" Target="../slideLayouts/slideLayout1.xml"/><Relationship Id="rId11"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slideLayout" Target="../slideLayouts/slideLayout1.xml"/><Relationship Id="rId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slideLayout" Target="../slideLayouts/slideLayout1.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image" Target="../media/image-14-9.png"/><Relationship Id="rId10" Type="http://schemas.openxmlformats.org/officeDocument/2006/relationships/image" Target="../media/image-14-10.png"/><Relationship Id="rId11" Type="http://schemas.openxmlformats.org/officeDocument/2006/relationships/image" Target="../media/image-14-11.png"/><Relationship Id="rId12" Type="http://schemas.openxmlformats.org/officeDocument/2006/relationships/image" Target="../media/image-14-12.png"/><Relationship Id="rId13" Type="http://schemas.openxmlformats.org/officeDocument/2006/relationships/image" Target="../media/image-14-13.png"/><Relationship Id="rId14" Type="http://schemas.openxmlformats.org/officeDocument/2006/relationships/image" Target="../media/image-14-14.png"/><Relationship Id="rId15" Type="http://schemas.openxmlformats.org/officeDocument/2006/relationships/image" Target="../media/image-14-15.png"/><Relationship Id="rId16" Type="http://schemas.openxmlformats.org/officeDocument/2006/relationships/image" Target="../media/image-14-16.png"/><Relationship Id="rId17" Type="http://schemas.openxmlformats.org/officeDocument/2006/relationships/image" Target="../media/image-14-17.png"/><Relationship Id="rId18" Type="http://schemas.openxmlformats.org/officeDocument/2006/relationships/image" Target="../media/image-14-18.png"/><Relationship Id="rId19" Type="http://schemas.openxmlformats.org/officeDocument/2006/relationships/image" Target="../media/image-14-19.png"/><Relationship Id="rId20" Type="http://schemas.openxmlformats.org/officeDocument/2006/relationships/image" Target="../media/image-14-20.png"/><Relationship Id="rId21" Type="http://schemas.openxmlformats.org/officeDocument/2006/relationships/image" Target="../media/image-14-21.png"/><Relationship Id="rId22" Type="http://schemas.openxmlformats.org/officeDocument/2006/relationships/image" Target="../media/image-14-22.png"/><Relationship Id="rId23" Type="http://schemas.openxmlformats.org/officeDocument/2006/relationships/image" Target="../media/image-14-23.png"/><Relationship Id="rId24" Type="http://schemas.openxmlformats.org/officeDocument/2006/relationships/image" Target="../media/image-14-24.png"/><Relationship Id="rId25" Type="http://schemas.openxmlformats.org/officeDocument/2006/relationships/image" Target="../media/image-14-25.png"/><Relationship Id="rId26" Type="http://schemas.openxmlformats.org/officeDocument/2006/relationships/slideLayout" Target="../slideLayouts/slideLayout1.xml"/><Relationship Id="rId2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slideLayout" Target="../slideLayouts/slideLayout1.xml"/><Relationship Id="rId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slideLayout" Target="../slideLayouts/slideLayout1.xml"/><Relationship Id="rId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slideLayout" Target="../slideLayouts/slideLayout1.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slideLayout" Target="../slideLayouts/slideLayout1.xml"/><Relationship Id="rId8"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7" Type="http://schemas.openxmlformats.org/officeDocument/2006/relationships/hyperlink" Target="https://eatemp.com/powerpoint-org-chart-template/" TargetMode="External"/><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png"/><Relationship Id="rId8" Type="http://schemas.openxmlformats.org/officeDocument/2006/relationships/image" Target="../media/image-19-8.png"/><Relationship Id="rId9" Type="http://schemas.openxmlformats.org/officeDocument/2006/relationships/image" Target="../media/image-19-9.png"/><Relationship Id="rId10" Type="http://schemas.openxmlformats.org/officeDocument/2006/relationships/image" Target="../media/image-19-10.png"/><Relationship Id="rId11" Type="http://schemas.openxmlformats.org/officeDocument/2006/relationships/image" Target="../media/image-19-11.png"/><Relationship Id="rId12" Type="http://schemas.openxmlformats.org/officeDocument/2006/relationships/image" Target="../media/image-19-12.png"/><Relationship Id="rId13" Type="http://schemas.openxmlformats.org/officeDocument/2006/relationships/image" Target="../media/image-19-13.png"/><Relationship Id="rId14" Type="http://schemas.openxmlformats.org/officeDocument/2006/relationships/image" Target="../media/image-19-14.png"/><Relationship Id="rId15" Type="http://schemas.openxmlformats.org/officeDocument/2006/relationships/image" Target="../media/image-19-15.png"/><Relationship Id="rId16" Type="http://schemas.openxmlformats.org/officeDocument/2006/relationships/image" Target="../media/image-19-16.png"/><Relationship Id="rId17" Type="http://schemas.openxmlformats.org/officeDocument/2006/relationships/image" Target="../media/image-19-17.png"/><Relationship Id="rId18" Type="http://schemas.openxmlformats.org/officeDocument/2006/relationships/image" Target="../media/image-19-18.png"/><Relationship Id="rId19" Type="http://schemas.openxmlformats.org/officeDocument/2006/relationships/image" Target="../media/image-19-19.png"/><Relationship Id="rId20" Type="http://schemas.openxmlformats.org/officeDocument/2006/relationships/image" Target="../media/image-19-20.png"/><Relationship Id="rId21" Type="http://schemas.openxmlformats.org/officeDocument/2006/relationships/image" Target="../media/image-19-21.png"/><Relationship Id="rId22" Type="http://schemas.openxmlformats.org/officeDocument/2006/relationships/image" Target="../media/image-19-22.png"/><Relationship Id="rId23" Type="http://schemas.openxmlformats.org/officeDocument/2006/relationships/image" Target="../media/image-19-23.png"/><Relationship Id="rId24" Type="http://schemas.openxmlformats.org/officeDocument/2006/relationships/image" Target="../media/image-19-24.png"/><Relationship Id="rId25" Type="http://schemas.openxmlformats.org/officeDocument/2006/relationships/image" Target="../media/image-19-25.png"/><Relationship Id="rId26" Type="http://schemas.openxmlformats.org/officeDocument/2006/relationships/image" Target="../media/image-19-26.png"/><Relationship Id="rId27" Type="http://schemas.openxmlformats.org/officeDocument/2006/relationships/image" Target="../media/image-19-27.png"/><Relationship Id="rId28" Type="http://schemas.openxmlformats.org/officeDocument/2006/relationships/image" Target="../media/image-19-28.png"/><Relationship Id="rId29" Type="http://schemas.openxmlformats.org/officeDocument/2006/relationships/image" Target="../media/image-19-29.png"/><Relationship Id="rId30" Type="http://schemas.openxmlformats.org/officeDocument/2006/relationships/image" Target="../media/image-19-30.png"/><Relationship Id="rId31" Type="http://schemas.openxmlformats.org/officeDocument/2006/relationships/image" Target="../media/image-19-31.png"/><Relationship Id="rId32" Type="http://schemas.openxmlformats.org/officeDocument/2006/relationships/image" Target="../media/image-19-32.png"/><Relationship Id="rId33" Type="http://schemas.openxmlformats.org/officeDocument/2006/relationships/image" Target="../media/image-19-33.png"/><Relationship Id="rId34" Type="http://schemas.openxmlformats.org/officeDocument/2006/relationships/image" Target="../media/image-19-34.png"/><Relationship Id="rId35" Type="http://schemas.openxmlformats.org/officeDocument/2006/relationships/image" Target="../media/image-19-35.png"/><Relationship Id="rId36" Type="http://schemas.openxmlformats.org/officeDocument/2006/relationships/image" Target="../media/image-19-36.png"/><Relationship Id="rId38" Type="http://schemas.openxmlformats.org/officeDocument/2006/relationships/slideLayout" Target="../slideLayouts/slideLayout1.xml"/><Relationship Id="rId39"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1.xml"/><Relationship Id="rId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slideLayout" Target="../slideLayouts/slideLayout1.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slideLayout" Target="../slideLayouts/slideLayout1.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slideLayout" Target="../slideLayouts/slideLayout1.xml"/><Relationship Id="rId5"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slideLayout" Target="../slideLayouts/slideLayout1.xml"/><Relationship Id="rId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1.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slideLayout" Target="../slideLayouts/slideLayout1.xml"/><Relationship Id="rId8"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slideLayout" Target="../slideLayouts/slideLayout1.xml"/><Relationship Id="rId8"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slideLayout" Target="../slideLayouts/slideLayout1.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1.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3F3F3"/>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275584" y="2781300"/>
            <a:ext cx="12460257" cy="8140700"/>
          </a:xfrm>
          <a:prstGeom prst="rect">
            <a:avLst/>
          </a:prstGeom>
        </p:spPr>
      </p:pic>
      <p:sp>
        <p:nvSpPr>
          <p:cNvPr id="3" name="Shape 0"/>
          <p:cNvSpPr/>
          <p:nvPr/>
        </p:nvSpPr>
        <p:spPr>
          <a:xfrm>
            <a:off x="0" y="0"/>
            <a:ext cx="10275584" cy="13716000"/>
          </a:xfrm>
          <a:prstGeom prst="rect">
            <a:avLst/>
          </a:prstGeom>
          <a:solidFill>
            <a:srgbClr val="E0F0E3">
              <a:alpha val="100000"/>
            </a:srgbClr>
          </a:solidFill>
          <a:ln/>
        </p:spPr>
      </p:sp>
      <p:sp>
        <p:nvSpPr>
          <p:cNvPr id="4" name="Text 1"/>
          <p:cNvSpPr/>
          <p:nvPr/>
        </p:nvSpPr>
        <p:spPr>
          <a:xfrm>
            <a:off x="1892537" y="1460500"/>
            <a:ext cx="12968321" cy="3213100"/>
          </a:xfrm>
          <a:prstGeom prst="rect">
            <a:avLst/>
          </a:prstGeom>
          <a:noFill/>
          <a:ln/>
        </p:spPr>
        <p:txBody>
          <a:bodyPr wrap="square" lIns="0" tIns="0" rIns="0" bIns="0" rtlCol="0" anchor="t"/>
          <a:lstStyle/>
          <a:p>
            <a:pPr algn="l"/>
            <a:r>
              <a:rPr lang="en-US" sz="15300" dirty="0">
                <a:solidFill>
                  <a:srgbClr val="000000">
                    <a:alpha val="100000"/>
                  </a:srgbClr>
                </a:solidFill>
                <a:latin typeface="Roboto Slab Bold" pitchFamily="34" charset="0"/>
                <a:ea typeface="Roboto Slab Bold" pitchFamily="34" charset="-122"/>
                <a:cs typeface="Roboto Slab Bold" pitchFamily="34" charset="-120"/>
              </a:rPr>
              <a:t>CASE STUDY</a:t>
            </a:r>
            <a:endParaRPr lang="en-US" sz="15300" dirty="0"/>
          </a:p>
        </p:txBody>
      </p:sp>
      <p:sp>
        <p:nvSpPr>
          <p:cNvPr id="5" name="Text 2"/>
          <p:cNvSpPr/>
          <p:nvPr/>
        </p:nvSpPr>
        <p:spPr>
          <a:xfrm>
            <a:off x="1892537" y="4546600"/>
            <a:ext cx="12718523" cy="1261533"/>
          </a:xfrm>
          <a:prstGeom prst="rect">
            <a:avLst/>
          </a:prstGeom>
          <a:noFill/>
          <a:ln/>
        </p:spPr>
        <p:txBody>
          <a:bodyPr wrap="square" lIns="0" tIns="0" rIns="0" bIns="0" rtlCol="0" anchor="t"/>
          <a:lstStyle/>
          <a:p>
            <a:pPr algn="l"/>
            <a:r>
              <a:rPr lang="en-US" sz="6400" spc="256" kern="0" dirty="0">
                <a:solidFill>
                  <a:srgbClr val="000000">
                    <a:alpha val="100000"/>
                  </a:srgbClr>
                </a:solidFill>
                <a:latin typeface="Montserrat SemiBold" pitchFamily="34" charset="0"/>
                <a:ea typeface="Montserrat SemiBold" pitchFamily="34" charset="-122"/>
                <a:cs typeface="Montserrat SemiBold" pitchFamily="34" charset="-120"/>
              </a:rPr>
              <a:t>Free presentation template</a:t>
            </a:r>
            <a:endParaRPr lang="en-US" sz="6400" dirty="0"/>
          </a:p>
        </p:txBody>
      </p:sp>
      <p:sp>
        <p:nvSpPr>
          <p:cNvPr id="6" name="Shape 3"/>
          <p:cNvSpPr/>
          <p:nvPr/>
        </p:nvSpPr>
        <p:spPr>
          <a:xfrm>
            <a:off x="23370921" y="10515600"/>
            <a:ext cx="1016127" cy="3200400"/>
          </a:xfrm>
          <a:prstGeom prst="rect">
            <a:avLst/>
          </a:prstGeom>
          <a:noFill/>
          <a:ln/>
        </p:spPr>
      </p:sp>
      <p:pic>
        <p:nvPicPr>
          <p:cNvPr id="7"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8" name="Image 2" descr="preencoded.png">    </p:cNvPr>
          <p:cNvPicPr>
            <a:picLocks noChangeAspect="1"/>
          </p:cNvPicPr>
          <p:nvPr/>
        </p:nvPicPr>
        <p:blipFill>
          <a:blip r:embed="rId3"/>
          <a:stretch>
            <a:fillRect/>
          </a:stretch>
        </p:blipFill>
        <p:spPr>
          <a:xfrm>
            <a:off x="0" y="2705100"/>
            <a:ext cx="1244756" cy="76200"/>
          </a:xfrm>
          <a:prstGeom prst="rect">
            <a:avLst/>
          </a:prstGeom>
        </p:spPr>
      </p:pic>
      <p:sp>
        <p:nvSpPr>
          <p:cNvPr id="9" name="Shape 4"/>
          <p:cNvSpPr/>
          <p:nvPr/>
        </p:nvSpPr>
        <p:spPr>
          <a:xfrm>
            <a:off x="14670334" y="2781300"/>
            <a:ext cx="9716714" cy="0"/>
          </a:xfrm>
          <a:prstGeom prst="rect">
            <a:avLst/>
          </a:prstGeom>
          <a:noFill/>
          <a:ln/>
        </p:spPr>
      </p:sp>
      <p:pic>
        <p:nvPicPr>
          <p:cNvPr id="10" name="Image 3" descr="preencoded.png">    </p:cNvPr>
          <p:cNvPicPr>
            <a:picLocks noChangeAspect="1"/>
          </p:cNvPicPr>
          <p:nvPr/>
        </p:nvPicPr>
        <p:blipFill>
          <a:blip r:embed="rId4"/>
          <a:stretch>
            <a:fillRect/>
          </a:stretch>
        </p:blipFill>
        <p:spPr>
          <a:xfrm>
            <a:off x="14670334" y="2705100"/>
            <a:ext cx="9716714" cy="76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3F3F3"/>
        </a:solidFill>
      </p:bgPr>
    </p:bg>
    <p:spTree>
      <p:nvGrpSpPr>
        <p:cNvPr id="1" name=""/>
        <p:cNvGrpSpPr/>
        <p:nvPr/>
      </p:nvGrpSpPr>
      <p:grpSpPr>
        <a:xfrm>
          <a:off x="0" y="0"/>
          <a:ext cx="0" cy="0"/>
          <a:chOff x="0" y="0"/>
          <a:chExt cx="0" cy="0"/>
        </a:xfrm>
      </p:grpSpPr>
      <p:sp>
        <p:nvSpPr>
          <p:cNvPr id="2" name="Shape 0"/>
          <p:cNvSpPr/>
          <p:nvPr/>
        </p:nvSpPr>
        <p:spPr>
          <a:xfrm>
            <a:off x="11736267" y="0"/>
            <a:ext cx="12650781" cy="6870700"/>
          </a:xfrm>
          <a:prstGeom prst="rect">
            <a:avLst/>
          </a:prstGeom>
          <a:solidFill>
            <a:srgbClr val="E0F0E3">
              <a:alpha val="100000"/>
            </a:srgbClr>
          </a:solidFill>
          <a:ln/>
        </p:spPr>
      </p:sp>
      <p:pic>
        <p:nvPicPr>
          <p:cNvPr id="3" name="Image 0" descr="preencoded.png">    </p:cNvPr>
          <p:cNvPicPr>
            <a:picLocks noChangeAspect="1"/>
          </p:cNvPicPr>
          <p:nvPr/>
        </p:nvPicPr>
        <p:blipFill>
          <a:blip r:embed="rId1"/>
          <a:stretch>
            <a:fillRect/>
          </a:stretch>
        </p:blipFill>
        <p:spPr>
          <a:xfrm>
            <a:off x="12193524" y="4546600"/>
            <a:ext cx="10072359" cy="8382000"/>
          </a:xfrm>
          <a:prstGeom prst="rect">
            <a:avLst/>
          </a:prstGeom>
        </p:spPr>
      </p:pic>
      <p:sp>
        <p:nvSpPr>
          <p:cNvPr id="4" name="Text 1"/>
          <p:cNvSpPr/>
          <p:nvPr/>
        </p:nvSpPr>
        <p:spPr>
          <a:xfrm>
            <a:off x="1558061" y="1231900"/>
            <a:ext cx="21270925" cy="1684867"/>
          </a:xfrm>
          <a:prstGeom prst="rect">
            <a:avLst/>
          </a:prstGeom>
          <a:noFill/>
          <a:ln/>
        </p:spPr>
        <p:txBody>
          <a:bodyPr wrap="square" lIns="0" tIns="0" rIns="0" bIns="0" rtlCol="0" anchor="t"/>
          <a:lstStyle/>
          <a:p>
            <a:pPr algn="ctr"/>
            <a:r>
              <a:rPr lang="en-US" sz="8000" dirty="0">
                <a:solidFill>
                  <a:srgbClr val="181820">
                    <a:alpha val="100000"/>
                  </a:srgbClr>
                </a:solidFill>
                <a:latin typeface="Roboto Slab Bold" pitchFamily="34" charset="0"/>
                <a:ea typeface="Roboto Slab Bold" pitchFamily="34" charset="-122"/>
                <a:cs typeface="Roboto Slab Bold" pitchFamily="34" charset="-120"/>
              </a:rPr>
              <a:t>THE MAGIC OF DRAGONS: A RESEARCH</a:t>
            </a:r>
            <a:endParaRPr lang="en-US" sz="8000" dirty="0"/>
          </a:p>
        </p:txBody>
      </p:sp>
      <p:sp>
        <p:nvSpPr>
          <p:cNvPr id="5" name="Shape 2"/>
          <p:cNvSpPr/>
          <p:nvPr/>
        </p:nvSpPr>
        <p:spPr>
          <a:xfrm>
            <a:off x="2171971" y="4724400"/>
            <a:ext cx="8205226" cy="8204200"/>
          </a:xfrm>
          <a:prstGeom prst="rect">
            <a:avLst/>
          </a:prstGeom>
          <a:noFill/>
          <a:ln/>
        </p:spPr>
      </p:sp>
      <p:sp>
        <p:nvSpPr>
          <p:cNvPr id="6" name="Shape 3"/>
          <p:cNvSpPr/>
          <p:nvPr/>
        </p:nvSpPr>
        <p:spPr>
          <a:xfrm>
            <a:off x="2171971" y="4724400"/>
            <a:ext cx="8205226" cy="8204200"/>
          </a:xfrm>
          <a:prstGeom prst="ellipse">
            <a:avLst/>
          </a:prstGeom>
          <a:solidFill>
            <a:srgbClr val="FFFFFF">
              <a:alpha val="100000"/>
            </a:srgbClr>
          </a:solidFill>
          <a:ln/>
        </p:spPr>
      </p:sp>
      <p:sp>
        <p:nvSpPr>
          <p:cNvPr id="7" name="Shape 4"/>
          <p:cNvSpPr/>
          <p:nvPr/>
        </p:nvSpPr>
        <p:spPr>
          <a:xfrm>
            <a:off x="3200800" y="6616700"/>
            <a:ext cx="6160270" cy="6159500"/>
          </a:xfrm>
          <a:prstGeom prst="ellipse">
            <a:avLst/>
          </a:prstGeom>
          <a:solidFill>
            <a:srgbClr val="E0F0E3">
              <a:alpha val="100000"/>
            </a:srgbClr>
          </a:solidFill>
          <a:ln/>
        </p:spPr>
      </p:sp>
      <p:sp>
        <p:nvSpPr>
          <p:cNvPr id="8" name="Shape 5"/>
          <p:cNvSpPr/>
          <p:nvPr/>
        </p:nvSpPr>
        <p:spPr>
          <a:xfrm>
            <a:off x="4229629" y="8496300"/>
            <a:ext cx="4089911" cy="4089400"/>
          </a:xfrm>
          <a:prstGeom prst="ellipse">
            <a:avLst/>
          </a:prstGeom>
          <a:solidFill>
            <a:srgbClr val="181820">
              <a:alpha val="100000"/>
            </a:srgbClr>
          </a:solidFill>
          <a:ln/>
        </p:spPr>
      </p:sp>
      <p:sp>
        <p:nvSpPr>
          <p:cNvPr id="9" name="Text 6"/>
          <p:cNvSpPr/>
          <p:nvPr/>
        </p:nvSpPr>
        <p:spPr>
          <a:xfrm>
            <a:off x="5436279" y="5232400"/>
            <a:ext cx="1651206" cy="1003300"/>
          </a:xfrm>
          <a:prstGeom prst="rect">
            <a:avLst/>
          </a:prstGeom>
          <a:noFill/>
          <a:ln/>
        </p:spPr>
        <p:txBody>
          <a:bodyPr wrap="square" lIns="0" tIns="0" rIns="0" bIns="0" rtlCol="0" anchor="ctr"/>
          <a:lstStyle/>
          <a:p>
            <a:pPr algn="ctr"/>
            <a:r>
              <a:rPr lang="en-US" sz="4800" dirty="0">
                <a:solidFill>
                  <a:srgbClr val="181820">
                    <a:alpha val="100000"/>
                  </a:srgbClr>
                </a:solidFill>
                <a:latin typeface="Roboto Slab Bold" pitchFamily="34" charset="0"/>
                <a:ea typeface="Roboto Slab Bold" pitchFamily="34" charset="-122"/>
                <a:cs typeface="Roboto Slab Bold" pitchFamily="34" charset="-120"/>
              </a:rPr>
              <a:t>6.7M</a:t>
            </a:r>
            <a:endParaRPr lang="en-US" sz="4800" dirty="0"/>
          </a:p>
        </p:txBody>
      </p:sp>
      <p:sp>
        <p:nvSpPr>
          <p:cNvPr id="10" name="Text 7"/>
          <p:cNvSpPr/>
          <p:nvPr/>
        </p:nvSpPr>
        <p:spPr>
          <a:xfrm>
            <a:off x="5448981" y="10045700"/>
            <a:ext cx="1651206" cy="1003300"/>
          </a:xfrm>
          <a:prstGeom prst="rect">
            <a:avLst/>
          </a:prstGeom>
          <a:noFill/>
          <a:ln/>
        </p:spPr>
        <p:txBody>
          <a:bodyPr wrap="square" lIns="0" tIns="0" rIns="0" bIns="0" rtlCol="0" anchor="ctr"/>
          <a:lstStyle/>
          <a:p>
            <a:pPr algn="ctr"/>
            <a:r>
              <a:rPr lang="en-US" sz="4800" dirty="0">
                <a:solidFill>
                  <a:srgbClr val="FFFFFF">
                    <a:alpha val="100000"/>
                  </a:srgbClr>
                </a:solidFill>
                <a:latin typeface="Roboto Slab Bold" pitchFamily="34" charset="0"/>
                <a:ea typeface="Roboto Slab Bold" pitchFamily="34" charset="-122"/>
                <a:cs typeface="Roboto Slab Bold" pitchFamily="34" charset="-120"/>
              </a:rPr>
              <a:t>2.3M</a:t>
            </a:r>
            <a:endParaRPr lang="en-US" sz="4800" dirty="0"/>
          </a:p>
        </p:txBody>
      </p:sp>
      <p:sp>
        <p:nvSpPr>
          <p:cNvPr id="11" name="Text 8"/>
          <p:cNvSpPr/>
          <p:nvPr/>
        </p:nvSpPr>
        <p:spPr>
          <a:xfrm>
            <a:off x="5448981" y="7112000"/>
            <a:ext cx="1663908" cy="1003300"/>
          </a:xfrm>
          <a:prstGeom prst="rect">
            <a:avLst/>
          </a:prstGeom>
          <a:noFill/>
          <a:ln/>
        </p:spPr>
        <p:txBody>
          <a:bodyPr wrap="square" lIns="0" tIns="0" rIns="0" bIns="0" rtlCol="0" anchor="ctr"/>
          <a:lstStyle/>
          <a:p>
            <a:pPr algn="ctr"/>
            <a:r>
              <a:rPr lang="en-US" sz="4800" dirty="0">
                <a:solidFill>
                  <a:srgbClr val="FFFFFF">
                    <a:alpha val="100000"/>
                  </a:srgbClr>
                </a:solidFill>
                <a:latin typeface="Roboto Slab Bold" pitchFamily="34" charset="0"/>
                <a:ea typeface="Roboto Slab Bold" pitchFamily="34" charset="-122"/>
                <a:cs typeface="Roboto Slab Bold" pitchFamily="34" charset="-120"/>
              </a:rPr>
              <a:t>4.4M</a:t>
            </a:r>
            <a:endParaRPr lang="en-US" sz="4800" dirty="0"/>
          </a:p>
        </p:txBody>
      </p:sp>
      <p:sp>
        <p:nvSpPr>
          <p:cNvPr id="12" name="Shape 9"/>
          <p:cNvSpPr/>
          <p:nvPr/>
        </p:nvSpPr>
        <p:spPr>
          <a:xfrm>
            <a:off x="23370921" y="10515600"/>
            <a:ext cx="1016127" cy="3200400"/>
          </a:xfrm>
          <a:prstGeom prst="rect">
            <a:avLst/>
          </a:prstGeom>
          <a:noFill/>
          <a:ln/>
        </p:spPr>
      </p:sp>
      <p:pic>
        <p:nvPicPr>
          <p:cNvPr id="13"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3F3F3"/>
        </a:solidFill>
      </p:bgPr>
    </p:bg>
    <p:spTree>
      <p:nvGrpSpPr>
        <p:cNvPr id="1" name=""/>
        <p:cNvGrpSpPr/>
        <p:nvPr/>
      </p:nvGrpSpPr>
      <p:grpSpPr>
        <a:xfrm>
          <a:off x="0" y="0"/>
          <a:ext cx="0" cy="0"/>
          <a:chOff x="0" y="0"/>
          <a:chExt cx="0" cy="0"/>
        </a:xfrm>
      </p:grpSpPr>
      <p:sp>
        <p:nvSpPr>
          <p:cNvPr id="2" name="Shape 0"/>
          <p:cNvSpPr/>
          <p:nvPr/>
        </p:nvSpPr>
        <p:spPr>
          <a:xfrm>
            <a:off x="5766521" y="660400"/>
            <a:ext cx="5944343" cy="5689600"/>
          </a:xfrm>
          <a:prstGeom prst="rect">
            <a:avLst/>
          </a:prstGeom>
          <a:solidFill>
            <a:srgbClr val="E0F0E3">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5" name="Text 2"/>
          <p:cNvSpPr/>
          <p:nvPr/>
        </p:nvSpPr>
        <p:spPr>
          <a:xfrm>
            <a:off x="2171971" y="1828800"/>
            <a:ext cx="9763287" cy="4377267"/>
          </a:xfrm>
          <a:prstGeom prst="rect">
            <a:avLst/>
          </a:prstGeom>
          <a:noFill/>
          <a:ln/>
        </p:spPr>
        <p:txBody>
          <a:bodyPr wrap="square" lIns="0" tIns="0" rIns="0" bIns="0" rtlCol="0" anchor="t"/>
          <a:lstStyle/>
          <a:p>
            <a:pPr algn="l"/>
            <a:r>
              <a:rPr lang="en-US" sz="8000" dirty="0">
                <a:solidFill>
                  <a:srgbClr val="181820">
                    <a:alpha val="100000"/>
                  </a:srgbClr>
                </a:solidFill>
                <a:latin typeface="Roboto Slab Bold" pitchFamily="34" charset="0"/>
                <a:ea typeface="Roboto Slab Bold" pitchFamily="34" charset="-122"/>
                <a:cs typeface="Roboto Slab Bold" pitchFamily="34" charset="-120"/>
              </a:rPr>
              <a:t>THE ELVES: A GLIMPSE INTO THEIR WORLD</a:t>
            </a:r>
            <a:endParaRPr lang="en-US" sz="8000" dirty="0"/>
          </a:p>
        </p:txBody>
      </p:sp>
      <p:sp>
        <p:nvSpPr>
          <p:cNvPr id="6" name="Text 3"/>
          <p:cNvSpPr/>
          <p:nvPr/>
        </p:nvSpPr>
        <p:spPr>
          <a:xfrm>
            <a:off x="13146143" y="2616200"/>
            <a:ext cx="9331433" cy="26119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Elegant inhabitants of enchanted forests, known for their mastery of magic and their close connection to nature. They possess an innate sense of harmony and balance, making them protectors of the natural world.</a:t>
            </a:r>
            <a:endParaRPr lang="en-US" sz="3200" dirty="0"/>
          </a:p>
        </p:txBody>
      </p:sp>
      <p:sp>
        <p:nvSpPr>
          <p:cNvPr id="7" name="Shape 4"/>
          <p:cNvSpPr/>
          <p:nvPr/>
        </p:nvSpPr>
        <p:spPr>
          <a:xfrm>
            <a:off x="2210076" y="7924800"/>
            <a:ext cx="5639505" cy="3797300"/>
          </a:xfrm>
          <a:prstGeom prst="rect">
            <a:avLst/>
          </a:prstGeom>
          <a:noFill/>
          <a:ln/>
        </p:spPr>
      </p:sp>
      <p:sp>
        <p:nvSpPr>
          <p:cNvPr id="8" name="Shape 5"/>
          <p:cNvSpPr/>
          <p:nvPr/>
        </p:nvSpPr>
        <p:spPr>
          <a:xfrm>
            <a:off x="2210076" y="7924800"/>
            <a:ext cx="1016127" cy="1016000"/>
          </a:xfrm>
          <a:prstGeom prst="roundRect">
            <a:avLst>
              <a:gd name="adj" fmla="val 125100"/>
            </a:avLst>
          </a:prstGeom>
          <a:noFill/>
          <a:ln/>
        </p:spPr>
      </p:sp>
      <p:pic>
        <p:nvPicPr>
          <p:cNvPr id="9" name="Image 1" descr="preencoded.png">    </p:cNvPr>
          <p:cNvPicPr>
            <a:picLocks noChangeAspect="1"/>
          </p:cNvPicPr>
          <p:nvPr/>
        </p:nvPicPr>
        <p:blipFill>
          <a:blip r:embed="rId2"/>
          <a:stretch>
            <a:fillRect/>
          </a:stretch>
        </p:blipFill>
        <p:spPr>
          <a:xfrm>
            <a:off x="2210076" y="7924800"/>
            <a:ext cx="1016127" cy="1016000"/>
          </a:xfrm>
          <a:prstGeom prst="rect">
            <a:avLst/>
          </a:prstGeom>
        </p:spPr>
      </p:pic>
      <p:pic>
        <p:nvPicPr>
          <p:cNvPr id="10" name="Image 2" descr="preencoded.png">    </p:cNvPr>
          <p:cNvPicPr>
            <a:picLocks noChangeAspect="1"/>
          </p:cNvPicPr>
          <p:nvPr/>
        </p:nvPicPr>
        <p:blipFill>
          <a:blip r:embed="rId3"/>
          <a:stretch>
            <a:fillRect/>
          </a:stretch>
        </p:blipFill>
        <p:spPr>
          <a:xfrm>
            <a:off x="2285492" y="8133159"/>
            <a:ext cx="865296" cy="599281"/>
          </a:xfrm>
          <a:prstGeom prst="rect">
            <a:avLst/>
          </a:prstGeom>
        </p:spPr>
      </p:pic>
      <p:sp>
        <p:nvSpPr>
          <p:cNvPr id="11" name="Shape 6"/>
          <p:cNvSpPr/>
          <p:nvPr/>
        </p:nvSpPr>
        <p:spPr>
          <a:xfrm>
            <a:off x="2210076" y="9245600"/>
            <a:ext cx="5639505" cy="2476500"/>
          </a:xfrm>
          <a:prstGeom prst="rect">
            <a:avLst/>
          </a:prstGeom>
          <a:noFill/>
          <a:ln/>
        </p:spPr>
      </p:sp>
      <p:sp>
        <p:nvSpPr>
          <p:cNvPr id="12" name="Text 7"/>
          <p:cNvSpPr/>
          <p:nvPr/>
        </p:nvSpPr>
        <p:spPr>
          <a:xfrm>
            <a:off x="2210076" y="9245600"/>
            <a:ext cx="5774988" cy="26119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Art of Archery": Discover the intricacies of the Art of Archery as practiced by the graceful and precise elves.</a:t>
            </a:r>
            <a:endParaRPr lang="en-US" sz="3200" dirty="0"/>
          </a:p>
        </p:txBody>
      </p:sp>
      <p:sp>
        <p:nvSpPr>
          <p:cNvPr id="13" name="Shape 8"/>
          <p:cNvSpPr/>
          <p:nvPr/>
        </p:nvSpPr>
        <p:spPr>
          <a:xfrm>
            <a:off x="9373772" y="7924800"/>
            <a:ext cx="5639505" cy="3797300"/>
          </a:xfrm>
          <a:prstGeom prst="rect">
            <a:avLst/>
          </a:prstGeom>
          <a:noFill/>
          <a:ln/>
        </p:spPr>
      </p:sp>
      <p:sp>
        <p:nvSpPr>
          <p:cNvPr id="14" name="Shape 9"/>
          <p:cNvSpPr/>
          <p:nvPr/>
        </p:nvSpPr>
        <p:spPr>
          <a:xfrm>
            <a:off x="9373772" y="7924800"/>
            <a:ext cx="1016127" cy="1016000"/>
          </a:xfrm>
          <a:prstGeom prst="roundRect">
            <a:avLst>
              <a:gd name="adj" fmla="val 125100"/>
            </a:avLst>
          </a:prstGeom>
          <a:noFill/>
          <a:ln/>
        </p:spPr>
      </p:sp>
      <p:pic>
        <p:nvPicPr>
          <p:cNvPr id="15" name="Image 3" descr="preencoded.png">    </p:cNvPr>
          <p:cNvPicPr>
            <a:picLocks noChangeAspect="1"/>
          </p:cNvPicPr>
          <p:nvPr/>
        </p:nvPicPr>
        <p:blipFill>
          <a:blip r:embed="rId4"/>
          <a:stretch>
            <a:fillRect/>
          </a:stretch>
        </p:blipFill>
        <p:spPr>
          <a:xfrm>
            <a:off x="9373772" y="7924800"/>
            <a:ext cx="1016127" cy="1016000"/>
          </a:xfrm>
          <a:prstGeom prst="rect">
            <a:avLst/>
          </a:prstGeom>
        </p:spPr>
      </p:pic>
      <p:pic>
        <p:nvPicPr>
          <p:cNvPr id="16" name="Image 4" descr="preencoded.png">    </p:cNvPr>
          <p:cNvPicPr>
            <a:picLocks noChangeAspect="1"/>
          </p:cNvPicPr>
          <p:nvPr/>
        </p:nvPicPr>
        <p:blipFill>
          <a:blip r:embed="rId5"/>
          <a:stretch>
            <a:fillRect/>
          </a:stretch>
        </p:blipFill>
        <p:spPr>
          <a:xfrm>
            <a:off x="9469033" y="8020050"/>
            <a:ext cx="825603" cy="825897"/>
          </a:xfrm>
          <a:prstGeom prst="rect">
            <a:avLst/>
          </a:prstGeom>
        </p:spPr>
      </p:pic>
      <p:sp>
        <p:nvSpPr>
          <p:cNvPr id="17" name="Shape 10"/>
          <p:cNvSpPr/>
          <p:nvPr/>
        </p:nvSpPr>
        <p:spPr>
          <a:xfrm>
            <a:off x="9373772" y="9245600"/>
            <a:ext cx="5639505" cy="2476500"/>
          </a:xfrm>
          <a:prstGeom prst="rect">
            <a:avLst/>
          </a:prstGeom>
          <a:noFill/>
          <a:ln/>
        </p:spPr>
      </p:sp>
      <p:sp>
        <p:nvSpPr>
          <p:cNvPr id="18" name="Text 11"/>
          <p:cNvSpPr/>
          <p:nvPr/>
        </p:nvSpPr>
        <p:spPr>
          <a:xfrm>
            <a:off x="9373772" y="9245600"/>
            <a:ext cx="5774988" cy="26119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Music of the Elves": Immerse yourself in the enchanting music of the elves, whose songs have the power to heal.</a:t>
            </a:r>
            <a:endParaRPr lang="en-US" sz="3200" dirty="0"/>
          </a:p>
        </p:txBody>
      </p:sp>
      <p:sp>
        <p:nvSpPr>
          <p:cNvPr id="19" name="Shape 12"/>
          <p:cNvSpPr/>
          <p:nvPr/>
        </p:nvSpPr>
        <p:spPr>
          <a:xfrm>
            <a:off x="16537467" y="7924800"/>
            <a:ext cx="5639505" cy="3797300"/>
          </a:xfrm>
          <a:prstGeom prst="rect">
            <a:avLst/>
          </a:prstGeom>
          <a:noFill/>
          <a:ln/>
        </p:spPr>
      </p:sp>
      <p:sp>
        <p:nvSpPr>
          <p:cNvPr id="20" name="Shape 13"/>
          <p:cNvSpPr/>
          <p:nvPr/>
        </p:nvSpPr>
        <p:spPr>
          <a:xfrm>
            <a:off x="16537467" y="7924800"/>
            <a:ext cx="1016127" cy="1016000"/>
          </a:xfrm>
          <a:prstGeom prst="roundRect">
            <a:avLst>
              <a:gd name="adj" fmla="val 125100"/>
            </a:avLst>
          </a:prstGeom>
          <a:noFill/>
          <a:ln/>
        </p:spPr>
      </p:sp>
      <p:pic>
        <p:nvPicPr>
          <p:cNvPr id="21" name="Image 5" descr="preencoded.png">    </p:cNvPr>
          <p:cNvPicPr>
            <a:picLocks noChangeAspect="1"/>
          </p:cNvPicPr>
          <p:nvPr/>
        </p:nvPicPr>
        <p:blipFill>
          <a:blip r:embed="rId6"/>
          <a:stretch>
            <a:fillRect/>
          </a:stretch>
        </p:blipFill>
        <p:spPr>
          <a:xfrm>
            <a:off x="16537467" y="7924800"/>
            <a:ext cx="1016127" cy="1016000"/>
          </a:xfrm>
          <a:prstGeom prst="rect">
            <a:avLst/>
          </a:prstGeom>
        </p:spPr>
      </p:pic>
      <p:pic>
        <p:nvPicPr>
          <p:cNvPr id="22" name="Image 6" descr="preencoded.png">    </p:cNvPr>
          <p:cNvPicPr>
            <a:picLocks noChangeAspect="1"/>
          </p:cNvPicPr>
          <p:nvPr/>
        </p:nvPicPr>
        <p:blipFill>
          <a:blip r:embed="rId7"/>
          <a:stretch>
            <a:fillRect/>
          </a:stretch>
        </p:blipFill>
        <p:spPr>
          <a:xfrm>
            <a:off x="16847068" y="8367316"/>
            <a:ext cx="396925" cy="414734"/>
          </a:xfrm>
          <a:prstGeom prst="rect">
            <a:avLst/>
          </a:prstGeom>
        </p:spPr>
      </p:pic>
      <p:pic>
        <p:nvPicPr>
          <p:cNvPr id="23" name="Image 7" descr="preencoded.png">    </p:cNvPr>
          <p:cNvPicPr>
            <a:picLocks noChangeAspect="1"/>
          </p:cNvPicPr>
          <p:nvPr/>
        </p:nvPicPr>
        <p:blipFill>
          <a:blip r:embed="rId8"/>
          <a:stretch>
            <a:fillRect/>
          </a:stretch>
        </p:blipFill>
        <p:spPr>
          <a:xfrm>
            <a:off x="16958207" y="8458597"/>
            <a:ext cx="63508" cy="240109"/>
          </a:xfrm>
          <a:prstGeom prst="rect">
            <a:avLst/>
          </a:prstGeom>
        </p:spPr>
      </p:pic>
      <p:pic>
        <p:nvPicPr>
          <p:cNvPr id="24" name="Image 8" descr="preencoded.png">    </p:cNvPr>
          <p:cNvPicPr>
            <a:picLocks noChangeAspect="1"/>
          </p:cNvPicPr>
          <p:nvPr/>
        </p:nvPicPr>
        <p:blipFill>
          <a:blip r:embed="rId9"/>
          <a:stretch>
            <a:fillRect/>
          </a:stretch>
        </p:blipFill>
        <p:spPr>
          <a:xfrm>
            <a:off x="16600972" y="8085534"/>
            <a:ext cx="889117" cy="595337"/>
          </a:xfrm>
          <a:prstGeom prst="rect">
            <a:avLst/>
          </a:prstGeom>
        </p:spPr>
      </p:pic>
      <p:sp>
        <p:nvSpPr>
          <p:cNvPr id="25" name="Shape 14"/>
          <p:cNvSpPr/>
          <p:nvPr/>
        </p:nvSpPr>
        <p:spPr>
          <a:xfrm>
            <a:off x="16537467" y="9245600"/>
            <a:ext cx="5639505" cy="2476500"/>
          </a:xfrm>
          <a:prstGeom prst="rect">
            <a:avLst/>
          </a:prstGeom>
          <a:noFill/>
          <a:ln/>
        </p:spPr>
      </p:sp>
      <p:sp>
        <p:nvSpPr>
          <p:cNvPr id="26" name="Text 15"/>
          <p:cNvSpPr/>
          <p:nvPr/>
        </p:nvSpPr>
        <p:spPr>
          <a:xfrm>
            <a:off x="16537467" y="9245600"/>
            <a:ext cx="5774988" cy="26119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Life of an Elf": Learn about the customs and daily life of the elves, from their familial structure to their religious beliefs.</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3F3F3"/>
        </a:solidFill>
      </p:bgPr>
    </p:bg>
    <p:spTree>
      <p:nvGrpSpPr>
        <p:cNvPr id="1" name=""/>
        <p:cNvGrpSpPr/>
        <p:nvPr/>
      </p:nvGrpSpPr>
      <p:grpSpPr>
        <a:xfrm>
          <a:off x="0" y="0"/>
          <a:ext cx="0" cy="0"/>
          <a:chOff x="0" y="0"/>
          <a:chExt cx="0" cy="0"/>
        </a:xfrm>
      </p:grpSpPr>
      <p:sp>
        <p:nvSpPr>
          <p:cNvPr id="2" name="Shape 0"/>
          <p:cNvSpPr/>
          <p:nvPr/>
        </p:nvSpPr>
        <p:spPr>
          <a:xfrm>
            <a:off x="6998575" y="0"/>
            <a:ext cx="10389899" cy="13716000"/>
          </a:xfrm>
          <a:prstGeom prst="rect">
            <a:avLst/>
          </a:prstGeom>
          <a:solidFill>
            <a:srgbClr val="E0F0E3">
              <a:alpha val="100000"/>
            </a:srgbClr>
          </a:solidFill>
          <a:ln/>
        </p:spPr>
      </p:sp>
      <p:pic>
        <p:nvPicPr>
          <p:cNvPr id="3" name="Image 0" descr="preencoded.png">    </p:cNvPr>
          <p:cNvPicPr>
            <a:picLocks noChangeAspect="1"/>
          </p:cNvPicPr>
          <p:nvPr/>
        </p:nvPicPr>
        <p:blipFill>
          <a:blip r:embed="rId1"/>
          <a:stretch>
            <a:fillRect/>
          </a:stretch>
        </p:blipFill>
        <p:spPr>
          <a:xfrm>
            <a:off x="18302988" y="0"/>
            <a:ext cx="6084060" cy="13716000"/>
          </a:xfrm>
          <a:prstGeom prst="rect">
            <a:avLst/>
          </a:prstGeom>
        </p:spPr>
      </p:pic>
      <p:sp>
        <p:nvSpPr>
          <p:cNvPr id="4" name="Shape 1"/>
          <p:cNvSpPr/>
          <p:nvPr/>
        </p:nvSpPr>
        <p:spPr>
          <a:xfrm>
            <a:off x="23370921" y="10515600"/>
            <a:ext cx="1016127" cy="32004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6" name="Image 2" descr="preencoded.png">    </p:cNvPr>
          <p:cNvPicPr>
            <a:picLocks noChangeAspect="1"/>
          </p:cNvPicPr>
          <p:nvPr/>
        </p:nvPicPr>
        <p:blipFill>
          <a:blip r:embed="rId3"/>
          <a:stretch>
            <a:fillRect/>
          </a:stretch>
        </p:blipFill>
        <p:spPr>
          <a:xfrm>
            <a:off x="0" y="0"/>
            <a:ext cx="6084060" cy="13716000"/>
          </a:xfrm>
          <a:prstGeom prst="rect">
            <a:avLst/>
          </a:prstGeom>
        </p:spPr>
      </p:pic>
      <p:sp>
        <p:nvSpPr>
          <p:cNvPr id="7" name="Text 2"/>
          <p:cNvSpPr/>
          <p:nvPr/>
        </p:nvSpPr>
        <p:spPr>
          <a:xfrm>
            <a:off x="6753011" y="1143000"/>
            <a:ext cx="10893728" cy="2688167"/>
          </a:xfrm>
          <a:prstGeom prst="rect">
            <a:avLst/>
          </a:prstGeom>
          <a:noFill/>
          <a:ln/>
        </p:spPr>
        <p:txBody>
          <a:bodyPr wrap="square" lIns="0" tIns="0" rIns="0" bIns="0" rtlCol="0" anchor="t"/>
          <a:lstStyle/>
          <a:p>
            <a:pPr algn="ctr"/>
            <a:r>
              <a:rPr lang="en-US" sz="12800" dirty="0">
                <a:solidFill>
                  <a:srgbClr val="181820">
                    <a:alpha val="100000"/>
                  </a:srgbClr>
                </a:solidFill>
                <a:latin typeface="Roboto Slab Bold" pitchFamily="34" charset="0"/>
                <a:ea typeface="Roboto Slab Bold" pitchFamily="34" charset="-122"/>
                <a:cs typeface="Roboto Slab Bold" pitchFamily="34" charset="-120"/>
              </a:rPr>
              <a:t>ANALYSIS</a:t>
            </a:r>
            <a:endParaRPr lang="en-US" sz="12800" dirty="0"/>
          </a:p>
        </p:txBody>
      </p:sp>
      <p:sp>
        <p:nvSpPr>
          <p:cNvPr id="8" name="Shape 3"/>
          <p:cNvSpPr/>
          <p:nvPr/>
        </p:nvSpPr>
        <p:spPr>
          <a:xfrm>
            <a:off x="7913089" y="5029200"/>
            <a:ext cx="8573572" cy="6045200"/>
          </a:xfrm>
          <a:prstGeom prst="rect">
            <a:avLst/>
          </a:prstGeom>
          <a:noFill/>
          <a:ln/>
        </p:spPr>
      </p:sp>
      <p:sp>
        <p:nvSpPr>
          <p:cNvPr id="9" name="Shape 4"/>
          <p:cNvSpPr/>
          <p:nvPr/>
        </p:nvSpPr>
        <p:spPr>
          <a:xfrm>
            <a:off x="7913089" y="5029200"/>
            <a:ext cx="8573572" cy="1346200"/>
          </a:xfrm>
          <a:prstGeom prst="rect">
            <a:avLst/>
          </a:prstGeom>
          <a:noFill/>
          <a:ln/>
        </p:spPr>
      </p:sp>
      <p:sp>
        <p:nvSpPr>
          <p:cNvPr id="10" name="Shape 5"/>
          <p:cNvSpPr/>
          <p:nvPr/>
        </p:nvSpPr>
        <p:spPr>
          <a:xfrm>
            <a:off x="7913089" y="5029200"/>
            <a:ext cx="1803625" cy="1346200"/>
          </a:xfrm>
          <a:prstGeom prst="rect">
            <a:avLst/>
          </a:prstGeom>
          <a:noFill/>
          <a:ln/>
        </p:spPr>
      </p:sp>
      <p:sp>
        <p:nvSpPr>
          <p:cNvPr id="11" name="Text 6"/>
          <p:cNvSpPr/>
          <p:nvPr/>
        </p:nvSpPr>
        <p:spPr>
          <a:xfrm>
            <a:off x="7913089" y="5029200"/>
            <a:ext cx="2142334" cy="1684867"/>
          </a:xfrm>
          <a:prstGeom prst="rect">
            <a:avLst/>
          </a:prstGeom>
          <a:noFill/>
          <a:ln/>
        </p:spPr>
        <p:txBody>
          <a:bodyPr wrap="square" lIns="0" tIns="0" rIns="0" bIns="0" rtlCol="0" anchor="t"/>
          <a:lstStyle/>
          <a:p>
            <a:pPr algn="l"/>
            <a:r>
              <a:rPr lang="en-US" sz="8000" dirty="0">
                <a:solidFill>
                  <a:srgbClr val="181820">
                    <a:alpha val="100000"/>
                  </a:srgbClr>
                </a:solidFill>
                <a:latin typeface="Roboto Slab Bold" pitchFamily="34" charset="0"/>
                <a:ea typeface="Roboto Slab Bold" pitchFamily="34" charset="-122"/>
                <a:cs typeface="Roboto Slab Bold" pitchFamily="34" charset="-120"/>
              </a:rPr>
              <a:t>75%</a:t>
            </a:r>
            <a:endParaRPr lang="en-US" sz="8000" dirty="0"/>
          </a:p>
        </p:txBody>
      </p:sp>
      <p:sp>
        <p:nvSpPr>
          <p:cNvPr id="12" name="Shape 7"/>
          <p:cNvSpPr/>
          <p:nvPr/>
        </p:nvSpPr>
        <p:spPr>
          <a:xfrm>
            <a:off x="9919940" y="5105400"/>
            <a:ext cx="6566721" cy="1193800"/>
          </a:xfrm>
          <a:prstGeom prst="rect">
            <a:avLst/>
          </a:prstGeom>
          <a:noFill/>
          <a:ln/>
        </p:spPr>
      </p:sp>
      <p:sp>
        <p:nvSpPr>
          <p:cNvPr id="13" name="Text 8"/>
          <p:cNvSpPr/>
          <p:nvPr/>
        </p:nvSpPr>
        <p:spPr>
          <a:xfrm>
            <a:off x="9919940" y="5105400"/>
            <a:ext cx="6719140"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ENCHANTED CREATURES</a:t>
            </a:r>
            <a:endParaRPr lang="en-US" sz="3600" dirty="0"/>
          </a:p>
        </p:txBody>
      </p:sp>
      <p:sp>
        <p:nvSpPr>
          <p:cNvPr id="14" name="Text 9"/>
          <p:cNvSpPr/>
          <p:nvPr/>
        </p:nvSpPr>
        <p:spPr>
          <a:xfrm>
            <a:off x="9919940" y="5803900"/>
            <a:ext cx="6702204" cy="6307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possess the ability to cast spells.</a:t>
            </a:r>
            <a:endParaRPr lang="en-US" sz="3200" dirty="0"/>
          </a:p>
        </p:txBody>
      </p:sp>
      <p:sp>
        <p:nvSpPr>
          <p:cNvPr id="15" name="Shape 10"/>
          <p:cNvSpPr/>
          <p:nvPr/>
        </p:nvSpPr>
        <p:spPr>
          <a:xfrm>
            <a:off x="7913089" y="6985000"/>
            <a:ext cx="8573572" cy="1790700"/>
          </a:xfrm>
          <a:prstGeom prst="rect">
            <a:avLst/>
          </a:prstGeom>
          <a:noFill/>
          <a:ln/>
        </p:spPr>
      </p:sp>
      <p:sp>
        <p:nvSpPr>
          <p:cNvPr id="16" name="Shape 11"/>
          <p:cNvSpPr/>
          <p:nvPr/>
        </p:nvSpPr>
        <p:spPr>
          <a:xfrm>
            <a:off x="7913089" y="7207250"/>
            <a:ext cx="1867133" cy="1346200"/>
          </a:xfrm>
          <a:prstGeom prst="rect">
            <a:avLst/>
          </a:prstGeom>
          <a:noFill/>
          <a:ln/>
        </p:spPr>
      </p:sp>
      <p:sp>
        <p:nvSpPr>
          <p:cNvPr id="17" name="Text 12"/>
          <p:cNvSpPr/>
          <p:nvPr/>
        </p:nvSpPr>
        <p:spPr>
          <a:xfrm>
            <a:off x="7913089" y="7207250"/>
            <a:ext cx="2205842" cy="1684867"/>
          </a:xfrm>
          <a:prstGeom prst="rect">
            <a:avLst/>
          </a:prstGeom>
          <a:noFill/>
          <a:ln/>
        </p:spPr>
        <p:txBody>
          <a:bodyPr wrap="square" lIns="0" tIns="0" rIns="0" bIns="0" rtlCol="0" anchor="t"/>
          <a:lstStyle/>
          <a:p>
            <a:pPr algn="l"/>
            <a:r>
              <a:rPr lang="en-US" sz="8000" dirty="0">
                <a:solidFill>
                  <a:srgbClr val="181820">
                    <a:alpha val="100000"/>
                  </a:srgbClr>
                </a:solidFill>
                <a:latin typeface="Roboto Slab Bold" pitchFamily="34" charset="0"/>
                <a:ea typeface="Roboto Slab Bold" pitchFamily="34" charset="-122"/>
                <a:cs typeface="Roboto Slab Bold" pitchFamily="34" charset="-120"/>
              </a:rPr>
              <a:t>60%</a:t>
            </a:r>
            <a:endParaRPr lang="en-US" sz="8000" dirty="0"/>
          </a:p>
        </p:txBody>
      </p:sp>
      <p:sp>
        <p:nvSpPr>
          <p:cNvPr id="18" name="Shape 13"/>
          <p:cNvSpPr/>
          <p:nvPr/>
        </p:nvSpPr>
        <p:spPr>
          <a:xfrm>
            <a:off x="9983448" y="6985000"/>
            <a:ext cx="6503213" cy="1790700"/>
          </a:xfrm>
          <a:prstGeom prst="rect">
            <a:avLst/>
          </a:prstGeom>
          <a:noFill/>
          <a:ln/>
        </p:spPr>
      </p:sp>
      <p:sp>
        <p:nvSpPr>
          <p:cNvPr id="19" name="Text 14"/>
          <p:cNvSpPr/>
          <p:nvPr/>
        </p:nvSpPr>
        <p:spPr>
          <a:xfrm>
            <a:off x="9983448" y="6985000"/>
            <a:ext cx="6655632" cy="13462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MAGIC-WIELDING INDIVIDUALS</a:t>
            </a:r>
            <a:endParaRPr lang="en-US" sz="3600" dirty="0"/>
          </a:p>
        </p:txBody>
      </p:sp>
      <p:sp>
        <p:nvSpPr>
          <p:cNvPr id="20" name="Text 15"/>
          <p:cNvSpPr/>
          <p:nvPr/>
        </p:nvSpPr>
        <p:spPr>
          <a:xfrm>
            <a:off x="9983448" y="8280400"/>
            <a:ext cx="6638696" cy="6307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practice the art of illusions.</a:t>
            </a:r>
            <a:endParaRPr lang="en-US" sz="3200" dirty="0"/>
          </a:p>
        </p:txBody>
      </p:sp>
      <p:sp>
        <p:nvSpPr>
          <p:cNvPr id="21" name="Shape 16"/>
          <p:cNvSpPr/>
          <p:nvPr/>
        </p:nvSpPr>
        <p:spPr>
          <a:xfrm>
            <a:off x="7913089" y="9385300"/>
            <a:ext cx="8573572" cy="1689100"/>
          </a:xfrm>
          <a:prstGeom prst="rect">
            <a:avLst/>
          </a:prstGeom>
          <a:noFill/>
          <a:ln/>
        </p:spPr>
      </p:sp>
      <p:sp>
        <p:nvSpPr>
          <p:cNvPr id="22" name="Shape 17"/>
          <p:cNvSpPr/>
          <p:nvPr/>
        </p:nvSpPr>
        <p:spPr>
          <a:xfrm>
            <a:off x="7913089" y="9556750"/>
            <a:ext cx="1867133" cy="1346200"/>
          </a:xfrm>
          <a:prstGeom prst="rect">
            <a:avLst/>
          </a:prstGeom>
          <a:noFill/>
          <a:ln/>
        </p:spPr>
      </p:sp>
      <p:sp>
        <p:nvSpPr>
          <p:cNvPr id="23" name="Text 18"/>
          <p:cNvSpPr/>
          <p:nvPr/>
        </p:nvSpPr>
        <p:spPr>
          <a:xfrm>
            <a:off x="7913089" y="9556750"/>
            <a:ext cx="2205842" cy="1684867"/>
          </a:xfrm>
          <a:prstGeom prst="rect">
            <a:avLst/>
          </a:prstGeom>
          <a:noFill/>
          <a:ln/>
        </p:spPr>
        <p:txBody>
          <a:bodyPr wrap="square" lIns="0" tIns="0" rIns="0" bIns="0" rtlCol="0" anchor="t"/>
          <a:lstStyle/>
          <a:p>
            <a:pPr algn="l"/>
            <a:r>
              <a:rPr lang="en-US" sz="8000" dirty="0">
                <a:solidFill>
                  <a:srgbClr val="181820">
                    <a:alpha val="100000"/>
                  </a:srgbClr>
                </a:solidFill>
                <a:latin typeface="Roboto Slab Bold" pitchFamily="34" charset="0"/>
                <a:ea typeface="Roboto Slab Bold" pitchFamily="34" charset="-122"/>
                <a:cs typeface="Roboto Slab Bold" pitchFamily="34" charset="-120"/>
              </a:rPr>
              <a:t>90%</a:t>
            </a:r>
            <a:endParaRPr lang="en-US" sz="8000" dirty="0"/>
          </a:p>
        </p:txBody>
      </p:sp>
      <p:sp>
        <p:nvSpPr>
          <p:cNvPr id="24" name="Shape 19"/>
          <p:cNvSpPr/>
          <p:nvPr/>
        </p:nvSpPr>
        <p:spPr>
          <a:xfrm>
            <a:off x="9983448" y="9385300"/>
            <a:ext cx="6503213" cy="1689100"/>
          </a:xfrm>
          <a:prstGeom prst="rect">
            <a:avLst/>
          </a:prstGeom>
          <a:noFill/>
          <a:ln/>
        </p:spPr>
      </p:sp>
      <p:sp>
        <p:nvSpPr>
          <p:cNvPr id="25" name="Text 20"/>
          <p:cNvSpPr/>
          <p:nvPr/>
        </p:nvSpPr>
        <p:spPr>
          <a:xfrm>
            <a:off x="9983448" y="9385300"/>
            <a:ext cx="6655632"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SPELLS CAST</a:t>
            </a:r>
            <a:endParaRPr lang="en-US" sz="3600" dirty="0"/>
          </a:p>
        </p:txBody>
      </p:sp>
      <p:sp>
        <p:nvSpPr>
          <p:cNvPr id="26" name="Text 21"/>
          <p:cNvSpPr/>
          <p:nvPr/>
        </p:nvSpPr>
        <p:spPr>
          <a:xfrm>
            <a:off x="9983448" y="10083800"/>
            <a:ext cx="6638696" cy="11260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3F3F3"/>
        </a:solidFill>
      </p:bgPr>
    </p:bg>
    <p:spTree>
      <p:nvGrpSpPr>
        <p:cNvPr id="1" name=""/>
        <p:cNvGrpSpPr/>
        <p:nvPr/>
      </p:nvGrpSpPr>
      <p:grpSpPr>
        <a:xfrm>
          <a:off x="0" y="0"/>
          <a:ext cx="0" cy="0"/>
          <a:chOff x="0" y="0"/>
          <a:chExt cx="0" cy="0"/>
        </a:xfrm>
      </p:grpSpPr>
      <p:sp>
        <p:nvSpPr>
          <p:cNvPr id="2" name="Shape 0"/>
          <p:cNvSpPr/>
          <p:nvPr/>
        </p:nvSpPr>
        <p:spPr>
          <a:xfrm>
            <a:off x="4305838" y="3403600"/>
            <a:ext cx="15762670" cy="6616700"/>
          </a:xfrm>
          <a:prstGeom prst="rect">
            <a:avLst/>
          </a:prstGeom>
          <a:noFill/>
          <a:ln/>
        </p:spPr>
      </p:sp>
      <p:sp>
        <p:nvSpPr>
          <p:cNvPr id="3" name="Shape 1"/>
          <p:cNvSpPr/>
          <p:nvPr/>
        </p:nvSpPr>
        <p:spPr>
          <a:xfrm>
            <a:off x="4305838" y="3403600"/>
            <a:ext cx="15762670" cy="5219700"/>
          </a:xfrm>
          <a:prstGeom prst="rect">
            <a:avLst/>
          </a:prstGeom>
          <a:noFill/>
          <a:ln/>
        </p:spPr>
      </p:sp>
      <p:sp>
        <p:nvSpPr>
          <p:cNvPr id="4" name="Text 2"/>
          <p:cNvSpPr/>
          <p:nvPr/>
        </p:nvSpPr>
        <p:spPr>
          <a:xfrm>
            <a:off x="6274584" y="3403600"/>
            <a:ext cx="11825178" cy="5041900"/>
          </a:xfrm>
          <a:prstGeom prst="rect">
            <a:avLst/>
          </a:prstGeom>
          <a:noFill/>
          <a:ln/>
        </p:spPr>
        <p:txBody>
          <a:bodyPr wrap="square" lIns="0" tIns="0" rIns="0" bIns="0" rtlCol="0" anchor="t"/>
          <a:lstStyle/>
          <a:p>
            <a:pPr algn="ctr"/>
            <a:r>
              <a:rPr lang="en-US" sz="24000" dirty="0">
                <a:solidFill>
                  <a:srgbClr val="181820">
                    <a:alpha val="100000"/>
                  </a:srgbClr>
                </a:solidFill>
                <a:latin typeface="Roboto Slab Bold" pitchFamily="34" charset="0"/>
                <a:ea typeface="Roboto Slab Bold" pitchFamily="34" charset="-122"/>
                <a:cs typeface="Roboto Slab Bold" pitchFamily="34" charset="-120"/>
              </a:rPr>
              <a:t>234,567</a:t>
            </a:r>
            <a:endParaRPr lang="en-US" sz="24000" dirty="0"/>
          </a:p>
        </p:txBody>
      </p:sp>
      <p:sp>
        <p:nvSpPr>
          <p:cNvPr id="5" name="Text 3"/>
          <p:cNvSpPr/>
          <p:nvPr/>
        </p:nvSpPr>
        <p:spPr>
          <a:xfrm>
            <a:off x="4170355" y="7632700"/>
            <a:ext cx="16033637" cy="1261533"/>
          </a:xfrm>
          <a:prstGeom prst="rect">
            <a:avLst/>
          </a:prstGeom>
          <a:noFill/>
          <a:ln/>
        </p:spPr>
        <p:txBody>
          <a:bodyPr wrap="square" lIns="0" tIns="0" rIns="0" bIns="0" rtlCol="0" anchor="t"/>
          <a:lstStyle/>
          <a:p>
            <a:pPr algn="ctr"/>
            <a:r>
              <a:rPr lang="en-US" sz="6400" spc="256" kern="0" dirty="0">
                <a:solidFill>
                  <a:srgbClr val="181820">
                    <a:alpha val="100000"/>
                  </a:srgbClr>
                </a:solidFill>
                <a:latin typeface="Montserrat SemiBold" pitchFamily="34" charset="0"/>
                <a:ea typeface="Montserrat SemiBold" pitchFamily="34" charset="-122"/>
                <a:cs typeface="Montserrat SemiBold" pitchFamily="34" charset="-120"/>
              </a:rPr>
              <a:t>Unicorn sightings</a:t>
            </a:r>
            <a:endParaRPr lang="en-US" sz="6400" dirty="0"/>
          </a:p>
        </p:txBody>
      </p:sp>
      <p:sp>
        <p:nvSpPr>
          <p:cNvPr id="6" name="Text 4"/>
          <p:cNvSpPr/>
          <p:nvPr/>
        </p:nvSpPr>
        <p:spPr>
          <a:xfrm>
            <a:off x="7483352" y="9029700"/>
            <a:ext cx="9407642" cy="11260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tally of the number of unicorns spotted in the fantasy realm.</a:t>
            </a:r>
            <a:endParaRPr lang="en-US" sz="3200" dirty="0"/>
          </a:p>
        </p:txBody>
      </p:sp>
      <p:sp>
        <p:nvSpPr>
          <p:cNvPr id="7" name="Shape 5"/>
          <p:cNvSpPr/>
          <p:nvPr/>
        </p:nvSpPr>
        <p:spPr>
          <a:xfrm>
            <a:off x="0" y="-139700"/>
            <a:ext cx="5601400" cy="13716000"/>
          </a:xfrm>
          <a:prstGeom prst="rect">
            <a:avLst/>
          </a:prstGeom>
          <a:solidFill>
            <a:srgbClr val="E0F0E3">
              <a:alpha val="100000"/>
            </a:srgbClr>
          </a:solidFill>
          <a:ln/>
        </p:spPr>
      </p:sp>
      <p:pic>
        <p:nvPicPr>
          <p:cNvPr id="8" name="Image 0" descr="preencoded.png">    </p:cNvPr>
          <p:cNvPicPr>
            <a:picLocks noChangeAspect="1"/>
          </p:cNvPicPr>
          <p:nvPr/>
        </p:nvPicPr>
        <p:blipFill>
          <a:blip r:embed="rId1"/>
          <a:stretch>
            <a:fillRect/>
          </a:stretch>
        </p:blipFill>
        <p:spPr>
          <a:xfrm>
            <a:off x="5601400" y="5499100"/>
            <a:ext cx="1181248" cy="76200"/>
          </a:xfrm>
          <a:prstGeom prst="rect">
            <a:avLst/>
          </a:prstGeom>
        </p:spPr>
      </p:pic>
      <p:pic>
        <p:nvPicPr>
          <p:cNvPr id="9" name="Image 1" descr="preencoded.png">    </p:cNvPr>
          <p:cNvPicPr>
            <a:picLocks noChangeAspect="1"/>
          </p:cNvPicPr>
          <p:nvPr/>
        </p:nvPicPr>
        <p:blipFill>
          <a:blip r:embed="rId2"/>
          <a:stretch>
            <a:fillRect/>
          </a:stretch>
        </p:blipFill>
        <p:spPr>
          <a:xfrm>
            <a:off x="17591699" y="5499100"/>
            <a:ext cx="6795349" cy="762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3F3F3"/>
        </a:solidFill>
      </p:bgPr>
    </p:bg>
    <p:spTree>
      <p:nvGrpSpPr>
        <p:cNvPr id="1" name=""/>
        <p:cNvGrpSpPr/>
        <p:nvPr/>
      </p:nvGrpSpPr>
      <p:grpSpPr>
        <a:xfrm>
          <a:off x="0" y="0"/>
          <a:ext cx="0" cy="0"/>
          <a:chOff x="0" y="0"/>
          <a:chExt cx="0" cy="0"/>
        </a:xfrm>
      </p:grpSpPr>
      <p:sp>
        <p:nvSpPr>
          <p:cNvPr id="2" name="Shape 0"/>
          <p:cNvSpPr/>
          <p:nvPr/>
        </p:nvSpPr>
        <p:spPr>
          <a:xfrm>
            <a:off x="-38105" y="10947400"/>
            <a:ext cx="24475959" cy="2768600"/>
          </a:xfrm>
          <a:prstGeom prst="rect">
            <a:avLst/>
          </a:prstGeom>
          <a:solidFill>
            <a:srgbClr val="E0F0E3">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5" name="Text 2"/>
          <p:cNvSpPr/>
          <p:nvPr/>
        </p:nvSpPr>
        <p:spPr>
          <a:xfrm>
            <a:off x="6841922" y="1143000"/>
            <a:ext cx="10690503" cy="1684867"/>
          </a:xfrm>
          <a:prstGeom prst="rect">
            <a:avLst/>
          </a:prstGeom>
          <a:noFill/>
          <a:ln/>
        </p:spPr>
        <p:txBody>
          <a:bodyPr wrap="square" lIns="0" tIns="0" rIns="0" bIns="0" rtlCol="0" anchor="t"/>
          <a:lstStyle/>
          <a:p>
            <a:pPr algn="ctr"/>
            <a:r>
              <a:rPr lang="en-US" sz="8000" dirty="0">
                <a:solidFill>
                  <a:srgbClr val="181820">
                    <a:alpha val="100000"/>
                  </a:srgbClr>
                </a:solidFill>
                <a:latin typeface="Roboto Slab Bold" pitchFamily="34" charset="0"/>
                <a:ea typeface="Roboto Slab Bold" pitchFamily="34" charset="-122"/>
                <a:cs typeface="Roboto Slab Bold" pitchFamily="34" charset="-120"/>
              </a:rPr>
              <a:t>SOME GRAPH</a:t>
            </a:r>
            <a:endParaRPr lang="en-US" sz="8000" dirty="0"/>
          </a:p>
        </p:txBody>
      </p:sp>
      <p:sp>
        <p:nvSpPr>
          <p:cNvPr id="6" name="Shape 3"/>
          <p:cNvSpPr/>
          <p:nvPr/>
        </p:nvSpPr>
        <p:spPr>
          <a:xfrm>
            <a:off x="2718140" y="3771900"/>
            <a:ext cx="8941918" cy="6180901"/>
          </a:xfrm>
          <a:prstGeom prst="rect">
            <a:avLst/>
          </a:prstGeom>
          <a:noFill/>
          <a:ln/>
        </p:spPr>
      </p:sp>
      <p:sp>
        <p:nvSpPr>
          <p:cNvPr id="7" name="Text 4"/>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181820">
                    <a:alpha val="100000"/>
                  </a:srgbClr>
                </a:solidFill>
                <a:latin typeface="Lato Regular" pitchFamily="34" charset="0"/>
                <a:ea typeface="Lato Regular" pitchFamily="34" charset="-122"/>
                <a:cs typeface="Lato Regular" pitchFamily="34" charset="-120"/>
              </a:rPr>
              <a:t>0</a:t>
            </a:r>
            <a:endParaRPr lang="en-US" sz="1821" dirty="0"/>
          </a:p>
        </p:txBody>
      </p:sp>
      <p:sp>
        <p:nvSpPr>
          <p:cNvPr id="8" name="Text 5"/>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181820">
                    <a:alpha val="100000"/>
                  </a:srgbClr>
                </a:solidFill>
                <a:latin typeface="Lato Regular" pitchFamily="34" charset="0"/>
                <a:ea typeface="Lato Regular" pitchFamily="34" charset="-122"/>
                <a:cs typeface="Lato Regular" pitchFamily="34" charset="-120"/>
              </a:rPr>
              <a:t>1</a:t>
            </a:r>
            <a:endParaRPr lang="en-US" sz="2185" dirty="0"/>
          </a:p>
        </p:txBody>
      </p:sp>
      <p:sp>
        <p:nvSpPr>
          <p:cNvPr id="9" name="Text 6"/>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181820">
                    <a:alpha val="100000"/>
                  </a:srgbClr>
                </a:solidFill>
                <a:latin typeface="Lato Regular" pitchFamily="34" charset="0"/>
                <a:ea typeface="Lato Regular" pitchFamily="34" charset="-122"/>
                <a:cs typeface="Lato Regular" pitchFamily="34" charset="-120"/>
              </a:rPr>
              <a:t>2</a:t>
            </a:r>
            <a:endParaRPr lang="en-US" sz="2185" dirty="0"/>
          </a:p>
        </p:txBody>
      </p:sp>
      <p:sp>
        <p:nvSpPr>
          <p:cNvPr id="10" name="Text 7"/>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181820">
                    <a:alpha val="100000"/>
                  </a:srgbClr>
                </a:solidFill>
                <a:latin typeface="Lato Regular" pitchFamily="34" charset="0"/>
                <a:ea typeface="Lato Regular" pitchFamily="34" charset="-122"/>
                <a:cs typeface="Lato Regular" pitchFamily="34" charset="-120"/>
              </a:rPr>
              <a:t>3</a:t>
            </a:r>
            <a:endParaRPr lang="en-US" sz="2185" dirty="0"/>
          </a:p>
        </p:txBody>
      </p:sp>
      <p:sp>
        <p:nvSpPr>
          <p:cNvPr id="11" name="Text 8"/>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181820">
                    <a:alpha val="100000"/>
                  </a:srgbClr>
                </a:solidFill>
                <a:latin typeface="Lato Regular" pitchFamily="34" charset="0"/>
                <a:ea typeface="Lato Regular" pitchFamily="34" charset="-122"/>
                <a:cs typeface="Lato Regular" pitchFamily="34" charset="-120"/>
              </a:rPr>
              <a:t>4</a:t>
            </a:r>
            <a:endParaRPr lang="en-US" sz="2185" dirty="0"/>
          </a:p>
        </p:txBody>
      </p:sp>
      <p:sp>
        <p:nvSpPr>
          <p:cNvPr id="12" name="Text 9"/>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181820">
                    <a:alpha val="100000"/>
                  </a:srgbClr>
                </a:solidFill>
                <a:latin typeface="Lato Regular" pitchFamily="34" charset="0"/>
                <a:ea typeface="Lato Regular" pitchFamily="34" charset="-122"/>
                <a:cs typeface="Lato Regular" pitchFamily="34" charset="-120"/>
              </a:rPr>
              <a:t>5</a:t>
            </a:r>
            <a:endParaRPr lang="en-US" sz="2185" dirty="0"/>
          </a:p>
        </p:txBody>
      </p:sp>
      <p:sp>
        <p:nvSpPr>
          <p:cNvPr id="13" name="Text 10"/>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181820">
                    <a:alpha val="100000"/>
                  </a:srgbClr>
                </a:solidFill>
                <a:latin typeface="Lato Regular" pitchFamily="34" charset="0"/>
                <a:ea typeface="Lato Regular" pitchFamily="34" charset="-122"/>
                <a:cs typeface="Lato Regular" pitchFamily="34" charset="-120"/>
              </a:rPr>
              <a:t>6</a:t>
            </a:r>
            <a:endParaRPr lang="en-US" sz="2185" dirty="0"/>
          </a:p>
        </p:txBody>
      </p:sp>
      <p:sp>
        <p:nvSpPr>
          <p:cNvPr id="14" name="Text 11"/>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181820">
                    <a:alpha val="100000"/>
                  </a:srgbClr>
                </a:solidFill>
                <a:latin typeface="Lato Regular" pitchFamily="34" charset="0"/>
                <a:ea typeface="Lato Regular" pitchFamily="34" charset="-122"/>
                <a:cs typeface="Lato Regular" pitchFamily="34" charset="-120"/>
              </a:rPr>
              <a:t>7</a:t>
            </a:r>
            <a:endParaRPr lang="en-US" sz="2185" dirty="0"/>
          </a:p>
        </p:txBody>
      </p:sp>
      <p:sp>
        <p:nvSpPr>
          <p:cNvPr id="15" name="Text 12"/>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181820">
                    <a:alpha val="100000"/>
                  </a:srgbClr>
                </a:solidFill>
                <a:latin typeface="Lato Regular" pitchFamily="34" charset="0"/>
                <a:ea typeface="Lato Regular" pitchFamily="34" charset="-122"/>
                <a:cs typeface="Lato Regular" pitchFamily="34" charset="-120"/>
              </a:rPr>
              <a:t>8</a:t>
            </a:r>
            <a:endParaRPr lang="en-US" sz="2185" dirty="0"/>
          </a:p>
        </p:txBody>
      </p:sp>
      <p:sp>
        <p:nvSpPr>
          <p:cNvPr id="16" name="Text 13"/>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181820">
                    <a:alpha val="100000"/>
                  </a:srgbClr>
                </a:solidFill>
                <a:latin typeface="Lato Regular" pitchFamily="34" charset="0"/>
                <a:ea typeface="Lato Regular" pitchFamily="34" charset="-122"/>
                <a:cs typeface="Lato Regular" pitchFamily="34" charset="-120"/>
              </a:rPr>
              <a:t>10</a:t>
            </a:r>
            <a:endParaRPr lang="en-US" sz="1821" dirty="0"/>
          </a:p>
        </p:txBody>
      </p:sp>
      <p:sp>
        <p:nvSpPr>
          <p:cNvPr id="17" name="Text 14"/>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181820">
                    <a:alpha val="100000"/>
                  </a:srgbClr>
                </a:solidFill>
                <a:latin typeface="Lato Regular" pitchFamily="34" charset="0"/>
                <a:ea typeface="Lato Regular" pitchFamily="34" charset="-122"/>
                <a:cs typeface="Lato Regular" pitchFamily="34" charset="-120"/>
              </a:rPr>
              <a:t>20</a:t>
            </a:r>
            <a:endParaRPr lang="en-US" sz="1821" dirty="0"/>
          </a:p>
        </p:txBody>
      </p:sp>
      <p:sp>
        <p:nvSpPr>
          <p:cNvPr id="18" name="Text 15"/>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181820">
                    <a:alpha val="100000"/>
                  </a:srgbClr>
                </a:solidFill>
                <a:latin typeface="Lato Regular" pitchFamily="34" charset="0"/>
                <a:ea typeface="Lato Regular" pitchFamily="34" charset="-122"/>
                <a:cs typeface="Lato Regular" pitchFamily="34" charset="-120"/>
              </a:rPr>
              <a:t>30</a:t>
            </a:r>
            <a:endParaRPr lang="en-US" sz="1821" dirty="0"/>
          </a:p>
        </p:txBody>
      </p:sp>
      <p:sp>
        <p:nvSpPr>
          <p:cNvPr id="19" name="Text 16"/>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181820">
                    <a:alpha val="100000"/>
                  </a:srgbClr>
                </a:solidFill>
                <a:latin typeface="Lato Regular" pitchFamily="34" charset="0"/>
                <a:ea typeface="Lato Regular" pitchFamily="34" charset="-122"/>
                <a:cs typeface="Lato Regular" pitchFamily="34" charset="-120"/>
              </a:rPr>
              <a:t>40</a:t>
            </a:r>
            <a:endParaRPr lang="en-US" sz="1821" dirty="0"/>
          </a:p>
        </p:txBody>
      </p:sp>
      <p:sp>
        <p:nvSpPr>
          <p:cNvPr id="20" name="Text 17"/>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181820">
                    <a:alpha val="100000"/>
                  </a:srgbClr>
                </a:solidFill>
                <a:latin typeface="Lato Regular" pitchFamily="34" charset="0"/>
                <a:ea typeface="Lato Regular" pitchFamily="34" charset="-122"/>
                <a:cs typeface="Lato Regular" pitchFamily="34" charset="-120"/>
              </a:rPr>
              <a:t>50</a:t>
            </a:r>
            <a:endParaRPr lang="en-US" sz="1821" dirty="0"/>
          </a:p>
        </p:txBody>
      </p:sp>
      <p:sp>
        <p:nvSpPr>
          <p:cNvPr id="21" name="Text 18"/>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181820">
                    <a:alpha val="100000"/>
                  </a:srgbClr>
                </a:solidFill>
                <a:latin typeface="Lato Regular" pitchFamily="34" charset="0"/>
                <a:ea typeface="Lato Regular" pitchFamily="34" charset="-122"/>
                <a:cs typeface="Lato Regular" pitchFamily="34" charset="-120"/>
              </a:rPr>
              <a:t>60</a:t>
            </a:r>
            <a:endParaRPr lang="en-US" sz="1821" dirty="0"/>
          </a:p>
        </p:txBody>
      </p:sp>
      <p:sp>
        <p:nvSpPr>
          <p:cNvPr id="22" name="Text 19"/>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181820">
                    <a:alpha val="100000"/>
                  </a:srgbClr>
                </a:solidFill>
                <a:latin typeface="Lato Regular" pitchFamily="34" charset="0"/>
                <a:ea typeface="Lato Regular" pitchFamily="34" charset="-122"/>
                <a:cs typeface="Lato Regular" pitchFamily="34" charset="-120"/>
              </a:rPr>
              <a:t>70</a:t>
            </a:r>
            <a:endParaRPr lang="en-US" sz="1821" dirty="0"/>
          </a:p>
        </p:txBody>
      </p:sp>
      <p:sp>
        <p:nvSpPr>
          <p:cNvPr id="23" name="Text 20"/>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181820">
                    <a:alpha val="100000"/>
                  </a:srgbClr>
                </a:solidFill>
                <a:latin typeface="Lato Regular" pitchFamily="34" charset="0"/>
                <a:ea typeface="Lato Regular" pitchFamily="34" charset="-122"/>
                <a:cs typeface="Lato Regular" pitchFamily="34" charset="-120"/>
              </a:rPr>
              <a:t>80</a:t>
            </a:r>
            <a:endParaRPr lang="en-US" sz="1821" dirty="0"/>
          </a:p>
        </p:txBody>
      </p:sp>
      <p:sp>
        <p:nvSpPr>
          <p:cNvPr id="24" name="Text 21"/>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181820">
                    <a:alpha val="100000"/>
                  </a:srgbClr>
                </a:solidFill>
                <a:latin typeface="Lato Regular" pitchFamily="34" charset="0"/>
                <a:ea typeface="Lato Regular" pitchFamily="34" charset="-122"/>
                <a:cs typeface="Lato Regular" pitchFamily="34" charset="-120"/>
              </a:rPr>
              <a:t>90</a:t>
            </a:r>
            <a:endParaRPr lang="en-US" sz="1821" dirty="0"/>
          </a:p>
        </p:txBody>
      </p:sp>
      <p:sp>
        <p:nvSpPr>
          <p:cNvPr id="25" name="Text 22"/>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181820">
                    <a:alpha val="100000"/>
                  </a:srgbClr>
                </a:solidFill>
                <a:latin typeface="Lato Regular" pitchFamily="34" charset="0"/>
                <a:ea typeface="Lato Regular" pitchFamily="34" charset="-122"/>
                <a:cs typeface="Lato Regular" pitchFamily="34" charset="-120"/>
              </a:rPr>
              <a:t>100</a:t>
            </a:r>
            <a:endParaRPr lang="en-US" sz="1821" dirty="0"/>
          </a:p>
        </p:txBody>
      </p:sp>
      <p:pic>
        <p:nvPicPr>
          <p:cNvPr id="26" name="Image 1" descr="preencoded.png">    </p:cNvPr>
          <p:cNvPicPr>
            <a:picLocks noChangeAspect="1"/>
          </p:cNvPicPr>
          <p:nvPr/>
        </p:nvPicPr>
        <p:blipFill>
          <a:blip r:embed="rId2"/>
          <a:stretch>
            <a:fillRect/>
          </a:stretch>
        </p:blipFill>
        <p:spPr>
          <a:xfrm>
            <a:off x="3368467" y="3771900"/>
            <a:ext cx="8291591" cy="5511006"/>
          </a:xfrm>
          <a:prstGeom prst="rect">
            <a:avLst/>
          </a:prstGeom>
        </p:spPr>
      </p:pic>
      <p:pic>
        <p:nvPicPr>
          <p:cNvPr id="27" name="Image 2" descr="preencoded.png">    </p:cNvPr>
          <p:cNvPicPr>
            <a:picLocks noChangeAspect="1"/>
          </p:cNvPicPr>
          <p:nvPr/>
        </p:nvPicPr>
        <p:blipFill>
          <a:blip r:embed="rId3"/>
          <a:stretch>
            <a:fillRect/>
          </a:stretch>
        </p:blipFill>
        <p:spPr>
          <a:xfrm>
            <a:off x="4512766" y="4185444"/>
            <a:ext cx="11567" cy="5258445"/>
          </a:xfrm>
          <a:prstGeom prst="rect">
            <a:avLst/>
          </a:prstGeom>
        </p:spPr>
      </p:pic>
      <p:pic>
        <p:nvPicPr>
          <p:cNvPr id="28" name="Image 3" descr="preencoded.png">    </p:cNvPr>
          <p:cNvPicPr>
            <a:picLocks noChangeAspect="1"/>
          </p:cNvPicPr>
          <p:nvPr/>
        </p:nvPicPr>
        <p:blipFill>
          <a:blip r:embed="rId4"/>
          <a:stretch>
            <a:fillRect/>
          </a:stretch>
        </p:blipFill>
        <p:spPr>
          <a:xfrm>
            <a:off x="5651279" y="4185444"/>
            <a:ext cx="11567" cy="5258445"/>
          </a:xfrm>
          <a:prstGeom prst="rect">
            <a:avLst/>
          </a:prstGeom>
        </p:spPr>
      </p:pic>
      <p:pic>
        <p:nvPicPr>
          <p:cNvPr id="29" name="Image 4" descr="preencoded.png">    </p:cNvPr>
          <p:cNvPicPr>
            <a:picLocks noChangeAspect="1"/>
          </p:cNvPicPr>
          <p:nvPr/>
        </p:nvPicPr>
        <p:blipFill>
          <a:blip r:embed="rId5"/>
          <a:stretch>
            <a:fillRect/>
          </a:stretch>
        </p:blipFill>
        <p:spPr>
          <a:xfrm>
            <a:off x="6789795" y="4185444"/>
            <a:ext cx="11567" cy="5258445"/>
          </a:xfrm>
          <a:prstGeom prst="rect">
            <a:avLst/>
          </a:prstGeom>
        </p:spPr>
      </p:pic>
      <p:pic>
        <p:nvPicPr>
          <p:cNvPr id="30" name="Image 5" descr="preencoded.png">    </p:cNvPr>
          <p:cNvPicPr>
            <a:picLocks noChangeAspect="1"/>
          </p:cNvPicPr>
          <p:nvPr/>
        </p:nvPicPr>
        <p:blipFill>
          <a:blip r:embed="rId6"/>
          <a:stretch>
            <a:fillRect/>
          </a:stretch>
        </p:blipFill>
        <p:spPr>
          <a:xfrm>
            <a:off x="7928309" y="4185444"/>
            <a:ext cx="11567" cy="5258445"/>
          </a:xfrm>
          <a:prstGeom prst="rect">
            <a:avLst/>
          </a:prstGeom>
        </p:spPr>
      </p:pic>
      <p:pic>
        <p:nvPicPr>
          <p:cNvPr id="31" name="Image 6" descr="preencoded.png">    </p:cNvPr>
          <p:cNvPicPr>
            <a:picLocks noChangeAspect="1"/>
          </p:cNvPicPr>
          <p:nvPr/>
        </p:nvPicPr>
        <p:blipFill>
          <a:blip r:embed="rId7"/>
          <a:stretch>
            <a:fillRect/>
          </a:stretch>
        </p:blipFill>
        <p:spPr>
          <a:xfrm>
            <a:off x="9066828" y="4185444"/>
            <a:ext cx="11567" cy="5258445"/>
          </a:xfrm>
          <a:prstGeom prst="rect">
            <a:avLst/>
          </a:prstGeom>
        </p:spPr>
      </p:pic>
      <p:pic>
        <p:nvPicPr>
          <p:cNvPr id="32" name="Image 7" descr="preencoded.png">    </p:cNvPr>
          <p:cNvPicPr>
            <a:picLocks noChangeAspect="1"/>
          </p:cNvPicPr>
          <p:nvPr/>
        </p:nvPicPr>
        <p:blipFill>
          <a:blip r:embed="rId8"/>
          <a:stretch>
            <a:fillRect/>
          </a:stretch>
        </p:blipFill>
        <p:spPr>
          <a:xfrm>
            <a:off x="10205341" y="4185444"/>
            <a:ext cx="11567" cy="5258445"/>
          </a:xfrm>
          <a:prstGeom prst="rect">
            <a:avLst/>
          </a:prstGeom>
        </p:spPr>
      </p:pic>
      <p:pic>
        <p:nvPicPr>
          <p:cNvPr id="33" name="Image 8" descr="preencoded.png">    </p:cNvPr>
          <p:cNvPicPr>
            <a:picLocks noChangeAspect="1"/>
          </p:cNvPicPr>
          <p:nvPr/>
        </p:nvPicPr>
        <p:blipFill>
          <a:blip r:embed="rId9"/>
          <a:stretch>
            <a:fillRect/>
          </a:stretch>
        </p:blipFill>
        <p:spPr>
          <a:xfrm>
            <a:off x="11343854" y="4185444"/>
            <a:ext cx="11567" cy="5258445"/>
          </a:xfrm>
          <a:prstGeom prst="rect">
            <a:avLst/>
          </a:prstGeom>
        </p:spPr>
      </p:pic>
      <p:pic>
        <p:nvPicPr>
          <p:cNvPr id="34" name="Image 9" descr="preencoded.png">    </p:cNvPr>
          <p:cNvPicPr>
            <a:picLocks noChangeAspect="1"/>
          </p:cNvPicPr>
          <p:nvPr/>
        </p:nvPicPr>
        <p:blipFill>
          <a:blip r:embed="rId10"/>
          <a:stretch>
            <a:fillRect/>
          </a:stretch>
        </p:blipFill>
        <p:spPr>
          <a:xfrm>
            <a:off x="3355539" y="5483845"/>
            <a:ext cx="8050168" cy="2373585"/>
          </a:xfrm>
          <a:prstGeom prst="rect">
            <a:avLst/>
          </a:prstGeom>
        </p:spPr>
      </p:pic>
      <p:pic>
        <p:nvPicPr>
          <p:cNvPr id="35" name="Image 10" descr="preencoded.png">    </p:cNvPr>
          <p:cNvPicPr>
            <a:picLocks noChangeAspect="1"/>
          </p:cNvPicPr>
          <p:nvPr/>
        </p:nvPicPr>
        <p:blipFill>
          <a:blip r:embed="rId11"/>
          <a:stretch>
            <a:fillRect/>
          </a:stretch>
        </p:blipFill>
        <p:spPr>
          <a:xfrm>
            <a:off x="3369143" y="6359525"/>
            <a:ext cx="8044031" cy="2268538"/>
          </a:xfrm>
          <a:prstGeom prst="rect">
            <a:avLst/>
          </a:prstGeom>
        </p:spPr>
      </p:pic>
      <p:pic>
        <p:nvPicPr>
          <p:cNvPr id="36" name="Image 11" descr="preencoded.png">    </p:cNvPr>
          <p:cNvPicPr>
            <a:picLocks noChangeAspect="1"/>
          </p:cNvPicPr>
          <p:nvPr/>
        </p:nvPicPr>
        <p:blipFill>
          <a:blip r:embed="rId12"/>
          <a:stretch>
            <a:fillRect/>
          </a:stretch>
        </p:blipFill>
        <p:spPr>
          <a:xfrm>
            <a:off x="4441751" y="6055643"/>
            <a:ext cx="153591" cy="153566"/>
          </a:xfrm>
          <a:prstGeom prst="rect">
            <a:avLst/>
          </a:prstGeom>
        </p:spPr>
      </p:pic>
      <p:pic>
        <p:nvPicPr>
          <p:cNvPr id="37" name="Image 12" descr="preencoded.png">    </p:cNvPr>
          <p:cNvPicPr>
            <a:picLocks noChangeAspect="1"/>
          </p:cNvPicPr>
          <p:nvPr/>
        </p:nvPicPr>
        <p:blipFill>
          <a:blip r:embed="rId13"/>
          <a:stretch>
            <a:fillRect/>
          </a:stretch>
        </p:blipFill>
        <p:spPr>
          <a:xfrm>
            <a:off x="4441751" y="6981130"/>
            <a:ext cx="153591" cy="153566"/>
          </a:xfrm>
          <a:prstGeom prst="rect">
            <a:avLst/>
          </a:prstGeom>
        </p:spPr>
      </p:pic>
      <p:pic>
        <p:nvPicPr>
          <p:cNvPr id="38" name="Image 13" descr="preencoded.png">    </p:cNvPr>
          <p:cNvPicPr>
            <a:picLocks noChangeAspect="1"/>
          </p:cNvPicPr>
          <p:nvPr/>
        </p:nvPicPr>
        <p:blipFill>
          <a:blip r:embed="rId14"/>
          <a:stretch>
            <a:fillRect/>
          </a:stretch>
        </p:blipFill>
        <p:spPr>
          <a:xfrm>
            <a:off x="5580267" y="5651277"/>
            <a:ext cx="153591" cy="153566"/>
          </a:xfrm>
          <a:prstGeom prst="rect">
            <a:avLst/>
          </a:prstGeom>
        </p:spPr>
      </p:pic>
      <p:pic>
        <p:nvPicPr>
          <p:cNvPr id="39" name="Image 14" descr="preencoded.png">    </p:cNvPr>
          <p:cNvPicPr>
            <a:picLocks noChangeAspect="1"/>
          </p:cNvPicPr>
          <p:nvPr/>
        </p:nvPicPr>
        <p:blipFill>
          <a:blip r:embed="rId15"/>
          <a:stretch>
            <a:fillRect/>
          </a:stretch>
        </p:blipFill>
        <p:spPr>
          <a:xfrm>
            <a:off x="5580267" y="7415510"/>
            <a:ext cx="153591" cy="153566"/>
          </a:xfrm>
          <a:prstGeom prst="rect">
            <a:avLst/>
          </a:prstGeom>
        </p:spPr>
      </p:pic>
      <p:pic>
        <p:nvPicPr>
          <p:cNvPr id="40" name="Image 15" descr="preencoded.png">    </p:cNvPr>
          <p:cNvPicPr>
            <a:picLocks noChangeAspect="1"/>
          </p:cNvPicPr>
          <p:nvPr/>
        </p:nvPicPr>
        <p:blipFill>
          <a:blip r:embed="rId16"/>
          <a:stretch>
            <a:fillRect/>
          </a:stretch>
        </p:blipFill>
        <p:spPr>
          <a:xfrm>
            <a:off x="6718783" y="7732812"/>
            <a:ext cx="153591" cy="153566"/>
          </a:xfrm>
          <a:prstGeom prst="rect">
            <a:avLst/>
          </a:prstGeom>
        </p:spPr>
      </p:pic>
      <p:pic>
        <p:nvPicPr>
          <p:cNvPr id="41" name="Image 16" descr="preencoded.png">    </p:cNvPr>
          <p:cNvPicPr>
            <a:picLocks noChangeAspect="1"/>
          </p:cNvPicPr>
          <p:nvPr/>
        </p:nvPicPr>
        <p:blipFill>
          <a:blip r:embed="rId17"/>
          <a:stretch>
            <a:fillRect/>
          </a:stretch>
        </p:blipFill>
        <p:spPr>
          <a:xfrm>
            <a:off x="6718783" y="6311826"/>
            <a:ext cx="153591" cy="153566"/>
          </a:xfrm>
          <a:prstGeom prst="rect">
            <a:avLst/>
          </a:prstGeom>
        </p:spPr>
      </p:pic>
      <p:pic>
        <p:nvPicPr>
          <p:cNvPr id="42" name="Image 17" descr="preencoded.png">    </p:cNvPr>
          <p:cNvPicPr>
            <a:picLocks noChangeAspect="1"/>
          </p:cNvPicPr>
          <p:nvPr/>
        </p:nvPicPr>
        <p:blipFill>
          <a:blip r:embed="rId18"/>
          <a:stretch>
            <a:fillRect/>
          </a:stretch>
        </p:blipFill>
        <p:spPr>
          <a:xfrm>
            <a:off x="7861923" y="6733232"/>
            <a:ext cx="153591" cy="153566"/>
          </a:xfrm>
          <a:prstGeom prst="rect">
            <a:avLst/>
          </a:prstGeom>
        </p:spPr>
      </p:pic>
      <p:pic>
        <p:nvPicPr>
          <p:cNvPr id="43" name="Image 18" descr="preencoded.png">    </p:cNvPr>
          <p:cNvPicPr>
            <a:picLocks noChangeAspect="1"/>
          </p:cNvPicPr>
          <p:nvPr/>
        </p:nvPicPr>
        <p:blipFill>
          <a:blip r:embed="rId19"/>
          <a:stretch>
            <a:fillRect/>
          </a:stretch>
        </p:blipFill>
        <p:spPr>
          <a:xfrm>
            <a:off x="7861923" y="6420644"/>
            <a:ext cx="153591" cy="153566"/>
          </a:xfrm>
          <a:prstGeom prst="rect">
            <a:avLst/>
          </a:prstGeom>
        </p:spPr>
      </p:pic>
      <p:pic>
        <p:nvPicPr>
          <p:cNvPr id="44" name="Image 19" descr="preencoded.png">    </p:cNvPr>
          <p:cNvPicPr>
            <a:picLocks noChangeAspect="1"/>
          </p:cNvPicPr>
          <p:nvPr/>
        </p:nvPicPr>
        <p:blipFill>
          <a:blip r:embed="rId20"/>
          <a:stretch>
            <a:fillRect/>
          </a:stretch>
        </p:blipFill>
        <p:spPr>
          <a:xfrm>
            <a:off x="8995813" y="7667575"/>
            <a:ext cx="153591" cy="153566"/>
          </a:xfrm>
          <a:prstGeom prst="rect">
            <a:avLst/>
          </a:prstGeom>
        </p:spPr>
      </p:pic>
      <p:pic>
        <p:nvPicPr>
          <p:cNvPr id="45" name="Image 20" descr="preencoded.png">    </p:cNvPr>
          <p:cNvPicPr>
            <a:picLocks noChangeAspect="1"/>
          </p:cNvPicPr>
          <p:nvPr/>
        </p:nvPicPr>
        <p:blipFill>
          <a:blip r:embed="rId21"/>
          <a:stretch>
            <a:fillRect/>
          </a:stretch>
        </p:blipFill>
        <p:spPr>
          <a:xfrm>
            <a:off x="8995813" y="7076877"/>
            <a:ext cx="153591" cy="153566"/>
          </a:xfrm>
          <a:prstGeom prst="rect">
            <a:avLst/>
          </a:prstGeom>
        </p:spPr>
      </p:pic>
      <p:pic>
        <p:nvPicPr>
          <p:cNvPr id="46" name="Image 21" descr="preencoded.png">    </p:cNvPr>
          <p:cNvPicPr>
            <a:picLocks noChangeAspect="1"/>
          </p:cNvPicPr>
          <p:nvPr/>
        </p:nvPicPr>
        <p:blipFill>
          <a:blip r:embed="rId22"/>
          <a:stretch>
            <a:fillRect/>
          </a:stretch>
        </p:blipFill>
        <p:spPr>
          <a:xfrm>
            <a:off x="10138955" y="6972449"/>
            <a:ext cx="153591" cy="153566"/>
          </a:xfrm>
          <a:prstGeom prst="rect">
            <a:avLst/>
          </a:prstGeom>
        </p:spPr>
      </p:pic>
      <p:pic>
        <p:nvPicPr>
          <p:cNvPr id="47" name="Image 22" descr="preencoded.png">    </p:cNvPr>
          <p:cNvPicPr>
            <a:picLocks noChangeAspect="1"/>
          </p:cNvPicPr>
          <p:nvPr/>
        </p:nvPicPr>
        <p:blipFill>
          <a:blip r:embed="rId23"/>
          <a:stretch>
            <a:fillRect/>
          </a:stretch>
        </p:blipFill>
        <p:spPr>
          <a:xfrm>
            <a:off x="10138955" y="6572771"/>
            <a:ext cx="153591" cy="153566"/>
          </a:xfrm>
          <a:prstGeom prst="rect">
            <a:avLst/>
          </a:prstGeom>
        </p:spPr>
      </p:pic>
      <p:sp>
        <p:nvSpPr>
          <p:cNvPr id="48" name="Shape 23"/>
          <p:cNvSpPr/>
          <p:nvPr/>
        </p:nvSpPr>
        <p:spPr>
          <a:xfrm>
            <a:off x="14403600" y="4191000"/>
            <a:ext cx="5601400" cy="7620000"/>
          </a:xfrm>
          <a:prstGeom prst="rect">
            <a:avLst/>
          </a:prstGeom>
          <a:noFill/>
          <a:ln/>
        </p:spPr>
      </p:sp>
      <p:sp>
        <p:nvSpPr>
          <p:cNvPr id="49" name="Shape 24"/>
          <p:cNvSpPr/>
          <p:nvPr/>
        </p:nvSpPr>
        <p:spPr>
          <a:xfrm>
            <a:off x="14403600" y="4191000"/>
            <a:ext cx="5601400" cy="7620000"/>
          </a:xfrm>
          <a:prstGeom prst="rect">
            <a:avLst/>
          </a:prstGeom>
          <a:noFill/>
          <a:ln/>
        </p:spPr>
      </p:sp>
      <p:pic>
        <p:nvPicPr>
          <p:cNvPr id="50" name="Image 23" descr="preencoded.png">    </p:cNvPr>
          <p:cNvPicPr>
            <a:picLocks noChangeAspect="1"/>
          </p:cNvPicPr>
          <p:nvPr/>
        </p:nvPicPr>
        <p:blipFill>
          <a:blip r:embed="rId24"/>
          <a:stretch>
            <a:fillRect/>
          </a:stretch>
        </p:blipFill>
        <p:spPr>
          <a:xfrm>
            <a:off x="14403600" y="4191000"/>
            <a:ext cx="5575997" cy="5575300"/>
          </a:xfrm>
          <a:prstGeom prst="rect">
            <a:avLst/>
          </a:prstGeom>
        </p:spPr>
      </p:pic>
      <p:pic>
        <p:nvPicPr>
          <p:cNvPr id="51" name="Image 24" descr="preencoded.png">    </p:cNvPr>
          <p:cNvPicPr>
            <a:picLocks noChangeAspect="1"/>
          </p:cNvPicPr>
          <p:nvPr/>
        </p:nvPicPr>
        <p:blipFill>
          <a:blip r:embed="rId25"/>
          <a:stretch>
            <a:fillRect/>
          </a:stretch>
        </p:blipFill>
        <p:spPr>
          <a:xfrm>
            <a:off x="14403600" y="4191000"/>
            <a:ext cx="5575997" cy="5575300"/>
          </a:xfrm>
          <a:prstGeom prst="rect">
            <a:avLst/>
          </a:prstGeom>
        </p:spPr>
      </p:pic>
      <p:sp>
        <p:nvSpPr>
          <p:cNvPr id="52" name="Shape 25"/>
          <p:cNvSpPr/>
          <p:nvPr/>
        </p:nvSpPr>
        <p:spPr>
          <a:xfrm>
            <a:off x="16277084" y="6365379"/>
            <a:ext cx="1841730" cy="1226566"/>
          </a:xfrm>
          <a:prstGeom prst="rect">
            <a:avLst/>
          </a:prstGeom>
          <a:noFill/>
          <a:ln/>
        </p:spPr>
      </p:sp>
      <p:sp>
        <p:nvSpPr>
          <p:cNvPr id="53" name="Text 26"/>
          <p:cNvSpPr/>
          <p:nvPr/>
        </p:nvSpPr>
        <p:spPr>
          <a:xfrm>
            <a:off x="16277084" y="6330950"/>
            <a:ext cx="2044956" cy="10033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34.574</a:t>
            </a:r>
            <a:endParaRPr lang="en-US" sz="4800" dirty="0"/>
          </a:p>
        </p:txBody>
      </p:sp>
      <p:sp>
        <p:nvSpPr>
          <p:cNvPr id="54" name="Text 27"/>
          <p:cNvSpPr/>
          <p:nvPr/>
        </p:nvSpPr>
        <p:spPr>
          <a:xfrm>
            <a:off x="16702588" y="7131050"/>
            <a:ext cx="1126207" cy="630767"/>
          </a:xfrm>
          <a:prstGeom prst="rect">
            <a:avLst/>
          </a:prstGeom>
          <a:noFill/>
          <a:ln/>
        </p:spPr>
        <p:txBody>
          <a:bodyPr wrap="square" lIns="0" tIns="0" rIns="0" bIns="0" rtlCol="0" anchor="t"/>
          <a:lstStyle/>
          <a:p>
            <a:pPr algn="l">
              <a:spcAft>
                <a:spcPts val="4000"/>
              </a:spcAft>
            </a:pPr>
            <a:r>
              <a:rPr lang="en-US" sz="3200" dirty="0">
                <a:solidFill>
                  <a:srgbClr val="E1E1E1">
                    <a:alpha val="100000"/>
                  </a:srgbClr>
                </a:solidFill>
                <a:latin typeface="Montserrat Regular" pitchFamily="34" charset="0"/>
                <a:ea typeface="Montserrat Regular" pitchFamily="34" charset="-122"/>
                <a:cs typeface="Montserrat Regular" pitchFamily="34" charset="-120"/>
              </a:rPr>
              <a:t>Total</a:t>
            </a:r>
            <a:endParaRPr lang="en-US" sz="3200" dirty="0"/>
          </a:p>
        </p:txBody>
      </p:sp>
      <p:sp>
        <p:nvSpPr>
          <p:cNvPr id="55" name="Shape 28"/>
          <p:cNvSpPr/>
          <p:nvPr/>
        </p:nvSpPr>
        <p:spPr>
          <a:xfrm>
            <a:off x="13260457" y="10515600"/>
            <a:ext cx="7874984" cy="1892300"/>
          </a:xfrm>
          <a:prstGeom prst="rect">
            <a:avLst/>
          </a:prstGeom>
          <a:noFill/>
          <a:ln/>
        </p:spPr>
      </p:sp>
      <p:sp>
        <p:nvSpPr>
          <p:cNvPr id="56" name="Shape 29"/>
          <p:cNvSpPr/>
          <p:nvPr/>
        </p:nvSpPr>
        <p:spPr>
          <a:xfrm>
            <a:off x="13260457" y="10515600"/>
            <a:ext cx="7874984" cy="1892300"/>
          </a:xfrm>
          <a:prstGeom prst="rect">
            <a:avLst/>
          </a:prstGeom>
          <a:noFill/>
          <a:ln/>
        </p:spPr>
      </p:sp>
      <p:sp>
        <p:nvSpPr>
          <p:cNvPr id="57" name="Text 30"/>
          <p:cNvSpPr/>
          <p:nvPr/>
        </p:nvSpPr>
        <p:spPr>
          <a:xfrm>
            <a:off x="13158845" y="10515600"/>
            <a:ext cx="8078210" cy="1003300"/>
          </a:xfrm>
          <a:prstGeom prst="rect">
            <a:avLst/>
          </a:prstGeom>
          <a:noFill/>
          <a:ln/>
        </p:spPr>
        <p:txBody>
          <a:bodyPr wrap="square" lIns="0" tIns="0" rIns="0" bIns="0" rtlCol="0" anchor="t"/>
          <a:lstStyle/>
          <a:p>
            <a:pPr algn="ctr"/>
            <a:r>
              <a:rPr lang="en-US" sz="4800" dirty="0">
                <a:solidFill>
                  <a:srgbClr val="000000">
                    <a:alpha val="100000"/>
                  </a:srgbClr>
                </a:solidFill>
                <a:latin typeface="Roboto Slab Bold" pitchFamily="34" charset="0"/>
                <a:ea typeface="Roboto Slab Bold" pitchFamily="34" charset="-122"/>
                <a:cs typeface="Roboto Slab Bold" pitchFamily="34" charset="-120"/>
              </a:rPr>
              <a:t>TREASURE FOUND</a:t>
            </a:r>
            <a:endParaRPr lang="en-US" sz="4800" dirty="0"/>
          </a:p>
        </p:txBody>
      </p:sp>
      <p:sp>
        <p:nvSpPr>
          <p:cNvPr id="58" name="Text 31"/>
          <p:cNvSpPr/>
          <p:nvPr/>
        </p:nvSpPr>
        <p:spPr>
          <a:xfrm>
            <a:off x="13192716" y="11417300"/>
            <a:ext cx="8010468" cy="11260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record of the amount of treasure found per month</a:t>
            </a:r>
            <a:endParaRPr lang="en-US" sz="3200" dirty="0"/>
          </a:p>
        </p:txBody>
      </p:sp>
      <p:sp>
        <p:nvSpPr>
          <p:cNvPr id="59" name="Shape 32"/>
          <p:cNvSpPr/>
          <p:nvPr/>
        </p:nvSpPr>
        <p:spPr>
          <a:xfrm>
            <a:off x="3251606" y="10515600"/>
            <a:ext cx="7874984" cy="2692400"/>
          </a:xfrm>
          <a:prstGeom prst="rect">
            <a:avLst/>
          </a:prstGeom>
          <a:noFill/>
          <a:ln/>
        </p:spPr>
      </p:sp>
      <p:sp>
        <p:nvSpPr>
          <p:cNvPr id="60" name="Shape 33"/>
          <p:cNvSpPr/>
          <p:nvPr/>
        </p:nvSpPr>
        <p:spPr>
          <a:xfrm>
            <a:off x="3251606" y="10515600"/>
            <a:ext cx="7874984" cy="2692400"/>
          </a:xfrm>
          <a:prstGeom prst="rect">
            <a:avLst/>
          </a:prstGeom>
          <a:noFill/>
          <a:ln/>
        </p:spPr>
      </p:sp>
      <p:sp>
        <p:nvSpPr>
          <p:cNvPr id="61" name="Text 34"/>
          <p:cNvSpPr/>
          <p:nvPr/>
        </p:nvSpPr>
        <p:spPr>
          <a:xfrm>
            <a:off x="3149994" y="10515600"/>
            <a:ext cx="8078210" cy="1803400"/>
          </a:xfrm>
          <a:prstGeom prst="rect">
            <a:avLst/>
          </a:prstGeom>
          <a:noFill/>
          <a:ln/>
        </p:spPr>
        <p:txBody>
          <a:bodyPr wrap="square" lIns="0" tIns="0" rIns="0" bIns="0" rtlCol="0" anchor="t"/>
          <a:lstStyle/>
          <a:p>
            <a:pPr algn="ctr"/>
            <a:r>
              <a:rPr lang="en-US" sz="4800" dirty="0">
                <a:solidFill>
                  <a:srgbClr val="000000">
                    <a:alpha val="100000"/>
                  </a:srgbClr>
                </a:solidFill>
                <a:latin typeface="Roboto Slab Bold" pitchFamily="34" charset="0"/>
                <a:ea typeface="Roboto Slab Bold" pitchFamily="34" charset="-122"/>
                <a:cs typeface="Roboto Slab Bold" pitchFamily="34" charset="-120"/>
              </a:rPr>
              <a:t>SPELLCASTING PROGRESS</a:t>
            </a:r>
            <a:endParaRPr lang="en-US" sz="4800" dirty="0"/>
          </a:p>
        </p:txBody>
      </p:sp>
      <p:sp>
        <p:nvSpPr>
          <p:cNvPr id="62" name="Text 35"/>
          <p:cNvSpPr/>
          <p:nvPr/>
        </p:nvSpPr>
        <p:spPr>
          <a:xfrm>
            <a:off x="3183865" y="12217400"/>
            <a:ext cx="8010468" cy="11260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record of the number of spells cast per year</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3F3F3"/>
        </a:solidFill>
      </p:bgPr>
    </p:bg>
    <p:spTree>
      <p:nvGrpSpPr>
        <p:cNvPr id="1" name=""/>
        <p:cNvGrpSpPr/>
        <p:nvPr/>
      </p:nvGrpSpPr>
      <p:grpSpPr>
        <a:xfrm>
          <a:off x="0" y="0"/>
          <a:ext cx="0" cy="0"/>
          <a:chOff x="0" y="0"/>
          <a:chExt cx="0" cy="0"/>
        </a:xfrm>
      </p:grpSpPr>
      <p:sp>
        <p:nvSpPr>
          <p:cNvPr id="2" name="Shape 0"/>
          <p:cNvSpPr/>
          <p:nvPr/>
        </p:nvSpPr>
        <p:spPr>
          <a:xfrm>
            <a:off x="11317114" y="0"/>
            <a:ext cx="13069934" cy="5207000"/>
          </a:xfrm>
          <a:prstGeom prst="rect">
            <a:avLst/>
          </a:prstGeom>
          <a:solidFill>
            <a:srgbClr val="E0F0E3">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5" name="Text 2"/>
          <p:cNvSpPr/>
          <p:nvPr/>
        </p:nvSpPr>
        <p:spPr>
          <a:xfrm>
            <a:off x="1270159" y="800100"/>
            <a:ext cx="9903004" cy="2688167"/>
          </a:xfrm>
          <a:prstGeom prst="rect">
            <a:avLst/>
          </a:prstGeom>
          <a:noFill/>
          <a:ln/>
        </p:spPr>
        <p:txBody>
          <a:bodyPr wrap="square" lIns="0" tIns="0" rIns="0" bIns="0" rtlCol="0" anchor="t"/>
          <a:lstStyle/>
          <a:p>
            <a:pPr algn="l"/>
            <a:r>
              <a:rPr lang="en-US" sz="12800" dirty="0">
                <a:solidFill>
                  <a:srgbClr val="000000">
                    <a:alpha val="100000"/>
                  </a:srgbClr>
                </a:solidFill>
                <a:latin typeface="Roboto Slab Bold" pitchFamily="34" charset="0"/>
                <a:ea typeface="Roboto Slab Bold" pitchFamily="34" charset="-122"/>
                <a:cs typeface="Roboto Slab Bold" pitchFamily="34" charset="-120"/>
              </a:rPr>
              <a:t>SOLUTIONS</a:t>
            </a:r>
            <a:endParaRPr lang="en-US" sz="12800" dirty="0"/>
          </a:p>
        </p:txBody>
      </p:sp>
      <p:sp>
        <p:nvSpPr>
          <p:cNvPr id="6" name="Shape 3"/>
          <p:cNvSpPr/>
          <p:nvPr/>
        </p:nvSpPr>
        <p:spPr>
          <a:xfrm>
            <a:off x="1270159" y="5207000"/>
            <a:ext cx="8738692" cy="1993900"/>
          </a:xfrm>
          <a:prstGeom prst="rect">
            <a:avLst/>
          </a:prstGeom>
          <a:noFill/>
          <a:ln/>
        </p:spPr>
      </p:sp>
      <p:sp>
        <p:nvSpPr>
          <p:cNvPr id="7" name="Shape 4"/>
          <p:cNvSpPr/>
          <p:nvPr/>
        </p:nvSpPr>
        <p:spPr>
          <a:xfrm>
            <a:off x="1270159" y="5207000"/>
            <a:ext cx="8738692" cy="1993900"/>
          </a:xfrm>
          <a:prstGeom prst="rect">
            <a:avLst/>
          </a:prstGeom>
          <a:noFill/>
          <a:ln/>
        </p:spPr>
      </p:sp>
      <p:sp>
        <p:nvSpPr>
          <p:cNvPr id="8" name="Text 5"/>
          <p:cNvSpPr/>
          <p:nvPr/>
        </p:nvSpPr>
        <p:spPr>
          <a:xfrm>
            <a:off x="1270159" y="5207000"/>
            <a:ext cx="8941918" cy="10033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A WEB APPLICATION</a:t>
            </a:r>
            <a:endParaRPr lang="en-US" sz="4800" dirty="0"/>
          </a:p>
        </p:txBody>
      </p:sp>
      <p:sp>
        <p:nvSpPr>
          <p:cNvPr id="9" name="Text 6"/>
          <p:cNvSpPr/>
          <p:nvPr/>
        </p:nvSpPr>
        <p:spPr>
          <a:xfrm>
            <a:off x="1270159" y="6210300"/>
            <a:ext cx="8874176" cy="1126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web application designed for discovering the world of fantasy</a:t>
            </a:r>
            <a:endParaRPr lang="en-US" sz="3200" dirty="0"/>
          </a:p>
        </p:txBody>
      </p:sp>
      <p:pic>
        <p:nvPicPr>
          <p:cNvPr id="10" name="Image 1" descr="preencoded.png">    </p:cNvPr>
          <p:cNvPicPr>
            <a:picLocks noChangeAspect="1"/>
          </p:cNvPicPr>
          <p:nvPr/>
        </p:nvPicPr>
        <p:blipFill>
          <a:blip r:embed="rId2"/>
          <a:stretch>
            <a:fillRect/>
          </a:stretch>
        </p:blipFill>
        <p:spPr>
          <a:xfrm>
            <a:off x="9754819" y="3251200"/>
            <a:ext cx="13768521" cy="8166100"/>
          </a:xfrm>
          <a:prstGeom prst="rect">
            <a:avLst/>
          </a:prstGeom>
        </p:spPr>
      </p:pic>
      <p:pic>
        <p:nvPicPr>
          <p:cNvPr id="11" name="Image 2" descr="preencoded.png">    </p:cNvPr>
          <p:cNvPicPr>
            <a:picLocks noChangeAspect="1"/>
          </p:cNvPicPr>
          <p:nvPr/>
        </p:nvPicPr>
        <p:blipFill>
          <a:blip r:embed="rId3"/>
          <a:stretch>
            <a:fillRect/>
          </a:stretch>
        </p:blipFill>
        <p:spPr>
          <a:xfrm>
            <a:off x="11685461" y="3594100"/>
            <a:ext cx="9894537" cy="6489700"/>
          </a:xfrm>
          <a:prstGeom prst="rect">
            <a:avLst/>
          </a:prstGeom>
        </p:spPr>
      </p:pic>
      <p:sp>
        <p:nvSpPr>
          <p:cNvPr id="12" name="Text 7"/>
          <p:cNvSpPr/>
          <p:nvPr/>
        </p:nvSpPr>
        <p:spPr>
          <a:xfrm>
            <a:off x="1270159" y="8724900"/>
            <a:ext cx="10690503" cy="3031067"/>
          </a:xfrm>
          <a:prstGeom prst="rect">
            <a:avLst/>
          </a:prstGeom>
          <a:noFill/>
          <a:ln/>
        </p:spPr>
        <p:txBody>
          <a:bodyPr wrap="square" lIns="0" tIns="0" rIns="0" bIns="0" rtlCol="0" anchor="t"/>
          <a:lstStyle/>
          <a:p>
            <a:pPr algn="l"/>
            <a:r>
              <a:rPr lang="en-US" sz="8000" dirty="0">
                <a:solidFill>
                  <a:srgbClr val="181820">
                    <a:alpha val="100000"/>
                  </a:srgbClr>
                </a:solidFill>
                <a:latin typeface="Roboto Slab Bold" pitchFamily="34" charset="0"/>
                <a:ea typeface="Roboto Slab Bold" pitchFamily="34" charset="-122"/>
                <a:cs typeface="Roboto Slab Bold" pitchFamily="34" charset="-120"/>
              </a:rPr>
              <a:t>PORTAL TO ADVENTURE</a:t>
            </a:r>
            <a:endParaRPr lang="en-US" sz="8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3F3F3"/>
        </a:solidFill>
      </p:bgPr>
    </p:bg>
    <p:spTree>
      <p:nvGrpSpPr>
        <p:cNvPr id="1" name=""/>
        <p:cNvGrpSpPr/>
        <p:nvPr/>
      </p:nvGrpSpPr>
      <p:grpSpPr>
        <a:xfrm>
          <a:off x="0" y="0"/>
          <a:ext cx="0" cy="0"/>
          <a:chOff x="0" y="0"/>
          <a:chExt cx="0" cy="0"/>
        </a:xfrm>
      </p:grpSpPr>
      <p:sp>
        <p:nvSpPr>
          <p:cNvPr id="2" name="Shape 0"/>
          <p:cNvSpPr/>
          <p:nvPr/>
        </p:nvSpPr>
        <p:spPr>
          <a:xfrm>
            <a:off x="0" y="4165600"/>
            <a:ext cx="8078210" cy="9550400"/>
          </a:xfrm>
          <a:prstGeom prst="rect">
            <a:avLst/>
          </a:prstGeom>
          <a:solidFill>
            <a:srgbClr val="E0F0E3">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5" name="Shape 2"/>
          <p:cNvSpPr/>
          <p:nvPr/>
        </p:nvSpPr>
        <p:spPr>
          <a:xfrm>
            <a:off x="16702588" y="2743200"/>
            <a:ext cx="6338092" cy="2489200"/>
          </a:xfrm>
          <a:prstGeom prst="rect">
            <a:avLst/>
          </a:prstGeom>
          <a:noFill/>
          <a:ln/>
        </p:spPr>
      </p:sp>
      <p:sp>
        <p:nvSpPr>
          <p:cNvPr id="6" name="Shape 3"/>
          <p:cNvSpPr/>
          <p:nvPr/>
        </p:nvSpPr>
        <p:spPr>
          <a:xfrm>
            <a:off x="16702588" y="2743200"/>
            <a:ext cx="6338092" cy="2489200"/>
          </a:xfrm>
          <a:prstGeom prst="rect">
            <a:avLst/>
          </a:prstGeom>
          <a:noFill/>
          <a:ln/>
        </p:spPr>
      </p:sp>
      <p:sp>
        <p:nvSpPr>
          <p:cNvPr id="7" name="Text 4"/>
          <p:cNvSpPr/>
          <p:nvPr/>
        </p:nvSpPr>
        <p:spPr>
          <a:xfrm>
            <a:off x="16702588" y="2743200"/>
            <a:ext cx="6541318" cy="10033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AN MOBILE APP</a:t>
            </a:r>
            <a:endParaRPr lang="en-US" sz="4800" dirty="0"/>
          </a:p>
        </p:txBody>
      </p:sp>
      <p:sp>
        <p:nvSpPr>
          <p:cNvPr id="8" name="Text 5"/>
          <p:cNvSpPr/>
          <p:nvPr/>
        </p:nvSpPr>
        <p:spPr>
          <a:xfrm>
            <a:off x="16702588" y="3746500"/>
            <a:ext cx="6473576" cy="16213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An app designed for exploring and experiencing the enchanting realm of fantasy</a:t>
            </a:r>
            <a:endParaRPr lang="en-US" sz="3200" dirty="0"/>
          </a:p>
        </p:txBody>
      </p:sp>
      <p:sp>
        <p:nvSpPr>
          <p:cNvPr id="9" name="Text 6"/>
          <p:cNvSpPr/>
          <p:nvPr/>
        </p:nvSpPr>
        <p:spPr>
          <a:xfrm>
            <a:off x="16702588" y="8534400"/>
            <a:ext cx="6803817" cy="3424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Explore a magical world</a:t>
            </a:r>
            <a:endParaRPr lang="en-US" sz="3200" dirty="0"/>
          </a:p>
          <a:p>
            <a:pPr algn="l" lvl="1" marL="685800" indent="-342900">
              <a:spcAft>
                <a:spcPts val="4000"/>
              </a:spcAft>
              <a:buSzPct val="100000"/>
              <a:buChar char="•"/>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Immerse in a realm of magic</a:t>
            </a:r>
            <a:endParaRPr lang="en-US" sz="3200" dirty="0"/>
          </a:p>
          <a:p>
            <a:pPr algn="l" lvl="1" marL="685800" indent="-342900">
              <a:spcAft>
                <a:spcPts val="4000"/>
              </a:spcAft>
              <a:buSzPct val="100000"/>
              <a:buChar char="•"/>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Discover untold wonders</a:t>
            </a:r>
            <a:endParaRPr lang="en-US" sz="3200" dirty="0"/>
          </a:p>
          <a:p>
            <a:pPr algn="l" lvl="1" marL="685800" indent="-342900">
              <a:spcAft>
                <a:spcPts val="4000"/>
              </a:spcAft>
              <a:buSzPct val="100000"/>
              <a:buChar char="•"/>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Live your fantasy dreams</a:t>
            </a:r>
            <a:endParaRPr lang="en-US" sz="3200" dirty="0"/>
          </a:p>
        </p:txBody>
      </p:sp>
      <p:sp>
        <p:nvSpPr>
          <p:cNvPr id="10" name="Text 7"/>
          <p:cNvSpPr/>
          <p:nvPr/>
        </p:nvSpPr>
        <p:spPr>
          <a:xfrm>
            <a:off x="2032254" y="4165600"/>
            <a:ext cx="6003617" cy="5723467"/>
          </a:xfrm>
          <a:prstGeom prst="rect">
            <a:avLst/>
          </a:prstGeom>
          <a:noFill/>
          <a:ln/>
        </p:spPr>
        <p:txBody>
          <a:bodyPr wrap="square" lIns="0" tIns="0" rIns="0" bIns="0" rtlCol="0" anchor="t"/>
          <a:lstStyle/>
          <a:p>
            <a:pPr algn="l"/>
            <a:r>
              <a:rPr lang="en-US" sz="8000" dirty="0">
                <a:solidFill>
                  <a:srgbClr val="181820">
                    <a:alpha val="100000"/>
                  </a:srgbClr>
                </a:solidFill>
                <a:latin typeface="Roboto Slab Bold" pitchFamily="34" charset="0"/>
                <a:ea typeface="Roboto Slab Bold" pitchFamily="34" charset="-122"/>
                <a:cs typeface="Roboto Slab Bold" pitchFamily="34" charset="-120"/>
              </a:rPr>
              <a:t>THE FUTURE OF FANTASY</a:t>
            </a:r>
            <a:endParaRPr lang="en-US" sz="8000" dirty="0"/>
          </a:p>
        </p:txBody>
      </p:sp>
      <p:pic>
        <p:nvPicPr>
          <p:cNvPr id="11" name="Image 1" descr="preencoded.png">    </p:cNvPr>
          <p:cNvPicPr>
            <a:picLocks noChangeAspect="1"/>
          </p:cNvPicPr>
          <p:nvPr/>
        </p:nvPicPr>
        <p:blipFill>
          <a:blip r:embed="rId2"/>
          <a:stretch>
            <a:fillRect/>
          </a:stretch>
        </p:blipFill>
        <p:spPr>
          <a:xfrm>
            <a:off x="9462683" y="1028700"/>
            <a:ext cx="5474384" cy="11849100"/>
          </a:xfrm>
          <a:prstGeom prst="rect">
            <a:avLst/>
          </a:prstGeom>
        </p:spPr>
      </p:pic>
      <p:pic>
        <p:nvPicPr>
          <p:cNvPr id="12" name="Image 2" descr="preencoded.png">    </p:cNvPr>
          <p:cNvPicPr>
            <a:picLocks noChangeAspect="1"/>
          </p:cNvPicPr>
          <p:nvPr/>
        </p:nvPicPr>
        <p:blipFill>
          <a:blip r:embed="rId3"/>
          <a:stretch>
            <a:fillRect/>
          </a:stretch>
        </p:blipFill>
        <p:spPr>
          <a:xfrm>
            <a:off x="9653206" y="1765300"/>
            <a:ext cx="5106038" cy="10795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3F3F3"/>
        </a:solidFill>
      </p:bgPr>
    </p:bg>
    <p:spTree>
      <p:nvGrpSpPr>
        <p:cNvPr id="1" name=""/>
        <p:cNvGrpSpPr/>
        <p:nvPr/>
      </p:nvGrpSpPr>
      <p:grpSpPr>
        <a:xfrm>
          <a:off x="0" y="0"/>
          <a:ext cx="0" cy="0"/>
          <a:chOff x="0" y="0"/>
          <a:chExt cx="0" cy="0"/>
        </a:xfrm>
      </p:grpSpPr>
      <p:sp>
        <p:nvSpPr>
          <p:cNvPr id="2" name="Shape 0"/>
          <p:cNvSpPr/>
          <p:nvPr/>
        </p:nvSpPr>
        <p:spPr>
          <a:xfrm>
            <a:off x="16016702" y="3149600"/>
            <a:ext cx="8078210" cy="9550400"/>
          </a:xfrm>
          <a:prstGeom prst="rect">
            <a:avLst/>
          </a:prstGeom>
          <a:solidFill>
            <a:srgbClr val="E0F0E3">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5" name="Shape 2"/>
          <p:cNvSpPr/>
          <p:nvPr/>
        </p:nvSpPr>
        <p:spPr>
          <a:xfrm>
            <a:off x="8675184" y="4013200"/>
            <a:ext cx="6604826" cy="3187700"/>
          </a:xfrm>
          <a:prstGeom prst="rect">
            <a:avLst/>
          </a:prstGeom>
          <a:noFill/>
          <a:ln/>
        </p:spPr>
      </p:sp>
      <p:sp>
        <p:nvSpPr>
          <p:cNvPr id="6" name="Shape 3"/>
          <p:cNvSpPr/>
          <p:nvPr/>
        </p:nvSpPr>
        <p:spPr>
          <a:xfrm>
            <a:off x="8675184" y="4533900"/>
            <a:ext cx="723990" cy="2146300"/>
          </a:xfrm>
          <a:prstGeom prst="rect">
            <a:avLst/>
          </a:prstGeom>
          <a:noFill/>
          <a:ln/>
        </p:spPr>
      </p:sp>
      <p:sp>
        <p:nvSpPr>
          <p:cNvPr id="7" name="Text 4"/>
          <p:cNvSpPr/>
          <p:nvPr/>
        </p:nvSpPr>
        <p:spPr>
          <a:xfrm>
            <a:off x="8675184" y="4533900"/>
            <a:ext cx="1265925" cy="2688167"/>
          </a:xfrm>
          <a:prstGeom prst="rect">
            <a:avLst/>
          </a:prstGeom>
          <a:noFill/>
          <a:ln/>
        </p:spPr>
        <p:txBody>
          <a:bodyPr wrap="square" lIns="0" tIns="0" rIns="0" bIns="0" rtlCol="0" anchor="t"/>
          <a:lstStyle/>
          <a:p>
            <a:pPr algn="l"/>
            <a:r>
              <a:rPr lang="en-US" sz="12800" dirty="0">
                <a:solidFill>
                  <a:srgbClr val="181820">
                    <a:alpha val="100000"/>
                  </a:srgbClr>
                </a:solidFill>
                <a:latin typeface="Roboto Slab Bold" pitchFamily="34" charset="0"/>
                <a:ea typeface="Roboto Slab Bold" pitchFamily="34" charset="-122"/>
                <a:cs typeface="Roboto Slab Bold" pitchFamily="34" charset="-120"/>
              </a:rPr>
              <a:t>1</a:t>
            </a:r>
            <a:endParaRPr lang="en-US" sz="12800" dirty="0"/>
          </a:p>
        </p:txBody>
      </p:sp>
      <p:sp>
        <p:nvSpPr>
          <p:cNvPr id="8" name="Shape 5"/>
          <p:cNvSpPr/>
          <p:nvPr/>
        </p:nvSpPr>
        <p:spPr>
          <a:xfrm>
            <a:off x="9602400" y="4013200"/>
            <a:ext cx="5677610" cy="3187700"/>
          </a:xfrm>
          <a:prstGeom prst="rect">
            <a:avLst/>
          </a:prstGeom>
          <a:noFill/>
          <a:ln/>
        </p:spPr>
      </p:sp>
      <p:sp>
        <p:nvSpPr>
          <p:cNvPr id="9" name="Text 6"/>
          <p:cNvSpPr/>
          <p:nvPr/>
        </p:nvSpPr>
        <p:spPr>
          <a:xfrm>
            <a:off x="9602400" y="4013200"/>
            <a:ext cx="5880835" cy="18034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DISCOVER THE SECRETS</a:t>
            </a:r>
            <a:endParaRPr lang="en-US" sz="4800" dirty="0"/>
          </a:p>
        </p:txBody>
      </p:sp>
      <p:sp>
        <p:nvSpPr>
          <p:cNvPr id="10" name="Text 7"/>
          <p:cNvSpPr/>
          <p:nvPr/>
        </p:nvSpPr>
        <p:spPr>
          <a:xfrm>
            <a:off x="9602400" y="5715000"/>
            <a:ext cx="5813093" cy="16213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Explore the lush, vibrant forest and uncover the mysteries that lie within.</a:t>
            </a:r>
            <a:endParaRPr lang="en-US" sz="3200" dirty="0"/>
          </a:p>
        </p:txBody>
      </p:sp>
      <p:sp>
        <p:nvSpPr>
          <p:cNvPr id="11" name="Shape 8"/>
          <p:cNvSpPr/>
          <p:nvPr/>
        </p:nvSpPr>
        <p:spPr>
          <a:xfrm>
            <a:off x="8675184" y="8432800"/>
            <a:ext cx="6604826" cy="3683000"/>
          </a:xfrm>
          <a:prstGeom prst="rect">
            <a:avLst/>
          </a:prstGeom>
          <a:noFill/>
          <a:ln/>
        </p:spPr>
      </p:sp>
      <p:sp>
        <p:nvSpPr>
          <p:cNvPr id="12" name="Shape 9"/>
          <p:cNvSpPr/>
          <p:nvPr/>
        </p:nvSpPr>
        <p:spPr>
          <a:xfrm>
            <a:off x="8675184" y="9201150"/>
            <a:ext cx="889111" cy="2146300"/>
          </a:xfrm>
          <a:prstGeom prst="rect">
            <a:avLst/>
          </a:prstGeom>
          <a:noFill/>
          <a:ln/>
        </p:spPr>
      </p:sp>
      <p:sp>
        <p:nvSpPr>
          <p:cNvPr id="13" name="Text 10"/>
          <p:cNvSpPr/>
          <p:nvPr/>
        </p:nvSpPr>
        <p:spPr>
          <a:xfrm>
            <a:off x="8675184" y="9201150"/>
            <a:ext cx="1431046" cy="2688167"/>
          </a:xfrm>
          <a:prstGeom prst="rect">
            <a:avLst/>
          </a:prstGeom>
          <a:noFill/>
          <a:ln/>
        </p:spPr>
        <p:txBody>
          <a:bodyPr wrap="square" lIns="0" tIns="0" rIns="0" bIns="0" rtlCol="0" anchor="t"/>
          <a:lstStyle/>
          <a:p>
            <a:pPr algn="l"/>
            <a:r>
              <a:rPr lang="en-US" sz="12800" dirty="0">
                <a:solidFill>
                  <a:srgbClr val="181820">
                    <a:alpha val="100000"/>
                  </a:srgbClr>
                </a:solidFill>
                <a:latin typeface="Roboto Slab Bold" pitchFamily="34" charset="0"/>
                <a:ea typeface="Roboto Slab Bold" pitchFamily="34" charset="-122"/>
                <a:cs typeface="Roboto Slab Bold" pitchFamily="34" charset="-120"/>
              </a:rPr>
              <a:t>3</a:t>
            </a:r>
            <a:endParaRPr lang="en-US" sz="12800" dirty="0"/>
          </a:p>
        </p:txBody>
      </p:sp>
      <p:sp>
        <p:nvSpPr>
          <p:cNvPr id="14" name="Shape 11"/>
          <p:cNvSpPr/>
          <p:nvPr/>
        </p:nvSpPr>
        <p:spPr>
          <a:xfrm>
            <a:off x="9767521" y="8432800"/>
            <a:ext cx="5512489" cy="3683000"/>
          </a:xfrm>
          <a:prstGeom prst="rect">
            <a:avLst/>
          </a:prstGeom>
          <a:noFill/>
          <a:ln/>
        </p:spPr>
      </p:sp>
      <p:sp>
        <p:nvSpPr>
          <p:cNvPr id="15" name="Text 12"/>
          <p:cNvSpPr/>
          <p:nvPr/>
        </p:nvSpPr>
        <p:spPr>
          <a:xfrm>
            <a:off x="9767521" y="8432800"/>
            <a:ext cx="5715714" cy="18034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MEET THE CREATURES</a:t>
            </a:r>
            <a:endParaRPr lang="en-US" sz="4800" dirty="0"/>
          </a:p>
        </p:txBody>
      </p:sp>
      <p:sp>
        <p:nvSpPr>
          <p:cNvPr id="16" name="Text 13"/>
          <p:cNvSpPr/>
          <p:nvPr/>
        </p:nvSpPr>
        <p:spPr>
          <a:xfrm>
            <a:off x="9767521" y="10134600"/>
            <a:ext cx="5647973" cy="21166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Encounter the mythical creatures that call the forest home, from talking animals to fairies.</a:t>
            </a:r>
            <a:endParaRPr lang="en-US" sz="3200" dirty="0"/>
          </a:p>
        </p:txBody>
      </p:sp>
      <p:sp>
        <p:nvSpPr>
          <p:cNvPr id="17" name="Shape 14"/>
          <p:cNvSpPr/>
          <p:nvPr/>
        </p:nvSpPr>
        <p:spPr>
          <a:xfrm>
            <a:off x="16181822" y="8432800"/>
            <a:ext cx="6604826" cy="3683000"/>
          </a:xfrm>
          <a:prstGeom prst="rect">
            <a:avLst/>
          </a:prstGeom>
          <a:noFill/>
          <a:ln/>
        </p:spPr>
      </p:sp>
      <p:sp>
        <p:nvSpPr>
          <p:cNvPr id="18" name="Shape 15"/>
          <p:cNvSpPr/>
          <p:nvPr/>
        </p:nvSpPr>
        <p:spPr>
          <a:xfrm>
            <a:off x="16181822" y="9201150"/>
            <a:ext cx="927216" cy="2146300"/>
          </a:xfrm>
          <a:prstGeom prst="rect">
            <a:avLst/>
          </a:prstGeom>
          <a:noFill/>
          <a:ln/>
        </p:spPr>
      </p:sp>
      <p:sp>
        <p:nvSpPr>
          <p:cNvPr id="19" name="Text 16"/>
          <p:cNvSpPr/>
          <p:nvPr/>
        </p:nvSpPr>
        <p:spPr>
          <a:xfrm>
            <a:off x="16181822" y="9201150"/>
            <a:ext cx="1469150" cy="2688167"/>
          </a:xfrm>
          <a:prstGeom prst="rect">
            <a:avLst/>
          </a:prstGeom>
          <a:noFill/>
          <a:ln/>
        </p:spPr>
        <p:txBody>
          <a:bodyPr wrap="square" lIns="0" tIns="0" rIns="0" bIns="0" rtlCol="0" anchor="t"/>
          <a:lstStyle/>
          <a:p>
            <a:pPr algn="l"/>
            <a:r>
              <a:rPr lang="en-US" sz="12800" dirty="0">
                <a:solidFill>
                  <a:srgbClr val="181820">
                    <a:alpha val="100000"/>
                  </a:srgbClr>
                </a:solidFill>
                <a:latin typeface="Roboto Slab Bold" pitchFamily="34" charset="0"/>
                <a:ea typeface="Roboto Slab Bold" pitchFamily="34" charset="-122"/>
                <a:cs typeface="Roboto Slab Bold" pitchFamily="34" charset="-120"/>
              </a:rPr>
              <a:t>4</a:t>
            </a:r>
            <a:endParaRPr lang="en-US" sz="12800" dirty="0"/>
          </a:p>
        </p:txBody>
      </p:sp>
      <p:sp>
        <p:nvSpPr>
          <p:cNvPr id="20" name="Shape 17"/>
          <p:cNvSpPr/>
          <p:nvPr/>
        </p:nvSpPr>
        <p:spPr>
          <a:xfrm>
            <a:off x="17312264" y="8432800"/>
            <a:ext cx="5474384" cy="3683000"/>
          </a:xfrm>
          <a:prstGeom prst="rect">
            <a:avLst/>
          </a:prstGeom>
          <a:noFill/>
          <a:ln/>
        </p:spPr>
      </p:sp>
      <p:sp>
        <p:nvSpPr>
          <p:cNvPr id="21" name="Text 18"/>
          <p:cNvSpPr/>
          <p:nvPr/>
        </p:nvSpPr>
        <p:spPr>
          <a:xfrm>
            <a:off x="17312264" y="8432800"/>
            <a:ext cx="5677610" cy="18034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UNCOVER THE MAGIC</a:t>
            </a:r>
            <a:endParaRPr lang="en-US" sz="4800" dirty="0"/>
          </a:p>
        </p:txBody>
      </p:sp>
      <p:sp>
        <p:nvSpPr>
          <p:cNvPr id="22" name="Text 19"/>
          <p:cNvSpPr/>
          <p:nvPr/>
        </p:nvSpPr>
        <p:spPr>
          <a:xfrm>
            <a:off x="17312264" y="10134600"/>
            <a:ext cx="5609868" cy="21166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Learn about the powerful magic that pervades the forest and how it affects all who enter.</a:t>
            </a:r>
            <a:endParaRPr lang="en-US" sz="3200" dirty="0"/>
          </a:p>
        </p:txBody>
      </p:sp>
      <p:sp>
        <p:nvSpPr>
          <p:cNvPr id="23" name="Shape 20"/>
          <p:cNvSpPr/>
          <p:nvPr/>
        </p:nvSpPr>
        <p:spPr>
          <a:xfrm>
            <a:off x="16181822" y="4013200"/>
            <a:ext cx="6604826" cy="3187700"/>
          </a:xfrm>
          <a:prstGeom prst="rect">
            <a:avLst/>
          </a:prstGeom>
          <a:noFill/>
          <a:ln/>
        </p:spPr>
      </p:sp>
      <p:sp>
        <p:nvSpPr>
          <p:cNvPr id="24" name="Shape 21"/>
          <p:cNvSpPr/>
          <p:nvPr/>
        </p:nvSpPr>
        <p:spPr>
          <a:xfrm>
            <a:off x="16181822" y="4533900"/>
            <a:ext cx="901813" cy="2146300"/>
          </a:xfrm>
          <a:prstGeom prst="rect">
            <a:avLst/>
          </a:prstGeom>
          <a:noFill/>
          <a:ln/>
        </p:spPr>
      </p:sp>
      <p:sp>
        <p:nvSpPr>
          <p:cNvPr id="25" name="Text 22"/>
          <p:cNvSpPr/>
          <p:nvPr/>
        </p:nvSpPr>
        <p:spPr>
          <a:xfrm>
            <a:off x="16181822" y="4533900"/>
            <a:ext cx="1443747" cy="2688167"/>
          </a:xfrm>
          <a:prstGeom prst="rect">
            <a:avLst/>
          </a:prstGeom>
          <a:noFill/>
          <a:ln/>
        </p:spPr>
        <p:txBody>
          <a:bodyPr wrap="square" lIns="0" tIns="0" rIns="0" bIns="0" rtlCol="0" anchor="t"/>
          <a:lstStyle/>
          <a:p>
            <a:pPr algn="l"/>
            <a:r>
              <a:rPr lang="en-US" sz="12800" dirty="0">
                <a:solidFill>
                  <a:srgbClr val="181820">
                    <a:alpha val="100000"/>
                  </a:srgbClr>
                </a:solidFill>
                <a:latin typeface="Roboto Slab Bold" pitchFamily="34" charset="0"/>
                <a:ea typeface="Roboto Slab Bold" pitchFamily="34" charset="-122"/>
                <a:cs typeface="Roboto Slab Bold" pitchFamily="34" charset="-120"/>
              </a:rPr>
              <a:t>2</a:t>
            </a:r>
            <a:endParaRPr lang="en-US" sz="12800" dirty="0"/>
          </a:p>
        </p:txBody>
      </p:sp>
      <p:sp>
        <p:nvSpPr>
          <p:cNvPr id="26" name="Shape 23"/>
          <p:cNvSpPr/>
          <p:nvPr/>
        </p:nvSpPr>
        <p:spPr>
          <a:xfrm>
            <a:off x="17286861" y="4013200"/>
            <a:ext cx="5499787" cy="3187700"/>
          </a:xfrm>
          <a:prstGeom prst="rect">
            <a:avLst/>
          </a:prstGeom>
          <a:noFill/>
          <a:ln/>
        </p:spPr>
      </p:sp>
      <p:sp>
        <p:nvSpPr>
          <p:cNvPr id="27" name="Text 24"/>
          <p:cNvSpPr/>
          <p:nvPr/>
        </p:nvSpPr>
        <p:spPr>
          <a:xfrm>
            <a:off x="17286861" y="4013200"/>
            <a:ext cx="5703013" cy="18034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FIND YOUR OWN PATH</a:t>
            </a:r>
            <a:endParaRPr lang="en-US" sz="4800" dirty="0"/>
          </a:p>
        </p:txBody>
      </p:sp>
      <p:sp>
        <p:nvSpPr>
          <p:cNvPr id="28" name="Text 25"/>
          <p:cNvSpPr/>
          <p:nvPr/>
        </p:nvSpPr>
        <p:spPr>
          <a:xfrm>
            <a:off x="17286861" y="5715000"/>
            <a:ext cx="5635271" cy="16213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Choose your own path through the forest, and see where it takes you.</a:t>
            </a:r>
            <a:endParaRPr lang="en-US" sz="3200" dirty="0"/>
          </a:p>
        </p:txBody>
      </p:sp>
      <p:pic>
        <p:nvPicPr>
          <p:cNvPr id="29" name="Image 1" descr="preencoded.png">    </p:cNvPr>
          <p:cNvPicPr>
            <a:picLocks noChangeAspect="1"/>
          </p:cNvPicPr>
          <p:nvPr/>
        </p:nvPicPr>
        <p:blipFill>
          <a:blip r:embed="rId2"/>
          <a:stretch>
            <a:fillRect/>
          </a:stretch>
        </p:blipFill>
        <p:spPr>
          <a:xfrm>
            <a:off x="0" y="0"/>
            <a:ext cx="7646356" cy="13716000"/>
          </a:xfrm>
          <a:prstGeom prst="rect">
            <a:avLst/>
          </a:prstGeom>
        </p:spPr>
      </p:pic>
      <p:sp>
        <p:nvSpPr>
          <p:cNvPr id="30" name="Text 26"/>
          <p:cNvSpPr/>
          <p:nvPr/>
        </p:nvSpPr>
        <p:spPr>
          <a:xfrm>
            <a:off x="8675184" y="1016000"/>
            <a:ext cx="13091103" cy="1684867"/>
          </a:xfrm>
          <a:prstGeom prst="rect">
            <a:avLst/>
          </a:prstGeom>
          <a:noFill/>
          <a:ln/>
        </p:spPr>
        <p:txBody>
          <a:bodyPr wrap="square" lIns="0" tIns="0" rIns="0" bIns="0" rtlCol="0" anchor="t"/>
          <a:lstStyle/>
          <a:p>
            <a:pPr algn="l"/>
            <a:r>
              <a:rPr lang="en-US" sz="8000" dirty="0">
                <a:solidFill>
                  <a:srgbClr val="181820">
                    <a:alpha val="100000"/>
                  </a:srgbClr>
                </a:solidFill>
                <a:latin typeface="Roboto Slab Bold" pitchFamily="34" charset="0"/>
                <a:ea typeface="Roboto Slab Bold" pitchFamily="34" charset="-122"/>
                <a:cs typeface="Roboto Slab Bold" pitchFamily="34" charset="-120"/>
              </a:rPr>
              <a:t>RECOMMENDATIONS</a:t>
            </a:r>
            <a:endParaRPr lang="en-US" sz="8000" dirty="0"/>
          </a:p>
        </p:txBody>
      </p:sp>
      <p:sp>
        <p:nvSpPr>
          <p:cNvPr id="31" name="Shape 27"/>
          <p:cNvSpPr/>
          <p:nvPr/>
        </p:nvSpPr>
        <p:spPr>
          <a:xfrm>
            <a:off x="14670334" y="2781300"/>
            <a:ext cx="9716714" cy="0"/>
          </a:xfrm>
          <a:prstGeom prst="rect">
            <a:avLst/>
          </a:prstGeom>
          <a:noFill/>
          <a:ln/>
        </p:spPr>
      </p:sp>
      <p:pic>
        <p:nvPicPr>
          <p:cNvPr id="32" name="Image 2" descr="preencoded.png">    </p:cNvPr>
          <p:cNvPicPr>
            <a:picLocks noChangeAspect="1"/>
          </p:cNvPicPr>
          <p:nvPr/>
        </p:nvPicPr>
        <p:blipFill>
          <a:blip r:embed="rId3"/>
          <a:stretch>
            <a:fillRect/>
          </a:stretch>
        </p:blipFill>
        <p:spPr>
          <a:xfrm>
            <a:off x="14670334" y="2705100"/>
            <a:ext cx="9716714" cy="76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3F3F3"/>
        </a:solidFill>
      </p:bgPr>
    </p:bg>
    <p:spTree>
      <p:nvGrpSpPr>
        <p:cNvPr id="1" name=""/>
        <p:cNvGrpSpPr/>
        <p:nvPr/>
      </p:nvGrpSpPr>
      <p:grpSpPr>
        <a:xfrm>
          <a:off x="0" y="0"/>
          <a:ext cx="0" cy="0"/>
          <a:chOff x="0" y="0"/>
          <a:chExt cx="0" cy="0"/>
        </a:xfrm>
      </p:grpSpPr>
      <p:sp>
        <p:nvSpPr>
          <p:cNvPr id="2" name="Shape 0"/>
          <p:cNvSpPr/>
          <p:nvPr/>
        </p:nvSpPr>
        <p:spPr>
          <a:xfrm>
            <a:off x="-152419" y="165100"/>
            <a:ext cx="18201375" cy="5562600"/>
          </a:xfrm>
          <a:prstGeom prst="rect">
            <a:avLst/>
          </a:prstGeom>
          <a:solidFill>
            <a:srgbClr val="E0F0E3">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5" name="Text 2"/>
          <p:cNvSpPr/>
          <p:nvPr/>
        </p:nvSpPr>
        <p:spPr>
          <a:xfrm>
            <a:off x="1549594" y="914400"/>
            <a:ext cx="13091103" cy="1684867"/>
          </a:xfrm>
          <a:prstGeom prst="rect">
            <a:avLst/>
          </a:prstGeom>
          <a:noFill/>
          <a:ln/>
        </p:spPr>
        <p:txBody>
          <a:bodyPr wrap="square" lIns="0" tIns="0" rIns="0" bIns="0" rtlCol="0" anchor="t"/>
          <a:lstStyle/>
          <a:p>
            <a:pPr algn="l"/>
            <a:r>
              <a:rPr lang="en-US" sz="8000" dirty="0">
                <a:solidFill>
                  <a:srgbClr val="181820">
                    <a:alpha val="100000"/>
                  </a:srgbClr>
                </a:solidFill>
                <a:latin typeface="Roboto Slab Bold" pitchFamily="34" charset="0"/>
                <a:ea typeface="Roboto Slab Bold" pitchFamily="34" charset="-122"/>
                <a:cs typeface="Roboto Slab Bold" pitchFamily="34" charset="-120"/>
              </a:rPr>
              <a:t>IMPLEMENTATION PLAN</a:t>
            </a:r>
            <a:endParaRPr lang="en-US" sz="8000" dirty="0"/>
          </a:p>
        </p:txBody>
      </p:sp>
      <p:sp>
        <p:nvSpPr>
          <p:cNvPr id="6" name="Shape 3"/>
          <p:cNvSpPr/>
          <p:nvPr/>
        </p:nvSpPr>
        <p:spPr>
          <a:xfrm>
            <a:off x="0" y="3644900"/>
            <a:ext cx="24387048" cy="9766300"/>
          </a:xfrm>
          <a:prstGeom prst="rect">
            <a:avLst/>
          </a:prstGeom>
          <a:noFill/>
          <a:ln/>
        </p:spPr>
      </p:sp>
      <p:sp>
        <p:nvSpPr>
          <p:cNvPr id="7" name="Shape 4"/>
          <p:cNvSpPr/>
          <p:nvPr/>
        </p:nvSpPr>
        <p:spPr>
          <a:xfrm>
            <a:off x="0" y="8280400"/>
            <a:ext cx="24387048" cy="0"/>
          </a:xfrm>
          <a:prstGeom prst="rect">
            <a:avLst/>
          </a:prstGeom>
          <a:noFill/>
          <a:ln/>
        </p:spPr>
      </p:sp>
      <p:pic>
        <p:nvPicPr>
          <p:cNvPr id="8" name="Image 1" descr="preencoded.png">    </p:cNvPr>
          <p:cNvPicPr>
            <a:picLocks noChangeAspect="1"/>
          </p:cNvPicPr>
          <p:nvPr/>
        </p:nvPicPr>
        <p:blipFill>
          <a:blip r:embed="rId2"/>
          <a:stretch>
            <a:fillRect/>
          </a:stretch>
        </p:blipFill>
        <p:spPr>
          <a:xfrm>
            <a:off x="0" y="8267700"/>
            <a:ext cx="24387048" cy="12700"/>
          </a:xfrm>
          <a:prstGeom prst="rect">
            <a:avLst/>
          </a:prstGeom>
        </p:spPr>
      </p:pic>
      <p:pic>
        <p:nvPicPr>
          <p:cNvPr id="9" name="Image 2" descr="preencoded.png">    </p:cNvPr>
          <p:cNvPicPr>
            <a:picLocks noChangeAspect="1"/>
          </p:cNvPicPr>
          <p:nvPr/>
        </p:nvPicPr>
        <p:blipFill>
          <a:blip r:embed="rId3"/>
          <a:stretch>
            <a:fillRect/>
          </a:stretch>
        </p:blipFill>
        <p:spPr>
          <a:xfrm>
            <a:off x="1244756" y="5372100"/>
            <a:ext cx="190524" cy="2908300"/>
          </a:xfrm>
          <a:prstGeom prst="rect">
            <a:avLst/>
          </a:prstGeom>
        </p:spPr>
      </p:pic>
      <p:pic>
        <p:nvPicPr>
          <p:cNvPr id="10" name="Image 3" descr="preencoded.png">    </p:cNvPr>
          <p:cNvPicPr>
            <a:picLocks noChangeAspect="1"/>
          </p:cNvPicPr>
          <p:nvPr/>
        </p:nvPicPr>
        <p:blipFill>
          <a:blip r:embed="rId4"/>
          <a:stretch>
            <a:fillRect/>
          </a:stretch>
        </p:blipFill>
        <p:spPr>
          <a:xfrm>
            <a:off x="12561870" y="3860800"/>
            <a:ext cx="190524" cy="4419600"/>
          </a:xfrm>
          <a:prstGeom prst="rect">
            <a:avLst/>
          </a:prstGeom>
        </p:spPr>
      </p:pic>
      <p:pic>
        <p:nvPicPr>
          <p:cNvPr id="11" name="Image 4" descr="preencoded.png">    </p:cNvPr>
          <p:cNvPicPr>
            <a:picLocks noChangeAspect="1"/>
          </p:cNvPicPr>
          <p:nvPr/>
        </p:nvPicPr>
        <p:blipFill>
          <a:blip r:embed="rId5"/>
          <a:stretch>
            <a:fillRect/>
          </a:stretch>
        </p:blipFill>
        <p:spPr>
          <a:xfrm>
            <a:off x="6884260" y="8280400"/>
            <a:ext cx="190524" cy="5029200"/>
          </a:xfrm>
          <a:prstGeom prst="rect">
            <a:avLst/>
          </a:prstGeom>
        </p:spPr>
      </p:pic>
      <p:pic>
        <p:nvPicPr>
          <p:cNvPr id="12" name="Image 5" descr="preencoded.png">    </p:cNvPr>
          <p:cNvPicPr>
            <a:picLocks noChangeAspect="1"/>
          </p:cNvPicPr>
          <p:nvPr/>
        </p:nvPicPr>
        <p:blipFill>
          <a:blip r:embed="rId6"/>
          <a:stretch>
            <a:fillRect/>
          </a:stretch>
        </p:blipFill>
        <p:spPr>
          <a:xfrm>
            <a:off x="18214076" y="8280400"/>
            <a:ext cx="190524" cy="3048000"/>
          </a:xfrm>
          <a:prstGeom prst="rect">
            <a:avLst/>
          </a:prstGeom>
        </p:spPr>
      </p:pic>
      <p:sp>
        <p:nvSpPr>
          <p:cNvPr id="13" name="Shape 5"/>
          <p:cNvSpPr/>
          <p:nvPr/>
        </p:nvSpPr>
        <p:spPr>
          <a:xfrm>
            <a:off x="1740117" y="5130800"/>
            <a:ext cx="4572572" cy="2692400"/>
          </a:xfrm>
          <a:prstGeom prst="rect">
            <a:avLst/>
          </a:prstGeom>
          <a:noFill/>
          <a:ln/>
        </p:spPr>
      </p:sp>
      <p:sp>
        <p:nvSpPr>
          <p:cNvPr id="14" name="Shape 6"/>
          <p:cNvSpPr/>
          <p:nvPr/>
        </p:nvSpPr>
        <p:spPr>
          <a:xfrm>
            <a:off x="1740117" y="5130800"/>
            <a:ext cx="4572572" cy="2692400"/>
          </a:xfrm>
          <a:prstGeom prst="rect">
            <a:avLst/>
          </a:prstGeom>
          <a:noFill/>
          <a:ln/>
        </p:spPr>
      </p:sp>
      <p:sp>
        <p:nvSpPr>
          <p:cNvPr id="15" name="Text 7"/>
          <p:cNvSpPr/>
          <p:nvPr/>
        </p:nvSpPr>
        <p:spPr>
          <a:xfrm>
            <a:off x="1740117" y="5130800"/>
            <a:ext cx="4724991"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WAR</a:t>
            </a:r>
            <a:endParaRPr lang="en-US" sz="3600" dirty="0"/>
          </a:p>
        </p:txBody>
      </p:sp>
      <p:sp>
        <p:nvSpPr>
          <p:cNvPr id="16" name="Text 8"/>
          <p:cNvSpPr/>
          <p:nvPr/>
        </p:nvSpPr>
        <p:spPr>
          <a:xfrm>
            <a:off x="1740117" y="5930900"/>
            <a:ext cx="4708055" cy="2027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Eclipse</a:t>
            </a:r>
            <a:endParaRPr lang="en-US" sz="3200" dirty="0"/>
          </a:p>
          <a:p>
            <a:pPr algn="l" lvl="1" marL="685800" indent="-342900">
              <a:spcAft>
                <a:spcPts val="4000"/>
              </a:spcAft>
              <a:buSzPct val="100000"/>
              <a:buChar char="•"/>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Quest for artifact</a:t>
            </a:r>
            <a:endParaRPr lang="en-US" sz="3200" dirty="0"/>
          </a:p>
          <a:p>
            <a:pPr algn="l" lvl="1" marL="685800" indent="-342900">
              <a:spcAft>
                <a:spcPts val="4000"/>
              </a:spcAft>
              <a:buSzPct val="100000"/>
              <a:buChar char="•"/>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Volcano disaster</a:t>
            </a:r>
            <a:endParaRPr lang="en-US" sz="3200" dirty="0"/>
          </a:p>
        </p:txBody>
      </p:sp>
      <p:sp>
        <p:nvSpPr>
          <p:cNvPr id="17" name="Shape 9"/>
          <p:cNvSpPr/>
          <p:nvPr/>
        </p:nvSpPr>
        <p:spPr>
          <a:xfrm>
            <a:off x="13069934" y="3644900"/>
            <a:ext cx="4572572" cy="4178300"/>
          </a:xfrm>
          <a:prstGeom prst="rect">
            <a:avLst/>
          </a:prstGeom>
          <a:noFill/>
          <a:ln/>
        </p:spPr>
      </p:sp>
      <p:sp>
        <p:nvSpPr>
          <p:cNvPr id="18" name="Shape 10"/>
          <p:cNvSpPr/>
          <p:nvPr/>
        </p:nvSpPr>
        <p:spPr>
          <a:xfrm>
            <a:off x="13069934" y="3644900"/>
            <a:ext cx="4572572" cy="4178300"/>
          </a:xfrm>
          <a:prstGeom prst="rect">
            <a:avLst/>
          </a:prstGeom>
          <a:noFill/>
          <a:ln/>
        </p:spPr>
      </p:sp>
      <p:sp>
        <p:nvSpPr>
          <p:cNvPr id="19" name="Text 11"/>
          <p:cNvSpPr/>
          <p:nvPr/>
        </p:nvSpPr>
        <p:spPr>
          <a:xfrm>
            <a:off x="13069934" y="3644900"/>
            <a:ext cx="4724991"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TRANSFORMATION</a:t>
            </a:r>
            <a:endParaRPr lang="en-US" sz="3600" dirty="0"/>
          </a:p>
        </p:txBody>
      </p:sp>
      <p:sp>
        <p:nvSpPr>
          <p:cNvPr id="20" name="Text 12"/>
          <p:cNvSpPr/>
          <p:nvPr/>
        </p:nvSpPr>
        <p:spPr>
          <a:xfrm>
            <a:off x="13069934" y="4445000"/>
            <a:ext cx="4708055" cy="3513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Kingdoms clash in conflict.</a:t>
            </a:r>
            <a:endParaRPr lang="en-US" sz="3200" dirty="0"/>
          </a:p>
          <a:p>
            <a:pPr algn="l" lvl="1" marL="685800" indent="-342900">
              <a:spcAft>
                <a:spcPts val="4000"/>
              </a:spcAft>
              <a:buSzPct val="100000"/>
              <a:buChar char="•"/>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Peasant discovers magical powers.</a:t>
            </a:r>
            <a:endParaRPr lang="en-US" sz="3200" dirty="0"/>
          </a:p>
          <a:p>
            <a:pPr algn="l" lvl="1" marL="685800" indent="-342900">
              <a:spcAft>
                <a:spcPts val="4000"/>
              </a:spcAft>
              <a:buSzPct val="100000"/>
              <a:buChar char="•"/>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Plot to assassinate leader uncovered.</a:t>
            </a:r>
            <a:endParaRPr lang="en-US" sz="3200" dirty="0"/>
          </a:p>
        </p:txBody>
      </p:sp>
      <p:sp>
        <p:nvSpPr>
          <p:cNvPr id="21" name="Shape 13"/>
          <p:cNvSpPr/>
          <p:nvPr/>
        </p:nvSpPr>
        <p:spPr>
          <a:xfrm>
            <a:off x="7417727" y="8788400"/>
            <a:ext cx="4572572" cy="4673600"/>
          </a:xfrm>
          <a:prstGeom prst="rect">
            <a:avLst/>
          </a:prstGeom>
          <a:noFill/>
          <a:ln/>
        </p:spPr>
      </p:sp>
      <p:sp>
        <p:nvSpPr>
          <p:cNvPr id="22" name="Shape 14"/>
          <p:cNvSpPr/>
          <p:nvPr/>
        </p:nvSpPr>
        <p:spPr>
          <a:xfrm>
            <a:off x="7417727" y="8788400"/>
            <a:ext cx="4572572" cy="4673600"/>
          </a:xfrm>
          <a:prstGeom prst="rect">
            <a:avLst/>
          </a:prstGeom>
          <a:noFill/>
          <a:ln/>
        </p:spPr>
      </p:sp>
      <p:sp>
        <p:nvSpPr>
          <p:cNvPr id="23" name="Text 15"/>
          <p:cNvSpPr/>
          <p:nvPr/>
        </p:nvSpPr>
        <p:spPr>
          <a:xfrm>
            <a:off x="7417727" y="8788400"/>
            <a:ext cx="4724991"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RISE</a:t>
            </a:r>
            <a:endParaRPr lang="en-US" sz="3600" dirty="0"/>
          </a:p>
        </p:txBody>
      </p:sp>
      <p:sp>
        <p:nvSpPr>
          <p:cNvPr id="24" name="Text 16"/>
          <p:cNvSpPr/>
          <p:nvPr/>
        </p:nvSpPr>
        <p:spPr>
          <a:xfrm>
            <a:off x="7417727" y="9588500"/>
            <a:ext cx="4708055" cy="40089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Humans acquire Crystal </a:t>
            </a:r>
            <a:endParaRPr lang="en-US" sz="3200" dirty="0"/>
          </a:p>
          <a:p>
            <a:pPr algn="l" lvl="1" marL="685800" indent="-342900">
              <a:spcAft>
                <a:spcPts val="4000"/>
              </a:spcAft>
              <a:buSzPct val="100000"/>
              <a:buChar char="•"/>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Shimmering City established</a:t>
            </a:r>
            <a:endParaRPr lang="en-US" sz="3200" dirty="0"/>
          </a:p>
          <a:p>
            <a:pPr algn="l" lvl="1" marL="685800" indent="-342900">
              <a:spcAft>
                <a:spcPts val="4000"/>
              </a:spcAft>
              <a:buSzPct val="100000"/>
              <a:buChar char="•"/>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City expands, conquers neighbors.</a:t>
            </a:r>
            <a:endParaRPr lang="en-US" sz="3200" dirty="0"/>
          </a:p>
        </p:txBody>
      </p:sp>
      <p:sp>
        <p:nvSpPr>
          <p:cNvPr id="25" name="Shape 17"/>
          <p:cNvSpPr/>
          <p:nvPr/>
        </p:nvSpPr>
        <p:spPr>
          <a:xfrm>
            <a:off x="18747543" y="8788400"/>
            <a:ext cx="4572572" cy="2692400"/>
          </a:xfrm>
          <a:prstGeom prst="rect">
            <a:avLst/>
          </a:prstGeom>
          <a:noFill/>
          <a:ln/>
        </p:spPr>
      </p:sp>
      <p:sp>
        <p:nvSpPr>
          <p:cNvPr id="26" name="Shape 18"/>
          <p:cNvSpPr/>
          <p:nvPr/>
        </p:nvSpPr>
        <p:spPr>
          <a:xfrm>
            <a:off x="18747543" y="8788400"/>
            <a:ext cx="4572572" cy="2692400"/>
          </a:xfrm>
          <a:prstGeom prst="rect">
            <a:avLst/>
          </a:prstGeom>
          <a:noFill/>
          <a:ln/>
        </p:spPr>
      </p:sp>
      <p:sp>
        <p:nvSpPr>
          <p:cNvPr id="27" name="Text 19"/>
          <p:cNvSpPr/>
          <p:nvPr/>
        </p:nvSpPr>
        <p:spPr>
          <a:xfrm>
            <a:off x="18747543" y="8788400"/>
            <a:ext cx="4724991"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INVASION</a:t>
            </a:r>
            <a:endParaRPr lang="en-US" sz="3600" dirty="0"/>
          </a:p>
        </p:txBody>
      </p:sp>
      <p:sp>
        <p:nvSpPr>
          <p:cNvPr id="28" name="Text 20"/>
          <p:cNvSpPr/>
          <p:nvPr/>
        </p:nvSpPr>
        <p:spPr>
          <a:xfrm>
            <a:off x="18747543" y="9588500"/>
            <a:ext cx="4708055" cy="2027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Kingdom invaded</a:t>
            </a:r>
            <a:endParaRPr lang="en-US" sz="3200" dirty="0"/>
          </a:p>
          <a:p>
            <a:pPr algn="l" lvl="1" marL="685800" indent="-342900">
              <a:spcAft>
                <a:spcPts val="4000"/>
              </a:spcAft>
              <a:buSzPct val="100000"/>
              <a:buChar char="•"/>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Betrayal</a:t>
            </a:r>
            <a:endParaRPr lang="en-US" sz="3200" dirty="0"/>
          </a:p>
          <a:p>
            <a:pPr algn="l" lvl="1" marL="685800" indent="-342900">
              <a:spcAft>
                <a:spcPts val="4000"/>
              </a:spcAft>
              <a:buSzPct val="100000"/>
              <a:buChar char="•"/>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Hero's festival</a:t>
            </a:r>
            <a:endParaRPr lang="en-US" sz="3200" dirty="0"/>
          </a:p>
        </p:txBody>
      </p:sp>
      <p:sp>
        <p:nvSpPr>
          <p:cNvPr id="29" name="Text 21"/>
          <p:cNvSpPr/>
          <p:nvPr/>
        </p:nvSpPr>
        <p:spPr>
          <a:xfrm rot="16200000">
            <a:off x="866288" y="8893460"/>
            <a:ext cx="1193949"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2020</a:t>
            </a:r>
            <a:endParaRPr lang="en-US" sz="3600" dirty="0"/>
          </a:p>
        </p:txBody>
      </p:sp>
      <p:sp>
        <p:nvSpPr>
          <p:cNvPr id="30" name="Text 22"/>
          <p:cNvSpPr/>
          <p:nvPr/>
        </p:nvSpPr>
        <p:spPr>
          <a:xfrm rot="16200000">
            <a:off x="12189753" y="8894800"/>
            <a:ext cx="1181248"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2022</a:t>
            </a:r>
            <a:endParaRPr lang="en-US" sz="3600" dirty="0"/>
          </a:p>
        </p:txBody>
      </p:sp>
      <p:sp>
        <p:nvSpPr>
          <p:cNvPr id="31" name="Text 23"/>
          <p:cNvSpPr/>
          <p:nvPr/>
        </p:nvSpPr>
        <p:spPr>
          <a:xfrm rot="16200000">
            <a:off x="6537547" y="6989180"/>
            <a:ext cx="1130441"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2021</a:t>
            </a:r>
            <a:endParaRPr lang="en-US" sz="3600" dirty="0"/>
          </a:p>
        </p:txBody>
      </p:sp>
      <p:sp>
        <p:nvSpPr>
          <p:cNvPr id="32" name="Text 24"/>
          <p:cNvSpPr/>
          <p:nvPr/>
        </p:nvSpPr>
        <p:spPr>
          <a:xfrm rot="16200000">
            <a:off x="17841960" y="6964400"/>
            <a:ext cx="1181248"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2022</a:t>
            </a:r>
            <a:endParaRPr lang="en-US" sz="3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3F3F3"/>
        </a:solidFill>
      </p:bgPr>
    </p:bg>
    <p:spTree>
      <p:nvGrpSpPr>
        <p:cNvPr id="1" name=""/>
        <p:cNvGrpSpPr/>
        <p:nvPr/>
      </p:nvGrpSpPr>
      <p:grpSpPr>
        <a:xfrm>
          <a:off x="0" y="0"/>
          <a:ext cx="0" cy="0"/>
          <a:chOff x="0" y="0"/>
          <a:chExt cx="0" cy="0"/>
        </a:xfrm>
      </p:grpSpPr>
      <p:sp>
        <p:nvSpPr>
          <p:cNvPr id="2" name="Shape 0"/>
          <p:cNvSpPr/>
          <p:nvPr/>
        </p:nvSpPr>
        <p:spPr>
          <a:xfrm>
            <a:off x="330241" y="2235200"/>
            <a:ext cx="23739267" cy="5562600"/>
          </a:xfrm>
          <a:prstGeom prst="rect">
            <a:avLst/>
          </a:prstGeom>
          <a:solidFill>
            <a:srgbClr val="E0F0E3">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5" name="Shape 2"/>
          <p:cNvSpPr/>
          <p:nvPr/>
        </p:nvSpPr>
        <p:spPr>
          <a:xfrm>
            <a:off x="23370921" y="10515600"/>
            <a:ext cx="1016127" cy="3200400"/>
          </a:xfrm>
          <a:prstGeom prst="rect">
            <a:avLst/>
          </a:prstGeom>
          <a:noFill/>
          <a:ln/>
        </p:spPr>
      </p:sp>
      <p:pic>
        <p:nvPicPr>
          <p:cNvPr id="6"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7" name="Shape 3"/>
          <p:cNvSpPr/>
          <p:nvPr/>
        </p:nvSpPr>
        <p:spPr>
          <a:xfrm>
            <a:off x="787498" y="3060700"/>
            <a:ext cx="22812051" cy="8597900"/>
          </a:xfrm>
          <a:prstGeom prst="rect">
            <a:avLst/>
          </a:prstGeom>
          <a:noFill/>
          <a:ln/>
        </p:spPr>
      </p:sp>
      <p:pic>
        <p:nvPicPr>
          <p:cNvPr id="8" name="Image 2" descr="preencoded.png">    </p:cNvPr>
          <p:cNvPicPr>
            <a:picLocks noChangeAspect="1"/>
          </p:cNvPicPr>
          <p:nvPr/>
        </p:nvPicPr>
        <p:blipFill>
          <a:blip r:embed="rId3"/>
          <a:stretch>
            <a:fillRect/>
          </a:stretch>
        </p:blipFill>
        <p:spPr>
          <a:xfrm>
            <a:off x="10173972" y="3060700"/>
            <a:ext cx="5131441" cy="1549400"/>
          </a:xfrm>
          <a:prstGeom prst="rect">
            <a:avLst/>
          </a:prstGeom>
        </p:spPr>
      </p:pic>
      <p:sp>
        <p:nvSpPr>
          <p:cNvPr id="9" name="Shape 4"/>
          <p:cNvSpPr/>
          <p:nvPr/>
        </p:nvSpPr>
        <p:spPr>
          <a:xfrm>
            <a:off x="10732841" y="3035300"/>
            <a:ext cx="4572572" cy="1600200"/>
          </a:xfrm>
          <a:prstGeom prst="roundRect">
            <a:avLst>
              <a:gd name="adj" fmla="val 3429"/>
            </a:avLst>
          </a:prstGeom>
          <a:noFill/>
          <a:ln w="12700">
            <a:solidFill>
              <a:srgbClr val="181820"/>
            </a:solidFill>
            <a:prstDash val="solid"/>
          </a:ln>
        </p:spPr>
      </p:sp>
      <p:sp>
        <p:nvSpPr>
          <p:cNvPr id="10" name="Text 5"/>
          <p:cNvSpPr/>
          <p:nvPr/>
        </p:nvSpPr>
        <p:spPr>
          <a:xfrm>
            <a:off x="11444130" y="3187700"/>
            <a:ext cx="3810476"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CHLOE NG</a:t>
            </a:r>
            <a:endParaRPr lang="en-US" sz="3600" dirty="0"/>
          </a:p>
        </p:txBody>
      </p:sp>
      <p:sp>
        <p:nvSpPr>
          <p:cNvPr id="11" name="Text 6"/>
          <p:cNvSpPr/>
          <p:nvPr/>
        </p:nvSpPr>
        <p:spPr>
          <a:xfrm>
            <a:off x="11444130" y="3987800"/>
            <a:ext cx="3793541" cy="6307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The Mage</a:t>
            </a:r>
            <a:endParaRPr lang="en-US" sz="3200" dirty="0"/>
          </a:p>
        </p:txBody>
      </p:sp>
      <p:pic>
        <p:nvPicPr>
          <p:cNvPr id="12" name="Image 3" descr="preencoded.png">    </p:cNvPr>
          <p:cNvPicPr>
            <a:picLocks noChangeAspect="1"/>
          </p:cNvPicPr>
          <p:nvPr/>
        </p:nvPicPr>
        <p:blipFill>
          <a:blip r:embed="rId4"/>
          <a:stretch>
            <a:fillRect/>
          </a:stretch>
        </p:blipFill>
        <p:spPr>
          <a:xfrm>
            <a:off x="10173972" y="3276600"/>
            <a:ext cx="1117740" cy="1117600"/>
          </a:xfrm>
          <a:prstGeom prst="rect">
            <a:avLst/>
          </a:prstGeom>
        </p:spPr>
      </p:pic>
      <p:pic>
        <p:nvPicPr>
          <p:cNvPr id="13" name="Image 4" descr="preencoded.png">    </p:cNvPr>
          <p:cNvPicPr>
            <a:picLocks noChangeAspect="1"/>
          </p:cNvPicPr>
          <p:nvPr/>
        </p:nvPicPr>
        <p:blipFill>
          <a:blip r:embed="rId5"/>
          <a:stretch>
            <a:fillRect/>
          </a:stretch>
        </p:blipFill>
        <p:spPr>
          <a:xfrm>
            <a:off x="787498" y="5422900"/>
            <a:ext cx="5131441" cy="1549400"/>
          </a:xfrm>
          <a:prstGeom prst="rect">
            <a:avLst/>
          </a:prstGeom>
        </p:spPr>
      </p:pic>
      <p:sp>
        <p:nvSpPr>
          <p:cNvPr id="14" name="Shape 7"/>
          <p:cNvSpPr/>
          <p:nvPr/>
        </p:nvSpPr>
        <p:spPr>
          <a:xfrm>
            <a:off x="1346368" y="5397500"/>
            <a:ext cx="4572572" cy="1600200"/>
          </a:xfrm>
          <a:prstGeom prst="roundRect">
            <a:avLst>
              <a:gd name="adj" fmla="val 3429"/>
            </a:avLst>
          </a:prstGeom>
          <a:noFill/>
          <a:ln w="12700">
            <a:solidFill>
              <a:srgbClr val="181820"/>
            </a:solidFill>
            <a:prstDash val="solid"/>
          </a:ln>
        </p:spPr>
      </p:sp>
      <p:sp>
        <p:nvSpPr>
          <p:cNvPr id="15" name="Text 8"/>
          <p:cNvSpPr/>
          <p:nvPr/>
        </p:nvSpPr>
        <p:spPr>
          <a:xfrm>
            <a:off x="2057657" y="5549900"/>
            <a:ext cx="3810476"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VALTORIN</a:t>
            </a:r>
            <a:endParaRPr lang="en-US" sz="3600" dirty="0"/>
          </a:p>
        </p:txBody>
      </p:sp>
      <p:sp>
        <p:nvSpPr>
          <p:cNvPr id="16" name="Text 9"/>
          <p:cNvSpPr/>
          <p:nvPr/>
        </p:nvSpPr>
        <p:spPr>
          <a:xfrm>
            <a:off x="2057657" y="6350000"/>
            <a:ext cx="3793541" cy="6307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The Assassin</a:t>
            </a:r>
            <a:endParaRPr lang="en-US" sz="3200" dirty="0"/>
          </a:p>
        </p:txBody>
      </p:sp>
      <p:pic>
        <p:nvPicPr>
          <p:cNvPr id="17" name="Image 5" descr="preencoded.png">    </p:cNvPr>
          <p:cNvPicPr>
            <a:picLocks noChangeAspect="1"/>
          </p:cNvPicPr>
          <p:nvPr/>
        </p:nvPicPr>
        <p:blipFill>
          <a:blip r:embed="rId6"/>
          <a:stretch>
            <a:fillRect/>
          </a:stretch>
        </p:blipFill>
        <p:spPr>
          <a:xfrm>
            <a:off x="787498" y="5638800"/>
            <a:ext cx="1117740" cy="1117600"/>
          </a:xfrm>
          <a:prstGeom prst="rect">
            <a:avLst/>
          </a:prstGeom>
        </p:spPr>
      </p:pic>
      <p:pic>
        <p:nvPicPr>
          <p:cNvPr id="18" name="Image 6" descr="preencoded.png">    </p:cNvPr>
          <p:cNvPicPr>
            <a:picLocks noChangeAspect="1"/>
          </p:cNvPicPr>
          <p:nvPr/>
        </p:nvPicPr>
        <p:blipFill>
          <a:blip r:embed="rId7"/>
          <a:stretch>
            <a:fillRect/>
          </a:stretch>
        </p:blipFill>
        <p:spPr>
          <a:xfrm>
            <a:off x="787498" y="7785100"/>
            <a:ext cx="5131441" cy="1549400"/>
          </a:xfrm>
          <a:prstGeom prst="rect">
            <a:avLst/>
          </a:prstGeom>
        </p:spPr>
      </p:pic>
      <p:sp>
        <p:nvSpPr>
          <p:cNvPr id="19" name="Shape 10"/>
          <p:cNvSpPr/>
          <p:nvPr/>
        </p:nvSpPr>
        <p:spPr>
          <a:xfrm>
            <a:off x="1346368" y="7759700"/>
            <a:ext cx="4572572" cy="1600200"/>
          </a:xfrm>
          <a:prstGeom prst="roundRect">
            <a:avLst>
              <a:gd name="adj" fmla="val 3429"/>
            </a:avLst>
          </a:prstGeom>
          <a:noFill/>
          <a:ln w="12700">
            <a:solidFill>
              <a:srgbClr val="181820"/>
            </a:solidFill>
            <a:prstDash val="solid"/>
          </a:ln>
        </p:spPr>
      </p:sp>
      <p:sp>
        <p:nvSpPr>
          <p:cNvPr id="20" name="Text 11"/>
          <p:cNvSpPr/>
          <p:nvPr/>
        </p:nvSpPr>
        <p:spPr>
          <a:xfrm>
            <a:off x="2057657" y="7912100"/>
            <a:ext cx="3810476"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LYRISA</a:t>
            </a:r>
            <a:endParaRPr lang="en-US" sz="3600" dirty="0"/>
          </a:p>
        </p:txBody>
      </p:sp>
      <p:sp>
        <p:nvSpPr>
          <p:cNvPr id="21" name="Text 12"/>
          <p:cNvSpPr/>
          <p:nvPr/>
        </p:nvSpPr>
        <p:spPr>
          <a:xfrm>
            <a:off x="2057657" y="8712200"/>
            <a:ext cx="3793541" cy="6307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The Dreamer</a:t>
            </a:r>
            <a:endParaRPr lang="en-US" sz="3200" dirty="0"/>
          </a:p>
        </p:txBody>
      </p:sp>
      <p:pic>
        <p:nvPicPr>
          <p:cNvPr id="22" name="Image 7" descr="preencoded.png">    </p:cNvPr>
          <p:cNvPicPr>
            <a:picLocks noChangeAspect="1"/>
          </p:cNvPicPr>
          <p:nvPr/>
        </p:nvPicPr>
        <p:blipFill>
          <a:blip r:embed="rId8"/>
          <a:stretch>
            <a:fillRect/>
          </a:stretch>
        </p:blipFill>
        <p:spPr>
          <a:xfrm>
            <a:off x="787498" y="8001000"/>
            <a:ext cx="1117740" cy="1117600"/>
          </a:xfrm>
          <a:prstGeom prst="rect">
            <a:avLst/>
          </a:prstGeom>
        </p:spPr>
      </p:pic>
      <p:pic>
        <p:nvPicPr>
          <p:cNvPr id="23" name="Image 8" descr="preencoded.png">    </p:cNvPr>
          <p:cNvPicPr>
            <a:picLocks noChangeAspect="1"/>
          </p:cNvPicPr>
          <p:nvPr/>
        </p:nvPicPr>
        <p:blipFill>
          <a:blip r:embed="rId9"/>
          <a:stretch>
            <a:fillRect/>
          </a:stretch>
        </p:blipFill>
        <p:spPr>
          <a:xfrm>
            <a:off x="6681035" y="7785100"/>
            <a:ext cx="5131441" cy="1549400"/>
          </a:xfrm>
          <a:prstGeom prst="rect">
            <a:avLst/>
          </a:prstGeom>
        </p:spPr>
      </p:pic>
      <p:sp>
        <p:nvSpPr>
          <p:cNvPr id="24" name="Shape 13"/>
          <p:cNvSpPr/>
          <p:nvPr/>
        </p:nvSpPr>
        <p:spPr>
          <a:xfrm>
            <a:off x="7239905" y="7759700"/>
            <a:ext cx="4572572" cy="1600200"/>
          </a:xfrm>
          <a:prstGeom prst="roundRect">
            <a:avLst>
              <a:gd name="adj" fmla="val 3429"/>
            </a:avLst>
          </a:prstGeom>
          <a:noFill/>
          <a:ln w="12700">
            <a:solidFill>
              <a:srgbClr val="181820"/>
            </a:solidFill>
            <a:prstDash val="solid"/>
          </a:ln>
        </p:spPr>
      </p:sp>
      <p:sp>
        <p:nvSpPr>
          <p:cNvPr id="25" name="Text 14"/>
          <p:cNvSpPr/>
          <p:nvPr/>
        </p:nvSpPr>
        <p:spPr>
          <a:xfrm>
            <a:off x="7951194" y="7912100"/>
            <a:ext cx="3810476"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LUCIAN</a:t>
            </a:r>
            <a:endParaRPr lang="en-US" sz="3600" dirty="0"/>
          </a:p>
        </p:txBody>
      </p:sp>
      <p:sp>
        <p:nvSpPr>
          <p:cNvPr id="26" name="Text 15"/>
          <p:cNvSpPr/>
          <p:nvPr/>
        </p:nvSpPr>
        <p:spPr>
          <a:xfrm>
            <a:off x="7951194" y="8712200"/>
            <a:ext cx="3793541" cy="6307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The Conjurer</a:t>
            </a:r>
            <a:endParaRPr lang="en-US" sz="3200" dirty="0"/>
          </a:p>
        </p:txBody>
      </p:sp>
      <p:pic>
        <p:nvPicPr>
          <p:cNvPr id="27" name="Image 9" descr="preencoded.png">    </p:cNvPr>
          <p:cNvPicPr>
            <a:picLocks noChangeAspect="1"/>
          </p:cNvPicPr>
          <p:nvPr/>
        </p:nvPicPr>
        <p:blipFill>
          <a:blip r:embed="rId10"/>
          <a:stretch>
            <a:fillRect/>
          </a:stretch>
        </p:blipFill>
        <p:spPr>
          <a:xfrm>
            <a:off x="6681035" y="8001000"/>
            <a:ext cx="1117740" cy="1117600"/>
          </a:xfrm>
          <a:prstGeom prst="rect">
            <a:avLst/>
          </a:prstGeom>
        </p:spPr>
      </p:pic>
      <p:pic>
        <p:nvPicPr>
          <p:cNvPr id="28" name="Image 10" descr="preencoded.png">    </p:cNvPr>
          <p:cNvPicPr>
            <a:picLocks noChangeAspect="1"/>
          </p:cNvPicPr>
          <p:nvPr/>
        </p:nvPicPr>
        <p:blipFill>
          <a:blip r:embed="rId11"/>
          <a:stretch>
            <a:fillRect/>
          </a:stretch>
        </p:blipFill>
        <p:spPr>
          <a:xfrm>
            <a:off x="6681035" y="10147300"/>
            <a:ext cx="5131441" cy="1549400"/>
          </a:xfrm>
          <a:prstGeom prst="rect">
            <a:avLst/>
          </a:prstGeom>
        </p:spPr>
      </p:pic>
      <p:sp>
        <p:nvSpPr>
          <p:cNvPr id="29" name="Shape 16"/>
          <p:cNvSpPr/>
          <p:nvPr/>
        </p:nvSpPr>
        <p:spPr>
          <a:xfrm>
            <a:off x="7239905" y="10121900"/>
            <a:ext cx="4572572" cy="1600200"/>
          </a:xfrm>
          <a:prstGeom prst="roundRect">
            <a:avLst>
              <a:gd name="adj" fmla="val 3429"/>
            </a:avLst>
          </a:prstGeom>
          <a:noFill/>
          <a:ln w="12700">
            <a:solidFill>
              <a:srgbClr val="181820"/>
            </a:solidFill>
            <a:prstDash val="solid"/>
          </a:ln>
        </p:spPr>
      </p:sp>
      <p:sp>
        <p:nvSpPr>
          <p:cNvPr id="30" name="Text 17"/>
          <p:cNvSpPr/>
          <p:nvPr/>
        </p:nvSpPr>
        <p:spPr>
          <a:xfrm>
            <a:off x="7951194" y="10274300"/>
            <a:ext cx="3810476"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CEDRIC</a:t>
            </a:r>
            <a:endParaRPr lang="en-US" sz="3600" dirty="0"/>
          </a:p>
        </p:txBody>
      </p:sp>
      <p:sp>
        <p:nvSpPr>
          <p:cNvPr id="31" name="Text 18"/>
          <p:cNvSpPr/>
          <p:nvPr/>
        </p:nvSpPr>
        <p:spPr>
          <a:xfrm>
            <a:off x="7951194" y="11074400"/>
            <a:ext cx="3793541" cy="6307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The Timekeeper</a:t>
            </a:r>
            <a:endParaRPr lang="en-US" sz="3200" dirty="0"/>
          </a:p>
        </p:txBody>
      </p:sp>
      <p:pic>
        <p:nvPicPr>
          <p:cNvPr id="32" name="Image 11" descr="preencoded.png">    </p:cNvPr>
          <p:cNvPicPr>
            <a:picLocks noChangeAspect="1"/>
          </p:cNvPicPr>
          <p:nvPr/>
        </p:nvPicPr>
        <p:blipFill>
          <a:blip r:embed="rId12"/>
          <a:stretch>
            <a:fillRect/>
          </a:stretch>
        </p:blipFill>
        <p:spPr>
          <a:xfrm>
            <a:off x="6681035" y="10363200"/>
            <a:ext cx="1117740" cy="1117600"/>
          </a:xfrm>
          <a:prstGeom prst="rect">
            <a:avLst/>
          </a:prstGeom>
        </p:spPr>
      </p:pic>
      <p:pic>
        <p:nvPicPr>
          <p:cNvPr id="33" name="Image 12" descr="preencoded.png">    </p:cNvPr>
          <p:cNvPicPr>
            <a:picLocks noChangeAspect="1"/>
          </p:cNvPicPr>
          <p:nvPr/>
        </p:nvPicPr>
        <p:blipFill>
          <a:blip r:embed="rId13"/>
          <a:stretch>
            <a:fillRect/>
          </a:stretch>
        </p:blipFill>
        <p:spPr>
          <a:xfrm>
            <a:off x="12574572" y="7785100"/>
            <a:ext cx="5131441" cy="1549400"/>
          </a:xfrm>
          <a:prstGeom prst="rect">
            <a:avLst/>
          </a:prstGeom>
        </p:spPr>
      </p:pic>
      <p:sp>
        <p:nvSpPr>
          <p:cNvPr id="34" name="Shape 19"/>
          <p:cNvSpPr/>
          <p:nvPr/>
        </p:nvSpPr>
        <p:spPr>
          <a:xfrm>
            <a:off x="13133441" y="7759700"/>
            <a:ext cx="4572572" cy="1600200"/>
          </a:xfrm>
          <a:prstGeom prst="roundRect">
            <a:avLst>
              <a:gd name="adj" fmla="val 3429"/>
            </a:avLst>
          </a:prstGeom>
          <a:noFill/>
          <a:ln w="12700">
            <a:solidFill>
              <a:srgbClr val="181820"/>
            </a:solidFill>
            <a:prstDash val="solid"/>
          </a:ln>
        </p:spPr>
      </p:sp>
      <p:sp>
        <p:nvSpPr>
          <p:cNvPr id="35" name="Text 20"/>
          <p:cNvSpPr/>
          <p:nvPr/>
        </p:nvSpPr>
        <p:spPr>
          <a:xfrm>
            <a:off x="13844730" y="7912100"/>
            <a:ext cx="3810476"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ELVINA</a:t>
            </a:r>
            <a:endParaRPr lang="en-US" sz="3600" dirty="0"/>
          </a:p>
        </p:txBody>
      </p:sp>
      <p:sp>
        <p:nvSpPr>
          <p:cNvPr id="36" name="Text 21"/>
          <p:cNvSpPr/>
          <p:nvPr/>
        </p:nvSpPr>
        <p:spPr>
          <a:xfrm>
            <a:off x="13844730" y="8712200"/>
            <a:ext cx="3793541" cy="6307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The Oracle</a:t>
            </a:r>
            <a:endParaRPr lang="en-US" sz="3200" dirty="0"/>
          </a:p>
        </p:txBody>
      </p:sp>
      <p:pic>
        <p:nvPicPr>
          <p:cNvPr id="37" name="Image 13" descr="preencoded.png">    </p:cNvPr>
          <p:cNvPicPr>
            <a:picLocks noChangeAspect="1"/>
          </p:cNvPicPr>
          <p:nvPr/>
        </p:nvPicPr>
        <p:blipFill>
          <a:blip r:embed="rId14"/>
          <a:stretch>
            <a:fillRect/>
          </a:stretch>
        </p:blipFill>
        <p:spPr>
          <a:xfrm>
            <a:off x="12574572" y="8001000"/>
            <a:ext cx="1117740" cy="1117600"/>
          </a:xfrm>
          <a:prstGeom prst="rect">
            <a:avLst/>
          </a:prstGeom>
        </p:spPr>
      </p:pic>
      <p:pic>
        <p:nvPicPr>
          <p:cNvPr id="38" name="Image 14" descr="preencoded.png">    </p:cNvPr>
          <p:cNvPicPr>
            <a:picLocks noChangeAspect="1"/>
          </p:cNvPicPr>
          <p:nvPr/>
        </p:nvPicPr>
        <p:blipFill>
          <a:blip r:embed="rId15"/>
          <a:stretch>
            <a:fillRect/>
          </a:stretch>
        </p:blipFill>
        <p:spPr>
          <a:xfrm>
            <a:off x="12574572" y="10147300"/>
            <a:ext cx="5131441" cy="1549400"/>
          </a:xfrm>
          <a:prstGeom prst="rect">
            <a:avLst/>
          </a:prstGeom>
        </p:spPr>
      </p:pic>
      <p:sp>
        <p:nvSpPr>
          <p:cNvPr id="39" name="Shape 22"/>
          <p:cNvSpPr/>
          <p:nvPr/>
        </p:nvSpPr>
        <p:spPr>
          <a:xfrm>
            <a:off x="13133441" y="10121900"/>
            <a:ext cx="4572572" cy="1600200"/>
          </a:xfrm>
          <a:prstGeom prst="roundRect">
            <a:avLst>
              <a:gd name="adj" fmla="val 3429"/>
            </a:avLst>
          </a:prstGeom>
          <a:noFill/>
          <a:ln w="12700">
            <a:solidFill>
              <a:srgbClr val="181820"/>
            </a:solidFill>
            <a:prstDash val="solid"/>
          </a:ln>
        </p:spPr>
      </p:sp>
      <p:sp>
        <p:nvSpPr>
          <p:cNvPr id="40" name="Text 23"/>
          <p:cNvSpPr/>
          <p:nvPr/>
        </p:nvSpPr>
        <p:spPr>
          <a:xfrm>
            <a:off x="13844730" y="10274300"/>
            <a:ext cx="3810476"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SERAPHINA</a:t>
            </a:r>
            <a:endParaRPr lang="en-US" sz="3600" dirty="0"/>
          </a:p>
        </p:txBody>
      </p:sp>
      <p:sp>
        <p:nvSpPr>
          <p:cNvPr id="41" name="Text 24"/>
          <p:cNvSpPr/>
          <p:nvPr/>
        </p:nvSpPr>
        <p:spPr>
          <a:xfrm>
            <a:off x="13844730" y="11074400"/>
            <a:ext cx="3793541" cy="6307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The Lightbringer</a:t>
            </a:r>
            <a:endParaRPr lang="en-US" sz="3200" dirty="0"/>
          </a:p>
        </p:txBody>
      </p:sp>
      <p:pic>
        <p:nvPicPr>
          <p:cNvPr id="42" name="Image 15" descr="preencoded.png">    </p:cNvPr>
          <p:cNvPicPr>
            <a:picLocks noChangeAspect="1"/>
          </p:cNvPicPr>
          <p:nvPr/>
        </p:nvPicPr>
        <p:blipFill>
          <a:blip r:embed="rId16"/>
          <a:stretch>
            <a:fillRect/>
          </a:stretch>
        </p:blipFill>
        <p:spPr>
          <a:xfrm>
            <a:off x="12574572" y="10363200"/>
            <a:ext cx="1117740" cy="1117600"/>
          </a:xfrm>
          <a:prstGeom prst="rect">
            <a:avLst/>
          </a:prstGeom>
        </p:spPr>
      </p:pic>
      <p:pic>
        <p:nvPicPr>
          <p:cNvPr id="43" name="Image 16" descr="preencoded.png">    </p:cNvPr>
          <p:cNvPicPr>
            <a:picLocks noChangeAspect="1"/>
          </p:cNvPicPr>
          <p:nvPr/>
        </p:nvPicPr>
        <p:blipFill>
          <a:blip r:embed="rId17"/>
          <a:stretch>
            <a:fillRect/>
          </a:stretch>
        </p:blipFill>
        <p:spPr>
          <a:xfrm>
            <a:off x="18468108" y="7785100"/>
            <a:ext cx="5131441" cy="1549400"/>
          </a:xfrm>
          <a:prstGeom prst="rect">
            <a:avLst/>
          </a:prstGeom>
        </p:spPr>
      </p:pic>
      <p:sp>
        <p:nvSpPr>
          <p:cNvPr id="44" name="Shape 25"/>
          <p:cNvSpPr/>
          <p:nvPr/>
        </p:nvSpPr>
        <p:spPr>
          <a:xfrm>
            <a:off x="19026978" y="7759700"/>
            <a:ext cx="4572572" cy="1600200"/>
          </a:xfrm>
          <a:prstGeom prst="roundRect">
            <a:avLst>
              <a:gd name="adj" fmla="val 3429"/>
            </a:avLst>
          </a:prstGeom>
          <a:noFill/>
          <a:ln w="12700">
            <a:solidFill>
              <a:srgbClr val="181820"/>
            </a:solidFill>
            <a:prstDash val="solid"/>
          </a:ln>
        </p:spPr>
      </p:sp>
      <p:sp>
        <p:nvSpPr>
          <p:cNvPr id="45" name="Text 26"/>
          <p:cNvSpPr/>
          <p:nvPr/>
        </p:nvSpPr>
        <p:spPr>
          <a:xfrm>
            <a:off x="19738267" y="7912100"/>
            <a:ext cx="3810476"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KAELEN</a:t>
            </a:r>
            <a:endParaRPr lang="en-US" sz="3600" dirty="0"/>
          </a:p>
        </p:txBody>
      </p:sp>
      <p:sp>
        <p:nvSpPr>
          <p:cNvPr id="46" name="Text 27"/>
          <p:cNvSpPr/>
          <p:nvPr/>
        </p:nvSpPr>
        <p:spPr>
          <a:xfrm>
            <a:off x="19738267" y="8712200"/>
            <a:ext cx="3793541" cy="6307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The Sentinel</a:t>
            </a:r>
            <a:endParaRPr lang="en-US" sz="3200" dirty="0"/>
          </a:p>
        </p:txBody>
      </p:sp>
      <p:pic>
        <p:nvPicPr>
          <p:cNvPr id="47" name="Image 17" descr="preencoded.png">    </p:cNvPr>
          <p:cNvPicPr>
            <a:picLocks noChangeAspect="1"/>
          </p:cNvPicPr>
          <p:nvPr/>
        </p:nvPicPr>
        <p:blipFill>
          <a:blip r:embed="rId18"/>
          <a:stretch>
            <a:fillRect/>
          </a:stretch>
        </p:blipFill>
        <p:spPr>
          <a:xfrm>
            <a:off x="18468108" y="8001000"/>
            <a:ext cx="1117740" cy="1117600"/>
          </a:xfrm>
          <a:prstGeom prst="rect">
            <a:avLst/>
          </a:prstGeom>
        </p:spPr>
      </p:pic>
      <p:pic>
        <p:nvPicPr>
          <p:cNvPr id="48" name="Image 18" descr="preencoded.png">    </p:cNvPr>
          <p:cNvPicPr>
            <a:picLocks noChangeAspect="1"/>
          </p:cNvPicPr>
          <p:nvPr/>
        </p:nvPicPr>
        <p:blipFill>
          <a:blip r:embed="rId19"/>
          <a:stretch>
            <a:fillRect/>
          </a:stretch>
        </p:blipFill>
        <p:spPr>
          <a:xfrm>
            <a:off x="6681035" y="5422900"/>
            <a:ext cx="5131441" cy="1549400"/>
          </a:xfrm>
          <a:prstGeom prst="rect">
            <a:avLst/>
          </a:prstGeom>
        </p:spPr>
      </p:pic>
      <p:sp>
        <p:nvSpPr>
          <p:cNvPr id="49" name="Shape 28"/>
          <p:cNvSpPr/>
          <p:nvPr/>
        </p:nvSpPr>
        <p:spPr>
          <a:xfrm>
            <a:off x="7239905" y="5397500"/>
            <a:ext cx="4572572" cy="1600200"/>
          </a:xfrm>
          <a:prstGeom prst="roundRect">
            <a:avLst>
              <a:gd name="adj" fmla="val 3429"/>
            </a:avLst>
          </a:prstGeom>
          <a:noFill/>
          <a:ln w="12700">
            <a:solidFill>
              <a:srgbClr val="181820"/>
            </a:solidFill>
            <a:prstDash val="solid"/>
          </a:ln>
        </p:spPr>
      </p:sp>
      <p:sp>
        <p:nvSpPr>
          <p:cNvPr id="50" name="Text 29"/>
          <p:cNvSpPr/>
          <p:nvPr/>
        </p:nvSpPr>
        <p:spPr>
          <a:xfrm>
            <a:off x="7951194" y="5549900"/>
            <a:ext cx="3810476"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AURIELLE</a:t>
            </a:r>
            <a:endParaRPr lang="en-US" sz="3600" dirty="0"/>
          </a:p>
        </p:txBody>
      </p:sp>
      <p:sp>
        <p:nvSpPr>
          <p:cNvPr id="51" name="Text 30"/>
          <p:cNvSpPr/>
          <p:nvPr/>
        </p:nvSpPr>
        <p:spPr>
          <a:xfrm>
            <a:off x="7951194" y="6350000"/>
            <a:ext cx="3793541" cy="6307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The Priestess</a:t>
            </a:r>
            <a:endParaRPr lang="en-US" sz="3200" dirty="0"/>
          </a:p>
        </p:txBody>
      </p:sp>
      <p:pic>
        <p:nvPicPr>
          <p:cNvPr id="52" name="Image 19" descr="preencoded.png">    </p:cNvPr>
          <p:cNvPicPr>
            <a:picLocks noChangeAspect="1"/>
          </p:cNvPicPr>
          <p:nvPr/>
        </p:nvPicPr>
        <p:blipFill>
          <a:blip r:embed="rId20"/>
          <a:stretch>
            <a:fillRect/>
          </a:stretch>
        </p:blipFill>
        <p:spPr>
          <a:xfrm>
            <a:off x="6681035" y="5638800"/>
            <a:ext cx="1117740" cy="1117600"/>
          </a:xfrm>
          <a:prstGeom prst="rect">
            <a:avLst/>
          </a:prstGeom>
        </p:spPr>
      </p:pic>
      <p:pic>
        <p:nvPicPr>
          <p:cNvPr id="53" name="Image 20" descr="preencoded.png">    </p:cNvPr>
          <p:cNvPicPr>
            <a:picLocks noChangeAspect="1"/>
          </p:cNvPicPr>
          <p:nvPr/>
        </p:nvPicPr>
        <p:blipFill>
          <a:blip r:embed="rId21"/>
          <a:stretch>
            <a:fillRect/>
          </a:stretch>
        </p:blipFill>
        <p:spPr>
          <a:xfrm>
            <a:off x="18468108" y="5422900"/>
            <a:ext cx="5131441" cy="1549400"/>
          </a:xfrm>
          <a:prstGeom prst="rect">
            <a:avLst/>
          </a:prstGeom>
        </p:spPr>
      </p:pic>
      <p:sp>
        <p:nvSpPr>
          <p:cNvPr id="54" name="Shape 31"/>
          <p:cNvSpPr/>
          <p:nvPr/>
        </p:nvSpPr>
        <p:spPr>
          <a:xfrm>
            <a:off x="19026978" y="5397500"/>
            <a:ext cx="4572572" cy="1600200"/>
          </a:xfrm>
          <a:prstGeom prst="roundRect">
            <a:avLst>
              <a:gd name="adj" fmla="val 3429"/>
            </a:avLst>
          </a:prstGeom>
          <a:noFill/>
          <a:ln w="12700">
            <a:solidFill>
              <a:srgbClr val="181820"/>
            </a:solidFill>
            <a:prstDash val="solid"/>
          </a:ln>
        </p:spPr>
      </p:sp>
      <p:sp>
        <p:nvSpPr>
          <p:cNvPr id="55" name="Text 32"/>
          <p:cNvSpPr/>
          <p:nvPr/>
        </p:nvSpPr>
        <p:spPr>
          <a:xfrm>
            <a:off x="19738267" y="5549900"/>
            <a:ext cx="3810476"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DARIANA</a:t>
            </a:r>
            <a:endParaRPr lang="en-US" sz="3600" dirty="0"/>
          </a:p>
        </p:txBody>
      </p:sp>
      <p:sp>
        <p:nvSpPr>
          <p:cNvPr id="56" name="Text 33"/>
          <p:cNvSpPr/>
          <p:nvPr/>
        </p:nvSpPr>
        <p:spPr>
          <a:xfrm>
            <a:off x="19738267" y="6350000"/>
            <a:ext cx="3793541" cy="6307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The Shaman</a:t>
            </a:r>
            <a:endParaRPr lang="en-US" sz="3200" dirty="0"/>
          </a:p>
        </p:txBody>
      </p:sp>
      <p:pic>
        <p:nvPicPr>
          <p:cNvPr id="57" name="Image 21" descr="preencoded.png">    </p:cNvPr>
          <p:cNvPicPr>
            <a:picLocks noChangeAspect="1"/>
          </p:cNvPicPr>
          <p:nvPr/>
        </p:nvPicPr>
        <p:blipFill>
          <a:blip r:embed="rId22"/>
          <a:stretch>
            <a:fillRect/>
          </a:stretch>
        </p:blipFill>
        <p:spPr>
          <a:xfrm>
            <a:off x="18468108" y="5638800"/>
            <a:ext cx="1117740" cy="1117600"/>
          </a:xfrm>
          <a:prstGeom prst="rect">
            <a:avLst/>
          </a:prstGeom>
        </p:spPr>
      </p:pic>
      <p:pic>
        <p:nvPicPr>
          <p:cNvPr id="58" name="Image 22" descr="preencoded.png">    </p:cNvPr>
          <p:cNvPicPr>
            <a:picLocks noChangeAspect="1"/>
          </p:cNvPicPr>
          <p:nvPr/>
        </p:nvPicPr>
        <p:blipFill>
          <a:blip r:embed="rId23"/>
          <a:stretch>
            <a:fillRect/>
          </a:stretch>
        </p:blipFill>
        <p:spPr>
          <a:xfrm>
            <a:off x="12574572" y="5422900"/>
            <a:ext cx="5131441" cy="1549400"/>
          </a:xfrm>
          <a:prstGeom prst="rect">
            <a:avLst/>
          </a:prstGeom>
        </p:spPr>
      </p:pic>
      <p:sp>
        <p:nvSpPr>
          <p:cNvPr id="59" name="Shape 34"/>
          <p:cNvSpPr/>
          <p:nvPr/>
        </p:nvSpPr>
        <p:spPr>
          <a:xfrm>
            <a:off x="13133441" y="5397500"/>
            <a:ext cx="4572572" cy="1600200"/>
          </a:xfrm>
          <a:prstGeom prst="roundRect">
            <a:avLst>
              <a:gd name="adj" fmla="val 3429"/>
            </a:avLst>
          </a:prstGeom>
          <a:noFill/>
          <a:ln w="12700">
            <a:solidFill>
              <a:srgbClr val="181820"/>
            </a:solidFill>
            <a:prstDash val="solid"/>
          </a:ln>
        </p:spPr>
      </p:sp>
      <p:sp>
        <p:nvSpPr>
          <p:cNvPr id="60" name="Text 35"/>
          <p:cNvSpPr/>
          <p:nvPr/>
        </p:nvSpPr>
        <p:spPr>
          <a:xfrm>
            <a:off x="13844730" y="5549900"/>
            <a:ext cx="3810476"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THERONIS</a:t>
            </a:r>
            <a:endParaRPr lang="en-US" sz="3600" dirty="0"/>
          </a:p>
        </p:txBody>
      </p:sp>
      <p:sp>
        <p:nvSpPr>
          <p:cNvPr id="61" name="Text 36"/>
          <p:cNvSpPr/>
          <p:nvPr/>
        </p:nvSpPr>
        <p:spPr>
          <a:xfrm>
            <a:off x="13844730" y="6350000"/>
            <a:ext cx="3793541" cy="6307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The Warrior</a:t>
            </a:r>
            <a:endParaRPr lang="en-US" sz="3200" dirty="0"/>
          </a:p>
        </p:txBody>
      </p:sp>
      <p:pic>
        <p:nvPicPr>
          <p:cNvPr id="62" name="Image 23" descr="preencoded.png">    </p:cNvPr>
          <p:cNvPicPr>
            <a:picLocks noChangeAspect="1"/>
          </p:cNvPicPr>
          <p:nvPr/>
        </p:nvPicPr>
        <p:blipFill>
          <a:blip r:embed="rId24"/>
          <a:stretch>
            <a:fillRect/>
          </a:stretch>
        </p:blipFill>
        <p:spPr>
          <a:xfrm>
            <a:off x="12574572" y="5638800"/>
            <a:ext cx="1117740" cy="1117600"/>
          </a:xfrm>
          <a:prstGeom prst="rect">
            <a:avLst/>
          </a:prstGeom>
        </p:spPr>
      </p:pic>
      <p:pic>
        <p:nvPicPr>
          <p:cNvPr id="63" name="Image 24" descr="preencoded.png">    </p:cNvPr>
          <p:cNvPicPr>
            <a:picLocks noChangeAspect="1"/>
          </p:cNvPicPr>
          <p:nvPr/>
        </p:nvPicPr>
        <p:blipFill>
          <a:blip r:embed="rId25"/>
          <a:stretch>
            <a:fillRect/>
          </a:stretch>
        </p:blipFill>
        <p:spPr>
          <a:xfrm>
            <a:off x="3353219" y="5003800"/>
            <a:ext cx="17680610" cy="12700"/>
          </a:xfrm>
          <a:prstGeom prst="rect">
            <a:avLst/>
          </a:prstGeom>
        </p:spPr>
      </p:pic>
      <p:pic>
        <p:nvPicPr>
          <p:cNvPr id="64" name="Image 25" descr="preencoded.png">    </p:cNvPr>
          <p:cNvPicPr>
            <a:picLocks noChangeAspect="1"/>
          </p:cNvPicPr>
          <p:nvPr/>
        </p:nvPicPr>
        <p:blipFill>
          <a:blip r:embed="rId26"/>
          <a:stretch>
            <a:fillRect/>
          </a:stretch>
        </p:blipFill>
        <p:spPr>
          <a:xfrm>
            <a:off x="13006426" y="4610100"/>
            <a:ext cx="12702" cy="406400"/>
          </a:xfrm>
          <a:prstGeom prst="rect">
            <a:avLst/>
          </a:prstGeom>
        </p:spPr>
      </p:pic>
      <p:pic>
        <p:nvPicPr>
          <p:cNvPr id="65" name="Image 26" descr="preencoded.png">    </p:cNvPr>
          <p:cNvPicPr>
            <a:picLocks noChangeAspect="1"/>
          </p:cNvPicPr>
          <p:nvPr/>
        </p:nvPicPr>
        <p:blipFill>
          <a:blip r:embed="rId27"/>
          <a:stretch>
            <a:fillRect/>
          </a:stretch>
        </p:blipFill>
        <p:spPr>
          <a:xfrm>
            <a:off x="3353219" y="5016500"/>
            <a:ext cx="12702" cy="419100"/>
          </a:xfrm>
          <a:prstGeom prst="rect">
            <a:avLst/>
          </a:prstGeom>
        </p:spPr>
      </p:pic>
      <p:pic>
        <p:nvPicPr>
          <p:cNvPr id="66" name="Image 27" descr="preencoded.png">    </p:cNvPr>
          <p:cNvPicPr>
            <a:picLocks noChangeAspect="1"/>
          </p:cNvPicPr>
          <p:nvPr/>
        </p:nvPicPr>
        <p:blipFill>
          <a:blip r:embed="rId28"/>
          <a:stretch>
            <a:fillRect/>
          </a:stretch>
        </p:blipFill>
        <p:spPr>
          <a:xfrm>
            <a:off x="9513489" y="5016500"/>
            <a:ext cx="12702" cy="419100"/>
          </a:xfrm>
          <a:prstGeom prst="rect">
            <a:avLst/>
          </a:prstGeom>
        </p:spPr>
      </p:pic>
      <p:pic>
        <p:nvPicPr>
          <p:cNvPr id="67" name="Image 28" descr="preencoded.png">    </p:cNvPr>
          <p:cNvPicPr>
            <a:picLocks noChangeAspect="1"/>
          </p:cNvPicPr>
          <p:nvPr/>
        </p:nvPicPr>
        <p:blipFill>
          <a:blip r:embed="rId29"/>
          <a:stretch>
            <a:fillRect/>
          </a:stretch>
        </p:blipFill>
        <p:spPr>
          <a:xfrm>
            <a:off x="15407026" y="5016500"/>
            <a:ext cx="12702" cy="419100"/>
          </a:xfrm>
          <a:prstGeom prst="rect">
            <a:avLst/>
          </a:prstGeom>
        </p:spPr>
      </p:pic>
      <p:pic>
        <p:nvPicPr>
          <p:cNvPr id="68" name="Image 29" descr="preencoded.png">    </p:cNvPr>
          <p:cNvPicPr>
            <a:picLocks noChangeAspect="1"/>
          </p:cNvPicPr>
          <p:nvPr/>
        </p:nvPicPr>
        <p:blipFill>
          <a:blip r:embed="rId30"/>
          <a:stretch>
            <a:fillRect/>
          </a:stretch>
        </p:blipFill>
        <p:spPr>
          <a:xfrm>
            <a:off x="21021127" y="5016500"/>
            <a:ext cx="12702" cy="419100"/>
          </a:xfrm>
          <a:prstGeom prst="rect">
            <a:avLst/>
          </a:prstGeom>
        </p:spPr>
      </p:pic>
      <p:pic>
        <p:nvPicPr>
          <p:cNvPr id="69" name="Image 30" descr="preencoded.png">    </p:cNvPr>
          <p:cNvPicPr>
            <a:picLocks noChangeAspect="1"/>
          </p:cNvPicPr>
          <p:nvPr/>
        </p:nvPicPr>
        <p:blipFill>
          <a:blip r:embed="rId31"/>
          <a:stretch>
            <a:fillRect/>
          </a:stretch>
        </p:blipFill>
        <p:spPr>
          <a:xfrm>
            <a:off x="3353219" y="6972300"/>
            <a:ext cx="12702" cy="812800"/>
          </a:xfrm>
          <a:prstGeom prst="rect">
            <a:avLst/>
          </a:prstGeom>
        </p:spPr>
      </p:pic>
      <p:pic>
        <p:nvPicPr>
          <p:cNvPr id="70" name="Image 31" descr="preencoded.png">    </p:cNvPr>
          <p:cNvPicPr>
            <a:picLocks noChangeAspect="1"/>
          </p:cNvPicPr>
          <p:nvPr/>
        </p:nvPicPr>
        <p:blipFill>
          <a:blip r:embed="rId32"/>
          <a:stretch>
            <a:fillRect/>
          </a:stretch>
        </p:blipFill>
        <p:spPr>
          <a:xfrm>
            <a:off x="9513489" y="6972300"/>
            <a:ext cx="12702" cy="812800"/>
          </a:xfrm>
          <a:prstGeom prst="rect">
            <a:avLst/>
          </a:prstGeom>
        </p:spPr>
      </p:pic>
      <p:pic>
        <p:nvPicPr>
          <p:cNvPr id="71" name="Image 32" descr="preencoded.png">    </p:cNvPr>
          <p:cNvPicPr>
            <a:picLocks noChangeAspect="1"/>
          </p:cNvPicPr>
          <p:nvPr/>
        </p:nvPicPr>
        <p:blipFill>
          <a:blip r:embed="rId33"/>
          <a:stretch>
            <a:fillRect/>
          </a:stretch>
        </p:blipFill>
        <p:spPr>
          <a:xfrm>
            <a:off x="15407026" y="6972300"/>
            <a:ext cx="12702" cy="812800"/>
          </a:xfrm>
          <a:prstGeom prst="rect">
            <a:avLst/>
          </a:prstGeom>
        </p:spPr>
      </p:pic>
      <p:pic>
        <p:nvPicPr>
          <p:cNvPr id="72" name="Image 33" descr="preencoded.png">    </p:cNvPr>
          <p:cNvPicPr>
            <a:picLocks noChangeAspect="1"/>
          </p:cNvPicPr>
          <p:nvPr/>
        </p:nvPicPr>
        <p:blipFill>
          <a:blip r:embed="rId34"/>
          <a:stretch>
            <a:fillRect/>
          </a:stretch>
        </p:blipFill>
        <p:spPr>
          <a:xfrm>
            <a:off x="21021127" y="6972300"/>
            <a:ext cx="12702" cy="812800"/>
          </a:xfrm>
          <a:prstGeom prst="rect">
            <a:avLst/>
          </a:prstGeom>
        </p:spPr>
      </p:pic>
      <p:pic>
        <p:nvPicPr>
          <p:cNvPr id="73" name="Image 34" descr="preencoded.png">    </p:cNvPr>
          <p:cNvPicPr>
            <a:picLocks noChangeAspect="1"/>
          </p:cNvPicPr>
          <p:nvPr/>
        </p:nvPicPr>
        <p:blipFill>
          <a:blip r:embed="rId35"/>
          <a:stretch>
            <a:fillRect/>
          </a:stretch>
        </p:blipFill>
        <p:spPr>
          <a:xfrm>
            <a:off x="9513489" y="9334500"/>
            <a:ext cx="12702" cy="812800"/>
          </a:xfrm>
          <a:prstGeom prst="rect">
            <a:avLst/>
          </a:prstGeom>
        </p:spPr>
      </p:pic>
      <p:pic>
        <p:nvPicPr>
          <p:cNvPr id="74" name="Image 35" descr="preencoded.png">    </p:cNvPr>
          <p:cNvPicPr>
            <a:picLocks noChangeAspect="1"/>
          </p:cNvPicPr>
          <p:nvPr/>
        </p:nvPicPr>
        <p:blipFill>
          <a:blip r:embed="rId36"/>
          <a:stretch>
            <a:fillRect/>
          </a:stretch>
        </p:blipFill>
        <p:spPr>
          <a:xfrm>
            <a:off x="15407026" y="9334500"/>
            <a:ext cx="12702" cy="812800"/>
          </a:xfrm>
          <a:prstGeom prst="rect">
            <a:avLst/>
          </a:prstGeom>
        </p:spPr>
      </p:pic>
      <p:sp>
        <p:nvSpPr>
          <p:cNvPr id="75" name="Text 37"/>
          <p:cNvSpPr/>
          <p:nvPr/>
        </p:nvSpPr>
        <p:spPr>
          <a:xfrm>
            <a:off x="7747968" y="12801600"/>
            <a:ext cx="9039296"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To download more editable chart, </a:t>
            </a:r>
            <a:pPr algn="l">
              <a:spcAft>
                <a:spcPts val="4000"/>
              </a:spcAft>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37"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76" name="Text 38"/>
          <p:cNvSpPr/>
          <p:nvPr/>
        </p:nvSpPr>
        <p:spPr>
          <a:xfrm>
            <a:off x="6816519" y="571500"/>
            <a:ext cx="10754011" cy="1684867"/>
          </a:xfrm>
          <a:prstGeom prst="rect">
            <a:avLst/>
          </a:prstGeom>
          <a:noFill/>
          <a:ln/>
        </p:spPr>
        <p:txBody>
          <a:bodyPr wrap="square" lIns="0" tIns="0" rIns="0" bIns="0" rtlCol="0" anchor="t"/>
          <a:lstStyle/>
          <a:p>
            <a:pPr algn="ctr"/>
            <a:r>
              <a:rPr lang="en-US" sz="8000" dirty="0">
                <a:solidFill>
                  <a:srgbClr val="181820">
                    <a:alpha val="100000"/>
                  </a:srgbClr>
                </a:solidFill>
                <a:latin typeface="Roboto Slab Bold" pitchFamily="34" charset="0"/>
                <a:ea typeface="Roboto Slab Bold" pitchFamily="34" charset="-122"/>
                <a:cs typeface="Roboto Slab Bold" pitchFamily="34" charset="-120"/>
              </a:rPr>
              <a:t>PLAN</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3F3F3"/>
        </a:solidFill>
      </p:bgPr>
    </p:bg>
    <p:spTree>
      <p:nvGrpSpPr>
        <p:cNvPr id="1" name=""/>
        <p:cNvGrpSpPr/>
        <p:nvPr/>
      </p:nvGrpSpPr>
      <p:grpSpPr>
        <a:xfrm>
          <a:off x="0" y="0"/>
          <a:ext cx="0" cy="0"/>
          <a:chOff x="0" y="0"/>
          <a:chExt cx="0" cy="0"/>
        </a:xfrm>
      </p:grpSpPr>
      <p:sp>
        <p:nvSpPr>
          <p:cNvPr id="2" name="Shape 0"/>
          <p:cNvSpPr/>
          <p:nvPr/>
        </p:nvSpPr>
        <p:spPr>
          <a:xfrm>
            <a:off x="2273584" y="6235700"/>
            <a:ext cx="8941918" cy="4432300"/>
          </a:xfrm>
          <a:prstGeom prst="rect">
            <a:avLst/>
          </a:prstGeom>
          <a:solidFill>
            <a:srgbClr val="E0F0E3">
              <a:alpha val="100000"/>
            </a:srgbClr>
          </a:solidFill>
          <a:ln/>
        </p:spPr>
      </p:sp>
      <p:sp>
        <p:nvSpPr>
          <p:cNvPr id="3" name="Shape 1"/>
          <p:cNvSpPr/>
          <p:nvPr/>
        </p:nvSpPr>
        <p:spPr>
          <a:xfrm>
            <a:off x="685886" y="5257800"/>
            <a:ext cx="1016127" cy="3200400"/>
          </a:xfrm>
          <a:prstGeom prst="rect">
            <a:avLst/>
          </a:prstGeom>
          <a:noFill/>
          <a:ln/>
        </p:spPr>
      </p:sp>
      <p:pic>
        <p:nvPicPr>
          <p:cNvPr id="4" name="Image 0" descr="preencoded.png">    </p:cNvPr>
          <p:cNvPicPr>
            <a:picLocks noChangeAspect="1"/>
          </p:cNvPicPr>
          <p:nvPr/>
        </p:nvPicPr>
        <p:blipFill>
          <a:blip r:embed="rId1"/>
          <a:stretch>
            <a:fillRect/>
          </a:stretch>
        </p:blipFill>
        <p:spPr>
          <a:xfrm>
            <a:off x="838305" y="5562600"/>
            <a:ext cx="711289" cy="2590800"/>
          </a:xfrm>
          <a:prstGeom prst="rect">
            <a:avLst/>
          </a:prstGeom>
        </p:spPr>
      </p:pic>
      <p:sp>
        <p:nvSpPr>
          <p:cNvPr id="5" name="Text 2"/>
          <p:cNvSpPr/>
          <p:nvPr/>
        </p:nvSpPr>
        <p:spPr>
          <a:xfrm>
            <a:off x="2616527" y="3416300"/>
            <a:ext cx="9140909" cy="2688167"/>
          </a:xfrm>
          <a:prstGeom prst="rect">
            <a:avLst/>
          </a:prstGeom>
          <a:noFill/>
          <a:ln/>
        </p:spPr>
        <p:txBody>
          <a:bodyPr wrap="square" lIns="0" tIns="0" rIns="0" bIns="0" rtlCol="0" anchor="t"/>
          <a:lstStyle/>
          <a:p>
            <a:pPr algn="l"/>
            <a:r>
              <a:rPr lang="en-US" sz="12800" dirty="0">
                <a:solidFill>
                  <a:srgbClr val="181820">
                    <a:alpha val="100000"/>
                  </a:srgbClr>
                </a:solidFill>
                <a:latin typeface="Roboto Slab Bold" pitchFamily="34" charset="0"/>
                <a:ea typeface="Roboto Slab Bold" pitchFamily="34" charset="-122"/>
                <a:cs typeface="Roboto Slab Bold" pitchFamily="34" charset="-120"/>
              </a:rPr>
              <a:t>WELCOME</a:t>
            </a:r>
            <a:endParaRPr lang="en-US" sz="12800" dirty="0"/>
          </a:p>
        </p:txBody>
      </p:sp>
      <p:sp>
        <p:nvSpPr>
          <p:cNvPr id="6" name="Text 3"/>
          <p:cNvSpPr/>
          <p:nvPr/>
        </p:nvSpPr>
        <p:spPr>
          <a:xfrm>
            <a:off x="2616527" y="6654800"/>
            <a:ext cx="8734458" cy="36025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7" name="Image 1" descr="preencoded.png">    </p:cNvPr>
          <p:cNvPicPr>
            <a:picLocks noChangeAspect="1"/>
          </p:cNvPicPr>
          <p:nvPr/>
        </p:nvPicPr>
        <p:blipFill>
          <a:blip r:embed="rId2"/>
          <a:stretch>
            <a:fillRect/>
          </a:stretch>
        </p:blipFill>
        <p:spPr>
          <a:xfrm>
            <a:off x="13133441" y="0"/>
            <a:ext cx="11253607" cy="13716000"/>
          </a:xfrm>
          <a:prstGeom prst="rect">
            <a:avLst/>
          </a:prstGeom>
        </p:spPr>
      </p:pic>
      <p:pic>
        <p:nvPicPr>
          <p:cNvPr id="8" name="Image 2" descr="preencoded.png">    </p:cNvPr>
          <p:cNvPicPr>
            <a:picLocks noChangeAspect="1"/>
          </p:cNvPicPr>
          <p:nvPr/>
        </p:nvPicPr>
        <p:blipFill>
          <a:blip r:embed="rId3"/>
          <a:stretch>
            <a:fillRect/>
          </a:stretch>
        </p:blipFill>
        <p:spPr>
          <a:xfrm>
            <a:off x="0" y="5041900"/>
            <a:ext cx="2273584" cy="762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3F3F3"/>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6499362" y="1866900"/>
            <a:ext cx="6147568" cy="3810000"/>
          </a:xfrm>
          <a:prstGeom prst="rect">
            <a:avLst/>
          </a:prstGeom>
          <a:solidFill>
            <a:srgbClr val="E0F0E3">
              <a:alpha val="100000"/>
            </a:srgbClr>
          </a:solidFill>
          <a:ln/>
        </p:spPr>
      </p:sp>
      <p:sp>
        <p:nvSpPr>
          <p:cNvPr id="6" name="Text 2"/>
          <p:cNvSpPr/>
          <p:nvPr/>
        </p:nvSpPr>
        <p:spPr>
          <a:xfrm>
            <a:off x="17100571" y="2311400"/>
            <a:ext cx="4860474" cy="3031067"/>
          </a:xfrm>
          <a:prstGeom prst="rect">
            <a:avLst/>
          </a:prstGeom>
          <a:noFill/>
          <a:ln/>
        </p:spPr>
        <p:txBody>
          <a:bodyPr wrap="square" lIns="0" tIns="0" rIns="0" bIns="0" rtlCol="0" anchor="t"/>
          <a:lstStyle/>
          <a:p>
            <a:pPr algn="r"/>
            <a:r>
              <a:rPr lang="en-US" sz="8000" dirty="0">
                <a:solidFill>
                  <a:srgbClr val="181820">
                    <a:alpha val="100000"/>
                  </a:srgbClr>
                </a:solidFill>
                <a:latin typeface="Roboto Slab Bold" pitchFamily="34" charset="0"/>
                <a:ea typeface="Roboto Slab Bold" pitchFamily="34" charset="-122"/>
                <a:cs typeface="Roboto Slab Bold" pitchFamily="34" charset="-120"/>
              </a:rPr>
              <a:t>A MAGIC PICTURE</a:t>
            </a:r>
            <a:endParaRPr lang="en-US" sz="8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3F3F3"/>
        </a:solidFill>
      </p:bgPr>
    </p:bg>
    <p:spTree>
      <p:nvGrpSpPr>
        <p:cNvPr id="1" name=""/>
        <p:cNvGrpSpPr/>
        <p:nvPr/>
      </p:nvGrpSpPr>
      <p:grpSpPr>
        <a:xfrm>
          <a:off x="0" y="0"/>
          <a:ext cx="0" cy="0"/>
          <a:chOff x="0" y="0"/>
          <a:chExt cx="0" cy="0"/>
        </a:xfrm>
      </p:grpSpPr>
      <p:sp>
        <p:nvSpPr>
          <p:cNvPr id="2" name="Shape 0"/>
          <p:cNvSpPr/>
          <p:nvPr/>
        </p:nvSpPr>
        <p:spPr>
          <a:xfrm>
            <a:off x="14822753" y="0"/>
            <a:ext cx="8548168" cy="13411200"/>
          </a:xfrm>
          <a:prstGeom prst="rect">
            <a:avLst/>
          </a:prstGeom>
          <a:solidFill>
            <a:srgbClr val="E0F0E3">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pic>
        <p:nvPicPr>
          <p:cNvPr id="5" name="Image 1" descr="preencoded.png">    </p:cNvPr>
          <p:cNvPicPr>
            <a:picLocks noChangeAspect="1"/>
          </p:cNvPicPr>
          <p:nvPr/>
        </p:nvPicPr>
        <p:blipFill>
          <a:blip r:embed="rId2"/>
          <a:stretch>
            <a:fillRect/>
          </a:stretch>
        </p:blipFill>
        <p:spPr>
          <a:xfrm>
            <a:off x="508063" y="2654300"/>
            <a:ext cx="14479810" cy="7861300"/>
          </a:xfrm>
          <a:prstGeom prst="rect">
            <a:avLst/>
          </a:prstGeom>
        </p:spPr>
      </p:pic>
      <p:sp>
        <p:nvSpPr>
          <p:cNvPr id="6" name="Shape 2"/>
          <p:cNvSpPr/>
          <p:nvPr/>
        </p:nvSpPr>
        <p:spPr>
          <a:xfrm>
            <a:off x="15724565" y="3098800"/>
            <a:ext cx="6935067" cy="2692400"/>
          </a:xfrm>
          <a:prstGeom prst="rect">
            <a:avLst/>
          </a:prstGeom>
          <a:noFill/>
          <a:ln/>
        </p:spPr>
      </p:sp>
      <p:sp>
        <p:nvSpPr>
          <p:cNvPr id="7" name="Shape 3"/>
          <p:cNvSpPr/>
          <p:nvPr/>
        </p:nvSpPr>
        <p:spPr>
          <a:xfrm>
            <a:off x="15724565" y="3098800"/>
            <a:ext cx="6935067" cy="2692400"/>
          </a:xfrm>
          <a:prstGeom prst="rect">
            <a:avLst/>
          </a:prstGeom>
          <a:noFill/>
          <a:ln/>
        </p:spPr>
      </p:sp>
      <p:sp>
        <p:nvSpPr>
          <p:cNvPr id="8" name="Text 4"/>
          <p:cNvSpPr/>
          <p:nvPr/>
        </p:nvSpPr>
        <p:spPr>
          <a:xfrm>
            <a:off x="15724565" y="3098800"/>
            <a:ext cx="7138292" cy="18034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THE ENCHANTED FOREST</a:t>
            </a:r>
            <a:endParaRPr lang="en-US" sz="4800" dirty="0"/>
          </a:p>
        </p:txBody>
      </p:sp>
      <p:sp>
        <p:nvSpPr>
          <p:cNvPr id="9" name="Text 5"/>
          <p:cNvSpPr/>
          <p:nvPr/>
        </p:nvSpPr>
        <p:spPr>
          <a:xfrm>
            <a:off x="15724565" y="4800600"/>
            <a:ext cx="7070550" cy="1126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magical forest filled with talking animals and enchanted creatures.</a:t>
            </a:r>
            <a:endParaRPr lang="en-US" sz="3200" dirty="0"/>
          </a:p>
        </p:txBody>
      </p:sp>
      <p:sp>
        <p:nvSpPr>
          <p:cNvPr id="10" name="Shape 6"/>
          <p:cNvSpPr/>
          <p:nvPr/>
        </p:nvSpPr>
        <p:spPr>
          <a:xfrm>
            <a:off x="15724565" y="6553200"/>
            <a:ext cx="6935067" cy="2387600"/>
          </a:xfrm>
          <a:prstGeom prst="rect">
            <a:avLst/>
          </a:prstGeom>
          <a:noFill/>
          <a:ln/>
        </p:spPr>
      </p:sp>
      <p:sp>
        <p:nvSpPr>
          <p:cNvPr id="11" name="Shape 7"/>
          <p:cNvSpPr/>
          <p:nvPr/>
        </p:nvSpPr>
        <p:spPr>
          <a:xfrm>
            <a:off x="15724565" y="6553200"/>
            <a:ext cx="6935067" cy="2387600"/>
          </a:xfrm>
          <a:prstGeom prst="rect">
            <a:avLst/>
          </a:prstGeom>
          <a:noFill/>
          <a:ln/>
        </p:spPr>
      </p:sp>
      <p:sp>
        <p:nvSpPr>
          <p:cNvPr id="12" name="Text 8"/>
          <p:cNvSpPr/>
          <p:nvPr/>
        </p:nvSpPr>
        <p:spPr>
          <a:xfrm>
            <a:off x="15724565" y="6553200"/>
            <a:ext cx="7138292" cy="10033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THE CRYSTAL CAVES</a:t>
            </a:r>
            <a:endParaRPr lang="en-US" sz="4800" dirty="0"/>
          </a:p>
        </p:txBody>
      </p:sp>
      <p:sp>
        <p:nvSpPr>
          <p:cNvPr id="13" name="Text 9"/>
          <p:cNvSpPr/>
          <p:nvPr/>
        </p:nvSpPr>
        <p:spPr>
          <a:xfrm>
            <a:off x="15724565" y="7454900"/>
            <a:ext cx="7070550" cy="16213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network of underground caves filled with precious gems and crystals.</a:t>
            </a:r>
            <a:endParaRPr lang="en-US" sz="3200" dirty="0"/>
          </a:p>
        </p:txBody>
      </p:sp>
      <p:sp>
        <p:nvSpPr>
          <p:cNvPr id="14" name="Shape 10"/>
          <p:cNvSpPr/>
          <p:nvPr/>
        </p:nvSpPr>
        <p:spPr>
          <a:xfrm>
            <a:off x="15724565" y="9823450"/>
            <a:ext cx="6935067" cy="1892300"/>
          </a:xfrm>
          <a:prstGeom prst="rect">
            <a:avLst/>
          </a:prstGeom>
          <a:noFill/>
          <a:ln/>
        </p:spPr>
      </p:sp>
      <p:sp>
        <p:nvSpPr>
          <p:cNvPr id="15" name="Shape 11"/>
          <p:cNvSpPr/>
          <p:nvPr/>
        </p:nvSpPr>
        <p:spPr>
          <a:xfrm>
            <a:off x="15724565" y="9823450"/>
            <a:ext cx="6935067" cy="1892300"/>
          </a:xfrm>
          <a:prstGeom prst="rect">
            <a:avLst/>
          </a:prstGeom>
          <a:noFill/>
          <a:ln/>
        </p:spPr>
      </p:sp>
      <p:sp>
        <p:nvSpPr>
          <p:cNvPr id="16" name="Text 12"/>
          <p:cNvSpPr/>
          <p:nvPr/>
        </p:nvSpPr>
        <p:spPr>
          <a:xfrm>
            <a:off x="15724565" y="9823450"/>
            <a:ext cx="7138292" cy="10033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THE DRAGON'S LAIR</a:t>
            </a:r>
            <a:endParaRPr lang="en-US" sz="4800" dirty="0"/>
          </a:p>
        </p:txBody>
      </p:sp>
      <p:sp>
        <p:nvSpPr>
          <p:cNvPr id="17" name="Text 13"/>
          <p:cNvSpPr/>
          <p:nvPr/>
        </p:nvSpPr>
        <p:spPr>
          <a:xfrm>
            <a:off x="15724565" y="10725150"/>
            <a:ext cx="7070550" cy="1126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dangerous and mysterious place where dragons reside.</a:t>
            </a:r>
            <a:endParaRPr lang="en-US" sz="3200" dirty="0"/>
          </a:p>
        </p:txBody>
      </p:sp>
      <p:sp>
        <p:nvSpPr>
          <p:cNvPr id="18" name="Text 14"/>
          <p:cNvSpPr/>
          <p:nvPr/>
        </p:nvSpPr>
        <p:spPr>
          <a:xfrm>
            <a:off x="15724565" y="660400"/>
            <a:ext cx="14348560" cy="1684867"/>
          </a:xfrm>
          <a:prstGeom prst="rect">
            <a:avLst/>
          </a:prstGeom>
          <a:noFill/>
          <a:ln/>
        </p:spPr>
        <p:txBody>
          <a:bodyPr wrap="square" lIns="0" tIns="0" rIns="0" bIns="0" rtlCol="0" anchor="t"/>
          <a:lstStyle/>
          <a:p>
            <a:pPr algn="l"/>
            <a:r>
              <a:rPr lang="en-US" sz="8000" dirty="0">
                <a:solidFill>
                  <a:srgbClr val="181820">
                    <a:alpha val="100000"/>
                  </a:srgbClr>
                </a:solidFill>
                <a:latin typeface="Roboto Slab Bold" pitchFamily="34" charset="0"/>
                <a:ea typeface="Roboto Slab Bold" pitchFamily="34" charset="-122"/>
                <a:cs typeface="Roboto Slab Bold" pitchFamily="34" charset="-120"/>
              </a:rPr>
              <a:t>PLAN</a:t>
            </a:r>
            <a:endParaRPr lang="en-US" sz="8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3F3F3"/>
        </a:solidFill>
      </p:bgPr>
    </p:bg>
    <p:spTree>
      <p:nvGrpSpPr>
        <p:cNvPr id="1" name=""/>
        <p:cNvGrpSpPr/>
        <p:nvPr/>
      </p:nvGrpSpPr>
      <p:grpSpPr>
        <a:xfrm>
          <a:off x="0" y="0"/>
          <a:ext cx="0" cy="0"/>
          <a:chOff x="0" y="0"/>
          <a:chExt cx="0" cy="0"/>
        </a:xfrm>
      </p:grpSpPr>
      <p:sp>
        <p:nvSpPr>
          <p:cNvPr id="2" name="Shape 0"/>
          <p:cNvSpPr/>
          <p:nvPr/>
        </p:nvSpPr>
        <p:spPr>
          <a:xfrm>
            <a:off x="6935067" y="2654300"/>
            <a:ext cx="17299562" cy="3505200"/>
          </a:xfrm>
          <a:prstGeom prst="rect">
            <a:avLst/>
          </a:prstGeom>
          <a:solidFill>
            <a:srgbClr val="E0F0E3">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5" name="Shape 2"/>
          <p:cNvSpPr/>
          <p:nvPr/>
        </p:nvSpPr>
        <p:spPr>
          <a:xfrm>
            <a:off x="9564295" y="2654300"/>
            <a:ext cx="12041105" cy="8407400"/>
          </a:xfrm>
          <a:prstGeom prst="roundRect">
            <a:avLst>
              <a:gd name="adj" fmla="val 15118"/>
            </a:avLst>
          </a:prstGeom>
          <a:noFill/>
          <a:ln/>
        </p:spPr>
      </p:sp>
      <p:sp>
        <p:nvSpPr>
          <p:cNvPr id="6" name="Text 3"/>
          <p:cNvSpPr/>
          <p:nvPr/>
        </p:nvSpPr>
        <p:spPr>
          <a:xfrm>
            <a:off x="10377197" y="3467100"/>
            <a:ext cx="10754011" cy="3031067"/>
          </a:xfrm>
          <a:prstGeom prst="rect">
            <a:avLst/>
          </a:prstGeom>
          <a:noFill/>
          <a:ln/>
        </p:spPr>
        <p:txBody>
          <a:bodyPr wrap="square" lIns="0" tIns="0" rIns="0" bIns="0" rtlCol="0" anchor="t"/>
          <a:lstStyle/>
          <a:p>
            <a:pPr algn="l"/>
            <a:r>
              <a:rPr lang="en-US" sz="8000" dirty="0">
                <a:solidFill>
                  <a:srgbClr val="181820">
                    <a:alpha val="100000"/>
                  </a:srgbClr>
                </a:solidFill>
                <a:latin typeface="Roboto Slab Bold" pitchFamily="34" charset="0"/>
                <a:ea typeface="Roboto Slab Bold" pitchFamily="34" charset="-122"/>
                <a:cs typeface="Roboto Slab Bold" pitchFamily="34" charset="-120"/>
              </a:rPr>
              <a:t>THANK YOU FOR CHOOSING EATEMP</a:t>
            </a:r>
            <a:endParaRPr lang="en-US" sz="8000" dirty="0"/>
          </a:p>
        </p:txBody>
      </p:sp>
      <p:sp>
        <p:nvSpPr>
          <p:cNvPr id="7" name="Text 4"/>
          <p:cNvSpPr/>
          <p:nvPr/>
        </p:nvSpPr>
        <p:spPr>
          <a:xfrm>
            <a:off x="10377197" y="6769100"/>
            <a:ext cx="10550785" cy="36152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As a new website, we rely on your support to grow, so please help us by sharing our site with your friends and colleagues. </a:t>
            </a:r>
            <a:endParaRPr lang="en-US" sz="3200" dirty="0"/>
          </a:p>
        </p:txBody>
      </p:sp>
      <p:pic>
        <p:nvPicPr>
          <p:cNvPr id="8" name="Image 1" descr="preencoded.png">    </p:cNvPr>
          <p:cNvPicPr>
            <a:picLocks noChangeAspect="1"/>
          </p:cNvPicPr>
          <p:nvPr/>
        </p:nvPicPr>
        <p:blipFill>
          <a:blip r:embed="rId2"/>
          <a:stretch>
            <a:fillRect/>
          </a:stretch>
        </p:blipFill>
        <p:spPr>
          <a:xfrm>
            <a:off x="1359070" y="952500"/>
            <a:ext cx="8205226" cy="11811000"/>
          </a:xfrm>
          <a:prstGeom prst="rect">
            <a:avLst/>
          </a:prstGeom>
        </p:spPr>
      </p:pic>
      <p:sp>
        <p:nvSpPr>
          <p:cNvPr id="9" name="Shape 5"/>
          <p:cNvSpPr/>
          <p:nvPr/>
        </p:nvSpPr>
        <p:spPr>
          <a:xfrm>
            <a:off x="20792499" y="5880100"/>
            <a:ext cx="9716714" cy="0"/>
          </a:xfrm>
          <a:prstGeom prst="rect">
            <a:avLst/>
          </a:prstGeom>
          <a:noFill/>
          <a:ln/>
        </p:spPr>
      </p:sp>
      <p:pic>
        <p:nvPicPr>
          <p:cNvPr id="10" name="Image 2" descr="preencoded.png">    </p:cNvPr>
          <p:cNvPicPr>
            <a:picLocks noChangeAspect="1"/>
          </p:cNvPicPr>
          <p:nvPr/>
        </p:nvPicPr>
        <p:blipFill>
          <a:blip r:embed="rId3"/>
          <a:stretch>
            <a:fillRect/>
          </a:stretch>
        </p:blipFill>
        <p:spPr>
          <a:xfrm>
            <a:off x="20792499" y="5803900"/>
            <a:ext cx="3594549" cy="762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3F3F3"/>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811051" y="0"/>
            <a:ext cx="5575997" cy="13716000"/>
          </a:xfrm>
          <a:prstGeom prst="rect">
            <a:avLst/>
          </a:prstGeom>
        </p:spPr>
      </p:pic>
      <p:sp>
        <p:nvSpPr>
          <p:cNvPr id="3" name="Shape 0"/>
          <p:cNvSpPr/>
          <p:nvPr/>
        </p:nvSpPr>
        <p:spPr>
          <a:xfrm>
            <a:off x="8624378" y="0"/>
            <a:ext cx="10275584" cy="13716000"/>
          </a:xfrm>
          <a:prstGeom prst="rect">
            <a:avLst/>
          </a:prstGeom>
          <a:solidFill>
            <a:srgbClr val="E0F0E3">
              <a:alpha val="100000"/>
            </a:srgbClr>
          </a:solidFill>
          <a:ln/>
        </p:spPr>
      </p:sp>
      <p:sp>
        <p:nvSpPr>
          <p:cNvPr id="4" name="Shape 1"/>
          <p:cNvSpPr/>
          <p:nvPr/>
        </p:nvSpPr>
        <p:spPr>
          <a:xfrm>
            <a:off x="23370921" y="10515600"/>
            <a:ext cx="1016127" cy="32004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6" name="Text 2"/>
          <p:cNvSpPr/>
          <p:nvPr/>
        </p:nvSpPr>
        <p:spPr>
          <a:xfrm>
            <a:off x="1308264" y="1320800"/>
            <a:ext cx="17689078" cy="2688167"/>
          </a:xfrm>
          <a:prstGeom prst="rect">
            <a:avLst/>
          </a:prstGeom>
          <a:noFill/>
          <a:ln/>
        </p:spPr>
        <p:txBody>
          <a:bodyPr wrap="square" lIns="0" tIns="0" rIns="0" bIns="0" rtlCol="0" anchor="t"/>
          <a:lstStyle/>
          <a:p>
            <a:pPr algn="l"/>
            <a:r>
              <a:rPr lang="en-US" sz="12800" dirty="0">
                <a:solidFill>
                  <a:srgbClr val="181820">
                    <a:alpha val="100000"/>
                  </a:srgbClr>
                </a:solidFill>
                <a:latin typeface="Roboto Slab Bold" pitchFamily="34" charset="0"/>
                <a:ea typeface="Roboto Slab Bold" pitchFamily="34" charset="-122"/>
                <a:cs typeface="Roboto Slab Bold" pitchFamily="34" charset="-120"/>
              </a:rPr>
              <a:t>TABLE OF CONTENTS</a:t>
            </a:r>
            <a:endParaRPr lang="en-US" sz="12800" dirty="0"/>
          </a:p>
        </p:txBody>
      </p:sp>
      <p:sp>
        <p:nvSpPr>
          <p:cNvPr id="7" name="Shape 3"/>
          <p:cNvSpPr/>
          <p:nvPr/>
        </p:nvSpPr>
        <p:spPr>
          <a:xfrm>
            <a:off x="1308264" y="4051300"/>
            <a:ext cx="7316114" cy="1625600"/>
          </a:xfrm>
          <a:prstGeom prst="rect">
            <a:avLst/>
          </a:prstGeom>
          <a:noFill/>
          <a:ln/>
        </p:spPr>
      </p:sp>
      <p:sp>
        <p:nvSpPr>
          <p:cNvPr id="8" name="Shape 4"/>
          <p:cNvSpPr/>
          <p:nvPr/>
        </p:nvSpPr>
        <p:spPr>
          <a:xfrm>
            <a:off x="1308264" y="4051300"/>
            <a:ext cx="1625803" cy="1625600"/>
          </a:xfrm>
          <a:prstGeom prst="roundRect">
            <a:avLst>
              <a:gd name="adj" fmla="val 781313"/>
            </a:avLst>
          </a:prstGeom>
          <a:solidFill>
            <a:srgbClr val="E1E1E1">
              <a:alpha val="100000"/>
            </a:srgbClr>
          </a:solidFill>
          <a:ln/>
        </p:spPr>
      </p:sp>
      <p:sp>
        <p:nvSpPr>
          <p:cNvPr id="9" name="Text 5"/>
          <p:cNvSpPr/>
          <p:nvPr/>
        </p:nvSpPr>
        <p:spPr>
          <a:xfrm>
            <a:off x="1708364" y="4362450"/>
            <a:ext cx="825603" cy="1003300"/>
          </a:xfrm>
          <a:prstGeom prst="rect">
            <a:avLst/>
          </a:prstGeom>
          <a:noFill/>
          <a:ln/>
        </p:spPr>
        <p:txBody>
          <a:bodyPr wrap="square" lIns="0" tIns="0" rIns="0" bIns="0" rtlCol="0" anchor="ctr"/>
          <a:lstStyle/>
          <a:p>
            <a:pPr algn="ctr"/>
            <a:r>
              <a:rPr lang="en-US" sz="4800" dirty="0">
                <a:solidFill>
                  <a:srgbClr val="181820">
                    <a:alpha val="100000"/>
                  </a:srgbClr>
                </a:solidFill>
                <a:latin typeface="Roboto Slab Bold" pitchFamily="34" charset="0"/>
                <a:ea typeface="Roboto Slab Bold" pitchFamily="34" charset="-122"/>
                <a:cs typeface="Roboto Slab Bold" pitchFamily="34" charset="-120"/>
              </a:rPr>
              <a:t>01</a:t>
            </a:r>
            <a:endParaRPr lang="en-US" sz="4800" dirty="0"/>
          </a:p>
        </p:txBody>
      </p:sp>
      <p:sp>
        <p:nvSpPr>
          <p:cNvPr id="10" name="Shape 6"/>
          <p:cNvSpPr/>
          <p:nvPr/>
        </p:nvSpPr>
        <p:spPr>
          <a:xfrm>
            <a:off x="3137292" y="4165600"/>
            <a:ext cx="5487086" cy="1397000"/>
          </a:xfrm>
          <a:prstGeom prst="rect">
            <a:avLst/>
          </a:prstGeom>
          <a:noFill/>
          <a:ln/>
        </p:spPr>
      </p:sp>
      <p:sp>
        <p:nvSpPr>
          <p:cNvPr id="11" name="Text 7"/>
          <p:cNvSpPr/>
          <p:nvPr/>
        </p:nvSpPr>
        <p:spPr>
          <a:xfrm>
            <a:off x="3137292" y="4165600"/>
            <a:ext cx="5690311" cy="10033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INTRODUCTION</a:t>
            </a:r>
            <a:endParaRPr lang="en-US" sz="4800" dirty="0"/>
          </a:p>
        </p:txBody>
      </p:sp>
      <p:sp>
        <p:nvSpPr>
          <p:cNvPr id="12" name="Text 8"/>
          <p:cNvSpPr/>
          <p:nvPr/>
        </p:nvSpPr>
        <p:spPr>
          <a:xfrm>
            <a:off x="3137292" y="5067300"/>
            <a:ext cx="5622569" cy="6307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The Extraordinary Realm</a:t>
            </a:r>
            <a:endParaRPr lang="en-US" sz="3200" dirty="0"/>
          </a:p>
        </p:txBody>
      </p:sp>
      <p:sp>
        <p:nvSpPr>
          <p:cNvPr id="13" name="Shape 9"/>
          <p:cNvSpPr/>
          <p:nvPr/>
        </p:nvSpPr>
        <p:spPr>
          <a:xfrm>
            <a:off x="8776797" y="4051300"/>
            <a:ext cx="7316114" cy="1625600"/>
          </a:xfrm>
          <a:prstGeom prst="rect">
            <a:avLst/>
          </a:prstGeom>
          <a:noFill/>
          <a:ln/>
        </p:spPr>
      </p:sp>
      <p:sp>
        <p:nvSpPr>
          <p:cNvPr id="14" name="Shape 10"/>
          <p:cNvSpPr/>
          <p:nvPr/>
        </p:nvSpPr>
        <p:spPr>
          <a:xfrm>
            <a:off x="8776797" y="4051300"/>
            <a:ext cx="1625803" cy="1625600"/>
          </a:xfrm>
          <a:prstGeom prst="roundRect">
            <a:avLst>
              <a:gd name="adj" fmla="val 781313"/>
            </a:avLst>
          </a:prstGeom>
          <a:solidFill>
            <a:srgbClr val="E1E1E1">
              <a:alpha val="100000"/>
            </a:srgbClr>
          </a:solidFill>
          <a:ln/>
        </p:spPr>
      </p:sp>
      <p:sp>
        <p:nvSpPr>
          <p:cNvPr id="15" name="Text 11"/>
          <p:cNvSpPr/>
          <p:nvPr/>
        </p:nvSpPr>
        <p:spPr>
          <a:xfrm>
            <a:off x="9138792" y="4362450"/>
            <a:ext cx="901813" cy="1003300"/>
          </a:xfrm>
          <a:prstGeom prst="rect">
            <a:avLst/>
          </a:prstGeom>
          <a:noFill/>
          <a:ln/>
        </p:spPr>
        <p:txBody>
          <a:bodyPr wrap="square" lIns="0" tIns="0" rIns="0" bIns="0" rtlCol="0" anchor="ctr"/>
          <a:lstStyle/>
          <a:p>
            <a:pPr algn="ctr"/>
            <a:r>
              <a:rPr lang="en-US" sz="4800" dirty="0">
                <a:solidFill>
                  <a:srgbClr val="181820">
                    <a:alpha val="100000"/>
                  </a:srgbClr>
                </a:solidFill>
                <a:latin typeface="Roboto Slab Bold" pitchFamily="34" charset="0"/>
                <a:ea typeface="Roboto Slab Bold" pitchFamily="34" charset="-122"/>
                <a:cs typeface="Roboto Slab Bold" pitchFamily="34" charset="-120"/>
              </a:rPr>
              <a:t>02</a:t>
            </a:r>
            <a:endParaRPr lang="en-US" sz="4800" dirty="0"/>
          </a:p>
        </p:txBody>
      </p:sp>
      <p:sp>
        <p:nvSpPr>
          <p:cNvPr id="16" name="Shape 12"/>
          <p:cNvSpPr/>
          <p:nvPr/>
        </p:nvSpPr>
        <p:spPr>
          <a:xfrm>
            <a:off x="10605826" y="4165600"/>
            <a:ext cx="5487086" cy="1397000"/>
          </a:xfrm>
          <a:prstGeom prst="rect">
            <a:avLst/>
          </a:prstGeom>
          <a:noFill/>
          <a:ln/>
        </p:spPr>
      </p:sp>
      <p:sp>
        <p:nvSpPr>
          <p:cNvPr id="17" name="Text 13"/>
          <p:cNvSpPr/>
          <p:nvPr/>
        </p:nvSpPr>
        <p:spPr>
          <a:xfrm>
            <a:off x="10605826" y="4165600"/>
            <a:ext cx="5690311" cy="10033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PROBLEMS</a:t>
            </a:r>
            <a:endParaRPr lang="en-US" sz="4800" dirty="0"/>
          </a:p>
        </p:txBody>
      </p:sp>
      <p:sp>
        <p:nvSpPr>
          <p:cNvPr id="18" name="Text 14"/>
          <p:cNvSpPr/>
          <p:nvPr/>
        </p:nvSpPr>
        <p:spPr>
          <a:xfrm>
            <a:off x="10605826" y="5067300"/>
            <a:ext cx="5622569" cy="6307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Unicorn Sightings</a:t>
            </a:r>
            <a:endParaRPr lang="en-US" sz="3200" dirty="0"/>
          </a:p>
        </p:txBody>
      </p:sp>
      <p:sp>
        <p:nvSpPr>
          <p:cNvPr id="19" name="Shape 15"/>
          <p:cNvSpPr/>
          <p:nvPr/>
        </p:nvSpPr>
        <p:spPr>
          <a:xfrm>
            <a:off x="1308264" y="7035800"/>
            <a:ext cx="7316114" cy="1625600"/>
          </a:xfrm>
          <a:prstGeom prst="rect">
            <a:avLst/>
          </a:prstGeom>
          <a:noFill/>
          <a:ln/>
        </p:spPr>
      </p:sp>
      <p:sp>
        <p:nvSpPr>
          <p:cNvPr id="20" name="Shape 16"/>
          <p:cNvSpPr/>
          <p:nvPr/>
        </p:nvSpPr>
        <p:spPr>
          <a:xfrm>
            <a:off x="1308264" y="7035800"/>
            <a:ext cx="1625803" cy="1625600"/>
          </a:xfrm>
          <a:prstGeom prst="roundRect">
            <a:avLst>
              <a:gd name="adj" fmla="val 781313"/>
            </a:avLst>
          </a:prstGeom>
          <a:solidFill>
            <a:srgbClr val="E1E1E1">
              <a:alpha val="100000"/>
            </a:srgbClr>
          </a:solidFill>
          <a:ln/>
        </p:spPr>
      </p:sp>
      <p:sp>
        <p:nvSpPr>
          <p:cNvPr id="21" name="Text 17"/>
          <p:cNvSpPr/>
          <p:nvPr/>
        </p:nvSpPr>
        <p:spPr>
          <a:xfrm>
            <a:off x="1676610" y="7346950"/>
            <a:ext cx="889111" cy="1003300"/>
          </a:xfrm>
          <a:prstGeom prst="rect">
            <a:avLst/>
          </a:prstGeom>
          <a:noFill/>
          <a:ln/>
        </p:spPr>
        <p:txBody>
          <a:bodyPr wrap="square" lIns="0" tIns="0" rIns="0" bIns="0" rtlCol="0" anchor="ctr"/>
          <a:lstStyle/>
          <a:p>
            <a:pPr algn="ctr"/>
            <a:r>
              <a:rPr lang="en-US" sz="4800" dirty="0">
                <a:solidFill>
                  <a:srgbClr val="181820">
                    <a:alpha val="100000"/>
                  </a:srgbClr>
                </a:solidFill>
                <a:latin typeface="Roboto Slab Bold" pitchFamily="34" charset="0"/>
                <a:ea typeface="Roboto Slab Bold" pitchFamily="34" charset="-122"/>
                <a:cs typeface="Roboto Slab Bold" pitchFamily="34" charset="-120"/>
              </a:rPr>
              <a:t>03</a:t>
            </a:r>
            <a:endParaRPr lang="en-US" sz="4800" dirty="0"/>
          </a:p>
        </p:txBody>
      </p:sp>
      <p:sp>
        <p:nvSpPr>
          <p:cNvPr id="22" name="Shape 18"/>
          <p:cNvSpPr/>
          <p:nvPr/>
        </p:nvSpPr>
        <p:spPr>
          <a:xfrm>
            <a:off x="3137292" y="7150100"/>
            <a:ext cx="5487086" cy="1397000"/>
          </a:xfrm>
          <a:prstGeom prst="rect">
            <a:avLst/>
          </a:prstGeom>
          <a:noFill/>
          <a:ln/>
        </p:spPr>
      </p:sp>
      <p:sp>
        <p:nvSpPr>
          <p:cNvPr id="23" name="Text 19"/>
          <p:cNvSpPr/>
          <p:nvPr/>
        </p:nvSpPr>
        <p:spPr>
          <a:xfrm>
            <a:off x="3137292" y="7150100"/>
            <a:ext cx="5690311" cy="10033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METHODOLOGY</a:t>
            </a:r>
            <a:endParaRPr lang="en-US" sz="4800" dirty="0"/>
          </a:p>
        </p:txBody>
      </p:sp>
      <p:sp>
        <p:nvSpPr>
          <p:cNvPr id="24" name="Text 20"/>
          <p:cNvSpPr/>
          <p:nvPr/>
        </p:nvSpPr>
        <p:spPr>
          <a:xfrm>
            <a:off x="3137292" y="8051800"/>
            <a:ext cx="5622569" cy="6307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Wishes Granted</a:t>
            </a:r>
            <a:endParaRPr lang="en-US" sz="3200" dirty="0"/>
          </a:p>
        </p:txBody>
      </p:sp>
      <p:sp>
        <p:nvSpPr>
          <p:cNvPr id="25" name="Shape 21"/>
          <p:cNvSpPr/>
          <p:nvPr/>
        </p:nvSpPr>
        <p:spPr>
          <a:xfrm>
            <a:off x="8776797" y="7035800"/>
            <a:ext cx="7316114" cy="1625600"/>
          </a:xfrm>
          <a:prstGeom prst="rect">
            <a:avLst/>
          </a:prstGeom>
          <a:noFill/>
          <a:ln/>
        </p:spPr>
      </p:sp>
      <p:sp>
        <p:nvSpPr>
          <p:cNvPr id="26" name="Shape 22"/>
          <p:cNvSpPr/>
          <p:nvPr/>
        </p:nvSpPr>
        <p:spPr>
          <a:xfrm>
            <a:off x="8776797" y="7035800"/>
            <a:ext cx="1625803" cy="1625600"/>
          </a:xfrm>
          <a:prstGeom prst="roundRect">
            <a:avLst>
              <a:gd name="adj" fmla="val 781313"/>
            </a:avLst>
          </a:prstGeom>
          <a:solidFill>
            <a:srgbClr val="E1E1E1">
              <a:alpha val="100000"/>
            </a:srgbClr>
          </a:solidFill>
          <a:ln/>
        </p:spPr>
      </p:sp>
      <p:sp>
        <p:nvSpPr>
          <p:cNvPr id="27" name="Text 23"/>
          <p:cNvSpPr/>
          <p:nvPr/>
        </p:nvSpPr>
        <p:spPr>
          <a:xfrm>
            <a:off x="9138792" y="7346950"/>
            <a:ext cx="901813" cy="1003300"/>
          </a:xfrm>
          <a:prstGeom prst="rect">
            <a:avLst/>
          </a:prstGeom>
          <a:noFill/>
          <a:ln/>
        </p:spPr>
        <p:txBody>
          <a:bodyPr wrap="square" lIns="0" tIns="0" rIns="0" bIns="0" rtlCol="0" anchor="ctr"/>
          <a:lstStyle/>
          <a:p>
            <a:pPr algn="ctr"/>
            <a:r>
              <a:rPr lang="en-US" sz="4800" dirty="0">
                <a:solidFill>
                  <a:srgbClr val="181820">
                    <a:alpha val="100000"/>
                  </a:srgbClr>
                </a:solidFill>
                <a:latin typeface="Roboto Slab Bold" pitchFamily="34" charset="0"/>
                <a:ea typeface="Roboto Slab Bold" pitchFamily="34" charset="-122"/>
                <a:cs typeface="Roboto Slab Bold" pitchFamily="34" charset="-120"/>
              </a:rPr>
              <a:t>04</a:t>
            </a:r>
            <a:endParaRPr lang="en-US" sz="4800" dirty="0"/>
          </a:p>
        </p:txBody>
      </p:sp>
      <p:sp>
        <p:nvSpPr>
          <p:cNvPr id="28" name="Shape 24"/>
          <p:cNvSpPr/>
          <p:nvPr/>
        </p:nvSpPr>
        <p:spPr>
          <a:xfrm>
            <a:off x="10605826" y="7150100"/>
            <a:ext cx="5487086" cy="1397000"/>
          </a:xfrm>
          <a:prstGeom prst="rect">
            <a:avLst/>
          </a:prstGeom>
          <a:noFill/>
          <a:ln/>
        </p:spPr>
      </p:sp>
      <p:sp>
        <p:nvSpPr>
          <p:cNvPr id="29" name="Text 25"/>
          <p:cNvSpPr/>
          <p:nvPr/>
        </p:nvSpPr>
        <p:spPr>
          <a:xfrm>
            <a:off x="10605826" y="7150100"/>
            <a:ext cx="5690311" cy="10033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ANALYSIS</a:t>
            </a:r>
            <a:endParaRPr lang="en-US" sz="4800" dirty="0"/>
          </a:p>
        </p:txBody>
      </p:sp>
      <p:sp>
        <p:nvSpPr>
          <p:cNvPr id="30" name="Text 26"/>
          <p:cNvSpPr/>
          <p:nvPr/>
        </p:nvSpPr>
        <p:spPr>
          <a:xfrm>
            <a:off x="10605826" y="8051800"/>
            <a:ext cx="5622569" cy="6307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Spellcasting</a:t>
            </a:r>
            <a:endParaRPr lang="en-US" sz="3200" dirty="0"/>
          </a:p>
        </p:txBody>
      </p:sp>
      <p:sp>
        <p:nvSpPr>
          <p:cNvPr id="31" name="Shape 27"/>
          <p:cNvSpPr/>
          <p:nvPr/>
        </p:nvSpPr>
        <p:spPr>
          <a:xfrm>
            <a:off x="1308264" y="10020300"/>
            <a:ext cx="7316114" cy="1625600"/>
          </a:xfrm>
          <a:prstGeom prst="rect">
            <a:avLst/>
          </a:prstGeom>
          <a:noFill/>
          <a:ln/>
        </p:spPr>
      </p:sp>
      <p:sp>
        <p:nvSpPr>
          <p:cNvPr id="32" name="Shape 28"/>
          <p:cNvSpPr/>
          <p:nvPr/>
        </p:nvSpPr>
        <p:spPr>
          <a:xfrm>
            <a:off x="1308264" y="10020300"/>
            <a:ext cx="1625803" cy="1625600"/>
          </a:xfrm>
          <a:prstGeom prst="roundRect">
            <a:avLst>
              <a:gd name="adj" fmla="val 781313"/>
            </a:avLst>
          </a:prstGeom>
          <a:solidFill>
            <a:srgbClr val="E1E1E1">
              <a:alpha val="100000"/>
            </a:srgbClr>
          </a:solidFill>
          <a:ln/>
        </p:spPr>
      </p:sp>
      <p:sp>
        <p:nvSpPr>
          <p:cNvPr id="33" name="Text 29"/>
          <p:cNvSpPr/>
          <p:nvPr/>
        </p:nvSpPr>
        <p:spPr>
          <a:xfrm>
            <a:off x="1676610" y="10331450"/>
            <a:ext cx="889111" cy="1003300"/>
          </a:xfrm>
          <a:prstGeom prst="rect">
            <a:avLst/>
          </a:prstGeom>
          <a:noFill/>
          <a:ln/>
        </p:spPr>
        <p:txBody>
          <a:bodyPr wrap="square" lIns="0" tIns="0" rIns="0" bIns="0" rtlCol="0" anchor="ctr"/>
          <a:lstStyle/>
          <a:p>
            <a:pPr algn="ctr"/>
            <a:r>
              <a:rPr lang="en-US" sz="4800" dirty="0">
                <a:solidFill>
                  <a:srgbClr val="181820">
                    <a:alpha val="100000"/>
                  </a:srgbClr>
                </a:solidFill>
                <a:latin typeface="Roboto Slab Bold" pitchFamily="34" charset="0"/>
                <a:ea typeface="Roboto Slab Bold" pitchFamily="34" charset="-122"/>
                <a:cs typeface="Roboto Slab Bold" pitchFamily="34" charset="-120"/>
              </a:rPr>
              <a:t>05</a:t>
            </a:r>
            <a:endParaRPr lang="en-US" sz="4800" dirty="0"/>
          </a:p>
        </p:txBody>
      </p:sp>
      <p:sp>
        <p:nvSpPr>
          <p:cNvPr id="34" name="Shape 30"/>
          <p:cNvSpPr/>
          <p:nvPr/>
        </p:nvSpPr>
        <p:spPr>
          <a:xfrm>
            <a:off x="3137292" y="10134600"/>
            <a:ext cx="5487086" cy="1397000"/>
          </a:xfrm>
          <a:prstGeom prst="rect">
            <a:avLst/>
          </a:prstGeom>
          <a:noFill/>
          <a:ln/>
        </p:spPr>
      </p:sp>
      <p:sp>
        <p:nvSpPr>
          <p:cNvPr id="35" name="Text 31"/>
          <p:cNvSpPr/>
          <p:nvPr/>
        </p:nvSpPr>
        <p:spPr>
          <a:xfrm>
            <a:off x="3137292" y="10134600"/>
            <a:ext cx="5690311" cy="10033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SOLUTIONS</a:t>
            </a:r>
            <a:endParaRPr lang="en-US" sz="4800" dirty="0"/>
          </a:p>
        </p:txBody>
      </p:sp>
      <p:sp>
        <p:nvSpPr>
          <p:cNvPr id="36" name="Text 32"/>
          <p:cNvSpPr/>
          <p:nvPr/>
        </p:nvSpPr>
        <p:spPr>
          <a:xfrm>
            <a:off x="3137292" y="11036300"/>
            <a:ext cx="5622569" cy="6307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Happily Ever After</a:t>
            </a:r>
            <a:endParaRPr lang="en-US" sz="3200" dirty="0"/>
          </a:p>
        </p:txBody>
      </p:sp>
      <p:sp>
        <p:nvSpPr>
          <p:cNvPr id="37" name="Shape 33"/>
          <p:cNvSpPr/>
          <p:nvPr/>
        </p:nvSpPr>
        <p:spPr>
          <a:xfrm>
            <a:off x="8776797" y="10020300"/>
            <a:ext cx="7316114" cy="1625600"/>
          </a:xfrm>
          <a:prstGeom prst="rect">
            <a:avLst/>
          </a:prstGeom>
          <a:noFill/>
          <a:ln/>
        </p:spPr>
      </p:sp>
      <p:sp>
        <p:nvSpPr>
          <p:cNvPr id="38" name="Shape 34"/>
          <p:cNvSpPr/>
          <p:nvPr/>
        </p:nvSpPr>
        <p:spPr>
          <a:xfrm>
            <a:off x="8776797" y="10020300"/>
            <a:ext cx="1625803" cy="1625600"/>
          </a:xfrm>
          <a:prstGeom prst="roundRect">
            <a:avLst>
              <a:gd name="adj" fmla="val 781313"/>
            </a:avLst>
          </a:prstGeom>
          <a:solidFill>
            <a:srgbClr val="E1E1E1">
              <a:alpha val="100000"/>
            </a:srgbClr>
          </a:solidFill>
          <a:ln/>
        </p:spPr>
      </p:sp>
      <p:sp>
        <p:nvSpPr>
          <p:cNvPr id="39" name="Text 35"/>
          <p:cNvSpPr/>
          <p:nvPr/>
        </p:nvSpPr>
        <p:spPr>
          <a:xfrm>
            <a:off x="9138792" y="10331450"/>
            <a:ext cx="901813" cy="1003300"/>
          </a:xfrm>
          <a:prstGeom prst="rect">
            <a:avLst/>
          </a:prstGeom>
          <a:noFill/>
          <a:ln/>
        </p:spPr>
        <p:txBody>
          <a:bodyPr wrap="square" lIns="0" tIns="0" rIns="0" bIns="0" rtlCol="0" anchor="ctr"/>
          <a:lstStyle/>
          <a:p>
            <a:pPr algn="ctr"/>
            <a:r>
              <a:rPr lang="en-US" sz="4800" dirty="0">
                <a:solidFill>
                  <a:srgbClr val="181820">
                    <a:alpha val="100000"/>
                  </a:srgbClr>
                </a:solidFill>
                <a:latin typeface="Roboto Slab Bold" pitchFamily="34" charset="0"/>
                <a:ea typeface="Roboto Slab Bold" pitchFamily="34" charset="-122"/>
                <a:cs typeface="Roboto Slab Bold" pitchFamily="34" charset="-120"/>
              </a:rPr>
              <a:t>06</a:t>
            </a:r>
            <a:endParaRPr lang="en-US" sz="4800" dirty="0"/>
          </a:p>
        </p:txBody>
      </p:sp>
      <p:sp>
        <p:nvSpPr>
          <p:cNvPr id="40" name="Shape 36"/>
          <p:cNvSpPr/>
          <p:nvPr/>
        </p:nvSpPr>
        <p:spPr>
          <a:xfrm>
            <a:off x="10605826" y="10134600"/>
            <a:ext cx="5487086" cy="1397000"/>
          </a:xfrm>
          <a:prstGeom prst="rect">
            <a:avLst/>
          </a:prstGeom>
          <a:noFill/>
          <a:ln/>
        </p:spPr>
      </p:sp>
      <p:sp>
        <p:nvSpPr>
          <p:cNvPr id="41" name="Text 37"/>
          <p:cNvSpPr/>
          <p:nvPr/>
        </p:nvSpPr>
        <p:spPr>
          <a:xfrm>
            <a:off x="10605826" y="10134600"/>
            <a:ext cx="5690311" cy="10033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CONCLUSION</a:t>
            </a:r>
            <a:endParaRPr lang="en-US" sz="4800" dirty="0"/>
          </a:p>
        </p:txBody>
      </p:sp>
      <p:sp>
        <p:nvSpPr>
          <p:cNvPr id="42" name="Text 38"/>
          <p:cNvSpPr/>
          <p:nvPr/>
        </p:nvSpPr>
        <p:spPr>
          <a:xfrm>
            <a:off x="10605826" y="11036300"/>
            <a:ext cx="5622569" cy="630767"/>
          </a:xfrm>
          <a:prstGeom prst="rect">
            <a:avLst/>
          </a:prstGeom>
          <a:noFill/>
          <a:ln/>
        </p:spPr>
        <p:txBody>
          <a:bodyPr wrap="square" lIns="0" tIns="0" rIns="0" bIns="0" rtlCol="0" anchor="t"/>
          <a:lstStyle/>
          <a:p>
            <a:pPr algn="l">
              <a:spcAft>
                <a:spcPts val="4000"/>
              </a:spcAft>
            </a:pPr>
            <a:r>
              <a:rPr lang="en-US" sz="3200" dirty="0">
                <a:solidFill>
                  <a:srgbClr val="181820">
                    <a:alpha val="100000"/>
                  </a:srgbClr>
                </a:solidFill>
                <a:latin typeface="Montserrat Regular" pitchFamily="34" charset="0"/>
                <a:ea typeface="Montserrat Regular" pitchFamily="34" charset="-122"/>
                <a:cs typeface="Montserrat Regular" pitchFamily="34" charset="-120"/>
              </a:rPr>
              <a:t>Embrace the Fantasy</a:t>
            </a:r>
            <a:endParaRPr lang="en-US" sz="3200" dirty="0"/>
          </a:p>
        </p:txBody>
      </p:sp>
      <p:pic>
        <p:nvPicPr>
          <p:cNvPr id="43" name="Image 2" descr="preencoded.png">    </p:cNvPr>
          <p:cNvPicPr>
            <a:picLocks noChangeAspect="1"/>
          </p:cNvPicPr>
          <p:nvPr/>
        </p:nvPicPr>
        <p:blipFill>
          <a:blip r:embed="rId3"/>
          <a:stretch>
            <a:fillRect/>
          </a:stretch>
        </p:blipFill>
        <p:spPr>
          <a:xfrm>
            <a:off x="18379197" y="4000500"/>
            <a:ext cx="76210" cy="7429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3F3F3"/>
        </a:solidFill>
      </p:bgPr>
    </p:bg>
    <p:spTree>
      <p:nvGrpSpPr>
        <p:cNvPr id="1" name=""/>
        <p:cNvGrpSpPr/>
        <p:nvPr/>
      </p:nvGrpSpPr>
      <p:grpSpPr>
        <a:xfrm>
          <a:off x="0" y="0"/>
          <a:ext cx="0" cy="0"/>
          <a:chOff x="0" y="0"/>
          <a:chExt cx="0" cy="0"/>
        </a:xfrm>
      </p:grpSpPr>
      <p:sp>
        <p:nvSpPr>
          <p:cNvPr id="2" name="Shape 0"/>
          <p:cNvSpPr/>
          <p:nvPr/>
        </p:nvSpPr>
        <p:spPr>
          <a:xfrm>
            <a:off x="0" y="1219200"/>
            <a:ext cx="15305413" cy="5181600"/>
          </a:xfrm>
          <a:prstGeom prst="rect">
            <a:avLst/>
          </a:prstGeom>
          <a:solidFill>
            <a:srgbClr val="E0F0E3">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5" name="Text 2"/>
          <p:cNvSpPr/>
          <p:nvPr/>
        </p:nvSpPr>
        <p:spPr>
          <a:xfrm>
            <a:off x="643547" y="2984500"/>
            <a:ext cx="13243522" cy="2688167"/>
          </a:xfrm>
          <a:prstGeom prst="rect">
            <a:avLst/>
          </a:prstGeom>
          <a:noFill/>
          <a:ln/>
        </p:spPr>
        <p:txBody>
          <a:bodyPr wrap="square" lIns="0" tIns="0" rIns="0" bIns="0" rtlCol="0" anchor="t"/>
          <a:lstStyle/>
          <a:p>
            <a:pPr algn="ctr"/>
            <a:r>
              <a:rPr lang="en-US" sz="12800" dirty="0">
                <a:solidFill>
                  <a:srgbClr val="181820">
                    <a:alpha val="100000"/>
                  </a:srgbClr>
                </a:solidFill>
                <a:latin typeface="Roboto Slab Bold" pitchFamily="34" charset="0"/>
                <a:ea typeface="Roboto Slab Bold" pitchFamily="34" charset="-122"/>
                <a:cs typeface="Roboto Slab Bold" pitchFamily="34" charset="-120"/>
              </a:rPr>
              <a:t>INTRODUCTION</a:t>
            </a:r>
            <a:endParaRPr lang="en-US" sz="12800" dirty="0"/>
          </a:p>
        </p:txBody>
      </p:sp>
      <p:sp>
        <p:nvSpPr>
          <p:cNvPr id="6" name="Text 3"/>
          <p:cNvSpPr/>
          <p:nvPr/>
        </p:nvSpPr>
        <p:spPr>
          <a:xfrm>
            <a:off x="914514" y="6858000"/>
            <a:ext cx="12341709" cy="4097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pic>
        <p:nvPicPr>
          <p:cNvPr id="7" name="Image 1" descr="preencoded.png">    </p:cNvPr>
          <p:cNvPicPr>
            <a:picLocks noChangeAspect="1"/>
          </p:cNvPicPr>
          <p:nvPr/>
        </p:nvPicPr>
        <p:blipFill>
          <a:blip r:embed="rId2"/>
          <a:stretch>
            <a:fillRect/>
          </a:stretch>
        </p:blipFill>
        <p:spPr>
          <a:xfrm>
            <a:off x="14784648" y="0"/>
            <a:ext cx="8586273" cy="8128000"/>
          </a:xfrm>
          <a:prstGeom prst="rect">
            <a:avLst/>
          </a:prstGeom>
        </p:spPr>
      </p:pic>
      <p:pic>
        <p:nvPicPr>
          <p:cNvPr id="8" name="Image 2" descr="preencoded.png">    </p:cNvPr>
          <p:cNvPicPr>
            <a:picLocks noChangeAspect="1"/>
          </p:cNvPicPr>
          <p:nvPr/>
        </p:nvPicPr>
        <p:blipFill>
          <a:blip r:embed="rId3"/>
          <a:stretch>
            <a:fillRect/>
          </a:stretch>
        </p:blipFill>
        <p:spPr>
          <a:xfrm>
            <a:off x="14784648" y="8305800"/>
            <a:ext cx="8586273" cy="54102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3F3F3"/>
        </a:solidFill>
      </p:bgPr>
    </p:bg>
    <p:spTree>
      <p:nvGrpSpPr>
        <p:cNvPr id="1" name=""/>
        <p:cNvGrpSpPr/>
        <p:nvPr/>
      </p:nvGrpSpPr>
      <p:grpSpPr>
        <a:xfrm>
          <a:off x="0" y="0"/>
          <a:ext cx="0" cy="0"/>
          <a:chOff x="0" y="0"/>
          <a:chExt cx="0" cy="0"/>
        </a:xfrm>
      </p:grpSpPr>
      <p:sp>
        <p:nvSpPr>
          <p:cNvPr id="2" name="Shape 0"/>
          <p:cNvSpPr/>
          <p:nvPr/>
        </p:nvSpPr>
        <p:spPr>
          <a:xfrm>
            <a:off x="-63508" y="0"/>
            <a:ext cx="24450556" cy="5181600"/>
          </a:xfrm>
          <a:prstGeom prst="rect">
            <a:avLst/>
          </a:prstGeom>
          <a:solidFill>
            <a:srgbClr val="E0F0E3">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5" name="Text 2"/>
          <p:cNvSpPr/>
          <p:nvPr/>
        </p:nvSpPr>
        <p:spPr>
          <a:xfrm>
            <a:off x="1524191" y="1917700"/>
            <a:ext cx="5902004" cy="1684867"/>
          </a:xfrm>
          <a:prstGeom prst="rect">
            <a:avLst/>
          </a:prstGeom>
          <a:noFill/>
          <a:ln/>
        </p:spPr>
        <p:txBody>
          <a:bodyPr wrap="square" lIns="0" tIns="0" rIns="0" bIns="0" rtlCol="0" anchor="t"/>
          <a:lstStyle/>
          <a:p>
            <a:pPr algn="l"/>
            <a:r>
              <a:rPr lang="en-US" sz="8000" dirty="0">
                <a:solidFill>
                  <a:srgbClr val="181820">
                    <a:alpha val="100000"/>
                  </a:srgbClr>
                </a:solidFill>
                <a:latin typeface="Roboto Slab Bold" pitchFamily="34" charset="0"/>
                <a:ea typeface="Roboto Slab Bold" pitchFamily="34" charset="-122"/>
                <a:cs typeface="Roboto Slab Bold" pitchFamily="34" charset="-120"/>
              </a:rPr>
              <a:t>OUR TEAM</a:t>
            </a:r>
            <a:endParaRPr lang="en-US" sz="8000" dirty="0"/>
          </a:p>
        </p:txBody>
      </p:sp>
      <p:sp>
        <p:nvSpPr>
          <p:cNvPr id="6" name="Shape 3"/>
          <p:cNvSpPr/>
          <p:nvPr/>
        </p:nvSpPr>
        <p:spPr>
          <a:xfrm>
            <a:off x="1524191" y="3937000"/>
            <a:ext cx="6096762" cy="7747000"/>
          </a:xfrm>
          <a:prstGeom prst="rect">
            <a:avLst/>
          </a:prstGeom>
          <a:noFill/>
          <a:ln/>
        </p:spPr>
      </p:sp>
      <p:pic>
        <p:nvPicPr>
          <p:cNvPr id="7" name="Image 1" descr="preencoded.png">    </p:cNvPr>
          <p:cNvPicPr>
            <a:picLocks noChangeAspect="1"/>
          </p:cNvPicPr>
          <p:nvPr/>
        </p:nvPicPr>
        <p:blipFill>
          <a:blip r:embed="rId2"/>
          <a:stretch>
            <a:fillRect/>
          </a:stretch>
        </p:blipFill>
        <p:spPr>
          <a:xfrm>
            <a:off x="1524191" y="3937000"/>
            <a:ext cx="6096762" cy="6096000"/>
          </a:xfrm>
          <a:prstGeom prst="rect">
            <a:avLst/>
          </a:prstGeom>
        </p:spPr>
      </p:pic>
      <p:sp>
        <p:nvSpPr>
          <p:cNvPr id="8" name="Shape 4"/>
          <p:cNvSpPr/>
          <p:nvPr/>
        </p:nvSpPr>
        <p:spPr>
          <a:xfrm>
            <a:off x="1524191" y="10236200"/>
            <a:ext cx="6096762" cy="1447800"/>
          </a:xfrm>
          <a:prstGeom prst="rect">
            <a:avLst/>
          </a:prstGeom>
          <a:noFill/>
          <a:ln/>
        </p:spPr>
      </p:sp>
      <p:sp>
        <p:nvSpPr>
          <p:cNvPr id="9" name="Shape 5"/>
          <p:cNvSpPr/>
          <p:nvPr/>
        </p:nvSpPr>
        <p:spPr>
          <a:xfrm>
            <a:off x="1524191" y="10236200"/>
            <a:ext cx="6096762" cy="1447800"/>
          </a:xfrm>
          <a:prstGeom prst="rect">
            <a:avLst/>
          </a:prstGeom>
          <a:noFill/>
          <a:ln/>
        </p:spPr>
      </p:sp>
      <p:sp>
        <p:nvSpPr>
          <p:cNvPr id="10" name="Text 6"/>
          <p:cNvSpPr/>
          <p:nvPr/>
        </p:nvSpPr>
        <p:spPr>
          <a:xfrm>
            <a:off x="1422578" y="10236200"/>
            <a:ext cx="6299987" cy="1003300"/>
          </a:xfrm>
          <a:prstGeom prst="rect">
            <a:avLst/>
          </a:prstGeom>
          <a:noFill/>
          <a:ln/>
        </p:spPr>
        <p:txBody>
          <a:bodyPr wrap="square" lIns="0" tIns="0" rIns="0" bIns="0" rtlCol="0" anchor="t"/>
          <a:lstStyle/>
          <a:p>
            <a:pPr algn="ctr"/>
            <a:r>
              <a:rPr lang="en-US" sz="4800" dirty="0">
                <a:solidFill>
                  <a:srgbClr val="000000">
                    <a:alpha val="100000"/>
                  </a:srgbClr>
                </a:solidFill>
                <a:latin typeface="Roboto Slab Bold" pitchFamily="34" charset="0"/>
                <a:ea typeface="Roboto Slab Bold" pitchFamily="34" charset="-122"/>
                <a:cs typeface="Roboto Slab Bold" pitchFamily="34" charset="-120"/>
              </a:rPr>
              <a:t>ELDRUIN</a:t>
            </a:r>
            <a:endParaRPr lang="en-US" sz="4800" dirty="0"/>
          </a:p>
        </p:txBody>
      </p:sp>
      <p:sp>
        <p:nvSpPr>
          <p:cNvPr id="11" name="Text 7"/>
          <p:cNvSpPr/>
          <p:nvPr/>
        </p:nvSpPr>
        <p:spPr>
          <a:xfrm>
            <a:off x="1456449" y="11188700"/>
            <a:ext cx="6232246" cy="6307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Fire Mage</a:t>
            </a:r>
            <a:endParaRPr lang="en-US" sz="3200" dirty="0"/>
          </a:p>
        </p:txBody>
      </p:sp>
      <p:sp>
        <p:nvSpPr>
          <p:cNvPr id="12" name="Shape 8"/>
          <p:cNvSpPr/>
          <p:nvPr/>
        </p:nvSpPr>
        <p:spPr>
          <a:xfrm>
            <a:off x="9145143" y="3937000"/>
            <a:ext cx="6096762" cy="7747000"/>
          </a:xfrm>
          <a:prstGeom prst="rect">
            <a:avLst/>
          </a:prstGeom>
          <a:noFill/>
          <a:ln/>
        </p:spPr>
      </p:sp>
      <p:pic>
        <p:nvPicPr>
          <p:cNvPr id="13" name="Image 2" descr="preencoded.png">    </p:cNvPr>
          <p:cNvPicPr>
            <a:picLocks noChangeAspect="1"/>
          </p:cNvPicPr>
          <p:nvPr/>
        </p:nvPicPr>
        <p:blipFill>
          <a:blip r:embed="rId3"/>
          <a:stretch>
            <a:fillRect/>
          </a:stretch>
        </p:blipFill>
        <p:spPr>
          <a:xfrm>
            <a:off x="9145143" y="3937000"/>
            <a:ext cx="6096762" cy="6096000"/>
          </a:xfrm>
          <a:prstGeom prst="rect">
            <a:avLst/>
          </a:prstGeom>
        </p:spPr>
      </p:pic>
      <p:sp>
        <p:nvSpPr>
          <p:cNvPr id="14" name="Shape 9"/>
          <p:cNvSpPr/>
          <p:nvPr/>
        </p:nvSpPr>
        <p:spPr>
          <a:xfrm>
            <a:off x="9145143" y="10236200"/>
            <a:ext cx="6096762" cy="1447800"/>
          </a:xfrm>
          <a:prstGeom prst="rect">
            <a:avLst/>
          </a:prstGeom>
          <a:noFill/>
          <a:ln/>
        </p:spPr>
      </p:sp>
      <p:sp>
        <p:nvSpPr>
          <p:cNvPr id="15" name="Shape 10"/>
          <p:cNvSpPr/>
          <p:nvPr/>
        </p:nvSpPr>
        <p:spPr>
          <a:xfrm>
            <a:off x="9145143" y="10236200"/>
            <a:ext cx="6096762" cy="1447800"/>
          </a:xfrm>
          <a:prstGeom prst="rect">
            <a:avLst/>
          </a:prstGeom>
          <a:noFill/>
          <a:ln/>
        </p:spPr>
      </p:sp>
      <p:sp>
        <p:nvSpPr>
          <p:cNvPr id="16" name="Text 11"/>
          <p:cNvSpPr/>
          <p:nvPr/>
        </p:nvSpPr>
        <p:spPr>
          <a:xfrm>
            <a:off x="9043530" y="10236200"/>
            <a:ext cx="6299987" cy="1003300"/>
          </a:xfrm>
          <a:prstGeom prst="rect">
            <a:avLst/>
          </a:prstGeom>
          <a:noFill/>
          <a:ln/>
        </p:spPr>
        <p:txBody>
          <a:bodyPr wrap="square" lIns="0" tIns="0" rIns="0" bIns="0" rtlCol="0" anchor="t"/>
          <a:lstStyle/>
          <a:p>
            <a:pPr algn="ctr"/>
            <a:r>
              <a:rPr lang="en-US" sz="4800" dirty="0">
                <a:solidFill>
                  <a:srgbClr val="000000">
                    <a:alpha val="100000"/>
                  </a:srgbClr>
                </a:solidFill>
                <a:latin typeface="Roboto Slab Bold" pitchFamily="34" charset="0"/>
                <a:ea typeface="Roboto Slab Bold" pitchFamily="34" charset="-122"/>
                <a:cs typeface="Roboto Slab Bold" pitchFamily="34" charset="-120"/>
              </a:rPr>
              <a:t>ELEMENTALEN</a:t>
            </a:r>
            <a:endParaRPr lang="en-US" sz="4800" dirty="0"/>
          </a:p>
        </p:txBody>
      </p:sp>
      <p:sp>
        <p:nvSpPr>
          <p:cNvPr id="17" name="Text 12"/>
          <p:cNvSpPr/>
          <p:nvPr/>
        </p:nvSpPr>
        <p:spPr>
          <a:xfrm>
            <a:off x="9077401" y="11188700"/>
            <a:ext cx="6232246" cy="6307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Guardian</a:t>
            </a:r>
            <a:endParaRPr lang="en-US" sz="3200" dirty="0"/>
          </a:p>
        </p:txBody>
      </p:sp>
      <p:sp>
        <p:nvSpPr>
          <p:cNvPr id="18" name="Shape 13"/>
          <p:cNvSpPr/>
          <p:nvPr/>
        </p:nvSpPr>
        <p:spPr>
          <a:xfrm>
            <a:off x="16766096" y="3937000"/>
            <a:ext cx="6096762" cy="7747000"/>
          </a:xfrm>
          <a:prstGeom prst="rect">
            <a:avLst/>
          </a:prstGeom>
          <a:noFill/>
          <a:ln/>
        </p:spPr>
      </p:sp>
      <p:pic>
        <p:nvPicPr>
          <p:cNvPr id="19" name="Image 3" descr="preencoded.png">    </p:cNvPr>
          <p:cNvPicPr>
            <a:picLocks noChangeAspect="1"/>
          </p:cNvPicPr>
          <p:nvPr/>
        </p:nvPicPr>
        <p:blipFill>
          <a:blip r:embed="rId4"/>
          <a:stretch>
            <a:fillRect/>
          </a:stretch>
        </p:blipFill>
        <p:spPr>
          <a:xfrm>
            <a:off x="16766096" y="3937000"/>
            <a:ext cx="6096762" cy="6096000"/>
          </a:xfrm>
          <a:prstGeom prst="rect">
            <a:avLst/>
          </a:prstGeom>
        </p:spPr>
      </p:pic>
      <p:sp>
        <p:nvSpPr>
          <p:cNvPr id="20" name="Shape 14"/>
          <p:cNvSpPr/>
          <p:nvPr/>
        </p:nvSpPr>
        <p:spPr>
          <a:xfrm>
            <a:off x="16766096" y="10236200"/>
            <a:ext cx="6096762" cy="1447800"/>
          </a:xfrm>
          <a:prstGeom prst="rect">
            <a:avLst/>
          </a:prstGeom>
          <a:noFill/>
          <a:ln/>
        </p:spPr>
      </p:sp>
      <p:sp>
        <p:nvSpPr>
          <p:cNvPr id="21" name="Shape 15"/>
          <p:cNvSpPr/>
          <p:nvPr/>
        </p:nvSpPr>
        <p:spPr>
          <a:xfrm>
            <a:off x="16766096" y="10236200"/>
            <a:ext cx="6096762" cy="1447800"/>
          </a:xfrm>
          <a:prstGeom prst="rect">
            <a:avLst/>
          </a:prstGeom>
          <a:noFill/>
          <a:ln/>
        </p:spPr>
      </p:sp>
      <p:sp>
        <p:nvSpPr>
          <p:cNvPr id="22" name="Text 16"/>
          <p:cNvSpPr/>
          <p:nvPr/>
        </p:nvSpPr>
        <p:spPr>
          <a:xfrm>
            <a:off x="16664483" y="10236200"/>
            <a:ext cx="6299987" cy="1003300"/>
          </a:xfrm>
          <a:prstGeom prst="rect">
            <a:avLst/>
          </a:prstGeom>
          <a:noFill/>
          <a:ln/>
        </p:spPr>
        <p:txBody>
          <a:bodyPr wrap="square" lIns="0" tIns="0" rIns="0" bIns="0" rtlCol="0" anchor="t"/>
          <a:lstStyle/>
          <a:p>
            <a:pPr algn="ctr"/>
            <a:r>
              <a:rPr lang="en-US" sz="4800" dirty="0">
                <a:solidFill>
                  <a:srgbClr val="000000">
                    <a:alpha val="100000"/>
                  </a:srgbClr>
                </a:solidFill>
                <a:latin typeface="Roboto Slab Bold" pitchFamily="34" charset="0"/>
                <a:ea typeface="Roboto Slab Bold" pitchFamily="34" charset="-122"/>
                <a:cs typeface="Roboto Slab Bold" pitchFamily="34" charset="-120"/>
              </a:rPr>
              <a:t>LUNARIA</a:t>
            </a:r>
            <a:endParaRPr lang="en-US" sz="4800" dirty="0"/>
          </a:p>
        </p:txBody>
      </p:sp>
      <p:sp>
        <p:nvSpPr>
          <p:cNvPr id="23" name="Text 17"/>
          <p:cNvSpPr/>
          <p:nvPr/>
        </p:nvSpPr>
        <p:spPr>
          <a:xfrm>
            <a:off x="16698354" y="11188700"/>
            <a:ext cx="6232246" cy="6307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Moon Priestess</a:t>
            </a:r>
            <a:endParaRPr lang="en-US" sz="3200" dirty="0"/>
          </a:p>
        </p:txBody>
      </p:sp>
      <p:pic>
        <p:nvPicPr>
          <p:cNvPr id="24" name="Image 4" descr="preencoded.png">    </p:cNvPr>
          <p:cNvPicPr>
            <a:picLocks noChangeAspect="1"/>
          </p:cNvPicPr>
          <p:nvPr/>
        </p:nvPicPr>
        <p:blipFill>
          <a:blip r:embed="rId5"/>
          <a:stretch>
            <a:fillRect/>
          </a:stretch>
        </p:blipFill>
        <p:spPr>
          <a:xfrm>
            <a:off x="0" y="2514600"/>
            <a:ext cx="1244756" cy="76200"/>
          </a:xfrm>
          <a:prstGeom prst="rect">
            <a:avLst/>
          </a:prstGeom>
        </p:spPr>
      </p:pic>
      <p:pic>
        <p:nvPicPr>
          <p:cNvPr id="25" name="Image 5" descr="preencoded.png">    </p:cNvPr>
          <p:cNvPicPr>
            <a:picLocks noChangeAspect="1"/>
          </p:cNvPicPr>
          <p:nvPr/>
        </p:nvPicPr>
        <p:blipFill>
          <a:blip r:embed="rId6"/>
          <a:stretch>
            <a:fillRect/>
          </a:stretch>
        </p:blipFill>
        <p:spPr>
          <a:xfrm>
            <a:off x="7303413" y="2514600"/>
            <a:ext cx="17083635" cy="762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3F3F3"/>
        </a:solidFill>
      </p:bgPr>
    </p:bg>
    <p:spTree>
      <p:nvGrpSpPr>
        <p:cNvPr id="1" name=""/>
        <p:cNvGrpSpPr/>
        <p:nvPr/>
      </p:nvGrpSpPr>
      <p:grpSpPr>
        <a:xfrm>
          <a:off x="0" y="0"/>
          <a:ext cx="0" cy="0"/>
          <a:chOff x="0" y="0"/>
          <a:chExt cx="0" cy="0"/>
        </a:xfrm>
      </p:grpSpPr>
      <p:sp>
        <p:nvSpPr>
          <p:cNvPr id="2" name="Shape 0"/>
          <p:cNvSpPr/>
          <p:nvPr/>
        </p:nvSpPr>
        <p:spPr>
          <a:xfrm>
            <a:off x="914514" y="4978400"/>
            <a:ext cx="10770946" cy="8077200"/>
          </a:xfrm>
          <a:prstGeom prst="rect">
            <a:avLst/>
          </a:prstGeom>
          <a:solidFill>
            <a:srgbClr val="E0F0E3">
              <a:alpha val="100000"/>
            </a:srgbClr>
          </a:solidFill>
          <a:ln/>
        </p:spPr>
      </p:sp>
      <p:sp>
        <p:nvSpPr>
          <p:cNvPr id="3" name="Shape 1"/>
          <p:cNvSpPr/>
          <p:nvPr/>
        </p:nvSpPr>
        <p:spPr>
          <a:xfrm>
            <a:off x="0" y="0"/>
            <a:ext cx="12739692" cy="4305300"/>
          </a:xfrm>
          <a:prstGeom prst="rect">
            <a:avLst/>
          </a:prstGeom>
          <a:solidFill>
            <a:srgbClr val="181820">
              <a:alpha val="100000"/>
            </a:srgbClr>
          </a:solidFill>
          <a:ln/>
        </p:spPr>
      </p:sp>
      <p:pic>
        <p:nvPicPr>
          <p:cNvPr id="4" name="Image 0" descr="preencoded.png">    </p:cNvPr>
          <p:cNvPicPr>
            <a:picLocks noChangeAspect="1"/>
          </p:cNvPicPr>
          <p:nvPr/>
        </p:nvPicPr>
        <p:blipFill>
          <a:blip r:embed="rId1"/>
          <a:stretch>
            <a:fillRect/>
          </a:stretch>
        </p:blipFill>
        <p:spPr>
          <a:xfrm>
            <a:off x="12739692" y="0"/>
            <a:ext cx="11647356" cy="13716000"/>
          </a:xfrm>
          <a:prstGeom prst="rect">
            <a:avLst/>
          </a:prstGeom>
        </p:spPr>
      </p:pic>
      <p:sp>
        <p:nvSpPr>
          <p:cNvPr id="5" name="Shape 2"/>
          <p:cNvSpPr/>
          <p:nvPr/>
        </p:nvSpPr>
        <p:spPr>
          <a:xfrm>
            <a:off x="23370921" y="10515600"/>
            <a:ext cx="1016127" cy="3200400"/>
          </a:xfrm>
          <a:prstGeom prst="rect">
            <a:avLst/>
          </a:prstGeom>
          <a:noFill/>
          <a:ln/>
        </p:spPr>
      </p:sp>
      <p:pic>
        <p:nvPicPr>
          <p:cNvPr id="6"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7" name="Shape 3"/>
          <p:cNvSpPr/>
          <p:nvPr/>
        </p:nvSpPr>
        <p:spPr>
          <a:xfrm>
            <a:off x="1346368" y="5448300"/>
            <a:ext cx="9907238" cy="7137400"/>
          </a:xfrm>
          <a:prstGeom prst="rect">
            <a:avLst/>
          </a:prstGeom>
          <a:noFill/>
          <a:ln/>
        </p:spPr>
      </p:sp>
      <p:sp>
        <p:nvSpPr>
          <p:cNvPr id="8" name="Shape 4"/>
          <p:cNvSpPr/>
          <p:nvPr/>
        </p:nvSpPr>
        <p:spPr>
          <a:xfrm>
            <a:off x="1346368" y="5448300"/>
            <a:ext cx="9907238" cy="2984500"/>
          </a:xfrm>
          <a:prstGeom prst="rect">
            <a:avLst/>
          </a:prstGeom>
          <a:noFill/>
          <a:ln/>
        </p:spPr>
      </p:sp>
      <p:sp>
        <p:nvSpPr>
          <p:cNvPr id="9" name="Shape 5"/>
          <p:cNvSpPr/>
          <p:nvPr/>
        </p:nvSpPr>
        <p:spPr>
          <a:xfrm>
            <a:off x="1346368" y="6127750"/>
            <a:ext cx="1625803" cy="1625600"/>
          </a:xfrm>
          <a:prstGeom prst="roundRect">
            <a:avLst>
              <a:gd name="adj" fmla="val 78188"/>
            </a:avLst>
          </a:prstGeom>
          <a:noFill/>
          <a:ln/>
        </p:spPr>
      </p:sp>
      <p:pic>
        <p:nvPicPr>
          <p:cNvPr id="10" name="Image 2" descr="preencoded.png">    </p:cNvPr>
          <p:cNvPicPr>
            <a:picLocks noChangeAspect="1"/>
          </p:cNvPicPr>
          <p:nvPr/>
        </p:nvPicPr>
        <p:blipFill>
          <a:blip r:embed="rId3"/>
          <a:stretch>
            <a:fillRect/>
          </a:stretch>
        </p:blipFill>
        <p:spPr>
          <a:xfrm>
            <a:off x="1346368" y="6127750"/>
            <a:ext cx="1625803" cy="1625600"/>
          </a:xfrm>
          <a:prstGeom prst="rect">
            <a:avLst/>
          </a:prstGeom>
        </p:spPr>
      </p:pic>
      <p:pic>
        <p:nvPicPr>
          <p:cNvPr id="11" name="Image 3" descr="preencoded.png">    </p:cNvPr>
          <p:cNvPicPr>
            <a:picLocks noChangeAspect="1"/>
          </p:cNvPicPr>
          <p:nvPr/>
        </p:nvPicPr>
        <p:blipFill>
          <a:blip r:embed="rId4"/>
          <a:stretch>
            <a:fillRect/>
          </a:stretch>
        </p:blipFill>
        <p:spPr>
          <a:xfrm>
            <a:off x="1635329" y="6229350"/>
            <a:ext cx="1047881" cy="1422400"/>
          </a:xfrm>
          <a:prstGeom prst="rect">
            <a:avLst/>
          </a:prstGeom>
        </p:spPr>
      </p:pic>
      <p:sp>
        <p:nvSpPr>
          <p:cNvPr id="12" name="Shape 6"/>
          <p:cNvSpPr/>
          <p:nvPr/>
        </p:nvSpPr>
        <p:spPr>
          <a:xfrm>
            <a:off x="3378622" y="5448300"/>
            <a:ext cx="7874984" cy="2984500"/>
          </a:xfrm>
          <a:prstGeom prst="rect">
            <a:avLst/>
          </a:prstGeom>
          <a:noFill/>
          <a:ln/>
        </p:spPr>
      </p:sp>
      <p:sp>
        <p:nvSpPr>
          <p:cNvPr id="13" name="Text 7"/>
          <p:cNvSpPr/>
          <p:nvPr/>
        </p:nvSpPr>
        <p:spPr>
          <a:xfrm>
            <a:off x="3378622" y="5448300"/>
            <a:ext cx="8078210" cy="10033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UNICORN SIGHTINGS</a:t>
            </a:r>
            <a:endParaRPr lang="en-US" sz="4800" dirty="0"/>
          </a:p>
        </p:txBody>
      </p:sp>
      <p:sp>
        <p:nvSpPr>
          <p:cNvPr id="14" name="Text 8"/>
          <p:cNvSpPr/>
          <p:nvPr/>
        </p:nvSpPr>
        <p:spPr>
          <a:xfrm>
            <a:off x="3378622" y="6451600"/>
            <a:ext cx="8010468" cy="2116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 that surrounds these enchanting creatures.</a:t>
            </a:r>
            <a:endParaRPr lang="en-US" sz="3200" dirty="0"/>
          </a:p>
        </p:txBody>
      </p:sp>
      <p:sp>
        <p:nvSpPr>
          <p:cNvPr id="15" name="Shape 9"/>
          <p:cNvSpPr/>
          <p:nvPr/>
        </p:nvSpPr>
        <p:spPr>
          <a:xfrm>
            <a:off x="1346368" y="9601200"/>
            <a:ext cx="9907238" cy="2984500"/>
          </a:xfrm>
          <a:prstGeom prst="rect">
            <a:avLst/>
          </a:prstGeom>
          <a:noFill/>
          <a:ln/>
        </p:spPr>
      </p:sp>
      <p:sp>
        <p:nvSpPr>
          <p:cNvPr id="16" name="Shape 10"/>
          <p:cNvSpPr/>
          <p:nvPr/>
        </p:nvSpPr>
        <p:spPr>
          <a:xfrm>
            <a:off x="1346368" y="10280650"/>
            <a:ext cx="1625803" cy="1625600"/>
          </a:xfrm>
          <a:prstGeom prst="roundRect">
            <a:avLst>
              <a:gd name="adj" fmla="val 78188"/>
            </a:avLst>
          </a:prstGeom>
          <a:noFill/>
          <a:ln/>
        </p:spPr>
      </p:sp>
      <p:pic>
        <p:nvPicPr>
          <p:cNvPr id="17" name="Image 4" descr="preencoded.png">    </p:cNvPr>
          <p:cNvPicPr>
            <a:picLocks noChangeAspect="1"/>
          </p:cNvPicPr>
          <p:nvPr/>
        </p:nvPicPr>
        <p:blipFill>
          <a:blip r:embed="rId5"/>
          <a:stretch>
            <a:fillRect/>
          </a:stretch>
        </p:blipFill>
        <p:spPr>
          <a:xfrm>
            <a:off x="1346368" y="10280650"/>
            <a:ext cx="1625803" cy="1625600"/>
          </a:xfrm>
          <a:prstGeom prst="rect">
            <a:avLst/>
          </a:prstGeom>
        </p:spPr>
      </p:pic>
      <p:pic>
        <p:nvPicPr>
          <p:cNvPr id="18" name="Image 5" descr="preencoded.png">    </p:cNvPr>
          <p:cNvPicPr>
            <a:picLocks noChangeAspect="1"/>
          </p:cNvPicPr>
          <p:nvPr/>
        </p:nvPicPr>
        <p:blipFill>
          <a:blip r:embed="rId6"/>
          <a:stretch>
            <a:fillRect/>
          </a:stretch>
        </p:blipFill>
        <p:spPr>
          <a:xfrm>
            <a:off x="1625803" y="10394950"/>
            <a:ext cx="1066933" cy="1397000"/>
          </a:xfrm>
          <a:prstGeom prst="rect">
            <a:avLst/>
          </a:prstGeom>
        </p:spPr>
      </p:pic>
      <p:sp>
        <p:nvSpPr>
          <p:cNvPr id="19" name="Shape 11"/>
          <p:cNvSpPr/>
          <p:nvPr/>
        </p:nvSpPr>
        <p:spPr>
          <a:xfrm>
            <a:off x="3378622" y="9601200"/>
            <a:ext cx="7874984" cy="2984500"/>
          </a:xfrm>
          <a:prstGeom prst="rect">
            <a:avLst/>
          </a:prstGeom>
          <a:noFill/>
          <a:ln/>
        </p:spPr>
      </p:sp>
      <p:sp>
        <p:nvSpPr>
          <p:cNvPr id="20" name="Text 12"/>
          <p:cNvSpPr/>
          <p:nvPr/>
        </p:nvSpPr>
        <p:spPr>
          <a:xfrm>
            <a:off x="3378622" y="9601200"/>
            <a:ext cx="8078210" cy="10033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DRAGON TAMING</a:t>
            </a:r>
            <a:endParaRPr lang="en-US" sz="4800" dirty="0"/>
          </a:p>
        </p:txBody>
      </p:sp>
      <p:sp>
        <p:nvSpPr>
          <p:cNvPr id="21" name="Text 13"/>
          <p:cNvSpPr/>
          <p:nvPr/>
        </p:nvSpPr>
        <p:spPr>
          <a:xfrm>
            <a:off x="3378622" y="10604500"/>
            <a:ext cx="8010468" cy="2116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closer look at the art of taming dragons and the brave adventurers who dare to take on these fearsome creatures.</a:t>
            </a:r>
            <a:endParaRPr lang="en-US" sz="3200" dirty="0"/>
          </a:p>
        </p:txBody>
      </p:sp>
      <p:sp>
        <p:nvSpPr>
          <p:cNvPr id="22" name="Text 14"/>
          <p:cNvSpPr/>
          <p:nvPr/>
        </p:nvSpPr>
        <p:spPr>
          <a:xfrm>
            <a:off x="1507255" y="1358900"/>
            <a:ext cx="9560062" cy="2688167"/>
          </a:xfrm>
          <a:prstGeom prst="rect">
            <a:avLst/>
          </a:prstGeom>
          <a:noFill/>
          <a:ln/>
        </p:spPr>
        <p:txBody>
          <a:bodyPr wrap="square" lIns="0" tIns="0" rIns="0" bIns="0" rtlCol="0" anchor="t"/>
          <a:lstStyle/>
          <a:p>
            <a:pPr algn="ctr"/>
            <a:r>
              <a:rPr lang="en-US" sz="12800" dirty="0">
                <a:solidFill>
                  <a:srgbClr val="E0F0E3">
                    <a:alpha val="100000"/>
                  </a:srgbClr>
                </a:solidFill>
                <a:latin typeface="Roboto Slab Bold" pitchFamily="34" charset="0"/>
                <a:ea typeface="Roboto Slab Bold" pitchFamily="34" charset="-122"/>
                <a:cs typeface="Roboto Slab Bold" pitchFamily="34" charset="-120"/>
              </a:rPr>
              <a:t>PROBLEMS</a:t>
            </a:r>
            <a:endParaRPr lang="en-US" sz="1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3F3F3"/>
        </a:solidFill>
      </p:bgPr>
    </p:bg>
    <p:spTree>
      <p:nvGrpSpPr>
        <p:cNvPr id="1" name=""/>
        <p:cNvGrpSpPr/>
        <p:nvPr/>
      </p:nvGrpSpPr>
      <p:grpSpPr>
        <a:xfrm>
          <a:off x="0" y="0"/>
          <a:ext cx="0" cy="0"/>
          <a:chOff x="0" y="0"/>
          <a:chExt cx="0" cy="0"/>
        </a:xfrm>
      </p:grpSpPr>
      <p:sp>
        <p:nvSpPr>
          <p:cNvPr id="2" name="Shape 0"/>
          <p:cNvSpPr/>
          <p:nvPr/>
        </p:nvSpPr>
        <p:spPr>
          <a:xfrm>
            <a:off x="0" y="8534400"/>
            <a:ext cx="24450556" cy="5181600"/>
          </a:xfrm>
          <a:prstGeom prst="rect">
            <a:avLst/>
          </a:prstGeom>
          <a:solidFill>
            <a:srgbClr val="E0F0E3">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5" name="Shape 2"/>
          <p:cNvSpPr/>
          <p:nvPr/>
        </p:nvSpPr>
        <p:spPr>
          <a:xfrm>
            <a:off x="3543743" y="1384300"/>
            <a:ext cx="8129016" cy="11214100"/>
          </a:xfrm>
          <a:prstGeom prst="rect">
            <a:avLst/>
          </a:prstGeom>
          <a:noFill/>
          <a:ln/>
        </p:spPr>
      </p:sp>
      <p:sp>
        <p:nvSpPr>
          <p:cNvPr id="6" name="Shape 3"/>
          <p:cNvSpPr/>
          <p:nvPr/>
        </p:nvSpPr>
        <p:spPr>
          <a:xfrm>
            <a:off x="6795349" y="1384300"/>
            <a:ext cx="1625803" cy="1625600"/>
          </a:xfrm>
          <a:prstGeom prst="roundRect">
            <a:avLst>
              <a:gd name="adj" fmla="val 78188"/>
            </a:avLst>
          </a:prstGeom>
          <a:noFill/>
          <a:ln/>
        </p:spPr>
      </p:sp>
      <p:pic>
        <p:nvPicPr>
          <p:cNvPr id="7" name="Image 1" descr="preencoded.png">    </p:cNvPr>
          <p:cNvPicPr>
            <a:picLocks noChangeAspect="1"/>
          </p:cNvPicPr>
          <p:nvPr/>
        </p:nvPicPr>
        <p:blipFill>
          <a:blip r:embed="rId2"/>
          <a:stretch>
            <a:fillRect/>
          </a:stretch>
        </p:blipFill>
        <p:spPr>
          <a:xfrm>
            <a:off x="6795349" y="1384300"/>
            <a:ext cx="1625803" cy="1625600"/>
          </a:xfrm>
          <a:prstGeom prst="rect">
            <a:avLst/>
          </a:prstGeom>
        </p:spPr>
      </p:pic>
      <p:pic>
        <p:nvPicPr>
          <p:cNvPr id="8" name="Image 2" descr="preencoded.png">    </p:cNvPr>
          <p:cNvPicPr>
            <a:picLocks noChangeAspect="1"/>
          </p:cNvPicPr>
          <p:nvPr/>
        </p:nvPicPr>
        <p:blipFill>
          <a:blip r:embed="rId3"/>
          <a:stretch>
            <a:fillRect/>
          </a:stretch>
        </p:blipFill>
        <p:spPr>
          <a:xfrm>
            <a:off x="6981110" y="1668463"/>
            <a:ext cx="1270159" cy="1057275"/>
          </a:xfrm>
          <a:prstGeom prst="rect">
            <a:avLst/>
          </a:prstGeom>
        </p:spPr>
      </p:pic>
      <p:sp>
        <p:nvSpPr>
          <p:cNvPr id="9" name="Shape 4"/>
          <p:cNvSpPr/>
          <p:nvPr/>
        </p:nvSpPr>
        <p:spPr>
          <a:xfrm>
            <a:off x="4413802" y="3619500"/>
            <a:ext cx="6388899" cy="800100"/>
          </a:xfrm>
          <a:prstGeom prst="rect">
            <a:avLst/>
          </a:prstGeom>
          <a:noFill/>
          <a:ln/>
        </p:spPr>
      </p:sp>
      <p:sp>
        <p:nvSpPr>
          <p:cNvPr id="10" name="Text 5"/>
          <p:cNvSpPr/>
          <p:nvPr/>
        </p:nvSpPr>
        <p:spPr>
          <a:xfrm>
            <a:off x="4413802" y="3619500"/>
            <a:ext cx="6592124" cy="10033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UNICORN SIGHTINGS</a:t>
            </a:r>
            <a:endParaRPr lang="en-US" sz="4800" dirty="0"/>
          </a:p>
        </p:txBody>
      </p:sp>
      <p:sp>
        <p:nvSpPr>
          <p:cNvPr id="11" name="Shape 6"/>
          <p:cNvSpPr/>
          <p:nvPr/>
        </p:nvSpPr>
        <p:spPr>
          <a:xfrm>
            <a:off x="3543743" y="5029200"/>
            <a:ext cx="8129016" cy="1485900"/>
          </a:xfrm>
          <a:prstGeom prst="rect">
            <a:avLst/>
          </a:prstGeom>
          <a:noFill/>
          <a:ln/>
        </p:spPr>
      </p:sp>
      <p:sp>
        <p:nvSpPr>
          <p:cNvPr id="12" name="Text 7"/>
          <p:cNvSpPr/>
          <p:nvPr/>
        </p:nvSpPr>
        <p:spPr>
          <a:xfrm>
            <a:off x="3476001" y="5029200"/>
            <a:ext cx="8264500" cy="16213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a:t>
            </a:r>
            <a:endParaRPr lang="en-US" sz="3200" dirty="0"/>
          </a:p>
        </p:txBody>
      </p:sp>
      <p:pic>
        <p:nvPicPr>
          <p:cNvPr id="13" name="Image 3" descr="preencoded.png">    </p:cNvPr>
          <p:cNvPicPr>
            <a:picLocks noChangeAspect="1"/>
          </p:cNvPicPr>
          <p:nvPr/>
        </p:nvPicPr>
        <p:blipFill>
          <a:blip r:embed="rId4"/>
          <a:stretch>
            <a:fillRect/>
          </a:stretch>
        </p:blipFill>
        <p:spPr>
          <a:xfrm>
            <a:off x="3543743" y="7124700"/>
            <a:ext cx="8129016" cy="5473700"/>
          </a:xfrm>
          <a:prstGeom prst="rect">
            <a:avLst/>
          </a:prstGeom>
        </p:spPr>
      </p:pic>
      <p:sp>
        <p:nvSpPr>
          <p:cNvPr id="14" name="Shape 8"/>
          <p:cNvSpPr/>
          <p:nvPr/>
        </p:nvSpPr>
        <p:spPr>
          <a:xfrm>
            <a:off x="12663483" y="1384300"/>
            <a:ext cx="8129016" cy="11214100"/>
          </a:xfrm>
          <a:prstGeom prst="rect">
            <a:avLst/>
          </a:prstGeom>
          <a:noFill/>
          <a:ln/>
        </p:spPr>
      </p:sp>
      <p:sp>
        <p:nvSpPr>
          <p:cNvPr id="15" name="Shape 9"/>
          <p:cNvSpPr/>
          <p:nvPr/>
        </p:nvSpPr>
        <p:spPr>
          <a:xfrm>
            <a:off x="15915089" y="1384300"/>
            <a:ext cx="1625803" cy="1625600"/>
          </a:xfrm>
          <a:prstGeom prst="roundRect">
            <a:avLst>
              <a:gd name="adj" fmla="val 78188"/>
            </a:avLst>
          </a:prstGeom>
          <a:noFill/>
          <a:ln/>
        </p:spPr>
      </p:sp>
      <p:pic>
        <p:nvPicPr>
          <p:cNvPr id="16" name="Image 4" descr="preencoded.png">    </p:cNvPr>
          <p:cNvPicPr>
            <a:picLocks noChangeAspect="1"/>
          </p:cNvPicPr>
          <p:nvPr/>
        </p:nvPicPr>
        <p:blipFill>
          <a:blip r:embed="rId5"/>
          <a:stretch>
            <a:fillRect/>
          </a:stretch>
        </p:blipFill>
        <p:spPr>
          <a:xfrm>
            <a:off x="15915089" y="1384300"/>
            <a:ext cx="1625803" cy="1625600"/>
          </a:xfrm>
          <a:prstGeom prst="rect">
            <a:avLst/>
          </a:prstGeom>
        </p:spPr>
      </p:pic>
      <p:pic>
        <p:nvPicPr>
          <p:cNvPr id="17" name="Image 5" descr="preencoded.png">    </p:cNvPr>
          <p:cNvPicPr>
            <a:picLocks noChangeAspect="1"/>
          </p:cNvPicPr>
          <p:nvPr/>
        </p:nvPicPr>
        <p:blipFill>
          <a:blip r:embed="rId6"/>
          <a:stretch>
            <a:fillRect/>
          </a:stretch>
        </p:blipFill>
        <p:spPr>
          <a:xfrm>
            <a:off x="16188173" y="1543050"/>
            <a:ext cx="1079635" cy="1308261"/>
          </a:xfrm>
          <a:prstGeom prst="rect">
            <a:avLst/>
          </a:prstGeom>
        </p:spPr>
      </p:pic>
      <p:sp>
        <p:nvSpPr>
          <p:cNvPr id="18" name="Shape 10"/>
          <p:cNvSpPr/>
          <p:nvPr/>
        </p:nvSpPr>
        <p:spPr>
          <a:xfrm>
            <a:off x="14092411" y="3619500"/>
            <a:ext cx="5271159" cy="800100"/>
          </a:xfrm>
          <a:prstGeom prst="rect">
            <a:avLst/>
          </a:prstGeom>
          <a:noFill/>
          <a:ln/>
        </p:spPr>
      </p:sp>
      <p:sp>
        <p:nvSpPr>
          <p:cNvPr id="19" name="Text 11"/>
          <p:cNvSpPr/>
          <p:nvPr/>
        </p:nvSpPr>
        <p:spPr>
          <a:xfrm>
            <a:off x="14092411" y="3619500"/>
            <a:ext cx="5474384" cy="10033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DRAGON TAMING</a:t>
            </a:r>
            <a:endParaRPr lang="en-US" sz="4800" dirty="0"/>
          </a:p>
        </p:txBody>
      </p:sp>
      <p:sp>
        <p:nvSpPr>
          <p:cNvPr id="20" name="Shape 12"/>
          <p:cNvSpPr/>
          <p:nvPr/>
        </p:nvSpPr>
        <p:spPr>
          <a:xfrm>
            <a:off x="12663483" y="5029200"/>
            <a:ext cx="8129016" cy="1485900"/>
          </a:xfrm>
          <a:prstGeom prst="rect">
            <a:avLst/>
          </a:prstGeom>
          <a:noFill/>
          <a:ln/>
        </p:spPr>
      </p:sp>
      <p:sp>
        <p:nvSpPr>
          <p:cNvPr id="21" name="Text 13"/>
          <p:cNvSpPr/>
          <p:nvPr/>
        </p:nvSpPr>
        <p:spPr>
          <a:xfrm>
            <a:off x="12595741" y="5029200"/>
            <a:ext cx="8264500" cy="16213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closer look at the art of taming dragons and the brave adventurers who take on these creatures.</a:t>
            </a:r>
            <a:endParaRPr lang="en-US" sz="3200" dirty="0"/>
          </a:p>
        </p:txBody>
      </p:sp>
      <p:pic>
        <p:nvPicPr>
          <p:cNvPr id="22" name="Image 6" descr="preencoded.png">    </p:cNvPr>
          <p:cNvPicPr>
            <a:picLocks noChangeAspect="1"/>
          </p:cNvPicPr>
          <p:nvPr/>
        </p:nvPicPr>
        <p:blipFill>
          <a:blip r:embed="rId7"/>
          <a:stretch>
            <a:fillRect/>
          </a:stretch>
        </p:blipFill>
        <p:spPr>
          <a:xfrm>
            <a:off x="12663483" y="7124700"/>
            <a:ext cx="8129016" cy="54737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3F3F3"/>
        </a:solidFill>
      </p:bgPr>
    </p:bg>
    <p:spTree>
      <p:nvGrpSpPr>
        <p:cNvPr id="1" name=""/>
        <p:cNvGrpSpPr/>
        <p:nvPr/>
      </p:nvGrpSpPr>
      <p:grpSpPr>
        <a:xfrm>
          <a:off x="0" y="0"/>
          <a:ext cx="0" cy="0"/>
          <a:chOff x="0" y="0"/>
          <a:chExt cx="0" cy="0"/>
        </a:xfrm>
      </p:grpSpPr>
      <p:sp>
        <p:nvSpPr>
          <p:cNvPr id="2" name="Shape 0"/>
          <p:cNvSpPr/>
          <p:nvPr/>
        </p:nvSpPr>
        <p:spPr>
          <a:xfrm>
            <a:off x="0" y="495300"/>
            <a:ext cx="15178397" cy="13220700"/>
          </a:xfrm>
          <a:prstGeom prst="rect">
            <a:avLst/>
          </a:prstGeom>
          <a:solidFill>
            <a:srgbClr val="E0F0E3">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pic>
        <p:nvPicPr>
          <p:cNvPr id="5" name="Image 1" descr="preencoded.png">    </p:cNvPr>
          <p:cNvPicPr>
            <a:picLocks noChangeAspect="1"/>
          </p:cNvPicPr>
          <p:nvPr/>
        </p:nvPicPr>
        <p:blipFill>
          <a:blip r:embed="rId2"/>
          <a:stretch>
            <a:fillRect/>
          </a:stretch>
        </p:blipFill>
        <p:spPr>
          <a:xfrm>
            <a:off x="9208651" y="2006600"/>
            <a:ext cx="5966698" cy="4437893"/>
          </a:xfrm>
          <a:prstGeom prst="rect">
            <a:avLst/>
          </a:prstGeom>
        </p:spPr>
      </p:pic>
      <p:sp>
        <p:nvSpPr>
          <p:cNvPr id="6" name="Shape 2"/>
          <p:cNvSpPr/>
          <p:nvPr/>
        </p:nvSpPr>
        <p:spPr>
          <a:xfrm>
            <a:off x="10008851" y="4229100"/>
            <a:ext cx="12701588" cy="6502400"/>
          </a:xfrm>
          <a:prstGeom prst="rect">
            <a:avLst/>
          </a:prstGeom>
          <a:noFill/>
          <a:ln/>
        </p:spPr>
      </p:sp>
      <p:sp>
        <p:nvSpPr>
          <p:cNvPr id="7" name="Text 3"/>
          <p:cNvSpPr/>
          <p:nvPr/>
        </p:nvSpPr>
        <p:spPr>
          <a:xfrm>
            <a:off x="10008851" y="4229100"/>
            <a:ext cx="12904813" cy="58039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8" name="Text 4"/>
          <p:cNvSpPr/>
          <p:nvPr/>
        </p:nvSpPr>
        <p:spPr>
          <a:xfrm>
            <a:off x="17769521" y="10134600"/>
            <a:ext cx="5093337" cy="749300"/>
          </a:xfrm>
          <a:prstGeom prst="rect">
            <a:avLst/>
          </a:prstGeom>
          <a:noFill/>
          <a:ln/>
        </p:spPr>
        <p:txBody>
          <a:bodyPr wrap="square" lIns="0" tIns="0" rIns="0" bIns="0" rtlCol="0" anchor="t"/>
          <a:lstStyle/>
          <a:p>
            <a:pPr algn="l"/>
            <a:r>
              <a:rPr lang="en-US" sz="3600" dirty="0">
                <a:solidFill>
                  <a:srgbClr val="000000">
                    <a:alpha val="100000"/>
                  </a:srgbClr>
                </a:solidFill>
                <a:latin typeface="Roboto Slab Bold" pitchFamily="34" charset="0"/>
                <a:ea typeface="Roboto Slab Bold" pitchFamily="34" charset="-122"/>
                <a:cs typeface="Roboto Slab Bold" pitchFamily="34" charset="-120"/>
              </a:rPr>
              <a:t>THE DREAM WEAVER</a:t>
            </a:r>
            <a:endParaRPr lang="en-US" sz="3600" dirty="0"/>
          </a:p>
        </p:txBody>
      </p:sp>
      <p:pic>
        <p:nvPicPr>
          <p:cNvPr id="9" name="Image 2" descr="preencoded.png">    </p:cNvPr>
          <p:cNvPicPr>
            <a:picLocks noChangeAspect="1"/>
          </p:cNvPicPr>
          <p:nvPr/>
        </p:nvPicPr>
        <p:blipFill>
          <a:blip r:embed="rId3"/>
          <a:stretch>
            <a:fillRect/>
          </a:stretch>
        </p:blipFill>
        <p:spPr>
          <a:xfrm>
            <a:off x="1092337" y="2400300"/>
            <a:ext cx="7595549" cy="10147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3F3F3"/>
        </a:solidFill>
      </p:bgPr>
    </p:bg>
    <p:spTree>
      <p:nvGrpSpPr>
        <p:cNvPr id="1" name=""/>
        <p:cNvGrpSpPr/>
        <p:nvPr/>
      </p:nvGrpSpPr>
      <p:grpSpPr>
        <a:xfrm>
          <a:off x="0" y="0"/>
          <a:ext cx="0" cy="0"/>
          <a:chOff x="0" y="0"/>
          <a:chExt cx="0" cy="0"/>
        </a:xfrm>
      </p:grpSpPr>
      <p:sp>
        <p:nvSpPr>
          <p:cNvPr id="2" name="Shape 0"/>
          <p:cNvSpPr/>
          <p:nvPr/>
        </p:nvSpPr>
        <p:spPr>
          <a:xfrm>
            <a:off x="4470959" y="6858000"/>
            <a:ext cx="15178397" cy="6870700"/>
          </a:xfrm>
          <a:prstGeom prst="rect">
            <a:avLst/>
          </a:prstGeom>
          <a:solidFill>
            <a:srgbClr val="E0F0E3">
              <a:alpha val="100000"/>
            </a:srgbClr>
          </a:solidFill>
          <a:ln/>
        </p:spPr>
      </p:sp>
      <p:sp>
        <p:nvSpPr>
          <p:cNvPr id="3" name="Shape 1"/>
          <p:cNvSpPr/>
          <p:nvPr/>
        </p:nvSpPr>
        <p:spPr>
          <a:xfrm>
            <a:off x="23370921" y="10515600"/>
            <a:ext cx="1016127" cy="3200400"/>
          </a:xfrm>
          <a:prstGeom prst="rect">
            <a:avLst/>
          </a:prstGeom>
          <a:noFill/>
          <a:ln/>
        </p:spPr>
      </p:sp>
      <p:pic>
        <p:nvPicPr>
          <p:cNvPr id="4"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pic>
        <p:nvPicPr>
          <p:cNvPr id="5" name="Image 1" descr="preencoded.png">    </p:cNvPr>
          <p:cNvPicPr>
            <a:picLocks noChangeAspect="1"/>
          </p:cNvPicPr>
          <p:nvPr/>
        </p:nvPicPr>
        <p:blipFill>
          <a:blip r:embed="rId2"/>
          <a:stretch>
            <a:fillRect/>
          </a:stretch>
        </p:blipFill>
        <p:spPr>
          <a:xfrm>
            <a:off x="1181248" y="4152900"/>
            <a:ext cx="10885260" cy="7861300"/>
          </a:xfrm>
          <a:prstGeom prst="rect">
            <a:avLst/>
          </a:prstGeom>
        </p:spPr>
      </p:pic>
      <p:sp>
        <p:nvSpPr>
          <p:cNvPr id="6" name="Shape 2"/>
          <p:cNvSpPr/>
          <p:nvPr/>
        </p:nvSpPr>
        <p:spPr>
          <a:xfrm>
            <a:off x="13235054" y="4229100"/>
            <a:ext cx="8535467" cy="2895600"/>
          </a:xfrm>
          <a:prstGeom prst="rect">
            <a:avLst/>
          </a:prstGeom>
          <a:noFill/>
          <a:ln/>
        </p:spPr>
      </p:sp>
      <p:sp>
        <p:nvSpPr>
          <p:cNvPr id="7" name="Text 3"/>
          <p:cNvSpPr/>
          <p:nvPr/>
        </p:nvSpPr>
        <p:spPr>
          <a:xfrm>
            <a:off x="13235054" y="4229100"/>
            <a:ext cx="8738692" cy="18034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DRAGON TAMING TECHNIQUE</a:t>
            </a:r>
            <a:endParaRPr lang="en-US" sz="4800" dirty="0"/>
          </a:p>
        </p:txBody>
      </p:sp>
      <p:sp>
        <p:nvSpPr>
          <p:cNvPr id="8" name="Text 4"/>
          <p:cNvSpPr/>
          <p:nvPr/>
        </p:nvSpPr>
        <p:spPr>
          <a:xfrm>
            <a:off x="13235054" y="6134100"/>
            <a:ext cx="8670950" cy="1126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guide to taming and caring for dragons in the realm of magic.</a:t>
            </a:r>
            <a:endParaRPr lang="en-US" sz="3200" dirty="0"/>
          </a:p>
        </p:txBody>
      </p:sp>
      <p:sp>
        <p:nvSpPr>
          <p:cNvPr id="9" name="Shape 5"/>
          <p:cNvSpPr/>
          <p:nvPr/>
        </p:nvSpPr>
        <p:spPr>
          <a:xfrm>
            <a:off x="13235054" y="8420100"/>
            <a:ext cx="8535467" cy="2895600"/>
          </a:xfrm>
          <a:prstGeom prst="rect">
            <a:avLst/>
          </a:prstGeom>
          <a:noFill/>
          <a:ln/>
        </p:spPr>
      </p:sp>
      <p:sp>
        <p:nvSpPr>
          <p:cNvPr id="10" name="Text 6"/>
          <p:cNvSpPr/>
          <p:nvPr/>
        </p:nvSpPr>
        <p:spPr>
          <a:xfrm>
            <a:off x="13235054" y="8420100"/>
            <a:ext cx="8738692" cy="1803400"/>
          </a:xfrm>
          <a:prstGeom prst="rect">
            <a:avLst/>
          </a:prstGeom>
          <a:noFill/>
          <a:ln/>
        </p:spPr>
        <p:txBody>
          <a:bodyPr wrap="square" lIns="0" tIns="0" rIns="0" bIns="0" rtlCol="0" anchor="t"/>
          <a:lstStyle/>
          <a:p>
            <a:pPr algn="l"/>
            <a:r>
              <a:rPr lang="en-US" sz="4800" dirty="0">
                <a:solidFill>
                  <a:srgbClr val="000000">
                    <a:alpha val="100000"/>
                  </a:srgbClr>
                </a:solidFill>
                <a:latin typeface="Roboto Slab Bold" pitchFamily="34" charset="0"/>
                <a:ea typeface="Roboto Slab Bold" pitchFamily="34" charset="-122"/>
                <a:cs typeface="Roboto Slab Bold" pitchFamily="34" charset="-120"/>
              </a:rPr>
              <a:t>THE ART OF UNICORN SIGHTING</a:t>
            </a:r>
            <a:endParaRPr lang="en-US" sz="4800" dirty="0"/>
          </a:p>
        </p:txBody>
      </p:sp>
      <p:sp>
        <p:nvSpPr>
          <p:cNvPr id="11" name="Text 7"/>
          <p:cNvSpPr/>
          <p:nvPr/>
        </p:nvSpPr>
        <p:spPr>
          <a:xfrm>
            <a:off x="13235054" y="10325100"/>
            <a:ext cx="8670950" cy="1126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Tips and tricks for spotting the elusive unicorns in their natural habitat.</a:t>
            </a:r>
            <a:endParaRPr lang="en-US" sz="3200" dirty="0"/>
          </a:p>
        </p:txBody>
      </p:sp>
      <p:sp>
        <p:nvSpPr>
          <p:cNvPr id="12" name="Text 8"/>
          <p:cNvSpPr/>
          <p:nvPr/>
        </p:nvSpPr>
        <p:spPr>
          <a:xfrm>
            <a:off x="5741118" y="1092200"/>
            <a:ext cx="13446747" cy="2688167"/>
          </a:xfrm>
          <a:prstGeom prst="rect">
            <a:avLst/>
          </a:prstGeom>
          <a:noFill/>
          <a:ln/>
        </p:spPr>
        <p:txBody>
          <a:bodyPr wrap="square" lIns="0" tIns="0" rIns="0" bIns="0" rtlCol="0" anchor="t"/>
          <a:lstStyle/>
          <a:p>
            <a:pPr algn="l"/>
            <a:r>
              <a:rPr lang="en-US" sz="12800" dirty="0">
                <a:solidFill>
                  <a:srgbClr val="000000">
                    <a:alpha val="100000"/>
                  </a:srgbClr>
                </a:solidFill>
                <a:latin typeface="Roboto Slab Bold" pitchFamily="34" charset="0"/>
                <a:ea typeface="Roboto Slab Bold" pitchFamily="34" charset="-122"/>
                <a:cs typeface="Roboto Slab Bold" pitchFamily="34" charset="-120"/>
              </a:rPr>
              <a:t>METHODOLOGY</a:t>
            </a:r>
            <a:endParaRPr lang="en-US" sz="12800" dirty="0"/>
          </a:p>
        </p:txBody>
      </p:sp>
      <p:pic>
        <p:nvPicPr>
          <p:cNvPr id="13" name="Image 2" descr="preencoded.png">    </p:cNvPr>
          <p:cNvPicPr>
            <a:picLocks noChangeAspect="1"/>
          </p:cNvPicPr>
          <p:nvPr/>
        </p:nvPicPr>
        <p:blipFill>
          <a:blip r:embed="rId3"/>
          <a:stretch>
            <a:fillRect/>
          </a:stretch>
        </p:blipFill>
        <p:spPr>
          <a:xfrm>
            <a:off x="0" y="2095500"/>
            <a:ext cx="5182248" cy="76200"/>
          </a:xfrm>
          <a:prstGeom prst="rect">
            <a:avLst/>
          </a:prstGeom>
        </p:spPr>
      </p:pic>
      <p:pic>
        <p:nvPicPr>
          <p:cNvPr id="14" name="Image 3" descr="preencoded.png">    </p:cNvPr>
          <p:cNvPicPr>
            <a:picLocks noChangeAspect="1"/>
          </p:cNvPicPr>
          <p:nvPr/>
        </p:nvPicPr>
        <p:blipFill>
          <a:blip r:embed="rId4"/>
          <a:stretch>
            <a:fillRect/>
          </a:stretch>
        </p:blipFill>
        <p:spPr>
          <a:xfrm>
            <a:off x="19153994" y="2095500"/>
            <a:ext cx="5233054" cy="762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2023-03-29T09:38:02Z</dcterms:created>
  <dcterms:modified xsi:type="dcterms:W3CDTF">2023-03-29T09:38:02Z</dcterms:modified>
</cp:coreProperties>
</file>