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slideLayout" Target="../slideLayouts/slideLayout1.xml"/><Relationship Id="rId2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7" Type="http://schemas.openxmlformats.org/officeDocument/2006/relationships/hyperlink" Target="https://eatemp.com/powerpoint-org-chart-template/" TargetMode="External"/><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png"/><Relationship Id="rId16" Type="http://schemas.openxmlformats.org/officeDocument/2006/relationships/image" Target="../media/image-19-16.png"/><Relationship Id="rId17" Type="http://schemas.openxmlformats.org/officeDocument/2006/relationships/image" Target="../media/image-19-17.png"/><Relationship Id="rId18" Type="http://schemas.openxmlformats.org/officeDocument/2006/relationships/image" Target="../media/image-19-18.png"/><Relationship Id="rId19" Type="http://schemas.openxmlformats.org/officeDocument/2006/relationships/image" Target="../media/image-19-19.png"/><Relationship Id="rId20" Type="http://schemas.openxmlformats.org/officeDocument/2006/relationships/image" Target="../media/image-19-20.png"/><Relationship Id="rId21" Type="http://schemas.openxmlformats.org/officeDocument/2006/relationships/image" Target="../media/image-19-21.png"/><Relationship Id="rId22" Type="http://schemas.openxmlformats.org/officeDocument/2006/relationships/image" Target="../media/image-19-22.png"/><Relationship Id="rId23" Type="http://schemas.openxmlformats.org/officeDocument/2006/relationships/image" Target="../media/image-19-23.png"/><Relationship Id="rId24" Type="http://schemas.openxmlformats.org/officeDocument/2006/relationships/image" Target="../media/image-19-24.png"/><Relationship Id="rId25" Type="http://schemas.openxmlformats.org/officeDocument/2006/relationships/image" Target="../media/image-19-25.png"/><Relationship Id="rId26" Type="http://schemas.openxmlformats.org/officeDocument/2006/relationships/image" Target="../media/image-19-26.png"/><Relationship Id="rId27" Type="http://schemas.openxmlformats.org/officeDocument/2006/relationships/image" Target="../media/image-19-27.png"/><Relationship Id="rId28" Type="http://schemas.openxmlformats.org/officeDocument/2006/relationships/image" Target="../media/image-19-28.png"/><Relationship Id="rId29" Type="http://schemas.openxmlformats.org/officeDocument/2006/relationships/image" Target="../media/image-19-29.png"/><Relationship Id="rId30" Type="http://schemas.openxmlformats.org/officeDocument/2006/relationships/image" Target="../media/image-19-30.png"/><Relationship Id="rId31" Type="http://schemas.openxmlformats.org/officeDocument/2006/relationships/image" Target="../media/image-19-31.png"/><Relationship Id="rId32" Type="http://schemas.openxmlformats.org/officeDocument/2006/relationships/image" Target="../media/image-19-32.png"/><Relationship Id="rId33" Type="http://schemas.openxmlformats.org/officeDocument/2006/relationships/image" Target="../media/image-19-33.png"/><Relationship Id="rId34" Type="http://schemas.openxmlformats.org/officeDocument/2006/relationships/image" Target="../media/image-19-34.png"/><Relationship Id="rId35" Type="http://schemas.openxmlformats.org/officeDocument/2006/relationships/image" Target="../media/image-19-35.png"/><Relationship Id="rId36" Type="http://schemas.openxmlformats.org/officeDocument/2006/relationships/image" Target="../media/image-19-36.png"/><Relationship Id="rId38" Type="http://schemas.openxmlformats.org/officeDocument/2006/relationships/slideLayout" Target="../slideLayouts/slideLayout1.xml"/><Relationship Id="rId3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3F3F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275584" y="2781300"/>
            <a:ext cx="12460257" cy="8140700"/>
          </a:xfrm>
          <a:prstGeom prst="rect">
            <a:avLst/>
          </a:prstGeom>
        </p:spPr>
      </p:pic>
      <p:sp>
        <p:nvSpPr>
          <p:cNvPr id="3" name="Shape 0"/>
          <p:cNvSpPr/>
          <p:nvPr/>
        </p:nvSpPr>
        <p:spPr>
          <a:xfrm>
            <a:off x="0" y="0"/>
            <a:ext cx="10275584" cy="13716000"/>
          </a:xfrm>
          <a:prstGeom prst="rect">
            <a:avLst/>
          </a:prstGeom>
          <a:solidFill>
            <a:srgbClr val="E0F0E3">
              <a:alpha val="100000"/>
            </a:srgbClr>
          </a:solidFill>
          <a:ln/>
        </p:spPr>
      </p:sp>
      <p:sp>
        <p:nvSpPr>
          <p:cNvPr id="4" name="Text 1"/>
          <p:cNvSpPr/>
          <p:nvPr/>
        </p:nvSpPr>
        <p:spPr>
          <a:xfrm>
            <a:off x="1892537" y="1460500"/>
            <a:ext cx="12968321" cy="3213100"/>
          </a:xfrm>
          <a:prstGeom prst="rect">
            <a:avLst/>
          </a:prstGeom>
          <a:noFill/>
          <a:ln/>
        </p:spPr>
        <p:txBody>
          <a:bodyPr wrap="square" lIns="0" tIns="0" rIns="0" bIns="0" rtlCol="0" anchor="t"/>
          <a:lstStyle/>
          <a:p>
            <a:pPr algn="l"/>
            <a:r>
              <a:rPr lang="en-US" sz="15300" dirty="0">
                <a:solidFill>
                  <a:srgbClr val="000000">
                    <a:alpha val="100000"/>
                  </a:srgbClr>
                </a:solidFill>
                <a:latin typeface="Roboto Slab Bold" pitchFamily="34" charset="0"/>
                <a:ea typeface="Roboto Slab Bold" pitchFamily="34" charset="-122"/>
                <a:cs typeface="Roboto Slab Bold" pitchFamily="34" charset="-120"/>
              </a:rPr>
              <a:t>CASE STUDY</a:t>
            </a:r>
            <a:endParaRPr lang="en-US" sz="15300" dirty="0"/>
          </a:p>
        </p:txBody>
      </p:sp>
      <p:sp>
        <p:nvSpPr>
          <p:cNvPr id="5" name="Text 2"/>
          <p:cNvSpPr/>
          <p:nvPr/>
        </p:nvSpPr>
        <p:spPr>
          <a:xfrm>
            <a:off x="1892537" y="4546600"/>
            <a:ext cx="12718523" cy="1261533"/>
          </a:xfrm>
          <a:prstGeom prst="rect">
            <a:avLst/>
          </a:prstGeom>
          <a:noFill/>
          <a:ln/>
        </p:spPr>
        <p:txBody>
          <a:bodyPr wrap="square" lIns="0" tIns="0" rIns="0" bIns="0" rtlCol="0" anchor="t"/>
          <a:lstStyle/>
          <a:p>
            <a:pPr algn="l"/>
            <a:r>
              <a:rPr lang="en-US" sz="6400" spc="256" kern="0" dirty="0">
                <a:solidFill>
                  <a:srgbClr val="000000">
                    <a:alpha val="100000"/>
                  </a:srgbClr>
                </a:solidFill>
                <a:latin typeface="Montserrat SemiBold" pitchFamily="34" charset="0"/>
                <a:ea typeface="Montserrat SemiBold" pitchFamily="34" charset="-122"/>
                <a:cs typeface="Montserrat SemiBold" pitchFamily="34" charset="-120"/>
              </a:rPr>
              <a:t>Free presentation template</a:t>
            </a:r>
            <a:endParaRPr lang="en-US" sz="6400" dirty="0"/>
          </a:p>
        </p:txBody>
      </p:sp>
      <p:sp>
        <p:nvSpPr>
          <p:cNvPr id="6" name="Shape 3"/>
          <p:cNvSpPr/>
          <p:nvPr/>
        </p:nvSpPr>
        <p:spPr>
          <a:xfrm>
            <a:off x="23370921" y="10515600"/>
            <a:ext cx="1016127" cy="3200400"/>
          </a:xfrm>
          <a:prstGeom prst="rect">
            <a:avLst/>
          </a:prstGeom>
          <a:noFill/>
          <a:ln/>
        </p:spPr>
      </p:sp>
      <p:pic>
        <p:nvPicPr>
          <p:cNvPr id="7"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8" name="Image 2" descr="preencoded.png">    </p:cNvPr>
          <p:cNvPicPr>
            <a:picLocks noChangeAspect="1"/>
          </p:cNvPicPr>
          <p:nvPr/>
        </p:nvPicPr>
        <p:blipFill>
          <a:blip r:embed="rId3"/>
          <a:stretch>
            <a:fillRect/>
          </a:stretch>
        </p:blipFill>
        <p:spPr>
          <a:xfrm>
            <a:off x="0" y="2705100"/>
            <a:ext cx="1244756" cy="76200"/>
          </a:xfrm>
          <a:prstGeom prst="rect">
            <a:avLst/>
          </a:prstGeom>
        </p:spPr>
      </p:pic>
      <p:sp>
        <p:nvSpPr>
          <p:cNvPr id="9" name="Shape 4"/>
          <p:cNvSpPr/>
          <p:nvPr/>
        </p:nvSpPr>
        <p:spPr>
          <a:xfrm>
            <a:off x="14670334" y="2781300"/>
            <a:ext cx="9716714" cy="0"/>
          </a:xfrm>
          <a:prstGeom prst="rect">
            <a:avLst/>
          </a:prstGeom>
          <a:noFill/>
          <a:ln/>
        </p:spPr>
      </p:sp>
      <p:pic>
        <p:nvPicPr>
          <p:cNvPr id="10" name="Image 3" descr="preencoded.png">    </p:cNvPr>
          <p:cNvPicPr>
            <a:picLocks noChangeAspect="1"/>
          </p:cNvPicPr>
          <p:nvPr/>
        </p:nvPicPr>
        <p:blipFill>
          <a:blip r:embed="rId4"/>
          <a:stretch>
            <a:fillRect/>
          </a:stretch>
        </p:blipFill>
        <p:spPr>
          <a:xfrm>
            <a:off x="14670334" y="2705100"/>
            <a:ext cx="9716714" cy="76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11736267" y="0"/>
            <a:ext cx="12650781" cy="6870700"/>
          </a:xfrm>
          <a:prstGeom prst="rect">
            <a:avLst/>
          </a:prstGeom>
          <a:solidFill>
            <a:srgbClr val="E0F0E3">
              <a:alpha val="100000"/>
            </a:srgbClr>
          </a:solidFill>
          <a:ln/>
        </p:spPr>
      </p:sp>
      <p:pic>
        <p:nvPicPr>
          <p:cNvPr id="3" name="Image 0" descr="preencoded.png">    </p:cNvPr>
          <p:cNvPicPr>
            <a:picLocks noChangeAspect="1"/>
          </p:cNvPicPr>
          <p:nvPr/>
        </p:nvPicPr>
        <p:blipFill>
          <a:blip r:embed="rId1"/>
          <a:stretch>
            <a:fillRect/>
          </a:stretch>
        </p:blipFill>
        <p:spPr>
          <a:xfrm>
            <a:off x="12193524" y="4546600"/>
            <a:ext cx="10072359" cy="8382000"/>
          </a:xfrm>
          <a:prstGeom prst="rect">
            <a:avLst/>
          </a:prstGeom>
        </p:spPr>
      </p:pic>
      <p:sp>
        <p:nvSpPr>
          <p:cNvPr id="4" name="Text 1"/>
          <p:cNvSpPr/>
          <p:nvPr/>
        </p:nvSpPr>
        <p:spPr>
          <a:xfrm>
            <a:off x="1558061" y="1231900"/>
            <a:ext cx="21270925" cy="1684867"/>
          </a:xfrm>
          <a:prstGeom prst="rect">
            <a:avLst/>
          </a:prstGeom>
          <a:noFill/>
          <a:ln/>
        </p:spPr>
        <p:txBody>
          <a:bodyPr wrap="square" lIns="0" tIns="0" rIns="0" bIns="0" rtlCol="0" anchor="t"/>
          <a:lstStyle/>
          <a:p>
            <a:pPr algn="ctr"/>
            <a:r>
              <a:rPr lang="en-US" sz="8000" dirty="0">
                <a:solidFill>
                  <a:srgbClr val="181820">
                    <a:alpha val="100000"/>
                  </a:srgbClr>
                </a:solidFill>
                <a:latin typeface="Roboto Slab Bold" pitchFamily="34" charset="0"/>
                <a:ea typeface="Roboto Slab Bold" pitchFamily="34" charset="-122"/>
                <a:cs typeface="Roboto Slab Bold" pitchFamily="34" charset="-120"/>
              </a:rPr>
              <a:t>THE MAGIC OF DRAGONS: A RESEARCH</a:t>
            </a:r>
            <a:endParaRPr lang="en-US" sz="8000" dirty="0"/>
          </a:p>
        </p:txBody>
      </p:sp>
      <p:sp>
        <p:nvSpPr>
          <p:cNvPr id="5" name="Shape 2"/>
          <p:cNvSpPr/>
          <p:nvPr/>
        </p:nvSpPr>
        <p:spPr>
          <a:xfrm>
            <a:off x="2171971" y="4724400"/>
            <a:ext cx="8205226" cy="8204200"/>
          </a:xfrm>
          <a:prstGeom prst="rect">
            <a:avLst/>
          </a:prstGeom>
          <a:noFill/>
          <a:ln/>
        </p:spPr>
      </p:sp>
      <p:sp>
        <p:nvSpPr>
          <p:cNvPr id="6" name="Shape 3"/>
          <p:cNvSpPr/>
          <p:nvPr/>
        </p:nvSpPr>
        <p:spPr>
          <a:xfrm>
            <a:off x="2171971" y="4724400"/>
            <a:ext cx="8205226" cy="8204200"/>
          </a:xfrm>
          <a:prstGeom prst="ellipse">
            <a:avLst/>
          </a:prstGeom>
          <a:solidFill>
            <a:srgbClr val="FFFFFF">
              <a:alpha val="100000"/>
            </a:srgbClr>
          </a:solidFill>
          <a:ln/>
        </p:spPr>
      </p:sp>
      <p:sp>
        <p:nvSpPr>
          <p:cNvPr id="7" name="Shape 4"/>
          <p:cNvSpPr/>
          <p:nvPr/>
        </p:nvSpPr>
        <p:spPr>
          <a:xfrm>
            <a:off x="3200800" y="6616700"/>
            <a:ext cx="6160270" cy="6159500"/>
          </a:xfrm>
          <a:prstGeom prst="ellipse">
            <a:avLst/>
          </a:prstGeom>
          <a:solidFill>
            <a:srgbClr val="E0F0E3">
              <a:alpha val="100000"/>
            </a:srgbClr>
          </a:solidFill>
          <a:ln/>
        </p:spPr>
      </p:sp>
      <p:sp>
        <p:nvSpPr>
          <p:cNvPr id="8" name="Shape 5"/>
          <p:cNvSpPr/>
          <p:nvPr/>
        </p:nvSpPr>
        <p:spPr>
          <a:xfrm>
            <a:off x="4229629" y="8496300"/>
            <a:ext cx="4089911" cy="4089400"/>
          </a:xfrm>
          <a:prstGeom prst="ellipse">
            <a:avLst/>
          </a:prstGeom>
          <a:solidFill>
            <a:srgbClr val="181820">
              <a:alpha val="100000"/>
            </a:srgbClr>
          </a:solidFill>
          <a:ln/>
        </p:spPr>
      </p:sp>
      <p:sp>
        <p:nvSpPr>
          <p:cNvPr id="9" name="Text 6"/>
          <p:cNvSpPr/>
          <p:nvPr/>
        </p:nvSpPr>
        <p:spPr>
          <a:xfrm>
            <a:off x="5436279" y="5232400"/>
            <a:ext cx="1651206"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6.7M</a:t>
            </a:r>
            <a:endParaRPr lang="en-US" sz="4800" dirty="0"/>
          </a:p>
        </p:txBody>
      </p:sp>
      <p:sp>
        <p:nvSpPr>
          <p:cNvPr id="10" name="Text 7"/>
          <p:cNvSpPr/>
          <p:nvPr/>
        </p:nvSpPr>
        <p:spPr>
          <a:xfrm>
            <a:off x="5448981" y="10045700"/>
            <a:ext cx="1651206" cy="1003300"/>
          </a:xfrm>
          <a:prstGeom prst="rect">
            <a:avLst/>
          </a:prstGeom>
          <a:noFill/>
          <a:ln/>
        </p:spPr>
        <p:txBody>
          <a:bodyPr wrap="square" lIns="0" tIns="0" rIns="0" bIns="0" rtlCol="0" anchor="ctr"/>
          <a:lstStyle/>
          <a:p>
            <a:pPr algn="ctr"/>
            <a:r>
              <a:rPr lang="en-US" sz="4800" dirty="0">
                <a:solidFill>
                  <a:srgbClr val="FFFFFF">
                    <a:alpha val="100000"/>
                  </a:srgbClr>
                </a:solidFill>
                <a:latin typeface="Roboto Slab Bold" pitchFamily="34" charset="0"/>
                <a:ea typeface="Roboto Slab Bold" pitchFamily="34" charset="-122"/>
                <a:cs typeface="Roboto Slab Bold" pitchFamily="34" charset="-120"/>
              </a:rPr>
              <a:t>2.3M</a:t>
            </a:r>
            <a:endParaRPr lang="en-US" sz="4800" dirty="0"/>
          </a:p>
        </p:txBody>
      </p:sp>
      <p:sp>
        <p:nvSpPr>
          <p:cNvPr id="11" name="Text 8"/>
          <p:cNvSpPr/>
          <p:nvPr/>
        </p:nvSpPr>
        <p:spPr>
          <a:xfrm>
            <a:off x="5448981" y="7112000"/>
            <a:ext cx="1663908" cy="1003300"/>
          </a:xfrm>
          <a:prstGeom prst="rect">
            <a:avLst/>
          </a:prstGeom>
          <a:noFill/>
          <a:ln/>
        </p:spPr>
        <p:txBody>
          <a:bodyPr wrap="square" lIns="0" tIns="0" rIns="0" bIns="0" rtlCol="0" anchor="ctr"/>
          <a:lstStyle/>
          <a:p>
            <a:pPr algn="ctr"/>
            <a:r>
              <a:rPr lang="en-US" sz="4800" dirty="0">
                <a:solidFill>
                  <a:srgbClr val="FFFFFF">
                    <a:alpha val="100000"/>
                  </a:srgbClr>
                </a:solidFill>
                <a:latin typeface="Roboto Slab Bold" pitchFamily="34" charset="0"/>
                <a:ea typeface="Roboto Slab Bold" pitchFamily="34" charset="-122"/>
                <a:cs typeface="Roboto Slab Bold" pitchFamily="34" charset="-120"/>
              </a:rPr>
              <a:t>4.4M</a:t>
            </a:r>
            <a:endParaRPr lang="en-US" sz="4800" dirty="0"/>
          </a:p>
        </p:txBody>
      </p:sp>
      <p:sp>
        <p:nvSpPr>
          <p:cNvPr id="12" name="Shape 9"/>
          <p:cNvSpPr/>
          <p:nvPr/>
        </p:nvSpPr>
        <p:spPr>
          <a:xfrm>
            <a:off x="23370921" y="10515600"/>
            <a:ext cx="1016127" cy="3200400"/>
          </a:xfrm>
          <a:prstGeom prst="rect">
            <a:avLst/>
          </a:prstGeom>
          <a:noFill/>
          <a:ln/>
        </p:spPr>
      </p:sp>
      <p:pic>
        <p:nvPicPr>
          <p:cNvPr id="13"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5766521" y="660400"/>
            <a:ext cx="5944343" cy="5689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2171971" y="1828800"/>
            <a:ext cx="9763287" cy="43772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THE ELVES: A GLIMPSE INTO THEIR WORLD</a:t>
            </a:r>
            <a:endParaRPr lang="en-US" sz="8000" dirty="0"/>
          </a:p>
        </p:txBody>
      </p:sp>
      <p:sp>
        <p:nvSpPr>
          <p:cNvPr id="6" name="Text 3"/>
          <p:cNvSpPr/>
          <p:nvPr/>
        </p:nvSpPr>
        <p:spPr>
          <a:xfrm>
            <a:off x="13146143" y="2616200"/>
            <a:ext cx="9331433"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7" name="Shape 4"/>
          <p:cNvSpPr/>
          <p:nvPr/>
        </p:nvSpPr>
        <p:spPr>
          <a:xfrm>
            <a:off x="2210076" y="7924800"/>
            <a:ext cx="5639505" cy="3797300"/>
          </a:xfrm>
          <a:prstGeom prst="rect">
            <a:avLst/>
          </a:prstGeom>
          <a:noFill/>
          <a:ln/>
        </p:spPr>
      </p:sp>
      <p:sp>
        <p:nvSpPr>
          <p:cNvPr id="8" name="Shape 5"/>
          <p:cNvSpPr/>
          <p:nvPr/>
        </p:nvSpPr>
        <p:spPr>
          <a:xfrm>
            <a:off x="2210076" y="7924800"/>
            <a:ext cx="1016127" cy="1016000"/>
          </a:xfrm>
          <a:prstGeom prst="roundRect">
            <a:avLst>
              <a:gd name="adj" fmla="val 125100"/>
            </a:avLst>
          </a:prstGeom>
          <a:noFill/>
          <a:ln/>
        </p:spPr>
      </p:sp>
      <p:pic>
        <p:nvPicPr>
          <p:cNvPr id="9" name="Image 1" descr="preencoded.png">    </p:cNvPr>
          <p:cNvPicPr>
            <a:picLocks noChangeAspect="1"/>
          </p:cNvPicPr>
          <p:nvPr/>
        </p:nvPicPr>
        <p:blipFill>
          <a:blip r:embed="rId2"/>
          <a:stretch>
            <a:fillRect/>
          </a:stretch>
        </p:blipFill>
        <p:spPr>
          <a:xfrm>
            <a:off x="2210076" y="7924800"/>
            <a:ext cx="1016127" cy="1016000"/>
          </a:xfrm>
          <a:prstGeom prst="rect">
            <a:avLst/>
          </a:prstGeom>
        </p:spPr>
      </p:pic>
      <p:pic>
        <p:nvPicPr>
          <p:cNvPr id="10" name="Image 2" descr="preencoded.png">    </p:cNvPr>
          <p:cNvPicPr>
            <a:picLocks noChangeAspect="1"/>
          </p:cNvPicPr>
          <p:nvPr/>
        </p:nvPicPr>
        <p:blipFill>
          <a:blip r:embed="rId3"/>
          <a:stretch>
            <a:fillRect/>
          </a:stretch>
        </p:blipFill>
        <p:spPr>
          <a:xfrm>
            <a:off x="2285492" y="8133159"/>
            <a:ext cx="865296" cy="599281"/>
          </a:xfrm>
          <a:prstGeom prst="rect">
            <a:avLst/>
          </a:prstGeom>
        </p:spPr>
      </p:pic>
      <p:sp>
        <p:nvSpPr>
          <p:cNvPr id="11" name="Shape 6"/>
          <p:cNvSpPr/>
          <p:nvPr/>
        </p:nvSpPr>
        <p:spPr>
          <a:xfrm>
            <a:off x="2210076" y="9245600"/>
            <a:ext cx="5639505" cy="2476500"/>
          </a:xfrm>
          <a:prstGeom prst="rect">
            <a:avLst/>
          </a:prstGeom>
          <a:noFill/>
          <a:ln/>
        </p:spPr>
      </p:sp>
      <p:sp>
        <p:nvSpPr>
          <p:cNvPr id="12" name="Text 7"/>
          <p:cNvSpPr/>
          <p:nvPr/>
        </p:nvSpPr>
        <p:spPr>
          <a:xfrm>
            <a:off x="2210076" y="9245600"/>
            <a:ext cx="5774988"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13" name="Shape 8"/>
          <p:cNvSpPr/>
          <p:nvPr/>
        </p:nvSpPr>
        <p:spPr>
          <a:xfrm>
            <a:off x="9373772" y="7924800"/>
            <a:ext cx="5639505" cy="3797300"/>
          </a:xfrm>
          <a:prstGeom prst="rect">
            <a:avLst/>
          </a:prstGeom>
          <a:noFill/>
          <a:ln/>
        </p:spPr>
      </p:sp>
      <p:sp>
        <p:nvSpPr>
          <p:cNvPr id="14" name="Shape 9"/>
          <p:cNvSpPr/>
          <p:nvPr/>
        </p:nvSpPr>
        <p:spPr>
          <a:xfrm>
            <a:off x="9373772" y="7924800"/>
            <a:ext cx="1016127" cy="1016000"/>
          </a:xfrm>
          <a:prstGeom prst="roundRect">
            <a:avLst>
              <a:gd name="adj" fmla="val 125100"/>
            </a:avLst>
          </a:prstGeom>
          <a:noFill/>
          <a:ln/>
        </p:spPr>
      </p:sp>
      <p:pic>
        <p:nvPicPr>
          <p:cNvPr id="15" name="Image 3" descr="preencoded.png">    </p:cNvPr>
          <p:cNvPicPr>
            <a:picLocks noChangeAspect="1"/>
          </p:cNvPicPr>
          <p:nvPr/>
        </p:nvPicPr>
        <p:blipFill>
          <a:blip r:embed="rId4"/>
          <a:stretch>
            <a:fillRect/>
          </a:stretch>
        </p:blipFill>
        <p:spPr>
          <a:xfrm>
            <a:off x="9373772" y="7924800"/>
            <a:ext cx="1016127" cy="1016000"/>
          </a:xfrm>
          <a:prstGeom prst="rect">
            <a:avLst/>
          </a:prstGeom>
        </p:spPr>
      </p:pic>
      <p:pic>
        <p:nvPicPr>
          <p:cNvPr id="16" name="Image 4" descr="preencoded.png">    </p:cNvPr>
          <p:cNvPicPr>
            <a:picLocks noChangeAspect="1"/>
          </p:cNvPicPr>
          <p:nvPr/>
        </p:nvPicPr>
        <p:blipFill>
          <a:blip r:embed="rId5"/>
          <a:stretch>
            <a:fillRect/>
          </a:stretch>
        </p:blipFill>
        <p:spPr>
          <a:xfrm>
            <a:off x="9469033" y="8020050"/>
            <a:ext cx="825603" cy="825897"/>
          </a:xfrm>
          <a:prstGeom prst="rect">
            <a:avLst/>
          </a:prstGeom>
        </p:spPr>
      </p:pic>
      <p:sp>
        <p:nvSpPr>
          <p:cNvPr id="17" name="Shape 10"/>
          <p:cNvSpPr/>
          <p:nvPr/>
        </p:nvSpPr>
        <p:spPr>
          <a:xfrm>
            <a:off x="9373772" y="9245600"/>
            <a:ext cx="5639505" cy="2476500"/>
          </a:xfrm>
          <a:prstGeom prst="rect">
            <a:avLst/>
          </a:prstGeom>
          <a:noFill/>
          <a:ln/>
        </p:spPr>
      </p:sp>
      <p:sp>
        <p:nvSpPr>
          <p:cNvPr id="18" name="Text 11"/>
          <p:cNvSpPr/>
          <p:nvPr/>
        </p:nvSpPr>
        <p:spPr>
          <a:xfrm>
            <a:off x="9373772" y="9245600"/>
            <a:ext cx="5774988"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sp>
        <p:nvSpPr>
          <p:cNvPr id="19" name="Shape 12"/>
          <p:cNvSpPr/>
          <p:nvPr/>
        </p:nvSpPr>
        <p:spPr>
          <a:xfrm>
            <a:off x="16537467" y="7924800"/>
            <a:ext cx="5639505" cy="3797300"/>
          </a:xfrm>
          <a:prstGeom prst="rect">
            <a:avLst/>
          </a:prstGeom>
          <a:noFill/>
          <a:ln/>
        </p:spPr>
      </p:sp>
      <p:sp>
        <p:nvSpPr>
          <p:cNvPr id="20" name="Shape 13"/>
          <p:cNvSpPr/>
          <p:nvPr/>
        </p:nvSpPr>
        <p:spPr>
          <a:xfrm>
            <a:off x="16537467" y="7924800"/>
            <a:ext cx="1016127" cy="1016000"/>
          </a:xfrm>
          <a:prstGeom prst="roundRect">
            <a:avLst>
              <a:gd name="adj" fmla="val 125100"/>
            </a:avLst>
          </a:prstGeom>
          <a:noFill/>
          <a:ln/>
        </p:spPr>
      </p:sp>
      <p:pic>
        <p:nvPicPr>
          <p:cNvPr id="21" name="Image 5" descr="preencoded.png">    </p:cNvPr>
          <p:cNvPicPr>
            <a:picLocks noChangeAspect="1"/>
          </p:cNvPicPr>
          <p:nvPr/>
        </p:nvPicPr>
        <p:blipFill>
          <a:blip r:embed="rId6"/>
          <a:stretch>
            <a:fillRect/>
          </a:stretch>
        </p:blipFill>
        <p:spPr>
          <a:xfrm>
            <a:off x="16537467" y="7924800"/>
            <a:ext cx="1016127" cy="1016000"/>
          </a:xfrm>
          <a:prstGeom prst="rect">
            <a:avLst/>
          </a:prstGeom>
        </p:spPr>
      </p:pic>
      <p:pic>
        <p:nvPicPr>
          <p:cNvPr id="22" name="Image 6" descr="preencoded.png">    </p:cNvPr>
          <p:cNvPicPr>
            <a:picLocks noChangeAspect="1"/>
          </p:cNvPicPr>
          <p:nvPr/>
        </p:nvPicPr>
        <p:blipFill>
          <a:blip r:embed="rId7"/>
          <a:stretch>
            <a:fillRect/>
          </a:stretch>
        </p:blipFill>
        <p:spPr>
          <a:xfrm>
            <a:off x="16847068" y="8367316"/>
            <a:ext cx="396925" cy="414734"/>
          </a:xfrm>
          <a:prstGeom prst="rect">
            <a:avLst/>
          </a:prstGeom>
        </p:spPr>
      </p:pic>
      <p:pic>
        <p:nvPicPr>
          <p:cNvPr id="23" name="Image 7" descr="preencoded.png">    </p:cNvPr>
          <p:cNvPicPr>
            <a:picLocks noChangeAspect="1"/>
          </p:cNvPicPr>
          <p:nvPr/>
        </p:nvPicPr>
        <p:blipFill>
          <a:blip r:embed="rId8"/>
          <a:stretch>
            <a:fillRect/>
          </a:stretch>
        </p:blipFill>
        <p:spPr>
          <a:xfrm>
            <a:off x="16958207" y="8458597"/>
            <a:ext cx="63508" cy="240109"/>
          </a:xfrm>
          <a:prstGeom prst="rect">
            <a:avLst/>
          </a:prstGeom>
        </p:spPr>
      </p:pic>
      <p:pic>
        <p:nvPicPr>
          <p:cNvPr id="24" name="Image 8" descr="preencoded.png">    </p:cNvPr>
          <p:cNvPicPr>
            <a:picLocks noChangeAspect="1"/>
          </p:cNvPicPr>
          <p:nvPr/>
        </p:nvPicPr>
        <p:blipFill>
          <a:blip r:embed="rId9"/>
          <a:stretch>
            <a:fillRect/>
          </a:stretch>
        </p:blipFill>
        <p:spPr>
          <a:xfrm>
            <a:off x="16600972" y="8085534"/>
            <a:ext cx="889117" cy="595337"/>
          </a:xfrm>
          <a:prstGeom prst="rect">
            <a:avLst/>
          </a:prstGeom>
        </p:spPr>
      </p:pic>
      <p:sp>
        <p:nvSpPr>
          <p:cNvPr id="25" name="Shape 14"/>
          <p:cNvSpPr/>
          <p:nvPr/>
        </p:nvSpPr>
        <p:spPr>
          <a:xfrm>
            <a:off x="16537467" y="9245600"/>
            <a:ext cx="5639505" cy="2476500"/>
          </a:xfrm>
          <a:prstGeom prst="rect">
            <a:avLst/>
          </a:prstGeom>
          <a:noFill/>
          <a:ln/>
        </p:spPr>
      </p:sp>
      <p:sp>
        <p:nvSpPr>
          <p:cNvPr id="26" name="Text 15"/>
          <p:cNvSpPr/>
          <p:nvPr/>
        </p:nvSpPr>
        <p:spPr>
          <a:xfrm>
            <a:off x="16537467" y="9245600"/>
            <a:ext cx="5774988" cy="26119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6998575" y="0"/>
            <a:ext cx="10389899" cy="13716000"/>
          </a:xfrm>
          <a:prstGeom prst="rect">
            <a:avLst/>
          </a:prstGeom>
          <a:solidFill>
            <a:srgbClr val="E0F0E3">
              <a:alpha val="100000"/>
            </a:srgbClr>
          </a:solidFill>
          <a:ln/>
        </p:spPr>
      </p:sp>
      <p:pic>
        <p:nvPicPr>
          <p:cNvPr id="3" name="Image 0" descr="preencoded.png">    </p:cNvPr>
          <p:cNvPicPr>
            <a:picLocks noChangeAspect="1"/>
          </p:cNvPicPr>
          <p:nvPr/>
        </p:nvPicPr>
        <p:blipFill>
          <a:blip r:embed="rId1"/>
          <a:stretch>
            <a:fillRect/>
          </a:stretch>
        </p:blipFill>
        <p:spPr>
          <a:xfrm>
            <a:off x="18302988" y="0"/>
            <a:ext cx="6084060" cy="137160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0" y="0"/>
            <a:ext cx="6084060" cy="13716000"/>
          </a:xfrm>
          <a:prstGeom prst="rect">
            <a:avLst/>
          </a:prstGeom>
        </p:spPr>
      </p:pic>
      <p:sp>
        <p:nvSpPr>
          <p:cNvPr id="7" name="Text 2"/>
          <p:cNvSpPr/>
          <p:nvPr/>
        </p:nvSpPr>
        <p:spPr>
          <a:xfrm>
            <a:off x="6753011" y="1143000"/>
            <a:ext cx="10893728" cy="2688167"/>
          </a:xfrm>
          <a:prstGeom prst="rect">
            <a:avLst/>
          </a:prstGeom>
          <a:noFill/>
          <a:ln/>
        </p:spPr>
        <p:txBody>
          <a:bodyPr wrap="square" lIns="0" tIns="0" rIns="0" bIns="0" rtlCol="0" anchor="t"/>
          <a:lstStyle/>
          <a:p>
            <a:pPr algn="ctr"/>
            <a:r>
              <a:rPr lang="en-US" sz="12800" dirty="0">
                <a:solidFill>
                  <a:srgbClr val="181820">
                    <a:alpha val="100000"/>
                  </a:srgbClr>
                </a:solidFill>
                <a:latin typeface="Roboto Slab Bold" pitchFamily="34" charset="0"/>
                <a:ea typeface="Roboto Slab Bold" pitchFamily="34" charset="-122"/>
                <a:cs typeface="Roboto Slab Bold" pitchFamily="34" charset="-120"/>
              </a:rPr>
              <a:t>ANALYSIS</a:t>
            </a:r>
            <a:endParaRPr lang="en-US" sz="12800" dirty="0"/>
          </a:p>
        </p:txBody>
      </p:sp>
      <p:sp>
        <p:nvSpPr>
          <p:cNvPr id="8" name="Shape 3"/>
          <p:cNvSpPr/>
          <p:nvPr/>
        </p:nvSpPr>
        <p:spPr>
          <a:xfrm>
            <a:off x="7913089" y="5029200"/>
            <a:ext cx="8573572" cy="6045200"/>
          </a:xfrm>
          <a:prstGeom prst="rect">
            <a:avLst/>
          </a:prstGeom>
          <a:noFill/>
          <a:ln/>
        </p:spPr>
      </p:sp>
      <p:sp>
        <p:nvSpPr>
          <p:cNvPr id="9" name="Shape 4"/>
          <p:cNvSpPr/>
          <p:nvPr/>
        </p:nvSpPr>
        <p:spPr>
          <a:xfrm>
            <a:off x="7913089" y="5029200"/>
            <a:ext cx="8573572" cy="1346200"/>
          </a:xfrm>
          <a:prstGeom prst="rect">
            <a:avLst/>
          </a:prstGeom>
          <a:noFill/>
          <a:ln/>
        </p:spPr>
      </p:sp>
      <p:sp>
        <p:nvSpPr>
          <p:cNvPr id="10" name="Shape 5"/>
          <p:cNvSpPr/>
          <p:nvPr/>
        </p:nvSpPr>
        <p:spPr>
          <a:xfrm>
            <a:off x="7913089" y="5029200"/>
            <a:ext cx="1803625" cy="1346200"/>
          </a:xfrm>
          <a:prstGeom prst="rect">
            <a:avLst/>
          </a:prstGeom>
          <a:noFill/>
          <a:ln/>
        </p:spPr>
      </p:sp>
      <p:sp>
        <p:nvSpPr>
          <p:cNvPr id="11" name="Text 6"/>
          <p:cNvSpPr/>
          <p:nvPr/>
        </p:nvSpPr>
        <p:spPr>
          <a:xfrm>
            <a:off x="7913089" y="5029200"/>
            <a:ext cx="2142334"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75%</a:t>
            </a:r>
            <a:endParaRPr lang="en-US" sz="8000" dirty="0"/>
          </a:p>
        </p:txBody>
      </p:sp>
      <p:sp>
        <p:nvSpPr>
          <p:cNvPr id="12" name="Shape 7"/>
          <p:cNvSpPr/>
          <p:nvPr/>
        </p:nvSpPr>
        <p:spPr>
          <a:xfrm>
            <a:off x="9919940" y="5105400"/>
            <a:ext cx="6566721" cy="1193800"/>
          </a:xfrm>
          <a:prstGeom prst="rect">
            <a:avLst/>
          </a:prstGeom>
          <a:noFill/>
          <a:ln/>
        </p:spPr>
      </p:sp>
      <p:sp>
        <p:nvSpPr>
          <p:cNvPr id="13" name="Text 8"/>
          <p:cNvSpPr/>
          <p:nvPr/>
        </p:nvSpPr>
        <p:spPr>
          <a:xfrm>
            <a:off x="9919940" y="5105400"/>
            <a:ext cx="6719140"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ENCHANTED CREATURES</a:t>
            </a:r>
            <a:endParaRPr lang="en-US" sz="3600" dirty="0"/>
          </a:p>
        </p:txBody>
      </p:sp>
      <p:sp>
        <p:nvSpPr>
          <p:cNvPr id="14" name="Text 9"/>
          <p:cNvSpPr/>
          <p:nvPr/>
        </p:nvSpPr>
        <p:spPr>
          <a:xfrm>
            <a:off x="9919940" y="5803900"/>
            <a:ext cx="6702204"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5" name="Shape 10"/>
          <p:cNvSpPr/>
          <p:nvPr/>
        </p:nvSpPr>
        <p:spPr>
          <a:xfrm>
            <a:off x="7913089" y="6985000"/>
            <a:ext cx="8573572" cy="1790700"/>
          </a:xfrm>
          <a:prstGeom prst="rect">
            <a:avLst/>
          </a:prstGeom>
          <a:noFill/>
          <a:ln/>
        </p:spPr>
      </p:sp>
      <p:sp>
        <p:nvSpPr>
          <p:cNvPr id="16" name="Shape 11"/>
          <p:cNvSpPr/>
          <p:nvPr/>
        </p:nvSpPr>
        <p:spPr>
          <a:xfrm>
            <a:off x="7913089" y="7207250"/>
            <a:ext cx="1867133" cy="1346200"/>
          </a:xfrm>
          <a:prstGeom prst="rect">
            <a:avLst/>
          </a:prstGeom>
          <a:noFill/>
          <a:ln/>
        </p:spPr>
      </p:sp>
      <p:sp>
        <p:nvSpPr>
          <p:cNvPr id="17" name="Text 12"/>
          <p:cNvSpPr/>
          <p:nvPr/>
        </p:nvSpPr>
        <p:spPr>
          <a:xfrm>
            <a:off x="7913089" y="7207250"/>
            <a:ext cx="2205842"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60%</a:t>
            </a:r>
            <a:endParaRPr lang="en-US" sz="8000" dirty="0"/>
          </a:p>
        </p:txBody>
      </p:sp>
      <p:sp>
        <p:nvSpPr>
          <p:cNvPr id="18" name="Shape 13"/>
          <p:cNvSpPr/>
          <p:nvPr/>
        </p:nvSpPr>
        <p:spPr>
          <a:xfrm>
            <a:off x="9983448" y="6985000"/>
            <a:ext cx="6503213" cy="1790700"/>
          </a:xfrm>
          <a:prstGeom prst="rect">
            <a:avLst/>
          </a:prstGeom>
          <a:noFill/>
          <a:ln/>
        </p:spPr>
      </p:sp>
      <p:sp>
        <p:nvSpPr>
          <p:cNvPr id="19" name="Text 14"/>
          <p:cNvSpPr/>
          <p:nvPr/>
        </p:nvSpPr>
        <p:spPr>
          <a:xfrm>
            <a:off x="9983448" y="6985000"/>
            <a:ext cx="6655632" cy="13462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MAGIC-WIELDING INDIVIDUALS</a:t>
            </a:r>
            <a:endParaRPr lang="en-US" sz="3600" dirty="0"/>
          </a:p>
        </p:txBody>
      </p:sp>
      <p:sp>
        <p:nvSpPr>
          <p:cNvPr id="20" name="Text 15"/>
          <p:cNvSpPr/>
          <p:nvPr/>
        </p:nvSpPr>
        <p:spPr>
          <a:xfrm>
            <a:off x="9983448" y="8280400"/>
            <a:ext cx="6638696"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1" name="Shape 16"/>
          <p:cNvSpPr/>
          <p:nvPr/>
        </p:nvSpPr>
        <p:spPr>
          <a:xfrm>
            <a:off x="7913089" y="9385300"/>
            <a:ext cx="8573572" cy="1689100"/>
          </a:xfrm>
          <a:prstGeom prst="rect">
            <a:avLst/>
          </a:prstGeom>
          <a:noFill/>
          <a:ln/>
        </p:spPr>
      </p:sp>
      <p:sp>
        <p:nvSpPr>
          <p:cNvPr id="22" name="Shape 17"/>
          <p:cNvSpPr/>
          <p:nvPr/>
        </p:nvSpPr>
        <p:spPr>
          <a:xfrm>
            <a:off x="7913089" y="9556750"/>
            <a:ext cx="1867133" cy="1346200"/>
          </a:xfrm>
          <a:prstGeom prst="rect">
            <a:avLst/>
          </a:prstGeom>
          <a:noFill/>
          <a:ln/>
        </p:spPr>
      </p:sp>
      <p:sp>
        <p:nvSpPr>
          <p:cNvPr id="23" name="Text 18"/>
          <p:cNvSpPr/>
          <p:nvPr/>
        </p:nvSpPr>
        <p:spPr>
          <a:xfrm>
            <a:off x="7913089" y="9556750"/>
            <a:ext cx="2205842"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90%</a:t>
            </a:r>
            <a:endParaRPr lang="en-US" sz="8000" dirty="0"/>
          </a:p>
        </p:txBody>
      </p:sp>
      <p:sp>
        <p:nvSpPr>
          <p:cNvPr id="24" name="Shape 19"/>
          <p:cNvSpPr/>
          <p:nvPr/>
        </p:nvSpPr>
        <p:spPr>
          <a:xfrm>
            <a:off x="9983448" y="9385300"/>
            <a:ext cx="6503213" cy="1689100"/>
          </a:xfrm>
          <a:prstGeom prst="rect">
            <a:avLst/>
          </a:prstGeom>
          <a:noFill/>
          <a:ln/>
        </p:spPr>
      </p:sp>
      <p:sp>
        <p:nvSpPr>
          <p:cNvPr id="25" name="Text 20"/>
          <p:cNvSpPr/>
          <p:nvPr/>
        </p:nvSpPr>
        <p:spPr>
          <a:xfrm>
            <a:off x="9983448" y="9385300"/>
            <a:ext cx="6655632"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SPELLS CAST</a:t>
            </a:r>
            <a:endParaRPr lang="en-US" sz="3600" dirty="0"/>
          </a:p>
        </p:txBody>
      </p:sp>
      <p:sp>
        <p:nvSpPr>
          <p:cNvPr id="26" name="Text 21"/>
          <p:cNvSpPr/>
          <p:nvPr/>
        </p:nvSpPr>
        <p:spPr>
          <a:xfrm>
            <a:off x="9983448" y="10083800"/>
            <a:ext cx="6638696" cy="11260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4305838" y="3403600"/>
            <a:ext cx="15762670" cy="6616700"/>
          </a:xfrm>
          <a:prstGeom prst="rect">
            <a:avLst/>
          </a:prstGeom>
          <a:noFill/>
          <a:ln/>
        </p:spPr>
      </p:sp>
      <p:sp>
        <p:nvSpPr>
          <p:cNvPr id="3" name="Shape 1"/>
          <p:cNvSpPr/>
          <p:nvPr/>
        </p:nvSpPr>
        <p:spPr>
          <a:xfrm>
            <a:off x="4305838" y="3403600"/>
            <a:ext cx="15762670" cy="5219700"/>
          </a:xfrm>
          <a:prstGeom prst="rect">
            <a:avLst/>
          </a:prstGeom>
          <a:noFill/>
          <a:ln/>
        </p:spPr>
      </p:sp>
      <p:sp>
        <p:nvSpPr>
          <p:cNvPr id="4" name="Text 2"/>
          <p:cNvSpPr/>
          <p:nvPr/>
        </p:nvSpPr>
        <p:spPr>
          <a:xfrm>
            <a:off x="6274584" y="3403600"/>
            <a:ext cx="11825178" cy="5041900"/>
          </a:xfrm>
          <a:prstGeom prst="rect">
            <a:avLst/>
          </a:prstGeom>
          <a:noFill/>
          <a:ln/>
        </p:spPr>
        <p:txBody>
          <a:bodyPr wrap="square" lIns="0" tIns="0" rIns="0" bIns="0" rtlCol="0" anchor="t"/>
          <a:lstStyle/>
          <a:p>
            <a:pPr algn="ctr"/>
            <a:r>
              <a:rPr lang="en-US" sz="24000" dirty="0">
                <a:solidFill>
                  <a:srgbClr val="181820">
                    <a:alpha val="100000"/>
                  </a:srgbClr>
                </a:solidFill>
                <a:latin typeface="Roboto Slab Bold" pitchFamily="34" charset="0"/>
                <a:ea typeface="Roboto Slab Bold" pitchFamily="34" charset="-122"/>
                <a:cs typeface="Roboto Slab Bold" pitchFamily="34" charset="-120"/>
              </a:rPr>
              <a:t>234,567</a:t>
            </a:r>
            <a:endParaRPr lang="en-US" sz="24000" dirty="0"/>
          </a:p>
        </p:txBody>
      </p:sp>
      <p:sp>
        <p:nvSpPr>
          <p:cNvPr id="5" name="Text 3"/>
          <p:cNvSpPr/>
          <p:nvPr/>
        </p:nvSpPr>
        <p:spPr>
          <a:xfrm>
            <a:off x="4170355" y="7632700"/>
            <a:ext cx="16033637" cy="1261533"/>
          </a:xfrm>
          <a:prstGeom prst="rect">
            <a:avLst/>
          </a:prstGeom>
          <a:noFill/>
          <a:ln/>
        </p:spPr>
        <p:txBody>
          <a:bodyPr wrap="square" lIns="0" tIns="0" rIns="0" bIns="0" rtlCol="0" anchor="t"/>
          <a:lstStyle/>
          <a:p>
            <a:pPr algn="ctr"/>
            <a:r>
              <a:rPr lang="en-US" sz="6400" spc="256" kern="0" dirty="0">
                <a:solidFill>
                  <a:srgbClr val="181820">
                    <a:alpha val="100000"/>
                  </a:srgbClr>
                </a:solidFill>
                <a:latin typeface="Montserrat SemiBold" pitchFamily="34" charset="0"/>
                <a:ea typeface="Montserrat SemiBold" pitchFamily="34" charset="-122"/>
                <a:cs typeface="Montserrat SemiBold" pitchFamily="34" charset="-120"/>
              </a:rPr>
              <a:t>Unicorn sightings</a:t>
            </a:r>
            <a:endParaRPr lang="en-US" sz="6400" dirty="0"/>
          </a:p>
        </p:txBody>
      </p:sp>
      <p:sp>
        <p:nvSpPr>
          <p:cNvPr id="6" name="Text 4"/>
          <p:cNvSpPr/>
          <p:nvPr/>
        </p:nvSpPr>
        <p:spPr>
          <a:xfrm>
            <a:off x="7483352" y="9029700"/>
            <a:ext cx="9407642"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
        <p:nvSpPr>
          <p:cNvPr id="7" name="Shape 5"/>
          <p:cNvSpPr/>
          <p:nvPr/>
        </p:nvSpPr>
        <p:spPr>
          <a:xfrm>
            <a:off x="0" y="-139700"/>
            <a:ext cx="5601400" cy="13716000"/>
          </a:xfrm>
          <a:prstGeom prst="rect">
            <a:avLst/>
          </a:prstGeom>
          <a:solidFill>
            <a:srgbClr val="E0F0E3">
              <a:alpha val="100000"/>
            </a:srgbClr>
          </a:solidFill>
          <a:ln/>
        </p:spPr>
      </p:sp>
      <p:pic>
        <p:nvPicPr>
          <p:cNvPr id="8" name="Image 0" descr="preencoded.png">    </p:cNvPr>
          <p:cNvPicPr>
            <a:picLocks noChangeAspect="1"/>
          </p:cNvPicPr>
          <p:nvPr/>
        </p:nvPicPr>
        <p:blipFill>
          <a:blip r:embed="rId1"/>
          <a:stretch>
            <a:fillRect/>
          </a:stretch>
        </p:blipFill>
        <p:spPr>
          <a:xfrm>
            <a:off x="5601400" y="5499100"/>
            <a:ext cx="1181248" cy="76200"/>
          </a:xfrm>
          <a:prstGeom prst="rect">
            <a:avLst/>
          </a:prstGeom>
        </p:spPr>
      </p:pic>
      <p:pic>
        <p:nvPicPr>
          <p:cNvPr id="9" name="Image 1" descr="preencoded.png">    </p:cNvPr>
          <p:cNvPicPr>
            <a:picLocks noChangeAspect="1"/>
          </p:cNvPicPr>
          <p:nvPr/>
        </p:nvPicPr>
        <p:blipFill>
          <a:blip r:embed="rId2"/>
          <a:stretch>
            <a:fillRect/>
          </a:stretch>
        </p:blipFill>
        <p:spPr>
          <a:xfrm>
            <a:off x="17591699" y="5499100"/>
            <a:ext cx="6795349" cy="76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38105" y="10947400"/>
            <a:ext cx="24475959" cy="2768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6841922" y="1143000"/>
            <a:ext cx="10690503" cy="1684867"/>
          </a:xfrm>
          <a:prstGeom prst="rect">
            <a:avLst/>
          </a:prstGeom>
          <a:noFill/>
          <a:ln/>
        </p:spPr>
        <p:txBody>
          <a:bodyPr wrap="square" lIns="0" tIns="0" rIns="0" bIns="0" rtlCol="0" anchor="t"/>
          <a:lstStyle/>
          <a:p>
            <a:pPr algn="ctr"/>
            <a:r>
              <a:rPr lang="en-US" sz="8000" dirty="0">
                <a:solidFill>
                  <a:srgbClr val="181820">
                    <a:alpha val="100000"/>
                  </a:srgbClr>
                </a:solidFill>
                <a:latin typeface="Roboto Slab Bold" pitchFamily="34" charset="0"/>
                <a:ea typeface="Roboto Slab Bold" pitchFamily="34" charset="-122"/>
                <a:cs typeface="Roboto Slab Bold" pitchFamily="34" charset="-120"/>
              </a:rPr>
              <a:t>SOME GRAPH</a:t>
            </a:r>
            <a:endParaRPr lang="en-US" sz="8000" dirty="0"/>
          </a:p>
        </p:txBody>
      </p:sp>
      <p:sp>
        <p:nvSpPr>
          <p:cNvPr id="6" name="Shape 3"/>
          <p:cNvSpPr/>
          <p:nvPr/>
        </p:nvSpPr>
        <p:spPr>
          <a:xfrm>
            <a:off x="2718140" y="3771900"/>
            <a:ext cx="8941918" cy="6180901"/>
          </a:xfrm>
          <a:prstGeom prst="rect">
            <a:avLst/>
          </a:prstGeom>
          <a:noFill/>
          <a:ln/>
        </p:spPr>
      </p:sp>
      <p:sp>
        <p:nvSpPr>
          <p:cNvPr id="7"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181820">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18182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1" descr="preencoded.png">    </p:cNvPr>
          <p:cNvPicPr>
            <a:picLocks noChangeAspect="1"/>
          </p:cNvPicPr>
          <p:nvPr/>
        </p:nvPicPr>
        <p:blipFill>
          <a:blip r:embed="rId2"/>
          <a:stretch>
            <a:fillRect/>
          </a:stretch>
        </p:blipFill>
        <p:spPr>
          <a:xfrm>
            <a:off x="3368467" y="3771900"/>
            <a:ext cx="8291591" cy="5511006"/>
          </a:xfrm>
          <a:prstGeom prst="rect">
            <a:avLst/>
          </a:prstGeom>
        </p:spPr>
      </p:pic>
      <p:pic>
        <p:nvPicPr>
          <p:cNvPr id="27" name="Image 2" descr="preencoded.png">    </p:cNvPr>
          <p:cNvPicPr>
            <a:picLocks noChangeAspect="1"/>
          </p:cNvPicPr>
          <p:nvPr/>
        </p:nvPicPr>
        <p:blipFill>
          <a:blip r:embed="rId3"/>
          <a:stretch>
            <a:fillRect/>
          </a:stretch>
        </p:blipFill>
        <p:spPr>
          <a:xfrm>
            <a:off x="4512766" y="4185444"/>
            <a:ext cx="11567" cy="5258445"/>
          </a:xfrm>
          <a:prstGeom prst="rect">
            <a:avLst/>
          </a:prstGeom>
        </p:spPr>
      </p:pic>
      <p:pic>
        <p:nvPicPr>
          <p:cNvPr id="28" name="Image 3" descr="preencoded.png">    </p:cNvPr>
          <p:cNvPicPr>
            <a:picLocks noChangeAspect="1"/>
          </p:cNvPicPr>
          <p:nvPr/>
        </p:nvPicPr>
        <p:blipFill>
          <a:blip r:embed="rId4"/>
          <a:stretch>
            <a:fillRect/>
          </a:stretch>
        </p:blipFill>
        <p:spPr>
          <a:xfrm>
            <a:off x="5651279" y="4185444"/>
            <a:ext cx="11567" cy="5258445"/>
          </a:xfrm>
          <a:prstGeom prst="rect">
            <a:avLst/>
          </a:prstGeom>
        </p:spPr>
      </p:pic>
      <p:pic>
        <p:nvPicPr>
          <p:cNvPr id="29" name="Image 4" descr="preencoded.png">    </p:cNvPr>
          <p:cNvPicPr>
            <a:picLocks noChangeAspect="1"/>
          </p:cNvPicPr>
          <p:nvPr/>
        </p:nvPicPr>
        <p:blipFill>
          <a:blip r:embed="rId5"/>
          <a:stretch>
            <a:fillRect/>
          </a:stretch>
        </p:blipFill>
        <p:spPr>
          <a:xfrm>
            <a:off x="6789795" y="4185444"/>
            <a:ext cx="11567" cy="5258445"/>
          </a:xfrm>
          <a:prstGeom prst="rect">
            <a:avLst/>
          </a:prstGeom>
        </p:spPr>
      </p:pic>
      <p:pic>
        <p:nvPicPr>
          <p:cNvPr id="30" name="Image 5" descr="preencoded.png">    </p:cNvPr>
          <p:cNvPicPr>
            <a:picLocks noChangeAspect="1"/>
          </p:cNvPicPr>
          <p:nvPr/>
        </p:nvPicPr>
        <p:blipFill>
          <a:blip r:embed="rId6"/>
          <a:stretch>
            <a:fillRect/>
          </a:stretch>
        </p:blipFill>
        <p:spPr>
          <a:xfrm>
            <a:off x="7928309" y="4185444"/>
            <a:ext cx="11567" cy="5258445"/>
          </a:xfrm>
          <a:prstGeom prst="rect">
            <a:avLst/>
          </a:prstGeom>
        </p:spPr>
      </p:pic>
      <p:pic>
        <p:nvPicPr>
          <p:cNvPr id="31" name="Image 6" descr="preencoded.png">    </p:cNvPr>
          <p:cNvPicPr>
            <a:picLocks noChangeAspect="1"/>
          </p:cNvPicPr>
          <p:nvPr/>
        </p:nvPicPr>
        <p:blipFill>
          <a:blip r:embed="rId7"/>
          <a:stretch>
            <a:fillRect/>
          </a:stretch>
        </p:blipFill>
        <p:spPr>
          <a:xfrm>
            <a:off x="9066828" y="4185444"/>
            <a:ext cx="11567" cy="5258445"/>
          </a:xfrm>
          <a:prstGeom prst="rect">
            <a:avLst/>
          </a:prstGeom>
        </p:spPr>
      </p:pic>
      <p:pic>
        <p:nvPicPr>
          <p:cNvPr id="32" name="Image 7" descr="preencoded.png">    </p:cNvPr>
          <p:cNvPicPr>
            <a:picLocks noChangeAspect="1"/>
          </p:cNvPicPr>
          <p:nvPr/>
        </p:nvPicPr>
        <p:blipFill>
          <a:blip r:embed="rId8"/>
          <a:stretch>
            <a:fillRect/>
          </a:stretch>
        </p:blipFill>
        <p:spPr>
          <a:xfrm>
            <a:off x="10205341" y="4185444"/>
            <a:ext cx="11567" cy="5258445"/>
          </a:xfrm>
          <a:prstGeom prst="rect">
            <a:avLst/>
          </a:prstGeom>
        </p:spPr>
      </p:pic>
      <p:pic>
        <p:nvPicPr>
          <p:cNvPr id="33" name="Image 8" descr="preencoded.png">    </p:cNvPr>
          <p:cNvPicPr>
            <a:picLocks noChangeAspect="1"/>
          </p:cNvPicPr>
          <p:nvPr/>
        </p:nvPicPr>
        <p:blipFill>
          <a:blip r:embed="rId9"/>
          <a:stretch>
            <a:fillRect/>
          </a:stretch>
        </p:blipFill>
        <p:spPr>
          <a:xfrm>
            <a:off x="11343854" y="4185444"/>
            <a:ext cx="11567" cy="5258445"/>
          </a:xfrm>
          <a:prstGeom prst="rect">
            <a:avLst/>
          </a:prstGeom>
        </p:spPr>
      </p:pic>
      <p:pic>
        <p:nvPicPr>
          <p:cNvPr id="34" name="Image 9" descr="preencoded.png">    </p:cNvPr>
          <p:cNvPicPr>
            <a:picLocks noChangeAspect="1"/>
          </p:cNvPicPr>
          <p:nvPr/>
        </p:nvPicPr>
        <p:blipFill>
          <a:blip r:embed="rId10"/>
          <a:stretch>
            <a:fillRect/>
          </a:stretch>
        </p:blipFill>
        <p:spPr>
          <a:xfrm>
            <a:off x="3355539" y="5483845"/>
            <a:ext cx="8050168" cy="2373585"/>
          </a:xfrm>
          <a:prstGeom prst="rect">
            <a:avLst/>
          </a:prstGeom>
        </p:spPr>
      </p:pic>
      <p:pic>
        <p:nvPicPr>
          <p:cNvPr id="35" name="Image 10" descr="preencoded.png">    </p:cNvPr>
          <p:cNvPicPr>
            <a:picLocks noChangeAspect="1"/>
          </p:cNvPicPr>
          <p:nvPr/>
        </p:nvPicPr>
        <p:blipFill>
          <a:blip r:embed="rId11"/>
          <a:stretch>
            <a:fillRect/>
          </a:stretch>
        </p:blipFill>
        <p:spPr>
          <a:xfrm>
            <a:off x="3369143" y="6359525"/>
            <a:ext cx="8044031" cy="2268538"/>
          </a:xfrm>
          <a:prstGeom prst="rect">
            <a:avLst/>
          </a:prstGeom>
        </p:spPr>
      </p:pic>
      <p:pic>
        <p:nvPicPr>
          <p:cNvPr id="36" name="Image 11" descr="preencoded.png">    </p:cNvPr>
          <p:cNvPicPr>
            <a:picLocks noChangeAspect="1"/>
          </p:cNvPicPr>
          <p:nvPr/>
        </p:nvPicPr>
        <p:blipFill>
          <a:blip r:embed="rId12"/>
          <a:stretch>
            <a:fillRect/>
          </a:stretch>
        </p:blipFill>
        <p:spPr>
          <a:xfrm>
            <a:off x="4441751" y="6055643"/>
            <a:ext cx="153591" cy="153566"/>
          </a:xfrm>
          <a:prstGeom prst="rect">
            <a:avLst/>
          </a:prstGeom>
        </p:spPr>
      </p:pic>
      <p:pic>
        <p:nvPicPr>
          <p:cNvPr id="37" name="Image 12" descr="preencoded.png">    </p:cNvPr>
          <p:cNvPicPr>
            <a:picLocks noChangeAspect="1"/>
          </p:cNvPicPr>
          <p:nvPr/>
        </p:nvPicPr>
        <p:blipFill>
          <a:blip r:embed="rId13"/>
          <a:stretch>
            <a:fillRect/>
          </a:stretch>
        </p:blipFill>
        <p:spPr>
          <a:xfrm>
            <a:off x="4441751" y="6981130"/>
            <a:ext cx="153591" cy="153566"/>
          </a:xfrm>
          <a:prstGeom prst="rect">
            <a:avLst/>
          </a:prstGeom>
        </p:spPr>
      </p:pic>
      <p:pic>
        <p:nvPicPr>
          <p:cNvPr id="38" name="Image 13" descr="preencoded.png">    </p:cNvPr>
          <p:cNvPicPr>
            <a:picLocks noChangeAspect="1"/>
          </p:cNvPicPr>
          <p:nvPr/>
        </p:nvPicPr>
        <p:blipFill>
          <a:blip r:embed="rId14"/>
          <a:stretch>
            <a:fillRect/>
          </a:stretch>
        </p:blipFill>
        <p:spPr>
          <a:xfrm>
            <a:off x="5580267" y="5651277"/>
            <a:ext cx="153591" cy="153566"/>
          </a:xfrm>
          <a:prstGeom prst="rect">
            <a:avLst/>
          </a:prstGeom>
        </p:spPr>
      </p:pic>
      <p:pic>
        <p:nvPicPr>
          <p:cNvPr id="39" name="Image 14" descr="preencoded.png">    </p:cNvPr>
          <p:cNvPicPr>
            <a:picLocks noChangeAspect="1"/>
          </p:cNvPicPr>
          <p:nvPr/>
        </p:nvPicPr>
        <p:blipFill>
          <a:blip r:embed="rId15"/>
          <a:stretch>
            <a:fillRect/>
          </a:stretch>
        </p:blipFill>
        <p:spPr>
          <a:xfrm>
            <a:off x="5580267" y="7415510"/>
            <a:ext cx="153591" cy="153566"/>
          </a:xfrm>
          <a:prstGeom prst="rect">
            <a:avLst/>
          </a:prstGeom>
        </p:spPr>
      </p:pic>
      <p:pic>
        <p:nvPicPr>
          <p:cNvPr id="40" name="Image 15" descr="preencoded.png">    </p:cNvPr>
          <p:cNvPicPr>
            <a:picLocks noChangeAspect="1"/>
          </p:cNvPicPr>
          <p:nvPr/>
        </p:nvPicPr>
        <p:blipFill>
          <a:blip r:embed="rId16"/>
          <a:stretch>
            <a:fillRect/>
          </a:stretch>
        </p:blipFill>
        <p:spPr>
          <a:xfrm>
            <a:off x="6718783" y="7732812"/>
            <a:ext cx="153591" cy="153566"/>
          </a:xfrm>
          <a:prstGeom prst="rect">
            <a:avLst/>
          </a:prstGeom>
        </p:spPr>
      </p:pic>
      <p:pic>
        <p:nvPicPr>
          <p:cNvPr id="41" name="Image 16" descr="preencoded.png">    </p:cNvPr>
          <p:cNvPicPr>
            <a:picLocks noChangeAspect="1"/>
          </p:cNvPicPr>
          <p:nvPr/>
        </p:nvPicPr>
        <p:blipFill>
          <a:blip r:embed="rId17"/>
          <a:stretch>
            <a:fillRect/>
          </a:stretch>
        </p:blipFill>
        <p:spPr>
          <a:xfrm>
            <a:off x="6718783" y="6311826"/>
            <a:ext cx="153591" cy="153566"/>
          </a:xfrm>
          <a:prstGeom prst="rect">
            <a:avLst/>
          </a:prstGeom>
        </p:spPr>
      </p:pic>
      <p:pic>
        <p:nvPicPr>
          <p:cNvPr id="42" name="Image 17" descr="preencoded.png">    </p:cNvPr>
          <p:cNvPicPr>
            <a:picLocks noChangeAspect="1"/>
          </p:cNvPicPr>
          <p:nvPr/>
        </p:nvPicPr>
        <p:blipFill>
          <a:blip r:embed="rId18"/>
          <a:stretch>
            <a:fillRect/>
          </a:stretch>
        </p:blipFill>
        <p:spPr>
          <a:xfrm>
            <a:off x="7861923" y="6733232"/>
            <a:ext cx="153591" cy="153566"/>
          </a:xfrm>
          <a:prstGeom prst="rect">
            <a:avLst/>
          </a:prstGeom>
        </p:spPr>
      </p:pic>
      <p:pic>
        <p:nvPicPr>
          <p:cNvPr id="43" name="Image 18" descr="preencoded.png">    </p:cNvPr>
          <p:cNvPicPr>
            <a:picLocks noChangeAspect="1"/>
          </p:cNvPicPr>
          <p:nvPr/>
        </p:nvPicPr>
        <p:blipFill>
          <a:blip r:embed="rId19"/>
          <a:stretch>
            <a:fillRect/>
          </a:stretch>
        </p:blipFill>
        <p:spPr>
          <a:xfrm>
            <a:off x="7861923" y="6420644"/>
            <a:ext cx="153591" cy="153566"/>
          </a:xfrm>
          <a:prstGeom prst="rect">
            <a:avLst/>
          </a:prstGeom>
        </p:spPr>
      </p:pic>
      <p:pic>
        <p:nvPicPr>
          <p:cNvPr id="44" name="Image 19" descr="preencoded.png">    </p:cNvPr>
          <p:cNvPicPr>
            <a:picLocks noChangeAspect="1"/>
          </p:cNvPicPr>
          <p:nvPr/>
        </p:nvPicPr>
        <p:blipFill>
          <a:blip r:embed="rId20"/>
          <a:stretch>
            <a:fillRect/>
          </a:stretch>
        </p:blipFill>
        <p:spPr>
          <a:xfrm>
            <a:off x="8995813" y="7667575"/>
            <a:ext cx="153591" cy="153566"/>
          </a:xfrm>
          <a:prstGeom prst="rect">
            <a:avLst/>
          </a:prstGeom>
        </p:spPr>
      </p:pic>
      <p:pic>
        <p:nvPicPr>
          <p:cNvPr id="45" name="Image 20" descr="preencoded.png">    </p:cNvPr>
          <p:cNvPicPr>
            <a:picLocks noChangeAspect="1"/>
          </p:cNvPicPr>
          <p:nvPr/>
        </p:nvPicPr>
        <p:blipFill>
          <a:blip r:embed="rId21"/>
          <a:stretch>
            <a:fillRect/>
          </a:stretch>
        </p:blipFill>
        <p:spPr>
          <a:xfrm>
            <a:off x="8995813" y="7076877"/>
            <a:ext cx="153591" cy="153566"/>
          </a:xfrm>
          <a:prstGeom prst="rect">
            <a:avLst/>
          </a:prstGeom>
        </p:spPr>
      </p:pic>
      <p:pic>
        <p:nvPicPr>
          <p:cNvPr id="46" name="Image 21" descr="preencoded.png">    </p:cNvPr>
          <p:cNvPicPr>
            <a:picLocks noChangeAspect="1"/>
          </p:cNvPicPr>
          <p:nvPr/>
        </p:nvPicPr>
        <p:blipFill>
          <a:blip r:embed="rId22"/>
          <a:stretch>
            <a:fillRect/>
          </a:stretch>
        </p:blipFill>
        <p:spPr>
          <a:xfrm>
            <a:off x="10138955" y="6972449"/>
            <a:ext cx="153591" cy="153566"/>
          </a:xfrm>
          <a:prstGeom prst="rect">
            <a:avLst/>
          </a:prstGeom>
        </p:spPr>
      </p:pic>
      <p:pic>
        <p:nvPicPr>
          <p:cNvPr id="47" name="Image 22" descr="preencoded.png">    </p:cNvPr>
          <p:cNvPicPr>
            <a:picLocks noChangeAspect="1"/>
          </p:cNvPicPr>
          <p:nvPr/>
        </p:nvPicPr>
        <p:blipFill>
          <a:blip r:embed="rId23"/>
          <a:stretch>
            <a:fillRect/>
          </a:stretch>
        </p:blipFill>
        <p:spPr>
          <a:xfrm>
            <a:off x="10138955" y="6572771"/>
            <a:ext cx="153591" cy="153566"/>
          </a:xfrm>
          <a:prstGeom prst="rect">
            <a:avLst/>
          </a:prstGeom>
        </p:spPr>
      </p:pic>
      <p:sp>
        <p:nvSpPr>
          <p:cNvPr id="48" name="Shape 23"/>
          <p:cNvSpPr/>
          <p:nvPr/>
        </p:nvSpPr>
        <p:spPr>
          <a:xfrm>
            <a:off x="14403600" y="4191000"/>
            <a:ext cx="5601400" cy="7620000"/>
          </a:xfrm>
          <a:prstGeom prst="rect">
            <a:avLst/>
          </a:prstGeom>
          <a:noFill/>
          <a:ln/>
        </p:spPr>
      </p:sp>
      <p:sp>
        <p:nvSpPr>
          <p:cNvPr id="49" name="Shape 24"/>
          <p:cNvSpPr/>
          <p:nvPr/>
        </p:nvSpPr>
        <p:spPr>
          <a:xfrm>
            <a:off x="14403600" y="4191000"/>
            <a:ext cx="5601400" cy="7620000"/>
          </a:xfrm>
          <a:prstGeom prst="rect">
            <a:avLst/>
          </a:prstGeom>
          <a:noFill/>
          <a:ln/>
        </p:spPr>
      </p:sp>
      <p:pic>
        <p:nvPicPr>
          <p:cNvPr id="50" name="Image 23" descr="preencoded.png">    </p:cNvPr>
          <p:cNvPicPr>
            <a:picLocks noChangeAspect="1"/>
          </p:cNvPicPr>
          <p:nvPr/>
        </p:nvPicPr>
        <p:blipFill>
          <a:blip r:embed="rId24"/>
          <a:stretch>
            <a:fillRect/>
          </a:stretch>
        </p:blipFill>
        <p:spPr>
          <a:xfrm>
            <a:off x="14403600" y="4191000"/>
            <a:ext cx="5575997" cy="5575300"/>
          </a:xfrm>
          <a:prstGeom prst="rect">
            <a:avLst/>
          </a:prstGeom>
        </p:spPr>
      </p:pic>
      <p:pic>
        <p:nvPicPr>
          <p:cNvPr id="51"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sp>
        <p:nvSpPr>
          <p:cNvPr id="52" name="Shape 25"/>
          <p:cNvSpPr/>
          <p:nvPr/>
        </p:nvSpPr>
        <p:spPr>
          <a:xfrm>
            <a:off x="16277084" y="6365379"/>
            <a:ext cx="1841730" cy="1226566"/>
          </a:xfrm>
          <a:prstGeom prst="rect">
            <a:avLst/>
          </a:prstGeom>
          <a:noFill/>
          <a:ln/>
        </p:spPr>
      </p:sp>
      <p:sp>
        <p:nvSpPr>
          <p:cNvPr id="53" name="Text 26"/>
          <p:cNvSpPr/>
          <p:nvPr/>
        </p:nvSpPr>
        <p:spPr>
          <a:xfrm>
            <a:off x="16277084" y="6330950"/>
            <a:ext cx="2044956"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34.574</a:t>
            </a:r>
            <a:endParaRPr lang="en-US" sz="4800" dirty="0"/>
          </a:p>
        </p:txBody>
      </p:sp>
      <p:sp>
        <p:nvSpPr>
          <p:cNvPr id="54" name="Text 27"/>
          <p:cNvSpPr/>
          <p:nvPr/>
        </p:nvSpPr>
        <p:spPr>
          <a:xfrm>
            <a:off x="16702588" y="7131050"/>
            <a:ext cx="1126207" cy="630767"/>
          </a:xfrm>
          <a:prstGeom prst="rect">
            <a:avLst/>
          </a:prstGeom>
          <a:noFill/>
          <a:ln/>
        </p:spPr>
        <p:txBody>
          <a:bodyPr wrap="square" lIns="0" tIns="0" rIns="0" bIns="0" rtlCol="0" anchor="t"/>
          <a:lstStyle/>
          <a:p>
            <a:pPr algn="l">
              <a:spcAft>
                <a:spcPts val="4000"/>
              </a:spcAft>
            </a:pPr>
            <a:r>
              <a:rPr lang="en-US" sz="3200" dirty="0">
                <a:solidFill>
                  <a:srgbClr val="E1E1E1">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5" name="Shape 28"/>
          <p:cNvSpPr/>
          <p:nvPr/>
        </p:nvSpPr>
        <p:spPr>
          <a:xfrm>
            <a:off x="13260457" y="10515600"/>
            <a:ext cx="7874984" cy="1892300"/>
          </a:xfrm>
          <a:prstGeom prst="rect">
            <a:avLst/>
          </a:prstGeom>
          <a:noFill/>
          <a:ln/>
        </p:spPr>
      </p:sp>
      <p:sp>
        <p:nvSpPr>
          <p:cNvPr id="56" name="Shape 29"/>
          <p:cNvSpPr/>
          <p:nvPr/>
        </p:nvSpPr>
        <p:spPr>
          <a:xfrm>
            <a:off x="13260457" y="10515600"/>
            <a:ext cx="7874984" cy="1892300"/>
          </a:xfrm>
          <a:prstGeom prst="rect">
            <a:avLst/>
          </a:prstGeom>
          <a:noFill/>
          <a:ln/>
        </p:spPr>
      </p:sp>
      <p:sp>
        <p:nvSpPr>
          <p:cNvPr id="57" name="Text 30"/>
          <p:cNvSpPr/>
          <p:nvPr/>
        </p:nvSpPr>
        <p:spPr>
          <a:xfrm>
            <a:off x="13158845" y="10515600"/>
            <a:ext cx="8078210" cy="1003300"/>
          </a:xfrm>
          <a:prstGeom prst="rect">
            <a:avLst/>
          </a:prstGeom>
          <a:noFill/>
          <a:ln/>
        </p:spPr>
        <p:txBody>
          <a:bodyPr wrap="square" lIns="0" tIns="0" rIns="0" bIns="0" rtlCol="0" anchor="t"/>
          <a:lstStyle/>
          <a:p>
            <a:pPr algn="ctr"/>
            <a:r>
              <a:rPr lang="en-US" sz="4800" dirty="0">
                <a:solidFill>
                  <a:srgbClr val="000000">
                    <a:alpha val="100000"/>
                  </a:srgbClr>
                </a:solidFill>
                <a:latin typeface="Roboto Slab Bold" pitchFamily="34" charset="0"/>
                <a:ea typeface="Roboto Slab Bold" pitchFamily="34" charset="-122"/>
                <a:cs typeface="Roboto Slab Bold" pitchFamily="34" charset="-120"/>
              </a:rPr>
              <a:t>TREASURE FOUND</a:t>
            </a:r>
            <a:endParaRPr lang="en-US" sz="4800" dirty="0"/>
          </a:p>
        </p:txBody>
      </p:sp>
      <p:sp>
        <p:nvSpPr>
          <p:cNvPr id="58" name="Text 31"/>
          <p:cNvSpPr/>
          <p:nvPr/>
        </p:nvSpPr>
        <p:spPr>
          <a:xfrm>
            <a:off x="13192716" y="114173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59" name="Shape 32"/>
          <p:cNvSpPr/>
          <p:nvPr/>
        </p:nvSpPr>
        <p:spPr>
          <a:xfrm>
            <a:off x="3251606" y="10515600"/>
            <a:ext cx="7874984" cy="2692400"/>
          </a:xfrm>
          <a:prstGeom prst="rect">
            <a:avLst/>
          </a:prstGeom>
          <a:noFill/>
          <a:ln/>
        </p:spPr>
      </p:sp>
      <p:sp>
        <p:nvSpPr>
          <p:cNvPr id="60" name="Shape 33"/>
          <p:cNvSpPr/>
          <p:nvPr/>
        </p:nvSpPr>
        <p:spPr>
          <a:xfrm>
            <a:off x="3251606" y="10515600"/>
            <a:ext cx="7874984" cy="2692400"/>
          </a:xfrm>
          <a:prstGeom prst="rect">
            <a:avLst/>
          </a:prstGeom>
          <a:noFill/>
          <a:ln/>
        </p:spPr>
      </p:sp>
      <p:sp>
        <p:nvSpPr>
          <p:cNvPr id="61" name="Text 34"/>
          <p:cNvSpPr/>
          <p:nvPr/>
        </p:nvSpPr>
        <p:spPr>
          <a:xfrm>
            <a:off x="3149994" y="10515600"/>
            <a:ext cx="8078210" cy="1803400"/>
          </a:xfrm>
          <a:prstGeom prst="rect">
            <a:avLst/>
          </a:prstGeom>
          <a:noFill/>
          <a:ln/>
        </p:spPr>
        <p:txBody>
          <a:bodyPr wrap="square" lIns="0" tIns="0" rIns="0" bIns="0" rtlCol="0" anchor="t"/>
          <a:lstStyle/>
          <a:p>
            <a:pPr algn="ctr"/>
            <a:r>
              <a:rPr lang="en-US" sz="4800" dirty="0">
                <a:solidFill>
                  <a:srgbClr val="000000">
                    <a:alpha val="100000"/>
                  </a:srgbClr>
                </a:solidFill>
                <a:latin typeface="Roboto Slab Bold" pitchFamily="34" charset="0"/>
                <a:ea typeface="Roboto Slab Bold" pitchFamily="34" charset="-122"/>
                <a:cs typeface="Roboto Slab Bold" pitchFamily="34" charset="-120"/>
              </a:rPr>
              <a:t>SPELLCASTING PROGRESS</a:t>
            </a:r>
            <a:endParaRPr lang="en-US" sz="4800" dirty="0"/>
          </a:p>
        </p:txBody>
      </p:sp>
      <p:sp>
        <p:nvSpPr>
          <p:cNvPr id="62" name="Text 35"/>
          <p:cNvSpPr/>
          <p:nvPr/>
        </p:nvSpPr>
        <p:spPr>
          <a:xfrm>
            <a:off x="3183865" y="122174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11317114" y="0"/>
            <a:ext cx="13069934" cy="52070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270159" y="800100"/>
            <a:ext cx="9903004" cy="2688167"/>
          </a:xfrm>
          <a:prstGeom prst="rect">
            <a:avLst/>
          </a:prstGeom>
          <a:noFill/>
          <a:ln/>
        </p:spPr>
        <p:txBody>
          <a:bodyPr wrap="square" lIns="0" tIns="0" rIns="0" bIns="0" rtlCol="0" anchor="t"/>
          <a:lstStyle/>
          <a:p>
            <a:pPr algn="l"/>
            <a:r>
              <a:rPr lang="en-US" sz="12800" dirty="0">
                <a:solidFill>
                  <a:srgbClr val="000000">
                    <a:alpha val="100000"/>
                  </a:srgbClr>
                </a:solidFill>
                <a:latin typeface="Roboto Slab Bold" pitchFamily="34" charset="0"/>
                <a:ea typeface="Roboto Slab Bold" pitchFamily="34" charset="-122"/>
                <a:cs typeface="Roboto Slab Bold" pitchFamily="34" charset="-120"/>
              </a:rPr>
              <a:t>SOLUTIONS</a:t>
            </a:r>
            <a:endParaRPr lang="en-US" sz="12800" dirty="0"/>
          </a:p>
        </p:txBody>
      </p:sp>
      <p:sp>
        <p:nvSpPr>
          <p:cNvPr id="6" name="Shape 3"/>
          <p:cNvSpPr/>
          <p:nvPr/>
        </p:nvSpPr>
        <p:spPr>
          <a:xfrm>
            <a:off x="1270159" y="5207000"/>
            <a:ext cx="8738692" cy="1993900"/>
          </a:xfrm>
          <a:prstGeom prst="rect">
            <a:avLst/>
          </a:prstGeom>
          <a:noFill/>
          <a:ln/>
        </p:spPr>
      </p:sp>
      <p:sp>
        <p:nvSpPr>
          <p:cNvPr id="7" name="Shape 4"/>
          <p:cNvSpPr/>
          <p:nvPr/>
        </p:nvSpPr>
        <p:spPr>
          <a:xfrm>
            <a:off x="1270159" y="5207000"/>
            <a:ext cx="8738692" cy="1993900"/>
          </a:xfrm>
          <a:prstGeom prst="rect">
            <a:avLst/>
          </a:prstGeom>
          <a:noFill/>
          <a:ln/>
        </p:spPr>
      </p:sp>
      <p:sp>
        <p:nvSpPr>
          <p:cNvPr id="8" name="Text 5"/>
          <p:cNvSpPr/>
          <p:nvPr/>
        </p:nvSpPr>
        <p:spPr>
          <a:xfrm>
            <a:off x="1270159" y="5207000"/>
            <a:ext cx="8941918"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A WEB APPLICATION</a:t>
            </a:r>
            <a:endParaRPr lang="en-US" sz="4800" dirty="0"/>
          </a:p>
        </p:txBody>
      </p:sp>
      <p:sp>
        <p:nvSpPr>
          <p:cNvPr id="9" name="Text 6"/>
          <p:cNvSpPr/>
          <p:nvPr/>
        </p:nvSpPr>
        <p:spPr>
          <a:xfrm>
            <a:off x="1270159" y="6210300"/>
            <a:ext cx="8874176"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0" name="Image 1" descr="preencoded.png">    </p:cNvPr>
          <p:cNvPicPr>
            <a:picLocks noChangeAspect="1"/>
          </p:cNvPicPr>
          <p:nvPr/>
        </p:nvPicPr>
        <p:blipFill>
          <a:blip r:embed="rId2"/>
          <a:stretch>
            <a:fillRect/>
          </a:stretch>
        </p:blipFill>
        <p:spPr>
          <a:xfrm>
            <a:off x="9754819" y="3251200"/>
            <a:ext cx="13768521" cy="8166100"/>
          </a:xfrm>
          <a:prstGeom prst="rect">
            <a:avLst/>
          </a:prstGeom>
        </p:spPr>
      </p:pic>
      <p:pic>
        <p:nvPicPr>
          <p:cNvPr id="11" name="Image 2" descr="preencoded.png">    </p:cNvPr>
          <p:cNvPicPr>
            <a:picLocks noChangeAspect="1"/>
          </p:cNvPicPr>
          <p:nvPr/>
        </p:nvPicPr>
        <p:blipFill>
          <a:blip r:embed="rId3"/>
          <a:stretch>
            <a:fillRect/>
          </a:stretch>
        </p:blipFill>
        <p:spPr>
          <a:xfrm>
            <a:off x="11685461" y="3594100"/>
            <a:ext cx="9894537" cy="6489700"/>
          </a:xfrm>
          <a:prstGeom prst="rect">
            <a:avLst/>
          </a:prstGeom>
        </p:spPr>
      </p:pic>
      <p:sp>
        <p:nvSpPr>
          <p:cNvPr id="12" name="Text 7"/>
          <p:cNvSpPr/>
          <p:nvPr/>
        </p:nvSpPr>
        <p:spPr>
          <a:xfrm>
            <a:off x="1270159" y="8724900"/>
            <a:ext cx="10690503" cy="30310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0" y="4165600"/>
            <a:ext cx="8078210" cy="95504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16702588" y="2743200"/>
            <a:ext cx="6338092" cy="2489200"/>
          </a:xfrm>
          <a:prstGeom prst="rect">
            <a:avLst/>
          </a:prstGeom>
          <a:noFill/>
          <a:ln/>
        </p:spPr>
      </p:sp>
      <p:sp>
        <p:nvSpPr>
          <p:cNvPr id="6" name="Shape 3"/>
          <p:cNvSpPr/>
          <p:nvPr/>
        </p:nvSpPr>
        <p:spPr>
          <a:xfrm>
            <a:off x="16702588" y="2743200"/>
            <a:ext cx="6338092" cy="2489200"/>
          </a:xfrm>
          <a:prstGeom prst="rect">
            <a:avLst/>
          </a:prstGeom>
          <a:noFill/>
          <a:ln/>
        </p:spPr>
      </p:sp>
      <p:sp>
        <p:nvSpPr>
          <p:cNvPr id="7" name="Text 4"/>
          <p:cNvSpPr/>
          <p:nvPr/>
        </p:nvSpPr>
        <p:spPr>
          <a:xfrm>
            <a:off x="16702588" y="2743200"/>
            <a:ext cx="6541318"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AN MOBILE APP</a:t>
            </a:r>
            <a:endParaRPr lang="en-US" sz="4800" dirty="0"/>
          </a:p>
        </p:txBody>
      </p:sp>
      <p:sp>
        <p:nvSpPr>
          <p:cNvPr id="8" name="Text 5"/>
          <p:cNvSpPr/>
          <p:nvPr/>
        </p:nvSpPr>
        <p:spPr>
          <a:xfrm>
            <a:off x="16702588" y="3746500"/>
            <a:ext cx="6473576"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9" name="Text 6"/>
          <p:cNvSpPr/>
          <p:nvPr/>
        </p:nvSpPr>
        <p:spPr>
          <a:xfrm>
            <a:off x="16702588" y="8534400"/>
            <a:ext cx="6803817"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0" name="Text 7"/>
          <p:cNvSpPr/>
          <p:nvPr/>
        </p:nvSpPr>
        <p:spPr>
          <a:xfrm>
            <a:off x="2032254" y="4165600"/>
            <a:ext cx="6003617" cy="57234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THE FUTURE OF FANTASY</a:t>
            </a:r>
            <a:endParaRPr lang="en-US" sz="8000" dirty="0"/>
          </a:p>
        </p:txBody>
      </p:sp>
      <p:pic>
        <p:nvPicPr>
          <p:cNvPr id="11" name="Image 1" descr="preencoded.png">    </p:cNvPr>
          <p:cNvPicPr>
            <a:picLocks noChangeAspect="1"/>
          </p:cNvPicPr>
          <p:nvPr/>
        </p:nvPicPr>
        <p:blipFill>
          <a:blip r:embed="rId2"/>
          <a:stretch>
            <a:fillRect/>
          </a:stretch>
        </p:blipFill>
        <p:spPr>
          <a:xfrm>
            <a:off x="9462683" y="1028700"/>
            <a:ext cx="5474384" cy="11849100"/>
          </a:xfrm>
          <a:prstGeom prst="rect">
            <a:avLst/>
          </a:prstGeom>
        </p:spPr>
      </p:pic>
      <p:pic>
        <p:nvPicPr>
          <p:cNvPr id="12" name="Image 2" descr="preencoded.png">    </p:cNvPr>
          <p:cNvPicPr>
            <a:picLocks noChangeAspect="1"/>
          </p:cNvPicPr>
          <p:nvPr/>
        </p:nvPicPr>
        <p:blipFill>
          <a:blip r:embed="rId3"/>
          <a:stretch>
            <a:fillRect/>
          </a:stretch>
        </p:blipFill>
        <p:spPr>
          <a:xfrm>
            <a:off x="965320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16016702" y="3149600"/>
            <a:ext cx="8078210" cy="95504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8675184" y="4013200"/>
            <a:ext cx="6604826" cy="3187700"/>
          </a:xfrm>
          <a:prstGeom prst="rect">
            <a:avLst/>
          </a:prstGeom>
          <a:noFill/>
          <a:ln/>
        </p:spPr>
      </p:sp>
      <p:sp>
        <p:nvSpPr>
          <p:cNvPr id="6" name="Shape 3"/>
          <p:cNvSpPr/>
          <p:nvPr/>
        </p:nvSpPr>
        <p:spPr>
          <a:xfrm>
            <a:off x="8675184" y="4533900"/>
            <a:ext cx="723990" cy="2146300"/>
          </a:xfrm>
          <a:prstGeom prst="rect">
            <a:avLst/>
          </a:prstGeom>
          <a:noFill/>
          <a:ln/>
        </p:spPr>
      </p:sp>
      <p:sp>
        <p:nvSpPr>
          <p:cNvPr id="7" name="Text 4"/>
          <p:cNvSpPr/>
          <p:nvPr/>
        </p:nvSpPr>
        <p:spPr>
          <a:xfrm>
            <a:off x="8675184" y="4533900"/>
            <a:ext cx="1265925"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1</a:t>
            </a:r>
            <a:endParaRPr lang="en-US" sz="12800" dirty="0"/>
          </a:p>
        </p:txBody>
      </p:sp>
      <p:sp>
        <p:nvSpPr>
          <p:cNvPr id="8" name="Shape 5"/>
          <p:cNvSpPr/>
          <p:nvPr/>
        </p:nvSpPr>
        <p:spPr>
          <a:xfrm>
            <a:off x="9602400" y="4013200"/>
            <a:ext cx="5677610" cy="3187700"/>
          </a:xfrm>
          <a:prstGeom prst="rect">
            <a:avLst/>
          </a:prstGeom>
          <a:noFill/>
          <a:ln/>
        </p:spPr>
      </p:sp>
      <p:sp>
        <p:nvSpPr>
          <p:cNvPr id="9" name="Text 6"/>
          <p:cNvSpPr/>
          <p:nvPr/>
        </p:nvSpPr>
        <p:spPr>
          <a:xfrm>
            <a:off x="9602400" y="4013200"/>
            <a:ext cx="5880835"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DISCOVER THE SECRETS</a:t>
            </a:r>
            <a:endParaRPr lang="en-US" sz="4800" dirty="0"/>
          </a:p>
        </p:txBody>
      </p:sp>
      <p:sp>
        <p:nvSpPr>
          <p:cNvPr id="10" name="Text 7"/>
          <p:cNvSpPr/>
          <p:nvPr/>
        </p:nvSpPr>
        <p:spPr>
          <a:xfrm>
            <a:off x="9602400" y="5715000"/>
            <a:ext cx="5813093" cy="16213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1" name="Shape 8"/>
          <p:cNvSpPr/>
          <p:nvPr/>
        </p:nvSpPr>
        <p:spPr>
          <a:xfrm>
            <a:off x="8675184" y="8432800"/>
            <a:ext cx="6604826" cy="3683000"/>
          </a:xfrm>
          <a:prstGeom prst="rect">
            <a:avLst/>
          </a:prstGeom>
          <a:noFill/>
          <a:ln/>
        </p:spPr>
      </p:sp>
      <p:sp>
        <p:nvSpPr>
          <p:cNvPr id="12" name="Shape 9"/>
          <p:cNvSpPr/>
          <p:nvPr/>
        </p:nvSpPr>
        <p:spPr>
          <a:xfrm>
            <a:off x="8675184" y="9201150"/>
            <a:ext cx="889111" cy="2146300"/>
          </a:xfrm>
          <a:prstGeom prst="rect">
            <a:avLst/>
          </a:prstGeom>
          <a:noFill/>
          <a:ln/>
        </p:spPr>
      </p:sp>
      <p:sp>
        <p:nvSpPr>
          <p:cNvPr id="13" name="Text 10"/>
          <p:cNvSpPr/>
          <p:nvPr/>
        </p:nvSpPr>
        <p:spPr>
          <a:xfrm>
            <a:off x="8675184" y="9201150"/>
            <a:ext cx="1431046"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3</a:t>
            </a:r>
            <a:endParaRPr lang="en-US" sz="12800" dirty="0"/>
          </a:p>
        </p:txBody>
      </p:sp>
      <p:sp>
        <p:nvSpPr>
          <p:cNvPr id="14" name="Shape 11"/>
          <p:cNvSpPr/>
          <p:nvPr/>
        </p:nvSpPr>
        <p:spPr>
          <a:xfrm>
            <a:off x="9767521" y="8432800"/>
            <a:ext cx="5512489" cy="3683000"/>
          </a:xfrm>
          <a:prstGeom prst="rect">
            <a:avLst/>
          </a:prstGeom>
          <a:noFill/>
          <a:ln/>
        </p:spPr>
      </p:sp>
      <p:sp>
        <p:nvSpPr>
          <p:cNvPr id="15" name="Text 12"/>
          <p:cNvSpPr/>
          <p:nvPr/>
        </p:nvSpPr>
        <p:spPr>
          <a:xfrm>
            <a:off x="9767521" y="8432800"/>
            <a:ext cx="5715714"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MEET THE CREATURES</a:t>
            </a:r>
            <a:endParaRPr lang="en-US" sz="4800" dirty="0"/>
          </a:p>
        </p:txBody>
      </p:sp>
      <p:sp>
        <p:nvSpPr>
          <p:cNvPr id="16" name="Text 13"/>
          <p:cNvSpPr/>
          <p:nvPr/>
        </p:nvSpPr>
        <p:spPr>
          <a:xfrm>
            <a:off x="9767521" y="10134600"/>
            <a:ext cx="5647973" cy="21166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17" name="Shape 14"/>
          <p:cNvSpPr/>
          <p:nvPr/>
        </p:nvSpPr>
        <p:spPr>
          <a:xfrm>
            <a:off x="16181822" y="8432800"/>
            <a:ext cx="6604826" cy="3683000"/>
          </a:xfrm>
          <a:prstGeom prst="rect">
            <a:avLst/>
          </a:prstGeom>
          <a:noFill/>
          <a:ln/>
        </p:spPr>
      </p:sp>
      <p:sp>
        <p:nvSpPr>
          <p:cNvPr id="18" name="Shape 15"/>
          <p:cNvSpPr/>
          <p:nvPr/>
        </p:nvSpPr>
        <p:spPr>
          <a:xfrm>
            <a:off x="16181822" y="9201150"/>
            <a:ext cx="927216" cy="2146300"/>
          </a:xfrm>
          <a:prstGeom prst="rect">
            <a:avLst/>
          </a:prstGeom>
          <a:noFill/>
          <a:ln/>
        </p:spPr>
      </p:sp>
      <p:sp>
        <p:nvSpPr>
          <p:cNvPr id="19" name="Text 16"/>
          <p:cNvSpPr/>
          <p:nvPr/>
        </p:nvSpPr>
        <p:spPr>
          <a:xfrm>
            <a:off x="16181822" y="9201150"/>
            <a:ext cx="1469150"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4</a:t>
            </a:r>
            <a:endParaRPr lang="en-US" sz="12800" dirty="0"/>
          </a:p>
        </p:txBody>
      </p:sp>
      <p:sp>
        <p:nvSpPr>
          <p:cNvPr id="20" name="Shape 17"/>
          <p:cNvSpPr/>
          <p:nvPr/>
        </p:nvSpPr>
        <p:spPr>
          <a:xfrm>
            <a:off x="17312264" y="8432800"/>
            <a:ext cx="5474384" cy="3683000"/>
          </a:xfrm>
          <a:prstGeom prst="rect">
            <a:avLst/>
          </a:prstGeom>
          <a:noFill/>
          <a:ln/>
        </p:spPr>
      </p:sp>
      <p:sp>
        <p:nvSpPr>
          <p:cNvPr id="21" name="Text 18"/>
          <p:cNvSpPr/>
          <p:nvPr/>
        </p:nvSpPr>
        <p:spPr>
          <a:xfrm>
            <a:off x="17312264" y="8432800"/>
            <a:ext cx="5677610"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UNCOVER THE MAGIC</a:t>
            </a:r>
            <a:endParaRPr lang="en-US" sz="4800" dirty="0"/>
          </a:p>
        </p:txBody>
      </p:sp>
      <p:sp>
        <p:nvSpPr>
          <p:cNvPr id="22" name="Text 19"/>
          <p:cNvSpPr/>
          <p:nvPr/>
        </p:nvSpPr>
        <p:spPr>
          <a:xfrm>
            <a:off x="17312264" y="10134600"/>
            <a:ext cx="5609868" cy="21166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3" name="Shape 20"/>
          <p:cNvSpPr/>
          <p:nvPr/>
        </p:nvSpPr>
        <p:spPr>
          <a:xfrm>
            <a:off x="16181822" y="4013200"/>
            <a:ext cx="6604826" cy="3187700"/>
          </a:xfrm>
          <a:prstGeom prst="rect">
            <a:avLst/>
          </a:prstGeom>
          <a:noFill/>
          <a:ln/>
        </p:spPr>
      </p:sp>
      <p:sp>
        <p:nvSpPr>
          <p:cNvPr id="24" name="Shape 21"/>
          <p:cNvSpPr/>
          <p:nvPr/>
        </p:nvSpPr>
        <p:spPr>
          <a:xfrm>
            <a:off x="16181822" y="4533900"/>
            <a:ext cx="901813" cy="2146300"/>
          </a:xfrm>
          <a:prstGeom prst="rect">
            <a:avLst/>
          </a:prstGeom>
          <a:noFill/>
          <a:ln/>
        </p:spPr>
      </p:sp>
      <p:sp>
        <p:nvSpPr>
          <p:cNvPr id="25" name="Text 22"/>
          <p:cNvSpPr/>
          <p:nvPr/>
        </p:nvSpPr>
        <p:spPr>
          <a:xfrm>
            <a:off x="16181822" y="4533900"/>
            <a:ext cx="1443747"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2</a:t>
            </a:r>
            <a:endParaRPr lang="en-US" sz="12800" dirty="0"/>
          </a:p>
        </p:txBody>
      </p:sp>
      <p:sp>
        <p:nvSpPr>
          <p:cNvPr id="26" name="Shape 23"/>
          <p:cNvSpPr/>
          <p:nvPr/>
        </p:nvSpPr>
        <p:spPr>
          <a:xfrm>
            <a:off x="17286861" y="4013200"/>
            <a:ext cx="5499787" cy="3187700"/>
          </a:xfrm>
          <a:prstGeom prst="rect">
            <a:avLst/>
          </a:prstGeom>
          <a:noFill/>
          <a:ln/>
        </p:spPr>
      </p:sp>
      <p:sp>
        <p:nvSpPr>
          <p:cNvPr id="27" name="Text 24"/>
          <p:cNvSpPr/>
          <p:nvPr/>
        </p:nvSpPr>
        <p:spPr>
          <a:xfrm>
            <a:off x="17286861" y="4013200"/>
            <a:ext cx="5703013"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FIND YOUR OWN PATH</a:t>
            </a:r>
            <a:endParaRPr lang="en-US" sz="4800" dirty="0"/>
          </a:p>
        </p:txBody>
      </p:sp>
      <p:sp>
        <p:nvSpPr>
          <p:cNvPr id="28" name="Text 25"/>
          <p:cNvSpPr/>
          <p:nvPr/>
        </p:nvSpPr>
        <p:spPr>
          <a:xfrm>
            <a:off x="17286861" y="5715000"/>
            <a:ext cx="5635271" cy="16213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pic>
        <p:nvPicPr>
          <p:cNvPr id="29" name="Image 1" descr="preencoded.png">    </p:cNvPr>
          <p:cNvPicPr>
            <a:picLocks noChangeAspect="1"/>
          </p:cNvPicPr>
          <p:nvPr/>
        </p:nvPicPr>
        <p:blipFill>
          <a:blip r:embed="rId2"/>
          <a:stretch>
            <a:fillRect/>
          </a:stretch>
        </p:blipFill>
        <p:spPr>
          <a:xfrm>
            <a:off x="0" y="0"/>
            <a:ext cx="7646356" cy="13716000"/>
          </a:xfrm>
          <a:prstGeom prst="rect">
            <a:avLst/>
          </a:prstGeom>
        </p:spPr>
      </p:pic>
      <p:sp>
        <p:nvSpPr>
          <p:cNvPr id="30" name="Text 26"/>
          <p:cNvSpPr/>
          <p:nvPr/>
        </p:nvSpPr>
        <p:spPr>
          <a:xfrm>
            <a:off x="8675184" y="1016000"/>
            <a:ext cx="13091103"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RECOMMENDATIONS</a:t>
            </a:r>
            <a:endParaRPr lang="en-US" sz="8000" dirty="0"/>
          </a:p>
        </p:txBody>
      </p:sp>
      <p:sp>
        <p:nvSpPr>
          <p:cNvPr id="31" name="Shape 27"/>
          <p:cNvSpPr/>
          <p:nvPr/>
        </p:nvSpPr>
        <p:spPr>
          <a:xfrm>
            <a:off x="14670334" y="2781300"/>
            <a:ext cx="9716714" cy="0"/>
          </a:xfrm>
          <a:prstGeom prst="rect">
            <a:avLst/>
          </a:prstGeom>
          <a:noFill/>
          <a:ln/>
        </p:spPr>
      </p:sp>
      <p:pic>
        <p:nvPicPr>
          <p:cNvPr id="32" name="Image 2" descr="preencoded.png">    </p:cNvPr>
          <p:cNvPicPr>
            <a:picLocks noChangeAspect="1"/>
          </p:cNvPicPr>
          <p:nvPr/>
        </p:nvPicPr>
        <p:blipFill>
          <a:blip r:embed="rId3"/>
          <a:stretch>
            <a:fillRect/>
          </a:stretch>
        </p:blipFill>
        <p:spPr>
          <a:xfrm>
            <a:off x="14670334" y="2705100"/>
            <a:ext cx="9716714" cy="7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152419" y="165100"/>
            <a:ext cx="18201375" cy="5562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549594" y="914400"/>
            <a:ext cx="13091103"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IMPLEMENTATION PLAN</a:t>
            </a:r>
            <a:endParaRPr lang="en-US" sz="8000" dirty="0"/>
          </a:p>
        </p:txBody>
      </p:sp>
      <p:sp>
        <p:nvSpPr>
          <p:cNvPr id="6" name="Shape 3"/>
          <p:cNvSpPr/>
          <p:nvPr/>
        </p:nvSpPr>
        <p:spPr>
          <a:xfrm>
            <a:off x="0" y="3644900"/>
            <a:ext cx="24387048" cy="9766300"/>
          </a:xfrm>
          <a:prstGeom prst="rect">
            <a:avLst/>
          </a:prstGeom>
          <a:noFill/>
          <a:ln/>
        </p:spPr>
      </p:sp>
      <p:sp>
        <p:nvSpPr>
          <p:cNvPr id="7" name="Shape 4"/>
          <p:cNvSpPr/>
          <p:nvPr/>
        </p:nvSpPr>
        <p:spPr>
          <a:xfrm>
            <a:off x="0" y="8280400"/>
            <a:ext cx="24387048" cy="0"/>
          </a:xfrm>
          <a:prstGeom prst="rect">
            <a:avLst/>
          </a:prstGeom>
          <a:noFill/>
          <a:ln/>
        </p:spPr>
      </p:sp>
      <p:pic>
        <p:nvPicPr>
          <p:cNvPr id="8" name="Image 1" descr="preencoded.png">    </p:cNvPr>
          <p:cNvPicPr>
            <a:picLocks noChangeAspect="1"/>
          </p:cNvPicPr>
          <p:nvPr/>
        </p:nvPicPr>
        <p:blipFill>
          <a:blip r:embed="rId2"/>
          <a:stretch>
            <a:fillRect/>
          </a:stretch>
        </p:blipFill>
        <p:spPr>
          <a:xfrm>
            <a:off x="0" y="8267700"/>
            <a:ext cx="24387048" cy="12700"/>
          </a:xfrm>
          <a:prstGeom prst="rect">
            <a:avLst/>
          </a:prstGeom>
        </p:spPr>
      </p:pic>
      <p:pic>
        <p:nvPicPr>
          <p:cNvPr id="9" name="Image 2" descr="preencoded.png">    </p:cNvPr>
          <p:cNvPicPr>
            <a:picLocks noChangeAspect="1"/>
          </p:cNvPicPr>
          <p:nvPr/>
        </p:nvPicPr>
        <p:blipFill>
          <a:blip r:embed="rId3"/>
          <a:stretch>
            <a:fillRect/>
          </a:stretch>
        </p:blipFill>
        <p:spPr>
          <a:xfrm>
            <a:off x="1244756" y="5372100"/>
            <a:ext cx="190524" cy="2908300"/>
          </a:xfrm>
          <a:prstGeom prst="rect">
            <a:avLst/>
          </a:prstGeom>
        </p:spPr>
      </p:pic>
      <p:pic>
        <p:nvPicPr>
          <p:cNvPr id="10" name="Image 3" descr="preencoded.png">    </p:cNvPr>
          <p:cNvPicPr>
            <a:picLocks noChangeAspect="1"/>
          </p:cNvPicPr>
          <p:nvPr/>
        </p:nvPicPr>
        <p:blipFill>
          <a:blip r:embed="rId4"/>
          <a:stretch>
            <a:fillRect/>
          </a:stretch>
        </p:blipFill>
        <p:spPr>
          <a:xfrm>
            <a:off x="12561870" y="3860800"/>
            <a:ext cx="190524" cy="4419600"/>
          </a:xfrm>
          <a:prstGeom prst="rect">
            <a:avLst/>
          </a:prstGeom>
        </p:spPr>
      </p:pic>
      <p:pic>
        <p:nvPicPr>
          <p:cNvPr id="11" name="Image 4" descr="preencoded.png">    </p:cNvPr>
          <p:cNvPicPr>
            <a:picLocks noChangeAspect="1"/>
          </p:cNvPicPr>
          <p:nvPr/>
        </p:nvPicPr>
        <p:blipFill>
          <a:blip r:embed="rId5"/>
          <a:stretch>
            <a:fillRect/>
          </a:stretch>
        </p:blipFill>
        <p:spPr>
          <a:xfrm>
            <a:off x="6884260" y="8280400"/>
            <a:ext cx="190524" cy="5029200"/>
          </a:xfrm>
          <a:prstGeom prst="rect">
            <a:avLst/>
          </a:prstGeom>
        </p:spPr>
      </p:pic>
      <p:pic>
        <p:nvPicPr>
          <p:cNvPr id="12" name="Image 5" descr="preencoded.png">    </p:cNvPr>
          <p:cNvPicPr>
            <a:picLocks noChangeAspect="1"/>
          </p:cNvPicPr>
          <p:nvPr/>
        </p:nvPicPr>
        <p:blipFill>
          <a:blip r:embed="rId6"/>
          <a:stretch>
            <a:fillRect/>
          </a:stretch>
        </p:blipFill>
        <p:spPr>
          <a:xfrm>
            <a:off x="18214076" y="8280400"/>
            <a:ext cx="190524" cy="3048000"/>
          </a:xfrm>
          <a:prstGeom prst="rect">
            <a:avLst/>
          </a:prstGeom>
        </p:spPr>
      </p:pic>
      <p:sp>
        <p:nvSpPr>
          <p:cNvPr id="13" name="Shape 5"/>
          <p:cNvSpPr/>
          <p:nvPr/>
        </p:nvSpPr>
        <p:spPr>
          <a:xfrm>
            <a:off x="1740117" y="5130800"/>
            <a:ext cx="4572572" cy="2692400"/>
          </a:xfrm>
          <a:prstGeom prst="rect">
            <a:avLst/>
          </a:prstGeom>
          <a:noFill/>
          <a:ln/>
        </p:spPr>
      </p:sp>
      <p:sp>
        <p:nvSpPr>
          <p:cNvPr id="14" name="Shape 6"/>
          <p:cNvSpPr/>
          <p:nvPr/>
        </p:nvSpPr>
        <p:spPr>
          <a:xfrm>
            <a:off x="1740117" y="5130800"/>
            <a:ext cx="4572572" cy="2692400"/>
          </a:xfrm>
          <a:prstGeom prst="rect">
            <a:avLst/>
          </a:prstGeom>
          <a:noFill/>
          <a:ln/>
        </p:spPr>
      </p:sp>
      <p:sp>
        <p:nvSpPr>
          <p:cNvPr id="15" name="Text 7"/>
          <p:cNvSpPr/>
          <p:nvPr/>
        </p:nvSpPr>
        <p:spPr>
          <a:xfrm>
            <a:off x="1740117" y="5130800"/>
            <a:ext cx="4724991"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WAR</a:t>
            </a:r>
            <a:endParaRPr lang="en-US" sz="3600" dirty="0"/>
          </a:p>
        </p:txBody>
      </p:sp>
      <p:sp>
        <p:nvSpPr>
          <p:cNvPr id="16" name="Text 8"/>
          <p:cNvSpPr/>
          <p:nvPr/>
        </p:nvSpPr>
        <p:spPr>
          <a:xfrm>
            <a:off x="1740117" y="5930900"/>
            <a:ext cx="4708055" cy="2027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Eclipse</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Quest for artifact</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Volcano disaster</a:t>
            </a:r>
            <a:endParaRPr lang="en-US" sz="3200" dirty="0"/>
          </a:p>
        </p:txBody>
      </p:sp>
      <p:sp>
        <p:nvSpPr>
          <p:cNvPr id="17" name="Shape 9"/>
          <p:cNvSpPr/>
          <p:nvPr/>
        </p:nvSpPr>
        <p:spPr>
          <a:xfrm>
            <a:off x="13069934" y="3644900"/>
            <a:ext cx="4572572" cy="4178300"/>
          </a:xfrm>
          <a:prstGeom prst="rect">
            <a:avLst/>
          </a:prstGeom>
          <a:noFill/>
          <a:ln/>
        </p:spPr>
      </p:sp>
      <p:sp>
        <p:nvSpPr>
          <p:cNvPr id="18" name="Shape 10"/>
          <p:cNvSpPr/>
          <p:nvPr/>
        </p:nvSpPr>
        <p:spPr>
          <a:xfrm>
            <a:off x="13069934" y="3644900"/>
            <a:ext cx="4572572" cy="4178300"/>
          </a:xfrm>
          <a:prstGeom prst="rect">
            <a:avLst/>
          </a:prstGeom>
          <a:noFill/>
          <a:ln/>
        </p:spPr>
      </p:sp>
      <p:sp>
        <p:nvSpPr>
          <p:cNvPr id="19" name="Text 11"/>
          <p:cNvSpPr/>
          <p:nvPr/>
        </p:nvSpPr>
        <p:spPr>
          <a:xfrm>
            <a:off x="13069934" y="3644900"/>
            <a:ext cx="4724991"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TRANSFORMATION</a:t>
            </a:r>
            <a:endParaRPr lang="en-US" sz="3600" dirty="0"/>
          </a:p>
        </p:txBody>
      </p:sp>
      <p:sp>
        <p:nvSpPr>
          <p:cNvPr id="20" name="Text 12"/>
          <p:cNvSpPr/>
          <p:nvPr/>
        </p:nvSpPr>
        <p:spPr>
          <a:xfrm>
            <a:off x="13069934" y="4445000"/>
            <a:ext cx="4708055"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Kingdoms clash in conflict.</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Plot to assassinate leader uncovered.</a:t>
            </a:r>
            <a:endParaRPr lang="en-US" sz="3200" dirty="0"/>
          </a:p>
        </p:txBody>
      </p:sp>
      <p:sp>
        <p:nvSpPr>
          <p:cNvPr id="21" name="Shape 13"/>
          <p:cNvSpPr/>
          <p:nvPr/>
        </p:nvSpPr>
        <p:spPr>
          <a:xfrm>
            <a:off x="7417727" y="8788400"/>
            <a:ext cx="4572572" cy="4673600"/>
          </a:xfrm>
          <a:prstGeom prst="rect">
            <a:avLst/>
          </a:prstGeom>
          <a:noFill/>
          <a:ln/>
        </p:spPr>
      </p:sp>
      <p:sp>
        <p:nvSpPr>
          <p:cNvPr id="22" name="Shape 14"/>
          <p:cNvSpPr/>
          <p:nvPr/>
        </p:nvSpPr>
        <p:spPr>
          <a:xfrm>
            <a:off x="7417727" y="8788400"/>
            <a:ext cx="4572572" cy="4673600"/>
          </a:xfrm>
          <a:prstGeom prst="rect">
            <a:avLst/>
          </a:prstGeom>
          <a:noFill/>
          <a:ln/>
        </p:spPr>
      </p:sp>
      <p:sp>
        <p:nvSpPr>
          <p:cNvPr id="23" name="Text 15"/>
          <p:cNvSpPr/>
          <p:nvPr/>
        </p:nvSpPr>
        <p:spPr>
          <a:xfrm>
            <a:off x="7417727" y="8788400"/>
            <a:ext cx="4724991"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RISE</a:t>
            </a:r>
            <a:endParaRPr lang="en-US" sz="3600" dirty="0"/>
          </a:p>
        </p:txBody>
      </p:sp>
      <p:sp>
        <p:nvSpPr>
          <p:cNvPr id="24" name="Text 16"/>
          <p:cNvSpPr/>
          <p:nvPr/>
        </p:nvSpPr>
        <p:spPr>
          <a:xfrm>
            <a:off x="7417727" y="9588500"/>
            <a:ext cx="4708055" cy="40089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Shimmering City established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City expands, conquers neighbors.</a:t>
            </a:r>
            <a:endParaRPr lang="en-US" sz="3200" dirty="0"/>
          </a:p>
        </p:txBody>
      </p:sp>
      <p:sp>
        <p:nvSpPr>
          <p:cNvPr id="25" name="Shape 17"/>
          <p:cNvSpPr/>
          <p:nvPr/>
        </p:nvSpPr>
        <p:spPr>
          <a:xfrm>
            <a:off x="18747543" y="8788400"/>
            <a:ext cx="4572572" cy="2692400"/>
          </a:xfrm>
          <a:prstGeom prst="rect">
            <a:avLst/>
          </a:prstGeom>
          <a:noFill/>
          <a:ln/>
        </p:spPr>
      </p:sp>
      <p:sp>
        <p:nvSpPr>
          <p:cNvPr id="26" name="Shape 18"/>
          <p:cNvSpPr/>
          <p:nvPr/>
        </p:nvSpPr>
        <p:spPr>
          <a:xfrm>
            <a:off x="18747543" y="8788400"/>
            <a:ext cx="4572572" cy="2692400"/>
          </a:xfrm>
          <a:prstGeom prst="rect">
            <a:avLst/>
          </a:prstGeom>
          <a:noFill/>
          <a:ln/>
        </p:spPr>
      </p:sp>
      <p:sp>
        <p:nvSpPr>
          <p:cNvPr id="27" name="Text 19"/>
          <p:cNvSpPr/>
          <p:nvPr/>
        </p:nvSpPr>
        <p:spPr>
          <a:xfrm>
            <a:off x="18747543" y="8788400"/>
            <a:ext cx="4724991"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INVASION</a:t>
            </a:r>
            <a:endParaRPr lang="en-US" sz="3600" dirty="0"/>
          </a:p>
        </p:txBody>
      </p:sp>
      <p:sp>
        <p:nvSpPr>
          <p:cNvPr id="28" name="Text 20"/>
          <p:cNvSpPr/>
          <p:nvPr/>
        </p:nvSpPr>
        <p:spPr>
          <a:xfrm>
            <a:off x="18747543" y="9588500"/>
            <a:ext cx="4708055" cy="2027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Kingdom invaded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Betrayal</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Hero's festival</a:t>
            </a:r>
            <a:endParaRPr lang="en-US" sz="3200" dirty="0"/>
          </a:p>
        </p:txBody>
      </p:sp>
      <p:sp>
        <p:nvSpPr>
          <p:cNvPr id="29" name="Text 21"/>
          <p:cNvSpPr/>
          <p:nvPr/>
        </p:nvSpPr>
        <p:spPr>
          <a:xfrm rot="16200000">
            <a:off x="866288" y="8893460"/>
            <a:ext cx="1193949"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2020</a:t>
            </a:r>
            <a:endParaRPr lang="en-US" sz="3600" dirty="0"/>
          </a:p>
        </p:txBody>
      </p:sp>
      <p:sp>
        <p:nvSpPr>
          <p:cNvPr id="30" name="Text 22"/>
          <p:cNvSpPr/>
          <p:nvPr/>
        </p:nvSpPr>
        <p:spPr>
          <a:xfrm rot="16200000">
            <a:off x="12189753" y="8894800"/>
            <a:ext cx="1181248"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2022</a:t>
            </a:r>
            <a:endParaRPr lang="en-US" sz="3600" dirty="0"/>
          </a:p>
        </p:txBody>
      </p:sp>
      <p:sp>
        <p:nvSpPr>
          <p:cNvPr id="31" name="Text 23"/>
          <p:cNvSpPr/>
          <p:nvPr/>
        </p:nvSpPr>
        <p:spPr>
          <a:xfrm rot="16200000">
            <a:off x="6537547" y="6989180"/>
            <a:ext cx="1130441"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2021</a:t>
            </a:r>
            <a:endParaRPr lang="en-US" sz="3600" dirty="0"/>
          </a:p>
        </p:txBody>
      </p:sp>
      <p:sp>
        <p:nvSpPr>
          <p:cNvPr id="32" name="Text 24"/>
          <p:cNvSpPr/>
          <p:nvPr/>
        </p:nvSpPr>
        <p:spPr>
          <a:xfrm rot="16200000">
            <a:off x="17841960" y="6964400"/>
            <a:ext cx="1181248"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2022</a:t>
            </a:r>
            <a:endParaRPr lang="en-U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330241" y="2235200"/>
            <a:ext cx="23739267" cy="5562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7" name="Shape 3"/>
          <p:cNvSpPr/>
          <p:nvPr/>
        </p:nvSpPr>
        <p:spPr>
          <a:xfrm>
            <a:off x="787498" y="3060700"/>
            <a:ext cx="22812051" cy="8597900"/>
          </a:xfrm>
          <a:prstGeom prst="rect">
            <a:avLst/>
          </a:prstGeom>
          <a:noFill/>
          <a:ln/>
        </p:spPr>
      </p:sp>
      <p:pic>
        <p:nvPicPr>
          <p:cNvPr id="8" name="Image 2" descr="preencoded.png">    </p:cNvPr>
          <p:cNvPicPr>
            <a:picLocks noChangeAspect="1"/>
          </p:cNvPicPr>
          <p:nvPr/>
        </p:nvPicPr>
        <p:blipFill>
          <a:blip r:embed="rId3"/>
          <a:stretch>
            <a:fillRect/>
          </a:stretch>
        </p:blipFill>
        <p:spPr>
          <a:xfrm>
            <a:off x="10173972" y="3060700"/>
            <a:ext cx="5131441" cy="1549400"/>
          </a:xfrm>
          <a:prstGeom prst="rect">
            <a:avLst/>
          </a:prstGeom>
        </p:spPr>
      </p:pic>
      <p:sp>
        <p:nvSpPr>
          <p:cNvPr id="9" name="Shape 4"/>
          <p:cNvSpPr/>
          <p:nvPr/>
        </p:nvSpPr>
        <p:spPr>
          <a:xfrm>
            <a:off x="10732841" y="3035300"/>
            <a:ext cx="4572572" cy="1600200"/>
          </a:xfrm>
          <a:prstGeom prst="roundRect">
            <a:avLst>
              <a:gd name="adj" fmla="val 3429"/>
            </a:avLst>
          </a:prstGeom>
          <a:noFill/>
          <a:ln w="12700">
            <a:solidFill>
              <a:srgbClr val="181820"/>
            </a:solidFill>
            <a:prstDash val="solid"/>
          </a:ln>
        </p:spPr>
      </p:sp>
      <p:sp>
        <p:nvSpPr>
          <p:cNvPr id="10" name="Text 5"/>
          <p:cNvSpPr/>
          <p:nvPr/>
        </p:nvSpPr>
        <p:spPr>
          <a:xfrm>
            <a:off x="11444130" y="31877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CHLOE NG</a:t>
            </a:r>
            <a:endParaRPr lang="en-US" sz="3600" dirty="0"/>
          </a:p>
        </p:txBody>
      </p:sp>
      <p:sp>
        <p:nvSpPr>
          <p:cNvPr id="11" name="Text 6"/>
          <p:cNvSpPr/>
          <p:nvPr/>
        </p:nvSpPr>
        <p:spPr>
          <a:xfrm>
            <a:off x="11444130" y="39878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Mage</a:t>
            </a:r>
            <a:endParaRPr lang="en-US" sz="3200" dirty="0"/>
          </a:p>
        </p:txBody>
      </p:sp>
      <p:pic>
        <p:nvPicPr>
          <p:cNvPr id="12" name="Image 3" descr="preencoded.png">    </p:cNvPr>
          <p:cNvPicPr>
            <a:picLocks noChangeAspect="1"/>
          </p:cNvPicPr>
          <p:nvPr/>
        </p:nvPicPr>
        <p:blipFill>
          <a:blip r:embed="rId4"/>
          <a:stretch>
            <a:fillRect/>
          </a:stretch>
        </p:blipFill>
        <p:spPr>
          <a:xfrm>
            <a:off x="10173972" y="3276600"/>
            <a:ext cx="1117740" cy="1117600"/>
          </a:xfrm>
          <a:prstGeom prst="rect">
            <a:avLst/>
          </a:prstGeom>
        </p:spPr>
      </p:pic>
      <p:pic>
        <p:nvPicPr>
          <p:cNvPr id="13" name="Image 4" descr="preencoded.png">    </p:cNvPr>
          <p:cNvPicPr>
            <a:picLocks noChangeAspect="1"/>
          </p:cNvPicPr>
          <p:nvPr/>
        </p:nvPicPr>
        <p:blipFill>
          <a:blip r:embed="rId5"/>
          <a:stretch>
            <a:fillRect/>
          </a:stretch>
        </p:blipFill>
        <p:spPr>
          <a:xfrm>
            <a:off x="787498" y="5422900"/>
            <a:ext cx="5131441" cy="1549400"/>
          </a:xfrm>
          <a:prstGeom prst="rect">
            <a:avLst/>
          </a:prstGeom>
        </p:spPr>
      </p:pic>
      <p:sp>
        <p:nvSpPr>
          <p:cNvPr id="14" name="Shape 7"/>
          <p:cNvSpPr/>
          <p:nvPr/>
        </p:nvSpPr>
        <p:spPr>
          <a:xfrm>
            <a:off x="1346368" y="5397500"/>
            <a:ext cx="4572572" cy="1600200"/>
          </a:xfrm>
          <a:prstGeom prst="roundRect">
            <a:avLst>
              <a:gd name="adj" fmla="val 3429"/>
            </a:avLst>
          </a:prstGeom>
          <a:noFill/>
          <a:ln w="12700">
            <a:solidFill>
              <a:srgbClr val="181820"/>
            </a:solidFill>
            <a:prstDash val="solid"/>
          </a:ln>
        </p:spPr>
      </p:sp>
      <p:sp>
        <p:nvSpPr>
          <p:cNvPr id="15" name="Text 8"/>
          <p:cNvSpPr/>
          <p:nvPr/>
        </p:nvSpPr>
        <p:spPr>
          <a:xfrm>
            <a:off x="2057657" y="55499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VALTORIN</a:t>
            </a:r>
            <a:endParaRPr lang="en-US" sz="3600" dirty="0"/>
          </a:p>
        </p:txBody>
      </p:sp>
      <p:sp>
        <p:nvSpPr>
          <p:cNvPr id="16" name="Text 9"/>
          <p:cNvSpPr/>
          <p:nvPr/>
        </p:nvSpPr>
        <p:spPr>
          <a:xfrm>
            <a:off x="2057657" y="63500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Assassin</a:t>
            </a:r>
            <a:endParaRPr lang="en-US" sz="3200" dirty="0"/>
          </a:p>
        </p:txBody>
      </p:sp>
      <p:pic>
        <p:nvPicPr>
          <p:cNvPr id="17" name="Image 5" descr="preencoded.png">    </p:cNvPr>
          <p:cNvPicPr>
            <a:picLocks noChangeAspect="1"/>
          </p:cNvPicPr>
          <p:nvPr/>
        </p:nvPicPr>
        <p:blipFill>
          <a:blip r:embed="rId6"/>
          <a:stretch>
            <a:fillRect/>
          </a:stretch>
        </p:blipFill>
        <p:spPr>
          <a:xfrm>
            <a:off x="787498" y="5638800"/>
            <a:ext cx="1117740" cy="1117600"/>
          </a:xfrm>
          <a:prstGeom prst="rect">
            <a:avLst/>
          </a:prstGeom>
        </p:spPr>
      </p:pic>
      <p:pic>
        <p:nvPicPr>
          <p:cNvPr id="18" name="Image 6" descr="preencoded.png">    </p:cNvPr>
          <p:cNvPicPr>
            <a:picLocks noChangeAspect="1"/>
          </p:cNvPicPr>
          <p:nvPr/>
        </p:nvPicPr>
        <p:blipFill>
          <a:blip r:embed="rId7"/>
          <a:stretch>
            <a:fillRect/>
          </a:stretch>
        </p:blipFill>
        <p:spPr>
          <a:xfrm>
            <a:off x="787498" y="7785100"/>
            <a:ext cx="5131441" cy="1549400"/>
          </a:xfrm>
          <a:prstGeom prst="rect">
            <a:avLst/>
          </a:prstGeom>
        </p:spPr>
      </p:pic>
      <p:sp>
        <p:nvSpPr>
          <p:cNvPr id="19" name="Shape 10"/>
          <p:cNvSpPr/>
          <p:nvPr/>
        </p:nvSpPr>
        <p:spPr>
          <a:xfrm>
            <a:off x="1346368" y="7759700"/>
            <a:ext cx="4572572" cy="1600200"/>
          </a:xfrm>
          <a:prstGeom prst="roundRect">
            <a:avLst>
              <a:gd name="adj" fmla="val 3429"/>
            </a:avLst>
          </a:prstGeom>
          <a:noFill/>
          <a:ln w="12700">
            <a:solidFill>
              <a:srgbClr val="181820"/>
            </a:solidFill>
            <a:prstDash val="solid"/>
          </a:ln>
        </p:spPr>
      </p:sp>
      <p:sp>
        <p:nvSpPr>
          <p:cNvPr id="20" name="Text 11"/>
          <p:cNvSpPr/>
          <p:nvPr/>
        </p:nvSpPr>
        <p:spPr>
          <a:xfrm>
            <a:off x="2057657" y="79121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LYRISA</a:t>
            </a:r>
            <a:endParaRPr lang="en-US" sz="3600" dirty="0"/>
          </a:p>
        </p:txBody>
      </p:sp>
      <p:sp>
        <p:nvSpPr>
          <p:cNvPr id="21" name="Text 12"/>
          <p:cNvSpPr/>
          <p:nvPr/>
        </p:nvSpPr>
        <p:spPr>
          <a:xfrm>
            <a:off x="2057657" y="87122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Dreamer</a:t>
            </a:r>
            <a:endParaRPr lang="en-US" sz="3200" dirty="0"/>
          </a:p>
        </p:txBody>
      </p:sp>
      <p:pic>
        <p:nvPicPr>
          <p:cNvPr id="22" name="Image 7" descr="preencoded.png">    </p:cNvPr>
          <p:cNvPicPr>
            <a:picLocks noChangeAspect="1"/>
          </p:cNvPicPr>
          <p:nvPr/>
        </p:nvPicPr>
        <p:blipFill>
          <a:blip r:embed="rId8"/>
          <a:stretch>
            <a:fillRect/>
          </a:stretch>
        </p:blipFill>
        <p:spPr>
          <a:xfrm>
            <a:off x="787498" y="8001000"/>
            <a:ext cx="1117740" cy="1117600"/>
          </a:xfrm>
          <a:prstGeom prst="rect">
            <a:avLst/>
          </a:prstGeom>
        </p:spPr>
      </p:pic>
      <p:pic>
        <p:nvPicPr>
          <p:cNvPr id="23" name="Image 8" descr="preencoded.png">    </p:cNvPr>
          <p:cNvPicPr>
            <a:picLocks noChangeAspect="1"/>
          </p:cNvPicPr>
          <p:nvPr/>
        </p:nvPicPr>
        <p:blipFill>
          <a:blip r:embed="rId9"/>
          <a:stretch>
            <a:fillRect/>
          </a:stretch>
        </p:blipFill>
        <p:spPr>
          <a:xfrm>
            <a:off x="6681035" y="7785100"/>
            <a:ext cx="5131441" cy="1549400"/>
          </a:xfrm>
          <a:prstGeom prst="rect">
            <a:avLst/>
          </a:prstGeom>
        </p:spPr>
      </p:pic>
      <p:sp>
        <p:nvSpPr>
          <p:cNvPr id="24" name="Shape 13"/>
          <p:cNvSpPr/>
          <p:nvPr/>
        </p:nvSpPr>
        <p:spPr>
          <a:xfrm>
            <a:off x="7239905" y="7759700"/>
            <a:ext cx="4572572" cy="1600200"/>
          </a:xfrm>
          <a:prstGeom prst="roundRect">
            <a:avLst>
              <a:gd name="adj" fmla="val 3429"/>
            </a:avLst>
          </a:prstGeom>
          <a:noFill/>
          <a:ln w="12700">
            <a:solidFill>
              <a:srgbClr val="181820"/>
            </a:solidFill>
            <a:prstDash val="solid"/>
          </a:ln>
        </p:spPr>
      </p:sp>
      <p:sp>
        <p:nvSpPr>
          <p:cNvPr id="25" name="Text 14"/>
          <p:cNvSpPr/>
          <p:nvPr/>
        </p:nvSpPr>
        <p:spPr>
          <a:xfrm>
            <a:off x="7951194" y="79121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LUCIAN</a:t>
            </a:r>
            <a:endParaRPr lang="en-US" sz="3600" dirty="0"/>
          </a:p>
        </p:txBody>
      </p:sp>
      <p:sp>
        <p:nvSpPr>
          <p:cNvPr id="26" name="Text 15"/>
          <p:cNvSpPr/>
          <p:nvPr/>
        </p:nvSpPr>
        <p:spPr>
          <a:xfrm>
            <a:off x="7951194" y="87122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Conjurer</a:t>
            </a:r>
            <a:endParaRPr lang="en-US" sz="3200" dirty="0"/>
          </a:p>
        </p:txBody>
      </p:sp>
      <p:pic>
        <p:nvPicPr>
          <p:cNvPr id="27" name="Image 9" descr="preencoded.png">    </p:cNvPr>
          <p:cNvPicPr>
            <a:picLocks noChangeAspect="1"/>
          </p:cNvPicPr>
          <p:nvPr/>
        </p:nvPicPr>
        <p:blipFill>
          <a:blip r:embed="rId10"/>
          <a:stretch>
            <a:fillRect/>
          </a:stretch>
        </p:blipFill>
        <p:spPr>
          <a:xfrm>
            <a:off x="6681035" y="8001000"/>
            <a:ext cx="1117740" cy="1117600"/>
          </a:xfrm>
          <a:prstGeom prst="rect">
            <a:avLst/>
          </a:prstGeom>
        </p:spPr>
      </p:pic>
      <p:pic>
        <p:nvPicPr>
          <p:cNvPr id="28" name="Image 10" descr="preencoded.png">    </p:cNvPr>
          <p:cNvPicPr>
            <a:picLocks noChangeAspect="1"/>
          </p:cNvPicPr>
          <p:nvPr/>
        </p:nvPicPr>
        <p:blipFill>
          <a:blip r:embed="rId11"/>
          <a:stretch>
            <a:fillRect/>
          </a:stretch>
        </p:blipFill>
        <p:spPr>
          <a:xfrm>
            <a:off x="6681035" y="10147300"/>
            <a:ext cx="5131441" cy="1549400"/>
          </a:xfrm>
          <a:prstGeom prst="rect">
            <a:avLst/>
          </a:prstGeom>
        </p:spPr>
      </p:pic>
      <p:sp>
        <p:nvSpPr>
          <p:cNvPr id="29" name="Shape 16"/>
          <p:cNvSpPr/>
          <p:nvPr/>
        </p:nvSpPr>
        <p:spPr>
          <a:xfrm>
            <a:off x="7239905" y="10121900"/>
            <a:ext cx="4572572" cy="1600200"/>
          </a:xfrm>
          <a:prstGeom prst="roundRect">
            <a:avLst>
              <a:gd name="adj" fmla="val 3429"/>
            </a:avLst>
          </a:prstGeom>
          <a:noFill/>
          <a:ln w="12700">
            <a:solidFill>
              <a:srgbClr val="181820"/>
            </a:solidFill>
            <a:prstDash val="solid"/>
          </a:ln>
        </p:spPr>
      </p:sp>
      <p:sp>
        <p:nvSpPr>
          <p:cNvPr id="30" name="Text 17"/>
          <p:cNvSpPr/>
          <p:nvPr/>
        </p:nvSpPr>
        <p:spPr>
          <a:xfrm>
            <a:off x="7951194" y="102743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CEDRIC</a:t>
            </a:r>
            <a:endParaRPr lang="en-US" sz="3600" dirty="0"/>
          </a:p>
        </p:txBody>
      </p:sp>
      <p:sp>
        <p:nvSpPr>
          <p:cNvPr id="31" name="Text 18"/>
          <p:cNvSpPr/>
          <p:nvPr/>
        </p:nvSpPr>
        <p:spPr>
          <a:xfrm>
            <a:off x="7951194" y="110744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Timekeeper</a:t>
            </a:r>
            <a:endParaRPr lang="en-US" sz="3200" dirty="0"/>
          </a:p>
        </p:txBody>
      </p:sp>
      <p:pic>
        <p:nvPicPr>
          <p:cNvPr id="32" name="Image 11" descr="preencoded.png">    </p:cNvPr>
          <p:cNvPicPr>
            <a:picLocks noChangeAspect="1"/>
          </p:cNvPicPr>
          <p:nvPr/>
        </p:nvPicPr>
        <p:blipFill>
          <a:blip r:embed="rId12"/>
          <a:stretch>
            <a:fillRect/>
          </a:stretch>
        </p:blipFill>
        <p:spPr>
          <a:xfrm>
            <a:off x="6681035" y="10363200"/>
            <a:ext cx="1117740" cy="1117600"/>
          </a:xfrm>
          <a:prstGeom prst="rect">
            <a:avLst/>
          </a:prstGeom>
        </p:spPr>
      </p:pic>
      <p:pic>
        <p:nvPicPr>
          <p:cNvPr id="33" name="Image 12" descr="preencoded.png">    </p:cNvPr>
          <p:cNvPicPr>
            <a:picLocks noChangeAspect="1"/>
          </p:cNvPicPr>
          <p:nvPr/>
        </p:nvPicPr>
        <p:blipFill>
          <a:blip r:embed="rId13"/>
          <a:stretch>
            <a:fillRect/>
          </a:stretch>
        </p:blipFill>
        <p:spPr>
          <a:xfrm>
            <a:off x="12574572" y="7785100"/>
            <a:ext cx="5131441" cy="1549400"/>
          </a:xfrm>
          <a:prstGeom prst="rect">
            <a:avLst/>
          </a:prstGeom>
        </p:spPr>
      </p:pic>
      <p:sp>
        <p:nvSpPr>
          <p:cNvPr id="34" name="Shape 19"/>
          <p:cNvSpPr/>
          <p:nvPr/>
        </p:nvSpPr>
        <p:spPr>
          <a:xfrm>
            <a:off x="13133441" y="7759700"/>
            <a:ext cx="4572572" cy="1600200"/>
          </a:xfrm>
          <a:prstGeom prst="roundRect">
            <a:avLst>
              <a:gd name="adj" fmla="val 3429"/>
            </a:avLst>
          </a:prstGeom>
          <a:noFill/>
          <a:ln w="12700">
            <a:solidFill>
              <a:srgbClr val="181820"/>
            </a:solidFill>
            <a:prstDash val="solid"/>
          </a:ln>
        </p:spPr>
      </p:sp>
      <p:sp>
        <p:nvSpPr>
          <p:cNvPr id="35" name="Text 20"/>
          <p:cNvSpPr/>
          <p:nvPr/>
        </p:nvSpPr>
        <p:spPr>
          <a:xfrm>
            <a:off x="13844730" y="79121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ELVINA</a:t>
            </a:r>
            <a:endParaRPr lang="en-US" sz="3600" dirty="0"/>
          </a:p>
        </p:txBody>
      </p:sp>
      <p:sp>
        <p:nvSpPr>
          <p:cNvPr id="36" name="Text 21"/>
          <p:cNvSpPr/>
          <p:nvPr/>
        </p:nvSpPr>
        <p:spPr>
          <a:xfrm>
            <a:off x="13844730" y="87122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Oracle</a:t>
            </a:r>
            <a:endParaRPr lang="en-US" sz="3200" dirty="0"/>
          </a:p>
        </p:txBody>
      </p:sp>
      <p:pic>
        <p:nvPicPr>
          <p:cNvPr id="37" name="Image 13" descr="preencoded.png">    </p:cNvPr>
          <p:cNvPicPr>
            <a:picLocks noChangeAspect="1"/>
          </p:cNvPicPr>
          <p:nvPr/>
        </p:nvPicPr>
        <p:blipFill>
          <a:blip r:embed="rId14"/>
          <a:stretch>
            <a:fillRect/>
          </a:stretch>
        </p:blipFill>
        <p:spPr>
          <a:xfrm>
            <a:off x="12574572" y="8001000"/>
            <a:ext cx="1117740" cy="1117600"/>
          </a:xfrm>
          <a:prstGeom prst="rect">
            <a:avLst/>
          </a:prstGeom>
        </p:spPr>
      </p:pic>
      <p:pic>
        <p:nvPicPr>
          <p:cNvPr id="38" name="Image 14" descr="preencoded.png">    </p:cNvPr>
          <p:cNvPicPr>
            <a:picLocks noChangeAspect="1"/>
          </p:cNvPicPr>
          <p:nvPr/>
        </p:nvPicPr>
        <p:blipFill>
          <a:blip r:embed="rId15"/>
          <a:stretch>
            <a:fillRect/>
          </a:stretch>
        </p:blipFill>
        <p:spPr>
          <a:xfrm>
            <a:off x="12574572" y="10147300"/>
            <a:ext cx="5131441" cy="1549400"/>
          </a:xfrm>
          <a:prstGeom prst="rect">
            <a:avLst/>
          </a:prstGeom>
        </p:spPr>
      </p:pic>
      <p:sp>
        <p:nvSpPr>
          <p:cNvPr id="39" name="Shape 22"/>
          <p:cNvSpPr/>
          <p:nvPr/>
        </p:nvSpPr>
        <p:spPr>
          <a:xfrm>
            <a:off x="13133441" y="10121900"/>
            <a:ext cx="4572572" cy="1600200"/>
          </a:xfrm>
          <a:prstGeom prst="roundRect">
            <a:avLst>
              <a:gd name="adj" fmla="val 3429"/>
            </a:avLst>
          </a:prstGeom>
          <a:noFill/>
          <a:ln w="12700">
            <a:solidFill>
              <a:srgbClr val="181820"/>
            </a:solidFill>
            <a:prstDash val="solid"/>
          </a:ln>
        </p:spPr>
      </p:sp>
      <p:sp>
        <p:nvSpPr>
          <p:cNvPr id="40" name="Text 23"/>
          <p:cNvSpPr/>
          <p:nvPr/>
        </p:nvSpPr>
        <p:spPr>
          <a:xfrm>
            <a:off x="13844730" y="102743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SERAPHINA</a:t>
            </a:r>
            <a:endParaRPr lang="en-US" sz="3600" dirty="0"/>
          </a:p>
        </p:txBody>
      </p:sp>
      <p:sp>
        <p:nvSpPr>
          <p:cNvPr id="41" name="Text 24"/>
          <p:cNvSpPr/>
          <p:nvPr/>
        </p:nvSpPr>
        <p:spPr>
          <a:xfrm>
            <a:off x="13844730" y="110744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Lightbringer</a:t>
            </a:r>
            <a:endParaRPr lang="en-US" sz="3200" dirty="0"/>
          </a:p>
        </p:txBody>
      </p:sp>
      <p:pic>
        <p:nvPicPr>
          <p:cNvPr id="42" name="Image 15" descr="preencoded.png">    </p:cNvPr>
          <p:cNvPicPr>
            <a:picLocks noChangeAspect="1"/>
          </p:cNvPicPr>
          <p:nvPr/>
        </p:nvPicPr>
        <p:blipFill>
          <a:blip r:embed="rId16"/>
          <a:stretch>
            <a:fillRect/>
          </a:stretch>
        </p:blipFill>
        <p:spPr>
          <a:xfrm>
            <a:off x="12574572" y="10363200"/>
            <a:ext cx="1117740" cy="1117600"/>
          </a:xfrm>
          <a:prstGeom prst="rect">
            <a:avLst/>
          </a:prstGeom>
        </p:spPr>
      </p:pic>
      <p:pic>
        <p:nvPicPr>
          <p:cNvPr id="43" name="Image 16" descr="preencoded.png">    </p:cNvPr>
          <p:cNvPicPr>
            <a:picLocks noChangeAspect="1"/>
          </p:cNvPicPr>
          <p:nvPr/>
        </p:nvPicPr>
        <p:blipFill>
          <a:blip r:embed="rId17"/>
          <a:stretch>
            <a:fillRect/>
          </a:stretch>
        </p:blipFill>
        <p:spPr>
          <a:xfrm>
            <a:off x="18468108" y="7785100"/>
            <a:ext cx="5131441" cy="1549400"/>
          </a:xfrm>
          <a:prstGeom prst="rect">
            <a:avLst/>
          </a:prstGeom>
        </p:spPr>
      </p:pic>
      <p:sp>
        <p:nvSpPr>
          <p:cNvPr id="44" name="Shape 25"/>
          <p:cNvSpPr/>
          <p:nvPr/>
        </p:nvSpPr>
        <p:spPr>
          <a:xfrm>
            <a:off x="19026978" y="7759700"/>
            <a:ext cx="4572572" cy="1600200"/>
          </a:xfrm>
          <a:prstGeom prst="roundRect">
            <a:avLst>
              <a:gd name="adj" fmla="val 3429"/>
            </a:avLst>
          </a:prstGeom>
          <a:noFill/>
          <a:ln w="12700">
            <a:solidFill>
              <a:srgbClr val="181820"/>
            </a:solidFill>
            <a:prstDash val="solid"/>
          </a:ln>
        </p:spPr>
      </p:sp>
      <p:sp>
        <p:nvSpPr>
          <p:cNvPr id="45" name="Text 26"/>
          <p:cNvSpPr/>
          <p:nvPr/>
        </p:nvSpPr>
        <p:spPr>
          <a:xfrm>
            <a:off x="19738267" y="79121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KAELEN</a:t>
            </a:r>
            <a:endParaRPr lang="en-US" sz="3600" dirty="0"/>
          </a:p>
        </p:txBody>
      </p:sp>
      <p:sp>
        <p:nvSpPr>
          <p:cNvPr id="46" name="Text 27"/>
          <p:cNvSpPr/>
          <p:nvPr/>
        </p:nvSpPr>
        <p:spPr>
          <a:xfrm>
            <a:off x="19738267" y="87122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Sentinel</a:t>
            </a:r>
            <a:endParaRPr lang="en-US" sz="3200" dirty="0"/>
          </a:p>
        </p:txBody>
      </p:sp>
      <p:pic>
        <p:nvPicPr>
          <p:cNvPr id="47" name="Image 17" descr="preencoded.png">    </p:cNvPr>
          <p:cNvPicPr>
            <a:picLocks noChangeAspect="1"/>
          </p:cNvPicPr>
          <p:nvPr/>
        </p:nvPicPr>
        <p:blipFill>
          <a:blip r:embed="rId18"/>
          <a:stretch>
            <a:fillRect/>
          </a:stretch>
        </p:blipFill>
        <p:spPr>
          <a:xfrm>
            <a:off x="18468108" y="8001000"/>
            <a:ext cx="1117740" cy="1117600"/>
          </a:xfrm>
          <a:prstGeom prst="rect">
            <a:avLst/>
          </a:prstGeom>
        </p:spPr>
      </p:pic>
      <p:pic>
        <p:nvPicPr>
          <p:cNvPr id="48" name="Image 18" descr="preencoded.png">    </p:cNvPr>
          <p:cNvPicPr>
            <a:picLocks noChangeAspect="1"/>
          </p:cNvPicPr>
          <p:nvPr/>
        </p:nvPicPr>
        <p:blipFill>
          <a:blip r:embed="rId19"/>
          <a:stretch>
            <a:fillRect/>
          </a:stretch>
        </p:blipFill>
        <p:spPr>
          <a:xfrm>
            <a:off x="6681035" y="5422900"/>
            <a:ext cx="5131441" cy="1549400"/>
          </a:xfrm>
          <a:prstGeom prst="rect">
            <a:avLst/>
          </a:prstGeom>
        </p:spPr>
      </p:pic>
      <p:sp>
        <p:nvSpPr>
          <p:cNvPr id="49" name="Shape 28"/>
          <p:cNvSpPr/>
          <p:nvPr/>
        </p:nvSpPr>
        <p:spPr>
          <a:xfrm>
            <a:off x="7239905" y="5397500"/>
            <a:ext cx="4572572" cy="1600200"/>
          </a:xfrm>
          <a:prstGeom prst="roundRect">
            <a:avLst>
              <a:gd name="adj" fmla="val 3429"/>
            </a:avLst>
          </a:prstGeom>
          <a:noFill/>
          <a:ln w="12700">
            <a:solidFill>
              <a:srgbClr val="181820"/>
            </a:solidFill>
            <a:prstDash val="solid"/>
          </a:ln>
        </p:spPr>
      </p:sp>
      <p:sp>
        <p:nvSpPr>
          <p:cNvPr id="50" name="Text 29"/>
          <p:cNvSpPr/>
          <p:nvPr/>
        </p:nvSpPr>
        <p:spPr>
          <a:xfrm>
            <a:off x="7951194" y="55499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AURIELLE</a:t>
            </a:r>
            <a:endParaRPr lang="en-US" sz="3600" dirty="0"/>
          </a:p>
        </p:txBody>
      </p:sp>
      <p:sp>
        <p:nvSpPr>
          <p:cNvPr id="51" name="Text 30"/>
          <p:cNvSpPr/>
          <p:nvPr/>
        </p:nvSpPr>
        <p:spPr>
          <a:xfrm>
            <a:off x="7951194" y="63500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Priestess</a:t>
            </a:r>
            <a:endParaRPr lang="en-US" sz="3200" dirty="0"/>
          </a:p>
        </p:txBody>
      </p:sp>
      <p:pic>
        <p:nvPicPr>
          <p:cNvPr id="52" name="Image 19" descr="preencoded.png">    </p:cNvPr>
          <p:cNvPicPr>
            <a:picLocks noChangeAspect="1"/>
          </p:cNvPicPr>
          <p:nvPr/>
        </p:nvPicPr>
        <p:blipFill>
          <a:blip r:embed="rId20"/>
          <a:stretch>
            <a:fillRect/>
          </a:stretch>
        </p:blipFill>
        <p:spPr>
          <a:xfrm>
            <a:off x="6681035" y="5638800"/>
            <a:ext cx="1117740" cy="1117600"/>
          </a:xfrm>
          <a:prstGeom prst="rect">
            <a:avLst/>
          </a:prstGeom>
        </p:spPr>
      </p:pic>
      <p:pic>
        <p:nvPicPr>
          <p:cNvPr id="53" name="Image 20" descr="preencoded.png">    </p:cNvPr>
          <p:cNvPicPr>
            <a:picLocks noChangeAspect="1"/>
          </p:cNvPicPr>
          <p:nvPr/>
        </p:nvPicPr>
        <p:blipFill>
          <a:blip r:embed="rId21"/>
          <a:stretch>
            <a:fillRect/>
          </a:stretch>
        </p:blipFill>
        <p:spPr>
          <a:xfrm>
            <a:off x="18468108" y="5422900"/>
            <a:ext cx="5131441" cy="1549400"/>
          </a:xfrm>
          <a:prstGeom prst="rect">
            <a:avLst/>
          </a:prstGeom>
        </p:spPr>
      </p:pic>
      <p:sp>
        <p:nvSpPr>
          <p:cNvPr id="54" name="Shape 31"/>
          <p:cNvSpPr/>
          <p:nvPr/>
        </p:nvSpPr>
        <p:spPr>
          <a:xfrm>
            <a:off x="19026978" y="5397500"/>
            <a:ext cx="4572572" cy="1600200"/>
          </a:xfrm>
          <a:prstGeom prst="roundRect">
            <a:avLst>
              <a:gd name="adj" fmla="val 3429"/>
            </a:avLst>
          </a:prstGeom>
          <a:noFill/>
          <a:ln w="12700">
            <a:solidFill>
              <a:srgbClr val="181820"/>
            </a:solidFill>
            <a:prstDash val="solid"/>
          </a:ln>
        </p:spPr>
      </p:sp>
      <p:sp>
        <p:nvSpPr>
          <p:cNvPr id="55" name="Text 32"/>
          <p:cNvSpPr/>
          <p:nvPr/>
        </p:nvSpPr>
        <p:spPr>
          <a:xfrm>
            <a:off x="19738267" y="55499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DARIANA</a:t>
            </a:r>
            <a:endParaRPr lang="en-US" sz="3600" dirty="0"/>
          </a:p>
        </p:txBody>
      </p:sp>
      <p:sp>
        <p:nvSpPr>
          <p:cNvPr id="56" name="Text 33"/>
          <p:cNvSpPr/>
          <p:nvPr/>
        </p:nvSpPr>
        <p:spPr>
          <a:xfrm>
            <a:off x="19738267" y="63500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Shaman</a:t>
            </a:r>
            <a:endParaRPr lang="en-US" sz="3200" dirty="0"/>
          </a:p>
        </p:txBody>
      </p:sp>
      <p:pic>
        <p:nvPicPr>
          <p:cNvPr id="57" name="Image 21" descr="preencoded.png">    </p:cNvPr>
          <p:cNvPicPr>
            <a:picLocks noChangeAspect="1"/>
          </p:cNvPicPr>
          <p:nvPr/>
        </p:nvPicPr>
        <p:blipFill>
          <a:blip r:embed="rId22"/>
          <a:stretch>
            <a:fillRect/>
          </a:stretch>
        </p:blipFill>
        <p:spPr>
          <a:xfrm>
            <a:off x="18468108" y="5638800"/>
            <a:ext cx="1117740" cy="1117600"/>
          </a:xfrm>
          <a:prstGeom prst="rect">
            <a:avLst/>
          </a:prstGeom>
        </p:spPr>
      </p:pic>
      <p:pic>
        <p:nvPicPr>
          <p:cNvPr id="58" name="Image 22" descr="preencoded.png">    </p:cNvPr>
          <p:cNvPicPr>
            <a:picLocks noChangeAspect="1"/>
          </p:cNvPicPr>
          <p:nvPr/>
        </p:nvPicPr>
        <p:blipFill>
          <a:blip r:embed="rId23"/>
          <a:stretch>
            <a:fillRect/>
          </a:stretch>
        </p:blipFill>
        <p:spPr>
          <a:xfrm>
            <a:off x="12574572" y="5422900"/>
            <a:ext cx="5131441" cy="1549400"/>
          </a:xfrm>
          <a:prstGeom prst="rect">
            <a:avLst/>
          </a:prstGeom>
        </p:spPr>
      </p:pic>
      <p:sp>
        <p:nvSpPr>
          <p:cNvPr id="59" name="Shape 34"/>
          <p:cNvSpPr/>
          <p:nvPr/>
        </p:nvSpPr>
        <p:spPr>
          <a:xfrm>
            <a:off x="13133441" y="5397500"/>
            <a:ext cx="4572572" cy="1600200"/>
          </a:xfrm>
          <a:prstGeom prst="roundRect">
            <a:avLst>
              <a:gd name="adj" fmla="val 3429"/>
            </a:avLst>
          </a:prstGeom>
          <a:noFill/>
          <a:ln w="12700">
            <a:solidFill>
              <a:srgbClr val="181820"/>
            </a:solidFill>
            <a:prstDash val="solid"/>
          </a:ln>
        </p:spPr>
      </p:sp>
      <p:sp>
        <p:nvSpPr>
          <p:cNvPr id="60" name="Text 35"/>
          <p:cNvSpPr/>
          <p:nvPr/>
        </p:nvSpPr>
        <p:spPr>
          <a:xfrm>
            <a:off x="13844730" y="5549900"/>
            <a:ext cx="3810476"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THERONIS</a:t>
            </a:r>
            <a:endParaRPr lang="en-US" sz="3600" dirty="0"/>
          </a:p>
        </p:txBody>
      </p:sp>
      <p:sp>
        <p:nvSpPr>
          <p:cNvPr id="61" name="Text 36"/>
          <p:cNvSpPr/>
          <p:nvPr/>
        </p:nvSpPr>
        <p:spPr>
          <a:xfrm>
            <a:off x="13844730" y="6350000"/>
            <a:ext cx="3793541"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Warrior</a:t>
            </a:r>
            <a:endParaRPr lang="en-US" sz="3200" dirty="0"/>
          </a:p>
        </p:txBody>
      </p:sp>
      <p:pic>
        <p:nvPicPr>
          <p:cNvPr id="62" name="Image 23" descr="preencoded.png">    </p:cNvPr>
          <p:cNvPicPr>
            <a:picLocks noChangeAspect="1"/>
          </p:cNvPicPr>
          <p:nvPr/>
        </p:nvPicPr>
        <p:blipFill>
          <a:blip r:embed="rId24"/>
          <a:stretch>
            <a:fillRect/>
          </a:stretch>
        </p:blipFill>
        <p:spPr>
          <a:xfrm>
            <a:off x="12574572" y="5638800"/>
            <a:ext cx="1117740" cy="1117600"/>
          </a:xfrm>
          <a:prstGeom prst="rect">
            <a:avLst/>
          </a:prstGeom>
        </p:spPr>
      </p:pic>
      <p:pic>
        <p:nvPicPr>
          <p:cNvPr id="63" name="Image 24" descr="preencoded.png">    </p:cNvPr>
          <p:cNvPicPr>
            <a:picLocks noChangeAspect="1"/>
          </p:cNvPicPr>
          <p:nvPr/>
        </p:nvPicPr>
        <p:blipFill>
          <a:blip r:embed="rId25"/>
          <a:stretch>
            <a:fillRect/>
          </a:stretch>
        </p:blipFill>
        <p:spPr>
          <a:xfrm>
            <a:off x="3353219" y="5003800"/>
            <a:ext cx="17680610" cy="12700"/>
          </a:xfrm>
          <a:prstGeom prst="rect">
            <a:avLst/>
          </a:prstGeom>
        </p:spPr>
      </p:pic>
      <p:pic>
        <p:nvPicPr>
          <p:cNvPr id="64" name="Image 25" descr="preencoded.png">    </p:cNvPr>
          <p:cNvPicPr>
            <a:picLocks noChangeAspect="1"/>
          </p:cNvPicPr>
          <p:nvPr/>
        </p:nvPicPr>
        <p:blipFill>
          <a:blip r:embed="rId26"/>
          <a:stretch>
            <a:fillRect/>
          </a:stretch>
        </p:blipFill>
        <p:spPr>
          <a:xfrm>
            <a:off x="13006426" y="4610100"/>
            <a:ext cx="12702" cy="406400"/>
          </a:xfrm>
          <a:prstGeom prst="rect">
            <a:avLst/>
          </a:prstGeom>
        </p:spPr>
      </p:pic>
      <p:pic>
        <p:nvPicPr>
          <p:cNvPr id="65" name="Image 26" descr="preencoded.png">    </p:cNvPr>
          <p:cNvPicPr>
            <a:picLocks noChangeAspect="1"/>
          </p:cNvPicPr>
          <p:nvPr/>
        </p:nvPicPr>
        <p:blipFill>
          <a:blip r:embed="rId27"/>
          <a:stretch>
            <a:fillRect/>
          </a:stretch>
        </p:blipFill>
        <p:spPr>
          <a:xfrm>
            <a:off x="3353219" y="5016500"/>
            <a:ext cx="12702" cy="419100"/>
          </a:xfrm>
          <a:prstGeom prst="rect">
            <a:avLst/>
          </a:prstGeom>
        </p:spPr>
      </p:pic>
      <p:pic>
        <p:nvPicPr>
          <p:cNvPr id="66" name="Image 27" descr="preencoded.png">    </p:cNvPr>
          <p:cNvPicPr>
            <a:picLocks noChangeAspect="1"/>
          </p:cNvPicPr>
          <p:nvPr/>
        </p:nvPicPr>
        <p:blipFill>
          <a:blip r:embed="rId28"/>
          <a:stretch>
            <a:fillRect/>
          </a:stretch>
        </p:blipFill>
        <p:spPr>
          <a:xfrm>
            <a:off x="9513489" y="5016500"/>
            <a:ext cx="12702" cy="419100"/>
          </a:xfrm>
          <a:prstGeom prst="rect">
            <a:avLst/>
          </a:prstGeom>
        </p:spPr>
      </p:pic>
      <p:pic>
        <p:nvPicPr>
          <p:cNvPr id="67" name="Image 28" descr="preencoded.png">    </p:cNvPr>
          <p:cNvPicPr>
            <a:picLocks noChangeAspect="1"/>
          </p:cNvPicPr>
          <p:nvPr/>
        </p:nvPicPr>
        <p:blipFill>
          <a:blip r:embed="rId29"/>
          <a:stretch>
            <a:fillRect/>
          </a:stretch>
        </p:blipFill>
        <p:spPr>
          <a:xfrm>
            <a:off x="15407026" y="5016500"/>
            <a:ext cx="12702" cy="419100"/>
          </a:xfrm>
          <a:prstGeom prst="rect">
            <a:avLst/>
          </a:prstGeom>
        </p:spPr>
      </p:pic>
      <p:pic>
        <p:nvPicPr>
          <p:cNvPr id="68" name="Image 29" descr="preencoded.png">    </p:cNvPr>
          <p:cNvPicPr>
            <a:picLocks noChangeAspect="1"/>
          </p:cNvPicPr>
          <p:nvPr/>
        </p:nvPicPr>
        <p:blipFill>
          <a:blip r:embed="rId30"/>
          <a:stretch>
            <a:fillRect/>
          </a:stretch>
        </p:blipFill>
        <p:spPr>
          <a:xfrm>
            <a:off x="21021127" y="5016500"/>
            <a:ext cx="12702" cy="419100"/>
          </a:xfrm>
          <a:prstGeom prst="rect">
            <a:avLst/>
          </a:prstGeom>
        </p:spPr>
      </p:pic>
      <p:pic>
        <p:nvPicPr>
          <p:cNvPr id="69" name="Image 30" descr="preencoded.png">    </p:cNvPr>
          <p:cNvPicPr>
            <a:picLocks noChangeAspect="1"/>
          </p:cNvPicPr>
          <p:nvPr/>
        </p:nvPicPr>
        <p:blipFill>
          <a:blip r:embed="rId31"/>
          <a:stretch>
            <a:fillRect/>
          </a:stretch>
        </p:blipFill>
        <p:spPr>
          <a:xfrm>
            <a:off x="3353219" y="6972300"/>
            <a:ext cx="12702" cy="812800"/>
          </a:xfrm>
          <a:prstGeom prst="rect">
            <a:avLst/>
          </a:prstGeom>
        </p:spPr>
      </p:pic>
      <p:pic>
        <p:nvPicPr>
          <p:cNvPr id="70" name="Image 31" descr="preencoded.png">    </p:cNvPr>
          <p:cNvPicPr>
            <a:picLocks noChangeAspect="1"/>
          </p:cNvPicPr>
          <p:nvPr/>
        </p:nvPicPr>
        <p:blipFill>
          <a:blip r:embed="rId32"/>
          <a:stretch>
            <a:fillRect/>
          </a:stretch>
        </p:blipFill>
        <p:spPr>
          <a:xfrm>
            <a:off x="9513489" y="6972300"/>
            <a:ext cx="12702" cy="812800"/>
          </a:xfrm>
          <a:prstGeom prst="rect">
            <a:avLst/>
          </a:prstGeom>
        </p:spPr>
      </p:pic>
      <p:pic>
        <p:nvPicPr>
          <p:cNvPr id="71" name="Image 32" descr="preencoded.png">    </p:cNvPr>
          <p:cNvPicPr>
            <a:picLocks noChangeAspect="1"/>
          </p:cNvPicPr>
          <p:nvPr/>
        </p:nvPicPr>
        <p:blipFill>
          <a:blip r:embed="rId33"/>
          <a:stretch>
            <a:fillRect/>
          </a:stretch>
        </p:blipFill>
        <p:spPr>
          <a:xfrm>
            <a:off x="15407026" y="6972300"/>
            <a:ext cx="12702" cy="812800"/>
          </a:xfrm>
          <a:prstGeom prst="rect">
            <a:avLst/>
          </a:prstGeom>
        </p:spPr>
      </p:pic>
      <p:pic>
        <p:nvPicPr>
          <p:cNvPr id="72" name="Image 33" descr="preencoded.png">    </p:cNvPr>
          <p:cNvPicPr>
            <a:picLocks noChangeAspect="1"/>
          </p:cNvPicPr>
          <p:nvPr/>
        </p:nvPicPr>
        <p:blipFill>
          <a:blip r:embed="rId34"/>
          <a:stretch>
            <a:fillRect/>
          </a:stretch>
        </p:blipFill>
        <p:spPr>
          <a:xfrm>
            <a:off x="21021127" y="6972300"/>
            <a:ext cx="12702" cy="812800"/>
          </a:xfrm>
          <a:prstGeom prst="rect">
            <a:avLst/>
          </a:prstGeom>
        </p:spPr>
      </p:pic>
      <p:pic>
        <p:nvPicPr>
          <p:cNvPr id="73" name="Image 34" descr="preencoded.png">    </p:cNvPr>
          <p:cNvPicPr>
            <a:picLocks noChangeAspect="1"/>
          </p:cNvPicPr>
          <p:nvPr/>
        </p:nvPicPr>
        <p:blipFill>
          <a:blip r:embed="rId35"/>
          <a:stretch>
            <a:fillRect/>
          </a:stretch>
        </p:blipFill>
        <p:spPr>
          <a:xfrm>
            <a:off x="9513489" y="9334500"/>
            <a:ext cx="12702" cy="812800"/>
          </a:xfrm>
          <a:prstGeom prst="rect">
            <a:avLst/>
          </a:prstGeom>
        </p:spPr>
      </p:pic>
      <p:pic>
        <p:nvPicPr>
          <p:cNvPr id="74" name="Image 35" descr="preencoded.png">    </p:cNvPr>
          <p:cNvPicPr>
            <a:picLocks noChangeAspect="1"/>
          </p:cNvPicPr>
          <p:nvPr/>
        </p:nvPicPr>
        <p:blipFill>
          <a:blip r:embed="rId36"/>
          <a:stretch>
            <a:fillRect/>
          </a:stretch>
        </p:blipFill>
        <p:spPr>
          <a:xfrm>
            <a:off x="15407026" y="9334500"/>
            <a:ext cx="12702" cy="812800"/>
          </a:xfrm>
          <a:prstGeom prst="rect">
            <a:avLst/>
          </a:prstGeom>
        </p:spPr>
      </p:pic>
      <p:sp>
        <p:nvSpPr>
          <p:cNvPr id="75" name="Text 37"/>
          <p:cNvSpPr/>
          <p:nvPr/>
        </p:nvSpPr>
        <p:spPr>
          <a:xfrm>
            <a:off x="7747968" y="12801600"/>
            <a:ext cx="9039296"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6" name="Text 38"/>
          <p:cNvSpPr/>
          <p:nvPr/>
        </p:nvSpPr>
        <p:spPr>
          <a:xfrm>
            <a:off x="6816519" y="571500"/>
            <a:ext cx="10754011" cy="1684867"/>
          </a:xfrm>
          <a:prstGeom prst="rect">
            <a:avLst/>
          </a:prstGeom>
          <a:noFill/>
          <a:ln/>
        </p:spPr>
        <p:txBody>
          <a:bodyPr wrap="square" lIns="0" tIns="0" rIns="0" bIns="0" rtlCol="0" anchor="t"/>
          <a:lstStyle/>
          <a:p>
            <a:pPr algn="ctr"/>
            <a:r>
              <a:rPr lang="en-US" sz="8000" dirty="0">
                <a:solidFill>
                  <a:srgbClr val="181820">
                    <a:alpha val="100000"/>
                  </a:srgbClr>
                </a:solidFill>
                <a:latin typeface="Roboto Slab Bold" pitchFamily="34" charset="0"/>
                <a:ea typeface="Roboto Slab Bold" pitchFamily="34" charset="-122"/>
                <a:cs typeface="Roboto Slab Bold" pitchFamily="34" charset="-120"/>
              </a:rPr>
              <a:t>PLAN</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2273584" y="6235700"/>
            <a:ext cx="8941918" cy="4432300"/>
          </a:xfrm>
          <a:prstGeom prst="rect">
            <a:avLst/>
          </a:prstGeom>
          <a:solidFill>
            <a:srgbClr val="E0F0E3">
              <a:alpha val="100000"/>
            </a:srgbClr>
          </a:solidFill>
          <a:ln/>
        </p:spPr>
      </p:sp>
      <p:sp>
        <p:nvSpPr>
          <p:cNvPr id="3" name="Shape 1"/>
          <p:cNvSpPr/>
          <p:nvPr/>
        </p:nvSpPr>
        <p:spPr>
          <a:xfrm>
            <a:off x="685886" y="52578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838305" y="5562600"/>
            <a:ext cx="711289" cy="2590800"/>
          </a:xfrm>
          <a:prstGeom prst="rect">
            <a:avLst/>
          </a:prstGeom>
        </p:spPr>
      </p:pic>
      <p:sp>
        <p:nvSpPr>
          <p:cNvPr id="5" name="Text 2"/>
          <p:cNvSpPr/>
          <p:nvPr/>
        </p:nvSpPr>
        <p:spPr>
          <a:xfrm>
            <a:off x="2616527" y="3416300"/>
            <a:ext cx="9140909"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WELCOME</a:t>
            </a:r>
            <a:endParaRPr lang="en-US" sz="12800" dirty="0"/>
          </a:p>
        </p:txBody>
      </p:sp>
      <p:sp>
        <p:nvSpPr>
          <p:cNvPr id="6" name="Text 3"/>
          <p:cNvSpPr/>
          <p:nvPr/>
        </p:nvSpPr>
        <p:spPr>
          <a:xfrm>
            <a:off x="2616527" y="6654800"/>
            <a:ext cx="8734458"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1" descr="preencoded.png">    </p:cNvPr>
          <p:cNvPicPr>
            <a:picLocks noChangeAspect="1"/>
          </p:cNvPicPr>
          <p:nvPr/>
        </p:nvPicPr>
        <p:blipFill>
          <a:blip r:embed="rId2"/>
          <a:stretch>
            <a:fillRect/>
          </a:stretch>
        </p:blipFill>
        <p:spPr>
          <a:xfrm>
            <a:off x="13133441" y="0"/>
            <a:ext cx="11253607" cy="13716000"/>
          </a:xfrm>
          <a:prstGeom prst="rect">
            <a:avLst/>
          </a:prstGeom>
        </p:spPr>
      </p:pic>
      <p:pic>
        <p:nvPicPr>
          <p:cNvPr id="8" name="Image 2" descr="preencoded.png">    </p:cNvPr>
          <p:cNvPicPr>
            <a:picLocks noChangeAspect="1"/>
          </p:cNvPicPr>
          <p:nvPr/>
        </p:nvPicPr>
        <p:blipFill>
          <a:blip r:embed="rId3"/>
          <a:stretch>
            <a:fillRect/>
          </a:stretch>
        </p:blipFill>
        <p:spPr>
          <a:xfrm>
            <a:off x="0" y="5041900"/>
            <a:ext cx="2273584" cy="76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3F3F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6499362" y="1866900"/>
            <a:ext cx="6147568" cy="3810000"/>
          </a:xfrm>
          <a:prstGeom prst="rect">
            <a:avLst/>
          </a:prstGeom>
          <a:solidFill>
            <a:srgbClr val="E0F0E3">
              <a:alpha val="100000"/>
            </a:srgbClr>
          </a:solidFill>
          <a:ln/>
        </p:spPr>
      </p:sp>
      <p:sp>
        <p:nvSpPr>
          <p:cNvPr id="6" name="Text 2"/>
          <p:cNvSpPr/>
          <p:nvPr/>
        </p:nvSpPr>
        <p:spPr>
          <a:xfrm>
            <a:off x="17100571" y="2311400"/>
            <a:ext cx="4860474" cy="3031067"/>
          </a:xfrm>
          <a:prstGeom prst="rect">
            <a:avLst/>
          </a:prstGeom>
          <a:noFill/>
          <a:ln/>
        </p:spPr>
        <p:txBody>
          <a:bodyPr wrap="square" lIns="0" tIns="0" rIns="0" bIns="0" rtlCol="0" anchor="t"/>
          <a:lstStyle/>
          <a:p>
            <a:pPr algn="r"/>
            <a:r>
              <a:rPr lang="en-US" sz="8000" dirty="0">
                <a:solidFill>
                  <a:srgbClr val="181820">
                    <a:alpha val="100000"/>
                  </a:srgbClr>
                </a:solidFill>
                <a:latin typeface="Roboto Slab Bold" pitchFamily="34" charset="0"/>
                <a:ea typeface="Roboto Slab Bold" pitchFamily="34" charset="-122"/>
                <a:cs typeface="Roboto Slab Bold"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14822753" y="0"/>
            <a:ext cx="8548168" cy="134112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preencoded.png">    </p:cNvPr>
          <p:cNvPicPr>
            <a:picLocks noChangeAspect="1"/>
          </p:cNvPicPr>
          <p:nvPr/>
        </p:nvPicPr>
        <p:blipFill>
          <a:blip r:embed="rId2"/>
          <a:stretch>
            <a:fillRect/>
          </a:stretch>
        </p:blipFill>
        <p:spPr>
          <a:xfrm>
            <a:off x="508063" y="2654300"/>
            <a:ext cx="14479810" cy="7861300"/>
          </a:xfrm>
          <a:prstGeom prst="rect">
            <a:avLst/>
          </a:prstGeom>
        </p:spPr>
      </p:pic>
      <p:sp>
        <p:nvSpPr>
          <p:cNvPr id="6" name="Shape 2"/>
          <p:cNvSpPr/>
          <p:nvPr/>
        </p:nvSpPr>
        <p:spPr>
          <a:xfrm>
            <a:off x="15724565" y="3098800"/>
            <a:ext cx="6935067" cy="2692400"/>
          </a:xfrm>
          <a:prstGeom prst="rect">
            <a:avLst/>
          </a:prstGeom>
          <a:noFill/>
          <a:ln/>
        </p:spPr>
      </p:sp>
      <p:sp>
        <p:nvSpPr>
          <p:cNvPr id="7" name="Shape 3"/>
          <p:cNvSpPr/>
          <p:nvPr/>
        </p:nvSpPr>
        <p:spPr>
          <a:xfrm>
            <a:off x="15724565" y="3098800"/>
            <a:ext cx="6935067" cy="2692400"/>
          </a:xfrm>
          <a:prstGeom prst="rect">
            <a:avLst/>
          </a:prstGeom>
          <a:noFill/>
          <a:ln/>
        </p:spPr>
      </p:sp>
      <p:sp>
        <p:nvSpPr>
          <p:cNvPr id="8" name="Text 4"/>
          <p:cNvSpPr/>
          <p:nvPr/>
        </p:nvSpPr>
        <p:spPr>
          <a:xfrm>
            <a:off x="15724565" y="3098800"/>
            <a:ext cx="7138292"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THE ENCHANTED FOREST</a:t>
            </a:r>
            <a:endParaRPr lang="en-US" sz="4800" dirty="0"/>
          </a:p>
        </p:txBody>
      </p:sp>
      <p:sp>
        <p:nvSpPr>
          <p:cNvPr id="9" name="Text 5"/>
          <p:cNvSpPr/>
          <p:nvPr/>
        </p:nvSpPr>
        <p:spPr>
          <a:xfrm>
            <a:off x="15724565" y="4800600"/>
            <a:ext cx="70705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0" name="Shape 6"/>
          <p:cNvSpPr/>
          <p:nvPr/>
        </p:nvSpPr>
        <p:spPr>
          <a:xfrm>
            <a:off x="15724565" y="6553200"/>
            <a:ext cx="6935067" cy="2387600"/>
          </a:xfrm>
          <a:prstGeom prst="rect">
            <a:avLst/>
          </a:prstGeom>
          <a:noFill/>
          <a:ln/>
        </p:spPr>
      </p:sp>
      <p:sp>
        <p:nvSpPr>
          <p:cNvPr id="11" name="Shape 7"/>
          <p:cNvSpPr/>
          <p:nvPr/>
        </p:nvSpPr>
        <p:spPr>
          <a:xfrm>
            <a:off x="15724565" y="6553200"/>
            <a:ext cx="6935067" cy="2387600"/>
          </a:xfrm>
          <a:prstGeom prst="rect">
            <a:avLst/>
          </a:prstGeom>
          <a:noFill/>
          <a:ln/>
        </p:spPr>
      </p:sp>
      <p:sp>
        <p:nvSpPr>
          <p:cNvPr id="12" name="Text 8"/>
          <p:cNvSpPr/>
          <p:nvPr/>
        </p:nvSpPr>
        <p:spPr>
          <a:xfrm>
            <a:off x="15724565" y="6553200"/>
            <a:ext cx="7138292"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THE CRYSTAL CAVES</a:t>
            </a:r>
            <a:endParaRPr lang="en-US" sz="4800" dirty="0"/>
          </a:p>
        </p:txBody>
      </p:sp>
      <p:sp>
        <p:nvSpPr>
          <p:cNvPr id="13" name="Text 9"/>
          <p:cNvSpPr/>
          <p:nvPr/>
        </p:nvSpPr>
        <p:spPr>
          <a:xfrm>
            <a:off x="15724565" y="7454900"/>
            <a:ext cx="7070550"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4" name="Shape 10"/>
          <p:cNvSpPr/>
          <p:nvPr/>
        </p:nvSpPr>
        <p:spPr>
          <a:xfrm>
            <a:off x="15724565" y="9823450"/>
            <a:ext cx="6935067" cy="1892300"/>
          </a:xfrm>
          <a:prstGeom prst="rect">
            <a:avLst/>
          </a:prstGeom>
          <a:noFill/>
          <a:ln/>
        </p:spPr>
      </p:sp>
      <p:sp>
        <p:nvSpPr>
          <p:cNvPr id="15" name="Shape 11"/>
          <p:cNvSpPr/>
          <p:nvPr/>
        </p:nvSpPr>
        <p:spPr>
          <a:xfrm>
            <a:off x="15724565" y="9823450"/>
            <a:ext cx="6935067" cy="1892300"/>
          </a:xfrm>
          <a:prstGeom prst="rect">
            <a:avLst/>
          </a:prstGeom>
          <a:noFill/>
          <a:ln/>
        </p:spPr>
      </p:sp>
      <p:sp>
        <p:nvSpPr>
          <p:cNvPr id="16" name="Text 12"/>
          <p:cNvSpPr/>
          <p:nvPr/>
        </p:nvSpPr>
        <p:spPr>
          <a:xfrm>
            <a:off x="15724565" y="9823450"/>
            <a:ext cx="7138292"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THE DRAGON'S LAIR</a:t>
            </a:r>
            <a:endParaRPr lang="en-US" sz="4800" dirty="0"/>
          </a:p>
        </p:txBody>
      </p:sp>
      <p:sp>
        <p:nvSpPr>
          <p:cNvPr id="17" name="Text 13"/>
          <p:cNvSpPr/>
          <p:nvPr/>
        </p:nvSpPr>
        <p:spPr>
          <a:xfrm>
            <a:off x="15724565" y="10725150"/>
            <a:ext cx="70705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
        <p:nvSpPr>
          <p:cNvPr id="18" name="Text 14"/>
          <p:cNvSpPr/>
          <p:nvPr/>
        </p:nvSpPr>
        <p:spPr>
          <a:xfrm>
            <a:off x="15724565" y="660400"/>
            <a:ext cx="14348560"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PLAN</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6935067" y="2654300"/>
            <a:ext cx="17299562" cy="35052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9564295" y="2654300"/>
            <a:ext cx="12041105" cy="8407400"/>
          </a:xfrm>
          <a:prstGeom prst="roundRect">
            <a:avLst>
              <a:gd name="adj" fmla="val 15118"/>
            </a:avLst>
          </a:prstGeom>
          <a:noFill/>
          <a:ln/>
        </p:spPr>
      </p:sp>
      <p:sp>
        <p:nvSpPr>
          <p:cNvPr id="6" name="Text 3"/>
          <p:cNvSpPr/>
          <p:nvPr/>
        </p:nvSpPr>
        <p:spPr>
          <a:xfrm>
            <a:off x="10377197" y="3467100"/>
            <a:ext cx="10754011" cy="30310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THANK YOU FOR CHOOSING EATEMP</a:t>
            </a:r>
            <a:endParaRPr lang="en-US" sz="8000" dirty="0"/>
          </a:p>
        </p:txBody>
      </p:sp>
      <p:sp>
        <p:nvSpPr>
          <p:cNvPr id="7" name="Text 4"/>
          <p:cNvSpPr/>
          <p:nvPr/>
        </p:nvSpPr>
        <p:spPr>
          <a:xfrm>
            <a:off x="10377197" y="6769100"/>
            <a:ext cx="10550785" cy="3615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pic>
        <p:nvPicPr>
          <p:cNvPr id="8" name="Image 1" descr="preencoded.png">    </p:cNvPr>
          <p:cNvPicPr>
            <a:picLocks noChangeAspect="1"/>
          </p:cNvPicPr>
          <p:nvPr/>
        </p:nvPicPr>
        <p:blipFill>
          <a:blip r:embed="rId2"/>
          <a:stretch>
            <a:fillRect/>
          </a:stretch>
        </p:blipFill>
        <p:spPr>
          <a:xfrm>
            <a:off x="1359070" y="952500"/>
            <a:ext cx="8205226" cy="11811000"/>
          </a:xfrm>
          <a:prstGeom prst="rect">
            <a:avLst/>
          </a:prstGeom>
        </p:spPr>
      </p:pic>
      <p:sp>
        <p:nvSpPr>
          <p:cNvPr id="9" name="Shape 5"/>
          <p:cNvSpPr/>
          <p:nvPr/>
        </p:nvSpPr>
        <p:spPr>
          <a:xfrm>
            <a:off x="20792499" y="5880100"/>
            <a:ext cx="9716714" cy="0"/>
          </a:xfrm>
          <a:prstGeom prst="rect">
            <a:avLst/>
          </a:prstGeom>
          <a:noFill/>
          <a:ln/>
        </p:spPr>
      </p:sp>
      <p:pic>
        <p:nvPicPr>
          <p:cNvPr id="10" name="Image 2" descr="preencoded.png">    </p:cNvPr>
          <p:cNvPicPr>
            <a:picLocks noChangeAspect="1"/>
          </p:cNvPicPr>
          <p:nvPr/>
        </p:nvPicPr>
        <p:blipFill>
          <a:blip r:embed="rId3"/>
          <a:stretch>
            <a:fillRect/>
          </a:stretch>
        </p:blipFill>
        <p:spPr>
          <a:xfrm>
            <a:off x="20792499" y="5803900"/>
            <a:ext cx="3594549" cy="76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3F3F3"/>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811051" y="0"/>
            <a:ext cx="5575997" cy="13716000"/>
          </a:xfrm>
          <a:prstGeom prst="rect">
            <a:avLst/>
          </a:prstGeom>
        </p:spPr>
      </p:pic>
      <p:sp>
        <p:nvSpPr>
          <p:cNvPr id="3" name="Shape 0"/>
          <p:cNvSpPr/>
          <p:nvPr/>
        </p:nvSpPr>
        <p:spPr>
          <a:xfrm>
            <a:off x="8624378" y="0"/>
            <a:ext cx="10275584" cy="13716000"/>
          </a:xfrm>
          <a:prstGeom prst="rect">
            <a:avLst/>
          </a:prstGeom>
          <a:solidFill>
            <a:srgbClr val="E0F0E3">
              <a:alpha val="100000"/>
            </a:srgbClr>
          </a:solidFill>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Text 2"/>
          <p:cNvSpPr/>
          <p:nvPr/>
        </p:nvSpPr>
        <p:spPr>
          <a:xfrm>
            <a:off x="1308264" y="1320800"/>
            <a:ext cx="17689078" cy="2688167"/>
          </a:xfrm>
          <a:prstGeom prst="rect">
            <a:avLst/>
          </a:prstGeom>
          <a:noFill/>
          <a:ln/>
        </p:spPr>
        <p:txBody>
          <a:bodyPr wrap="square" lIns="0" tIns="0" rIns="0" bIns="0" rtlCol="0" anchor="t"/>
          <a:lstStyle/>
          <a:p>
            <a:pPr algn="l"/>
            <a:r>
              <a:rPr lang="en-US" sz="12800" dirty="0">
                <a:solidFill>
                  <a:srgbClr val="181820">
                    <a:alpha val="100000"/>
                  </a:srgbClr>
                </a:solidFill>
                <a:latin typeface="Roboto Slab Bold" pitchFamily="34" charset="0"/>
                <a:ea typeface="Roboto Slab Bold" pitchFamily="34" charset="-122"/>
                <a:cs typeface="Roboto Slab Bold" pitchFamily="34" charset="-120"/>
              </a:rPr>
              <a:t>TABLE OF CONTENTS</a:t>
            </a:r>
            <a:endParaRPr lang="en-US" sz="12800" dirty="0"/>
          </a:p>
        </p:txBody>
      </p:sp>
      <p:sp>
        <p:nvSpPr>
          <p:cNvPr id="7" name="Shape 3"/>
          <p:cNvSpPr/>
          <p:nvPr/>
        </p:nvSpPr>
        <p:spPr>
          <a:xfrm>
            <a:off x="1308264" y="4051300"/>
            <a:ext cx="7316114" cy="1625600"/>
          </a:xfrm>
          <a:prstGeom prst="rect">
            <a:avLst/>
          </a:prstGeom>
          <a:noFill/>
          <a:ln/>
        </p:spPr>
      </p:sp>
      <p:sp>
        <p:nvSpPr>
          <p:cNvPr id="8" name="Shape 4"/>
          <p:cNvSpPr/>
          <p:nvPr/>
        </p:nvSpPr>
        <p:spPr>
          <a:xfrm>
            <a:off x="1308264" y="4051300"/>
            <a:ext cx="1625803" cy="1625600"/>
          </a:xfrm>
          <a:prstGeom prst="roundRect">
            <a:avLst>
              <a:gd name="adj" fmla="val 781313"/>
            </a:avLst>
          </a:prstGeom>
          <a:solidFill>
            <a:srgbClr val="E1E1E1">
              <a:alpha val="100000"/>
            </a:srgbClr>
          </a:solidFill>
          <a:ln/>
        </p:spPr>
      </p:sp>
      <p:sp>
        <p:nvSpPr>
          <p:cNvPr id="9" name="Text 5"/>
          <p:cNvSpPr/>
          <p:nvPr/>
        </p:nvSpPr>
        <p:spPr>
          <a:xfrm>
            <a:off x="1708364" y="4362450"/>
            <a:ext cx="825603"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01</a:t>
            </a:r>
            <a:endParaRPr lang="en-US" sz="4800" dirty="0"/>
          </a:p>
        </p:txBody>
      </p:sp>
      <p:sp>
        <p:nvSpPr>
          <p:cNvPr id="10" name="Shape 6"/>
          <p:cNvSpPr/>
          <p:nvPr/>
        </p:nvSpPr>
        <p:spPr>
          <a:xfrm>
            <a:off x="3137292" y="4165600"/>
            <a:ext cx="5487086" cy="1397000"/>
          </a:xfrm>
          <a:prstGeom prst="rect">
            <a:avLst/>
          </a:prstGeom>
          <a:noFill/>
          <a:ln/>
        </p:spPr>
      </p:sp>
      <p:sp>
        <p:nvSpPr>
          <p:cNvPr id="11" name="Text 7"/>
          <p:cNvSpPr/>
          <p:nvPr/>
        </p:nvSpPr>
        <p:spPr>
          <a:xfrm>
            <a:off x="3137292" y="41656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INTRODUCTION</a:t>
            </a:r>
            <a:endParaRPr lang="en-US" sz="4800" dirty="0"/>
          </a:p>
        </p:txBody>
      </p:sp>
      <p:sp>
        <p:nvSpPr>
          <p:cNvPr id="12" name="Text 8"/>
          <p:cNvSpPr/>
          <p:nvPr/>
        </p:nvSpPr>
        <p:spPr>
          <a:xfrm>
            <a:off x="3137292" y="50673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3" name="Shape 9"/>
          <p:cNvSpPr/>
          <p:nvPr/>
        </p:nvSpPr>
        <p:spPr>
          <a:xfrm>
            <a:off x="8776797" y="4051300"/>
            <a:ext cx="7316114" cy="1625600"/>
          </a:xfrm>
          <a:prstGeom prst="rect">
            <a:avLst/>
          </a:prstGeom>
          <a:noFill/>
          <a:ln/>
        </p:spPr>
      </p:sp>
      <p:sp>
        <p:nvSpPr>
          <p:cNvPr id="14" name="Shape 10"/>
          <p:cNvSpPr/>
          <p:nvPr/>
        </p:nvSpPr>
        <p:spPr>
          <a:xfrm>
            <a:off x="8776797" y="4051300"/>
            <a:ext cx="1625803" cy="1625600"/>
          </a:xfrm>
          <a:prstGeom prst="roundRect">
            <a:avLst>
              <a:gd name="adj" fmla="val 781313"/>
            </a:avLst>
          </a:prstGeom>
          <a:solidFill>
            <a:srgbClr val="E1E1E1">
              <a:alpha val="100000"/>
            </a:srgbClr>
          </a:solidFill>
          <a:ln/>
        </p:spPr>
      </p:sp>
      <p:sp>
        <p:nvSpPr>
          <p:cNvPr id="15" name="Text 11"/>
          <p:cNvSpPr/>
          <p:nvPr/>
        </p:nvSpPr>
        <p:spPr>
          <a:xfrm>
            <a:off x="9138792" y="4362450"/>
            <a:ext cx="901813"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02</a:t>
            </a:r>
            <a:endParaRPr lang="en-US" sz="4800" dirty="0"/>
          </a:p>
        </p:txBody>
      </p:sp>
      <p:sp>
        <p:nvSpPr>
          <p:cNvPr id="16" name="Shape 12"/>
          <p:cNvSpPr/>
          <p:nvPr/>
        </p:nvSpPr>
        <p:spPr>
          <a:xfrm>
            <a:off x="10605826" y="4165600"/>
            <a:ext cx="5487086" cy="1397000"/>
          </a:xfrm>
          <a:prstGeom prst="rect">
            <a:avLst/>
          </a:prstGeom>
          <a:noFill/>
          <a:ln/>
        </p:spPr>
      </p:sp>
      <p:sp>
        <p:nvSpPr>
          <p:cNvPr id="17" name="Text 13"/>
          <p:cNvSpPr/>
          <p:nvPr/>
        </p:nvSpPr>
        <p:spPr>
          <a:xfrm>
            <a:off x="10605826" y="41656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PROBLEMS</a:t>
            </a:r>
            <a:endParaRPr lang="en-US" sz="4800" dirty="0"/>
          </a:p>
        </p:txBody>
      </p:sp>
      <p:sp>
        <p:nvSpPr>
          <p:cNvPr id="18" name="Text 14"/>
          <p:cNvSpPr/>
          <p:nvPr/>
        </p:nvSpPr>
        <p:spPr>
          <a:xfrm>
            <a:off x="10605826" y="50673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9" name="Shape 15"/>
          <p:cNvSpPr/>
          <p:nvPr/>
        </p:nvSpPr>
        <p:spPr>
          <a:xfrm>
            <a:off x="1308264" y="7035800"/>
            <a:ext cx="7316114" cy="1625600"/>
          </a:xfrm>
          <a:prstGeom prst="rect">
            <a:avLst/>
          </a:prstGeom>
          <a:noFill/>
          <a:ln/>
        </p:spPr>
      </p:sp>
      <p:sp>
        <p:nvSpPr>
          <p:cNvPr id="20" name="Shape 16"/>
          <p:cNvSpPr/>
          <p:nvPr/>
        </p:nvSpPr>
        <p:spPr>
          <a:xfrm>
            <a:off x="1308264" y="7035800"/>
            <a:ext cx="1625803" cy="1625600"/>
          </a:xfrm>
          <a:prstGeom prst="roundRect">
            <a:avLst>
              <a:gd name="adj" fmla="val 781313"/>
            </a:avLst>
          </a:prstGeom>
          <a:solidFill>
            <a:srgbClr val="E1E1E1">
              <a:alpha val="100000"/>
            </a:srgbClr>
          </a:solidFill>
          <a:ln/>
        </p:spPr>
      </p:sp>
      <p:sp>
        <p:nvSpPr>
          <p:cNvPr id="21" name="Text 17"/>
          <p:cNvSpPr/>
          <p:nvPr/>
        </p:nvSpPr>
        <p:spPr>
          <a:xfrm>
            <a:off x="1676610" y="7346950"/>
            <a:ext cx="889111"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03</a:t>
            </a:r>
            <a:endParaRPr lang="en-US" sz="4800" dirty="0"/>
          </a:p>
        </p:txBody>
      </p:sp>
      <p:sp>
        <p:nvSpPr>
          <p:cNvPr id="22" name="Shape 18"/>
          <p:cNvSpPr/>
          <p:nvPr/>
        </p:nvSpPr>
        <p:spPr>
          <a:xfrm>
            <a:off x="3137292" y="7150100"/>
            <a:ext cx="5487086" cy="1397000"/>
          </a:xfrm>
          <a:prstGeom prst="rect">
            <a:avLst/>
          </a:prstGeom>
          <a:noFill/>
          <a:ln/>
        </p:spPr>
      </p:sp>
      <p:sp>
        <p:nvSpPr>
          <p:cNvPr id="23" name="Text 19"/>
          <p:cNvSpPr/>
          <p:nvPr/>
        </p:nvSpPr>
        <p:spPr>
          <a:xfrm>
            <a:off x="3137292" y="71501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METHODOLOGY</a:t>
            </a:r>
            <a:endParaRPr lang="en-US" sz="4800" dirty="0"/>
          </a:p>
        </p:txBody>
      </p:sp>
      <p:sp>
        <p:nvSpPr>
          <p:cNvPr id="24" name="Text 20"/>
          <p:cNvSpPr/>
          <p:nvPr/>
        </p:nvSpPr>
        <p:spPr>
          <a:xfrm>
            <a:off x="3137292" y="80518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5" name="Shape 21"/>
          <p:cNvSpPr/>
          <p:nvPr/>
        </p:nvSpPr>
        <p:spPr>
          <a:xfrm>
            <a:off x="8776797" y="7035800"/>
            <a:ext cx="7316114" cy="1625600"/>
          </a:xfrm>
          <a:prstGeom prst="rect">
            <a:avLst/>
          </a:prstGeom>
          <a:noFill/>
          <a:ln/>
        </p:spPr>
      </p:sp>
      <p:sp>
        <p:nvSpPr>
          <p:cNvPr id="26" name="Shape 22"/>
          <p:cNvSpPr/>
          <p:nvPr/>
        </p:nvSpPr>
        <p:spPr>
          <a:xfrm>
            <a:off x="8776797" y="7035800"/>
            <a:ext cx="1625803" cy="1625600"/>
          </a:xfrm>
          <a:prstGeom prst="roundRect">
            <a:avLst>
              <a:gd name="adj" fmla="val 781313"/>
            </a:avLst>
          </a:prstGeom>
          <a:solidFill>
            <a:srgbClr val="E1E1E1">
              <a:alpha val="100000"/>
            </a:srgbClr>
          </a:solidFill>
          <a:ln/>
        </p:spPr>
      </p:sp>
      <p:sp>
        <p:nvSpPr>
          <p:cNvPr id="27" name="Text 23"/>
          <p:cNvSpPr/>
          <p:nvPr/>
        </p:nvSpPr>
        <p:spPr>
          <a:xfrm>
            <a:off x="9138792" y="7346950"/>
            <a:ext cx="901813"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04</a:t>
            </a:r>
            <a:endParaRPr lang="en-US" sz="4800" dirty="0"/>
          </a:p>
        </p:txBody>
      </p:sp>
      <p:sp>
        <p:nvSpPr>
          <p:cNvPr id="28" name="Shape 24"/>
          <p:cNvSpPr/>
          <p:nvPr/>
        </p:nvSpPr>
        <p:spPr>
          <a:xfrm>
            <a:off x="10605826" y="7150100"/>
            <a:ext cx="5487086" cy="1397000"/>
          </a:xfrm>
          <a:prstGeom prst="rect">
            <a:avLst/>
          </a:prstGeom>
          <a:noFill/>
          <a:ln/>
        </p:spPr>
      </p:sp>
      <p:sp>
        <p:nvSpPr>
          <p:cNvPr id="29" name="Text 25"/>
          <p:cNvSpPr/>
          <p:nvPr/>
        </p:nvSpPr>
        <p:spPr>
          <a:xfrm>
            <a:off x="10605826" y="71501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ANALYSIS</a:t>
            </a:r>
            <a:endParaRPr lang="en-US" sz="4800" dirty="0"/>
          </a:p>
        </p:txBody>
      </p:sp>
      <p:sp>
        <p:nvSpPr>
          <p:cNvPr id="30" name="Text 26"/>
          <p:cNvSpPr/>
          <p:nvPr/>
        </p:nvSpPr>
        <p:spPr>
          <a:xfrm>
            <a:off x="10605826" y="80518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1" name="Shape 27"/>
          <p:cNvSpPr/>
          <p:nvPr/>
        </p:nvSpPr>
        <p:spPr>
          <a:xfrm>
            <a:off x="1308264" y="10020300"/>
            <a:ext cx="7316114" cy="1625600"/>
          </a:xfrm>
          <a:prstGeom prst="rect">
            <a:avLst/>
          </a:prstGeom>
          <a:noFill/>
          <a:ln/>
        </p:spPr>
      </p:sp>
      <p:sp>
        <p:nvSpPr>
          <p:cNvPr id="32" name="Shape 28"/>
          <p:cNvSpPr/>
          <p:nvPr/>
        </p:nvSpPr>
        <p:spPr>
          <a:xfrm>
            <a:off x="1308264" y="10020300"/>
            <a:ext cx="1625803" cy="1625600"/>
          </a:xfrm>
          <a:prstGeom prst="roundRect">
            <a:avLst>
              <a:gd name="adj" fmla="val 781313"/>
            </a:avLst>
          </a:prstGeom>
          <a:solidFill>
            <a:srgbClr val="E1E1E1">
              <a:alpha val="100000"/>
            </a:srgbClr>
          </a:solidFill>
          <a:ln/>
        </p:spPr>
      </p:sp>
      <p:sp>
        <p:nvSpPr>
          <p:cNvPr id="33" name="Text 29"/>
          <p:cNvSpPr/>
          <p:nvPr/>
        </p:nvSpPr>
        <p:spPr>
          <a:xfrm>
            <a:off x="1676610" y="10331450"/>
            <a:ext cx="889111"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05</a:t>
            </a:r>
            <a:endParaRPr lang="en-US" sz="4800" dirty="0"/>
          </a:p>
        </p:txBody>
      </p:sp>
      <p:sp>
        <p:nvSpPr>
          <p:cNvPr id="34" name="Shape 30"/>
          <p:cNvSpPr/>
          <p:nvPr/>
        </p:nvSpPr>
        <p:spPr>
          <a:xfrm>
            <a:off x="3137292" y="10134600"/>
            <a:ext cx="5487086" cy="1397000"/>
          </a:xfrm>
          <a:prstGeom prst="rect">
            <a:avLst/>
          </a:prstGeom>
          <a:noFill/>
          <a:ln/>
        </p:spPr>
      </p:sp>
      <p:sp>
        <p:nvSpPr>
          <p:cNvPr id="35" name="Text 31"/>
          <p:cNvSpPr/>
          <p:nvPr/>
        </p:nvSpPr>
        <p:spPr>
          <a:xfrm>
            <a:off x="3137292" y="101346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SOLUTIONS</a:t>
            </a:r>
            <a:endParaRPr lang="en-US" sz="4800" dirty="0"/>
          </a:p>
        </p:txBody>
      </p:sp>
      <p:sp>
        <p:nvSpPr>
          <p:cNvPr id="36" name="Text 32"/>
          <p:cNvSpPr/>
          <p:nvPr/>
        </p:nvSpPr>
        <p:spPr>
          <a:xfrm>
            <a:off x="3137292" y="110363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37" name="Shape 33"/>
          <p:cNvSpPr/>
          <p:nvPr/>
        </p:nvSpPr>
        <p:spPr>
          <a:xfrm>
            <a:off x="8776797" y="10020300"/>
            <a:ext cx="7316114" cy="1625600"/>
          </a:xfrm>
          <a:prstGeom prst="rect">
            <a:avLst/>
          </a:prstGeom>
          <a:noFill/>
          <a:ln/>
        </p:spPr>
      </p:sp>
      <p:sp>
        <p:nvSpPr>
          <p:cNvPr id="38" name="Shape 34"/>
          <p:cNvSpPr/>
          <p:nvPr/>
        </p:nvSpPr>
        <p:spPr>
          <a:xfrm>
            <a:off x="8776797" y="10020300"/>
            <a:ext cx="1625803" cy="1625600"/>
          </a:xfrm>
          <a:prstGeom prst="roundRect">
            <a:avLst>
              <a:gd name="adj" fmla="val 781313"/>
            </a:avLst>
          </a:prstGeom>
          <a:solidFill>
            <a:srgbClr val="E1E1E1">
              <a:alpha val="100000"/>
            </a:srgbClr>
          </a:solidFill>
          <a:ln/>
        </p:spPr>
      </p:sp>
      <p:sp>
        <p:nvSpPr>
          <p:cNvPr id="39" name="Text 35"/>
          <p:cNvSpPr/>
          <p:nvPr/>
        </p:nvSpPr>
        <p:spPr>
          <a:xfrm>
            <a:off x="9138792" y="10331450"/>
            <a:ext cx="901813" cy="1003300"/>
          </a:xfrm>
          <a:prstGeom prst="rect">
            <a:avLst/>
          </a:prstGeom>
          <a:noFill/>
          <a:ln/>
        </p:spPr>
        <p:txBody>
          <a:bodyPr wrap="square" lIns="0" tIns="0" rIns="0" bIns="0" rtlCol="0" anchor="ctr"/>
          <a:lstStyle/>
          <a:p>
            <a:pPr algn="ctr"/>
            <a:r>
              <a:rPr lang="en-US" sz="4800" dirty="0">
                <a:solidFill>
                  <a:srgbClr val="181820">
                    <a:alpha val="100000"/>
                  </a:srgbClr>
                </a:solidFill>
                <a:latin typeface="Roboto Slab Bold" pitchFamily="34" charset="0"/>
                <a:ea typeface="Roboto Slab Bold" pitchFamily="34" charset="-122"/>
                <a:cs typeface="Roboto Slab Bold" pitchFamily="34" charset="-120"/>
              </a:rPr>
              <a:t>06</a:t>
            </a:r>
            <a:endParaRPr lang="en-US" sz="4800" dirty="0"/>
          </a:p>
        </p:txBody>
      </p:sp>
      <p:sp>
        <p:nvSpPr>
          <p:cNvPr id="40" name="Shape 36"/>
          <p:cNvSpPr/>
          <p:nvPr/>
        </p:nvSpPr>
        <p:spPr>
          <a:xfrm>
            <a:off x="10605826" y="10134600"/>
            <a:ext cx="5487086" cy="1397000"/>
          </a:xfrm>
          <a:prstGeom prst="rect">
            <a:avLst/>
          </a:prstGeom>
          <a:noFill/>
          <a:ln/>
        </p:spPr>
      </p:sp>
      <p:sp>
        <p:nvSpPr>
          <p:cNvPr id="41" name="Text 37"/>
          <p:cNvSpPr/>
          <p:nvPr/>
        </p:nvSpPr>
        <p:spPr>
          <a:xfrm>
            <a:off x="10605826" y="10134600"/>
            <a:ext cx="5690311"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CONCLUSION</a:t>
            </a:r>
            <a:endParaRPr lang="en-US" sz="4800" dirty="0"/>
          </a:p>
        </p:txBody>
      </p:sp>
      <p:sp>
        <p:nvSpPr>
          <p:cNvPr id="42" name="Text 38"/>
          <p:cNvSpPr/>
          <p:nvPr/>
        </p:nvSpPr>
        <p:spPr>
          <a:xfrm>
            <a:off x="10605826" y="11036300"/>
            <a:ext cx="5622569" cy="630767"/>
          </a:xfrm>
          <a:prstGeom prst="rect">
            <a:avLst/>
          </a:prstGeom>
          <a:noFill/>
          <a:ln/>
        </p:spPr>
        <p:txBody>
          <a:bodyPr wrap="square" lIns="0" tIns="0" rIns="0" bIns="0" rtlCol="0" anchor="t"/>
          <a:lstStyle/>
          <a:p>
            <a:pPr algn="l">
              <a:spcAft>
                <a:spcPts val="4000"/>
              </a:spcAft>
            </a:pPr>
            <a:r>
              <a:rPr lang="en-US" sz="3200" dirty="0">
                <a:solidFill>
                  <a:srgbClr val="181820">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pic>
        <p:nvPicPr>
          <p:cNvPr id="43" name="Image 2" descr="preencoded.png">    </p:cNvPr>
          <p:cNvPicPr>
            <a:picLocks noChangeAspect="1"/>
          </p:cNvPicPr>
          <p:nvPr/>
        </p:nvPicPr>
        <p:blipFill>
          <a:blip r:embed="rId3"/>
          <a:stretch>
            <a:fillRect/>
          </a:stretch>
        </p:blipFill>
        <p:spPr>
          <a:xfrm>
            <a:off x="18379197" y="4000500"/>
            <a:ext cx="76210" cy="7429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0" y="1219200"/>
            <a:ext cx="15305413" cy="5181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643547" y="2984500"/>
            <a:ext cx="13243522" cy="2688167"/>
          </a:xfrm>
          <a:prstGeom prst="rect">
            <a:avLst/>
          </a:prstGeom>
          <a:noFill/>
          <a:ln/>
        </p:spPr>
        <p:txBody>
          <a:bodyPr wrap="square" lIns="0" tIns="0" rIns="0" bIns="0" rtlCol="0" anchor="t"/>
          <a:lstStyle/>
          <a:p>
            <a:pPr algn="ctr"/>
            <a:r>
              <a:rPr lang="en-US" sz="12800" dirty="0">
                <a:solidFill>
                  <a:srgbClr val="181820">
                    <a:alpha val="100000"/>
                  </a:srgbClr>
                </a:solidFill>
                <a:latin typeface="Roboto Slab Bold" pitchFamily="34" charset="0"/>
                <a:ea typeface="Roboto Slab Bold" pitchFamily="34" charset="-122"/>
                <a:cs typeface="Roboto Slab Bold" pitchFamily="34" charset="-120"/>
              </a:rPr>
              <a:t>INTRODUCTION</a:t>
            </a:r>
            <a:endParaRPr lang="en-US" sz="12800" dirty="0"/>
          </a:p>
        </p:txBody>
      </p:sp>
      <p:sp>
        <p:nvSpPr>
          <p:cNvPr id="6" name="Text 3"/>
          <p:cNvSpPr/>
          <p:nvPr/>
        </p:nvSpPr>
        <p:spPr>
          <a:xfrm>
            <a:off x="914514" y="6858000"/>
            <a:ext cx="12341709" cy="4097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pic>
        <p:nvPicPr>
          <p:cNvPr id="7" name="Image 1" descr="preencoded.png">    </p:cNvPr>
          <p:cNvPicPr>
            <a:picLocks noChangeAspect="1"/>
          </p:cNvPicPr>
          <p:nvPr/>
        </p:nvPicPr>
        <p:blipFill>
          <a:blip r:embed="rId2"/>
          <a:stretch>
            <a:fillRect/>
          </a:stretch>
        </p:blipFill>
        <p:spPr>
          <a:xfrm>
            <a:off x="14784648" y="0"/>
            <a:ext cx="8586273" cy="8128000"/>
          </a:xfrm>
          <a:prstGeom prst="rect">
            <a:avLst/>
          </a:prstGeom>
        </p:spPr>
      </p:pic>
      <p:pic>
        <p:nvPicPr>
          <p:cNvPr id="8" name="Image 2" descr="preencoded.png">    </p:cNvPr>
          <p:cNvPicPr>
            <a:picLocks noChangeAspect="1"/>
          </p:cNvPicPr>
          <p:nvPr/>
        </p:nvPicPr>
        <p:blipFill>
          <a:blip r:embed="rId3"/>
          <a:stretch>
            <a:fillRect/>
          </a:stretch>
        </p:blipFill>
        <p:spPr>
          <a:xfrm>
            <a:off x="14784648" y="8305800"/>
            <a:ext cx="8586273" cy="5410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63508" y="0"/>
            <a:ext cx="24450556" cy="5181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524191" y="1917700"/>
            <a:ext cx="5902004" cy="1684867"/>
          </a:xfrm>
          <a:prstGeom prst="rect">
            <a:avLst/>
          </a:prstGeom>
          <a:noFill/>
          <a:ln/>
        </p:spPr>
        <p:txBody>
          <a:bodyPr wrap="square" lIns="0" tIns="0" rIns="0" bIns="0" rtlCol="0" anchor="t"/>
          <a:lstStyle/>
          <a:p>
            <a:pPr algn="l"/>
            <a:r>
              <a:rPr lang="en-US" sz="8000" dirty="0">
                <a:solidFill>
                  <a:srgbClr val="181820">
                    <a:alpha val="100000"/>
                  </a:srgbClr>
                </a:solidFill>
                <a:latin typeface="Roboto Slab Bold" pitchFamily="34" charset="0"/>
                <a:ea typeface="Roboto Slab Bold" pitchFamily="34" charset="-122"/>
                <a:cs typeface="Roboto Slab Bold" pitchFamily="34" charset="-120"/>
              </a:rPr>
              <a:t>OUR TEAM</a:t>
            </a:r>
            <a:endParaRPr lang="en-US" sz="8000" dirty="0"/>
          </a:p>
        </p:txBody>
      </p:sp>
      <p:sp>
        <p:nvSpPr>
          <p:cNvPr id="6" name="Shape 3"/>
          <p:cNvSpPr/>
          <p:nvPr/>
        </p:nvSpPr>
        <p:spPr>
          <a:xfrm>
            <a:off x="1524191" y="3937000"/>
            <a:ext cx="6096762" cy="7747000"/>
          </a:xfrm>
          <a:prstGeom prst="rect">
            <a:avLst/>
          </a:prstGeom>
          <a:noFill/>
          <a:ln/>
        </p:spPr>
      </p:sp>
      <p:pic>
        <p:nvPicPr>
          <p:cNvPr id="7" name="Image 1" descr="preencoded.png">    </p:cNvPr>
          <p:cNvPicPr>
            <a:picLocks noChangeAspect="1"/>
          </p:cNvPicPr>
          <p:nvPr/>
        </p:nvPicPr>
        <p:blipFill>
          <a:blip r:embed="rId2"/>
          <a:stretch>
            <a:fillRect/>
          </a:stretch>
        </p:blipFill>
        <p:spPr>
          <a:xfrm>
            <a:off x="1524191" y="3937000"/>
            <a:ext cx="6096762" cy="6096000"/>
          </a:xfrm>
          <a:prstGeom prst="rect">
            <a:avLst/>
          </a:prstGeom>
        </p:spPr>
      </p:pic>
      <p:sp>
        <p:nvSpPr>
          <p:cNvPr id="8" name="Shape 4"/>
          <p:cNvSpPr/>
          <p:nvPr/>
        </p:nvSpPr>
        <p:spPr>
          <a:xfrm>
            <a:off x="1524191" y="10236200"/>
            <a:ext cx="6096762" cy="1447800"/>
          </a:xfrm>
          <a:prstGeom prst="rect">
            <a:avLst/>
          </a:prstGeom>
          <a:noFill/>
          <a:ln/>
        </p:spPr>
      </p:sp>
      <p:sp>
        <p:nvSpPr>
          <p:cNvPr id="9" name="Shape 5"/>
          <p:cNvSpPr/>
          <p:nvPr/>
        </p:nvSpPr>
        <p:spPr>
          <a:xfrm>
            <a:off x="1524191" y="10236200"/>
            <a:ext cx="6096762" cy="1447800"/>
          </a:xfrm>
          <a:prstGeom prst="rect">
            <a:avLst/>
          </a:prstGeom>
          <a:noFill/>
          <a:ln/>
        </p:spPr>
      </p:sp>
      <p:sp>
        <p:nvSpPr>
          <p:cNvPr id="10" name="Text 6"/>
          <p:cNvSpPr/>
          <p:nvPr/>
        </p:nvSpPr>
        <p:spPr>
          <a:xfrm>
            <a:off x="1422578" y="10236200"/>
            <a:ext cx="6299987" cy="1003300"/>
          </a:xfrm>
          <a:prstGeom prst="rect">
            <a:avLst/>
          </a:prstGeom>
          <a:noFill/>
          <a:ln/>
        </p:spPr>
        <p:txBody>
          <a:bodyPr wrap="square" lIns="0" tIns="0" rIns="0" bIns="0" rtlCol="0" anchor="t"/>
          <a:lstStyle/>
          <a:p>
            <a:pPr algn="ctr"/>
            <a:r>
              <a:rPr lang="en-US" sz="4800" dirty="0">
                <a:solidFill>
                  <a:srgbClr val="000000">
                    <a:alpha val="100000"/>
                  </a:srgbClr>
                </a:solidFill>
                <a:latin typeface="Roboto Slab Bold" pitchFamily="34" charset="0"/>
                <a:ea typeface="Roboto Slab Bold" pitchFamily="34" charset="-122"/>
                <a:cs typeface="Roboto Slab Bold" pitchFamily="34" charset="-120"/>
              </a:rPr>
              <a:t>ELDRUIN</a:t>
            </a:r>
            <a:endParaRPr lang="en-US" sz="4800" dirty="0"/>
          </a:p>
        </p:txBody>
      </p:sp>
      <p:sp>
        <p:nvSpPr>
          <p:cNvPr id="11" name="Text 7"/>
          <p:cNvSpPr/>
          <p:nvPr/>
        </p:nvSpPr>
        <p:spPr>
          <a:xfrm>
            <a:off x="1456449" y="11188700"/>
            <a:ext cx="6232246" cy="6307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2" name="Shape 8"/>
          <p:cNvSpPr/>
          <p:nvPr/>
        </p:nvSpPr>
        <p:spPr>
          <a:xfrm>
            <a:off x="9145143" y="3937000"/>
            <a:ext cx="6096762" cy="7747000"/>
          </a:xfrm>
          <a:prstGeom prst="rect">
            <a:avLst/>
          </a:prstGeom>
          <a:noFill/>
          <a:ln/>
        </p:spPr>
      </p:sp>
      <p:pic>
        <p:nvPicPr>
          <p:cNvPr id="13" name="Image 2" descr="preencoded.png">    </p:cNvPr>
          <p:cNvPicPr>
            <a:picLocks noChangeAspect="1"/>
          </p:cNvPicPr>
          <p:nvPr/>
        </p:nvPicPr>
        <p:blipFill>
          <a:blip r:embed="rId3"/>
          <a:stretch>
            <a:fillRect/>
          </a:stretch>
        </p:blipFill>
        <p:spPr>
          <a:xfrm>
            <a:off x="9145143" y="3937000"/>
            <a:ext cx="6096762" cy="6096000"/>
          </a:xfrm>
          <a:prstGeom prst="rect">
            <a:avLst/>
          </a:prstGeom>
        </p:spPr>
      </p:pic>
      <p:sp>
        <p:nvSpPr>
          <p:cNvPr id="14" name="Shape 9"/>
          <p:cNvSpPr/>
          <p:nvPr/>
        </p:nvSpPr>
        <p:spPr>
          <a:xfrm>
            <a:off x="9145143" y="10236200"/>
            <a:ext cx="6096762" cy="1447800"/>
          </a:xfrm>
          <a:prstGeom prst="rect">
            <a:avLst/>
          </a:prstGeom>
          <a:noFill/>
          <a:ln/>
        </p:spPr>
      </p:sp>
      <p:sp>
        <p:nvSpPr>
          <p:cNvPr id="15" name="Shape 10"/>
          <p:cNvSpPr/>
          <p:nvPr/>
        </p:nvSpPr>
        <p:spPr>
          <a:xfrm>
            <a:off x="9145143" y="10236200"/>
            <a:ext cx="6096762" cy="1447800"/>
          </a:xfrm>
          <a:prstGeom prst="rect">
            <a:avLst/>
          </a:prstGeom>
          <a:noFill/>
          <a:ln/>
        </p:spPr>
      </p:sp>
      <p:sp>
        <p:nvSpPr>
          <p:cNvPr id="16" name="Text 11"/>
          <p:cNvSpPr/>
          <p:nvPr/>
        </p:nvSpPr>
        <p:spPr>
          <a:xfrm>
            <a:off x="9043530" y="10236200"/>
            <a:ext cx="6299987" cy="1003300"/>
          </a:xfrm>
          <a:prstGeom prst="rect">
            <a:avLst/>
          </a:prstGeom>
          <a:noFill/>
          <a:ln/>
        </p:spPr>
        <p:txBody>
          <a:bodyPr wrap="square" lIns="0" tIns="0" rIns="0" bIns="0" rtlCol="0" anchor="t"/>
          <a:lstStyle/>
          <a:p>
            <a:pPr algn="ctr"/>
            <a:r>
              <a:rPr lang="en-US" sz="4800" dirty="0">
                <a:solidFill>
                  <a:srgbClr val="000000">
                    <a:alpha val="100000"/>
                  </a:srgbClr>
                </a:solidFill>
                <a:latin typeface="Roboto Slab Bold" pitchFamily="34" charset="0"/>
                <a:ea typeface="Roboto Slab Bold" pitchFamily="34" charset="-122"/>
                <a:cs typeface="Roboto Slab Bold" pitchFamily="34" charset="-120"/>
              </a:rPr>
              <a:t>ELEMENTALEN</a:t>
            </a:r>
            <a:endParaRPr lang="en-US" sz="4800" dirty="0"/>
          </a:p>
        </p:txBody>
      </p:sp>
      <p:sp>
        <p:nvSpPr>
          <p:cNvPr id="17" name="Text 12"/>
          <p:cNvSpPr/>
          <p:nvPr/>
        </p:nvSpPr>
        <p:spPr>
          <a:xfrm>
            <a:off x="9077401" y="11188700"/>
            <a:ext cx="6232246" cy="6307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18" name="Shape 13"/>
          <p:cNvSpPr/>
          <p:nvPr/>
        </p:nvSpPr>
        <p:spPr>
          <a:xfrm>
            <a:off x="16766096" y="3937000"/>
            <a:ext cx="6096762" cy="7747000"/>
          </a:xfrm>
          <a:prstGeom prst="rect">
            <a:avLst/>
          </a:prstGeom>
          <a:noFill/>
          <a:ln/>
        </p:spPr>
      </p:sp>
      <p:pic>
        <p:nvPicPr>
          <p:cNvPr id="19" name="Image 3" descr="preencoded.png">    </p:cNvPr>
          <p:cNvPicPr>
            <a:picLocks noChangeAspect="1"/>
          </p:cNvPicPr>
          <p:nvPr/>
        </p:nvPicPr>
        <p:blipFill>
          <a:blip r:embed="rId4"/>
          <a:stretch>
            <a:fillRect/>
          </a:stretch>
        </p:blipFill>
        <p:spPr>
          <a:xfrm>
            <a:off x="16766096" y="3937000"/>
            <a:ext cx="6096762" cy="6096000"/>
          </a:xfrm>
          <a:prstGeom prst="rect">
            <a:avLst/>
          </a:prstGeom>
        </p:spPr>
      </p:pic>
      <p:sp>
        <p:nvSpPr>
          <p:cNvPr id="20" name="Shape 14"/>
          <p:cNvSpPr/>
          <p:nvPr/>
        </p:nvSpPr>
        <p:spPr>
          <a:xfrm>
            <a:off x="16766096" y="10236200"/>
            <a:ext cx="6096762" cy="1447800"/>
          </a:xfrm>
          <a:prstGeom prst="rect">
            <a:avLst/>
          </a:prstGeom>
          <a:noFill/>
          <a:ln/>
        </p:spPr>
      </p:sp>
      <p:sp>
        <p:nvSpPr>
          <p:cNvPr id="21" name="Shape 15"/>
          <p:cNvSpPr/>
          <p:nvPr/>
        </p:nvSpPr>
        <p:spPr>
          <a:xfrm>
            <a:off x="16766096" y="10236200"/>
            <a:ext cx="6096762" cy="1447800"/>
          </a:xfrm>
          <a:prstGeom prst="rect">
            <a:avLst/>
          </a:prstGeom>
          <a:noFill/>
          <a:ln/>
        </p:spPr>
      </p:sp>
      <p:sp>
        <p:nvSpPr>
          <p:cNvPr id="22" name="Text 16"/>
          <p:cNvSpPr/>
          <p:nvPr/>
        </p:nvSpPr>
        <p:spPr>
          <a:xfrm>
            <a:off x="16664483" y="10236200"/>
            <a:ext cx="6299987" cy="1003300"/>
          </a:xfrm>
          <a:prstGeom prst="rect">
            <a:avLst/>
          </a:prstGeom>
          <a:noFill/>
          <a:ln/>
        </p:spPr>
        <p:txBody>
          <a:bodyPr wrap="square" lIns="0" tIns="0" rIns="0" bIns="0" rtlCol="0" anchor="t"/>
          <a:lstStyle/>
          <a:p>
            <a:pPr algn="ctr"/>
            <a:r>
              <a:rPr lang="en-US" sz="4800" dirty="0">
                <a:solidFill>
                  <a:srgbClr val="000000">
                    <a:alpha val="100000"/>
                  </a:srgbClr>
                </a:solidFill>
                <a:latin typeface="Roboto Slab Bold" pitchFamily="34" charset="0"/>
                <a:ea typeface="Roboto Slab Bold" pitchFamily="34" charset="-122"/>
                <a:cs typeface="Roboto Slab Bold" pitchFamily="34" charset="-120"/>
              </a:rPr>
              <a:t>LUNARIA</a:t>
            </a:r>
            <a:endParaRPr lang="en-US" sz="4800" dirty="0"/>
          </a:p>
        </p:txBody>
      </p:sp>
      <p:sp>
        <p:nvSpPr>
          <p:cNvPr id="23" name="Text 17"/>
          <p:cNvSpPr/>
          <p:nvPr/>
        </p:nvSpPr>
        <p:spPr>
          <a:xfrm>
            <a:off x="16698354" y="11188700"/>
            <a:ext cx="6232246" cy="6307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pic>
        <p:nvPicPr>
          <p:cNvPr id="24" name="Image 4" descr="preencoded.png">    </p:cNvPr>
          <p:cNvPicPr>
            <a:picLocks noChangeAspect="1"/>
          </p:cNvPicPr>
          <p:nvPr/>
        </p:nvPicPr>
        <p:blipFill>
          <a:blip r:embed="rId5"/>
          <a:stretch>
            <a:fillRect/>
          </a:stretch>
        </p:blipFill>
        <p:spPr>
          <a:xfrm>
            <a:off x="0" y="2514600"/>
            <a:ext cx="1244756" cy="76200"/>
          </a:xfrm>
          <a:prstGeom prst="rect">
            <a:avLst/>
          </a:prstGeom>
        </p:spPr>
      </p:pic>
      <p:pic>
        <p:nvPicPr>
          <p:cNvPr id="25" name="Image 5" descr="preencoded.png">    </p:cNvPr>
          <p:cNvPicPr>
            <a:picLocks noChangeAspect="1"/>
          </p:cNvPicPr>
          <p:nvPr/>
        </p:nvPicPr>
        <p:blipFill>
          <a:blip r:embed="rId6"/>
          <a:stretch>
            <a:fillRect/>
          </a:stretch>
        </p:blipFill>
        <p:spPr>
          <a:xfrm>
            <a:off x="7303413" y="2514600"/>
            <a:ext cx="17083635" cy="76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914514" y="4978400"/>
            <a:ext cx="10770946" cy="8077200"/>
          </a:xfrm>
          <a:prstGeom prst="rect">
            <a:avLst/>
          </a:prstGeom>
          <a:solidFill>
            <a:srgbClr val="E0F0E3">
              <a:alpha val="100000"/>
            </a:srgbClr>
          </a:solidFill>
          <a:ln/>
        </p:spPr>
      </p:sp>
      <p:sp>
        <p:nvSpPr>
          <p:cNvPr id="3" name="Shape 1"/>
          <p:cNvSpPr/>
          <p:nvPr/>
        </p:nvSpPr>
        <p:spPr>
          <a:xfrm>
            <a:off x="0" y="0"/>
            <a:ext cx="12739692" cy="4305300"/>
          </a:xfrm>
          <a:prstGeom prst="rect">
            <a:avLst/>
          </a:prstGeom>
          <a:solidFill>
            <a:srgbClr val="181820">
              <a:alpha val="100000"/>
            </a:srgbClr>
          </a:solidFill>
          <a:ln/>
        </p:spPr>
      </p:sp>
      <p:pic>
        <p:nvPicPr>
          <p:cNvPr id="4" name="Image 0" descr="preencoded.png">    </p:cNvPr>
          <p:cNvPicPr>
            <a:picLocks noChangeAspect="1"/>
          </p:cNvPicPr>
          <p:nvPr/>
        </p:nvPicPr>
        <p:blipFill>
          <a:blip r:embed="rId1"/>
          <a:stretch>
            <a:fillRect/>
          </a:stretch>
        </p:blipFill>
        <p:spPr>
          <a:xfrm>
            <a:off x="12739692" y="0"/>
            <a:ext cx="11647356" cy="13716000"/>
          </a:xfrm>
          <a:prstGeom prst="rect">
            <a:avLst/>
          </a:prstGeom>
        </p:spPr>
      </p:pic>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7" name="Shape 3"/>
          <p:cNvSpPr/>
          <p:nvPr/>
        </p:nvSpPr>
        <p:spPr>
          <a:xfrm>
            <a:off x="1346368" y="5448300"/>
            <a:ext cx="9907238" cy="7137400"/>
          </a:xfrm>
          <a:prstGeom prst="rect">
            <a:avLst/>
          </a:prstGeom>
          <a:noFill/>
          <a:ln/>
        </p:spPr>
      </p:sp>
      <p:sp>
        <p:nvSpPr>
          <p:cNvPr id="8" name="Shape 4"/>
          <p:cNvSpPr/>
          <p:nvPr/>
        </p:nvSpPr>
        <p:spPr>
          <a:xfrm>
            <a:off x="1346368" y="5448300"/>
            <a:ext cx="9907238" cy="2984500"/>
          </a:xfrm>
          <a:prstGeom prst="rect">
            <a:avLst/>
          </a:prstGeom>
          <a:noFill/>
          <a:ln/>
        </p:spPr>
      </p:sp>
      <p:sp>
        <p:nvSpPr>
          <p:cNvPr id="9" name="Shape 5"/>
          <p:cNvSpPr/>
          <p:nvPr/>
        </p:nvSpPr>
        <p:spPr>
          <a:xfrm>
            <a:off x="1346368" y="6127750"/>
            <a:ext cx="1625803" cy="1625600"/>
          </a:xfrm>
          <a:prstGeom prst="roundRect">
            <a:avLst>
              <a:gd name="adj" fmla="val 78188"/>
            </a:avLst>
          </a:prstGeom>
          <a:noFill/>
          <a:ln/>
        </p:spPr>
      </p:sp>
      <p:pic>
        <p:nvPicPr>
          <p:cNvPr id="10" name="Image 2" descr="preencoded.png">    </p:cNvPr>
          <p:cNvPicPr>
            <a:picLocks noChangeAspect="1"/>
          </p:cNvPicPr>
          <p:nvPr/>
        </p:nvPicPr>
        <p:blipFill>
          <a:blip r:embed="rId3"/>
          <a:stretch>
            <a:fillRect/>
          </a:stretch>
        </p:blipFill>
        <p:spPr>
          <a:xfrm>
            <a:off x="1346368" y="6127750"/>
            <a:ext cx="1625803" cy="1625600"/>
          </a:xfrm>
          <a:prstGeom prst="rect">
            <a:avLst/>
          </a:prstGeom>
        </p:spPr>
      </p:pic>
      <p:pic>
        <p:nvPicPr>
          <p:cNvPr id="11" name="Image 3" descr="preencoded.png">    </p:cNvPr>
          <p:cNvPicPr>
            <a:picLocks noChangeAspect="1"/>
          </p:cNvPicPr>
          <p:nvPr/>
        </p:nvPicPr>
        <p:blipFill>
          <a:blip r:embed="rId4"/>
          <a:stretch>
            <a:fillRect/>
          </a:stretch>
        </p:blipFill>
        <p:spPr>
          <a:xfrm>
            <a:off x="1635329" y="6229350"/>
            <a:ext cx="1047881" cy="1422400"/>
          </a:xfrm>
          <a:prstGeom prst="rect">
            <a:avLst/>
          </a:prstGeom>
        </p:spPr>
      </p:pic>
      <p:sp>
        <p:nvSpPr>
          <p:cNvPr id="12" name="Shape 6"/>
          <p:cNvSpPr/>
          <p:nvPr/>
        </p:nvSpPr>
        <p:spPr>
          <a:xfrm>
            <a:off x="3378622" y="5448300"/>
            <a:ext cx="7874984" cy="2984500"/>
          </a:xfrm>
          <a:prstGeom prst="rect">
            <a:avLst/>
          </a:prstGeom>
          <a:noFill/>
          <a:ln/>
        </p:spPr>
      </p:sp>
      <p:sp>
        <p:nvSpPr>
          <p:cNvPr id="13" name="Text 7"/>
          <p:cNvSpPr/>
          <p:nvPr/>
        </p:nvSpPr>
        <p:spPr>
          <a:xfrm>
            <a:off x="3378622" y="5448300"/>
            <a:ext cx="8078210"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UNICORN SIGHTINGS</a:t>
            </a:r>
            <a:endParaRPr lang="en-US" sz="4800" dirty="0"/>
          </a:p>
        </p:txBody>
      </p:sp>
      <p:sp>
        <p:nvSpPr>
          <p:cNvPr id="14" name="Text 8"/>
          <p:cNvSpPr/>
          <p:nvPr/>
        </p:nvSpPr>
        <p:spPr>
          <a:xfrm>
            <a:off x="3378622" y="64516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5" name="Shape 9"/>
          <p:cNvSpPr/>
          <p:nvPr/>
        </p:nvSpPr>
        <p:spPr>
          <a:xfrm>
            <a:off x="1346368" y="9601200"/>
            <a:ext cx="9907238" cy="2984500"/>
          </a:xfrm>
          <a:prstGeom prst="rect">
            <a:avLst/>
          </a:prstGeom>
          <a:noFill/>
          <a:ln/>
        </p:spPr>
      </p:sp>
      <p:sp>
        <p:nvSpPr>
          <p:cNvPr id="16" name="Shape 10"/>
          <p:cNvSpPr/>
          <p:nvPr/>
        </p:nvSpPr>
        <p:spPr>
          <a:xfrm>
            <a:off x="1346368" y="10280650"/>
            <a:ext cx="1625803" cy="1625600"/>
          </a:xfrm>
          <a:prstGeom prst="roundRect">
            <a:avLst>
              <a:gd name="adj" fmla="val 78188"/>
            </a:avLst>
          </a:prstGeom>
          <a:noFill/>
          <a:ln/>
        </p:spPr>
      </p:sp>
      <p:pic>
        <p:nvPicPr>
          <p:cNvPr id="17" name="Image 4" descr="preencoded.png">    </p:cNvPr>
          <p:cNvPicPr>
            <a:picLocks noChangeAspect="1"/>
          </p:cNvPicPr>
          <p:nvPr/>
        </p:nvPicPr>
        <p:blipFill>
          <a:blip r:embed="rId5"/>
          <a:stretch>
            <a:fillRect/>
          </a:stretch>
        </p:blipFill>
        <p:spPr>
          <a:xfrm>
            <a:off x="1346368" y="10280650"/>
            <a:ext cx="1625803" cy="1625600"/>
          </a:xfrm>
          <a:prstGeom prst="rect">
            <a:avLst/>
          </a:prstGeom>
        </p:spPr>
      </p:pic>
      <p:pic>
        <p:nvPicPr>
          <p:cNvPr id="18" name="Image 5" descr="preencoded.png">    </p:cNvPr>
          <p:cNvPicPr>
            <a:picLocks noChangeAspect="1"/>
          </p:cNvPicPr>
          <p:nvPr/>
        </p:nvPicPr>
        <p:blipFill>
          <a:blip r:embed="rId6"/>
          <a:stretch>
            <a:fillRect/>
          </a:stretch>
        </p:blipFill>
        <p:spPr>
          <a:xfrm>
            <a:off x="1625803" y="10394950"/>
            <a:ext cx="1066933" cy="1397000"/>
          </a:xfrm>
          <a:prstGeom prst="rect">
            <a:avLst/>
          </a:prstGeom>
        </p:spPr>
      </p:pic>
      <p:sp>
        <p:nvSpPr>
          <p:cNvPr id="19" name="Shape 11"/>
          <p:cNvSpPr/>
          <p:nvPr/>
        </p:nvSpPr>
        <p:spPr>
          <a:xfrm>
            <a:off x="3378622" y="9601200"/>
            <a:ext cx="7874984" cy="2984500"/>
          </a:xfrm>
          <a:prstGeom prst="rect">
            <a:avLst/>
          </a:prstGeom>
          <a:noFill/>
          <a:ln/>
        </p:spPr>
      </p:sp>
      <p:sp>
        <p:nvSpPr>
          <p:cNvPr id="20" name="Text 12"/>
          <p:cNvSpPr/>
          <p:nvPr/>
        </p:nvSpPr>
        <p:spPr>
          <a:xfrm>
            <a:off x="3378622" y="9601200"/>
            <a:ext cx="8078210"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DRAGON TAMING</a:t>
            </a:r>
            <a:endParaRPr lang="en-US" sz="4800" dirty="0"/>
          </a:p>
        </p:txBody>
      </p:sp>
      <p:sp>
        <p:nvSpPr>
          <p:cNvPr id="21" name="Text 13"/>
          <p:cNvSpPr/>
          <p:nvPr/>
        </p:nvSpPr>
        <p:spPr>
          <a:xfrm>
            <a:off x="3378622" y="106045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
        <p:nvSpPr>
          <p:cNvPr id="22" name="Text 14"/>
          <p:cNvSpPr/>
          <p:nvPr/>
        </p:nvSpPr>
        <p:spPr>
          <a:xfrm>
            <a:off x="1507255" y="1358900"/>
            <a:ext cx="9560062" cy="2688167"/>
          </a:xfrm>
          <a:prstGeom prst="rect">
            <a:avLst/>
          </a:prstGeom>
          <a:noFill/>
          <a:ln/>
        </p:spPr>
        <p:txBody>
          <a:bodyPr wrap="square" lIns="0" tIns="0" rIns="0" bIns="0" rtlCol="0" anchor="t"/>
          <a:lstStyle/>
          <a:p>
            <a:pPr algn="ctr"/>
            <a:r>
              <a:rPr lang="en-US" sz="12800" dirty="0">
                <a:solidFill>
                  <a:srgbClr val="E0F0E3">
                    <a:alpha val="100000"/>
                  </a:srgbClr>
                </a:solidFill>
                <a:latin typeface="Roboto Slab Bold" pitchFamily="34" charset="0"/>
                <a:ea typeface="Roboto Slab Bold" pitchFamily="34" charset="-122"/>
                <a:cs typeface="Roboto Slab Bold" pitchFamily="34" charset="-120"/>
              </a:rPr>
              <a:t>PROBLEMS</a:t>
            </a:r>
            <a:endParaRPr lang="en-US" sz="1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0" y="8534400"/>
            <a:ext cx="24450556" cy="51816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3543743" y="1384300"/>
            <a:ext cx="8129016" cy="11214100"/>
          </a:xfrm>
          <a:prstGeom prst="rect">
            <a:avLst/>
          </a:prstGeom>
          <a:noFill/>
          <a:ln/>
        </p:spPr>
      </p:sp>
      <p:sp>
        <p:nvSpPr>
          <p:cNvPr id="6" name="Shape 3"/>
          <p:cNvSpPr/>
          <p:nvPr/>
        </p:nvSpPr>
        <p:spPr>
          <a:xfrm>
            <a:off x="6795349" y="1384300"/>
            <a:ext cx="1625803" cy="1625600"/>
          </a:xfrm>
          <a:prstGeom prst="roundRect">
            <a:avLst>
              <a:gd name="adj" fmla="val 78188"/>
            </a:avLst>
          </a:prstGeom>
          <a:noFill/>
          <a:ln/>
        </p:spPr>
      </p:sp>
      <p:pic>
        <p:nvPicPr>
          <p:cNvPr id="7" name="Image 1" descr="preencoded.png">    </p:cNvPr>
          <p:cNvPicPr>
            <a:picLocks noChangeAspect="1"/>
          </p:cNvPicPr>
          <p:nvPr/>
        </p:nvPicPr>
        <p:blipFill>
          <a:blip r:embed="rId2"/>
          <a:stretch>
            <a:fillRect/>
          </a:stretch>
        </p:blipFill>
        <p:spPr>
          <a:xfrm>
            <a:off x="6795349" y="1384300"/>
            <a:ext cx="1625803" cy="1625600"/>
          </a:xfrm>
          <a:prstGeom prst="rect">
            <a:avLst/>
          </a:prstGeom>
        </p:spPr>
      </p:pic>
      <p:pic>
        <p:nvPicPr>
          <p:cNvPr id="8" name="Image 2" descr="preencoded.png">    </p:cNvPr>
          <p:cNvPicPr>
            <a:picLocks noChangeAspect="1"/>
          </p:cNvPicPr>
          <p:nvPr/>
        </p:nvPicPr>
        <p:blipFill>
          <a:blip r:embed="rId3"/>
          <a:stretch>
            <a:fillRect/>
          </a:stretch>
        </p:blipFill>
        <p:spPr>
          <a:xfrm>
            <a:off x="6981110" y="1668463"/>
            <a:ext cx="1270159" cy="1057275"/>
          </a:xfrm>
          <a:prstGeom prst="rect">
            <a:avLst/>
          </a:prstGeom>
        </p:spPr>
      </p:pic>
      <p:sp>
        <p:nvSpPr>
          <p:cNvPr id="9" name="Shape 4"/>
          <p:cNvSpPr/>
          <p:nvPr/>
        </p:nvSpPr>
        <p:spPr>
          <a:xfrm>
            <a:off x="4413802" y="3619500"/>
            <a:ext cx="6388899" cy="800100"/>
          </a:xfrm>
          <a:prstGeom prst="rect">
            <a:avLst/>
          </a:prstGeom>
          <a:noFill/>
          <a:ln/>
        </p:spPr>
      </p:sp>
      <p:sp>
        <p:nvSpPr>
          <p:cNvPr id="10" name="Text 5"/>
          <p:cNvSpPr/>
          <p:nvPr/>
        </p:nvSpPr>
        <p:spPr>
          <a:xfrm>
            <a:off x="4413802" y="3619500"/>
            <a:ext cx="6592124"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UNICORN SIGHTINGS</a:t>
            </a:r>
            <a:endParaRPr lang="en-US" sz="4800" dirty="0"/>
          </a:p>
        </p:txBody>
      </p:sp>
      <p:sp>
        <p:nvSpPr>
          <p:cNvPr id="11" name="Shape 6"/>
          <p:cNvSpPr/>
          <p:nvPr/>
        </p:nvSpPr>
        <p:spPr>
          <a:xfrm>
            <a:off x="3543743" y="5029200"/>
            <a:ext cx="8129016" cy="1485900"/>
          </a:xfrm>
          <a:prstGeom prst="rect">
            <a:avLst/>
          </a:prstGeom>
          <a:noFill/>
          <a:ln/>
        </p:spPr>
      </p:sp>
      <p:sp>
        <p:nvSpPr>
          <p:cNvPr id="12" name="Text 7"/>
          <p:cNvSpPr/>
          <p:nvPr/>
        </p:nvSpPr>
        <p:spPr>
          <a:xfrm>
            <a:off x="3476001" y="50292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pic>
        <p:nvPicPr>
          <p:cNvPr id="13" name="Image 3" descr="preencoded.png">    </p:cNvPr>
          <p:cNvPicPr>
            <a:picLocks noChangeAspect="1"/>
          </p:cNvPicPr>
          <p:nvPr/>
        </p:nvPicPr>
        <p:blipFill>
          <a:blip r:embed="rId4"/>
          <a:stretch>
            <a:fillRect/>
          </a:stretch>
        </p:blipFill>
        <p:spPr>
          <a:xfrm>
            <a:off x="3543743" y="7124700"/>
            <a:ext cx="8129016" cy="5473700"/>
          </a:xfrm>
          <a:prstGeom prst="rect">
            <a:avLst/>
          </a:prstGeom>
        </p:spPr>
      </p:pic>
      <p:sp>
        <p:nvSpPr>
          <p:cNvPr id="14" name="Shape 8"/>
          <p:cNvSpPr/>
          <p:nvPr/>
        </p:nvSpPr>
        <p:spPr>
          <a:xfrm>
            <a:off x="12663483" y="1384300"/>
            <a:ext cx="8129016" cy="11214100"/>
          </a:xfrm>
          <a:prstGeom prst="rect">
            <a:avLst/>
          </a:prstGeom>
          <a:noFill/>
          <a:ln/>
        </p:spPr>
      </p:sp>
      <p:sp>
        <p:nvSpPr>
          <p:cNvPr id="15" name="Shape 9"/>
          <p:cNvSpPr/>
          <p:nvPr/>
        </p:nvSpPr>
        <p:spPr>
          <a:xfrm>
            <a:off x="15915089" y="1384300"/>
            <a:ext cx="1625803" cy="1625600"/>
          </a:xfrm>
          <a:prstGeom prst="roundRect">
            <a:avLst>
              <a:gd name="adj" fmla="val 78188"/>
            </a:avLst>
          </a:prstGeom>
          <a:noFill/>
          <a:ln/>
        </p:spPr>
      </p:sp>
      <p:pic>
        <p:nvPicPr>
          <p:cNvPr id="16" name="Image 4" descr="preencoded.png">    </p:cNvPr>
          <p:cNvPicPr>
            <a:picLocks noChangeAspect="1"/>
          </p:cNvPicPr>
          <p:nvPr/>
        </p:nvPicPr>
        <p:blipFill>
          <a:blip r:embed="rId5"/>
          <a:stretch>
            <a:fillRect/>
          </a:stretch>
        </p:blipFill>
        <p:spPr>
          <a:xfrm>
            <a:off x="15915089" y="1384300"/>
            <a:ext cx="1625803" cy="1625600"/>
          </a:xfrm>
          <a:prstGeom prst="rect">
            <a:avLst/>
          </a:prstGeom>
        </p:spPr>
      </p:pic>
      <p:pic>
        <p:nvPicPr>
          <p:cNvPr id="17" name="Image 5" descr="preencoded.png">    </p:cNvPr>
          <p:cNvPicPr>
            <a:picLocks noChangeAspect="1"/>
          </p:cNvPicPr>
          <p:nvPr/>
        </p:nvPicPr>
        <p:blipFill>
          <a:blip r:embed="rId6"/>
          <a:stretch>
            <a:fillRect/>
          </a:stretch>
        </p:blipFill>
        <p:spPr>
          <a:xfrm>
            <a:off x="16188173" y="1543050"/>
            <a:ext cx="1079635" cy="1308261"/>
          </a:xfrm>
          <a:prstGeom prst="rect">
            <a:avLst/>
          </a:prstGeom>
        </p:spPr>
      </p:pic>
      <p:sp>
        <p:nvSpPr>
          <p:cNvPr id="18" name="Shape 10"/>
          <p:cNvSpPr/>
          <p:nvPr/>
        </p:nvSpPr>
        <p:spPr>
          <a:xfrm>
            <a:off x="14092411" y="3619500"/>
            <a:ext cx="5271159" cy="800100"/>
          </a:xfrm>
          <a:prstGeom prst="rect">
            <a:avLst/>
          </a:prstGeom>
          <a:noFill/>
          <a:ln/>
        </p:spPr>
      </p:sp>
      <p:sp>
        <p:nvSpPr>
          <p:cNvPr id="19" name="Text 11"/>
          <p:cNvSpPr/>
          <p:nvPr/>
        </p:nvSpPr>
        <p:spPr>
          <a:xfrm>
            <a:off x="14092411" y="3619500"/>
            <a:ext cx="5474384" cy="10033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DRAGON TAMING</a:t>
            </a:r>
            <a:endParaRPr lang="en-US" sz="4800" dirty="0"/>
          </a:p>
        </p:txBody>
      </p:sp>
      <p:sp>
        <p:nvSpPr>
          <p:cNvPr id="20" name="Shape 12"/>
          <p:cNvSpPr/>
          <p:nvPr/>
        </p:nvSpPr>
        <p:spPr>
          <a:xfrm>
            <a:off x="12663483" y="5029200"/>
            <a:ext cx="8129016" cy="1485900"/>
          </a:xfrm>
          <a:prstGeom prst="rect">
            <a:avLst/>
          </a:prstGeom>
          <a:noFill/>
          <a:ln/>
        </p:spPr>
      </p:sp>
      <p:sp>
        <p:nvSpPr>
          <p:cNvPr id="21" name="Text 13"/>
          <p:cNvSpPr/>
          <p:nvPr/>
        </p:nvSpPr>
        <p:spPr>
          <a:xfrm>
            <a:off x="12595741" y="50292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22" name="Image 6" descr="preencoded.png">    </p:cNvPr>
          <p:cNvPicPr>
            <a:picLocks noChangeAspect="1"/>
          </p:cNvPicPr>
          <p:nvPr/>
        </p:nvPicPr>
        <p:blipFill>
          <a:blip r:embed="rId7"/>
          <a:stretch>
            <a:fillRect/>
          </a:stretch>
        </p:blipFill>
        <p:spPr>
          <a:xfrm>
            <a:off x="12663483" y="7124700"/>
            <a:ext cx="8129016" cy="5473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0" y="495300"/>
            <a:ext cx="15178397" cy="132207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preencoded.png">    </p:cNvPr>
          <p:cNvPicPr>
            <a:picLocks noChangeAspect="1"/>
          </p:cNvPicPr>
          <p:nvPr/>
        </p:nvPicPr>
        <p:blipFill>
          <a:blip r:embed="rId2"/>
          <a:stretch>
            <a:fillRect/>
          </a:stretch>
        </p:blipFill>
        <p:spPr>
          <a:xfrm>
            <a:off x="9208651" y="2006600"/>
            <a:ext cx="5966698" cy="4437893"/>
          </a:xfrm>
          <a:prstGeom prst="rect">
            <a:avLst/>
          </a:prstGeom>
        </p:spPr>
      </p:pic>
      <p:sp>
        <p:nvSpPr>
          <p:cNvPr id="6" name="Shape 2"/>
          <p:cNvSpPr/>
          <p:nvPr/>
        </p:nvSpPr>
        <p:spPr>
          <a:xfrm>
            <a:off x="10008851" y="4229100"/>
            <a:ext cx="12701588" cy="6502400"/>
          </a:xfrm>
          <a:prstGeom prst="rect">
            <a:avLst/>
          </a:prstGeom>
          <a:noFill/>
          <a:ln/>
        </p:spPr>
      </p:sp>
      <p:sp>
        <p:nvSpPr>
          <p:cNvPr id="7" name="Text 3"/>
          <p:cNvSpPr/>
          <p:nvPr/>
        </p:nvSpPr>
        <p:spPr>
          <a:xfrm>
            <a:off x="10008851" y="4229100"/>
            <a:ext cx="12904813" cy="58039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4"/>
          <p:cNvSpPr/>
          <p:nvPr/>
        </p:nvSpPr>
        <p:spPr>
          <a:xfrm>
            <a:off x="17769521" y="10134600"/>
            <a:ext cx="5093337" cy="749300"/>
          </a:xfrm>
          <a:prstGeom prst="rect">
            <a:avLst/>
          </a:prstGeom>
          <a:noFill/>
          <a:ln/>
        </p:spPr>
        <p:txBody>
          <a:bodyPr wrap="square" lIns="0" tIns="0" rIns="0" bIns="0" rtlCol="0" anchor="t"/>
          <a:lstStyle/>
          <a:p>
            <a:pPr algn="l"/>
            <a:r>
              <a:rPr lang="en-US" sz="3600" dirty="0">
                <a:solidFill>
                  <a:srgbClr val="000000">
                    <a:alpha val="100000"/>
                  </a:srgbClr>
                </a:solidFill>
                <a:latin typeface="Roboto Slab Bold" pitchFamily="34" charset="0"/>
                <a:ea typeface="Roboto Slab Bold" pitchFamily="34" charset="-122"/>
                <a:cs typeface="Roboto Slab Bold" pitchFamily="34" charset="-120"/>
              </a:rPr>
              <a:t>THE DREAM WEAVER</a:t>
            </a:r>
            <a:endParaRPr lang="en-US" sz="3600" dirty="0"/>
          </a:p>
        </p:txBody>
      </p:sp>
      <p:pic>
        <p:nvPicPr>
          <p:cNvPr id="9" name="Image 2" descr="preencoded.png">    </p:cNvPr>
          <p:cNvPicPr>
            <a:picLocks noChangeAspect="1"/>
          </p:cNvPicPr>
          <p:nvPr/>
        </p:nvPicPr>
        <p:blipFill>
          <a:blip r:embed="rId3"/>
          <a:stretch>
            <a:fillRect/>
          </a:stretch>
        </p:blipFill>
        <p:spPr>
          <a:xfrm>
            <a:off x="1092337" y="2400300"/>
            <a:ext cx="7595549" cy="10147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3F3"/>
        </a:solidFill>
      </p:bgPr>
    </p:bg>
    <p:spTree>
      <p:nvGrpSpPr>
        <p:cNvPr id="1" name=""/>
        <p:cNvGrpSpPr/>
        <p:nvPr/>
      </p:nvGrpSpPr>
      <p:grpSpPr>
        <a:xfrm>
          <a:off x="0" y="0"/>
          <a:ext cx="0" cy="0"/>
          <a:chOff x="0" y="0"/>
          <a:chExt cx="0" cy="0"/>
        </a:xfrm>
      </p:grpSpPr>
      <p:sp>
        <p:nvSpPr>
          <p:cNvPr id="2" name="Shape 0"/>
          <p:cNvSpPr/>
          <p:nvPr/>
        </p:nvSpPr>
        <p:spPr>
          <a:xfrm>
            <a:off x="4470959" y="6858000"/>
            <a:ext cx="15178397" cy="6870700"/>
          </a:xfrm>
          <a:prstGeom prst="rect">
            <a:avLst/>
          </a:prstGeom>
          <a:solidFill>
            <a:srgbClr val="E0F0E3">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preencoded.png">    </p:cNvPr>
          <p:cNvPicPr>
            <a:picLocks noChangeAspect="1"/>
          </p:cNvPicPr>
          <p:nvPr/>
        </p:nvPicPr>
        <p:blipFill>
          <a:blip r:embed="rId2"/>
          <a:stretch>
            <a:fillRect/>
          </a:stretch>
        </p:blipFill>
        <p:spPr>
          <a:xfrm>
            <a:off x="1181248" y="4152900"/>
            <a:ext cx="10885260" cy="7861300"/>
          </a:xfrm>
          <a:prstGeom prst="rect">
            <a:avLst/>
          </a:prstGeom>
        </p:spPr>
      </p:pic>
      <p:sp>
        <p:nvSpPr>
          <p:cNvPr id="6" name="Shape 2"/>
          <p:cNvSpPr/>
          <p:nvPr/>
        </p:nvSpPr>
        <p:spPr>
          <a:xfrm>
            <a:off x="13235054" y="4229100"/>
            <a:ext cx="8535467" cy="2895600"/>
          </a:xfrm>
          <a:prstGeom prst="rect">
            <a:avLst/>
          </a:prstGeom>
          <a:noFill/>
          <a:ln/>
        </p:spPr>
      </p:sp>
      <p:sp>
        <p:nvSpPr>
          <p:cNvPr id="7" name="Text 3"/>
          <p:cNvSpPr/>
          <p:nvPr/>
        </p:nvSpPr>
        <p:spPr>
          <a:xfrm>
            <a:off x="13235054" y="4229100"/>
            <a:ext cx="8738692"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DRAGON TAMING TECHNIQUE</a:t>
            </a:r>
            <a:endParaRPr lang="en-US" sz="4800" dirty="0"/>
          </a:p>
        </p:txBody>
      </p:sp>
      <p:sp>
        <p:nvSpPr>
          <p:cNvPr id="8" name="Text 4"/>
          <p:cNvSpPr/>
          <p:nvPr/>
        </p:nvSpPr>
        <p:spPr>
          <a:xfrm>
            <a:off x="13235054" y="6134100"/>
            <a:ext cx="86709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9" name="Shape 5"/>
          <p:cNvSpPr/>
          <p:nvPr/>
        </p:nvSpPr>
        <p:spPr>
          <a:xfrm>
            <a:off x="13235054" y="8420100"/>
            <a:ext cx="8535467" cy="2895600"/>
          </a:xfrm>
          <a:prstGeom prst="rect">
            <a:avLst/>
          </a:prstGeom>
          <a:noFill/>
          <a:ln/>
        </p:spPr>
      </p:sp>
      <p:sp>
        <p:nvSpPr>
          <p:cNvPr id="10" name="Text 6"/>
          <p:cNvSpPr/>
          <p:nvPr/>
        </p:nvSpPr>
        <p:spPr>
          <a:xfrm>
            <a:off x="13235054" y="8420100"/>
            <a:ext cx="8738692" cy="1803400"/>
          </a:xfrm>
          <a:prstGeom prst="rect">
            <a:avLst/>
          </a:prstGeom>
          <a:noFill/>
          <a:ln/>
        </p:spPr>
        <p:txBody>
          <a:bodyPr wrap="square" lIns="0" tIns="0" rIns="0" bIns="0" rtlCol="0" anchor="t"/>
          <a:lstStyle/>
          <a:p>
            <a:pPr algn="l"/>
            <a:r>
              <a:rPr lang="en-US" sz="4800" dirty="0">
                <a:solidFill>
                  <a:srgbClr val="000000">
                    <a:alpha val="100000"/>
                  </a:srgbClr>
                </a:solidFill>
                <a:latin typeface="Roboto Slab Bold" pitchFamily="34" charset="0"/>
                <a:ea typeface="Roboto Slab Bold" pitchFamily="34" charset="-122"/>
                <a:cs typeface="Roboto Slab Bold" pitchFamily="34" charset="-120"/>
              </a:rPr>
              <a:t>THE ART OF UNICORN SIGHTING</a:t>
            </a:r>
            <a:endParaRPr lang="en-US" sz="4800" dirty="0"/>
          </a:p>
        </p:txBody>
      </p:sp>
      <p:sp>
        <p:nvSpPr>
          <p:cNvPr id="11" name="Text 7"/>
          <p:cNvSpPr/>
          <p:nvPr/>
        </p:nvSpPr>
        <p:spPr>
          <a:xfrm>
            <a:off x="13235054" y="10325100"/>
            <a:ext cx="86709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sp>
        <p:nvSpPr>
          <p:cNvPr id="12" name="Text 8"/>
          <p:cNvSpPr/>
          <p:nvPr/>
        </p:nvSpPr>
        <p:spPr>
          <a:xfrm>
            <a:off x="5741118" y="1092200"/>
            <a:ext cx="13446747" cy="2688167"/>
          </a:xfrm>
          <a:prstGeom prst="rect">
            <a:avLst/>
          </a:prstGeom>
          <a:noFill/>
          <a:ln/>
        </p:spPr>
        <p:txBody>
          <a:bodyPr wrap="square" lIns="0" tIns="0" rIns="0" bIns="0" rtlCol="0" anchor="t"/>
          <a:lstStyle/>
          <a:p>
            <a:pPr algn="l"/>
            <a:r>
              <a:rPr lang="en-US" sz="12800" dirty="0">
                <a:solidFill>
                  <a:srgbClr val="000000">
                    <a:alpha val="100000"/>
                  </a:srgbClr>
                </a:solidFill>
                <a:latin typeface="Roboto Slab Bold" pitchFamily="34" charset="0"/>
                <a:ea typeface="Roboto Slab Bold" pitchFamily="34" charset="-122"/>
                <a:cs typeface="Roboto Slab Bold" pitchFamily="34" charset="-120"/>
              </a:rPr>
              <a:t>METHODOLOGY</a:t>
            </a:r>
            <a:endParaRPr lang="en-US" sz="12800" dirty="0"/>
          </a:p>
        </p:txBody>
      </p:sp>
      <p:pic>
        <p:nvPicPr>
          <p:cNvPr id="13" name="Image 2" descr="preencoded.png">    </p:cNvPr>
          <p:cNvPicPr>
            <a:picLocks noChangeAspect="1"/>
          </p:cNvPicPr>
          <p:nvPr/>
        </p:nvPicPr>
        <p:blipFill>
          <a:blip r:embed="rId3"/>
          <a:stretch>
            <a:fillRect/>
          </a:stretch>
        </p:blipFill>
        <p:spPr>
          <a:xfrm>
            <a:off x="0" y="2095500"/>
            <a:ext cx="5182248" cy="76200"/>
          </a:xfrm>
          <a:prstGeom prst="rect">
            <a:avLst/>
          </a:prstGeom>
        </p:spPr>
      </p:pic>
      <p:pic>
        <p:nvPicPr>
          <p:cNvPr id="14" name="Image 3" descr="preencoded.png">    </p:cNvPr>
          <p:cNvPicPr>
            <a:picLocks noChangeAspect="1"/>
          </p:cNvPicPr>
          <p:nvPr/>
        </p:nvPicPr>
        <p:blipFill>
          <a:blip r:embed="rId4"/>
          <a:stretch>
            <a:fillRect/>
          </a:stretch>
        </p:blipFill>
        <p:spPr>
          <a:xfrm>
            <a:off x="19153994" y="2095500"/>
            <a:ext cx="5233054" cy="76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2023-03-29T09:38:02Z</dcterms:created>
  <dcterms:modified xsi:type="dcterms:W3CDTF">2023-03-29T09:38:02Z</dcterms:modified>
</cp:coreProperties>
</file>