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ato"/>
      <p:regular r:id="rId29"/>
      <p:bold r:id="rId30"/>
      <p:italic r:id="rId31"/>
      <p:boldItalic r:id="rId32"/>
    </p:embeddedFont>
    <p:embeddedFont>
      <p:font typeface="Montserrat"/>
      <p:regular r:id="rId33"/>
      <p:bold r:id="rId34"/>
      <p:italic r:id="rId35"/>
      <p:boldItalic r:id="rId36"/>
    </p:embeddedFont>
    <p:embeddedFont>
      <p:font typeface="Inter"/>
      <p:regular r:id="rId37"/>
      <p:bold r:id="rId38"/>
    </p:embeddedFont>
    <p:embeddedFont>
      <p:font typeface="Kanit"/>
      <p:bold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j/Hk4ihbbS2jl+jMysxK3q77vf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Kanit-boldItalic.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Montserrat-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schemas.openxmlformats.org/officeDocument/2006/relationships/font" Target="fonts/Montserrat-italic.fntdata"/><Relationship Id="rId12" Type="http://schemas.openxmlformats.org/officeDocument/2006/relationships/slide" Target="slides/slide8.xml"/><Relationship Id="rId34" Type="http://schemas.openxmlformats.org/officeDocument/2006/relationships/font" Target="fonts/Montserrat-bold.fntdata"/><Relationship Id="rId15" Type="http://schemas.openxmlformats.org/officeDocument/2006/relationships/slide" Target="slides/slide11.xml"/><Relationship Id="rId37" Type="http://schemas.openxmlformats.org/officeDocument/2006/relationships/font" Target="fonts/Inter-regular.fntdata"/><Relationship Id="rId14" Type="http://schemas.openxmlformats.org/officeDocument/2006/relationships/slide" Target="slides/slide10.xml"/><Relationship Id="rId36" Type="http://schemas.openxmlformats.org/officeDocument/2006/relationships/font" Target="fonts/Montserrat-boldItalic.fntdata"/><Relationship Id="rId17" Type="http://schemas.openxmlformats.org/officeDocument/2006/relationships/slide" Target="slides/slide13.xml"/><Relationship Id="rId39" Type="http://schemas.openxmlformats.org/officeDocument/2006/relationships/font" Target="fonts/Kanit-bold.fntdata"/><Relationship Id="rId16" Type="http://schemas.openxmlformats.org/officeDocument/2006/relationships/slide" Target="slides/slide12.xml"/><Relationship Id="rId38" Type="http://schemas.openxmlformats.org/officeDocument/2006/relationships/font" Target="fonts/Inter-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0" name="Google Shape;72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 name="Google Shape;4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59.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53.png"/><Relationship Id="rId8"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1.png"/><Relationship Id="rId11" Type="http://schemas.openxmlformats.org/officeDocument/2006/relationships/image" Target="../media/image79.png"/><Relationship Id="rId10" Type="http://schemas.openxmlformats.org/officeDocument/2006/relationships/image" Target="../media/image80.png"/><Relationship Id="rId12" Type="http://schemas.openxmlformats.org/officeDocument/2006/relationships/image" Target="../media/image83.png"/><Relationship Id="rId9" Type="http://schemas.openxmlformats.org/officeDocument/2006/relationships/image" Target="../media/image82.png"/><Relationship Id="rId5" Type="http://schemas.openxmlformats.org/officeDocument/2006/relationships/image" Target="../media/image17.png"/><Relationship Id="rId6" Type="http://schemas.openxmlformats.org/officeDocument/2006/relationships/image" Target="../media/image2.png"/><Relationship Id="rId7" Type="http://schemas.openxmlformats.org/officeDocument/2006/relationships/image" Target="../media/image120.png"/><Relationship Id="rId8" Type="http://schemas.openxmlformats.org/officeDocument/2006/relationships/image" Target="../media/image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s>
</file>

<file path=ppt/slides/_rels/slide14.xml.rels><?xml version="1.0" encoding="UTF-8" standalone="yes"?><Relationships xmlns="http://schemas.openxmlformats.org/package/2006/relationships"><Relationship Id="rId20" Type="http://schemas.openxmlformats.org/officeDocument/2006/relationships/image" Target="../media/image92.png"/><Relationship Id="rId22" Type="http://schemas.openxmlformats.org/officeDocument/2006/relationships/image" Target="../media/image90.png"/><Relationship Id="rId21" Type="http://schemas.openxmlformats.org/officeDocument/2006/relationships/image" Target="../media/image94.png"/><Relationship Id="rId24" Type="http://schemas.openxmlformats.org/officeDocument/2006/relationships/image" Target="../media/image95.png"/><Relationship Id="rId23" Type="http://schemas.openxmlformats.org/officeDocument/2006/relationships/image" Target="../media/image9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87.png"/><Relationship Id="rId26" Type="http://schemas.openxmlformats.org/officeDocument/2006/relationships/image" Target="../media/image98.png"/><Relationship Id="rId25" Type="http://schemas.openxmlformats.org/officeDocument/2006/relationships/image" Target="../media/image102.png"/><Relationship Id="rId28" Type="http://schemas.openxmlformats.org/officeDocument/2006/relationships/image" Target="../media/image96.png"/><Relationship Id="rId27" Type="http://schemas.openxmlformats.org/officeDocument/2006/relationships/image" Target="../media/image103.png"/><Relationship Id="rId5" Type="http://schemas.openxmlformats.org/officeDocument/2006/relationships/image" Target="../media/image17.png"/><Relationship Id="rId6" Type="http://schemas.openxmlformats.org/officeDocument/2006/relationships/image" Target="../media/image2.png"/><Relationship Id="rId29" Type="http://schemas.openxmlformats.org/officeDocument/2006/relationships/image" Target="../media/image113.png"/><Relationship Id="rId7" Type="http://schemas.openxmlformats.org/officeDocument/2006/relationships/image" Target="../media/image85.png"/><Relationship Id="rId8" Type="http://schemas.openxmlformats.org/officeDocument/2006/relationships/image" Target="../media/image81.png"/><Relationship Id="rId30" Type="http://schemas.openxmlformats.org/officeDocument/2006/relationships/image" Target="../media/image107.png"/><Relationship Id="rId11" Type="http://schemas.openxmlformats.org/officeDocument/2006/relationships/image" Target="../media/image86.png"/><Relationship Id="rId10" Type="http://schemas.openxmlformats.org/officeDocument/2006/relationships/image" Target="../media/image100.png"/><Relationship Id="rId13" Type="http://schemas.openxmlformats.org/officeDocument/2006/relationships/image" Target="../media/image101.png"/><Relationship Id="rId12" Type="http://schemas.openxmlformats.org/officeDocument/2006/relationships/image" Target="../media/image106.png"/><Relationship Id="rId15" Type="http://schemas.openxmlformats.org/officeDocument/2006/relationships/image" Target="../media/image89.png"/><Relationship Id="rId14" Type="http://schemas.openxmlformats.org/officeDocument/2006/relationships/image" Target="../media/image88.png"/><Relationship Id="rId17" Type="http://schemas.openxmlformats.org/officeDocument/2006/relationships/image" Target="../media/image91.png"/><Relationship Id="rId16" Type="http://schemas.openxmlformats.org/officeDocument/2006/relationships/image" Target="../media/image99.png"/><Relationship Id="rId19" Type="http://schemas.openxmlformats.org/officeDocument/2006/relationships/image" Target="../media/image93.png"/><Relationship Id="rId18" Type="http://schemas.openxmlformats.org/officeDocument/2006/relationships/image" Target="../media/image1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122.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121.png"/><Relationship Id="rId8" Type="http://schemas.openxmlformats.org/officeDocument/2006/relationships/image" Target="../media/image1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2.png"/><Relationship Id="rId7" Type="http://schemas.openxmlformats.org/officeDocument/2006/relationships/image" Target="../media/image138.png"/><Relationship Id="rId8" Type="http://schemas.openxmlformats.org/officeDocument/2006/relationships/image" Target="../media/image1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1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2.png"/><Relationship Id="rId7" Type="http://schemas.openxmlformats.org/officeDocument/2006/relationships/image" Target="../media/image139.png"/><Relationship Id="rId8" Type="http://schemas.openxmlformats.org/officeDocument/2006/relationships/image" Target="../media/image1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176.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75.png"/><Relationship Id="rId10" Type="http://schemas.openxmlformats.org/officeDocument/2006/relationships/image" Target="../media/image174.png"/></Relationships>
</file>

<file path=ppt/slides/_rels/slide23.xml.rels><?xml version="1.0" encoding="UTF-8" standalone="yes"?><Relationships xmlns="http://schemas.openxmlformats.org/package/2006/relationships"><Relationship Id="rId20" Type="http://schemas.openxmlformats.org/officeDocument/2006/relationships/image" Target="../media/image178.png"/><Relationship Id="rId22" Type="http://schemas.openxmlformats.org/officeDocument/2006/relationships/image" Target="../media/image191.png"/><Relationship Id="rId21" Type="http://schemas.openxmlformats.org/officeDocument/2006/relationships/image" Target="../media/image190.png"/><Relationship Id="rId23" Type="http://schemas.openxmlformats.org/officeDocument/2006/relationships/image" Target="../media/image180.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166.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hyperlink" Target="https://eatemp.com/powerpoint-org-chart-template/" TargetMode="External"/><Relationship Id="rId11" Type="http://schemas.openxmlformats.org/officeDocument/2006/relationships/image" Target="../media/image171.png"/><Relationship Id="rId10" Type="http://schemas.openxmlformats.org/officeDocument/2006/relationships/image" Target="../media/image162.png"/><Relationship Id="rId13" Type="http://schemas.openxmlformats.org/officeDocument/2006/relationships/image" Target="../media/image169.png"/><Relationship Id="rId12" Type="http://schemas.openxmlformats.org/officeDocument/2006/relationships/image" Target="../media/image164.png"/><Relationship Id="rId15" Type="http://schemas.openxmlformats.org/officeDocument/2006/relationships/image" Target="../media/image167.png"/><Relationship Id="rId14" Type="http://schemas.openxmlformats.org/officeDocument/2006/relationships/image" Target="../media/image173.png"/><Relationship Id="rId17" Type="http://schemas.openxmlformats.org/officeDocument/2006/relationships/image" Target="../media/image168.png"/><Relationship Id="rId16" Type="http://schemas.openxmlformats.org/officeDocument/2006/relationships/image" Target="../media/image172.png"/><Relationship Id="rId19" Type="http://schemas.openxmlformats.org/officeDocument/2006/relationships/image" Target="../media/image185.png"/><Relationship Id="rId18" Type="http://schemas.openxmlformats.org/officeDocument/2006/relationships/image" Target="../media/image1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png"/><Relationship Id="rId7" Type="http://schemas.openxmlformats.org/officeDocument/2006/relationships/hyperlink" Target="https://unsplash.com/" TargetMode="External"/><Relationship Id="rId8" Type="http://schemas.openxmlformats.org/officeDocument/2006/relationships/image" Target="../media/image19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2.png"/><Relationship Id="rId10" Type="http://schemas.openxmlformats.org/officeDocument/2006/relationships/image" Target="../media/image25.png"/><Relationship Id="rId9"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1.png"/><Relationship Id="rId7" Type="http://schemas.openxmlformats.org/officeDocument/2006/relationships/image" Target="../media/image65.png"/><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3.png"/><Relationship Id="rId8"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png"/><Relationship Id="rId7" Type="http://schemas.openxmlformats.org/officeDocument/2006/relationships/image" Target="../media/image61.png"/><Relationship Id="rId8" Type="http://schemas.openxmlformats.org/officeDocument/2006/relationships/image" Target="../media/image8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46.png"/><Relationship Id="rId7" Type="http://schemas.openxmlformats.org/officeDocument/2006/relationships/image" Target="../media/image63.png"/><Relationship Id="rId8"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8.png"/><Relationship Id="rId10" Type="http://schemas.openxmlformats.org/officeDocument/2006/relationships/image" Target="../media/image47.png"/><Relationship Id="rId9" Type="http://schemas.openxmlformats.org/officeDocument/2006/relationships/image" Target="../media/image48.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12038429" cy="12902182"/>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20119315" y="1377950"/>
            <a:ext cx="2445437" cy="63500"/>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18950769" y="8420100"/>
            <a:ext cx="4893032" cy="4390772"/>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22399250" y="10617200"/>
            <a:ext cx="63508" cy="2445004"/>
          </a:xfrm>
          <a:prstGeom prst="rect">
            <a:avLst/>
          </a:prstGeom>
          <a:noFill/>
          <a:ln>
            <a:noFill/>
          </a:ln>
        </p:spPr>
      </p:pic>
      <p:sp>
        <p:nvSpPr>
          <p:cNvPr id="20" name="Google Shape;20;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p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2" name="Google Shape;22;p1"/>
          <p:cNvPicPr preferRelativeResize="0"/>
          <p:nvPr/>
        </p:nvPicPr>
        <p:blipFill rotWithShape="1">
          <a:blip r:embed="rId8">
            <a:alphaModFix/>
          </a:blip>
          <a:srcRect b="0" l="0" r="0" t="0"/>
          <a:stretch/>
        </p:blipFill>
        <p:spPr>
          <a:xfrm>
            <a:off x="13679610" y="3022600"/>
            <a:ext cx="10195871" cy="7662561"/>
          </a:xfrm>
          <a:prstGeom prst="rect">
            <a:avLst/>
          </a:prstGeom>
          <a:noFill/>
          <a:ln>
            <a:noFill/>
          </a:ln>
        </p:spPr>
      </p:pic>
      <p:sp>
        <p:nvSpPr>
          <p:cNvPr id="23" name="Google Shape;23;p1"/>
          <p:cNvSpPr/>
          <p:nvPr/>
        </p:nvSpPr>
        <p:spPr>
          <a:xfrm>
            <a:off x="717640" y="8077200"/>
            <a:ext cx="12794732"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Kanit"/>
              <a:buNone/>
            </a:pPr>
            <a:r>
              <a:rPr b="1" i="0" lang="en-US" sz="6400" u="none" cap="none" strike="noStrike">
                <a:solidFill>
                  <a:srgbClr val="FFFFFF"/>
                </a:solidFill>
                <a:latin typeface="Kanit"/>
                <a:ea typeface="Kanit"/>
                <a:cs typeface="Kanit"/>
                <a:sym typeface="Kanit"/>
              </a:rPr>
              <a:t>FREE PRESENTATION TEMPLATE</a:t>
            </a:r>
            <a:endParaRPr b="0" i="0" sz="6400" u="none" cap="none" strike="noStrike">
              <a:solidFill>
                <a:schemeClr val="dk1"/>
              </a:solidFill>
              <a:latin typeface="Calibri"/>
              <a:ea typeface="Calibri"/>
              <a:cs typeface="Calibri"/>
              <a:sym typeface="Calibri"/>
            </a:endParaRPr>
          </a:p>
        </p:txBody>
      </p:sp>
      <p:sp>
        <p:nvSpPr>
          <p:cNvPr id="24" name="Google Shape;24;p1"/>
          <p:cNvSpPr/>
          <p:nvPr/>
        </p:nvSpPr>
        <p:spPr>
          <a:xfrm>
            <a:off x="584273" y="4406900"/>
            <a:ext cx="12790499" cy="3035300"/>
          </a:xfrm>
          <a:prstGeom prst="rect">
            <a:avLst/>
          </a:prstGeom>
          <a:noFill/>
          <a:ln cap="flat" cmpd="sng" w="50800">
            <a:solidFill>
              <a:srgbClr val="30E2A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1"/>
          <p:cNvSpPr/>
          <p:nvPr/>
        </p:nvSpPr>
        <p:spPr>
          <a:xfrm>
            <a:off x="1346368" y="4711700"/>
            <a:ext cx="11808243" cy="296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12800"/>
              <a:buFont typeface="Kanit"/>
              <a:buNone/>
            </a:pPr>
            <a:r>
              <a:rPr b="1" i="0" lang="en-US" sz="12800" u="none" cap="none" strike="noStrike">
                <a:solidFill>
                  <a:srgbClr val="30E2A1"/>
                </a:solidFill>
                <a:latin typeface="Kanit"/>
                <a:ea typeface="Kanit"/>
                <a:cs typeface="Kanit"/>
                <a:sym typeface="Kanit"/>
              </a:rPr>
              <a:t>Cyber Security</a:t>
            </a:r>
            <a:endParaRPr b="0" i="0" sz="12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221" name="Shape 221"/>
        <p:cNvGrpSpPr/>
        <p:nvPr/>
      </p:nvGrpSpPr>
      <p:grpSpPr>
        <a:xfrm>
          <a:off x="0" y="0"/>
          <a:ext cx="0" cy="0"/>
          <a:chOff x="0" y="0"/>
          <a:chExt cx="0" cy="0"/>
        </a:xfrm>
      </p:grpSpPr>
      <p:pic>
        <p:nvPicPr>
          <p:cNvPr descr=" " id="222" name="Google Shape;222;p10"/>
          <p:cNvPicPr preferRelativeResize="0"/>
          <p:nvPr/>
        </p:nvPicPr>
        <p:blipFill rotWithShape="1">
          <a:blip r:embed="rId3">
            <a:alphaModFix/>
          </a:blip>
          <a:srcRect b="0" l="0" r="0" t="0"/>
          <a:stretch/>
        </p:blipFill>
        <p:spPr>
          <a:xfrm>
            <a:off x="12348619" y="0"/>
            <a:ext cx="12038429" cy="12902183"/>
          </a:xfrm>
          <a:prstGeom prst="rect">
            <a:avLst/>
          </a:prstGeom>
          <a:noFill/>
          <a:ln>
            <a:noFill/>
          </a:ln>
        </p:spPr>
      </p:pic>
      <p:pic>
        <p:nvPicPr>
          <p:cNvPr descr=" " id="223" name="Google Shape;223;p10"/>
          <p:cNvPicPr preferRelativeResize="0"/>
          <p:nvPr/>
        </p:nvPicPr>
        <p:blipFill rotWithShape="1">
          <a:blip r:embed="rId4">
            <a:alphaModFix/>
          </a:blip>
          <a:srcRect b="0" l="0" r="0" t="0"/>
          <a:stretch/>
        </p:blipFill>
        <p:spPr>
          <a:xfrm>
            <a:off x="584273" y="9131300"/>
            <a:ext cx="4503392" cy="4170003"/>
          </a:xfrm>
          <a:prstGeom prst="rect">
            <a:avLst/>
          </a:prstGeom>
          <a:noFill/>
          <a:ln>
            <a:noFill/>
          </a:ln>
        </p:spPr>
      </p:pic>
      <p:pic>
        <p:nvPicPr>
          <p:cNvPr descr=" " id="224" name="Google Shape;224;p10"/>
          <p:cNvPicPr preferRelativeResize="0"/>
          <p:nvPr/>
        </p:nvPicPr>
        <p:blipFill rotWithShape="1">
          <a:blip r:embed="rId5">
            <a:alphaModFix/>
          </a:blip>
          <a:srcRect b="0" l="0" r="0" t="0"/>
          <a:stretch/>
        </p:blipFill>
        <p:spPr>
          <a:xfrm>
            <a:off x="1225703" y="2781300"/>
            <a:ext cx="63508" cy="2445134"/>
          </a:xfrm>
          <a:prstGeom prst="rect">
            <a:avLst/>
          </a:prstGeom>
          <a:noFill/>
          <a:ln>
            <a:noFill/>
          </a:ln>
        </p:spPr>
      </p:pic>
      <p:sp>
        <p:nvSpPr>
          <p:cNvPr id="225" name="Google Shape;225;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p1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27" name="Google Shape;227;p10"/>
          <p:cNvSpPr/>
          <p:nvPr/>
        </p:nvSpPr>
        <p:spPr>
          <a:xfrm>
            <a:off x="8560870" y="647700"/>
            <a:ext cx="7278010" cy="21336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0"/>
          <p:cNvSpPr/>
          <p:nvPr/>
        </p:nvSpPr>
        <p:spPr>
          <a:xfrm>
            <a:off x="9322965" y="952500"/>
            <a:ext cx="6092528"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Pricing Plan</a:t>
            </a:r>
            <a:endParaRPr b="0" i="0" sz="8000" u="none" cap="none" strike="noStrike">
              <a:solidFill>
                <a:schemeClr val="dk1"/>
              </a:solidFill>
              <a:latin typeface="Calibri"/>
              <a:ea typeface="Calibri"/>
              <a:cs typeface="Calibri"/>
              <a:sym typeface="Calibri"/>
            </a:endParaRPr>
          </a:p>
        </p:txBody>
      </p:sp>
      <p:sp>
        <p:nvSpPr>
          <p:cNvPr id="229" name="Google Shape;229;p10"/>
          <p:cNvSpPr/>
          <p:nvPr/>
        </p:nvSpPr>
        <p:spPr>
          <a:xfrm>
            <a:off x="1778222" y="3632200"/>
            <a:ext cx="20843305" cy="934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0"/>
          <p:cNvSpPr/>
          <p:nvPr/>
        </p:nvSpPr>
        <p:spPr>
          <a:xfrm>
            <a:off x="1778222" y="3632200"/>
            <a:ext cx="6439705" cy="93472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p10"/>
          <p:cNvPicPr preferRelativeResize="0"/>
          <p:nvPr/>
        </p:nvPicPr>
        <p:blipFill rotWithShape="1">
          <a:blip r:embed="rId7">
            <a:alphaModFix/>
          </a:blip>
          <a:srcRect b="0" l="0" r="0" t="0"/>
          <a:stretch/>
        </p:blipFill>
        <p:spPr>
          <a:xfrm>
            <a:off x="4403922" y="4051300"/>
            <a:ext cx="1188309" cy="1701800"/>
          </a:xfrm>
          <a:prstGeom prst="rect">
            <a:avLst/>
          </a:prstGeom>
          <a:noFill/>
          <a:ln>
            <a:noFill/>
          </a:ln>
        </p:spPr>
      </p:pic>
      <p:sp>
        <p:nvSpPr>
          <p:cNvPr id="232" name="Google Shape;232;p10"/>
          <p:cNvSpPr/>
          <p:nvPr/>
        </p:nvSpPr>
        <p:spPr>
          <a:xfrm>
            <a:off x="4121665" y="6019800"/>
            <a:ext cx="1752819"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CCC42"/>
              </a:buClr>
              <a:buSzPts val="4800"/>
              <a:buFont typeface="Kanit"/>
              <a:buNone/>
            </a:pPr>
            <a:r>
              <a:rPr b="1" i="0" lang="en-US" sz="4800" u="none" cap="none" strike="noStrike">
                <a:solidFill>
                  <a:srgbClr val="FCCC42"/>
                </a:solidFill>
                <a:latin typeface="Kanit"/>
                <a:ea typeface="Kanit"/>
                <a:cs typeface="Kanit"/>
                <a:sym typeface="Kanit"/>
              </a:rPr>
              <a:t>Basic</a:t>
            </a:r>
            <a:endParaRPr b="0" i="0" sz="4800" u="none" cap="none" strike="noStrike">
              <a:solidFill>
                <a:schemeClr val="dk1"/>
              </a:solidFill>
              <a:latin typeface="Calibri"/>
              <a:ea typeface="Calibri"/>
              <a:cs typeface="Calibri"/>
              <a:sym typeface="Calibri"/>
            </a:endParaRPr>
          </a:p>
        </p:txBody>
      </p:sp>
      <p:sp>
        <p:nvSpPr>
          <p:cNvPr id="233" name="Google Shape;233;p10"/>
          <p:cNvSpPr/>
          <p:nvPr/>
        </p:nvSpPr>
        <p:spPr>
          <a:xfrm>
            <a:off x="2235479" y="7239000"/>
            <a:ext cx="5660674" cy="41994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A limited number of quests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Ability to form a small party with adventurers.</a:t>
            </a:r>
            <a:endParaRPr b="0" i="0" sz="3200" u="none" cap="none" strike="noStrike">
              <a:solidFill>
                <a:schemeClr val="dk1"/>
              </a:solidFill>
              <a:latin typeface="Calibri"/>
              <a:ea typeface="Calibri"/>
              <a:cs typeface="Calibri"/>
              <a:sym typeface="Calibri"/>
            </a:endParaRPr>
          </a:p>
        </p:txBody>
      </p:sp>
      <p:sp>
        <p:nvSpPr>
          <p:cNvPr id="234" name="Google Shape;234;p10"/>
          <p:cNvSpPr/>
          <p:nvPr/>
        </p:nvSpPr>
        <p:spPr>
          <a:xfrm>
            <a:off x="3334167" y="11607800"/>
            <a:ext cx="3327816"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$10/month</a:t>
            </a:r>
            <a:endParaRPr b="0" i="0" sz="4800" u="none" cap="none" strike="noStrike">
              <a:solidFill>
                <a:schemeClr val="dk1"/>
              </a:solidFill>
              <a:latin typeface="Calibri"/>
              <a:ea typeface="Calibri"/>
              <a:cs typeface="Calibri"/>
              <a:sym typeface="Calibri"/>
            </a:endParaRPr>
          </a:p>
        </p:txBody>
      </p:sp>
      <p:sp>
        <p:nvSpPr>
          <p:cNvPr id="235" name="Google Shape;235;p10"/>
          <p:cNvSpPr/>
          <p:nvPr/>
        </p:nvSpPr>
        <p:spPr>
          <a:xfrm>
            <a:off x="8980022" y="3632200"/>
            <a:ext cx="6439705" cy="93472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6" name="Google Shape;236;p10"/>
          <p:cNvPicPr preferRelativeResize="0"/>
          <p:nvPr/>
        </p:nvPicPr>
        <p:blipFill rotWithShape="1">
          <a:blip r:embed="rId8">
            <a:alphaModFix/>
          </a:blip>
          <a:srcRect b="0" l="0" r="0" t="0"/>
          <a:stretch/>
        </p:blipFill>
        <p:spPr>
          <a:xfrm>
            <a:off x="11205414" y="4051300"/>
            <a:ext cx="1988918" cy="1701800"/>
          </a:xfrm>
          <a:prstGeom prst="rect">
            <a:avLst/>
          </a:prstGeom>
          <a:noFill/>
          <a:ln>
            <a:noFill/>
          </a:ln>
        </p:spPr>
      </p:pic>
      <p:sp>
        <p:nvSpPr>
          <p:cNvPr id="237" name="Google Shape;237;p10"/>
          <p:cNvSpPr/>
          <p:nvPr/>
        </p:nvSpPr>
        <p:spPr>
          <a:xfrm>
            <a:off x="11456832" y="6019800"/>
            <a:ext cx="1486086"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CCC42"/>
              </a:buClr>
              <a:buSzPts val="4800"/>
              <a:buFont typeface="Kanit"/>
              <a:buNone/>
            </a:pPr>
            <a:r>
              <a:rPr b="1" i="0" lang="en-US" sz="4800" u="none" cap="none" strike="noStrike">
                <a:solidFill>
                  <a:srgbClr val="FCCC42"/>
                </a:solidFill>
                <a:latin typeface="Kanit"/>
                <a:ea typeface="Kanit"/>
                <a:cs typeface="Kanit"/>
                <a:sym typeface="Kanit"/>
              </a:rPr>
              <a:t>Elite</a:t>
            </a:r>
            <a:endParaRPr b="0" i="0" sz="4800" u="none" cap="none" strike="noStrike">
              <a:solidFill>
                <a:schemeClr val="dk1"/>
              </a:solidFill>
              <a:latin typeface="Calibri"/>
              <a:ea typeface="Calibri"/>
              <a:cs typeface="Calibri"/>
              <a:sym typeface="Calibri"/>
            </a:endParaRPr>
          </a:p>
        </p:txBody>
      </p:sp>
      <p:sp>
        <p:nvSpPr>
          <p:cNvPr id="238" name="Google Shape;238;p10"/>
          <p:cNvSpPr/>
          <p:nvPr/>
        </p:nvSpPr>
        <p:spPr>
          <a:xfrm>
            <a:off x="9437280" y="7239000"/>
            <a:ext cx="5660674" cy="41994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39" name="Google Shape;239;p10"/>
          <p:cNvSpPr/>
          <p:nvPr/>
        </p:nvSpPr>
        <p:spPr>
          <a:xfrm>
            <a:off x="10491511" y="11607800"/>
            <a:ext cx="341672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$50/month</a:t>
            </a:r>
            <a:endParaRPr b="0" i="0" sz="4800" u="none" cap="none" strike="noStrike">
              <a:solidFill>
                <a:schemeClr val="dk1"/>
              </a:solidFill>
              <a:latin typeface="Calibri"/>
              <a:ea typeface="Calibri"/>
              <a:cs typeface="Calibri"/>
              <a:sym typeface="Calibri"/>
            </a:endParaRPr>
          </a:p>
        </p:txBody>
      </p:sp>
      <p:sp>
        <p:nvSpPr>
          <p:cNvPr id="240" name="Google Shape;240;p10"/>
          <p:cNvSpPr/>
          <p:nvPr/>
        </p:nvSpPr>
        <p:spPr>
          <a:xfrm>
            <a:off x="16181822" y="3632200"/>
            <a:ext cx="6439705" cy="93472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p10"/>
          <p:cNvPicPr preferRelativeResize="0"/>
          <p:nvPr/>
        </p:nvPicPr>
        <p:blipFill rotWithShape="1">
          <a:blip r:embed="rId9">
            <a:alphaModFix/>
          </a:blip>
          <a:srcRect b="0" l="0" r="0" t="0"/>
          <a:stretch/>
        </p:blipFill>
        <p:spPr>
          <a:xfrm>
            <a:off x="18550669" y="4051300"/>
            <a:ext cx="1702013" cy="1701800"/>
          </a:xfrm>
          <a:prstGeom prst="rect">
            <a:avLst/>
          </a:prstGeom>
          <a:noFill/>
          <a:ln>
            <a:noFill/>
          </a:ln>
        </p:spPr>
      </p:pic>
      <p:sp>
        <p:nvSpPr>
          <p:cNvPr id="242" name="Google Shape;242;p10"/>
          <p:cNvSpPr/>
          <p:nvPr/>
        </p:nvSpPr>
        <p:spPr>
          <a:xfrm>
            <a:off x="17782222" y="6019800"/>
            <a:ext cx="3238905"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CCC42"/>
              </a:buClr>
              <a:buSzPts val="4800"/>
              <a:buFont typeface="Kanit"/>
              <a:buNone/>
            </a:pPr>
            <a:r>
              <a:rPr b="1" i="0" lang="en-US" sz="4800" u="none" cap="none" strike="noStrike">
                <a:solidFill>
                  <a:srgbClr val="FCCC42"/>
                </a:solidFill>
                <a:latin typeface="Kanit"/>
                <a:ea typeface="Kanit"/>
                <a:cs typeface="Kanit"/>
                <a:sym typeface="Kanit"/>
              </a:rPr>
              <a:t>Legendary</a:t>
            </a:r>
            <a:endParaRPr b="0" i="0" sz="4800" u="none" cap="none" strike="noStrike">
              <a:solidFill>
                <a:schemeClr val="dk1"/>
              </a:solidFill>
              <a:latin typeface="Calibri"/>
              <a:ea typeface="Calibri"/>
              <a:cs typeface="Calibri"/>
              <a:sym typeface="Calibri"/>
            </a:endParaRPr>
          </a:p>
        </p:txBody>
      </p:sp>
      <p:sp>
        <p:nvSpPr>
          <p:cNvPr id="243" name="Google Shape;243;p10"/>
          <p:cNvSpPr/>
          <p:nvPr/>
        </p:nvSpPr>
        <p:spPr>
          <a:xfrm>
            <a:off x="16639080" y="7239000"/>
            <a:ext cx="5660674" cy="41994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44" name="Google Shape;244;p10"/>
          <p:cNvSpPr/>
          <p:nvPr/>
        </p:nvSpPr>
        <p:spPr>
          <a:xfrm>
            <a:off x="17534542" y="11607800"/>
            <a:ext cx="373426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249" name="Shape 249"/>
        <p:cNvGrpSpPr/>
        <p:nvPr/>
      </p:nvGrpSpPr>
      <p:grpSpPr>
        <a:xfrm>
          <a:off x="0" y="0"/>
          <a:ext cx="0" cy="0"/>
          <a:chOff x="0" y="0"/>
          <a:chExt cx="0" cy="0"/>
        </a:xfrm>
      </p:grpSpPr>
      <p:pic>
        <p:nvPicPr>
          <p:cNvPr descr=" " id="250" name="Google Shape;250;p11"/>
          <p:cNvPicPr preferRelativeResize="0"/>
          <p:nvPr/>
        </p:nvPicPr>
        <p:blipFill rotWithShape="1">
          <a:blip r:embed="rId3">
            <a:alphaModFix/>
          </a:blip>
          <a:srcRect b="0" l="0" r="0" t="0"/>
          <a:stretch/>
        </p:blipFill>
        <p:spPr>
          <a:xfrm>
            <a:off x="20792499" y="1155700"/>
            <a:ext cx="2628211" cy="2836292"/>
          </a:xfrm>
          <a:prstGeom prst="rect">
            <a:avLst/>
          </a:prstGeom>
          <a:noFill/>
          <a:ln>
            <a:noFill/>
          </a:ln>
        </p:spPr>
      </p:pic>
      <p:pic>
        <p:nvPicPr>
          <p:cNvPr descr=" " id="251" name="Google Shape;251;p11"/>
          <p:cNvPicPr preferRelativeResize="0"/>
          <p:nvPr/>
        </p:nvPicPr>
        <p:blipFill rotWithShape="1">
          <a:blip r:embed="rId4">
            <a:alphaModFix/>
          </a:blip>
          <a:srcRect b="0" l="0" r="0" t="0"/>
          <a:stretch/>
        </p:blipFill>
        <p:spPr>
          <a:xfrm>
            <a:off x="0" y="813817"/>
            <a:ext cx="12038429" cy="12902183"/>
          </a:xfrm>
          <a:prstGeom prst="rect">
            <a:avLst/>
          </a:prstGeom>
          <a:noFill/>
          <a:ln>
            <a:noFill/>
          </a:ln>
        </p:spPr>
      </p:pic>
      <p:pic>
        <p:nvPicPr>
          <p:cNvPr descr=" " id="252" name="Google Shape;252;p11"/>
          <p:cNvPicPr preferRelativeResize="0"/>
          <p:nvPr/>
        </p:nvPicPr>
        <p:blipFill rotWithShape="1">
          <a:blip r:embed="rId5">
            <a:alphaModFix/>
          </a:blip>
          <a:srcRect b="0" l="0" r="0" t="0"/>
          <a:stretch/>
        </p:blipFill>
        <p:spPr>
          <a:xfrm>
            <a:off x="17299562" y="1123950"/>
            <a:ext cx="2445310" cy="63500"/>
          </a:xfrm>
          <a:prstGeom prst="rect">
            <a:avLst/>
          </a:prstGeom>
          <a:noFill/>
          <a:ln>
            <a:noFill/>
          </a:ln>
        </p:spPr>
      </p:pic>
      <p:sp>
        <p:nvSpPr>
          <p:cNvPr id="253" name="Google Shape;253;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4" name="Google Shape;254;p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55" name="Google Shape;255;p11"/>
          <p:cNvPicPr preferRelativeResize="0"/>
          <p:nvPr/>
        </p:nvPicPr>
        <p:blipFill rotWithShape="1">
          <a:blip r:embed="rId7">
            <a:alphaModFix/>
          </a:blip>
          <a:srcRect b="0" l="0" r="0" t="0"/>
          <a:stretch/>
        </p:blipFill>
        <p:spPr>
          <a:xfrm>
            <a:off x="381048" y="2146300"/>
            <a:ext cx="23637654" cy="9436100"/>
          </a:xfrm>
          <a:prstGeom prst="rect">
            <a:avLst/>
          </a:prstGeom>
          <a:noFill/>
          <a:ln>
            <a:noFill/>
          </a:ln>
        </p:spPr>
      </p:pic>
      <p:sp>
        <p:nvSpPr>
          <p:cNvPr id="256" name="Google Shape;256;p11"/>
          <p:cNvSpPr/>
          <p:nvPr/>
        </p:nvSpPr>
        <p:spPr>
          <a:xfrm>
            <a:off x="381048" y="3213100"/>
            <a:ext cx="5347368" cy="83693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a:off x="685886" y="4622800"/>
            <a:ext cx="4737692" cy="665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p:nvPr/>
        </p:nvSpPr>
        <p:spPr>
          <a:xfrm>
            <a:off x="685886" y="4622800"/>
            <a:ext cx="4737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1"/>
          <p:cNvSpPr/>
          <p:nvPr/>
        </p:nvSpPr>
        <p:spPr>
          <a:xfrm>
            <a:off x="685886" y="4622800"/>
            <a:ext cx="4737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1"/>
          <p:cNvSpPr/>
          <p:nvPr/>
        </p:nvSpPr>
        <p:spPr>
          <a:xfrm>
            <a:off x="609676" y="4622800"/>
            <a:ext cx="4890111"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Eclipse</a:t>
            </a:r>
            <a:endParaRPr b="0" i="0" sz="3600" u="none" cap="none" strike="noStrike">
              <a:solidFill>
                <a:schemeClr val="dk1"/>
              </a:solidFill>
              <a:latin typeface="Calibri"/>
              <a:ea typeface="Calibri"/>
              <a:cs typeface="Calibri"/>
              <a:sym typeface="Calibri"/>
            </a:endParaRPr>
          </a:p>
        </p:txBody>
      </p:sp>
      <p:sp>
        <p:nvSpPr>
          <p:cNvPr id="261" name="Google Shape;261;p11"/>
          <p:cNvSpPr/>
          <p:nvPr/>
        </p:nvSpPr>
        <p:spPr>
          <a:xfrm>
            <a:off x="618144" y="5511800"/>
            <a:ext cx="487317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2" name="Google Shape;262;p11"/>
          <p:cNvPicPr preferRelativeResize="0"/>
          <p:nvPr/>
        </p:nvPicPr>
        <p:blipFill rotWithShape="1">
          <a:blip r:embed="rId8">
            <a:alphaModFix/>
          </a:blip>
          <a:srcRect b="0" l="0" r="0" t="0"/>
          <a:stretch/>
        </p:blipFill>
        <p:spPr>
          <a:xfrm>
            <a:off x="2241830" y="7137400"/>
            <a:ext cx="1625803" cy="1625600"/>
          </a:xfrm>
          <a:prstGeom prst="rect">
            <a:avLst/>
          </a:prstGeom>
          <a:noFill/>
          <a:ln>
            <a:noFill/>
          </a:ln>
        </p:spPr>
      </p:pic>
      <p:pic>
        <p:nvPicPr>
          <p:cNvPr descr=" " id="263" name="Google Shape;263;p11"/>
          <p:cNvPicPr preferRelativeResize="0"/>
          <p:nvPr/>
        </p:nvPicPr>
        <p:blipFill rotWithShape="1">
          <a:blip r:embed="rId9">
            <a:alphaModFix/>
          </a:blip>
          <a:srcRect b="0" l="0" r="0" t="0"/>
          <a:stretch/>
        </p:blipFill>
        <p:spPr>
          <a:xfrm>
            <a:off x="2326518" y="7222083"/>
            <a:ext cx="1456422" cy="1456246"/>
          </a:xfrm>
          <a:prstGeom prst="rect">
            <a:avLst/>
          </a:prstGeom>
          <a:noFill/>
          <a:ln>
            <a:noFill/>
          </a:ln>
        </p:spPr>
      </p:pic>
      <p:sp>
        <p:nvSpPr>
          <p:cNvPr id="264" name="Google Shape;264;p11"/>
          <p:cNvSpPr/>
          <p:nvPr/>
        </p:nvSpPr>
        <p:spPr>
          <a:xfrm>
            <a:off x="685886" y="9169400"/>
            <a:ext cx="4737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a:off x="685886" y="9169400"/>
            <a:ext cx="4737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a:off x="609676" y="9169400"/>
            <a:ext cx="4890111"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Quest</a:t>
            </a:r>
            <a:endParaRPr b="0" i="0" sz="3600" u="none" cap="none" strike="noStrike">
              <a:solidFill>
                <a:schemeClr val="dk1"/>
              </a:solidFill>
              <a:latin typeface="Calibri"/>
              <a:ea typeface="Calibri"/>
              <a:cs typeface="Calibri"/>
              <a:sym typeface="Calibri"/>
            </a:endParaRPr>
          </a:p>
        </p:txBody>
      </p:sp>
      <p:sp>
        <p:nvSpPr>
          <p:cNvPr id="267" name="Google Shape;267;p11"/>
          <p:cNvSpPr/>
          <p:nvPr/>
        </p:nvSpPr>
        <p:spPr>
          <a:xfrm>
            <a:off x="618144" y="10058400"/>
            <a:ext cx="487317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Adventurers seek immortal artifact.</a:t>
            </a:r>
            <a:endParaRPr b="0" i="0" sz="3200" u="none" cap="none" strike="noStrike">
              <a:solidFill>
                <a:schemeClr val="dk1"/>
              </a:solidFill>
              <a:latin typeface="Calibri"/>
              <a:ea typeface="Calibri"/>
              <a:cs typeface="Calibri"/>
              <a:sym typeface="Calibri"/>
            </a:endParaRPr>
          </a:p>
        </p:txBody>
      </p:sp>
      <p:sp>
        <p:nvSpPr>
          <p:cNvPr id="268" name="Google Shape;268;p11"/>
          <p:cNvSpPr/>
          <p:nvPr/>
        </p:nvSpPr>
        <p:spPr>
          <a:xfrm>
            <a:off x="6477810" y="3213100"/>
            <a:ext cx="5347368" cy="83693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
          <p:cNvSpPr/>
          <p:nvPr/>
        </p:nvSpPr>
        <p:spPr>
          <a:xfrm>
            <a:off x="6782648" y="4622800"/>
            <a:ext cx="4737692" cy="665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1"/>
          <p:cNvSpPr/>
          <p:nvPr/>
        </p:nvSpPr>
        <p:spPr>
          <a:xfrm>
            <a:off x="6782648" y="4622800"/>
            <a:ext cx="4737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1"/>
          <p:cNvSpPr/>
          <p:nvPr/>
        </p:nvSpPr>
        <p:spPr>
          <a:xfrm>
            <a:off x="6782648" y="4622800"/>
            <a:ext cx="4737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a:off x="6706438" y="4622800"/>
            <a:ext cx="4890111"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Eclipse</a:t>
            </a:r>
            <a:endParaRPr b="0" i="0" sz="3600" u="none" cap="none" strike="noStrike">
              <a:solidFill>
                <a:schemeClr val="dk1"/>
              </a:solidFill>
              <a:latin typeface="Calibri"/>
              <a:ea typeface="Calibri"/>
              <a:cs typeface="Calibri"/>
              <a:sym typeface="Calibri"/>
            </a:endParaRPr>
          </a:p>
        </p:txBody>
      </p:sp>
      <p:sp>
        <p:nvSpPr>
          <p:cNvPr id="273" name="Google Shape;273;p11"/>
          <p:cNvSpPr/>
          <p:nvPr/>
        </p:nvSpPr>
        <p:spPr>
          <a:xfrm>
            <a:off x="6714906" y="5511800"/>
            <a:ext cx="487317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4" name="Google Shape;274;p11"/>
          <p:cNvPicPr preferRelativeResize="0"/>
          <p:nvPr/>
        </p:nvPicPr>
        <p:blipFill rotWithShape="1">
          <a:blip r:embed="rId8">
            <a:alphaModFix/>
          </a:blip>
          <a:srcRect b="0" l="0" r="0" t="0"/>
          <a:stretch/>
        </p:blipFill>
        <p:spPr>
          <a:xfrm>
            <a:off x="8338592" y="7137400"/>
            <a:ext cx="1625803" cy="1625600"/>
          </a:xfrm>
          <a:prstGeom prst="rect">
            <a:avLst/>
          </a:prstGeom>
          <a:noFill/>
          <a:ln>
            <a:noFill/>
          </a:ln>
        </p:spPr>
      </p:pic>
      <p:pic>
        <p:nvPicPr>
          <p:cNvPr descr=" " id="275" name="Google Shape;275;p11"/>
          <p:cNvPicPr preferRelativeResize="0"/>
          <p:nvPr/>
        </p:nvPicPr>
        <p:blipFill rotWithShape="1">
          <a:blip r:embed="rId10">
            <a:alphaModFix/>
          </a:blip>
          <a:srcRect b="0" l="0" r="0" t="0"/>
          <a:stretch/>
        </p:blipFill>
        <p:spPr>
          <a:xfrm>
            <a:off x="8541818" y="7340600"/>
            <a:ext cx="1192256" cy="1190414"/>
          </a:xfrm>
          <a:prstGeom prst="rect">
            <a:avLst/>
          </a:prstGeom>
          <a:noFill/>
          <a:ln>
            <a:noFill/>
          </a:ln>
        </p:spPr>
      </p:pic>
      <p:sp>
        <p:nvSpPr>
          <p:cNvPr id="276" name="Google Shape;276;p11"/>
          <p:cNvSpPr/>
          <p:nvPr/>
        </p:nvSpPr>
        <p:spPr>
          <a:xfrm>
            <a:off x="6782648" y="9169400"/>
            <a:ext cx="4737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6782648" y="9169400"/>
            <a:ext cx="4737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6706438" y="9169400"/>
            <a:ext cx="4890111"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Quest</a:t>
            </a:r>
            <a:endParaRPr b="0" i="0" sz="3600" u="none" cap="none" strike="noStrike">
              <a:solidFill>
                <a:schemeClr val="dk1"/>
              </a:solidFill>
              <a:latin typeface="Calibri"/>
              <a:ea typeface="Calibri"/>
              <a:cs typeface="Calibri"/>
              <a:sym typeface="Calibri"/>
            </a:endParaRPr>
          </a:p>
        </p:txBody>
      </p:sp>
      <p:sp>
        <p:nvSpPr>
          <p:cNvPr id="279" name="Google Shape;279;p11"/>
          <p:cNvSpPr/>
          <p:nvPr/>
        </p:nvSpPr>
        <p:spPr>
          <a:xfrm>
            <a:off x="6714906" y="10058400"/>
            <a:ext cx="487317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Adventurers seek immortal artifact.</a:t>
            </a:r>
            <a:endParaRPr b="0" i="0" sz="3200" u="none" cap="none" strike="noStrike">
              <a:solidFill>
                <a:schemeClr val="dk1"/>
              </a:solidFill>
              <a:latin typeface="Calibri"/>
              <a:ea typeface="Calibri"/>
              <a:cs typeface="Calibri"/>
              <a:sym typeface="Calibri"/>
            </a:endParaRPr>
          </a:p>
        </p:txBody>
      </p:sp>
      <p:sp>
        <p:nvSpPr>
          <p:cNvPr id="280" name="Google Shape;280;p11"/>
          <p:cNvSpPr/>
          <p:nvPr/>
        </p:nvSpPr>
        <p:spPr>
          <a:xfrm>
            <a:off x="12574572" y="3213100"/>
            <a:ext cx="5347368" cy="83693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1"/>
          <p:cNvSpPr/>
          <p:nvPr/>
        </p:nvSpPr>
        <p:spPr>
          <a:xfrm>
            <a:off x="12879410" y="4622800"/>
            <a:ext cx="4737692" cy="665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12879410" y="4622800"/>
            <a:ext cx="4737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12879410" y="4622800"/>
            <a:ext cx="4737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
          <p:cNvSpPr/>
          <p:nvPr/>
        </p:nvSpPr>
        <p:spPr>
          <a:xfrm>
            <a:off x="12803200" y="4622800"/>
            <a:ext cx="4890111"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Eclipse</a:t>
            </a:r>
            <a:endParaRPr b="0" i="0" sz="3600" u="none" cap="none" strike="noStrike">
              <a:solidFill>
                <a:schemeClr val="dk1"/>
              </a:solidFill>
              <a:latin typeface="Calibri"/>
              <a:ea typeface="Calibri"/>
              <a:cs typeface="Calibri"/>
              <a:sym typeface="Calibri"/>
            </a:endParaRPr>
          </a:p>
        </p:txBody>
      </p:sp>
      <p:sp>
        <p:nvSpPr>
          <p:cNvPr id="285" name="Google Shape;285;p11"/>
          <p:cNvSpPr/>
          <p:nvPr/>
        </p:nvSpPr>
        <p:spPr>
          <a:xfrm>
            <a:off x="12811668" y="5511800"/>
            <a:ext cx="487317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86" name="Google Shape;286;p11"/>
          <p:cNvPicPr preferRelativeResize="0"/>
          <p:nvPr/>
        </p:nvPicPr>
        <p:blipFill rotWithShape="1">
          <a:blip r:embed="rId8">
            <a:alphaModFix/>
          </a:blip>
          <a:srcRect b="0" l="0" r="0" t="0"/>
          <a:stretch/>
        </p:blipFill>
        <p:spPr>
          <a:xfrm>
            <a:off x="14435354" y="7137400"/>
            <a:ext cx="1625803" cy="1625600"/>
          </a:xfrm>
          <a:prstGeom prst="rect">
            <a:avLst/>
          </a:prstGeom>
          <a:noFill/>
          <a:ln>
            <a:noFill/>
          </a:ln>
        </p:spPr>
      </p:pic>
      <p:pic>
        <p:nvPicPr>
          <p:cNvPr descr=" " id="287" name="Google Shape;287;p11"/>
          <p:cNvPicPr preferRelativeResize="0"/>
          <p:nvPr/>
        </p:nvPicPr>
        <p:blipFill rotWithShape="1">
          <a:blip r:embed="rId11">
            <a:alphaModFix/>
          </a:blip>
          <a:srcRect b="0" l="0" r="0" t="0"/>
          <a:stretch/>
        </p:blipFill>
        <p:spPr>
          <a:xfrm>
            <a:off x="14536942" y="7142162"/>
            <a:ext cx="1519452" cy="1519262"/>
          </a:xfrm>
          <a:prstGeom prst="rect">
            <a:avLst/>
          </a:prstGeom>
          <a:noFill/>
          <a:ln>
            <a:noFill/>
          </a:ln>
        </p:spPr>
      </p:pic>
      <p:sp>
        <p:nvSpPr>
          <p:cNvPr id="288" name="Google Shape;288;p11"/>
          <p:cNvSpPr/>
          <p:nvPr/>
        </p:nvSpPr>
        <p:spPr>
          <a:xfrm>
            <a:off x="12879410" y="9169400"/>
            <a:ext cx="4737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12879410" y="9169400"/>
            <a:ext cx="4737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12803200" y="9169400"/>
            <a:ext cx="4890111"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Quest</a:t>
            </a:r>
            <a:endParaRPr b="0" i="0" sz="3600" u="none" cap="none" strike="noStrike">
              <a:solidFill>
                <a:schemeClr val="dk1"/>
              </a:solidFill>
              <a:latin typeface="Calibri"/>
              <a:ea typeface="Calibri"/>
              <a:cs typeface="Calibri"/>
              <a:sym typeface="Calibri"/>
            </a:endParaRPr>
          </a:p>
        </p:txBody>
      </p:sp>
      <p:sp>
        <p:nvSpPr>
          <p:cNvPr id="291" name="Google Shape;291;p11"/>
          <p:cNvSpPr/>
          <p:nvPr/>
        </p:nvSpPr>
        <p:spPr>
          <a:xfrm>
            <a:off x="12811668" y="10058400"/>
            <a:ext cx="487317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Adventurers seek immortal artifact.</a:t>
            </a:r>
            <a:endParaRPr b="0" i="0" sz="3200" u="none" cap="none" strike="noStrike">
              <a:solidFill>
                <a:schemeClr val="dk1"/>
              </a:solidFill>
              <a:latin typeface="Calibri"/>
              <a:ea typeface="Calibri"/>
              <a:cs typeface="Calibri"/>
              <a:sym typeface="Calibri"/>
            </a:endParaRPr>
          </a:p>
        </p:txBody>
      </p:sp>
      <p:sp>
        <p:nvSpPr>
          <p:cNvPr id="292" name="Google Shape;292;p11"/>
          <p:cNvSpPr/>
          <p:nvPr/>
        </p:nvSpPr>
        <p:spPr>
          <a:xfrm>
            <a:off x="18671334" y="3213100"/>
            <a:ext cx="5347368" cy="83693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1"/>
          <p:cNvSpPr/>
          <p:nvPr/>
        </p:nvSpPr>
        <p:spPr>
          <a:xfrm>
            <a:off x="18976172" y="4622800"/>
            <a:ext cx="4737692" cy="665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a:off x="18976172" y="4622800"/>
            <a:ext cx="4737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1"/>
          <p:cNvSpPr/>
          <p:nvPr/>
        </p:nvSpPr>
        <p:spPr>
          <a:xfrm>
            <a:off x="18976172" y="4622800"/>
            <a:ext cx="4737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a:off x="18899962" y="4622800"/>
            <a:ext cx="4890111"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Eclipse</a:t>
            </a:r>
            <a:endParaRPr b="0" i="0" sz="3600" u="none" cap="none" strike="noStrike">
              <a:solidFill>
                <a:schemeClr val="dk1"/>
              </a:solidFill>
              <a:latin typeface="Calibri"/>
              <a:ea typeface="Calibri"/>
              <a:cs typeface="Calibri"/>
              <a:sym typeface="Calibri"/>
            </a:endParaRPr>
          </a:p>
        </p:txBody>
      </p:sp>
      <p:sp>
        <p:nvSpPr>
          <p:cNvPr id="297" name="Google Shape;297;p11"/>
          <p:cNvSpPr/>
          <p:nvPr/>
        </p:nvSpPr>
        <p:spPr>
          <a:xfrm>
            <a:off x="18908430" y="5511800"/>
            <a:ext cx="487317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98" name="Google Shape;298;p11"/>
          <p:cNvPicPr preferRelativeResize="0"/>
          <p:nvPr/>
        </p:nvPicPr>
        <p:blipFill rotWithShape="1">
          <a:blip r:embed="rId8">
            <a:alphaModFix/>
          </a:blip>
          <a:srcRect b="0" l="0" r="0" t="0"/>
          <a:stretch/>
        </p:blipFill>
        <p:spPr>
          <a:xfrm>
            <a:off x="20532116" y="7137400"/>
            <a:ext cx="1625803" cy="1625600"/>
          </a:xfrm>
          <a:prstGeom prst="rect">
            <a:avLst/>
          </a:prstGeom>
          <a:noFill/>
          <a:ln>
            <a:noFill/>
          </a:ln>
        </p:spPr>
      </p:pic>
      <p:pic>
        <p:nvPicPr>
          <p:cNvPr descr=" " id="299" name="Google Shape;299;p11"/>
          <p:cNvPicPr preferRelativeResize="0"/>
          <p:nvPr/>
        </p:nvPicPr>
        <p:blipFill rotWithShape="1">
          <a:blip r:embed="rId12">
            <a:alphaModFix/>
          </a:blip>
          <a:srcRect b="0" l="0" r="0" t="0"/>
          <a:stretch/>
        </p:blipFill>
        <p:spPr>
          <a:xfrm>
            <a:off x="20599860" y="7137400"/>
            <a:ext cx="1490319" cy="1625600"/>
          </a:xfrm>
          <a:prstGeom prst="rect">
            <a:avLst/>
          </a:prstGeom>
          <a:noFill/>
          <a:ln>
            <a:noFill/>
          </a:ln>
        </p:spPr>
      </p:pic>
      <p:sp>
        <p:nvSpPr>
          <p:cNvPr id="300" name="Google Shape;300;p11"/>
          <p:cNvSpPr/>
          <p:nvPr/>
        </p:nvSpPr>
        <p:spPr>
          <a:xfrm>
            <a:off x="18976172" y="9169400"/>
            <a:ext cx="4737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
          <p:cNvSpPr/>
          <p:nvPr/>
        </p:nvSpPr>
        <p:spPr>
          <a:xfrm>
            <a:off x="18976172" y="9169400"/>
            <a:ext cx="4737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
          <p:cNvSpPr/>
          <p:nvPr/>
        </p:nvSpPr>
        <p:spPr>
          <a:xfrm>
            <a:off x="18899962" y="9169400"/>
            <a:ext cx="4890111"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Quest</a:t>
            </a:r>
            <a:endParaRPr b="0" i="0" sz="3600" u="none" cap="none" strike="noStrike">
              <a:solidFill>
                <a:schemeClr val="dk1"/>
              </a:solidFill>
              <a:latin typeface="Calibri"/>
              <a:ea typeface="Calibri"/>
              <a:cs typeface="Calibri"/>
              <a:sym typeface="Calibri"/>
            </a:endParaRPr>
          </a:p>
        </p:txBody>
      </p:sp>
      <p:sp>
        <p:nvSpPr>
          <p:cNvPr id="303" name="Google Shape;303;p11"/>
          <p:cNvSpPr/>
          <p:nvPr/>
        </p:nvSpPr>
        <p:spPr>
          <a:xfrm>
            <a:off x="18908430" y="10058400"/>
            <a:ext cx="487317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Adventurers seek immortal artifact.</a:t>
            </a:r>
            <a:endParaRPr b="0" i="0" sz="3200" u="none" cap="none" strike="noStrike">
              <a:solidFill>
                <a:schemeClr val="dk1"/>
              </a:solidFill>
              <a:latin typeface="Calibri"/>
              <a:ea typeface="Calibri"/>
              <a:cs typeface="Calibri"/>
              <a:sym typeface="Calibri"/>
            </a:endParaRPr>
          </a:p>
        </p:txBody>
      </p:sp>
      <p:sp>
        <p:nvSpPr>
          <p:cNvPr id="304" name="Google Shape;304;p11"/>
          <p:cNvSpPr/>
          <p:nvPr/>
        </p:nvSpPr>
        <p:spPr>
          <a:xfrm>
            <a:off x="1994149" y="2146300"/>
            <a:ext cx="2133867" cy="2133600"/>
          </a:xfrm>
          <a:prstGeom prst="roundRect">
            <a:avLst>
              <a:gd fmla="val 198429" name="adj"/>
            </a:avLst>
          </a:prstGeom>
          <a:solidFill>
            <a:srgbClr val="2A4670"/>
          </a:solid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p:nvPr/>
        </p:nvSpPr>
        <p:spPr>
          <a:xfrm>
            <a:off x="2775297" y="2451100"/>
            <a:ext cx="910280"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S</a:t>
            </a:r>
            <a:endParaRPr b="0" i="0" sz="8000" u="none" cap="none" strike="noStrike">
              <a:solidFill>
                <a:schemeClr val="dk1"/>
              </a:solidFill>
              <a:latin typeface="Calibri"/>
              <a:ea typeface="Calibri"/>
              <a:cs typeface="Calibri"/>
              <a:sym typeface="Calibri"/>
            </a:endParaRPr>
          </a:p>
        </p:txBody>
      </p:sp>
      <p:sp>
        <p:nvSpPr>
          <p:cNvPr id="306" name="Google Shape;306;p11"/>
          <p:cNvSpPr/>
          <p:nvPr/>
        </p:nvSpPr>
        <p:spPr>
          <a:xfrm>
            <a:off x="8090911" y="2146300"/>
            <a:ext cx="2133867" cy="2133600"/>
          </a:xfrm>
          <a:prstGeom prst="roundRect">
            <a:avLst>
              <a:gd fmla="val 198429" name="adj"/>
            </a:avLst>
          </a:prstGeom>
          <a:solidFill>
            <a:srgbClr val="2A4670"/>
          </a:solid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1"/>
          <p:cNvSpPr/>
          <p:nvPr/>
        </p:nvSpPr>
        <p:spPr>
          <a:xfrm>
            <a:off x="8700587" y="2451100"/>
            <a:ext cx="125322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W</a:t>
            </a:r>
            <a:endParaRPr b="0" i="0" sz="8000" u="none" cap="none" strike="noStrike">
              <a:solidFill>
                <a:schemeClr val="dk1"/>
              </a:solidFill>
              <a:latin typeface="Calibri"/>
              <a:ea typeface="Calibri"/>
              <a:cs typeface="Calibri"/>
              <a:sym typeface="Calibri"/>
            </a:endParaRPr>
          </a:p>
        </p:txBody>
      </p:sp>
      <p:sp>
        <p:nvSpPr>
          <p:cNvPr id="308" name="Google Shape;308;p11"/>
          <p:cNvSpPr/>
          <p:nvPr/>
        </p:nvSpPr>
        <p:spPr>
          <a:xfrm>
            <a:off x="14187673" y="2146300"/>
            <a:ext cx="2133867" cy="2133600"/>
          </a:xfrm>
          <a:prstGeom prst="roundRect">
            <a:avLst>
              <a:gd fmla="val 198429" name="adj"/>
            </a:avLst>
          </a:prstGeom>
          <a:solidFill>
            <a:srgbClr val="2A4670"/>
          </a:solid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1"/>
          <p:cNvSpPr/>
          <p:nvPr/>
        </p:nvSpPr>
        <p:spPr>
          <a:xfrm>
            <a:off x="14892611" y="2451100"/>
            <a:ext cx="106269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O</a:t>
            </a:r>
            <a:endParaRPr b="0" i="0" sz="8000" u="none" cap="none" strike="noStrike">
              <a:solidFill>
                <a:schemeClr val="dk1"/>
              </a:solidFill>
              <a:latin typeface="Calibri"/>
              <a:ea typeface="Calibri"/>
              <a:cs typeface="Calibri"/>
              <a:sym typeface="Calibri"/>
            </a:endParaRPr>
          </a:p>
        </p:txBody>
      </p:sp>
      <p:sp>
        <p:nvSpPr>
          <p:cNvPr id="310" name="Google Shape;310;p11"/>
          <p:cNvSpPr/>
          <p:nvPr/>
        </p:nvSpPr>
        <p:spPr>
          <a:xfrm>
            <a:off x="20284435" y="2146300"/>
            <a:ext cx="2133867" cy="2133600"/>
          </a:xfrm>
          <a:prstGeom prst="roundRect">
            <a:avLst>
              <a:gd fmla="val 198429" name="adj"/>
            </a:avLst>
          </a:prstGeom>
          <a:solidFill>
            <a:srgbClr val="2A4670"/>
          </a:solid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1"/>
          <p:cNvSpPr/>
          <p:nvPr/>
        </p:nvSpPr>
        <p:spPr>
          <a:xfrm>
            <a:off x="21065583" y="2451100"/>
            <a:ext cx="910280"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316" name="Shape 316"/>
        <p:cNvGrpSpPr/>
        <p:nvPr/>
      </p:nvGrpSpPr>
      <p:grpSpPr>
        <a:xfrm>
          <a:off x="0" y="0"/>
          <a:ext cx="0" cy="0"/>
          <a:chOff x="0" y="0"/>
          <a:chExt cx="0" cy="0"/>
        </a:xfrm>
      </p:grpSpPr>
      <p:pic>
        <p:nvPicPr>
          <p:cNvPr descr=" " id="317" name="Google Shape;317;p12"/>
          <p:cNvPicPr preferRelativeResize="0"/>
          <p:nvPr/>
        </p:nvPicPr>
        <p:blipFill rotWithShape="1">
          <a:blip r:embed="rId3">
            <a:alphaModFix/>
          </a:blip>
          <a:srcRect b="0" l="0" r="0" t="0"/>
          <a:stretch/>
        </p:blipFill>
        <p:spPr>
          <a:xfrm>
            <a:off x="5995149" y="1181100"/>
            <a:ext cx="12396749" cy="11366500"/>
          </a:xfrm>
          <a:prstGeom prst="rect">
            <a:avLst/>
          </a:prstGeom>
          <a:noFill/>
          <a:ln>
            <a:noFill/>
          </a:ln>
        </p:spPr>
      </p:pic>
      <p:pic>
        <p:nvPicPr>
          <p:cNvPr descr=" " id="318" name="Google Shape;318;p12"/>
          <p:cNvPicPr preferRelativeResize="0"/>
          <p:nvPr/>
        </p:nvPicPr>
        <p:blipFill rotWithShape="1">
          <a:blip r:embed="rId4">
            <a:alphaModFix/>
          </a:blip>
          <a:srcRect b="0" l="0" r="0" t="0"/>
          <a:stretch/>
        </p:blipFill>
        <p:spPr>
          <a:xfrm>
            <a:off x="0" y="813817"/>
            <a:ext cx="12038429" cy="12902183"/>
          </a:xfrm>
          <a:prstGeom prst="rect">
            <a:avLst/>
          </a:prstGeom>
          <a:noFill/>
          <a:ln>
            <a:noFill/>
          </a:ln>
        </p:spPr>
      </p:pic>
      <p:pic>
        <p:nvPicPr>
          <p:cNvPr descr=" " id="319" name="Google Shape;319;p12"/>
          <p:cNvPicPr preferRelativeResize="0"/>
          <p:nvPr/>
        </p:nvPicPr>
        <p:blipFill rotWithShape="1">
          <a:blip r:embed="rId5">
            <a:alphaModFix/>
          </a:blip>
          <a:srcRect b="0" l="0" r="0" t="0"/>
          <a:stretch/>
        </p:blipFill>
        <p:spPr>
          <a:xfrm>
            <a:off x="12348619" y="1017"/>
            <a:ext cx="12038429" cy="12902183"/>
          </a:xfrm>
          <a:prstGeom prst="rect">
            <a:avLst/>
          </a:prstGeom>
          <a:noFill/>
          <a:ln>
            <a:noFill/>
          </a:ln>
        </p:spPr>
      </p:pic>
      <p:sp>
        <p:nvSpPr>
          <p:cNvPr id="320" name="Google Shape;320;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1" name="Google Shape;321;p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22" name="Google Shape;322;p12"/>
          <p:cNvSpPr/>
          <p:nvPr/>
        </p:nvSpPr>
        <p:spPr>
          <a:xfrm>
            <a:off x="4305838" y="3403600"/>
            <a:ext cx="15762670" cy="821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2"/>
          <p:cNvSpPr/>
          <p:nvPr/>
        </p:nvSpPr>
        <p:spPr>
          <a:xfrm>
            <a:off x="4305838" y="3403600"/>
            <a:ext cx="15762670" cy="659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2"/>
          <p:cNvSpPr/>
          <p:nvPr/>
        </p:nvSpPr>
        <p:spPr>
          <a:xfrm>
            <a:off x="6172972" y="3403600"/>
            <a:ext cx="12028403" cy="51689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2"/>
          <p:cNvSpPr/>
          <p:nvPr/>
        </p:nvSpPr>
        <p:spPr>
          <a:xfrm>
            <a:off x="6935067" y="3708400"/>
            <a:ext cx="11520340" cy="557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24000"/>
              <a:buFont typeface="Kanit"/>
              <a:buNone/>
            </a:pPr>
            <a:r>
              <a:rPr b="1" i="0" lang="en-US" sz="24000" u="none" cap="none" strike="noStrike">
                <a:solidFill>
                  <a:srgbClr val="FCCC42"/>
                </a:solidFill>
                <a:latin typeface="Kanit"/>
                <a:ea typeface="Kanit"/>
                <a:cs typeface="Kanit"/>
                <a:sym typeface="Kanit"/>
              </a:rPr>
              <a:t>234,567</a:t>
            </a:r>
            <a:endParaRPr b="0" i="0" sz="24000" u="none" cap="none" strike="noStrike">
              <a:solidFill>
                <a:schemeClr val="dk1"/>
              </a:solidFill>
              <a:latin typeface="Calibri"/>
              <a:ea typeface="Calibri"/>
              <a:cs typeface="Calibri"/>
              <a:sym typeface="Calibri"/>
            </a:endParaRPr>
          </a:p>
        </p:txBody>
      </p:sp>
      <p:sp>
        <p:nvSpPr>
          <p:cNvPr id="326" name="Google Shape;326;p12"/>
          <p:cNvSpPr/>
          <p:nvPr/>
        </p:nvSpPr>
        <p:spPr>
          <a:xfrm>
            <a:off x="4170355" y="87757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Kanit"/>
              <a:buNone/>
            </a:pPr>
            <a:r>
              <a:rPr b="1" i="0" lang="en-US" sz="6400" u="none" cap="none" strike="noStrike">
                <a:solidFill>
                  <a:srgbClr val="FFFFFF"/>
                </a:solidFill>
                <a:latin typeface="Kanit"/>
                <a:ea typeface="Kanit"/>
                <a:cs typeface="Kanit"/>
                <a:sym typeface="Kanit"/>
              </a:rPr>
              <a:t>UNICORN SIGHTINGS</a:t>
            </a:r>
            <a:endParaRPr b="0" i="0" sz="6400" u="none" cap="none" strike="noStrike">
              <a:solidFill>
                <a:schemeClr val="dk1"/>
              </a:solidFill>
              <a:latin typeface="Calibri"/>
              <a:ea typeface="Calibri"/>
              <a:cs typeface="Calibri"/>
              <a:sym typeface="Calibri"/>
            </a:endParaRPr>
          </a:p>
        </p:txBody>
      </p:sp>
      <p:sp>
        <p:nvSpPr>
          <p:cNvPr id="327" name="Google Shape;327;p12"/>
          <p:cNvSpPr/>
          <p:nvPr/>
        </p:nvSpPr>
        <p:spPr>
          <a:xfrm>
            <a:off x="7483352" y="104013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332" name="Shape 332"/>
        <p:cNvGrpSpPr/>
        <p:nvPr/>
      </p:nvGrpSpPr>
      <p:grpSpPr>
        <a:xfrm>
          <a:off x="0" y="0"/>
          <a:ext cx="0" cy="0"/>
          <a:chOff x="0" y="0"/>
          <a:chExt cx="0" cy="0"/>
        </a:xfrm>
      </p:grpSpPr>
      <p:pic>
        <p:nvPicPr>
          <p:cNvPr descr=" " id="333" name="Google Shape;333;p13"/>
          <p:cNvPicPr preferRelativeResize="0"/>
          <p:nvPr/>
        </p:nvPicPr>
        <p:blipFill rotWithShape="1">
          <a:blip r:embed="rId3">
            <a:alphaModFix/>
          </a:blip>
          <a:srcRect b="0" l="0" r="0" t="0"/>
          <a:stretch/>
        </p:blipFill>
        <p:spPr>
          <a:xfrm>
            <a:off x="12348619" y="0"/>
            <a:ext cx="12038429" cy="12902183"/>
          </a:xfrm>
          <a:prstGeom prst="rect">
            <a:avLst/>
          </a:prstGeom>
          <a:noFill/>
          <a:ln>
            <a:noFill/>
          </a:ln>
        </p:spPr>
      </p:pic>
      <p:pic>
        <p:nvPicPr>
          <p:cNvPr descr=" " id="334" name="Google Shape;334;p13"/>
          <p:cNvPicPr preferRelativeResize="0"/>
          <p:nvPr/>
        </p:nvPicPr>
        <p:blipFill rotWithShape="1">
          <a:blip r:embed="rId4">
            <a:alphaModFix/>
          </a:blip>
          <a:srcRect b="0" l="0" r="0" t="0"/>
          <a:stretch/>
        </p:blipFill>
        <p:spPr>
          <a:xfrm>
            <a:off x="584273" y="9131300"/>
            <a:ext cx="4503392" cy="4170003"/>
          </a:xfrm>
          <a:prstGeom prst="rect">
            <a:avLst/>
          </a:prstGeom>
          <a:noFill/>
          <a:ln>
            <a:noFill/>
          </a:ln>
        </p:spPr>
      </p:pic>
      <p:pic>
        <p:nvPicPr>
          <p:cNvPr descr=" " id="335" name="Google Shape;335;p13"/>
          <p:cNvPicPr preferRelativeResize="0"/>
          <p:nvPr/>
        </p:nvPicPr>
        <p:blipFill rotWithShape="1">
          <a:blip r:embed="rId5">
            <a:alphaModFix/>
          </a:blip>
          <a:srcRect b="0" l="0" r="0" t="0"/>
          <a:stretch/>
        </p:blipFill>
        <p:spPr>
          <a:xfrm>
            <a:off x="1225703" y="2781300"/>
            <a:ext cx="63508" cy="2445134"/>
          </a:xfrm>
          <a:prstGeom prst="rect">
            <a:avLst/>
          </a:prstGeom>
          <a:noFill/>
          <a:ln>
            <a:noFill/>
          </a:ln>
        </p:spPr>
      </p:pic>
      <p:sp>
        <p:nvSpPr>
          <p:cNvPr id="336" name="Google Shape;336;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7" name="Google Shape;337;p1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8" name="Google Shape;338;p13"/>
          <p:cNvSpPr/>
          <p:nvPr/>
        </p:nvSpPr>
        <p:spPr>
          <a:xfrm>
            <a:off x="3391324" y="2476500"/>
            <a:ext cx="7874984"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3"/>
          <p:cNvSpPr/>
          <p:nvPr/>
        </p:nvSpPr>
        <p:spPr>
          <a:xfrm>
            <a:off x="2978522" y="2476500"/>
            <a:ext cx="8700587" cy="30353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3"/>
          <p:cNvSpPr/>
          <p:nvPr/>
        </p:nvSpPr>
        <p:spPr>
          <a:xfrm>
            <a:off x="3198683" y="2781300"/>
            <a:ext cx="7718331" cy="2967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CCC42"/>
              </a:buClr>
              <a:buSzPts val="12800"/>
              <a:buFont typeface="Kanit"/>
              <a:buNone/>
            </a:pPr>
            <a:r>
              <a:rPr b="1" i="0" lang="en-US" sz="12800" u="none" cap="none" strike="noStrike">
                <a:solidFill>
                  <a:srgbClr val="FCCC42"/>
                </a:solidFill>
                <a:latin typeface="Kanit"/>
                <a:ea typeface="Kanit"/>
                <a:cs typeface="Kanit"/>
                <a:sym typeface="Kanit"/>
              </a:rPr>
              <a:t>233 Coins</a:t>
            </a:r>
            <a:endParaRPr b="0" i="0" sz="12800" u="none" cap="none" strike="noStrike">
              <a:solidFill>
                <a:schemeClr val="dk1"/>
              </a:solidFill>
              <a:latin typeface="Calibri"/>
              <a:ea typeface="Calibri"/>
              <a:cs typeface="Calibri"/>
              <a:sym typeface="Calibri"/>
            </a:endParaRPr>
          </a:p>
        </p:txBody>
      </p:sp>
      <p:sp>
        <p:nvSpPr>
          <p:cNvPr id="341" name="Google Shape;341;p13"/>
          <p:cNvSpPr/>
          <p:nvPr/>
        </p:nvSpPr>
        <p:spPr>
          <a:xfrm>
            <a:off x="3391324" y="58166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3"/>
          <p:cNvSpPr/>
          <p:nvPr/>
        </p:nvSpPr>
        <p:spPr>
          <a:xfrm>
            <a:off x="3323582" y="58166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Treasure Found</a:t>
            </a:r>
            <a:endParaRPr b="0" i="0" sz="3200" u="none" cap="none" strike="noStrike">
              <a:solidFill>
                <a:schemeClr val="dk1"/>
              </a:solidFill>
              <a:latin typeface="Calibri"/>
              <a:ea typeface="Calibri"/>
              <a:cs typeface="Calibri"/>
              <a:sym typeface="Calibri"/>
            </a:endParaRPr>
          </a:p>
        </p:txBody>
      </p:sp>
      <p:sp>
        <p:nvSpPr>
          <p:cNvPr id="343" name="Google Shape;343;p13"/>
          <p:cNvSpPr/>
          <p:nvPr/>
        </p:nvSpPr>
        <p:spPr>
          <a:xfrm>
            <a:off x="3391324" y="7226300"/>
            <a:ext cx="7874984"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3"/>
          <p:cNvSpPr/>
          <p:nvPr/>
        </p:nvSpPr>
        <p:spPr>
          <a:xfrm>
            <a:off x="2781648" y="7226300"/>
            <a:ext cx="9094337" cy="30353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3"/>
          <p:cNvSpPr/>
          <p:nvPr/>
        </p:nvSpPr>
        <p:spPr>
          <a:xfrm>
            <a:off x="3001809" y="7531100"/>
            <a:ext cx="8112081" cy="2967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CCC42"/>
              </a:buClr>
              <a:buSzPts val="12800"/>
              <a:buFont typeface="Kanit"/>
              <a:buNone/>
            </a:pPr>
            <a:r>
              <a:rPr b="1" i="0" lang="en-US" sz="12800" u="none" cap="none" strike="noStrike">
                <a:solidFill>
                  <a:srgbClr val="FCCC42"/>
                </a:solidFill>
                <a:latin typeface="Kanit"/>
                <a:ea typeface="Kanit"/>
                <a:cs typeface="Kanit"/>
                <a:sym typeface="Kanit"/>
              </a:rPr>
              <a:t>456 Hours</a:t>
            </a:r>
            <a:endParaRPr b="0" i="0" sz="12800" u="none" cap="none" strike="noStrike">
              <a:solidFill>
                <a:schemeClr val="dk1"/>
              </a:solidFill>
              <a:latin typeface="Calibri"/>
              <a:ea typeface="Calibri"/>
              <a:cs typeface="Calibri"/>
              <a:sym typeface="Calibri"/>
            </a:endParaRPr>
          </a:p>
        </p:txBody>
      </p:sp>
      <p:sp>
        <p:nvSpPr>
          <p:cNvPr id="346" name="Google Shape;346;p13"/>
          <p:cNvSpPr/>
          <p:nvPr/>
        </p:nvSpPr>
        <p:spPr>
          <a:xfrm>
            <a:off x="3391324" y="10566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3"/>
          <p:cNvSpPr/>
          <p:nvPr/>
        </p:nvSpPr>
        <p:spPr>
          <a:xfrm>
            <a:off x="3323582" y="10566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Duration of Spell Casting</a:t>
            </a:r>
            <a:endParaRPr b="0" i="0" sz="3200" u="none" cap="none" strike="noStrike">
              <a:solidFill>
                <a:schemeClr val="dk1"/>
              </a:solidFill>
              <a:latin typeface="Calibri"/>
              <a:ea typeface="Calibri"/>
              <a:cs typeface="Calibri"/>
              <a:sym typeface="Calibri"/>
            </a:endParaRPr>
          </a:p>
        </p:txBody>
      </p:sp>
      <p:sp>
        <p:nvSpPr>
          <p:cNvPr id="348" name="Google Shape;348;p13"/>
          <p:cNvSpPr/>
          <p:nvPr/>
        </p:nvSpPr>
        <p:spPr>
          <a:xfrm>
            <a:off x="13552594" y="2476500"/>
            <a:ext cx="7874984"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3"/>
          <p:cNvSpPr/>
          <p:nvPr/>
        </p:nvSpPr>
        <p:spPr>
          <a:xfrm>
            <a:off x="15172046" y="2476500"/>
            <a:ext cx="4636079" cy="30353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3"/>
          <p:cNvSpPr/>
          <p:nvPr/>
        </p:nvSpPr>
        <p:spPr>
          <a:xfrm>
            <a:off x="15392207" y="2781300"/>
            <a:ext cx="3653823" cy="2967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CCC42"/>
              </a:buClr>
              <a:buSzPts val="12800"/>
              <a:buFont typeface="Kanit"/>
              <a:buNone/>
            </a:pPr>
            <a:r>
              <a:rPr b="1" i="0" lang="en-US" sz="12800" u="none" cap="none" strike="noStrike">
                <a:solidFill>
                  <a:srgbClr val="FCCC42"/>
                </a:solidFill>
                <a:latin typeface="Kanit"/>
                <a:ea typeface="Kanit"/>
                <a:cs typeface="Kanit"/>
                <a:sym typeface="Kanit"/>
              </a:rPr>
              <a:t>85%</a:t>
            </a:r>
            <a:endParaRPr b="0" i="0" sz="12800" u="none" cap="none" strike="noStrike">
              <a:solidFill>
                <a:schemeClr val="dk1"/>
              </a:solidFill>
              <a:latin typeface="Calibri"/>
              <a:ea typeface="Calibri"/>
              <a:cs typeface="Calibri"/>
              <a:sym typeface="Calibri"/>
            </a:endParaRPr>
          </a:p>
        </p:txBody>
      </p:sp>
      <p:sp>
        <p:nvSpPr>
          <p:cNvPr id="351" name="Google Shape;351;p13"/>
          <p:cNvSpPr/>
          <p:nvPr/>
        </p:nvSpPr>
        <p:spPr>
          <a:xfrm>
            <a:off x="13552594" y="58166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3"/>
          <p:cNvSpPr/>
          <p:nvPr/>
        </p:nvSpPr>
        <p:spPr>
          <a:xfrm>
            <a:off x="13484852" y="58166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Wished Granted</a:t>
            </a:r>
            <a:endParaRPr b="0" i="0" sz="3200" u="none" cap="none" strike="noStrike">
              <a:solidFill>
                <a:schemeClr val="dk1"/>
              </a:solidFill>
              <a:latin typeface="Calibri"/>
              <a:ea typeface="Calibri"/>
              <a:cs typeface="Calibri"/>
              <a:sym typeface="Calibri"/>
            </a:endParaRPr>
          </a:p>
        </p:txBody>
      </p:sp>
      <p:sp>
        <p:nvSpPr>
          <p:cNvPr id="353" name="Google Shape;353;p13"/>
          <p:cNvSpPr/>
          <p:nvPr/>
        </p:nvSpPr>
        <p:spPr>
          <a:xfrm>
            <a:off x="13552594" y="7226300"/>
            <a:ext cx="7874984"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3"/>
          <p:cNvSpPr/>
          <p:nvPr/>
        </p:nvSpPr>
        <p:spPr>
          <a:xfrm>
            <a:off x="14035254" y="7226300"/>
            <a:ext cx="6909664" cy="30353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3"/>
          <p:cNvSpPr/>
          <p:nvPr/>
        </p:nvSpPr>
        <p:spPr>
          <a:xfrm>
            <a:off x="14255415" y="7531100"/>
            <a:ext cx="5927407" cy="2967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CCC42"/>
              </a:buClr>
              <a:buSzPts val="12800"/>
              <a:buFont typeface="Kanit"/>
              <a:buNone/>
            </a:pPr>
            <a:r>
              <a:rPr b="1" i="0" lang="en-US" sz="12800" u="none" cap="none" strike="noStrike">
                <a:solidFill>
                  <a:srgbClr val="FCCC42"/>
                </a:solidFill>
                <a:latin typeface="Kanit"/>
                <a:ea typeface="Kanit"/>
                <a:cs typeface="Kanit"/>
                <a:sym typeface="Kanit"/>
              </a:rPr>
              <a:t>535 Km</a:t>
            </a:r>
            <a:endParaRPr b="0" i="0" sz="12800" u="none" cap="none" strike="noStrike">
              <a:solidFill>
                <a:schemeClr val="dk1"/>
              </a:solidFill>
              <a:latin typeface="Calibri"/>
              <a:ea typeface="Calibri"/>
              <a:cs typeface="Calibri"/>
              <a:sym typeface="Calibri"/>
            </a:endParaRPr>
          </a:p>
        </p:txBody>
      </p:sp>
      <p:sp>
        <p:nvSpPr>
          <p:cNvPr id="356" name="Google Shape;356;p13"/>
          <p:cNvSpPr/>
          <p:nvPr/>
        </p:nvSpPr>
        <p:spPr>
          <a:xfrm>
            <a:off x="13552594" y="10566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3"/>
          <p:cNvSpPr/>
          <p:nvPr/>
        </p:nvSpPr>
        <p:spPr>
          <a:xfrm>
            <a:off x="13484852" y="10566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362" name="Shape 362"/>
        <p:cNvGrpSpPr/>
        <p:nvPr/>
      </p:nvGrpSpPr>
      <p:grpSpPr>
        <a:xfrm>
          <a:off x="0" y="0"/>
          <a:ext cx="0" cy="0"/>
          <a:chOff x="0" y="0"/>
          <a:chExt cx="0" cy="0"/>
        </a:xfrm>
      </p:grpSpPr>
      <p:pic>
        <p:nvPicPr>
          <p:cNvPr descr=" " id="363" name="Google Shape;363;p14"/>
          <p:cNvPicPr preferRelativeResize="0"/>
          <p:nvPr/>
        </p:nvPicPr>
        <p:blipFill rotWithShape="1">
          <a:blip r:embed="rId3">
            <a:alphaModFix/>
          </a:blip>
          <a:srcRect b="0" l="0" r="0" t="0"/>
          <a:stretch/>
        </p:blipFill>
        <p:spPr>
          <a:xfrm>
            <a:off x="20792499" y="1155700"/>
            <a:ext cx="2628211" cy="2836292"/>
          </a:xfrm>
          <a:prstGeom prst="rect">
            <a:avLst/>
          </a:prstGeom>
          <a:noFill/>
          <a:ln>
            <a:noFill/>
          </a:ln>
        </p:spPr>
      </p:pic>
      <p:pic>
        <p:nvPicPr>
          <p:cNvPr descr=" " id="364" name="Google Shape;364;p14"/>
          <p:cNvPicPr preferRelativeResize="0"/>
          <p:nvPr/>
        </p:nvPicPr>
        <p:blipFill rotWithShape="1">
          <a:blip r:embed="rId4">
            <a:alphaModFix/>
          </a:blip>
          <a:srcRect b="0" l="0" r="0" t="0"/>
          <a:stretch/>
        </p:blipFill>
        <p:spPr>
          <a:xfrm>
            <a:off x="0" y="813817"/>
            <a:ext cx="12038429" cy="12902183"/>
          </a:xfrm>
          <a:prstGeom prst="rect">
            <a:avLst/>
          </a:prstGeom>
          <a:noFill/>
          <a:ln>
            <a:noFill/>
          </a:ln>
        </p:spPr>
      </p:pic>
      <p:pic>
        <p:nvPicPr>
          <p:cNvPr descr=" " id="365" name="Google Shape;365;p14"/>
          <p:cNvPicPr preferRelativeResize="0"/>
          <p:nvPr/>
        </p:nvPicPr>
        <p:blipFill rotWithShape="1">
          <a:blip r:embed="rId5">
            <a:alphaModFix/>
          </a:blip>
          <a:srcRect b="0" l="0" r="0" t="0"/>
          <a:stretch/>
        </p:blipFill>
        <p:spPr>
          <a:xfrm>
            <a:off x="17299562" y="1123950"/>
            <a:ext cx="2445310" cy="63500"/>
          </a:xfrm>
          <a:prstGeom prst="rect">
            <a:avLst/>
          </a:prstGeom>
          <a:noFill/>
          <a:ln>
            <a:noFill/>
          </a:ln>
        </p:spPr>
      </p:pic>
      <p:sp>
        <p:nvSpPr>
          <p:cNvPr id="366" name="Google Shape;366;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7" name="Google Shape;367;p1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8" name="Google Shape;368;p14"/>
          <p:cNvSpPr/>
          <p:nvPr/>
        </p:nvSpPr>
        <p:spPr>
          <a:xfrm>
            <a:off x="8592624" y="1143000"/>
            <a:ext cx="7201800" cy="21336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4"/>
          <p:cNvSpPr/>
          <p:nvPr/>
        </p:nvSpPr>
        <p:spPr>
          <a:xfrm>
            <a:off x="9354719" y="1447800"/>
            <a:ext cx="601631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Some Graph</a:t>
            </a:r>
            <a:endParaRPr b="0" i="0" sz="8000" u="none" cap="none" strike="noStrike">
              <a:solidFill>
                <a:schemeClr val="dk1"/>
              </a:solidFill>
              <a:latin typeface="Calibri"/>
              <a:ea typeface="Calibri"/>
              <a:cs typeface="Calibri"/>
              <a:sym typeface="Calibri"/>
            </a:endParaRPr>
          </a:p>
        </p:txBody>
      </p:sp>
      <p:sp>
        <p:nvSpPr>
          <p:cNvPr id="370" name="Google Shape;370;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1820"/>
              <a:buFont typeface="Lato"/>
              <a:buNone/>
            </a:pPr>
            <a:r>
              <a:rPr b="0" i="0" lang="en-US" sz="1820" u="none" cap="none" strike="noStrike">
                <a:solidFill>
                  <a:srgbClr val="30E2A1"/>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2" name="Google Shape;372;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2185"/>
              <a:buFont typeface="Lato"/>
              <a:buNone/>
            </a:pPr>
            <a:r>
              <a:rPr b="0" i="0" lang="en-US" sz="2185" u="none" cap="none" strike="noStrike">
                <a:solidFill>
                  <a:srgbClr val="30E2A1"/>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3" name="Google Shape;373;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2185"/>
              <a:buFont typeface="Lato"/>
              <a:buNone/>
            </a:pPr>
            <a:r>
              <a:rPr b="0" i="0" lang="en-US" sz="2185" u="none" cap="none" strike="noStrike">
                <a:solidFill>
                  <a:srgbClr val="30E2A1"/>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4" name="Google Shape;374;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2185"/>
              <a:buFont typeface="Lato"/>
              <a:buNone/>
            </a:pPr>
            <a:r>
              <a:rPr b="0" i="0" lang="en-US" sz="2185" u="none" cap="none" strike="noStrike">
                <a:solidFill>
                  <a:srgbClr val="30E2A1"/>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5" name="Google Shape;375;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2185"/>
              <a:buFont typeface="Lato"/>
              <a:buNone/>
            </a:pPr>
            <a:r>
              <a:rPr b="0" i="0" lang="en-US" sz="2185" u="none" cap="none" strike="noStrike">
                <a:solidFill>
                  <a:srgbClr val="30E2A1"/>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6" name="Google Shape;376;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2185"/>
              <a:buFont typeface="Lato"/>
              <a:buNone/>
            </a:pPr>
            <a:r>
              <a:rPr b="0" i="0" lang="en-US" sz="2185" u="none" cap="none" strike="noStrike">
                <a:solidFill>
                  <a:srgbClr val="30E2A1"/>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7" name="Google Shape;377;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2185"/>
              <a:buFont typeface="Lato"/>
              <a:buNone/>
            </a:pPr>
            <a:r>
              <a:rPr b="0" i="0" lang="en-US" sz="2185" u="none" cap="none" strike="noStrike">
                <a:solidFill>
                  <a:srgbClr val="30E2A1"/>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8" name="Google Shape;378;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2185"/>
              <a:buFont typeface="Lato"/>
              <a:buNone/>
            </a:pPr>
            <a:r>
              <a:rPr b="0" i="0" lang="en-US" sz="2185" u="none" cap="none" strike="noStrike">
                <a:solidFill>
                  <a:srgbClr val="30E2A1"/>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9" name="Google Shape;379;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2185"/>
              <a:buFont typeface="Lato"/>
              <a:buNone/>
            </a:pPr>
            <a:r>
              <a:rPr b="0" i="0" lang="en-US" sz="2185" u="none" cap="none" strike="noStrike">
                <a:solidFill>
                  <a:srgbClr val="30E2A1"/>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0" name="Google Shape;380;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1820"/>
              <a:buFont typeface="Lato"/>
              <a:buNone/>
            </a:pPr>
            <a:r>
              <a:rPr b="0" i="0" lang="en-US" sz="1820" u="none" cap="none" strike="noStrike">
                <a:solidFill>
                  <a:srgbClr val="30E2A1"/>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1" name="Google Shape;381;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1820"/>
              <a:buFont typeface="Lato"/>
              <a:buNone/>
            </a:pPr>
            <a:r>
              <a:rPr b="0" i="0" lang="en-US" sz="1820" u="none" cap="none" strike="noStrike">
                <a:solidFill>
                  <a:srgbClr val="30E2A1"/>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2" name="Google Shape;382;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1820"/>
              <a:buFont typeface="Lato"/>
              <a:buNone/>
            </a:pPr>
            <a:r>
              <a:rPr b="0" i="0" lang="en-US" sz="1820" u="none" cap="none" strike="noStrike">
                <a:solidFill>
                  <a:srgbClr val="30E2A1"/>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3" name="Google Shape;383;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1820"/>
              <a:buFont typeface="Lato"/>
              <a:buNone/>
            </a:pPr>
            <a:r>
              <a:rPr b="0" i="0" lang="en-US" sz="1820" u="none" cap="none" strike="noStrike">
                <a:solidFill>
                  <a:srgbClr val="30E2A1"/>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4" name="Google Shape;384;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1820"/>
              <a:buFont typeface="Lato"/>
              <a:buNone/>
            </a:pPr>
            <a:r>
              <a:rPr b="0" i="0" lang="en-US" sz="1820" u="none" cap="none" strike="noStrike">
                <a:solidFill>
                  <a:srgbClr val="30E2A1"/>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5" name="Google Shape;385;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1820"/>
              <a:buFont typeface="Lato"/>
              <a:buNone/>
            </a:pPr>
            <a:r>
              <a:rPr b="0" i="0" lang="en-US" sz="1820" u="none" cap="none" strike="noStrike">
                <a:solidFill>
                  <a:srgbClr val="30E2A1"/>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6" name="Google Shape;386;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1820"/>
              <a:buFont typeface="Lato"/>
              <a:buNone/>
            </a:pPr>
            <a:r>
              <a:rPr b="0" i="0" lang="en-US" sz="1820" u="none" cap="none" strike="noStrike">
                <a:solidFill>
                  <a:srgbClr val="30E2A1"/>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7" name="Google Shape;387;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1820"/>
              <a:buFont typeface="Lato"/>
              <a:buNone/>
            </a:pPr>
            <a:r>
              <a:rPr b="0" i="0" lang="en-US" sz="1820" u="none" cap="none" strike="noStrike">
                <a:solidFill>
                  <a:srgbClr val="30E2A1"/>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8" name="Google Shape;388;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1820"/>
              <a:buFont typeface="Lato"/>
              <a:buNone/>
            </a:pPr>
            <a:r>
              <a:rPr b="0" i="0" lang="en-US" sz="1820" u="none" cap="none" strike="noStrike">
                <a:solidFill>
                  <a:srgbClr val="30E2A1"/>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9" name="Google Shape;389;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1820"/>
              <a:buFont typeface="Lato"/>
              <a:buNone/>
            </a:pPr>
            <a:r>
              <a:rPr b="0" i="0" lang="en-US" sz="1820" u="none" cap="none" strike="noStrike">
                <a:solidFill>
                  <a:srgbClr val="30E2A1"/>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0" name="Google Shape;390;p14"/>
          <p:cNvPicPr preferRelativeResize="0"/>
          <p:nvPr/>
        </p:nvPicPr>
        <p:blipFill rotWithShape="1">
          <a:blip r:embed="rId7">
            <a:alphaModFix/>
          </a:blip>
          <a:srcRect b="0" l="0" r="0" t="0"/>
          <a:stretch/>
        </p:blipFill>
        <p:spPr>
          <a:xfrm>
            <a:off x="3368467" y="3771900"/>
            <a:ext cx="8291591" cy="5511006"/>
          </a:xfrm>
          <a:prstGeom prst="rect">
            <a:avLst/>
          </a:prstGeom>
          <a:noFill/>
          <a:ln>
            <a:noFill/>
          </a:ln>
        </p:spPr>
      </p:pic>
      <p:pic>
        <p:nvPicPr>
          <p:cNvPr descr=" " id="391" name="Google Shape;391;p14"/>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392" name="Google Shape;392;p14"/>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393" name="Google Shape;393;p14"/>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394" name="Google Shape;394;p14"/>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395" name="Google Shape;395;p14"/>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396" name="Google Shape;396;p14"/>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397" name="Google Shape;397;p14"/>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398" name="Google Shape;398;p14"/>
          <p:cNvPicPr preferRelativeResize="0"/>
          <p:nvPr/>
        </p:nvPicPr>
        <p:blipFill rotWithShape="1">
          <a:blip r:embed="rId15">
            <a:alphaModFix/>
          </a:blip>
          <a:srcRect b="0" l="0" r="0" t="0"/>
          <a:stretch/>
        </p:blipFill>
        <p:spPr>
          <a:xfrm>
            <a:off x="3355539" y="5483845"/>
            <a:ext cx="8050168" cy="2373585"/>
          </a:xfrm>
          <a:prstGeom prst="rect">
            <a:avLst/>
          </a:prstGeom>
          <a:noFill/>
          <a:ln>
            <a:noFill/>
          </a:ln>
        </p:spPr>
      </p:pic>
      <p:pic>
        <p:nvPicPr>
          <p:cNvPr descr=" " id="399" name="Google Shape;399;p14"/>
          <p:cNvPicPr preferRelativeResize="0"/>
          <p:nvPr/>
        </p:nvPicPr>
        <p:blipFill rotWithShape="1">
          <a:blip r:embed="rId16">
            <a:alphaModFix/>
          </a:blip>
          <a:srcRect b="0" l="0" r="0" t="0"/>
          <a:stretch/>
        </p:blipFill>
        <p:spPr>
          <a:xfrm>
            <a:off x="3369143" y="6359525"/>
            <a:ext cx="8044031" cy="2268538"/>
          </a:xfrm>
          <a:prstGeom prst="rect">
            <a:avLst/>
          </a:prstGeom>
          <a:noFill/>
          <a:ln>
            <a:noFill/>
          </a:ln>
        </p:spPr>
      </p:pic>
      <p:pic>
        <p:nvPicPr>
          <p:cNvPr descr=" " id="400" name="Google Shape;400;p14"/>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01" name="Google Shape;401;p14"/>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02" name="Google Shape;402;p14"/>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03" name="Google Shape;403;p14"/>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04" name="Google Shape;404;p14"/>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05" name="Google Shape;405;p14"/>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06" name="Google Shape;406;p14"/>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07" name="Google Shape;407;p14"/>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08" name="Google Shape;408;p14"/>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09" name="Google Shape;409;p14"/>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10" name="Google Shape;410;p14"/>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11" name="Google Shape;411;p14"/>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12" name="Google Shape;412;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4" name="Google Shape;414;p1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15" name="Google Shape;415;p14"/>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16" name="Google Shape;416;p14"/>
          <p:cNvSpPr/>
          <p:nvPr/>
        </p:nvSpPr>
        <p:spPr>
          <a:xfrm>
            <a:off x="16327891" y="6365379"/>
            <a:ext cx="1740117"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4"/>
          <p:cNvSpPr/>
          <p:nvPr/>
        </p:nvSpPr>
        <p:spPr>
          <a:xfrm>
            <a:off x="16327891" y="6216650"/>
            <a:ext cx="1943343"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34.574</a:t>
            </a:r>
            <a:endParaRPr b="0" i="0" sz="4800" u="none" cap="none" strike="noStrike">
              <a:solidFill>
                <a:schemeClr val="dk1"/>
              </a:solidFill>
              <a:latin typeface="Calibri"/>
              <a:ea typeface="Calibri"/>
              <a:cs typeface="Calibri"/>
              <a:sym typeface="Calibri"/>
            </a:endParaRPr>
          </a:p>
        </p:txBody>
      </p:sp>
      <p:sp>
        <p:nvSpPr>
          <p:cNvPr id="418" name="Google Shape;418;p14"/>
          <p:cNvSpPr/>
          <p:nvPr/>
        </p:nvSpPr>
        <p:spPr>
          <a:xfrm>
            <a:off x="16740692" y="7131050"/>
            <a:ext cx="104999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Total</a:t>
            </a:r>
            <a:endParaRPr b="0" i="0" sz="3200" u="none" cap="none" strike="noStrike">
              <a:solidFill>
                <a:schemeClr val="dk1"/>
              </a:solidFill>
              <a:latin typeface="Calibri"/>
              <a:ea typeface="Calibri"/>
              <a:cs typeface="Calibri"/>
              <a:sym typeface="Calibri"/>
            </a:endParaRPr>
          </a:p>
        </p:txBody>
      </p:sp>
      <p:sp>
        <p:nvSpPr>
          <p:cNvPr id="419" name="Google Shape;419;p14"/>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4"/>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4"/>
          <p:cNvSpPr/>
          <p:nvPr/>
        </p:nvSpPr>
        <p:spPr>
          <a:xfrm>
            <a:off x="13158845"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Treasure Found</a:t>
            </a:r>
            <a:endParaRPr b="0" i="0" sz="4800" u="none" cap="none" strike="noStrike">
              <a:solidFill>
                <a:schemeClr val="dk1"/>
              </a:solidFill>
              <a:latin typeface="Calibri"/>
              <a:ea typeface="Calibri"/>
              <a:cs typeface="Calibri"/>
              <a:sym typeface="Calibri"/>
            </a:endParaRPr>
          </a:p>
        </p:txBody>
      </p:sp>
      <p:sp>
        <p:nvSpPr>
          <p:cNvPr id="422" name="Google Shape;422;p14"/>
          <p:cNvSpPr/>
          <p:nvPr/>
        </p:nvSpPr>
        <p:spPr>
          <a:xfrm>
            <a:off x="13192716"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3" name="Google Shape;423;p14"/>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4"/>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4"/>
          <p:cNvSpPr/>
          <p:nvPr/>
        </p:nvSpPr>
        <p:spPr>
          <a:xfrm>
            <a:off x="3149994"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Spellcasting Progress</a:t>
            </a:r>
            <a:endParaRPr b="0" i="0" sz="4800" u="none" cap="none" strike="noStrike">
              <a:solidFill>
                <a:schemeClr val="dk1"/>
              </a:solidFill>
              <a:latin typeface="Calibri"/>
              <a:ea typeface="Calibri"/>
              <a:cs typeface="Calibri"/>
              <a:sym typeface="Calibri"/>
            </a:endParaRPr>
          </a:p>
        </p:txBody>
      </p:sp>
      <p:sp>
        <p:nvSpPr>
          <p:cNvPr id="426" name="Google Shape;426;p14"/>
          <p:cNvSpPr/>
          <p:nvPr/>
        </p:nvSpPr>
        <p:spPr>
          <a:xfrm>
            <a:off x="3183865"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431" name="Shape 431"/>
        <p:cNvGrpSpPr/>
        <p:nvPr/>
      </p:nvGrpSpPr>
      <p:grpSpPr>
        <a:xfrm>
          <a:off x="0" y="0"/>
          <a:ext cx="0" cy="0"/>
          <a:chOff x="0" y="0"/>
          <a:chExt cx="0" cy="0"/>
        </a:xfrm>
      </p:grpSpPr>
      <p:pic>
        <p:nvPicPr>
          <p:cNvPr descr=" " id="432" name="Google Shape;432;p15"/>
          <p:cNvPicPr preferRelativeResize="0"/>
          <p:nvPr/>
        </p:nvPicPr>
        <p:blipFill rotWithShape="1">
          <a:blip r:embed="rId3">
            <a:alphaModFix/>
          </a:blip>
          <a:srcRect b="0" l="0" r="0" t="0"/>
          <a:stretch/>
        </p:blipFill>
        <p:spPr>
          <a:xfrm>
            <a:off x="0" y="0"/>
            <a:ext cx="12038429" cy="12902183"/>
          </a:xfrm>
          <a:prstGeom prst="rect">
            <a:avLst/>
          </a:prstGeom>
          <a:noFill/>
          <a:ln>
            <a:noFill/>
          </a:ln>
        </p:spPr>
      </p:pic>
      <p:pic>
        <p:nvPicPr>
          <p:cNvPr descr=" " id="433" name="Google Shape;433;p15"/>
          <p:cNvPicPr preferRelativeResize="0"/>
          <p:nvPr/>
        </p:nvPicPr>
        <p:blipFill rotWithShape="1">
          <a:blip r:embed="rId4">
            <a:alphaModFix/>
          </a:blip>
          <a:srcRect b="0" l="0" r="0" t="0"/>
          <a:stretch/>
        </p:blipFill>
        <p:spPr>
          <a:xfrm>
            <a:off x="20119315" y="1377950"/>
            <a:ext cx="2445437" cy="63500"/>
          </a:xfrm>
          <a:prstGeom prst="rect">
            <a:avLst/>
          </a:prstGeom>
          <a:noFill/>
          <a:ln>
            <a:noFill/>
          </a:ln>
        </p:spPr>
      </p:pic>
      <p:pic>
        <p:nvPicPr>
          <p:cNvPr descr=" " id="434" name="Google Shape;434;p15"/>
          <p:cNvPicPr preferRelativeResize="0"/>
          <p:nvPr/>
        </p:nvPicPr>
        <p:blipFill rotWithShape="1">
          <a:blip r:embed="rId5">
            <a:alphaModFix/>
          </a:blip>
          <a:srcRect b="0" l="0" r="0" t="0"/>
          <a:stretch/>
        </p:blipFill>
        <p:spPr>
          <a:xfrm>
            <a:off x="18950769" y="8420100"/>
            <a:ext cx="4893032" cy="4390777"/>
          </a:xfrm>
          <a:prstGeom prst="rect">
            <a:avLst/>
          </a:prstGeom>
          <a:noFill/>
          <a:ln>
            <a:noFill/>
          </a:ln>
        </p:spPr>
      </p:pic>
      <p:pic>
        <p:nvPicPr>
          <p:cNvPr descr=" " id="435" name="Google Shape;435;p15"/>
          <p:cNvPicPr preferRelativeResize="0"/>
          <p:nvPr/>
        </p:nvPicPr>
        <p:blipFill rotWithShape="1">
          <a:blip r:embed="rId6">
            <a:alphaModFix/>
          </a:blip>
          <a:srcRect b="0" l="0" r="0" t="0"/>
          <a:stretch/>
        </p:blipFill>
        <p:spPr>
          <a:xfrm>
            <a:off x="22399250" y="10617200"/>
            <a:ext cx="63508" cy="2444998"/>
          </a:xfrm>
          <a:prstGeom prst="rect">
            <a:avLst/>
          </a:prstGeom>
          <a:noFill/>
          <a:ln>
            <a:noFill/>
          </a:ln>
        </p:spPr>
      </p:pic>
      <p:sp>
        <p:nvSpPr>
          <p:cNvPr id="436" name="Google Shape;436;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7" name="Google Shape;437;p1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38" name="Google Shape;438;p15"/>
          <p:cNvSpPr/>
          <p:nvPr/>
        </p:nvSpPr>
        <p:spPr>
          <a:xfrm>
            <a:off x="13450981" y="64516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5"/>
          <p:cNvSpPr/>
          <p:nvPr/>
        </p:nvSpPr>
        <p:spPr>
          <a:xfrm>
            <a:off x="13450981" y="64516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5"/>
          <p:cNvSpPr/>
          <p:nvPr/>
        </p:nvSpPr>
        <p:spPr>
          <a:xfrm>
            <a:off x="13450981" y="64516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A web application</a:t>
            </a:r>
            <a:endParaRPr b="0" i="0" sz="4800" u="none" cap="none" strike="noStrike">
              <a:solidFill>
                <a:schemeClr val="dk1"/>
              </a:solidFill>
              <a:latin typeface="Calibri"/>
              <a:ea typeface="Calibri"/>
              <a:cs typeface="Calibri"/>
              <a:sym typeface="Calibri"/>
            </a:endParaRPr>
          </a:p>
        </p:txBody>
      </p:sp>
      <p:sp>
        <p:nvSpPr>
          <p:cNvPr id="441" name="Google Shape;441;p15"/>
          <p:cNvSpPr/>
          <p:nvPr/>
        </p:nvSpPr>
        <p:spPr>
          <a:xfrm>
            <a:off x="13450981" y="75692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2" name="Google Shape;442;p15"/>
          <p:cNvPicPr preferRelativeResize="0"/>
          <p:nvPr/>
        </p:nvPicPr>
        <p:blipFill rotWithShape="1">
          <a:blip r:embed="rId8">
            <a:alphaModFix/>
          </a:blip>
          <a:srcRect b="0" l="0" r="0" t="0"/>
          <a:stretch/>
        </p:blipFill>
        <p:spPr>
          <a:xfrm>
            <a:off x="254032" y="4000500"/>
            <a:ext cx="13768521" cy="8166100"/>
          </a:xfrm>
          <a:prstGeom prst="rect">
            <a:avLst/>
          </a:prstGeom>
          <a:noFill/>
          <a:ln>
            <a:noFill/>
          </a:ln>
        </p:spPr>
      </p:pic>
      <p:pic>
        <p:nvPicPr>
          <p:cNvPr descr=" " id="443" name="Google Shape;443;p15"/>
          <p:cNvPicPr preferRelativeResize="0"/>
          <p:nvPr/>
        </p:nvPicPr>
        <p:blipFill rotWithShape="1">
          <a:blip r:embed="rId9">
            <a:alphaModFix/>
          </a:blip>
          <a:srcRect b="0" l="0" r="0" t="0"/>
          <a:stretch/>
        </p:blipFill>
        <p:spPr>
          <a:xfrm>
            <a:off x="2184673" y="4343400"/>
            <a:ext cx="9894537" cy="6489700"/>
          </a:xfrm>
          <a:prstGeom prst="rect">
            <a:avLst/>
          </a:prstGeom>
          <a:noFill/>
          <a:ln>
            <a:noFill/>
          </a:ln>
        </p:spPr>
      </p:pic>
      <p:sp>
        <p:nvSpPr>
          <p:cNvPr id="444" name="Google Shape;444;p15"/>
          <p:cNvSpPr/>
          <p:nvPr/>
        </p:nvSpPr>
        <p:spPr>
          <a:xfrm>
            <a:off x="7138292" y="825500"/>
            <a:ext cx="10885260" cy="21336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5"/>
          <p:cNvSpPr/>
          <p:nvPr/>
        </p:nvSpPr>
        <p:spPr>
          <a:xfrm>
            <a:off x="7900387" y="1130300"/>
            <a:ext cx="969977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450" name="Shape 450"/>
        <p:cNvGrpSpPr/>
        <p:nvPr/>
      </p:nvGrpSpPr>
      <p:grpSpPr>
        <a:xfrm>
          <a:off x="0" y="0"/>
          <a:ext cx="0" cy="0"/>
          <a:chOff x="0" y="0"/>
          <a:chExt cx="0" cy="0"/>
        </a:xfrm>
      </p:grpSpPr>
      <p:pic>
        <p:nvPicPr>
          <p:cNvPr descr=" " id="451" name="Google Shape;451;p16"/>
          <p:cNvPicPr preferRelativeResize="0"/>
          <p:nvPr/>
        </p:nvPicPr>
        <p:blipFill rotWithShape="1">
          <a:blip r:embed="rId3">
            <a:alphaModFix/>
          </a:blip>
          <a:srcRect b="0" l="0" r="0" t="0"/>
          <a:stretch/>
        </p:blipFill>
        <p:spPr>
          <a:xfrm>
            <a:off x="12348619" y="0"/>
            <a:ext cx="12038429" cy="12902183"/>
          </a:xfrm>
          <a:prstGeom prst="rect">
            <a:avLst/>
          </a:prstGeom>
          <a:noFill/>
          <a:ln>
            <a:noFill/>
          </a:ln>
        </p:spPr>
      </p:pic>
      <p:pic>
        <p:nvPicPr>
          <p:cNvPr descr=" " id="452" name="Google Shape;452;p16"/>
          <p:cNvPicPr preferRelativeResize="0"/>
          <p:nvPr/>
        </p:nvPicPr>
        <p:blipFill rotWithShape="1">
          <a:blip r:embed="rId4">
            <a:alphaModFix/>
          </a:blip>
          <a:srcRect b="0" l="0" r="0" t="0"/>
          <a:stretch/>
        </p:blipFill>
        <p:spPr>
          <a:xfrm>
            <a:off x="584273" y="9131300"/>
            <a:ext cx="4503392" cy="4170015"/>
          </a:xfrm>
          <a:prstGeom prst="rect">
            <a:avLst/>
          </a:prstGeom>
          <a:noFill/>
          <a:ln>
            <a:noFill/>
          </a:ln>
        </p:spPr>
      </p:pic>
      <p:pic>
        <p:nvPicPr>
          <p:cNvPr descr=" " id="453" name="Google Shape;453;p16"/>
          <p:cNvPicPr preferRelativeResize="0"/>
          <p:nvPr/>
        </p:nvPicPr>
        <p:blipFill rotWithShape="1">
          <a:blip r:embed="rId5">
            <a:alphaModFix/>
          </a:blip>
          <a:srcRect b="0" l="0" r="0" t="0"/>
          <a:stretch/>
        </p:blipFill>
        <p:spPr>
          <a:xfrm>
            <a:off x="1225703" y="2781300"/>
            <a:ext cx="63508" cy="2445122"/>
          </a:xfrm>
          <a:prstGeom prst="rect">
            <a:avLst/>
          </a:prstGeom>
          <a:noFill/>
          <a:ln>
            <a:noFill/>
          </a:ln>
        </p:spPr>
      </p:pic>
      <p:sp>
        <p:nvSpPr>
          <p:cNvPr id="454" name="Google Shape;454;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5" name="Google Shape;455;p1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56" name="Google Shape;456;p16"/>
          <p:cNvSpPr/>
          <p:nvPr/>
        </p:nvSpPr>
        <p:spPr>
          <a:xfrm>
            <a:off x="2946768" y="46609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6"/>
          <p:cNvSpPr/>
          <p:nvPr/>
        </p:nvSpPr>
        <p:spPr>
          <a:xfrm>
            <a:off x="2946768" y="46609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6"/>
          <p:cNvSpPr/>
          <p:nvPr/>
        </p:nvSpPr>
        <p:spPr>
          <a:xfrm>
            <a:off x="2946768" y="46609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An mobile app</a:t>
            </a:r>
            <a:endParaRPr b="0" i="0" sz="4800" u="none" cap="none" strike="noStrike">
              <a:solidFill>
                <a:schemeClr val="dk1"/>
              </a:solidFill>
              <a:latin typeface="Calibri"/>
              <a:ea typeface="Calibri"/>
              <a:cs typeface="Calibri"/>
              <a:sym typeface="Calibri"/>
            </a:endParaRPr>
          </a:p>
        </p:txBody>
      </p:sp>
      <p:sp>
        <p:nvSpPr>
          <p:cNvPr id="459" name="Google Shape;459;p16"/>
          <p:cNvSpPr/>
          <p:nvPr/>
        </p:nvSpPr>
        <p:spPr>
          <a:xfrm>
            <a:off x="2946768" y="57785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0" name="Google Shape;460;p16"/>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Live your fantasy dreams</a:t>
            </a:r>
            <a:endParaRPr b="0" i="0" sz="3200" u="none" cap="none" strike="noStrike">
              <a:solidFill>
                <a:schemeClr val="dk1"/>
              </a:solidFill>
              <a:latin typeface="Calibri"/>
              <a:ea typeface="Calibri"/>
              <a:cs typeface="Calibri"/>
              <a:sym typeface="Calibri"/>
            </a:endParaRPr>
          </a:p>
        </p:txBody>
      </p:sp>
      <p:sp>
        <p:nvSpPr>
          <p:cNvPr id="461" name="Google Shape;461;p16"/>
          <p:cNvSpPr/>
          <p:nvPr/>
        </p:nvSpPr>
        <p:spPr>
          <a:xfrm>
            <a:off x="2895962" y="1854200"/>
            <a:ext cx="11787073" cy="21336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6"/>
          <p:cNvSpPr/>
          <p:nvPr/>
        </p:nvSpPr>
        <p:spPr>
          <a:xfrm>
            <a:off x="3658057" y="2159000"/>
            <a:ext cx="1060159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The Future of Fantasy</a:t>
            </a:r>
            <a:endParaRPr b="0" i="0" sz="8000" u="none" cap="none" strike="noStrike">
              <a:solidFill>
                <a:schemeClr val="dk1"/>
              </a:solidFill>
              <a:latin typeface="Calibri"/>
              <a:ea typeface="Calibri"/>
              <a:cs typeface="Calibri"/>
              <a:sym typeface="Calibri"/>
            </a:endParaRPr>
          </a:p>
        </p:txBody>
      </p:sp>
      <p:pic>
        <p:nvPicPr>
          <p:cNvPr descr=" " id="463" name="Google Shape;463;p16"/>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64" name="Google Shape;464;p16"/>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469" name="Shape 469"/>
        <p:cNvGrpSpPr/>
        <p:nvPr/>
      </p:nvGrpSpPr>
      <p:grpSpPr>
        <a:xfrm>
          <a:off x="0" y="0"/>
          <a:ext cx="0" cy="0"/>
          <a:chOff x="0" y="0"/>
          <a:chExt cx="0" cy="0"/>
        </a:xfrm>
      </p:grpSpPr>
      <p:pic>
        <p:nvPicPr>
          <p:cNvPr descr=" " id="470" name="Google Shape;470;p17"/>
          <p:cNvPicPr preferRelativeResize="0"/>
          <p:nvPr/>
        </p:nvPicPr>
        <p:blipFill rotWithShape="1">
          <a:blip r:embed="rId3">
            <a:alphaModFix/>
          </a:blip>
          <a:srcRect b="0" l="0" r="0" t="0"/>
          <a:stretch/>
        </p:blipFill>
        <p:spPr>
          <a:xfrm>
            <a:off x="20792499" y="1155700"/>
            <a:ext cx="2628211" cy="2836292"/>
          </a:xfrm>
          <a:prstGeom prst="rect">
            <a:avLst/>
          </a:prstGeom>
          <a:noFill/>
          <a:ln>
            <a:noFill/>
          </a:ln>
        </p:spPr>
      </p:pic>
      <p:pic>
        <p:nvPicPr>
          <p:cNvPr descr=" " id="471" name="Google Shape;471;p17"/>
          <p:cNvPicPr preferRelativeResize="0"/>
          <p:nvPr/>
        </p:nvPicPr>
        <p:blipFill rotWithShape="1">
          <a:blip r:embed="rId4">
            <a:alphaModFix/>
          </a:blip>
          <a:srcRect b="0" l="0" r="0" t="0"/>
          <a:stretch/>
        </p:blipFill>
        <p:spPr>
          <a:xfrm>
            <a:off x="0" y="813817"/>
            <a:ext cx="12038429" cy="12902183"/>
          </a:xfrm>
          <a:prstGeom prst="rect">
            <a:avLst/>
          </a:prstGeom>
          <a:noFill/>
          <a:ln>
            <a:noFill/>
          </a:ln>
        </p:spPr>
      </p:pic>
      <p:pic>
        <p:nvPicPr>
          <p:cNvPr descr=" " id="472" name="Google Shape;472;p17"/>
          <p:cNvPicPr preferRelativeResize="0"/>
          <p:nvPr/>
        </p:nvPicPr>
        <p:blipFill rotWithShape="1">
          <a:blip r:embed="rId5">
            <a:alphaModFix/>
          </a:blip>
          <a:srcRect b="0" l="0" r="0" t="0"/>
          <a:stretch/>
        </p:blipFill>
        <p:spPr>
          <a:xfrm>
            <a:off x="17299562" y="1123950"/>
            <a:ext cx="2445310" cy="63500"/>
          </a:xfrm>
          <a:prstGeom prst="rect">
            <a:avLst/>
          </a:prstGeom>
          <a:noFill/>
          <a:ln>
            <a:noFill/>
          </a:ln>
        </p:spPr>
      </p:pic>
      <p:sp>
        <p:nvSpPr>
          <p:cNvPr id="473" name="Google Shape;473;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4" name="Google Shape;474;p1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75" name="Google Shape;475;p17"/>
          <p:cNvSpPr/>
          <p:nvPr/>
        </p:nvSpPr>
        <p:spPr>
          <a:xfrm>
            <a:off x="876410" y="83693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7"/>
          <p:cNvSpPr/>
          <p:nvPr/>
        </p:nvSpPr>
        <p:spPr>
          <a:xfrm>
            <a:off x="876410" y="83693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7"/>
          <p:cNvSpPr/>
          <p:nvPr/>
        </p:nvSpPr>
        <p:spPr>
          <a:xfrm>
            <a:off x="876410" y="8369300"/>
            <a:ext cx="591894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A web application</a:t>
            </a:r>
            <a:endParaRPr b="0" i="0" sz="4800" u="none" cap="none" strike="noStrike">
              <a:solidFill>
                <a:schemeClr val="dk1"/>
              </a:solidFill>
              <a:latin typeface="Calibri"/>
              <a:ea typeface="Calibri"/>
              <a:cs typeface="Calibri"/>
              <a:sym typeface="Calibri"/>
            </a:endParaRPr>
          </a:p>
        </p:txBody>
      </p:sp>
      <p:sp>
        <p:nvSpPr>
          <p:cNvPr id="478" name="Google Shape;478;p17"/>
          <p:cNvSpPr/>
          <p:nvPr/>
        </p:nvSpPr>
        <p:spPr>
          <a:xfrm>
            <a:off x="876410" y="94869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79" name="Google Shape;479;p17"/>
          <p:cNvSpPr/>
          <p:nvPr/>
        </p:nvSpPr>
        <p:spPr>
          <a:xfrm>
            <a:off x="825603" y="1231900"/>
            <a:ext cx="7773372" cy="67056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7"/>
          <p:cNvSpPr/>
          <p:nvPr/>
        </p:nvSpPr>
        <p:spPr>
          <a:xfrm>
            <a:off x="1587698" y="1536700"/>
            <a:ext cx="6587890" cy="643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Wonder</a:t>
            </a:r>
            <a:endParaRPr b="0" i="0" sz="8000" u="none" cap="none" strike="noStrike">
              <a:solidFill>
                <a:schemeClr val="dk1"/>
              </a:solidFill>
              <a:latin typeface="Calibri"/>
              <a:ea typeface="Calibri"/>
              <a:cs typeface="Calibri"/>
              <a:sym typeface="Calibri"/>
            </a:endParaRPr>
          </a:p>
        </p:txBody>
      </p:sp>
      <p:sp>
        <p:nvSpPr>
          <p:cNvPr id="481" name="Google Shape;481;p17"/>
          <p:cNvSpPr/>
          <p:nvPr/>
        </p:nvSpPr>
        <p:spPr>
          <a:xfrm>
            <a:off x="18125165" y="4711700"/>
            <a:ext cx="5381239" cy="7450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Kanit"/>
              <a:buChar char="•"/>
            </a:pPr>
            <a:r>
              <a:rPr b="0" i="0" lang="en-US" sz="3200" u="none" cap="none" strike="noStrike">
                <a:solidFill>
                  <a:srgbClr val="FFFFFF"/>
                </a:solidFill>
                <a:latin typeface="Kanit"/>
                <a:ea typeface="Kanit"/>
                <a:cs typeface="Kanit"/>
                <a:sym typeface="Kanit"/>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82" name="Google Shape;482;p17"/>
          <p:cNvPicPr preferRelativeResize="0"/>
          <p:nvPr/>
        </p:nvPicPr>
        <p:blipFill rotWithShape="1">
          <a:blip r:embed="rId7">
            <a:alphaModFix/>
          </a:blip>
          <a:srcRect b="0" l="0" r="0" t="0"/>
          <a:stretch/>
        </p:blipFill>
        <p:spPr>
          <a:xfrm>
            <a:off x="8814902" y="749300"/>
            <a:ext cx="8573572" cy="12331700"/>
          </a:xfrm>
          <a:prstGeom prst="rect">
            <a:avLst/>
          </a:prstGeom>
          <a:noFill/>
          <a:ln>
            <a:noFill/>
          </a:ln>
        </p:spPr>
      </p:pic>
      <p:pic>
        <p:nvPicPr>
          <p:cNvPr descr=" " id="483" name="Google Shape;483;p17"/>
          <p:cNvPicPr preferRelativeResize="0"/>
          <p:nvPr/>
        </p:nvPicPr>
        <p:blipFill rotWithShape="1">
          <a:blip r:embed="rId8">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488" name="Shape 488"/>
        <p:cNvGrpSpPr/>
        <p:nvPr/>
      </p:nvGrpSpPr>
      <p:grpSpPr>
        <a:xfrm>
          <a:off x="0" y="0"/>
          <a:ext cx="0" cy="0"/>
          <a:chOff x="0" y="0"/>
          <a:chExt cx="0" cy="0"/>
        </a:xfrm>
      </p:grpSpPr>
      <p:pic>
        <p:nvPicPr>
          <p:cNvPr descr=" " id="489" name="Google Shape;489;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0" name="Google Shape;490;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1" name="Google Shape;491;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2" name="Google Shape;492;p18"/>
          <p:cNvSpPr/>
          <p:nvPr/>
        </p:nvSpPr>
        <p:spPr>
          <a:xfrm>
            <a:off x="14797349" y="698500"/>
            <a:ext cx="8891111" cy="21336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8"/>
          <p:cNvSpPr/>
          <p:nvPr/>
        </p:nvSpPr>
        <p:spPr>
          <a:xfrm>
            <a:off x="15559445" y="1003300"/>
            <a:ext cx="7705630"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498" name="Shape 498"/>
        <p:cNvGrpSpPr/>
        <p:nvPr/>
      </p:nvGrpSpPr>
      <p:grpSpPr>
        <a:xfrm>
          <a:off x="0" y="0"/>
          <a:ext cx="0" cy="0"/>
          <a:chOff x="0" y="0"/>
          <a:chExt cx="0" cy="0"/>
        </a:xfrm>
      </p:grpSpPr>
      <p:pic>
        <p:nvPicPr>
          <p:cNvPr descr=" " id="499" name="Google Shape;499;p19"/>
          <p:cNvPicPr preferRelativeResize="0"/>
          <p:nvPr/>
        </p:nvPicPr>
        <p:blipFill rotWithShape="1">
          <a:blip r:embed="rId3">
            <a:alphaModFix/>
          </a:blip>
          <a:srcRect b="0" l="0" r="0" t="0"/>
          <a:stretch/>
        </p:blipFill>
        <p:spPr>
          <a:xfrm>
            <a:off x="0" y="0"/>
            <a:ext cx="12038429" cy="12902183"/>
          </a:xfrm>
          <a:prstGeom prst="rect">
            <a:avLst/>
          </a:prstGeom>
          <a:noFill/>
          <a:ln>
            <a:noFill/>
          </a:ln>
        </p:spPr>
      </p:pic>
      <p:pic>
        <p:nvPicPr>
          <p:cNvPr descr=" " id="500" name="Google Shape;500;p19"/>
          <p:cNvPicPr preferRelativeResize="0"/>
          <p:nvPr/>
        </p:nvPicPr>
        <p:blipFill rotWithShape="1">
          <a:blip r:embed="rId4">
            <a:alphaModFix/>
          </a:blip>
          <a:srcRect b="0" l="0" r="0" t="0"/>
          <a:stretch/>
        </p:blipFill>
        <p:spPr>
          <a:xfrm>
            <a:off x="20119315" y="1377950"/>
            <a:ext cx="2445437" cy="63500"/>
          </a:xfrm>
          <a:prstGeom prst="rect">
            <a:avLst/>
          </a:prstGeom>
          <a:noFill/>
          <a:ln>
            <a:noFill/>
          </a:ln>
        </p:spPr>
      </p:pic>
      <p:pic>
        <p:nvPicPr>
          <p:cNvPr descr=" " id="501" name="Google Shape;501;p19"/>
          <p:cNvPicPr preferRelativeResize="0"/>
          <p:nvPr/>
        </p:nvPicPr>
        <p:blipFill rotWithShape="1">
          <a:blip r:embed="rId5">
            <a:alphaModFix/>
          </a:blip>
          <a:srcRect b="0" l="0" r="0" t="0"/>
          <a:stretch/>
        </p:blipFill>
        <p:spPr>
          <a:xfrm>
            <a:off x="18950769" y="8420100"/>
            <a:ext cx="4893032" cy="4390777"/>
          </a:xfrm>
          <a:prstGeom prst="rect">
            <a:avLst/>
          </a:prstGeom>
          <a:noFill/>
          <a:ln>
            <a:noFill/>
          </a:ln>
        </p:spPr>
      </p:pic>
      <p:pic>
        <p:nvPicPr>
          <p:cNvPr descr=" " id="502" name="Google Shape;502;p19"/>
          <p:cNvPicPr preferRelativeResize="0"/>
          <p:nvPr/>
        </p:nvPicPr>
        <p:blipFill rotWithShape="1">
          <a:blip r:embed="rId6">
            <a:alphaModFix/>
          </a:blip>
          <a:srcRect b="0" l="0" r="0" t="0"/>
          <a:stretch/>
        </p:blipFill>
        <p:spPr>
          <a:xfrm>
            <a:off x="22399250" y="10617200"/>
            <a:ext cx="63508" cy="2444998"/>
          </a:xfrm>
          <a:prstGeom prst="rect">
            <a:avLst/>
          </a:prstGeom>
          <a:noFill/>
          <a:ln>
            <a:noFill/>
          </a:ln>
        </p:spPr>
      </p:pic>
      <p:sp>
        <p:nvSpPr>
          <p:cNvPr id="503" name="Google Shape;503;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4" name="Google Shape;504;p1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05" name="Google Shape;505;p19"/>
          <p:cNvPicPr preferRelativeResize="0"/>
          <p:nvPr/>
        </p:nvPicPr>
        <p:blipFill rotWithShape="1">
          <a:blip r:embed="rId8">
            <a:alphaModFix/>
          </a:blip>
          <a:srcRect b="0" l="0" r="0" t="0"/>
          <a:stretch/>
        </p:blipFill>
        <p:spPr>
          <a:xfrm>
            <a:off x="0" y="0"/>
            <a:ext cx="24387048" cy="5867400"/>
          </a:xfrm>
          <a:prstGeom prst="rect">
            <a:avLst/>
          </a:prstGeom>
          <a:noFill/>
          <a:ln>
            <a:noFill/>
          </a:ln>
        </p:spPr>
      </p:pic>
      <p:sp>
        <p:nvSpPr>
          <p:cNvPr id="506" name="Google Shape;506;p19"/>
          <p:cNvSpPr/>
          <p:nvPr/>
        </p:nvSpPr>
        <p:spPr>
          <a:xfrm>
            <a:off x="1244756" y="6870700"/>
            <a:ext cx="8560870" cy="30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p:nvPr/>
        </p:nvSpPr>
        <p:spPr>
          <a:xfrm>
            <a:off x="1244756" y="6870700"/>
            <a:ext cx="2121165" cy="30353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9"/>
          <p:cNvSpPr/>
          <p:nvPr/>
        </p:nvSpPr>
        <p:spPr>
          <a:xfrm>
            <a:off x="2006851" y="7175500"/>
            <a:ext cx="1138909" cy="296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12800"/>
              <a:buFont typeface="Kanit"/>
              <a:buNone/>
            </a:pPr>
            <a:r>
              <a:rPr b="1" i="0" lang="en-US" sz="12800" u="none" cap="none" strike="noStrike">
                <a:solidFill>
                  <a:srgbClr val="FCCC42"/>
                </a:solidFill>
                <a:latin typeface="Kanit"/>
                <a:ea typeface="Kanit"/>
                <a:cs typeface="Kanit"/>
                <a:sym typeface="Kanit"/>
              </a:rPr>
              <a:t>1</a:t>
            </a:r>
            <a:endParaRPr b="0" i="0" sz="12800" u="none" cap="none" strike="noStrike">
              <a:solidFill>
                <a:schemeClr val="dk1"/>
              </a:solidFill>
              <a:latin typeface="Calibri"/>
              <a:ea typeface="Calibri"/>
              <a:cs typeface="Calibri"/>
              <a:sym typeface="Calibri"/>
            </a:endParaRPr>
          </a:p>
        </p:txBody>
      </p:sp>
      <p:sp>
        <p:nvSpPr>
          <p:cNvPr id="509" name="Google Shape;509;p19"/>
          <p:cNvSpPr/>
          <p:nvPr/>
        </p:nvSpPr>
        <p:spPr>
          <a:xfrm>
            <a:off x="3569146" y="6965950"/>
            <a:ext cx="6236479"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p:nvPr/>
        </p:nvSpPr>
        <p:spPr>
          <a:xfrm>
            <a:off x="3569146" y="6965950"/>
            <a:ext cx="6439705"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Discover the secrets</a:t>
            </a:r>
            <a:endParaRPr b="0" i="0" sz="4800" u="none" cap="none" strike="noStrike">
              <a:solidFill>
                <a:schemeClr val="dk1"/>
              </a:solidFill>
              <a:latin typeface="Calibri"/>
              <a:ea typeface="Calibri"/>
              <a:cs typeface="Calibri"/>
              <a:sym typeface="Calibri"/>
            </a:endParaRPr>
          </a:p>
        </p:txBody>
      </p:sp>
      <p:sp>
        <p:nvSpPr>
          <p:cNvPr id="511" name="Google Shape;511;p19"/>
          <p:cNvSpPr/>
          <p:nvPr/>
        </p:nvSpPr>
        <p:spPr>
          <a:xfrm>
            <a:off x="3569146" y="7981950"/>
            <a:ext cx="6371963"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2" name="Google Shape;512;p19"/>
          <p:cNvSpPr/>
          <p:nvPr/>
        </p:nvSpPr>
        <p:spPr>
          <a:xfrm>
            <a:off x="3721565" y="10261600"/>
            <a:ext cx="8560870" cy="30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p:nvPr/>
        </p:nvSpPr>
        <p:spPr>
          <a:xfrm>
            <a:off x="3721565" y="10261600"/>
            <a:ext cx="2400600" cy="30353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
          <p:cNvSpPr/>
          <p:nvPr/>
        </p:nvSpPr>
        <p:spPr>
          <a:xfrm>
            <a:off x="4483660" y="10566400"/>
            <a:ext cx="1418344" cy="296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12800"/>
              <a:buFont typeface="Kanit"/>
              <a:buNone/>
            </a:pPr>
            <a:r>
              <a:rPr b="1" i="0" lang="en-US" sz="12800" u="none" cap="none" strike="noStrike">
                <a:solidFill>
                  <a:srgbClr val="FCCC42"/>
                </a:solidFill>
                <a:latin typeface="Kanit"/>
                <a:ea typeface="Kanit"/>
                <a:cs typeface="Kanit"/>
                <a:sym typeface="Kanit"/>
              </a:rPr>
              <a:t>3</a:t>
            </a:r>
            <a:endParaRPr b="0" i="0" sz="12800" u="none" cap="none" strike="noStrike">
              <a:solidFill>
                <a:schemeClr val="dk1"/>
              </a:solidFill>
              <a:latin typeface="Calibri"/>
              <a:ea typeface="Calibri"/>
              <a:cs typeface="Calibri"/>
              <a:sym typeface="Calibri"/>
            </a:endParaRPr>
          </a:p>
        </p:txBody>
      </p:sp>
      <p:sp>
        <p:nvSpPr>
          <p:cNvPr id="515" name="Google Shape;515;p19"/>
          <p:cNvSpPr/>
          <p:nvPr/>
        </p:nvSpPr>
        <p:spPr>
          <a:xfrm>
            <a:off x="6325391" y="10356850"/>
            <a:ext cx="5957045"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a:off x="6325391" y="10356850"/>
            <a:ext cx="616027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Meet the creatures</a:t>
            </a:r>
            <a:endParaRPr b="0" i="0" sz="4800" u="none" cap="none" strike="noStrike">
              <a:solidFill>
                <a:schemeClr val="dk1"/>
              </a:solidFill>
              <a:latin typeface="Calibri"/>
              <a:ea typeface="Calibri"/>
              <a:cs typeface="Calibri"/>
              <a:sym typeface="Calibri"/>
            </a:endParaRPr>
          </a:p>
        </p:txBody>
      </p:sp>
      <p:sp>
        <p:nvSpPr>
          <p:cNvPr id="517" name="Google Shape;517;p19"/>
          <p:cNvSpPr/>
          <p:nvPr/>
        </p:nvSpPr>
        <p:spPr>
          <a:xfrm>
            <a:off x="6325391" y="11372850"/>
            <a:ext cx="609252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Encounter the mythical creatures that call the forest home, from animals to fairies.</a:t>
            </a:r>
            <a:endParaRPr b="0" i="0" sz="3200" u="none" cap="none" strike="noStrike">
              <a:solidFill>
                <a:schemeClr val="dk1"/>
              </a:solidFill>
              <a:latin typeface="Calibri"/>
              <a:ea typeface="Calibri"/>
              <a:cs typeface="Calibri"/>
              <a:sym typeface="Calibri"/>
            </a:endParaRPr>
          </a:p>
        </p:txBody>
      </p:sp>
      <p:sp>
        <p:nvSpPr>
          <p:cNvPr id="518" name="Google Shape;518;p19"/>
          <p:cNvSpPr/>
          <p:nvPr/>
        </p:nvSpPr>
        <p:spPr>
          <a:xfrm>
            <a:off x="12485661" y="10261600"/>
            <a:ext cx="8560870" cy="30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p:nvPr/>
        </p:nvSpPr>
        <p:spPr>
          <a:xfrm>
            <a:off x="12485661" y="10261600"/>
            <a:ext cx="2426003" cy="30353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9"/>
          <p:cNvSpPr/>
          <p:nvPr/>
        </p:nvSpPr>
        <p:spPr>
          <a:xfrm>
            <a:off x="13247756" y="10566400"/>
            <a:ext cx="1443747" cy="296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12800"/>
              <a:buFont typeface="Kanit"/>
              <a:buNone/>
            </a:pPr>
            <a:r>
              <a:rPr b="1" i="0" lang="en-US" sz="12800" u="none" cap="none" strike="noStrike">
                <a:solidFill>
                  <a:srgbClr val="FCCC42"/>
                </a:solidFill>
                <a:latin typeface="Kanit"/>
                <a:ea typeface="Kanit"/>
                <a:cs typeface="Kanit"/>
                <a:sym typeface="Kanit"/>
              </a:rPr>
              <a:t>4</a:t>
            </a:r>
            <a:endParaRPr b="0" i="0" sz="12800" u="none" cap="none" strike="noStrike">
              <a:solidFill>
                <a:schemeClr val="dk1"/>
              </a:solidFill>
              <a:latin typeface="Calibri"/>
              <a:ea typeface="Calibri"/>
              <a:cs typeface="Calibri"/>
              <a:sym typeface="Calibri"/>
            </a:endParaRPr>
          </a:p>
        </p:txBody>
      </p:sp>
      <p:sp>
        <p:nvSpPr>
          <p:cNvPr id="521" name="Google Shape;521;p19"/>
          <p:cNvSpPr/>
          <p:nvPr/>
        </p:nvSpPr>
        <p:spPr>
          <a:xfrm>
            <a:off x="15114889" y="10356850"/>
            <a:ext cx="5931641"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p:nvPr/>
        </p:nvSpPr>
        <p:spPr>
          <a:xfrm>
            <a:off x="15114889" y="10356850"/>
            <a:ext cx="613486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Uncover the magic</a:t>
            </a:r>
            <a:endParaRPr b="0" i="0" sz="4800" u="none" cap="none" strike="noStrike">
              <a:solidFill>
                <a:schemeClr val="dk1"/>
              </a:solidFill>
              <a:latin typeface="Calibri"/>
              <a:ea typeface="Calibri"/>
              <a:cs typeface="Calibri"/>
              <a:sym typeface="Calibri"/>
            </a:endParaRPr>
          </a:p>
        </p:txBody>
      </p:sp>
      <p:sp>
        <p:nvSpPr>
          <p:cNvPr id="523" name="Google Shape;523;p19"/>
          <p:cNvSpPr/>
          <p:nvPr/>
        </p:nvSpPr>
        <p:spPr>
          <a:xfrm>
            <a:off x="15114889" y="11372850"/>
            <a:ext cx="6067125"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24" name="Google Shape;524;p19"/>
          <p:cNvSpPr/>
          <p:nvPr/>
        </p:nvSpPr>
        <p:spPr>
          <a:xfrm>
            <a:off x="10008851" y="6870700"/>
            <a:ext cx="8560870" cy="30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10008851" y="6870700"/>
            <a:ext cx="2375197" cy="30353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a:off x="10770946" y="7175500"/>
            <a:ext cx="1392941" cy="296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12800"/>
              <a:buFont typeface="Kanit"/>
              <a:buNone/>
            </a:pPr>
            <a:r>
              <a:rPr b="1" i="0" lang="en-US" sz="12800" u="none" cap="none" strike="noStrike">
                <a:solidFill>
                  <a:srgbClr val="FCCC42"/>
                </a:solidFill>
                <a:latin typeface="Kanit"/>
                <a:ea typeface="Kanit"/>
                <a:cs typeface="Kanit"/>
                <a:sym typeface="Kanit"/>
              </a:rPr>
              <a:t>2</a:t>
            </a:r>
            <a:endParaRPr b="0" i="0" sz="12800" u="none" cap="none" strike="noStrike">
              <a:solidFill>
                <a:schemeClr val="dk1"/>
              </a:solidFill>
              <a:latin typeface="Calibri"/>
              <a:ea typeface="Calibri"/>
              <a:cs typeface="Calibri"/>
              <a:sym typeface="Calibri"/>
            </a:endParaRPr>
          </a:p>
        </p:txBody>
      </p:sp>
      <p:sp>
        <p:nvSpPr>
          <p:cNvPr id="527" name="Google Shape;527;p19"/>
          <p:cNvSpPr/>
          <p:nvPr/>
        </p:nvSpPr>
        <p:spPr>
          <a:xfrm>
            <a:off x="12587273" y="6965950"/>
            <a:ext cx="5982448"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p:nvPr/>
        </p:nvSpPr>
        <p:spPr>
          <a:xfrm>
            <a:off x="12587273" y="6965950"/>
            <a:ext cx="6185673"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Find your own path</a:t>
            </a:r>
            <a:endParaRPr b="0" i="0" sz="4800" u="none" cap="none" strike="noStrike">
              <a:solidFill>
                <a:schemeClr val="dk1"/>
              </a:solidFill>
              <a:latin typeface="Calibri"/>
              <a:ea typeface="Calibri"/>
              <a:cs typeface="Calibri"/>
              <a:sym typeface="Calibri"/>
            </a:endParaRPr>
          </a:p>
        </p:txBody>
      </p:sp>
      <p:sp>
        <p:nvSpPr>
          <p:cNvPr id="529" name="Google Shape;529;p19"/>
          <p:cNvSpPr/>
          <p:nvPr/>
        </p:nvSpPr>
        <p:spPr>
          <a:xfrm>
            <a:off x="12587273" y="7981950"/>
            <a:ext cx="6117931"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30" name="Shape 30"/>
        <p:cNvGrpSpPr/>
        <p:nvPr/>
      </p:nvGrpSpPr>
      <p:grpSpPr>
        <a:xfrm>
          <a:off x="0" y="0"/>
          <a:ext cx="0" cy="0"/>
          <a:chOff x="0" y="0"/>
          <a:chExt cx="0" cy="0"/>
        </a:xfrm>
      </p:grpSpPr>
      <p:pic>
        <p:nvPicPr>
          <p:cNvPr descr=" " id="31" name="Google Shape;31;p2"/>
          <p:cNvPicPr preferRelativeResize="0"/>
          <p:nvPr/>
        </p:nvPicPr>
        <p:blipFill rotWithShape="1">
          <a:blip r:embed="rId3">
            <a:alphaModFix/>
          </a:blip>
          <a:srcRect b="0" l="0" r="0" t="0"/>
          <a:stretch/>
        </p:blipFill>
        <p:spPr>
          <a:xfrm>
            <a:off x="5995149" y="1181099"/>
            <a:ext cx="12396749" cy="11366501"/>
          </a:xfrm>
          <a:prstGeom prst="rect">
            <a:avLst/>
          </a:prstGeom>
          <a:noFill/>
          <a:ln>
            <a:noFill/>
          </a:ln>
        </p:spPr>
      </p:pic>
      <p:pic>
        <p:nvPicPr>
          <p:cNvPr descr=" " id="32" name="Google Shape;32;p2"/>
          <p:cNvPicPr preferRelativeResize="0"/>
          <p:nvPr/>
        </p:nvPicPr>
        <p:blipFill rotWithShape="1">
          <a:blip r:embed="rId4">
            <a:alphaModFix/>
          </a:blip>
          <a:srcRect b="0" l="0" r="0" t="0"/>
          <a:stretch/>
        </p:blipFill>
        <p:spPr>
          <a:xfrm>
            <a:off x="0" y="813817"/>
            <a:ext cx="12038429" cy="12902183"/>
          </a:xfrm>
          <a:prstGeom prst="rect">
            <a:avLst/>
          </a:prstGeom>
          <a:noFill/>
          <a:ln>
            <a:noFill/>
          </a:ln>
        </p:spPr>
      </p:pic>
      <p:pic>
        <p:nvPicPr>
          <p:cNvPr descr=" " id="33" name="Google Shape;33;p2"/>
          <p:cNvPicPr preferRelativeResize="0"/>
          <p:nvPr/>
        </p:nvPicPr>
        <p:blipFill rotWithShape="1">
          <a:blip r:embed="rId5">
            <a:alphaModFix/>
          </a:blip>
          <a:srcRect b="0" l="0" r="0" t="0"/>
          <a:stretch/>
        </p:blipFill>
        <p:spPr>
          <a:xfrm>
            <a:off x="12348619" y="1018"/>
            <a:ext cx="12038429" cy="12902182"/>
          </a:xfrm>
          <a:prstGeom prst="rect">
            <a:avLst/>
          </a:prstGeom>
          <a:noFill/>
          <a:ln>
            <a:noFill/>
          </a:ln>
        </p:spPr>
      </p:pic>
      <p:sp>
        <p:nvSpPr>
          <p:cNvPr id="34" name="Google Shape;34;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p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 name="Google Shape;36;p2"/>
          <p:cNvSpPr/>
          <p:nvPr/>
        </p:nvSpPr>
        <p:spPr>
          <a:xfrm>
            <a:off x="8014702" y="3238500"/>
            <a:ext cx="8370346" cy="30353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8776797" y="3543300"/>
            <a:ext cx="7388090" cy="296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12800"/>
              <a:buFont typeface="Kanit"/>
              <a:buNone/>
            </a:pPr>
            <a:r>
              <a:rPr b="1" i="0" lang="en-US" sz="12800" u="none" cap="none" strike="noStrike">
                <a:solidFill>
                  <a:srgbClr val="FCCC42"/>
                </a:solidFill>
                <a:latin typeface="Kanit"/>
                <a:ea typeface="Kanit"/>
                <a:cs typeface="Kanit"/>
                <a:sym typeface="Kanit"/>
              </a:rPr>
              <a:t>Welcome</a:t>
            </a:r>
            <a:endParaRPr b="0" i="0" sz="12800" u="none" cap="none" strike="noStrike">
              <a:solidFill>
                <a:schemeClr val="dk1"/>
              </a:solidFill>
              <a:latin typeface="Calibri"/>
              <a:ea typeface="Calibri"/>
              <a:cs typeface="Calibri"/>
              <a:sym typeface="Calibri"/>
            </a:endParaRPr>
          </a:p>
        </p:txBody>
      </p:sp>
      <p:sp>
        <p:nvSpPr>
          <p:cNvPr id="38" name="Google Shape;38;p2"/>
          <p:cNvSpPr/>
          <p:nvPr/>
        </p:nvSpPr>
        <p:spPr>
          <a:xfrm>
            <a:off x="7172163" y="7467600"/>
            <a:ext cx="10042722" cy="3183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534" name="Shape 534"/>
        <p:cNvGrpSpPr/>
        <p:nvPr/>
      </p:nvGrpSpPr>
      <p:grpSpPr>
        <a:xfrm>
          <a:off x="0" y="0"/>
          <a:ext cx="0" cy="0"/>
          <a:chOff x="0" y="0"/>
          <a:chExt cx="0" cy="0"/>
        </a:xfrm>
      </p:grpSpPr>
      <p:pic>
        <p:nvPicPr>
          <p:cNvPr descr=" " id="535" name="Google Shape;535;p20"/>
          <p:cNvPicPr preferRelativeResize="0"/>
          <p:nvPr/>
        </p:nvPicPr>
        <p:blipFill rotWithShape="1">
          <a:blip r:embed="rId3">
            <a:alphaModFix/>
          </a:blip>
          <a:srcRect b="0" l="0" r="0" t="0"/>
          <a:stretch/>
        </p:blipFill>
        <p:spPr>
          <a:xfrm>
            <a:off x="12348619" y="0"/>
            <a:ext cx="12038429" cy="12902183"/>
          </a:xfrm>
          <a:prstGeom prst="rect">
            <a:avLst/>
          </a:prstGeom>
          <a:noFill/>
          <a:ln>
            <a:noFill/>
          </a:ln>
        </p:spPr>
      </p:pic>
      <p:pic>
        <p:nvPicPr>
          <p:cNvPr descr=" " id="536" name="Google Shape;536;p20"/>
          <p:cNvPicPr preferRelativeResize="0"/>
          <p:nvPr/>
        </p:nvPicPr>
        <p:blipFill rotWithShape="1">
          <a:blip r:embed="rId4">
            <a:alphaModFix/>
          </a:blip>
          <a:srcRect b="0" l="0" r="0" t="0"/>
          <a:stretch/>
        </p:blipFill>
        <p:spPr>
          <a:xfrm>
            <a:off x="584273" y="9131300"/>
            <a:ext cx="4503392" cy="4170015"/>
          </a:xfrm>
          <a:prstGeom prst="rect">
            <a:avLst/>
          </a:prstGeom>
          <a:noFill/>
          <a:ln>
            <a:noFill/>
          </a:ln>
        </p:spPr>
      </p:pic>
      <p:pic>
        <p:nvPicPr>
          <p:cNvPr descr=" " id="537" name="Google Shape;537;p20"/>
          <p:cNvPicPr preferRelativeResize="0"/>
          <p:nvPr/>
        </p:nvPicPr>
        <p:blipFill rotWithShape="1">
          <a:blip r:embed="rId5">
            <a:alphaModFix/>
          </a:blip>
          <a:srcRect b="0" l="0" r="0" t="0"/>
          <a:stretch/>
        </p:blipFill>
        <p:spPr>
          <a:xfrm>
            <a:off x="1225703" y="2781300"/>
            <a:ext cx="63508" cy="2445122"/>
          </a:xfrm>
          <a:prstGeom prst="rect">
            <a:avLst/>
          </a:prstGeom>
          <a:noFill/>
          <a:ln>
            <a:noFill/>
          </a:ln>
        </p:spPr>
      </p:pic>
      <p:sp>
        <p:nvSpPr>
          <p:cNvPr id="538" name="Google Shape;538;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p2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40" name="Google Shape;540;p20"/>
          <p:cNvPicPr preferRelativeResize="0"/>
          <p:nvPr/>
        </p:nvPicPr>
        <p:blipFill rotWithShape="1">
          <a:blip r:embed="rId7">
            <a:alphaModFix/>
          </a:blip>
          <a:srcRect b="0" l="0" r="0" t="0"/>
          <a:stretch/>
        </p:blipFill>
        <p:spPr>
          <a:xfrm>
            <a:off x="978022" y="3962400"/>
            <a:ext cx="14479810" cy="7861300"/>
          </a:xfrm>
          <a:prstGeom prst="rect">
            <a:avLst/>
          </a:prstGeom>
          <a:noFill/>
          <a:ln>
            <a:noFill/>
          </a:ln>
        </p:spPr>
      </p:pic>
      <p:sp>
        <p:nvSpPr>
          <p:cNvPr id="541" name="Google Shape;541;p20"/>
          <p:cNvSpPr/>
          <p:nvPr/>
        </p:nvSpPr>
        <p:spPr>
          <a:xfrm>
            <a:off x="5245756" y="819150"/>
            <a:ext cx="13908238" cy="21336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0"/>
          <p:cNvSpPr/>
          <p:nvPr/>
        </p:nvSpPr>
        <p:spPr>
          <a:xfrm>
            <a:off x="6007851" y="1123950"/>
            <a:ext cx="12722757"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Fantasy Realm at a Glance</a:t>
            </a:r>
            <a:endParaRPr b="0" i="0" sz="8000" u="none" cap="none" strike="noStrike">
              <a:solidFill>
                <a:schemeClr val="dk1"/>
              </a:solidFill>
              <a:latin typeface="Calibri"/>
              <a:ea typeface="Calibri"/>
              <a:cs typeface="Calibri"/>
              <a:sym typeface="Calibri"/>
            </a:endParaRPr>
          </a:p>
        </p:txBody>
      </p:sp>
      <p:sp>
        <p:nvSpPr>
          <p:cNvPr id="543" name="Google Shape;543;p20"/>
          <p:cNvSpPr/>
          <p:nvPr/>
        </p:nvSpPr>
        <p:spPr>
          <a:xfrm>
            <a:off x="16118315" y="349885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a:off x="16118315" y="349885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0"/>
          <p:cNvSpPr/>
          <p:nvPr/>
        </p:nvSpPr>
        <p:spPr>
          <a:xfrm>
            <a:off x="16118315" y="349885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The Enchanted Forest</a:t>
            </a:r>
            <a:endParaRPr b="0" i="0" sz="4800" u="none" cap="none" strike="noStrike">
              <a:solidFill>
                <a:schemeClr val="dk1"/>
              </a:solidFill>
              <a:latin typeface="Calibri"/>
              <a:ea typeface="Calibri"/>
              <a:cs typeface="Calibri"/>
              <a:sym typeface="Calibri"/>
            </a:endParaRPr>
          </a:p>
        </p:txBody>
      </p:sp>
      <p:sp>
        <p:nvSpPr>
          <p:cNvPr id="546" name="Google Shape;546;p20"/>
          <p:cNvSpPr/>
          <p:nvPr/>
        </p:nvSpPr>
        <p:spPr>
          <a:xfrm>
            <a:off x="16118315" y="451485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47" name="Google Shape;547;p20"/>
          <p:cNvSpPr/>
          <p:nvPr/>
        </p:nvSpPr>
        <p:spPr>
          <a:xfrm>
            <a:off x="16118315" y="6667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0"/>
          <p:cNvSpPr/>
          <p:nvPr/>
        </p:nvSpPr>
        <p:spPr>
          <a:xfrm>
            <a:off x="16118315" y="6667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0"/>
          <p:cNvSpPr/>
          <p:nvPr/>
        </p:nvSpPr>
        <p:spPr>
          <a:xfrm>
            <a:off x="16118315" y="66675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The Crystal Caves</a:t>
            </a:r>
            <a:endParaRPr b="0" i="0" sz="4800" u="none" cap="none" strike="noStrike">
              <a:solidFill>
                <a:schemeClr val="dk1"/>
              </a:solidFill>
              <a:latin typeface="Calibri"/>
              <a:ea typeface="Calibri"/>
              <a:cs typeface="Calibri"/>
              <a:sym typeface="Calibri"/>
            </a:endParaRPr>
          </a:p>
        </p:txBody>
      </p:sp>
      <p:sp>
        <p:nvSpPr>
          <p:cNvPr id="550" name="Google Shape;550;p20"/>
          <p:cNvSpPr/>
          <p:nvPr/>
        </p:nvSpPr>
        <p:spPr>
          <a:xfrm>
            <a:off x="16118315" y="76835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51" name="Google Shape;551;p20"/>
          <p:cNvSpPr/>
          <p:nvPr/>
        </p:nvSpPr>
        <p:spPr>
          <a:xfrm>
            <a:off x="16118315" y="98298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0"/>
          <p:cNvSpPr/>
          <p:nvPr/>
        </p:nvSpPr>
        <p:spPr>
          <a:xfrm>
            <a:off x="16118315" y="98298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0"/>
          <p:cNvSpPr/>
          <p:nvPr/>
        </p:nvSpPr>
        <p:spPr>
          <a:xfrm>
            <a:off x="16118315" y="98298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The Dragon's Lair</a:t>
            </a:r>
            <a:endParaRPr b="0" i="0" sz="4800" u="none" cap="none" strike="noStrike">
              <a:solidFill>
                <a:schemeClr val="dk1"/>
              </a:solidFill>
              <a:latin typeface="Calibri"/>
              <a:ea typeface="Calibri"/>
              <a:cs typeface="Calibri"/>
              <a:sym typeface="Calibri"/>
            </a:endParaRPr>
          </a:p>
        </p:txBody>
      </p:sp>
      <p:sp>
        <p:nvSpPr>
          <p:cNvPr id="554" name="Google Shape;554;p20"/>
          <p:cNvSpPr/>
          <p:nvPr/>
        </p:nvSpPr>
        <p:spPr>
          <a:xfrm>
            <a:off x="16118315" y="108458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559" name="Shape 559"/>
        <p:cNvGrpSpPr/>
        <p:nvPr/>
      </p:nvGrpSpPr>
      <p:grpSpPr>
        <a:xfrm>
          <a:off x="0" y="0"/>
          <a:ext cx="0" cy="0"/>
          <a:chOff x="0" y="0"/>
          <a:chExt cx="0" cy="0"/>
        </a:xfrm>
      </p:grpSpPr>
      <p:pic>
        <p:nvPicPr>
          <p:cNvPr descr=" " id="560" name="Google Shape;560;p21"/>
          <p:cNvPicPr preferRelativeResize="0"/>
          <p:nvPr/>
        </p:nvPicPr>
        <p:blipFill rotWithShape="1">
          <a:blip r:embed="rId3">
            <a:alphaModFix/>
          </a:blip>
          <a:srcRect b="0" l="0" r="0" t="0"/>
          <a:stretch/>
        </p:blipFill>
        <p:spPr>
          <a:xfrm>
            <a:off x="20792499" y="1155700"/>
            <a:ext cx="2628211" cy="2836292"/>
          </a:xfrm>
          <a:prstGeom prst="rect">
            <a:avLst/>
          </a:prstGeom>
          <a:noFill/>
          <a:ln>
            <a:noFill/>
          </a:ln>
        </p:spPr>
      </p:pic>
      <p:pic>
        <p:nvPicPr>
          <p:cNvPr descr=" " id="561" name="Google Shape;561;p21"/>
          <p:cNvPicPr preferRelativeResize="0"/>
          <p:nvPr/>
        </p:nvPicPr>
        <p:blipFill rotWithShape="1">
          <a:blip r:embed="rId4">
            <a:alphaModFix/>
          </a:blip>
          <a:srcRect b="0" l="0" r="0" t="0"/>
          <a:stretch/>
        </p:blipFill>
        <p:spPr>
          <a:xfrm>
            <a:off x="0" y="813817"/>
            <a:ext cx="12038429" cy="12902183"/>
          </a:xfrm>
          <a:prstGeom prst="rect">
            <a:avLst/>
          </a:prstGeom>
          <a:noFill/>
          <a:ln>
            <a:noFill/>
          </a:ln>
        </p:spPr>
      </p:pic>
      <p:pic>
        <p:nvPicPr>
          <p:cNvPr descr=" " id="562" name="Google Shape;562;p21"/>
          <p:cNvPicPr preferRelativeResize="0"/>
          <p:nvPr/>
        </p:nvPicPr>
        <p:blipFill rotWithShape="1">
          <a:blip r:embed="rId5">
            <a:alphaModFix/>
          </a:blip>
          <a:srcRect b="0" l="0" r="0" t="0"/>
          <a:stretch/>
        </p:blipFill>
        <p:spPr>
          <a:xfrm>
            <a:off x="17299562" y="1123950"/>
            <a:ext cx="2445310" cy="63500"/>
          </a:xfrm>
          <a:prstGeom prst="rect">
            <a:avLst/>
          </a:prstGeom>
          <a:noFill/>
          <a:ln>
            <a:noFill/>
          </a:ln>
        </p:spPr>
      </p:pic>
      <p:sp>
        <p:nvSpPr>
          <p:cNvPr id="563" name="Google Shape;563;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4" name="Google Shape;564;p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65" name="Google Shape;565;p21"/>
          <p:cNvSpPr/>
          <p:nvPr/>
        </p:nvSpPr>
        <p:spPr>
          <a:xfrm>
            <a:off x="8421153" y="444500"/>
            <a:ext cx="7557445" cy="21336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1"/>
          <p:cNvSpPr/>
          <p:nvPr/>
        </p:nvSpPr>
        <p:spPr>
          <a:xfrm>
            <a:off x="9183248" y="749300"/>
            <a:ext cx="637196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The Timeline</a:t>
            </a:r>
            <a:endParaRPr b="0" i="0" sz="8000" u="none" cap="none" strike="noStrike">
              <a:solidFill>
                <a:schemeClr val="dk1"/>
              </a:solidFill>
              <a:latin typeface="Calibri"/>
              <a:ea typeface="Calibri"/>
              <a:cs typeface="Calibri"/>
              <a:sym typeface="Calibri"/>
            </a:endParaRPr>
          </a:p>
        </p:txBody>
      </p:sp>
      <p:sp>
        <p:nvSpPr>
          <p:cNvPr id="567" name="Google Shape;567;p21"/>
          <p:cNvSpPr/>
          <p:nvPr/>
        </p:nvSpPr>
        <p:spPr>
          <a:xfrm>
            <a:off x="2006851" y="2882900"/>
            <a:ext cx="20373346" cy="1052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1"/>
          <p:cNvSpPr/>
          <p:nvPr/>
        </p:nvSpPr>
        <p:spPr>
          <a:xfrm>
            <a:off x="2006851" y="2882900"/>
            <a:ext cx="20373346" cy="24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1"/>
          <p:cNvSpPr/>
          <p:nvPr/>
        </p:nvSpPr>
        <p:spPr>
          <a:xfrm>
            <a:off x="2006851" y="2882900"/>
            <a:ext cx="10161270" cy="24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1"/>
          <p:cNvSpPr/>
          <p:nvPr/>
        </p:nvSpPr>
        <p:spPr>
          <a:xfrm>
            <a:off x="2006851" y="2882900"/>
            <a:ext cx="10161270" cy="1219200"/>
          </a:xfrm>
          <a:prstGeom prst="rect">
            <a:avLst/>
          </a:prstGeom>
          <a:noFill/>
          <a:ln cap="flat" cmpd="sng" w="12700">
            <a:solidFill>
              <a:srgbClr val="30E2A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1"/>
          <p:cNvSpPr/>
          <p:nvPr/>
        </p:nvSpPr>
        <p:spPr>
          <a:xfrm>
            <a:off x="5480735" y="3035300"/>
            <a:ext cx="341672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4800"/>
              <a:buFont typeface="Kanit"/>
              <a:buNone/>
            </a:pPr>
            <a:r>
              <a:rPr b="1" i="0" lang="en-US" sz="4800" u="none" cap="none" strike="noStrike">
                <a:solidFill>
                  <a:srgbClr val="30E2A1"/>
                </a:solidFill>
                <a:latin typeface="Kanit"/>
                <a:ea typeface="Kanit"/>
                <a:cs typeface="Kanit"/>
                <a:sym typeface="Kanit"/>
              </a:rPr>
              <a:t>First Month</a:t>
            </a:r>
            <a:endParaRPr b="0" i="0" sz="4800" u="none" cap="none" strike="noStrike">
              <a:solidFill>
                <a:schemeClr val="dk1"/>
              </a:solidFill>
              <a:latin typeface="Calibri"/>
              <a:ea typeface="Calibri"/>
              <a:cs typeface="Calibri"/>
              <a:sym typeface="Calibri"/>
            </a:endParaRPr>
          </a:p>
        </p:txBody>
      </p:sp>
      <p:sp>
        <p:nvSpPr>
          <p:cNvPr id="572" name="Google Shape;572;p21"/>
          <p:cNvSpPr/>
          <p:nvPr/>
        </p:nvSpPr>
        <p:spPr>
          <a:xfrm>
            <a:off x="2006851" y="4305300"/>
            <a:ext cx="10135867"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1"/>
          <p:cNvSpPr/>
          <p:nvPr/>
        </p:nvSpPr>
        <p:spPr>
          <a:xfrm>
            <a:off x="2006851" y="4305300"/>
            <a:ext cx="2514914"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1"/>
          <p:cNvSpPr/>
          <p:nvPr/>
        </p:nvSpPr>
        <p:spPr>
          <a:xfrm>
            <a:off x="2972171" y="4457700"/>
            <a:ext cx="7366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3600"/>
              <a:buFont typeface="Kanit"/>
              <a:buNone/>
            </a:pPr>
            <a:r>
              <a:rPr b="1" i="0" lang="en-US" sz="3600" u="none" cap="none" strike="noStrike">
                <a:solidFill>
                  <a:srgbClr val="FCCC42"/>
                </a:solidFill>
                <a:latin typeface="Kanit"/>
                <a:ea typeface="Kanit"/>
                <a:cs typeface="Kanit"/>
                <a:sym typeface="Kanit"/>
              </a:rPr>
              <a:t>W1</a:t>
            </a:r>
            <a:endParaRPr b="0" i="0" sz="3600" u="none" cap="none" strike="noStrike">
              <a:solidFill>
                <a:schemeClr val="dk1"/>
              </a:solidFill>
              <a:latin typeface="Calibri"/>
              <a:ea typeface="Calibri"/>
              <a:cs typeface="Calibri"/>
              <a:sym typeface="Calibri"/>
            </a:endParaRPr>
          </a:p>
        </p:txBody>
      </p:sp>
      <p:sp>
        <p:nvSpPr>
          <p:cNvPr id="575" name="Google Shape;575;p21"/>
          <p:cNvSpPr/>
          <p:nvPr/>
        </p:nvSpPr>
        <p:spPr>
          <a:xfrm>
            <a:off x="4547168" y="4305300"/>
            <a:ext cx="2514914"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1"/>
          <p:cNvSpPr/>
          <p:nvPr/>
        </p:nvSpPr>
        <p:spPr>
          <a:xfrm>
            <a:off x="5480735" y="4457700"/>
            <a:ext cx="8002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3600"/>
              <a:buFont typeface="Kanit"/>
              <a:buNone/>
            </a:pPr>
            <a:r>
              <a:rPr b="1" i="0" lang="en-US" sz="3600" u="none" cap="none" strike="noStrike">
                <a:solidFill>
                  <a:srgbClr val="FCCC42"/>
                </a:solidFill>
                <a:latin typeface="Kanit"/>
                <a:ea typeface="Kanit"/>
                <a:cs typeface="Kanit"/>
                <a:sym typeface="Kanit"/>
              </a:rPr>
              <a:t>W2</a:t>
            </a:r>
            <a:endParaRPr b="0" i="0" sz="3600" u="none" cap="none" strike="noStrike">
              <a:solidFill>
                <a:schemeClr val="dk1"/>
              </a:solidFill>
              <a:latin typeface="Calibri"/>
              <a:ea typeface="Calibri"/>
              <a:cs typeface="Calibri"/>
              <a:sym typeface="Calibri"/>
            </a:endParaRPr>
          </a:p>
        </p:txBody>
      </p:sp>
      <p:sp>
        <p:nvSpPr>
          <p:cNvPr id="577" name="Google Shape;577;p21"/>
          <p:cNvSpPr/>
          <p:nvPr/>
        </p:nvSpPr>
        <p:spPr>
          <a:xfrm>
            <a:off x="7087486" y="4305300"/>
            <a:ext cx="2514914"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1"/>
          <p:cNvSpPr/>
          <p:nvPr/>
        </p:nvSpPr>
        <p:spPr>
          <a:xfrm>
            <a:off x="8014702" y="4457700"/>
            <a:ext cx="81290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3600"/>
              <a:buFont typeface="Kanit"/>
              <a:buNone/>
            </a:pPr>
            <a:r>
              <a:rPr b="1" i="0" lang="en-US" sz="3600" u="none" cap="none" strike="noStrike">
                <a:solidFill>
                  <a:srgbClr val="FCCC42"/>
                </a:solidFill>
                <a:latin typeface="Kanit"/>
                <a:ea typeface="Kanit"/>
                <a:cs typeface="Kanit"/>
                <a:sym typeface="Kanit"/>
              </a:rPr>
              <a:t>W3</a:t>
            </a:r>
            <a:endParaRPr b="0" i="0" sz="3600" u="none" cap="none" strike="noStrike">
              <a:solidFill>
                <a:schemeClr val="dk1"/>
              </a:solidFill>
              <a:latin typeface="Calibri"/>
              <a:ea typeface="Calibri"/>
              <a:cs typeface="Calibri"/>
              <a:sym typeface="Calibri"/>
            </a:endParaRPr>
          </a:p>
        </p:txBody>
      </p:sp>
      <p:sp>
        <p:nvSpPr>
          <p:cNvPr id="579" name="Google Shape;579;p21"/>
          <p:cNvSpPr/>
          <p:nvPr/>
        </p:nvSpPr>
        <p:spPr>
          <a:xfrm>
            <a:off x="9627803" y="4305300"/>
            <a:ext cx="2514914"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1"/>
          <p:cNvSpPr/>
          <p:nvPr/>
        </p:nvSpPr>
        <p:spPr>
          <a:xfrm>
            <a:off x="10555019" y="4457700"/>
            <a:ext cx="81290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3600"/>
              <a:buFont typeface="Kanit"/>
              <a:buNone/>
            </a:pPr>
            <a:r>
              <a:rPr b="1" i="0" lang="en-US" sz="3600" u="none" cap="none" strike="noStrike">
                <a:solidFill>
                  <a:srgbClr val="FCCC42"/>
                </a:solidFill>
                <a:latin typeface="Kanit"/>
                <a:ea typeface="Kanit"/>
                <a:cs typeface="Kanit"/>
                <a:sym typeface="Kanit"/>
              </a:rPr>
              <a:t>W4</a:t>
            </a:r>
            <a:endParaRPr b="0" i="0" sz="3600" u="none" cap="none" strike="noStrike">
              <a:solidFill>
                <a:schemeClr val="dk1"/>
              </a:solidFill>
              <a:latin typeface="Calibri"/>
              <a:ea typeface="Calibri"/>
              <a:cs typeface="Calibri"/>
              <a:sym typeface="Calibri"/>
            </a:endParaRPr>
          </a:p>
        </p:txBody>
      </p:sp>
      <p:sp>
        <p:nvSpPr>
          <p:cNvPr id="581" name="Google Shape;581;p21"/>
          <p:cNvSpPr/>
          <p:nvPr/>
        </p:nvSpPr>
        <p:spPr>
          <a:xfrm>
            <a:off x="12218927" y="2882900"/>
            <a:ext cx="10161270" cy="24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1"/>
          <p:cNvSpPr/>
          <p:nvPr/>
        </p:nvSpPr>
        <p:spPr>
          <a:xfrm>
            <a:off x="12218927" y="2882900"/>
            <a:ext cx="10161270" cy="1219200"/>
          </a:xfrm>
          <a:prstGeom prst="rect">
            <a:avLst/>
          </a:prstGeom>
          <a:noFill/>
          <a:ln cap="flat" cmpd="sng" w="12700">
            <a:solidFill>
              <a:srgbClr val="30E2A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1"/>
          <p:cNvSpPr/>
          <p:nvPr/>
        </p:nvSpPr>
        <p:spPr>
          <a:xfrm>
            <a:off x="15286361" y="3035300"/>
            <a:ext cx="4229629"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4800"/>
              <a:buFont typeface="Kanit"/>
              <a:buNone/>
            </a:pPr>
            <a:r>
              <a:rPr b="1" i="0" lang="en-US" sz="4800" u="none" cap="none" strike="noStrike">
                <a:solidFill>
                  <a:srgbClr val="30E2A1"/>
                </a:solidFill>
                <a:latin typeface="Kanit"/>
                <a:ea typeface="Kanit"/>
                <a:cs typeface="Kanit"/>
                <a:sym typeface="Kanit"/>
              </a:rPr>
              <a:t>Second Month</a:t>
            </a:r>
            <a:endParaRPr b="0" i="0" sz="4800" u="none" cap="none" strike="noStrike">
              <a:solidFill>
                <a:schemeClr val="dk1"/>
              </a:solidFill>
              <a:latin typeface="Calibri"/>
              <a:ea typeface="Calibri"/>
              <a:cs typeface="Calibri"/>
              <a:sym typeface="Calibri"/>
            </a:endParaRPr>
          </a:p>
        </p:txBody>
      </p:sp>
      <p:sp>
        <p:nvSpPr>
          <p:cNvPr id="584" name="Google Shape;584;p21"/>
          <p:cNvSpPr/>
          <p:nvPr/>
        </p:nvSpPr>
        <p:spPr>
          <a:xfrm>
            <a:off x="12218927" y="4305300"/>
            <a:ext cx="10135867"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1"/>
          <p:cNvSpPr/>
          <p:nvPr/>
        </p:nvSpPr>
        <p:spPr>
          <a:xfrm>
            <a:off x="12218927" y="4305300"/>
            <a:ext cx="2514914"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1"/>
          <p:cNvSpPr/>
          <p:nvPr/>
        </p:nvSpPr>
        <p:spPr>
          <a:xfrm>
            <a:off x="13184248" y="4457700"/>
            <a:ext cx="7366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3600"/>
              <a:buFont typeface="Kanit"/>
              <a:buNone/>
            </a:pPr>
            <a:r>
              <a:rPr b="1" i="0" lang="en-US" sz="3600" u="none" cap="none" strike="noStrike">
                <a:solidFill>
                  <a:srgbClr val="FCCC42"/>
                </a:solidFill>
                <a:latin typeface="Kanit"/>
                <a:ea typeface="Kanit"/>
                <a:cs typeface="Kanit"/>
                <a:sym typeface="Kanit"/>
              </a:rPr>
              <a:t>W1</a:t>
            </a:r>
            <a:endParaRPr b="0" i="0" sz="3600" u="none" cap="none" strike="noStrike">
              <a:solidFill>
                <a:schemeClr val="dk1"/>
              </a:solidFill>
              <a:latin typeface="Calibri"/>
              <a:ea typeface="Calibri"/>
              <a:cs typeface="Calibri"/>
              <a:sym typeface="Calibri"/>
            </a:endParaRPr>
          </a:p>
        </p:txBody>
      </p:sp>
      <p:sp>
        <p:nvSpPr>
          <p:cNvPr id="587" name="Google Shape;587;p21"/>
          <p:cNvSpPr/>
          <p:nvPr/>
        </p:nvSpPr>
        <p:spPr>
          <a:xfrm>
            <a:off x="14759245" y="4305300"/>
            <a:ext cx="2514914"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1"/>
          <p:cNvSpPr/>
          <p:nvPr/>
        </p:nvSpPr>
        <p:spPr>
          <a:xfrm>
            <a:off x="15692811" y="4457700"/>
            <a:ext cx="8002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3600"/>
              <a:buFont typeface="Kanit"/>
              <a:buNone/>
            </a:pPr>
            <a:r>
              <a:rPr b="1" i="0" lang="en-US" sz="3600" u="none" cap="none" strike="noStrike">
                <a:solidFill>
                  <a:srgbClr val="FCCC42"/>
                </a:solidFill>
                <a:latin typeface="Kanit"/>
                <a:ea typeface="Kanit"/>
                <a:cs typeface="Kanit"/>
                <a:sym typeface="Kanit"/>
              </a:rPr>
              <a:t>W2</a:t>
            </a:r>
            <a:endParaRPr b="0" i="0" sz="3600" u="none" cap="none" strike="noStrike">
              <a:solidFill>
                <a:schemeClr val="dk1"/>
              </a:solidFill>
              <a:latin typeface="Calibri"/>
              <a:ea typeface="Calibri"/>
              <a:cs typeface="Calibri"/>
              <a:sym typeface="Calibri"/>
            </a:endParaRPr>
          </a:p>
        </p:txBody>
      </p:sp>
      <p:sp>
        <p:nvSpPr>
          <p:cNvPr id="589" name="Google Shape;589;p21"/>
          <p:cNvSpPr/>
          <p:nvPr/>
        </p:nvSpPr>
        <p:spPr>
          <a:xfrm>
            <a:off x="17299562" y="4305300"/>
            <a:ext cx="2514914"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1"/>
          <p:cNvSpPr/>
          <p:nvPr/>
        </p:nvSpPr>
        <p:spPr>
          <a:xfrm>
            <a:off x="18226778" y="4457700"/>
            <a:ext cx="81290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3600"/>
              <a:buFont typeface="Kanit"/>
              <a:buNone/>
            </a:pPr>
            <a:r>
              <a:rPr b="1" i="0" lang="en-US" sz="3600" u="none" cap="none" strike="noStrike">
                <a:solidFill>
                  <a:srgbClr val="FCCC42"/>
                </a:solidFill>
                <a:latin typeface="Kanit"/>
                <a:ea typeface="Kanit"/>
                <a:cs typeface="Kanit"/>
                <a:sym typeface="Kanit"/>
              </a:rPr>
              <a:t>W3</a:t>
            </a:r>
            <a:endParaRPr b="0" i="0" sz="3600" u="none" cap="none" strike="noStrike">
              <a:solidFill>
                <a:schemeClr val="dk1"/>
              </a:solidFill>
              <a:latin typeface="Calibri"/>
              <a:ea typeface="Calibri"/>
              <a:cs typeface="Calibri"/>
              <a:sym typeface="Calibri"/>
            </a:endParaRPr>
          </a:p>
        </p:txBody>
      </p:sp>
      <p:sp>
        <p:nvSpPr>
          <p:cNvPr id="591" name="Google Shape;591;p21"/>
          <p:cNvSpPr/>
          <p:nvPr/>
        </p:nvSpPr>
        <p:spPr>
          <a:xfrm>
            <a:off x="19839880" y="4305300"/>
            <a:ext cx="2514914"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1"/>
          <p:cNvSpPr/>
          <p:nvPr/>
        </p:nvSpPr>
        <p:spPr>
          <a:xfrm>
            <a:off x="20767096" y="4457700"/>
            <a:ext cx="81290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3600"/>
              <a:buFont typeface="Kanit"/>
              <a:buNone/>
            </a:pPr>
            <a:r>
              <a:rPr b="1" i="0" lang="en-US" sz="3600" u="none" cap="none" strike="noStrike">
                <a:solidFill>
                  <a:srgbClr val="FCCC42"/>
                </a:solidFill>
                <a:latin typeface="Kanit"/>
                <a:ea typeface="Kanit"/>
                <a:cs typeface="Kanit"/>
                <a:sym typeface="Kanit"/>
              </a:rPr>
              <a:t>W4</a:t>
            </a:r>
            <a:endParaRPr b="0" i="0" sz="3600" u="none" cap="none" strike="noStrike">
              <a:solidFill>
                <a:schemeClr val="dk1"/>
              </a:solidFill>
              <a:latin typeface="Calibri"/>
              <a:ea typeface="Calibri"/>
              <a:cs typeface="Calibri"/>
              <a:sym typeface="Calibri"/>
            </a:endParaRPr>
          </a:p>
        </p:txBody>
      </p:sp>
      <p:pic>
        <p:nvPicPr>
          <p:cNvPr descr=" " id="593" name="Google Shape;593;p21"/>
          <p:cNvPicPr preferRelativeResize="0"/>
          <p:nvPr/>
        </p:nvPicPr>
        <p:blipFill rotWithShape="1">
          <a:blip r:embed="rId7">
            <a:alphaModFix/>
          </a:blip>
          <a:srcRect b="0" l="0" r="0" t="0"/>
          <a:stretch/>
        </p:blipFill>
        <p:spPr>
          <a:xfrm>
            <a:off x="2006851" y="4991100"/>
            <a:ext cx="20347943" cy="8420100"/>
          </a:xfrm>
          <a:prstGeom prst="rect">
            <a:avLst/>
          </a:prstGeom>
          <a:noFill/>
          <a:ln>
            <a:noFill/>
          </a:ln>
        </p:spPr>
      </p:pic>
      <p:pic>
        <p:nvPicPr>
          <p:cNvPr descr=" " id="594" name="Google Shape;594;p21"/>
          <p:cNvPicPr preferRelativeResize="0"/>
          <p:nvPr/>
        </p:nvPicPr>
        <p:blipFill rotWithShape="1">
          <a:blip r:embed="rId8">
            <a:alphaModFix/>
          </a:blip>
          <a:srcRect b="0" l="0" r="0" t="0"/>
          <a:stretch/>
        </p:blipFill>
        <p:spPr>
          <a:xfrm>
            <a:off x="4534467" y="4991100"/>
            <a:ext cx="12702" cy="8420100"/>
          </a:xfrm>
          <a:prstGeom prst="rect">
            <a:avLst/>
          </a:prstGeom>
          <a:noFill/>
          <a:ln>
            <a:noFill/>
          </a:ln>
        </p:spPr>
      </p:pic>
      <p:pic>
        <p:nvPicPr>
          <p:cNvPr descr=" " id="595" name="Google Shape;595;p21"/>
          <p:cNvPicPr preferRelativeResize="0"/>
          <p:nvPr/>
        </p:nvPicPr>
        <p:blipFill rotWithShape="1">
          <a:blip r:embed="rId8">
            <a:alphaModFix/>
          </a:blip>
          <a:srcRect b="0" l="0" r="0" t="0"/>
          <a:stretch/>
        </p:blipFill>
        <p:spPr>
          <a:xfrm>
            <a:off x="4534467" y="4991100"/>
            <a:ext cx="12702" cy="8420100"/>
          </a:xfrm>
          <a:prstGeom prst="rect">
            <a:avLst/>
          </a:prstGeom>
          <a:noFill/>
          <a:ln>
            <a:noFill/>
          </a:ln>
        </p:spPr>
      </p:pic>
      <p:pic>
        <p:nvPicPr>
          <p:cNvPr descr=" " id="596" name="Google Shape;596;p21"/>
          <p:cNvPicPr preferRelativeResize="0"/>
          <p:nvPr/>
        </p:nvPicPr>
        <p:blipFill rotWithShape="1">
          <a:blip r:embed="rId8">
            <a:alphaModFix/>
          </a:blip>
          <a:srcRect b="0" l="0" r="0" t="0"/>
          <a:stretch/>
        </p:blipFill>
        <p:spPr>
          <a:xfrm>
            <a:off x="7074784" y="4991100"/>
            <a:ext cx="12702" cy="8420100"/>
          </a:xfrm>
          <a:prstGeom prst="rect">
            <a:avLst/>
          </a:prstGeom>
          <a:noFill/>
          <a:ln>
            <a:noFill/>
          </a:ln>
        </p:spPr>
      </p:pic>
      <p:pic>
        <p:nvPicPr>
          <p:cNvPr descr=" " id="597" name="Google Shape;597;p21"/>
          <p:cNvPicPr preferRelativeResize="0"/>
          <p:nvPr/>
        </p:nvPicPr>
        <p:blipFill rotWithShape="1">
          <a:blip r:embed="rId8">
            <a:alphaModFix/>
          </a:blip>
          <a:srcRect b="0" l="0" r="0" t="0"/>
          <a:stretch/>
        </p:blipFill>
        <p:spPr>
          <a:xfrm>
            <a:off x="9615102" y="4991100"/>
            <a:ext cx="12702" cy="8420100"/>
          </a:xfrm>
          <a:prstGeom prst="rect">
            <a:avLst/>
          </a:prstGeom>
          <a:noFill/>
          <a:ln>
            <a:noFill/>
          </a:ln>
        </p:spPr>
      </p:pic>
      <p:pic>
        <p:nvPicPr>
          <p:cNvPr descr=" " id="598" name="Google Shape;598;p21"/>
          <p:cNvPicPr preferRelativeResize="0"/>
          <p:nvPr/>
        </p:nvPicPr>
        <p:blipFill rotWithShape="1">
          <a:blip r:embed="rId8">
            <a:alphaModFix/>
          </a:blip>
          <a:srcRect b="0" l="0" r="0" t="0"/>
          <a:stretch/>
        </p:blipFill>
        <p:spPr>
          <a:xfrm>
            <a:off x="12155419" y="4991100"/>
            <a:ext cx="12702" cy="8420100"/>
          </a:xfrm>
          <a:prstGeom prst="rect">
            <a:avLst/>
          </a:prstGeom>
          <a:noFill/>
          <a:ln>
            <a:noFill/>
          </a:ln>
        </p:spPr>
      </p:pic>
      <p:pic>
        <p:nvPicPr>
          <p:cNvPr descr=" " id="599" name="Google Shape;599;p21"/>
          <p:cNvPicPr preferRelativeResize="0"/>
          <p:nvPr/>
        </p:nvPicPr>
        <p:blipFill rotWithShape="1">
          <a:blip r:embed="rId8">
            <a:alphaModFix/>
          </a:blip>
          <a:srcRect b="0" l="0" r="0" t="0"/>
          <a:stretch/>
        </p:blipFill>
        <p:spPr>
          <a:xfrm>
            <a:off x="14784648" y="4991100"/>
            <a:ext cx="12702" cy="8420100"/>
          </a:xfrm>
          <a:prstGeom prst="rect">
            <a:avLst/>
          </a:prstGeom>
          <a:noFill/>
          <a:ln>
            <a:noFill/>
          </a:ln>
        </p:spPr>
      </p:pic>
      <p:pic>
        <p:nvPicPr>
          <p:cNvPr descr=" " id="600" name="Google Shape;600;p21"/>
          <p:cNvPicPr preferRelativeResize="0"/>
          <p:nvPr/>
        </p:nvPicPr>
        <p:blipFill rotWithShape="1">
          <a:blip r:embed="rId8">
            <a:alphaModFix/>
          </a:blip>
          <a:srcRect b="0" l="0" r="0" t="0"/>
          <a:stretch/>
        </p:blipFill>
        <p:spPr>
          <a:xfrm>
            <a:off x="17324965" y="4991100"/>
            <a:ext cx="12702" cy="8420100"/>
          </a:xfrm>
          <a:prstGeom prst="rect">
            <a:avLst/>
          </a:prstGeom>
          <a:noFill/>
          <a:ln>
            <a:noFill/>
          </a:ln>
        </p:spPr>
      </p:pic>
      <p:pic>
        <p:nvPicPr>
          <p:cNvPr descr=" " id="601" name="Google Shape;601;p21"/>
          <p:cNvPicPr preferRelativeResize="0"/>
          <p:nvPr/>
        </p:nvPicPr>
        <p:blipFill rotWithShape="1">
          <a:blip r:embed="rId8">
            <a:alphaModFix/>
          </a:blip>
          <a:srcRect b="0" l="0" r="0" t="0"/>
          <a:stretch/>
        </p:blipFill>
        <p:spPr>
          <a:xfrm>
            <a:off x="19890686" y="4991100"/>
            <a:ext cx="12702" cy="8420100"/>
          </a:xfrm>
          <a:prstGeom prst="rect">
            <a:avLst/>
          </a:prstGeom>
          <a:noFill/>
          <a:ln>
            <a:noFill/>
          </a:ln>
        </p:spPr>
      </p:pic>
      <p:sp>
        <p:nvSpPr>
          <p:cNvPr id="602" name="Google Shape;602;p21"/>
          <p:cNvSpPr/>
          <p:nvPr/>
        </p:nvSpPr>
        <p:spPr>
          <a:xfrm>
            <a:off x="2070359" y="5943600"/>
            <a:ext cx="2413302" cy="4064000"/>
          </a:xfrm>
          <a:prstGeom prst="roundRect">
            <a:avLst>
              <a:gd fmla="val 4168" name="adj"/>
            </a:avLst>
          </a:prstGeom>
          <a:solidFill>
            <a:srgbClr val="203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1"/>
          <p:cNvSpPr/>
          <p:nvPr/>
        </p:nvSpPr>
        <p:spPr>
          <a:xfrm>
            <a:off x="2375197" y="6146800"/>
            <a:ext cx="1939109" cy="3793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Rare event causes unpredictable magic.</a:t>
            </a:r>
            <a:endParaRPr b="0" i="0" sz="3200" u="none" cap="none" strike="noStrike">
              <a:solidFill>
                <a:schemeClr val="dk1"/>
              </a:solidFill>
              <a:latin typeface="Calibri"/>
              <a:ea typeface="Calibri"/>
              <a:cs typeface="Calibri"/>
              <a:sym typeface="Calibri"/>
            </a:endParaRPr>
          </a:p>
        </p:txBody>
      </p:sp>
      <p:sp>
        <p:nvSpPr>
          <p:cNvPr id="604" name="Google Shape;604;p21"/>
          <p:cNvSpPr/>
          <p:nvPr/>
        </p:nvSpPr>
        <p:spPr>
          <a:xfrm>
            <a:off x="7138292" y="6584950"/>
            <a:ext cx="2413302" cy="2235200"/>
          </a:xfrm>
          <a:prstGeom prst="roundRect">
            <a:avLst>
              <a:gd fmla="val 4500" name="adj"/>
            </a:avLst>
          </a:prstGeom>
          <a:solidFill>
            <a:srgbClr val="203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1"/>
          <p:cNvSpPr/>
          <p:nvPr/>
        </p:nvSpPr>
        <p:spPr>
          <a:xfrm>
            <a:off x="7443130" y="6788150"/>
            <a:ext cx="1939109"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Humans acquire Crystal </a:t>
            </a:r>
            <a:endParaRPr b="0" i="0" sz="3200" u="none" cap="none" strike="noStrike">
              <a:solidFill>
                <a:schemeClr val="dk1"/>
              </a:solidFill>
              <a:latin typeface="Calibri"/>
              <a:ea typeface="Calibri"/>
              <a:cs typeface="Calibri"/>
              <a:sym typeface="Calibri"/>
            </a:endParaRPr>
          </a:p>
        </p:txBody>
      </p:sp>
      <p:sp>
        <p:nvSpPr>
          <p:cNvPr id="606" name="Google Shape;606;p21"/>
          <p:cNvSpPr/>
          <p:nvPr/>
        </p:nvSpPr>
        <p:spPr>
          <a:xfrm>
            <a:off x="13476384" y="8502650"/>
            <a:ext cx="6338092" cy="1016000"/>
          </a:xfrm>
          <a:prstGeom prst="roundRect">
            <a:avLst>
              <a:gd fmla="val 9900" name="adj"/>
            </a:avLst>
          </a:prstGeom>
          <a:solidFill>
            <a:srgbClr val="203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1"/>
          <p:cNvSpPr/>
          <p:nvPr/>
        </p:nvSpPr>
        <p:spPr>
          <a:xfrm>
            <a:off x="13781222" y="8705850"/>
            <a:ext cx="535583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Shimmering City established</a:t>
            </a:r>
            <a:endParaRPr b="0" i="0" sz="3200" u="none" cap="none" strike="noStrike">
              <a:solidFill>
                <a:schemeClr val="dk1"/>
              </a:solidFill>
              <a:latin typeface="Calibri"/>
              <a:ea typeface="Calibri"/>
              <a:cs typeface="Calibri"/>
              <a:sym typeface="Calibri"/>
            </a:endParaRPr>
          </a:p>
        </p:txBody>
      </p:sp>
      <p:sp>
        <p:nvSpPr>
          <p:cNvPr id="608" name="Google Shape;608;p21"/>
          <p:cNvSpPr/>
          <p:nvPr/>
        </p:nvSpPr>
        <p:spPr>
          <a:xfrm>
            <a:off x="5563295" y="9810750"/>
            <a:ext cx="11710864" cy="1016000"/>
          </a:xfrm>
          <a:prstGeom prst="roundRect">
            <a:avLst>
              <a:gd fmla="val 9900" name="adj"/>
            </a:avLst>
          </a:prstGeom>
          <a:solidFill>
            <a:srgbClr val="203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1"/>
          <p:cNvSpPr/>
          <p:nvPr/>
        </p:nvSpPr>
        <p:spPr>
          <a:xfrm>
            <a:off x="5868133" y="10013950"/>
            <a:ext cx="11262074"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Peasant discovers magical powers Peasant discovers magical.</a:t>
            </a:r>
            <a:endParaRPr b="0" i="0" sz="3200" u="none" cap="none" strike="noStrike">
              <a:solidFill>
                <a:schemeClr val="dk1"/>
              </a:solidFill>
              <a:latin typeface="Calibri"/>
              <a:ea typeface="Calibri"/>
              <a:cs typeface="Calibri"/>
              <a:sym typeface="Calibri"/>
            </a:endParaRPr>
          </a:p>
        </p:txBody>
      </p:sp>
      <p:sp>
        <p:nvSpPr>
          <p:cNvPr id="610" name="Google Shape;610;p21"/>
          <p:cNvSpPr/>
          <p:nvPr/>
        </p:nvSpPr>
        <p:spPr>
          <a:xfrm>
            <a:off x="7138292" y="10814050"/>
            <a:ext cx="2413302" cy="1625600"/>
          </a:xfrm>
          <a:prstGeom prst="roundRect">
            <a:avLst>
              <a:gd fmla="val 6188" name="adj"/>
            </a:avLst>
          </a:prstGeom>
          <a:solidFill>
            <a:srgbClr val="203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1"/>
          <p:cNvSpPr/>
          <p:nvPr/>
        </p:nvSpPr>
        <p:spPr>
          <a:xfrm>
            <a:off x="7443130" y="11017250"/>
            <a:ext cx="1939109"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Hero's honor.</a:t>
            </a:r>
            <a:endParaRPr b="0" i="0" sz="3200" u="none" cap="none" strike="noStrike">
              <a:solidFill>
                <a:schemeClr val="dk1"/>
              </a:solidFill>
              <a:latin typeface="Calibri"/>
              <a:ea typeface="Calibri"/>
              <a:cs typeface="Calibri"/>
              <a:sym typeface="Calibri"/>
            </a:endParaRPr>
          </a:p>
        </p:txBody>
      </p:sp>
      <p:sp>
        <p:nvSpPr>
          <p:cNvPr id="612" name="Google Shape;612;p21"/>
          <p:cNvSpPr/>
          <p:nvPr/>
        </p:nvSpPr>
        <p:spPr>
          <a:xfrm>
            <a:off x="16169121" y="12452350"/>
            <a:ext cx="6185673" cy="1016000"/>
          </a:xfrm>
          <a:prstGeom prst="roundRect">
            <a:avLst>
              <a:gd fmla="val 9900" name="adj"/>
            </a:avLst>
          </a:prstGeom>
          <a:solidFill>
            <a:srgbClr val="203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1"/>
          <p:cNvSpPr/>
          <p:nvPr/>
        </p:nvSpPr>
        <p:spPr>
          <a:xfrm>
            <a:off x="16473959" y="12655550"/>
            <a:ext cx="494938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Kingdoms clash in conflict.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618" name="Shape 618"/>
        <p:cNvGrpSpPr/>
        <p:nvPr/>
      </p:nvGrpSpPr>
      <p:grpSpPr>
        <a:xfrm>
          <a:off x="0" y="0"/>
          <a:ext cx="0" cy="0"/>
          <a:chOff x="0" y="0"/>
          <a:chExt cx="0" cy="0"/>
        </a:xfrm>
      </p:grpSpPr>
      <p:pic>
        <p:nvPicPr>
          <p:cNvPr descr=" " id="619" name="Google Shape;619;p22"/>
          <p:cNvPicPr preferRelativeResize="0"/>
          <p:nvPr/>
        </p:nvPicPr>
        <p:blipFill rotWithShape="1">
          <a:blip r:embed="rId3">
            <a:alphaModFix/>
          </a:blip>
          <a:srcRect b="0" l="0" r="0" t="0"/>
          <a:stretch/>
        </p:blipFill>
        <p:spPr>
          <a:xfrm>
            <a:off x="0" y="0"/>
            <a:ext cx="12038429" cy="12902183"/>
          </a:xfrm>
          <a:prstGeom prst="rect">
            <a:avLst/>
          </a:prstGeom>
          <a:noFill/>
          <a:ln>
            <a:noFill/>
          </a:ln>
        </p:spPr>
      </p:pic>
      <p:pic>
        <p:nvPicPr>
          <p:cNvPr descr=" " id="620" name="Google Shape;620;p22"/>
          <p:cNvPicPr preferRelativeResize="0"/>
          <p:nvPr/>
        </p:nvPicPr>
        <p:blipFill rotWithShape="1">
          <a:blip r:embed="rId4">
            <a:alphaModFix/>
          </a:blip>
          <a:srcRect b="0" l="0" r="0" t="0"/>
          <a:stretch/>
        </p:blipFill>
        <p:spPr>
          <a:xfrm>
            <a:off x="20119315" y="1377950"/>
            <a:ext cx="2445437" cy="63500"/>
          </a:xfrm>
          <a:prstGeom prst="rect">
            <a:avLst/>
          </a:prstGeom>
          <a:noFill/>
          <a:ln>
            <a:noFill/>
          </a:ln>
        </p:spPr>
      </p:pic>
      <p:pic>
        <p:nvPicPr>
          <p:cNvPr descr=" " id="621" name="Google Shape;621;p22"/>
          <p:cNvPicPr preferRelativeResize="0"/>
          <p:nvPr/>
        </p:nvPicPr>
        <p:blipFill rotWithShape="1">
          <a:blip r:embed="rId5">
            <a:alphaModFix/>
          </a:blip>
          <a:srcRect b="0" l="0" r="0" t="0"/>
          <a:stretch/>
        </p:blipFill>
        <p:spPr>
          <a:xfrm>
            <a:off x="18950769" y="8420100"/>
            <a:ext cx="4893032" cy="4390777"/>
          </a:xfrm>
          <a:prstGeom prst="rect">
            <a:avLst/>
          </a:prstGeom>
          <a:noFill/>
          <a:ln>
            <a:noFill/>
          </a:ln>
        </p:spPr>
      </p:pic>
      <p:pic>
        <p:nvPicPr>
          <p:cNvPr descr=" " id="622" name="Google Shape;622;p22"/>
          <p:cNvPicPr preferRelativeResize="0"/>
          <p:nvPr/>
        </p:nvPicPr>
        <p:blipFill rotWithShape="1">
          <a:blip r:embed="rId6">
            <a:alphaModFix/>
          </a:blip>
          <a:srcRect b="0" l="0" r="0" t="0"/>
          <a:stretch/>
        </p:blipFill>
        <p:spPr>
          <a:xfrm>
            <a:off x="22399250" y="10617200"/>
            <a:ext cx="63508" cy="2444998"/>
          </a:xfrm>
          <a:prstGeom prst="rect">
            <a:avLst/>
          </a:prstGeom>
          <a:noFill/>
          <a:ln>
            <a:noFill/>
          </a:ln>
        </p:spPr>
      </p:pic>
      <p:sp>
        <p:nvSpPr>
          <p:cNvPr id="623" name="Google Shape;623;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p2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25" name="Google Shape;625;p22"/>
          <p:cNvSpPr/>
          <p:nvPr/>
        </p:nvSpPr>
        <p:spPr>
          <a:xfrm>
            <a:off x="9202300" y="1104900"/>
            <a:ext cx="5982448" cy="21336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2"/>
          <p:cNvSpPr/>
          <p:nvPr/>
        </p:nvSpPr>
        <p:spPr>
          <a:xfrm>
            <a:off x="9964395" y="1409700"/>
            <a:ext cx="4796966"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Our Team</a:t>
            </a:r>
            <a:endParaRPr b="0" i="0" sz="8000" u="none" cap="none" strike="noStrike">
              <a:solidFill>
                <a:schemeClr val="dk1"/>
              </a:solidFill>
              <a:latin typeface="Calibri"/>
              <a:ea typeface="Calibri"/>
              <a:cs typeface="Calibri"/>
              <a:sym typeface="Calibri"/>
            </a:endParaRPr>
          </a:p>
        </p:txBody>
      </p:sp>
      <p:sp>
        <p:nvSpPr>
          <p:cNvPr id="627" name="Google Shape;627;p22"/>
          <p:cNvSpPr/>
          <p:nvPr/>
        </p:nvSpPr>
        <p:spPr>
          <a:xfrm>
            <a:off x="2070359" y="3822700"/>
            <a:ext cx="6096762" cy="797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p22"/>
          <p:cNvPicPr preferRelativeResize="0"/>
          <p:nvPr/>
        </p:nvPicPr>
        <p:blipFill rotWithShape="1">
          <a:blip r:embed="rId8">
            <a:alphaModFix/>
          </a:blip>
          <a:srcRect b="0" l="0" r="0" t="0"/>
          <a:stretch/>
        </p:blipFill>
        <p:spPr>
          <a:xfrm>
            <a:off x="2070359" y="3822700"/>
            <a:ext cx="6096762" cy="6096000"/>
          </a:xfrm>
          <a:prstGeom prst="rect">
            <a:avLst/>
          </a:prstGeom>
          <a:noFill/>
          <a:ln>
            <a:noFill/>
          </a:ln>
        </p:spPr>
      </p:pic>
      <p:sp>
        <p:nvSpPr>
          <p:cNvPr id="629" name="Google Shape;629;p22"/>
          <p:cNvSpPr/>
          <p:nvPr/>
        </p:nvSpPr>
        <p:spPr>
          <a:xfrm>
            <a:off x="2070359" y="101219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2"/>
          <p:cNvSpPr/>
          <p:nvPr/>
        </p:nvSpPr>
        <p:spPr>
          <a:xfrm>
            <a:off x="2070359" y="101219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2"/>
          <p:cNvSpPr/>
          <p:nvPr/>
        </p:nvSpPr>
        <p:spPr>
          <a:xfrm>
            <a:off x="1968746" y="10121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Eldruin</a:t>
            </a:r>
            <a:endParaRPr b="0" i="0" sz="4800" u="none" cap="none" strike="noStrike">
              <a:solidFill>
                <a:schemeClr val="dk1"/>
              </a:solidFill>
              <a:latin typeface="Calibri"/>
              <a:ea typeface="Calibri"/>
              <a:cs typeface="Calibri"/>
              <a:sym typeface="Calibri"/>
            </a:endParaRPr>
          </a:p>
        </p:txBody>
      </p:sp>
      <p:sp>
        <p:nvSpPr>
          <p:cNvPr id="632" name="Google Shape;632;p22"/>
          <p:cNvSpPr/>
          <p:nvPr/>
        </p:nvSpPr>
        <p:spPr>
          <a:xfrm>
            <a:off x="2002617" y="11188700"/>
            <a:ext cx="6232246"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Fire Mage</a:t>
            </a:r>
            <a:endParaRPr b="0" i="0" sz="3200" u="none" cap="none" strike="noStrike">
              <a:solidFill>
                <a:schemeClr val="dk1"/>
              </a:solidFill>
              <a:latin typeface="Calibri"/>
              <a:ea typeface="Calibri"/>
              <a:cs typeface="Calibri"/>
              <a:sym typeface="Calibri"/>
            </a:endParaRPr>
          </a:p>
        </p:txBody>
      </p:sp>
      <p:sp>
        <p:nvSpPr>
          <p:cNvPr id="633" name="Google Shape;633;p22"/>
          <p:cNvSpPr/>
          <p:nvPr/>
        </p:nvSpPr>
        <p:spPr>
          <a:xfrm>
            <a:off x="9145143" y="3822700"/>
            <a:ext cx="6096762" cy="797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p22"/>
          <p:cNvPicPr preferRelativeResize="0"/>
          <p:nvPr/>
        </p:nvPicPr>
        <p:blipFill rotWithShape="1">
          <a:blip r:embed="rId9">
            <a:alphaModFix/>
          </a:blip>
          <a:srcRect b="0" l="0" r="0" t="0"/>
          <a:stretch/>
        </p:blipFill>
        <p:spPr>
          <a:xfrm>
            <a:off x="9145143" y="3822700"/>
            <a:ext cx="6096762" cy="6096000"/>
          </a:xfrm>
          <a:prstGeom prst="rect">
            <a:avLst/>
          </a:prstGeom>
          <a:noFill/>
          <a:ln>
            <a:noFill/>
          </a:ln>
        </p:spPr>
      </p:pic>
      <p:sp>
        <p:nvSpPr>
          <p:cNvPr id="635" name="Google Shape;635;p22"/>
          <p:cNvSpPr/>
          <p:nvPr/>
        </p:nvSpPr>
        <p:spPr>
          <a:xfrm>
            <a:off x="9145143" y="101219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2"/>
          <p:cNvSpPr/>
          <p:nvPr/>
        </p:nvSpPr>
        <p:spPr>
          <a:xfrm>
            <a:off x="9145143" y="101219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2"/>
          <p:cNvSpPr/>
          <p:nvPr/>
        </p:nvSpPr>
        <p:spPr>
          <a:xfrm>
            <a:off x="9043530" y="10121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Elementalen</a:t>
            </a:r>
            <a:endParaRPr b="0" i="0" sz="4800" u="none" cap="none" strike="noStrike">
              <a:solidFill>
                <a:schemeClr val="dk1"/>
              </a:solidFill>
              <a:latin typeface="Calibri"/>
              <a:ea typeface="Calibri"/>
              <a:cs typeface="Calibri"/>
              <a:sym typeface="Calibri"/>
            </a:endParaRPr>
          </a:p>
        </p:txBody>
      </p:sp>
      <p:sp>
        <p:nvSpPr>
          <p:cNvPr id="638" name="Google Shape;638;p22"/>
          <p:cNvSpPr/>
          <p:nvPr/>
        </p:nvSpPr>
        <p:spPr>
          <a:xfrm>
            <a:off x="9077401" y="11188700"/>
            <a:ext cx="6232246"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Guardian</a:t>
            </a:r>
            <a:endParaRPr b="0" i="0" sz="3200" u="none" cap="none" strike="noStrike">
              <a:solidFill>
                <a:schemeClr val="dk1"/>
              </a:solidFill>
              <a:latin typeface="Calibri"/>
              <a:ea typeface="Calibri"/>
              <a:cs typeface="Calibri"/>
              <a:sym typeface="Calibri"/>
            </a:endParaRPr>
          </a:p>
        </p:txBody>
      </p:sp>
      <p:sp>
        <p:nvSpPr>
          <p:cNvPr id="639" name="Google Shape;639;p22"/>
          <p:cNvSpPr/>
          <p:nvPr/>
        </p:nvSpPr>
        <p:spPr>
          <a:xfrm>
            <a:off x="16219927" y="3822700"/>
            <a:ext cx="6096762" cy="797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0" name="Google Shape;640;p22"/>
          <p:cNvPicPr preferRelativeResize="0"/>
          <p:nvPr/>
        </p:nvPicPr>
        <p:blipFill rotWithShape="1">
          <a:blip r:embed="rId10">
            <a:alphaModFix/>
          </a:blip>
          <a:srcRect b="0" l="0" r="0" t="0"/>
          <a:stretch/>
        </p:blipFill>
        <p:spPr>
          <a:xfrm>
            <a:off x="16219927" y="3822700"/>
            <a:ext cx="6096762" cy="6096000"/>
          </a:xfrm>
          <a:prstGeom prst="rect">
            <a:avLst/>
          </a:prstGeom>
          <a:noFill/>
          <a:ln>
            <a:noFill/>
          </a:ln>
        </p:spPr>
      </p:pic>
      <p:sp>
        <p:nvSpPr>
          <p:cNvPr id="641" name="Google Shape;641;p22"/>
          <p:cNvSpPr/>
          <p:nvPr/>
        </p:nvSpPr>
        <p:spPr>
          <a:xfrm>
            <a:off x="16219927" y="101219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2"/>
          <p:cNvSpPr/>
          <p:nvPr/>
        </p:nvSpPr>
        <p:spPr>
          <a:xfrm>
            <a:off x="16219927" y="101219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2"/>
          <p:cNvSpPr/>
          <p:nvPr/>
        </p:nvSpPr>
        <p:spPr>
          <a:xfrm>
            <a:off x="16118315" y="10121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Lunaria</a:t>
            </a:r>
            <a:endParaRPr b="0" i="0" sz="4800" u="none" cap="none" strike="noStrike">
              <a:solidFill>
                <a:schemeClr val="dk1"/>
              </a:solidFill>
              <a:latin typeface="Calibri"/>
              <a:ea typeface="Calibri"/>
              <a:cs typeface="Calibri"/>
              <a:sym typeface="Calibri"/>
            </a:endParaRPr>
          </a:p>
        </p:txBody>
      </p:sp>
      <p:sp>
        <p:nvSpPr>
          <p:cNvPr id="644" name="Google Shape;644;p22"/>
          <p:cNvSpPr/>
          <p:nvPr/>
        </p:nvSpPr>
        <p:spPr>
          <a:xfrm>
            <a:off x="16152185" y="11188700"/>
            <a:ext cx="6232246"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649" name="Shape 649"/>
        <p:cNvGrpSpPr/>
        <p:nvPr/>
      </p:nvGrpSpPr>
      <p:grpSpPr>
        <a:xfrm>
          <a:off x="0" y="0"/>
          <a:ext cx="0" cy="0"/>
          <a:chOff x="0" y="0"/>
          <a:chExt cx="0" cy="0"/>
        </a:xfrm>
      </p:grpSpPr>
      <p:pic>
        <p:nvPicPr>
          <p:cNvPr descr=" " id="650" name="Google Shape;650;p23"/>
          <p:cNvPicPr preferRelativeResize="0"/>
          <p:nvPr/>
        </p:nvPicPr>
        <p:blipFill rotWithShape="1">
          <a:blip r:embed="rId3">
            <a:alphaModFix/>
          </a:blip>
          <a:srcRect b="0" l="0" r="0" t="0"/>
          <a:stretch/>
        </p:blipFill>
        <p:spPr>
          <a:xfrm>
            <a:off x="0" y="0"/>
            <a:ext cx="12038429" cy="12902183"/>
          </a:xfrm>
          <a:prstGeom prst="rect">
            <a:avLst/>
          </a:prstGeom>
          <a:noFill/>
          <a:ln>
            <a:noFill/>
          </a:ln>
        </p:spPr>
      </p:pic>
      <p:pic>
        <p:nvPicPr>
          <p:cNvPr descr=" " id="651" name="Google Shape;651;p23"/>
          <p:cNvPicPr preferRelativeResize="0"/>
          <p:nvPr/>
        </p:nvPicPr>
        <p:blipFill rotWithShape="1">
          <a:blip r:embed="rId4">
            <a:alphaModFix/>
          </a:blip>
          <a:srcRect b="0" l="0" r="0" t="0"/>
          <a:stretch/>
        </p:blipFill>
        <p:spPr>
          <a:xfrm>
            <a:off x="20119315" y="1377950"/>
            <a:ext cx="2445437" cy="63500"/>
          </a:xfrm>
          <a:prstGeom prst="rect">
            <a:avLst/>
          </a:prstGeom>
          <a:noFill/>
          <a:ln>
            <a:noFill/>
          </a:ln>
        </p:spPr>
      </p:pic>
      <p:pic>
        <p:nvPicPr>
          <p:cNvPr descr=" " id="652" name="Google Shape;652;p23"/>
          <p:cNvPicPr preferRelativeResize="0"/>
          <p:nvPr/>
        </p:nvPicPr>
        <p:blipFill rotWithShape="1">
          <a:blip r:embed="rId5">
            <a:alphaModFix/>
          </a:blip>
          <a:srcRect b="0" l="0" r="0" t="0"/>
          <a:stretch/>
        </p:blipFill>
        <p:spPr>
          <a:xfrm>
            <a:off x="18950769" y="8420100"/>
            <a:ext cx="4893032" cy="4390777"/>
          </a:xfrm>
          <a:prstGeom prst="rect">
            <a:avLst/>
          </a:prstGeom>
          <a:noFill/>
          <a:ln>
            <a:noFill/>
          </a:ln>
        </p:spPr>
      </p:pic>
      <p:pic>
        <p:nvPicPr>
          <p:cNvPr descr=" " id="653" name="Google Shape;653;p23"/>
          <p:cNvPicPr preferRelativeResize="0"/>
          <p:nvPr/>
        </p:nvPicPr>
        <p:blipFill rotWithShape="1">
          <a:blip r:embed="rId6">
            <a:alphaModFix/>
          </a:blip>
          <a:srcRect b="0" l="0" r="0" t="0"/>
          <a:stretch/>
        </p:blipFill>
        <p:spPr>
          <a:xfrm>
            <a:off x="22399250" y="10617200"/>
            <a:ext cx="63508" cy="2444998"/>
          </a:xfrm>
          <a:prstGeom prst="rect">
            <a:avLst/>
          </a:prstGeom>
          <a:noFill/>
          <a:ln>
            <a:noFill/>
          </a:ln>
        </p:spPr>
      </p:pic>
      <p:sp>
        <p:nvSpPr>
          <p:cNvPr id="654" name="Google Shape;654;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5" name="Google Shape;655;p2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56" name="Google Shape;656;p23"/>
          <p:cNvSpPr/>
          <p:nvPr/>
        </p:nvSpPr>
        <p:spPr>
          <a:xfrm>
            <a:off x="7747968" y="12801600"/>
            <a:ext cx="823909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Kanit"/>
              <a:buNone/>
            </a:pPr>
            <a:r>
              <a:rPr b="0" i="0" lang="en-US" sz="3200" u="none" cap="none" strike="noStrike">
                <a:solidFill>
                  <a:srgbClr val="000000"/>
                </a:solidFill>
                <a:latin typeface="Kanit"/>
                <a:ea typeface="Kanit"/>
                <a:cs typeface="Kanit"/>
                <a:sym typeface="Kanit"/>
              </a:rPr>
              <a:t>To download more editable chart, </a:t>
            </a:r>
            <a:r>
              <a:rPr b="0" i="0" lang="en-US" sz="3200" u="sng" cap="none" strike="noStrike">
                <a:solidFill>
                  <a:srgbClr val="000000"/>
                </a:solidFill>
                <a:latin typeface="Montserrat"/>
                <a:ea typeface="Montserrat"/>
                <a:cs typeface="Montserrat"/>
                <a:sym typeface="Montserrat"/>
                <a:hlinkClick r:id="rId8">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57" name="Google Shape;657;p23"/>
          <p:cNvSpPr/>
          <p:nvPr/>
        </p:nvSpPr>
        <p:spPr>
          <a:xfrm>
            <a:off x="7354219" y="635000"/>
            <a:ext cx="9678610" cy="2133600"/>
          </a:xfrm>
          <a:prstGeom prst="rect">
            <a:avLst/>
          </a:prstGeom>
          <a:noFill/>
          <a:ln cap="flat" cmpd="sng" w="50800">
            <a:solidFill>
              <a:srgbClr val="30E2A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3"/>
          <p:cNvSpPr/>
          <p:nvPr/>
        </p:nvSpPr>
        <p:spPr>
          <a:xfrm>
            <a:off x="8116314" y="939800"/>
            <a:ext cx="8493128"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8000"/>
              <a:buFont typeface="Kanit"/>
              <a:buNone/>
            </a:pPr>
            <a:r>
              <a:rPr b="1" i="0" lang="en-US" sz="8000" u="none" cap="none" strike="noStrike">
                <a:solidFill>
                  <a:srgbClr val="30E2A1"/>
                </a:solidFill>
                <a:latin typeface="Kanit"/>
                <a:ea typeface="Kanit"/>
                <a:cs typeface="Kanit"/>
                <a:sym typeface="Kanit"/>
              </a:rPr>
              <a:t>The Organization</a:t>
            </a:r>
            <a:endParaRPr b="0" i="0" sz="8000" u="none" cap="none" strike="noStrike">
              <a:solidFill>
                <a:schemeClr val="dk1"/>
              </a:solidFill>
              <a:latin typeface="Calibri"/>
              <a:ea typeface="Calibri"/>
              <a:cs typeface="Calibri"/>
              <a:sym typeface="Calibri"/>
            </a:endParaRPr>
          </a:p>
        </p:txBody>
      </p:sp>
      <p:sp>
        <p:nvSpPr>
          <p:cNvPr id="659" name="Google Shape;659;p23"/>
          <p:cNvSpPr/>
          <p:nvPr/>
        </p:nvSpPr>
        <p:spPr>
          <a:xfrm>
            <a:off x="787498" y="33528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3"/>
          <p:cNvSpPr/>
          <p:nvPr/>
        </p:nvSpPr>
        <p:spPr>
          <a:xfrm>
            <a:off x="10173972" y="3352800"/>
            <a:ext cx="5487086" cy="18034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p23"/>
          <p:cNvPicPr preferRelativeResize="0"/>
          <p:nvPr/>
        </p:nvPicPr>
        <p:blipFill rotWithShape="1">
          <a:blip r:embed="rId9">
            <a:alphaModFix/>
          </a:blip>
          <a:srcRect b="0" l="0" r="0" t="0"/>
          <a:stretch/>
        </p:blipFill>
        <p:spPr>
          <a:xfrm>
            <a:off x="10478810" y="3695700"/>
            <a:ext cx="1117740" cy="1117600"/>
          </a:xfrm>
          <a:prstGeom prst="rect">
            <a:avLst/>
          </a:prstGeom>
          <a:noFill/>
          <a:ln>
            <a:noFill/>
          </a:ln>
        </p:spPr>
      </p:pic>
      <p:sp>
        <p:nvSpPr>
          <p:cNvPr id="662" name="Google Shape;662;p23"/>
          <p:cNvSpPr/>
          <p:nvPr/>
        </p:nvSpPr>
        <p:spPr>
          <a:xfrm>
            <a:off x="11799775" y="3556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3"/>
          <p:cNvSpPr/>
          <p:nvPr/>
        </p:nvSpPr>
        <p:spPr>
          <a:xfrm>
            <a:off x="11799775" y="3556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Chloe Ng</a:t>
            </a:r>
            <a:endParaRPr b="0" i="0" sz="3600" u="none" cap="none" strike="noStrike">
              <a:solidFill>
                <a:schemeClr val="dk1"/>
              </a:solidFill>
              <a:latin typeface="Calibri"/>
              <a:ea typeface="Calibri"/>
              <a:cs typeface="Calibri"/>
              <a:sym typeface="Calibri"/>
            </a:endParaRPr>
          </a:p>
        </p:txBody>
      </p:sp>
      <p:sp>
        <p:nvSpPr>
          <p:cNvPr id="664" name="Google Shape;664;p23"/>
          <p:cNvSpPr/>
          <p:nvPr/>
        </p:nvSpPr>
        <p:spPr>
          <a:xfrm>
            <a:off x="11799775" y="4343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Mage</a:t>
            </a:r>
            <a:endParaRPr b="0" i="0" sz="3200" u="none" cap="none" strike="noStrike">
              <a:solidFill>
                <a:schemeClr val="dk1"/>
              </a:solidFill>
              <a:latin typeface="Calibri"/>
              <a:ea typeface="Calibri"/>
              <a:cs typeface="Calibri"/>
              <a:sym typeface="Calibri"/>
            </a:endParaRPr>
          </a:p>
        </p:txBody>
      </p:sp>
      <p:sp>
        <p:nvSpPr>
          <p:cNvPr id="665" name="Google Shape;665;p23"/>
          <p:cNvSpPr/>
          <p:nvPr/>
        </p:nvSpPr>
        <p:spPr>
          <a:xfrm>
            <a:off x="787498" y="5715000"/>
            <a:ext cx="5487086" cy="18034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p23"/>
          <p:cNvPicPr preferRelativeResize="0"/>
          <p:nvPr/>
        </p:nvPicPr>
        <p:blipFill rotWithShape="1">
          <a:blip r:embed="rId10">
            <a:alphaModFix/>
          </a:blip>
          <a:srcRect b="0" l="0" r="0" t="0"/>
          <a:stretch/>
        </p:blipFill>
        <p:spPr>
          <a:xfrm>
            <a:off x="1092337" y="6057900"/>
            <a:ext cx="1117740" cy="1117600"/>
          </a:xfrm>
          <a:prstGeom prst="rect">
            <a:avLst/>
          </a:prstGeom>
          <a:noFill/>
          <a:ln>
            <a:noFill/>
          </a:ln>
        </p:spPr>
      </p:pic>
      <p:sp>
        <p:nvSpPr>
          <p:cNvPr id="667" name="Google Shape;667;p23"/>
          <p:cNvSpPr/>
          <p:nvPr/>
        </p:nvSpPr>
        <p:spPr>
          <a:xfrm>
            <a:off x="2413302" y="59182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3"/>
          <p:cNvSpPr/>
          <p:nvPr/>
        </p:nvSpPr>
        <p:spPr>
          <a:xfrm>
            <a:off x="2413302" y="59182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Valtorin</a:t>
            </a:r>
            <a:endParaRPr b="0" i="0" sz="3600" u="none" cap="none" strike="noStrike">
              <a:solidFill>
                <a:schemeClr val="dk1"/>
              </a:solidFill>
              <a:latin typeface="Calibri"/>
              <a:ea typeface="Calibri"/>
              <a:cs typeface="Calibri"/>
              <a:sym typeface="Calibri"/>
            </a:endParaRPr>
          </a:p>
        </p:txBody>
      </p:sp>
      <p:sp>
        <p:nvSpPr>
          <p:cNvPr id="669" name="Google Shape;669;p23"/>
          <p:cNvSpPr/>
          <p:nvPr/>
        </p:nvSpPr>
        <p:spPr>
          <a:xfrm>
            <a:off x="2413302" y="67056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Assassin</a:t>
            </a:r>
            <a:endParaRPr b="0" i="0" sz="3200" u="none" cap="none" strike="noStrike">
              <a:solidFill>
                <a:schemeClr val="dk1"/>
              </a:solidFill>
              <a:latin typeface="Calibri"/>
              <a:ea typeface="Calibri"/>
              <a:cs typeface="Calibri"/>
              <a:sym typeface="Calibri"/>
            </a:endParaRPr>
          </a:p>
        </p:txBody>
      </p:sp>
      <p:sp>
        <p:nvSpPr>
          <p:cNvPr id="670" name="Google Shape;670;p23"/>
          <p:cNvSpPr/>
          <p:nvPr/>
        </p:nvSpPr>
        <p:spPr>
          <a:xfrm>
            <a:off x="3835879" y="8051800"/>
            <a:ext cx="5487086" cy="18034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1" name="Google Shape;671;p23"/>
          <p:cNvPicPr preferRelativeResize="0"/>
          <p:nvPr/>
        </p:nvPicPr>
        <p:blipFill rotWithShape="1">
          <a:blip r:embed="rId11">
            <a:alphaModFix/>
          </a:blip>
          <a:srcRect b="0" l="0" r="0" t="0"/>
          <a:stretch/>
        </p:blipFill>
        <p:spPr>
          <a:xfrm>
            <a:off x="4140718" y="8394700"/>
            <a:ext cx="1117740" cy="1117600"/>
          </a:xfrm>
          <a:prstGeom prst="rect">
            <a:avLst/>
          </a:prstGeom>
          <a:noFill/>
          <a:ln>
            <a:noFill/>
          </a:ln>
        </p:spPr>
      </p:pic>
      <p:sp>
        <p:nvSpPr>
          <p:cNvPr id="672" name="Google Shape;672;p23"/>
          <p:cNvSpPr/>
          <p:nvPr/>
        </p:nvSpPr>
        <p:spPr>
          <a:xfrm>
            <a:off x="5461683" y="8255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3"/>
          <p:cNvSpPr/>
          <p:nvPr/>
        </p:nvSpPr>
        <p:spPr>
          <a:xfrm>
            <a:off x="5461683" y="8255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Lucian</a:t>
            </a:r>
            <a:endParaRPr b="0" i="0" sz="3600" u="none" cap="none" strike="noStrike">
              <a:solidFill>
                <a:schemeClr val="dk1"/>
              </a:solidFill>
              <a:latin typeface="Calibri"/>
              <a:ea typeface="Calibri"/>
              <a:cs typeface="Calibri"/>
              <a:sym typeface="Calibri"/>
            </a:endParaRPr>
          </a:p>
        </p:txBody>
      </p:sp>
      <p:sp>
        <p:nvSpPr>
          <p:cNvPr id="674" name="Google Shape;674;p23"/>
          <p:cNvSpPr/>
          <p:nvPr/>
        </p:nvSpPr>
        <p:spPr>
          <a:xfrm>
            <a:off x="5461683" y="9042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Conjurer</a:t>
            </a:r>
            <a:endParaRPr b="0" i="0" sz="3200" u="none" cap="none" strike="noStrike">
              <a:solidFill>
                <a:schemeClr val="dk1"/>
              </a:solidFill>
              <a:latin typeface="Calibri"/>
              <a:ea typeface="Calibri"/>
              <a:cs typeface="Calibri"/>
              <a:sym typeface="Calibri"/>
            </a:endParaRPr>
          </a:p>
        </p:txBody>
      </p:sp>
      <p:sp>
        <p:nvSpPr>
          <p:cNvPr id="675" name="Google Shape;675;p23"/>
          <p:cNvSpPr/>
          <p:nvPr/>
        </p:nvSpPr>
        <p:spPr>
          <a:xfrm>
            <a:off x="3835879" y="10439400"/>
            <a:ext cx="5487086" cy="18034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p23"/>
          <p:cNvPicPr preferRelativeResize="0"/>
          <p:nvPr/>
        </p:nvPicPr>
        <p:blipFill rotWithShape="1">
          <a:blip r:embed="rId12">
            <a:alphaModFix/>
          </a:blip>
          <a:srcRect b="0" l="0" r="0" t="0"/>
          <a:stretch/>
        </p:blipFill>
        <p:spPr>
          <a:xfrm>
            <a:off x="4140718" y="10782300"/>
            <a:ext cx="1117740" cy="1117600"/>
          </a:xfrm>
          <a:prstGeom prst="rect">
            <a:avLst/>
          </a:prstGeom>
          <a:noFill/>
          <a:ln>
            <a:noFill/>
          </a:ln>
        </p:spPr>
      </p:pic>
      <p:sp>
        <p:nvSpPr>
          <p:cNvPr id="677" name="Google Shape;677;p23"/>
          <p:cNvSpPr/>
          <p:nvPr/>
        </p:nvSpPr>
        <p:spPr>
          <a:xfrm>
            <a:off x="5461683" y="10642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3"/>
          <p:cNvSpPr/>
          <p:nvPr/>
        </p:nvSpPr>
        <p:spPr>
          <a:xfrm>
            <a:off x="5461683" y="10642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Cedric</a:t>
            </a:r>
            <a:endParaRPr b="0" i="0" sz="3600" u="none" cap="none" strike="noStrike">
              <a:solidFill>
                <a:schemeClr val="dk1"/>
              </a:solidFill>
              <a:latin typeface="Calibri"/>
              <a:ea typeface="Calibri"/>
              <a:cs typeface="Calibri"/>
              <a:sym typeface="Calibri"/>
            </a:endParaRPr>
          </a:p>
        </p:txBody>
      </p:sp>
      <p:sp>
        <p:nvSpPr>
          <p:cNvPr id="679" name="Google Shape;679;p23"/>
          <p:cNvSpPr/>
          <p:nvPr/>
        </p:nvSpPr>
        <p:spPr>
          <a:xfrm>
            <a:off x="5461683" y="11430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Timekeeper</a:t>
            </a:r>
            <a:endParaRPr b="0" i="0" sz="3200" u="none" cap="none" strike="noStrike">
              <a:solidFill>
                <a:schemeClr val="dk1"/>
              </a:solidFill>
              <a:latin typeface="Calibri"/>
              <a:ea typeface="Calibri"/>
              <a:cs typeface="Calibri"/>
              <a:sym typeface="Calibri"/>
            </a:endParaRPr>
          </a:p>
        </p:txBody>
      </p:sp>
      <p:sp>
        <p:nvSpPr>
          <p:cNvPr id="680" name="Google Shape;680;p23"/>
          <p:cNvSpPr/>
          <p:nvPr/>
        </p:nvSpPr>
        <p:spPr>
          <a:xfrm>
            <a:off x="15343518" y="8077200"/>
            <a:ext cx="5487086" cy="18034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1" name="Google Shape;681;p23"/>
          <p:cNvPicPr preferRelativeResize="0"/>
          <p:nvPr/>
        </p:nvPicPr>
        <p:blipFill rotWithShape="1">
          <a:blip r:embed="rId13">
            <a:alphaModFix/>
          </a:blip>
          <a:srcRect b="0" l="0" r="0" t="0"/>
          <a:stretch/>
        </p:blipFill>
        <p:spPr>
          <a:xfrm>
            <a:off x="15648356" y="8420100"/>
            <a:ext cx="1117740" cy="1117600"/>
          </a:xfrm>
          <a:prstGeom prst="rect">
            <a:avLst/>
          </a:prstGeom>
          <a:noFill/>
          <a:ln>
            <a:noFill/>
          </a:ln>
        </p:spPr>
      </p:pic>
      <p:sp>
        <p:nvSpPr>
          <p:cNvPr id="682" name="Google Shape;682;p23"/>
          <p:cNvSpPr/>
          <p:nvPr/>
        </p:nvSpPr>
        <p:spPr>
          <a:xfrm>
            <a:off x="16969321" y="8280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3"/>
          <p:cNvSpPr/>
          <p:nvPr/>
        </p:nvSpPr>
        <p:spPr>
          <a:xfrm>
            <a:off x="16969321" y="8280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Elvina</a:t>
            </a:r>
            <a:endParaRPr b="0" i="0" sz="3600" u="none" cap="none" strike="noStrike">
              <a:solidFill>
                <a:schemeClr val="dk1"/>
              </a:solidFill>
              <a:latin typeface="Calibri"/>
              <a:ea typeface="Calibri"/>
              <a:cs typeface="Calibri"/>
              <a:sym typeface="Calibri"/>
            </a:endParaRPr>
          </a:p>
        </p:txBody>
      </p:sp>
      <p:sp>
        <p:nvSpPr>
          <p:cNvPr id="684" name="Google Shape;684;p23"/>
          <p:cNvSpPr/>
          <p:nvPr/>
        </p:nvSpPr>
        <p:spPr>
          <a:xfrm>
            <a:off x="16969321" y="9067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Oracle</a:t>
            </a:r>
            <a:endParaRPr b="0" i="0" sz="3200" u="none" cap="none" strike="noStrike">
              <a:solidFill>
                <a:schemeClr val="dk1"/>
              </a:solidFill>
              <a:latin typeface="Calibri"/>
              <a:ea typeface="Calibri"/>
              <a:cs typeface="Calibri"/>
              <a:sym typeface="Calibri"/>
            </a:endParaRPr>
          </a:p>
        </p:txBody>
      </p:sp>
      <p:sp>
        <p:nvSpPr>
          <p:cNvPr id="685" name="Google Shape;685;p23"/>
          <p:cNvSpPr/>
          <p:nvPr/>
        </p:nvSpPr>
        <p:spPr>
          <a:xfrm>
            <a:off x="15343518" y="10439400"/>
            <a:ext cx="5487086" cy="18034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6" name="Google Shape;686;p23"/>
          <p:cNvPicPr preferRelativeResize="0"/>
          <p:nvPr/>
        </p:nvPicPr>
        <p:blipFill rotWithShape="1">
          <a:blip r:embed="rId14">
            <a:alphaModFix/>
          </a:blip>
          <a:srcRect b="0" l="0" r="0" t="0"/>
          <a:stretch/>
        </p:blipFill>
        <p:spPr>
          <a:xfrm>
            <a:off x="15648356" y="10782300"/>
            <a:ext cx="1117740" cy="1117600"/>
          </a:xfrm>
          <a:prstGeom prst="rect">
            <a:avLst/>
          </a:prstGeom>
          <a:noFill/>
          <a:ln>
            <a:noFill/>
          </a:ln>
        </p:spPr>
      </p:pic>
      <p:sp>
        <p:nvSpPr>
          <p:cNvPr id="687" name="Google Shape;687;p23"/>
          <p:cNvSpPr/>
          <p:nvPr/>
        </p:nvSpPr>
        <p:spPr>
          <a:xfrm>
            <a:off x="16969321" y="10642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3"/>
          <p:cNvSpPr/>
          <p:nvPr/>
        </p:nvSpPr>
        <p:spPr>
          <a:xfrm>
            <a:off x="16969321" y="10642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Seraphina</a:t>
            </a:r>
            <a:endParaRPr b="0" i="0" sz="3600" u="none" cap="none" strike="noStrike">
              <a:solidFill>
                <a:schemeClr val="dk1"/>
              </a:solidFill>
              <a:latin typeface="Calibri"/>
              <a:ea typeface="Calibri"/>
              <a:cs typeface="Calibri"/>
              <a:sym typeface="Calibri"/>
            </a:endParaRPr>
          </a:p>
        </p:txBody>
      </p:sp>
      <p:sp>
        <p:nvSpPr>
          <p:cNvPr id="689" name="Google Shape;689;p23"/>
          <p:cNvSpPr/>
          <p:nvPr/>
        </p:nvSpPr>
        <p:spPr>
          <a:xfrm>
            <a:off x="16969321" y="11430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Lightbringer</a:t>
            </a:r>
            <a:endParaRPr b="0" i="0" sz="3200" u="none" cap="none" strike="noStrike">
              <a:solidFill>
                <a:schemeClr val="dk1"/>
              </a:solidFill>
              <a:latin typeface="Calibri"/>
              <a:ea typeface="Calibri"/>
              <a:cs typeface="Calibri"/>
              <a:sym typeface="Calibri"/>
            </a:endParaRPr>
          </a:p>
        </p:txBody>
      </p:sp>
      <p:sp>
        <p:nvSpPr>
          <p:cNvPr id="690" name="Google Shape;690;p23"/>
          <p:cNvSpPr/>
          <p:nvPr/>
        </p:nvSpPr>
        <p:spPr>
          <a:xfrm>
            <a:off x="6681035" y="5715000"/>
            <a:ext cx="5487086" cy="18034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1" name="Google Shape;691;p23"/>
          <p:cNvPicPr preferRelativeResize="0"/>
          <p:nvPr/>
        </p:nvPicPr>
        <p:blipFill rotWithShape="1">
          <a:blip r:embed="rId15">
            <a:alphaModFix/>
          </a:blip>
          <a:srcRect b="0" l="0" r="0" t="0"/>
          <a:stretch/>
        </p:blipFill>
        <p:spPr>
          <a:xfrm>
            <a:off x="6985873" y="6057900"/>
            <a:ext cx="1117740" cy="1117600"/>
          </a:xfrm>
          <a:prstGeom prst="rect">
            <a:avLst/>
          </a:prstGeom>
          <a:noFill/>
          <a:ln>
            <a:noFill/>
          </a:ln>
        </p:spPr>
      </p:pic>
      <p:sp>
        <p:nvSpPr>
          <p:cNvPr id="692" name="Google Shape;692;p23"/>
          <p:cNvSpPr/>
          <p:nvPr/>
        </p:nvSpPr>
        <p:spPr>
          <a:xfrm>
            <a:off x="8306838" y="59182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3"/>
          <p:cNvSpPr/>
          <p:nvPr/>
        </p:nvSpPr>
        <p:spPr>
          <a:xfrm>
            <a:off x="8306838" y="59182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Aurielle</a:t>
            </a:r>
            <a:endParaRPr b="0" i="0" sz="3600" u="none" cap="none" strike="noStrike">
              <a:solidFill>
                <a:schemeClr val="dk1"/>
              </a:solidFill>
              <a:latin typeface="Calibri"/>
              <a:ea typeface="Calibri"/>
              <a:cs typeface="Calibri"/>
              <a:sym typeface="Calibri"/>
            </a:endParaRPr>
          </a:p>
        </p:txBody>
      </p:sp>
      <p:sp>
        <p:nvSpPr>
          <p:cNvPr id="694" name="Google Shape;694;p23"/>
          <p:cNvSpPr/>
          <p:nvPr/>
        </p:nvSpPr>
        <p:spPr>
          <a:xfrm>
            <a:off x="8306838" y="67056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Priestess</a:t>
            </a:r>
            <a:endParaRPr b="0" i="0" sz="3200" u="none" cap="none" strike="noStrike">
              <a:solidFill>
                <a:schemeClr val="dk1"/>
              </a:solidFill>
              <a:latin typeface="Calibri"/>
              <a:ea typeface="Calibri"/>
              <a:cs typeface="Calibri"/>
              <a:sym typeface="Calibri"/>
            </a:endParaRPr>
          </a:p>
        </p:txBody>
      </p:sp>
      <p:sp>
        <p:nvSpPr>
          <p:cNvPr id="695" name="Google Shape;695;p23"/>
          <p:cNvSpPr/>
          <p:nvPr/>
        </p:nvSpPr>
        <p:spPr>
          <a:xfrm>
            <a:off x="18468108" y="5715000"/>
            <a:ext cx="5487086" cy="18034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6" name="Google Shape;696;p23"/>
          <p:cNvPicPr preferRelativeResize="0"/>
          <p:nvPr/>
        </p:nvPicPr>
        <p:blipFill rotWithShape="1">
          <a:blip r:embed="rId16">
            <a:alphaModFix/>
          </a:blip>
          <a:srcRect b="0" l="0" r="0" t="0"/>
          <a:stretch/>
        </p:blipFill>
        <p:spPr>
          <a:xfrm>
            <a:off x="18772946" y="6057900"/>
            <a:ext cx="1117740" cy="1117600"/>
          </a:xfrm>
          <a:prstGeom prst="rect">
            <a:avLst/>
          </a:prstGeom>
          <a:noFill/>
          <a:ln>
            <a:noFill/>
          </a:ln>
        </p:spPr>
      </p:pic>
      <p:sp>
        <p:nvSpPr>
          <p:cNvPr id="697" name="Google Shape;697;p23"/>
          <p:cNvSpPr/>
          <p:nvPr/>
        </p:nvSpPr>
        <p:spPr>
          <a:xfrm>
            <a:off x="20093911" y="59182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3"/>
          <p:cNvSpPr/>
          <p:nvPr/>
        </p:nvSpPr>
        <p:spPr>
          <a:xfrm>
            <a:off x="20093911" y="59182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Dariana</a:t>
            </a:r>
            <a:endParaRPr b="0" i="0" sz="3600" u="none" cap="none" strike="noStrike">
              <a:solidFill>
                <a:schemeClr val="dk1"/>
              </a:solidFill>
              <a:latin typeface="Calibri"/>
              <a:ea typeface="Calibri"/>
              <a:cs typeface="Calibri"/>
              <a:sym typeface="Calibri"/>
            </a:endParaRPr>
          </a:p>
        </p:txBody>
      </p:sp>
      <p:sp>
        <p:nvSpPr>
          <p:cNvPr id="699" name="Google Shape;699;p23"/>
          <p:cNvSpPr/>
          <p:nvPr/>
        </p:nvSpPr>
        <p:spPr>
          <a:xfrm>
            <a:off x="20093911" y="67056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Shaman</a:t>
            </a:r>
            <a:endParaRPr b="0" i="0" sz="3200" u="none" cap="none" strike="noStrike">
              <a:solidFill>
                <a:schemeClr val="dk1"/>
              </a:solidFill>
              <a:latin typeface="Calibri"/>
              <a:ea typeface="Calibri"/>
              <a:cs typeface="Calibri"/>
              <a:sym typeface="Calibri"/>
            </a:endParaRPr>
          </a:p>
        </p:txBody>
      </p:sp>
      <p:sp>
        <p:nvSpPr>
          <p:cNvPr id="700" name="Google Shape;700;p23"/>
          <p:cNvSpPr/>
          <p:nvPr/>
        </p:nvSpPr>
        <p:spPr>
          <a:xfrm>
            <a:off x="12574572" y="5715000"/>
            <a:ext cx="5487086" cy="18034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1" name="Google Shape;701;p23"/>
          <p:cNvPicPr preferRelativeResize="0"/>
          <p:nvPr/>
        </p:nvPicPr>
        <p:blipFill rotWithShape="1">
          <a:blip r:embed="rId17">
            <a:alphaModFix/>
          </a:blip>
          <a:srcRect b="0" l="0" r="0" t="0"/>
          <a:stretch/>
        </p:blipFill>
        <p:spPr>
          <a:xfrm>
            <a:off x="12879410" y="6057900"/>
            <a:ext cx="1117740" cy="1117600"/>
          </a:xfrm>
          <a:prstGeom prst="rect">
            <a:avLst/>
          </a:prstGeom>
          <a:noFill/>
          <a:ln>
            <a:noFill/>
          </a:ln>
        </p:spPr>
      </p:pic>
      <p:sp>
        <p:nvSpPr>
          <p:cNvPr id="702" name="Google Shape;702;p23"/>
          <p:cNvSpPr/>
          <p:nvPr/>
        </p:nvSpPr>
        <p:spPr>
          <a:xfrm>
            <a:off x="14200375" y="59182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3"/>
          <p:cNvSpPr/>
          <p:nvPr/>
        </p:nvSpPr>
        <p:spPr>
          <a:xfrm>
            <a:off x="14200375" y="59182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Theronis</a:t>
            </a:r>
            <a:endParaRPr b="0" i="0" sz="3600" u="none" cap="none" strike="noStrike">
              <a:solidFill>
                <a:schemeClr val="dk1"/>
              </a:solidFill>
              <a:latin typeface="Calibri"/>
              <a:ea typeface="Calibri"/>
              <a:cs typeface="Calibri"/>
              <a:sym typeface="Calibri"/>
            </a:endParaRPr>
          </a:p>
        </p:txBody>
      </p:sp>
      <p:sp>
        <p:nvSpPr>
          <p:cNvPr id="704" name="Google Shape;704;p23"/>
          <p:cNvSpPr/>
          <p:nvPr/>
        </p:nvSpPr>
        <p:spPr>
          <a:xfrm>
            <a:off x="14200375" y="67056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Warrior</a:t>
            </a:r>
            <a:endParaRPr b="0" i="0" sz="3200" u="none" cap="none" strike="noStrike">
              <a:solidFill>
                <a:schemeClr val="dk1"/>
              </a:solidFill>
              <a:latin typeface="Calibri"/>
              <a:ea typeface="Calibri"/>
              <a:cs typeface="Calibri"/>
              <a:sym typeface="Calibri"/>
            </a:endParaRPr>
          </a:p>
        </p:txBody>
      </p:sp>
      <p:pic>
        <p:nvPicPr>
          <p:cNvPr descr=" " id="705" name="Google Shape;705;p23"/>
          <p:cNvPicPr preferRelativeResize="0"/>
          <p:nvPr/>
        </p:nvPicPr>
        <p:blipFill rotWithShape="1">
          <a:blip r:embed="rId18">
            <a:alphaModFix/>
          </a:blip>
          <a:srcRect b="0" l="0" r="0" t="0"/>
          <a:stretch/>
        </p:blipFill>
        <p:spPr>
          <a:xfrm>
            <a:off x="3353219" y="5295900"/>
            <a:ext cx="17680610" cy="12700"/>
          </a:xfrm>
          <a:prstGeom prst="rect">
            <a:avLst/>
          </a:prstGeom>
          <a:noFill/>
          <a:ln>
            <a:noFill/>
          </a:ln>
        </p:spPr>
      </p:pic>
      <p:pic>
        <p:nvPicPr>
          <p:cNvPr descr=" " id="706" name="Google Shape;706;p23"/>
          <p:cNvPicPr preferRelativeResize="0"/>
          <p:nvPr/>
        </p:nvPicPr>
        <p:blipFill rotWithShape="1">
          <a:blip r:embed="rId19">
            <a:alphaModFix/>
          </a:blip>
          <a:srcRect b="0" l="0" r="0" t="0"/>
          <a:stretch/>
        </p:blipFill>
        <p:spPr>
          <a:xfrm>
            <a:off x="13006426" y="4902200"/>
            <a:ext cx="12702" cy="406400"/>
          </a:xfrm>
          <a:prstGeom prst="rect">
            <a:avLst/>
          </a:prstGeom>
          <a:noFill/>
          <a:ln>
            <a:noFill/>
          </a:ln>
        </p:spPr>
      </p:pic>
      <p:pic>
        <p:nvPicPr>
          <p:cNvPr descr=" " id="707" name="Google Shape;707;p23"/>
          <p:cNvPicPr preferRelativeResize="0"/>
          <p:nvPr/>
        </p:nvPicPr>
        <p:blipFill rotWithShape="1">
          <a:blip r:embed="rId20">
            <a:alphaModFix/>
          </a:blip>
          <a:srcRect b="0" l="0" r="0" t="0"/>
          <a:stretch/>
        </p:blipFill>
        <p:spPr>
          <a:xfrm>
            <a:off x="3353219" y="5308600"/>
            <a:ext cx="12702" cy="419100"/>
          </a:xfrm>
          <a:prstGeom prst="rect">
            <a:avLst/>
          </a:prstGeom>
          <a:noFill/>
          <a:ln>
            <a:noFill/>
          </a:ln>
        </p:spPr>
      </p:pic>
      <p:pic>
        <p:nvPicPr>
          <p:cNvPr descr=" " id="708" name="Google Shape;708;p23"/>
          <p:cNvPicPr preferRelativeResize="0"/>
          <p:nvPr/>
        </p:nvPicPr>
        <p:blipFill rotWithShape="1">
          <a:blip r:embed="rId20">
            <a:alphaModFix/>
          </a:blip>
          <a:srcRect b="0" l="0" r="0" t="0"/>
          <a:stretch/>
        </p:blipFill>
        <p:spPr>
          <a:xfrm>
            <a:off x="9513489" y="5308600"/>
            <a:ext cx="12702" cy="419100"/>
          </a:xfrm>
          <a:prstGeom prst="rect">
            <a:avLst/>
          </a:prstGeom>
          <a:noFill/>
          <a:ln>
            <a:noFill/>
          </a:ln>
        </p:spPr>
      </p:pic>
      <p:pic>
        <p:nvPicPr>
          <p:cNvPr descr=" " id="709" name="Google Shape;709;p23"/>
          <p:cNvPicPr preferRelativeResize="0"/>
          <p:nvPr/>
        </p:nvPicPr>
        <p:blipFill rotWithShape="1">
          <a:blip r:embed="rId20">
            <a:alphaModFix/>
          </a:blip>
          <a:srcRect b="0" l="0" r="0" t="0"/>
          <a:stretch/>
        </p:blipFill>
        <p:spPr>
          <a:xfrm>
            <a:off x="15407026" y="5308600"/>
            <a:ext cx="12702" cy="419100"/>
          </a:xfrm>
          <a:prstGeom prst="rect">
            <a:avLst/>
          </a:prstGeom>
          <a:noFill/>
          <a:ln>
            <a:noFill/>
          </a:ln>
        </p:spPr>
      </p:pic>
      <p:pic>
        <p:nvPicPr>
          <p:cNvPr descr=" " id="710" name="Google Shape;710;p23"/>
          <p:cNvPicPr preferRelativeResize="0"/>
          <p:nvPr/>
        </p:nvPicPr>
        <p:blipFill rotWithShape="1">
          <a:blip r:embed="rId20">
            <a:alphaModFix/>
          </a:blip>
          <a:srcRect b="0" l="0" r="0" t="0"/>
          <a:stretch/>
        </p:blipFill>
        <p:spPr>
          <a:xfrm>
            <a:off x="21021127" y="5308600"/>
            <a:ext cx="12702" cy="419100"/>
          </a:xfrm>
          <a:prstGeom prst="rect">
            <a:avLst/>
          </a:prstGeom>
          <a:noFill/>
          <a:ln>
            <a:noFill/>
          </a:ln>
        </p:spPr>
      </p:pic>
      <p:pic>
        <p:nvPicPr>
          <p:cNvPr descr=" " id="711" name="Google Shape;711;p23"/>
          <p:cNvPicPr preferRelativeResize="0"/>
          <p:nvPr/>
        </p:nvPicPr>
        <p:blipFill rotWithShape="1">
          <a:blip r:embed="rId21">
            <a:alphaModFix/>
          </a:blip>
          <a:srcRect b="0" l="0" r="0" t="0"/>
          <a:stretch/>
        </p:blipFill>
        <p:spPr>
          <a:xfrm>
            <a:off x="9513489" y="7124700"/>
            <a:ext cx="12702" cy="4165600"/>
          </a:xfrm>
          <a:prstGeom prst="rect">
            <a:avLst/>
          </a:prstGeom>
          <a:noFill/>
          <a:ln>
            <a:noFill/>
          </a:ln>
        </p:spPr>
      </p:pic>
      <p:pic>
        <p:nvPicPr>
          <p:cNvPr descr=" " id="712" name="Google Shape;712;p23"/>
          <p:cNvPicPr preferRelativeResize="0"/>
          <p:nvPr/>
        </p:nvPicPr>
        <p:blipFill rotWithShape="1">
          <a:blip r:embed="rId22">
            <a:alphaModFix/>
          </a:blip>
          <a:srcRect b="0" l="0" r="0" t="0"/>
          <a:stretch/>
        </p:blipFill>
        <p:spPr>
          <a:xfrm>
            <a:off x="9322965" y="8813800"/>
            <a:ext cx="203225" cy="12700"/>
          </a:xfrm>
          <a:prstGeom prst="rect">
            <a:avLst/>
          </a:prstGeom>
          <a:noFill/>
          <a:ln>
            <a:noFill/>
          </a:ln>
        </p:spPr>
      </p:pic>
      <p:pic>
        <p:nvPicPr>
          <p:cNvPr descr=" " id="713" name="Google Shape;713;p23"/>
          <p:cNvPicPr preferRelativeResize="0"/>
          <p:nvPr/>
        </p:nvPicPr>
        <p:blipFill rotWithShape="1">
          <a:blip r:embed="rId22">
            <a:alphaModFix/>
          </a:blip>
          <a:srcRect b="0" l="0" r="0" t="0"/>
          <a:stretch/>
        </p:blipFill>
        <p:spPr>
          <a:xfrm>
            <a:off x="20830603" y="8813800"/>
            <a:ext cx="203225" cy="12700"/>
          </a:xfrm>
          <a:prstGeom prst="rect">
            <a:avLst/>
          </a:prstGeom>
          <a:noFill/>
          <a:ln>
            <a:noFill/>
          </a:ln>
        </p:spPr>
      </p:pic>
      <p:pic>
        <p:nvPicPr>
          <p:cNvPr descr=" " id="714" name="Google Shape;714;p23"/>
          <p:cNvPicPr preferRelativeResize="0"/>
          <p:nvPr/>
        </p:nvPicPr>
        <p:blipFill rotWithShape="1">
          <a:blip r:embed="rId22">
            <a:alphaModFix/>
          </a:blip>
          <a:srcRect b="0" l="0" r="0" t="0"/>
          <a:stretch/>
        </p:blipFill>
        <p:spPr>
          <a:xfrm>
            <a:off x="9322965" y="11277600"/>
            <a:ext cx="203225" cy="12700"/>
          </a:xfrm>
          <a:prstGeom prst="rect">
            <a:avLst/>
          </a:prstGeom>
          <a:noFill/>
          <a:ln>
            <a:noFill/>
          </a:ln>
        </p:spPr>
      </p:pic>
      <p:pic>
        <p:nvPicPr>
          <p:cNvPr descr=" " id="715" name="Google Shape;715;p23"/>
          <p:cNvPicPr preferRelativeResize="0"/>
          <p:nvPr/>
        </p:nvPicPr>
        <p:blipFill rotWithShape="1">
          <a:blip r:embed="rId22">
            <a:alphaModFix/>
          </a:blip>
          <a:srcRect b="0" l="0" r="0" t="0"/>
          <a:stretch/>
        </p:blipFill>
        <p:spPr>
          <a:xfrm>
            <a:off x="20830603" y="11277600"/>
            <a:ext cx="203225" cy="12700"/>
          </a:xfrm>
          <a:prstGeom prst="rect">
            <a:avLst/>
          </a:prstGeom>
          <a:noFill/>
          <a:ln>
            <a:noFill/>
          </a:ln>
        </p:spPr>
      </p:pic>
      <p:pic>
        <p:nvPicPr>
          <p:cNvPr descr=" " id="716" name="Google Shape;716;p23"/>
          <p:cNvPicPr preferRelativeResize="0"/>
          <p:nvPr/>
        </p:nvPicPr>
        <p:blipFill rotWithShape="1">
          <a:blip r:embed="rId23">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721" name="Shape 721"/>
        <p:cNvGrpSpPr/>
        <p:nvPr/>
      </p:nvGrpSpPr>
      <p:grpSpPr>
        <a:xfrm>
          <a:off x="0" y="0"/>
          <a:ext cx="0" cy="0"/>
          <a:chOff x="0" y="0"/>
          <a:chExt cx="0" cy="0"/>
        </a:xfrm>
      </p:grpSpPr>
      <p:pic>
        <p:nvPicPr>
          <p:cNvPr descr=" " id="722" name="Google Shape;722;p24"/>
          <p:cNvPicPr preferRelativeResize="0"/>
          <p:nvPr/>
        </p:nvPicPr>
        <p:blipFill rotWithShape="1">
          <a:blip r:embed="rId3">
            <a:alphaModFix/>
          </a:blip>
          <a:srcRect b="0" l="0" r="0" t="0"/>
          <a:stretch/>
        </p:blipFill>
        <p:spPr>
          <a:xfrm>
            <a:off x="10237480" y="1181100"/>
            <a:ext cx="12396749" cy="11366500"/>
          </a:xfrm>
          <a:prstGeom prst="rect">
            <a:avLst/>
          </a:prstGeom>
          <a:noFill/>
          <a:ln>
            <a:noFill/>
          </a:ln>
        </p:spPr>
      </p:pic>
      <p:pic>
        <p:nvPicPr>
          <p:cNvPr descr=" " id="723" name="Google Shape;723;p24"/>
          <p:cNvPicPr preferRelativeResize="0"/>
          <p:nvPr/>
        </p:nvPicPr>
        <p:blipFill rotWithShape="1">
          <a:blip r:embed="rId4">
            <a:alphaModFix/>
          </a:blip>
          <a:srcRect b="0" l="0" r="0" t="0"/>
          <a:stretch/>
        </p:blipFill>
        <p:spPr>
          <a:xfrm>
            <a:off x="0" y="813817"/>
            <a:ext cx="12038429" cy="12902183"/>
          </a:xfrm>
          <a:prstGeom prst="rect">
            <a:avLst/>
          </a:prstGeom>
          <a:noFill/>
          <a:ln>
            <a:noFill/>
          </a:ln>
        </p:spPr>
      </p:pic>
      <p:pic>
        <p:nvPicPr>
          <p:cNvPr descr=" " id="724" name="Google Shape;724;p24"/>
          <p:cNvPicPr preferRelativeResize="0"/>
          <p:nvPr/>
        </p:nvPicPr>
        <p:blipFill rotWithShape="1">
          <a:blip r:embed="rId5">
            <a:alphaModFix/>
          </a:blip>
          <a:srcRect b="0" l="0" r="0" t="0"/>
          <a:stretch/>
        </p:blipFill>
        <p:spPr>
          <a:xfrm>
            <a:off x="12348619" y="1017"/>
            <a:ext cx="12038429" cy="12902183"/>
          </a:xfrm>
          <a:prstGeom prst="rect">
            <a:avLst/>
          </a:prstGeom>
          <a:noFill/>
          <a:ln>
            <a:noFill/>
          </a:ln>
        </p:spPr>
      </p:pic>
      <p:sp>
        <p:nvSpPr>
          <p:cNvPr id="725" name="Google Shape;725;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6" name="Google Shape;726;p2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27" name="Google Shape;727;p24"/>
          <p:cNvSpPr/>
          <p:nvPr/>
        </p:nvSpPr>
        <p:spPr>
          <a:xfrm>
            <a:off x="10770946" y="1841500"/>
            <a:ext cx="11342518" cy="10058400"/>
          </a:xfrm>
          <a:prstGeom prst="roundRect">
            <a:avLst>
              <a:gd fmla="val 1263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4"/>
          <p:cNvSpPr/>
          <p:nvPr/>
        </p:nvSpPr>
        <p:spPr>
          <a:xfrm>
            <a:off x="11583848" y="2654300"/>
            <a:ext cx="9716714" cy="36576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4"/>
          <p:cNvSpPr/>
          <p:nvPr/>
        </p:nvSpPr>
        <p:spPr>
          <a:xfrm>
            <a:off x="12345943" y="2959100"/>
            <a:ext cx="8531233"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choosing EaTemp</a:t>
            </a:r>
            <a:endParaRPr b="0" i="0" sz="8000" u="none" cap="none" strike="noStrike">
              <a:solidFill>
                <a:schemeClr val="dk1"/>
              </a:solidFill>
              <a:latin typeface="Calibri"/>
              <a:ea typeface="Calibri"/>
              <a:cs typeface="Calibri"/>
              <a:sym typeface="Calibri"/>
            </a:endParaRPr>
          </a:p>
        </p:txBody>
      </p:sp>
      <p:sp>
        <p:nvSpPr>
          <p:cNvPr id="730" name="Google Shape;730;p24"/>
          <p:cNvSpPr/>
          <p:nvPr/>
        </p:nvSpPr>
        <p:spPr>
          <a:xfrm>
            <a:off x="11583848" y="6921500"/>
            <a:ext cx="9852198" cy="430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31" name="Google Shape;731;p24"/>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32" name="Google Shape;732;p24"/>
          <p:cNvPicPr preferRelativeResize="0"/>
          <p:nvPr/>
        </p:nvPicPr>
        <p:blipFill rotWithShape="1">
          <a:blip r:embed="rId8">
            <a:alphaModFix/>
          </a:blip>
          <a:srcRect b="0" l="0" r="0" t="0"/>
          <a:stretch/>
        </p:blipFill>
        <p:spPr>
          <a:xfrm>
            <a:off x="495362" y="2336800"/>
            <a:ext cx="10403604" cy="88107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43" name="Shape 43"/>
        <p:cNvGrpSpPr/>
        <p:nvPr/>
      </p:nvGrpSpPr>
      <p:grpSpPr>
        <a:xfrm>
          <a:off x="0" y="0"/>
          <a:ext cx="0" cy="0"/>
          <a:chOff x="0" y="0"/>
          <a:chExt cx="0" cy="0"/>
        </a:xfrm>
      </p:grpSpPr>
      <p:pic>
        <p:nvPicPr>
          <p:cNvPr descr=" " id="44" name="Google Shape;44;p3"/>
          <p:cNvPicPr preferRelativeResize="0"/>
          <p:nvPr/>
        </p:nvPicPr>
        <p:blipFill rotWithShape="1">
          <a:blip r:embed="rId3">
            <a:alphaModFix/>
          </a:blip>
          <a:srcRect b="0" l="0" r="0" t="0"/>
          <a:stretch/>
        </p:blipFill>
        <p:spPr>
          <a:xfrm>
            <a:off x="12348619" y="0"/>
            <a:ext cx="12038429" cy="12902183"/>
          </a:xfrm>
          <a:prstGeom prst="rect">
            <a:avLst/>
          </a:prstGeom>
          <a:noFill/>
          <a:ln>
            <a:noFill/>
          </a:ln>
        </p:spPr>
      </p:pic>
      <p:pic>
        <p:nvPicPr>
          <p:cNvPr descr=" " id="45" name="Google Shape;45;p3"/>
          <p:cNvPicPr preferRelativeResize="0"/>
          <p:nvPr/>
        </p:nvPicPr>
        <p:blipFill rotWithShape="1">
          <a:blip r:embed="rId4">
            <a:alphaModFix/>
          </a:blip>
          <a:srcRect b="0" l="0" r="0" t="0"/>
          <a:stretch/>
        </p:blipFill>
        <p:spPr>
          <a:xfrm>
            <a:off x="584273" y="9131300"/>
            <a:ext cx="4503392" cy="4170009"/>
          </a:xfrm>
          <a:prstGeom prst="rect">
            <a:avLst/>
          </a:prstGeom>
          <a:noFill/>
          <a:ln>
            <a:noFill/>
          </a:ln>
        </p:spPr>
      </p:pic>
      <p:pic>
        <p:nvPicPr>
          <p:cNvPr descr=" " id="46" name="Google Shape;46;p3"/>
          <p:cNvPicPr preferRelativeResize="0"/>
          <p:nvPr/>
        </p:nvPicPr>
        <p:blipFill rotWithShape="1">
          <a:blip r:embed="rId5">
            <a:alphaModFix/>
          </a:blip>
          <a:srcRect b="0" l="0" r="0" t="0"/>
          <a:stretch/>
        </p:blipFill>
        <p:spPr>
          <a:xfrm>
            <a:off x="1225703" y="2781300"/>
            <a:ext cx="63508" cy="2445131"/>
          </a:xfrm>
          <a:prstGeom prst="rect">
            <a:avLst/>
          </a:prstGeom>
          <a:noFill/>
          <a:ln>
            <a:noFill/>
          </a:ln>
        </p:spPr>
      </p:pic>
      <p:sp>
        <p:nvSpPr>
          <p:cNvPr id="47" name="Google Shape;47;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p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9" name="Google Shape;49;p3"/>
          <p:cNvSpPr/>
          <p:nvPr/>
        </p:nvSpPr>
        <p:spPr>
          <a:xfrm>
            <a:off x="1257457" y="425450"/>
            <a:ext cx="14810051" cy="3035300"/>
          </a:xfrm>
          <a:prstGeom prst="rect">
            <a:avLst/>
          </a:prstGeom>
          <a:noFill/>
          <a:ln cap="flat" cmpd="sng" w="50800">
            <a:solidFill>
              <a:srgbClr val="30E2A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2019552" y="730250"/>
            <a:ext cx="13827795" cy="296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12800"/>
              <a:buFont typeface="Kanit"/>
              <a:buNone/>
            </a:pPr>
            <a:r>
              <a:rPr b="1" i="0" lang="en-US" sz="12800" u="none" cap="none" strike="noStrike">
                <a:solidFill>
                  <a:srgbClr val="30E2A1"/>
                </a:solidFill>
                <a:latin typeface="Kanit"/>
                <a:ea typeface="Kanit"/>
                <a:cs typeface="Kanit"/>
                <a:sym typeface="Kanit"/>
              </a:rPr>
              <a:t>Table of Contents</a:t>
            </a:r>
            <a:endParaRPr b="0" i="0" sz="12800" u="none" cap="none" strike="noStrike">
              <a:solidFill>
                <a:schemeClr val="dk1"/>
              </a:solidFill>
              <a:latin typeface="Calibri"/>
              <a:ea typeface="Calibri"/>
              <a:cs typeface="Calibri"/>
              <a:sym typeface="Calibri"/>
            </a:endParaRPr>
          </a:p>
        </p:txBody>
      </p:sp>
      <p:sp>
        <p:nvSpPr>
          <p:cNvPr id="51" name="Google Shape;51;p3"/>
          <p:cNvSpPr/>
          <p:nvPr/>
        </p:nvSpPr>
        <p:spPr>
          <a:xfrm>
            <a:off x="1263808"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1263808" y="4521200"/>
            <a:ext cx="1625803" cy="1625600"/>
          </a:xfrm>
          <a:prstGeom prst="roundRect">
            <a:avLst>
              <a:gd fmla="val 781313" name="adj"/>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1657557" y="4775200"/>
            <a:ext cx="83830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CC42"/>
              </a:buClr>
              <a:buSzPts val="4800"/>
              <a:buFont typeface="Kanit"/>
              <a:buNone/>
            </a:pPr>
            <a:r>
              <a:rPr b="1" i="0" lang="en-US" sz="4800" u="none" cap="none" strike="noStrike">
                <a:solidFill>
                  <a:srgbClr val="FCCC42"/>
                </a:solidFill>
                <a:latin typeface="Kanit"/>
                <a:ea typeface="Kanit"/>
                <a:cs typeface="Kanit"/>
                <a:sym typeface="Kanit"/>
              </a:rPr>
              <a:t>01</a:t>
            </a:r>
            <a:endParaRPr b="0" i="0" sz="4800" u="none" cap="none" strike="noStrike">
              <a:solidFill>
                <a:schemeClr val="dk1"/>
              </a:solidFill>
              <a:latin typeface="Calibri"/>
              <a:ea typeface="Calibri"/>
              <a:cs typeface="Calibri"/>
              <a:sym typeface="Calibri"/>
            </a:endParaRPr>
          </a:p>
        </p:txBody>
      </p:sp>
      <p:sp>
        <p:nvSpPr>
          <p:cNvPr id="54" name="Google Shape;54;p3"/>
          <p:cNvSpPr/>
          <p:nvPr/>
        </p:nvSpPr>
        <p:spPr>
          <a:xfrm>
            <a:off x="3092837" y="45212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3092837" y="45212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Introduction</a:t>
            </a:r>
            <a:endParaRPr b="0" i="0" sz="4800" u="none" cap="none" strike="noStrike">
              <a:solidFill>
                <a:schemeClr val="dk1"/>
              </a:solidFill>
              <a:latin typeface="Calibri"/>
              <a:ea typeface="Calibri"/>
              <a:cs typeface="Calibri"/>
              <a:sym typeface="Calibri"/>
            </a:endParaRPr>
          </a:p>
        </p:txBody>
      </p:sp>
      <p:sp>
        <p:nvSpPr>
          <p:cNvPr id="56" name="Google Shape;56;p3"/>
          <p:cNvSpPr/>
          <p:nvPr/>
        </p:nvSpPr>
        <p:spPr>
          <a:xfrm>
            <a:off x="3092837" y="55372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Extraordinary Realm</a:t>
            </a:r>
            <a:endParaRPr b="0" i="0" sz="3200" u="none" cap="none" strike="noStrike">
              <a:solidFill>
                <a:schemeClr val="dk1"/>
              </a:solidFill>
              <a:latin typeface="Calibri"/>
              <a:ea typeface="Calibri"/>
              <a:cs typeface="Calibri"/>
              <a:sym typeface="Calibri"/>
            </a:endParaRPr>
          </a:p>
        </p:txBody>
      </p:sp>
      <p:sp>
        <p:nvSpPr>
          <p:cNvPr id="57" name="Google Shape;57;p3"/>
          <p:cNvSpPr/>
          <p:nvPr/>
        </p:nvSpPr>
        <p:spPr>
          <a:xfrm>
            <a:off x="8732341"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8732341" y="4521200"/>
            <a:ext cx="1625803" cy="16256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9075284" y="4775200"/>
            <a:ext cx="939917"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CC42"/>
              </a:buClr>
              <a:buSzPts val="4800"/>
              <a:buFont typeface="Kanit"/>
              <a:buNone/>
            </a:pPr>
            <a:r>
              <a:rPr b="1" i="0" lang="en-US" sz="4800" u="none" cap="none" strike="noStrike">
                <a:solidFill>
                  <a:srgbClr val="FCCC42"/>
                </a:solidFill>
                <a:latin typeface="Kanit"/>
                <a:ea typeface="Kanit"/>
                <a:cs typeface="Kanit"/>
                <a:sym typeface="Kanit"/>
              </a:rPr>
              <a:t>02</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10561370" y="45212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10561370" y="45212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Encounters</a:t>
            </a:r>
            <a:endParaRPr b="0" i="0" sz="4800" u="none" cap="none" strike="noStrike">
              <a:solidFill>
                <a:schemeClr val="dk1"/>
              </a:solidFill>
              <a:latin typeface="Calibri"/>
              <a:ea typeface="Calibri"/>
              <a:cs typeface="Calibri"/>
              <a:sym typeface="Calibri"/>
            </a:endParaRPr>
          </a:p>
        </p:txBody>
      </p:sp>
      <p:sp>
        <p:nvSpPr>
          <p:cNvPr id="62" name="Google Shape;62;p3"/>
          <p:cNvSpPr/>
          <p:nvPr/>
        </p:nvSpPr>
        <p:spPr>
          <a:xfrm>
            <a:off x="10561370" y="55372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Unicorn Sightings</a:t>
            </a:r>
            <a:endParaRPr b="0" i="0" sz="3200" u="none" cap="none" strike="noStrike">
              <a:solidFill>
                <a:schemeClr val="dk1"/>
              </a:solidFill>
              <a:latin typeface="Calibri"/>
              <a:ea typeface="Calibri"/>
              <a:cs typeface="Calibri"/>
              <a:sym typeface="Calibri"/>
            </a:endParaRPr>
          </a:p>
        </p:txBody>
      </p:sp>
      <p:sp>
        <p:nvSpPr>
          <p:cNvPr id="63" name="Google Shape;63;p3"/>
          <p:cNvSpPr/>
          <p:nvPr/>
        </p:nvSpPr>
        <p:spPr>
          <a:xfrm>
            <a:off x="1263808"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1263808" y="7505700"/>
            <a:ext cx="1625803" cy="16256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606751" y="7759700"/>
            <a:ext cx="939917"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CC42"/>
              </a:buClr>
              <a:buSzPts val="4800"/>
              <a:buFont typeface="Kanit"/>
              <a:buNone/>
            </a:pPr>
            <a:r>
              <a:rPr b="1" i="0" lang="en-US" sz="4800" u="none" cap="none" strike="noStrike">
                <a:solidFill>
                  <a:srgbClr val="FCCC42"/>
                </a:solidFill>
                <a:latin typeface="Kanit"/>
                <a:ea typeface="Kanit"/>
                <a:cs typeface="Kanit"/>
                <a:sym typeface="Kanit"/>
              </a:rPr>
              <a:t>03</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3092837" y="75057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3092837" y="75057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Wonders</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3092837" y="85217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Wishes Granted</a:t>
            </a:r>
            <a:endParaRPr b="0" i="0" sz="3200" u="none" cap="none" strike="noStrike">
              <a:solidFill>
                <a:schemeClr val="dk1"/>
              </a:solidFill>
              <a:latin typeface="Calibri"/>
              <a:ea typeface="Calibri"/>
              <a:cs typeface="Calibri"/>
              <a:sym typeface="Calibri"/>
            </a:endParaRPr>
          </a:p>
        </p:txBody>
      </p:sp>
      <p:sp>
        <p:nvSpPr>
          <p:cNvPr id="69" name="Google Shape;69;p3"/>
          <p:cNvSpPr/>
          <p:nvPr/>
        </p:nvSpPr>
        <p:spPr>
          <a:xfrm>
            <a:off x="8732341"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8732341" y="7505700"/>
            <a:ext cx="1625803" cy="1625600"/>
          </a:xfrm>
          <a:prstGeom prst="roundRect">
            <a:avLst>
              <a:gd fmla="val 781313" name="adj"/>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9068933" y="7759700"/>
            <a:ext cx="952619"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CC42"/>
              </a:buClr>
              <a:buSzPts val="4800"/>
              <a:buFont typeface="Kanit"/>
              <a:buNone/>
            </a:pPr>
            <a:r>
              <a:rPr b="1" i="0" lang="en-US" sz="4800" u="none" cap="none" strike="noStrike">
                <a:solidFill>
                  <a:srgbClr val="FCCC42"/>
                </a:solidFill>
                <a:latin typeface="Kanit"/>
                <a:ea typeface="Kanit"/>
                <a:cs typeface="Kanit"/>
                <a:sym typeface="Kanit"/>
              </a:rPr>
              <a:t>04</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10561370" y="75057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0561370" y="75057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Magic</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10561370" y="85217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Spellcasting</a:t>
            </a:r>
            <a:endParaRPr b="0" i="0" sz="3200" u="none" cap="none" strike="noStrike">
              <a:solidFill>
                <a:schemeClr val="dk1"/>
              </a:solidFill>
              <a:latin typeface="Calibri"/>
              <a:ea typeface="Calibri"/>
              <a:cs typeface="Calibri"/>
              <a:sym typeface="Calibri"/>
            </a:endParaRPr>
          </a:p>
        </p:txBody>
      </p:sp>
      <p:sp>
        <p:nvSpPr>
          <p:cNvPr id="75" name="Google Shape;75;p3"/>
          <p:cNvSpPr/>
          <p:nvPr/>
        </p:nvSpPr>
        <p:spPr>
          <a:xfrm>
            <a:off x="1263808"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1263808" y="10490200"/>
            <a:ext cx="1625803" cy="1625600"/>
          </a:xfrm>
          <a:prstGeom prst="roundRect">
            <a:avLst>
              <a:gd fmla="val 781313" name="adj"/>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1606751" y="10744200"/>
            <a:ext cx="939917"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CC42"/>
              </a:buClr>
              <a:buSzPts val="4800"/>
              <a:buFont typeface="Kanit"/>
              <a:buNone/>
            </a:pPr>
            <a:r>
              <a:rPr b="1" i="0" lang="en-US" sz="4800" u="none" cap="none" strike="noStrike">
                <a:solidFill>
                  <a:srgbClr val="FCCC42"/>
                </a:solidFill>
                <a:latin typeface="Kanit"/>
                <a:ea typeface="Kanit"/>
                <a:cs typeface="Kanit"/>
                <a:sym typeface="Kanit"/>
              </a:rPr>
              <a:t>05</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3092837" y="104902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3092837" y="104902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Adventure</a:t>
            </a:r>
            <a:endParaRPr b="0" i="0" sz="4800" u="none" cap="none" strike="noStrike">
              <a:solidFill>
                <a:schemeClr val="dk1"/>
              </a:solidFill>
              <a:latin typeface="Calibri"/>
              <a:ea typeface="Calibri"/>
              <a:cs typeface="Calibri"/>
              <a:sym typeface="Calibri"/>
            </a:endParaRPr>
          </a:p>
        </p:txBody>
      </p:sp>
      <p:sp>
        <p:nvSpPr>
          <p:cNvPr id="80" name="Google Shape;80;p3"/>
          <p:cNvSpPr/>
          <p:nvPr/>
        </p:nvSpPr>
        <p:spPr>
          <a:xfrm>
            <a:off x="3092837" y="115062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Happily Ever After</a:t>
            </a:r>
            <a:endParaRPr b="0" i="0" sz="3200" u="none" cap="none" strike="noStrike">
              <a:solidFill>
                <a:schemeClr val="dk1"/>
              </a:solidFill>
              <a:latin typeface="Calibri"/>
              <a:ea typeface="Calibri"/>
              <a:cs typeface="Calibri"/>
              <a:sym typeface="Calibri"/>
            </a:endParaRPr>
          </a:p>
        </p:txBody>
      </p:sp>
      <p:sp>
        <p:nvSpPr>
          <p:cNvPr id="81" name="Google Shape;81;p3"/>
          <p:cNvSpPr/>
          <p:nvPr/>
        </p:nvSpPr>
        <p:spPr>
          <a:xfrm>
            <a:off x="8732341"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8732341" y="10490200"/>
            <a:ext cx="1625803" cy="16256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9056232" y="10744200"/>
            <a:ext cx="978022"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CC42"/>
              </a:buClr>
              <a:buSzPts val="4800"/>
              <a:buFont typeface="Kanit"/>
              <a:buNone/>
            </a:pPr>
            <a:r>
              <a:rPr b="1" i="0" lang="en-US" sz="4800" u="none" cap="none" strike="noStrike">
                <a:solidFill>
                  <a:srgbClr val="FCCC42"/>
                </a:solidFill>
                <a:latin typeface="Kanit"/>
                <a:ea typeface="Kanit"/>
                <a:cs typeface="Kanit"/>
                <a:sym typeface="Kanit"/>
              </a:rPr>
              <a:t>06</a:t>
            </a:r>
            <a:endParaRPr b="0" i="0" sz="4800" u="none" cap="none" strike="noStrike">
              <a:solidFill>
                <a:schemeClr val="dk1"/>
              </a:solidFill>
              <a:latin typeface="Calibri"/>
              <a:ea typeface="Calibri"/>
              <a:cs typeface="Calibri"/>
              <a:sym typeface="Calibri"/>
            </a:endParaRPr>
          </a:p>
        </p:txBody>
      </p:sp>
      <p:sp>
        <p:nvSpPr>
          <p:cNvPr id="84" name="Google Shape;84;p3"/>
          <p:cNvSpPr/>
          <p:nvPr/>
        </p:nvSpPr>
        <p:spPr>
          <a:xfrm>
            <a:off x="10561370" y="104902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0561370" y="104902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Conclusion</a:t>
            </a:r>
            <a:endParaRPr b="0" i="0" sz="4800" u="none" cap="none" strike="noStrike">
              <a:solidFill>
                <a:schemeClr val="dk1"/>
              </a:solidFill>
              <a:latin typeface="Calibri"/>
              <a:ea typeface="Calibri"/>
              <a:cs typeface="Calibri"/>
              <a:sym typeface="Calibri"/>
            </a:endParaRPr>
          </a:p>
        </p:txBody>
      </p:sp>
      <p:sp>
        <p:nvSpPr>
          <p:cNvPr id="86" name="Google Shape;86;p3"/>
          <p:cNvSpPr/>
          <p:nvPr/>
        </p:nvSpPr>
        <p:spPr>
          <a:xfrm>
            <a:off x="10561370" y="115062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Embrace the Fantasy</a:t>
            </a:r>
            <a:endParaRPr b="0" i="0" sz="3200" u="none" cap="none" strike="noStrike">
              <a:solidFill>
                <a:schemeClr val="dk1"/>
              </a:solidFill>
              <a:latin typeface="Calibri"/>
              <a:ea typeface="Calibri"/>
              <a:cs typeface="Calibri"/>
              <a:sym typeface="Calibri"/>
            </a:endParaRPr>
          </a:p>
        </p:txBody>
      </p:sp>
      <p:pic>
        <p:nvPicPr>
          <p:cNvPr descr=" " id="87" name="Google Shape;87;p3"/>
          <p:cNvPicPr preferRelativeResize="0"/>
          <p:nvPr/>
        </p:nvPicPr>
        <p:blipFill rotWithShape="1">
          <a:blip r:embed="rId7">
            <a:alphaModFix/>
          </a:blip>
          <a:srcRect b="0" l="0" r="0" t="0"/>
          <a:stretch/>
        </p:blipFill>
        <p:spPr>
          <a:xfrm>
            <a:off x="14501582" y="5194300"/>
            <a:ext cx="9309699" cy="54910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92" name="Shape 92"/>
        <p:cNvGrpSpPr/>
        <p:nvPr/>
      </p:nvGrpSpPr>
      <p:grpSpPr>
        <a:xfrm>
          <a:off x="0" y="0"/>
          <a:ext cx="0" cy="0"/>
          <a:chOff x="0" y="0"/>
          <a:chExt cx="0" cy="0"/>
        </a:xfrm>
      </p:grpSpPr>
      <p:pic>
        <p:nvPicPr>
          <p:cNvPr descr=" " id="93" name="Google Shape;93;p4"/>
          <p:cNvPicPr preferRelativeResize="0"/>
          <p:nvPr/>
        </p:nvPicPr>
        <p:blipFill rotWithShape="1">
          <a:blip r:embed="rId3">
            <a:alphaModFix/>
          </a:blip>
          <a:srcRect b="0" l="0" r="0" t="0"/>
          <a:stretch/>
        </p:blipFill>
        <p:spPr>
          <a:xfrm>
            <a:off x="20792499" y="1155700"/>
            <a:ext cx="2628211" cy="2836292"/>
          </a:xfrm>
          <a:prstGeom prst="rect">
            <a:avLst/>
          </a:prstGeom>
          <a:noFill/>
          <a:ln>
            <a:noFill/>
          </a:ln>
        </p:spPr>
      </p:pic>
      <p:pic>
        <p:nvPicPr>
          <p:cNvPr descr=" " id="94" name="Google Shape;94;p4"/>
          <p:cNvPicPr preferRelativeResize="0"/>
          <p:nvPr/>
        </p:nvPicPr>
        <p:blipFill rotWithShape="1">
          <a:blip r:embed="rId4">
            <a:alphaModFix/>
          </a:blip>
          <a:srcRect b="0" l="0" r="0" t="0"/>
          <a:stretch/>
        </p:blipFill>
        <p:spPr>
          <a:xfrm>
            <a:off x="0" y="813817"/>
            <a:ext cx="12038429" cy="12902183"/>
          </a:xfrm>
          <a:prstGeom prst="rect">
            <a:avLst/>
          </a:prstGeom>
          <a:noFill/>
          <a:ln>
            <a:noFill/>
          </a:ln>
        </p:spPr>
      </p:pic>
      <p:pic>
        <p:nvPicPr>
          <p:cNvPr descr=" " id="95" name="Google Shape;95;p4"/>
          <p:cNvPicPr preferRelativeResize="0"/>
          <p:nvPr/>
        </p:nvPicPr>
        <p:blipFill rotWithShape="1">
          <a:blip r:embed="rId5">
            <a:alphaModFix/>
          </a:blip>
          <a:srcRect b="0" l="0" r="0" t="0"/>
          <a:stretch/>
        </p:blipFill>
        <p:spPr>
          <a:xfrm>
            <a:off x="17299562" y="1123950"/>
            <a:ext cx="2445310" cy="63500"/>
          </a:xfrm>
          <a:prstGeom prst="rect">
            <a:avLst/>
          </a:prstGeom>
          <a:noFill/>
          <a:ln>
            <a:noFill/>
          </a:ln>
        </p:spPr>
      </p:pic>
      <p:sp>
        <p:nvSpPr>
          <p:cNvPr id="96" name="Google Shape;96;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p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8" name="Google Shape;98;p4"/>
          <p:cNvSpPr/>
          <p:nvPr/>
        </p:nvSpPr>
        <p:spPr>
          <a:xfrm>
            <a:off x="2959470" y="2000250"/>
            <a:ext cx="16258032" cy="21336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4"/>
          <p:cNvSpPr/>
          <p:nvPr/>
        </p:nvSpPr>
        <p:spPr>
          <a:xfrm>
            <a:off x="3721565" y="2305050"/>
            <a:ext cx="1507255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The Realm of the Extraordinary</a:t>
            </a:r>
            <a:endParaRPr b="0" i="0" sz="8000" u="none" cap="none" strike="noStrike">
              <a:solidFill>
                <a:schemeClr val="dk1"/>
              </a:solidFill>
              <a:latin typeface="Calibri"/>
              <a:ea typeface="Calibri"/>
              <a:cs typeface="Calibri"/>
              <a:sym typeface="Calibri"/>
            </a:endParaRPr>
          </a:p>
        </p:txBody>
      </p:sp>
      <p:sp>
        <p:nvSpPr>
          <p:cNvPr id="100" name="Google Shape;100;p4"/>
          <p:cNvSpPr/>
          <p:nvPr/>
        </p:nvSpPr>
        <p:spPr>
          <a:xfrm>
            <a:off x="2959470" y="4737100"/>
            <a:ext cx="8861474" cy="6231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1" name="Google Shape;101;p4"/>
          <p:cNvSpPr/>
          <p:nvPr/>
        </p:nvSpPr>
        <p:spPr>
          <a:xfrm>
            <a:off x="12701588" y="4737100"/>
            <a:ext cx="8861474" cy="6231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106" name="Shape 106"/>
        <p:cNvGrpSpPr/>
        <p:nvPr/>
      </p:nvGrpSpPr>
      <p:grpSpPr>
        <a:xfrm>
          <a:off x="0" y="0"/>
          <a:ext cx="0" cy="0"/>
          <a:chOff x="0" y="0"/>
          <a:chExt cx="0" cy="0"/>
        </a:xfrm>
      </p:grpSpPr>
      <p:pic>
        <p:nvPicPr>
          <p:cNvPr descr=" " id="107" name="Google Shape;107;p5"/>
          <p:cNvPicPr preferRelativeResize="0"/>
          <p:nvPr/>
        </p:nvPicPr>
        <p:blipFill rotWithShape="1">
          <a:blip r:embed="rId3">
            <a:alphaModFix/>
          </a:blip>
          <a:srcRect b="0" l="0" r="0" t="0"/>
          <a:stretch/>
        </p:blipFill>
        <p:spPr>
          <a:xfrm>
            <a:off x="12348619" y="0"/>
            <a:ext cx="12038429" cy="12902183"/>
          </a:xfrm>
          <a:prstGeom prst="rect">
            <a:avLst/>
          </a:prstGeom>
          <a:noFill/>
          <a:ln>
            <a:noFill/>
          </a:ln>
        </p:spPr>
      </p:pic>
      <p:pic>
        <p:nvPicPr>
          <p:cNvPr descr=" " id="108" name="Google Shape;108;p5"/>
          <p:cNvPicPr preferRelativeResize="0"/>
          <p:nvPr/>
        </p:nvPicPr>
        <p:blipFill rotWithShape="1">
          <a:blip r:embed="rId4">
            <a:alphaModFix/>
          </a:blip>
          <a:srcRect b="0" l="0" r="0" t="0"/>
          <a:stretch/>
        </p:blipFill>
        <p:spPr>
          <a:xfrm>
            <a:off x="1822296" y="1377950"/>
            <a:ext cx="2445437" cy="63500"/>
          </a:xfrm>
          <a:prstGeom prst="rect">
            <a:avLst/>
          </a:prstGeom>
          <a:noFill/>
          <a:ln>
            <a:noFill/>
          </a:ln>
        </p:spPr>
      </p:pic>
      <p:pic>
        <p:nvPicPr>
          <p:cNvPr descr=" " id="109" name="Google Shape;109;p5"/>
          <p:cNvPicPr preferRelativeResize="0"/>
          <p:nvPr/>
        </p:nvPicPr>
        <p:blipFill rotWithShape="1">
          <a:blip r:embed="rId5">
            <a:alphaModFix/>
          </a:blip>
          <a:srcRect b="0" l="0" r="0" t="0"/>
          <a:stretch/>
        </p:blipFill>
        <p:spPr>
          <a:xfrm>
            <a:off x="543247" y="8420100"/>
            <a:ext cx="4893032" cy="4390771"/>
          </a:xfrm>
          <a:prstGeom prst="rect">
            <a:avLst/>
          </a:prstGeom>
          <a:noFill/>
          <a:ln>
            <a:noFill/>
          </a:ln>
        </p:spPr>
      </p:pic>
      <p:pic>
        <p:nvPicPr>
          <p:cNvPr descr=" " id="110" name="Google Shape;110;p5"/>
          <p:cNvPicPr preferRelativeResize="0"/>
          <p:nvPr/>
        </p:nvPicPr>
        <p:blipFill rotWithShape="1">
          <a:blip r:embed="rId6">
            <a:alphaModFix/>
          </a:blip>
          <a:srcRect b="0" l="0" r="0" t="0"/>
          <a:stretch/>
        </p:blipFill>
        <p:spPr>
          <a:xfrm>
            <a:off x="1924291" y="10617200"/>
            <a:ext cx="63508" cy="2445004"/>
          </a:xfrm>
          <a:prstGeom prst="rect">
            <a:avLst/>
          </a:prstGeom>
          <a:noFill/>
          <a:ln>
            <a:noFill/>
          </a:ln>
        </p:spPr>
      </p:pic>
      <p:pic>
        <p:nvPicPr>
          <p:cNvPr descr=" " id="111" name="Google Shape;111;p5"/>
          <p:cNvPicPr preferRelativeResize="0"/>
          <p:nvPr/>
        </p:nvPicPr>
        <p:blipFill rotWithShape="1">
          <a:blip r:embed="rId7">
            <a:alphaModFix/>
          </a:blip>
          <a:srcRect b="0" l="0" r="0" t="0"/>
          <a:stretch/>
        </p:blipFill>
        <p:spPr>
          <a:xfrm>
            <a:off x="10161270" y="0"/>
            <a:ext cx="14225778" cy="13716000"/>
          </a:xfrm>
          <a:prstGeom prst="rect">
            <a:avLst/>
          </a:prstGeom>
          <a:noFill/>
          <a:ln>
            <a:noFill/>
          </a:ln>
        </p:spPr>
      </p:pic>
      <p:sp>
        <p:nvSpPr>
          <p:cNvPr id="112" name="Google Shape;112;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p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14" name="Google Shape;114;p5"/>
          <p:cNvSpPr/>
          <p:nvPr/>
        </p:nvSpPr>
        <p:spPr>
          <a:xfrm>
            <a:off x="1778222" y="457200"/>
            <a:ext cx="7874984" cy="5994407"/>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p5"/>
          <p:cNvPicPr preferRelativeResize="0"/>
          <p:nvPr/>
        </p:nvPicPr>
        <p:blipFill rotWithShape="1">
          <a:blip r:embed="rId9">
            <a:alphaModFix/>
          </a:blip>
          <a:srcRect b="0" l="0" r="0" t="0"/>
          <a:stretch/>
        </p:blipFill>
        <p:spPr>
          <a:xfrm>
            <a:off x="4877410" y="736600"/>
            <a:ext cx="1676610" cy="1676412"/>
          </a:xfrm>
          <a:prstGeom prst="rect">
            <a:avLst/>
          </a:prstGeom>
          <a:noFill/>
          <a:ln>
            <a:noFill/>
          </a:ln>
        </p:spPr>
      </p:pic>
      <p:sp>
        <p:nvSpPr>
          <p:cNvPr id="116" name="Google Shape;116;p5"/>
          <p:cNvSpPr/>
          <p:nvPr/>
        </p:nvSpPr>
        <p:spPr>
          <a:xfrm>
            <a:off x="2184673" y="2692406"/>
            <a:ext cx="7062083" cy="34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
          <p:cNvSpPr/>
          <p:nvPr/>
        </p:nvSpPr>
        <p:spPr>
          <a:xfrm>
            <a:off x="2083060" y="2692406"/>
            <a:ext cx="7265308"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Unicorn Sightings</a:t>
            </a:r>
            <a:endParaRPr b="0" i="0" sz="4800" u="none" cap="none" strike="noStrike">
              <a:solidFill>
                <a:schemeClr val="dk1"/>
              </a:solidFill>
              <a:latin typeface="Calibri"/>
              <a:ea typeface="Calibri"/>
              <a:cs typeface="Calibri"/>
              <a:sym typeface="Calibri"/>
            </a:endParaRPr>
          </a:p>
        </p:txBody>
      </p:sp>
      <p:sp>
        <p:nvSpPr>
          <p:cNvPr id="118" name="Google Shape;118;p5"/>
          <p:cNvSpPr/>
          <p:nvPr/>
        </p:nvSpPr>
        <p:spPr>
          <a:xfrm>
            <a:off x="2116931" y="3708406"/>
            <a:ext cx="71975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9" name="Google Shape;119;p5"/>
          <p:cNvSpPr/>
          <p:nvPr/>
        </p:nvSpPr>
        <p:spPr>
          <a:xfrm>
            <a:off x="1816327" y="7073900"/>
            <a:ext cx="7874984" cy="59944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p5"/>
          <p:cNvPicPr preferRelativeResize="0"/>
          <p:nvPr/>
        </p:nvPicPr>
        <p:blipFill rotWithShape="1">
          <a:blip r:embed="rId10">
            <a:alphaModFix/>
          </a:blip>
          <a:srcRect b="0" l="0" r="0" t="0"/>
          <a:stretch/>
        </p:blipFill>
        <p:spPr>
          <a:xfrm>
            <a:off x="4963331" y="7353300"/>
            <a:ext cx="1580976" cy="1676400"/>
          </a:xfrm>
          <a:prstGeom prst="rect">
            <a:avLst/>
          </a:prstGeom>
          <a:noFill/>
          <a:ln>
            <a:noFill/>
          </a:ln>
        </p:spPr>
      </p:pic>
      <p:sp>
        <p:nvSpPr>
          <p:cNvPr id="121" name="Google Shape;121;p5"/>
          <p:cNvSpPr/>
          <p:nvPr/>
        </p:nvSpPr>
        <p:spPr>
          <a:xfrm>
            <a:off x="2222778" y="9309100"/>
            <a:ext cx="7062083" cy="34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
          <p:cNvSpPr/>
          <p:nvPr/>
        </p:nvSpPr>
        <p:spPr>
          <a:xfrm>
            <a:off x="2121165" y="9309100"/>
            <a:ext cx="7265308"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Dragon Taming</a:t>
            </a:r>
            <a:endParaRPr b="0" i="0" sz="4800" u="none" cap="none" strike="noStrike">
              <a:solidFill>
                <a:schemeClr val="dk1"/>
              </a:solidFill>
              <a:latin typeface="Calibri"/>
              <a:ea typeface="Calibri"/>
              <a:cs typeface="Calibri"/>
              <a:sym typeface="Calibri"/>
            </a:endParaRPr>
          </a:p>
        </p:txBody>
      </p:sp>
      <p:sp>
        <p:nvSpPr>
          <p:cNvPr id="123" name="Google Shape;123;p5"/>
          <p:cNvSpPr/>
          <p:nvPr/>
        </p:nvSpPr>
        <p:spPr>
          <a:xfrm>
            <a:off x="2155036" y="10325100"/>
            <a:ext cx="71975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128" name="Shape 128"/>
        <p:cNvGrpSpPr/>
        <p:nvPr/>
      </p:nvGrpSpPr>
      <p:grpSpPr>
        <a:xfrm>
          <a:off x="0" y="0"/>
          <a:ext cx="0" cy="0"/>
          <a:chOff x="0" y="0"/>
          <a:chExt cx="0" cy="0"/>
        </a:xfrm>
      </p:grpSpPr>
      <p:pic>
        <p:nvPicPr>
          <p:cNvPr descr=" " id="129" name="Google Shape;129;p6"/>
          <p:cNvPicPr preferRelativeResize="0"/>
          <p:nvPr/>
        </p:nvPicPr>
        <p:blipFill rotWithShape="1">
          <a:blip r:embed="rId3">
            <a:alphaModFix/>
          </a:blip>
          <a:srcRect b="0" l="0" r="0" t="0"/>
          <a:stretch/>
        </p:blipFill>
        <p:spPr>
          <a:xfrm>
            <a:off x="12348619" y="0"/>
            <a:ext cx="12038429" cy="12902183"/>
          </a:xfrm>
          <a:prstGeom prst="rect">
            <a:avLst/>
          </a:prstGeom>
          <a:noFill/>
          <a:ln>
            <a:noFill/>
          </a:ln>
        </p:spPr>
      </p:pic>
      <p:pic>
        <p:nvPicPr>
          <p:cNvPr descr=" " id="130" name="Google Shape;130;p6"/>
          <p:cNvPicPr preferRelativeResize="0"/>
          <p:nvPr/>
        </p:nvPicPr>
        <p:blipFill rotWithShape="1">
          <a:blip r:embed="rId4">
            <a:alphaModFix/>
          </a:blip>
          <a:srcRect b="0" l="0" r="0" t="0"/>
          <a:stretch/>
        </p:blipFill>
        <p:spPr>
          <a:xfrm>
            <a:off x="584273" y="9131300"/>
            <a:ext cx="4503392" cy="4170009"/>
          </a:xfrm>
          <a:prstGeom prst="rect">
            <a:avLst/>
          </a:prstGeom>
          <a:noFill/>
          <a:ln>
            <a:noFill/>
          </a:ln>
        </p:spPr>
      </p:pic>
      <p:pic>
        <p:nvPicPr>
          <p:cNvPr descr=" " id="131" name="Google Shape;131;p6"/>
          <p:cNvPicPr preferRelativeResize="0"/>
          <p:nvPr/>
        </p:nvPicPr>
        <p:blipFill rotWithShape="1">
          <a:blip r:embed="rId5">
            <a:alphaModFix/>
          </a:blip>
          <a:srcRect b="0" l="0" r="0" t="0"/>
          <a:stretch/>
        </p:blipFill>
        <p:spPr>
          <a:xfrm>
            <a:off x="1225703" y="2781300"/>
            <a:ext cx="63508" cy="2445134"/>
          </a:xfrm>
          <a:prstGeom prst="rect">
            <a:avLst/>
          </a:prstGeom>
          <a:noFill/>
          <a:ln>
            <a:noFill/>
          </a:ln>
        </p:spPr>
      </p:pic>
      <p:sp>
        <p:nvSpPr>
          <p:cNvPr id="132" name="Google Shape;132;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p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4" name="Google Shape;134;p6"/>
          <p:cNvSpPr/>
          <p:nvPr/>
        </p:nvSpPr>
        <p:spPr>
          <a:xfrm>
            <a:off x="2934067"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p6"/>
          <p:cNvPicPr preferRelativeResize="0"/>
          <p:nvPr/>
        </p:nvPicPr>
        <p:blipFill rotWithShape="1">
          <a:blip r:embed="rId7">
            <a:alphaModFix/>
          </a:blip>
          <a:srcRect b="0" l="0" r="0" t="0"/>
          <a:stretch/>
        </p:blipFill>
        <p:spPr>
          <a:xfrm>
            <a:off x="2934067" y="1384300"/>
            <a:ext cx="8129016" cy="6642100"/>
          </a:xfrm>
          <a:prstGeom prst="rect">
            <a:avLst/>
          </a:prstGeom>
          <a:noFill/>
          <a:ln>
            <a:noFill/>
          </a:ln>
        </p:spPr>
      </p:pic>
      <p:sp>
        <p:nvSpPr>
          <p:cNvPr id="136" name="Google Shape;136;p6"/>
          <p:cNvSpPr/>
          <p:nvPr/>
        </p:nvSpPr>
        <p:spPr>
          <a:xfrm>
            <a:off x="2934067" y="8636000"/>
            <a:ext cx="8129016" cy="1524000"/>
          </a:xfrm>
          <a:prstGeom prst="rect">
            <a:avLst/>
          </a:prstGeom>
          <a:noFill/>
          <a:ln cap="flat" cmpd="sng" w="50800">
            <a:solidFill>
              <a:srgbClr val="30E2A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
          <p:cNvSpPr/>
          <p:nvPr/>
        </p:nvSpPr>
        <p:spPr>
          <a:xfrm>
            <a:off x="3696162" y="8940800"/>
            <a:ext cx="528386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4800"/>
              <a:buFont typeface="Kanit"/>
              <a:buNone/>
            </a:pPr>
            <a:r>
              <a:rPr b="1" i="0" lang="en-US" sz="4800" u="none" cap="none" strike="noStrike">
                <a:solidFill>
                  <a:srgbClr val="30E2A1"/>
                </a:solidFill>
                <a:latin typeface="Kanit"/>
                <a:ea typeface="Kanit"/>
                <a:cs typeface="Kanit"/>
                <a:sym typeface="Kanit"/>
              </a:rPr>
              <a:t>Unicorn Sightings</a:t>
            </a:r>
            <a:endParaRPr b="0" i="0" sz="4800" u="none" cap="none" strike="noStrike">
              <a:solidFill>
                <a:schemeClr val="dk1"/>
              </a:solidFill>
              <a:latin typeface="Calibri"/>
              <a:ea typeface="Calibri"/>
              <a:cs typeface="Calibri"/>
              <a:sym typeface="Calibri"/>
            </a:endParaRPr>
          </a:p>
        </p:txBody>
      </p:sp>
      <p:sp>
        <p:nvSpPr>
          <p:cNvPr id="138" name="Google Shape;138;p6"/>
          <p:cNvSpPr/>
          <p:nvPr/>
        </p:nvSpPr>
        <p:spPr>
          <a:xfrm>
            <a:off x="2934067" y="107696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6"/>
          <p:cNvSpPr/>
          <p:nvPr/>
        </p:nvSpPr>
        <p:spPr>
          <a:xfrm>
            <a:off x="2934067" y="10769600"/>
            <a:ext cx="826450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0" name="Google Shape;140;p6"/>
          <p:cNvSpPr/>
          <p:nvPr/>
        </p:nvSpPr>
        <p:spPr>
          <a:xfrm>
            <a:off x="13323965"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p6"/>
          <p:cNvPicPr preferRelativeResize="0"/>
          <p:nvPr/>
        </p:nvPicPr>
        <p:blipFill rotWithShape="1">
          <a:blip r:embed="rId8">
            <a:alphaModFix/>
          </a:blip>
          <a:srcRect b="0" l="0" r="0" t="0"/>
          <a:stretch/>
        </p:blipFill>
        <p:spPr>
          <a:xfrm>
            <a:off x="13323965" y="1384300"/>
            <a:ext cx="8129016" cy="6642100"/>
          </a:xfrm>
          <a:prstGeom prst="rect">
            <a:avLst/>
          </a:prstGeom>
          <a:noFill/>
          <a:ln>
            <a:noFill/>
          </a:ln>
        </p:spPr>
      </p:pic>
      <p:sp>
        <p:nvSpPr>
          <p:cNvPr id="142" name="Google Shape;142;p6"/>
          <p:cNvSpPr/>
          <p:nvPr/>
        </p:nvSpPr>
        <p:spPr>
          <a:xfrm>
            <a:off x="13323965" y="8636000"/>
            <a:ext cx="8129016" cy="1524000"/>
          </a:xfrm>
          <a:prstGeom prst="rect">
            <a:avLst/>
          </a:prstGeom>
          <a:noFill/>
          <a:ln cap="flat" cmpd="sng" w="50800">
            <a:solidFill>
              <a:srgbClr val="30E2A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14086061" y="8940800"/>
            <a:ext cx="448366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E2A1"/>
              </a:buClr>
              <a:buSzPts val="4800"/>
              <a:buFont typeface="Kanit"/>
              <a:buNone/>
            </a:pPr>
            <a:r>
              <a:rPr b="1" i="0" lang="en-US" sz="4800" u="none" cap="none" strike="noStrike">
                <a:solidFill>
                  <a:srgbClr val="30E2A1"/>
                </a:solidFill>
                <a:latin typeface="Kanit"/>
                <a:ea typeface="Kanit"/>
                <a:cs typeface="Kanit"/>
                <a:sym typeface="Kanit"/>
              </a:rPr>
              <a:t>Dragon Taming</a:t>
            </a:r>
            <a:endParaRPr b="0" i="0" sz="4800" u="none" cap="none" strike="noStrike">
              <a:solidFill>
                <a:schemeClr val="dk1"/>
              </a:solidFill>
              <a:latin typeface="Calibri"/>
              <a:ea typeface="Calibri"/>
              <a:cs typeface="Calibri"/>
              <a:sym typeface="Calibri"/>
            </a:endParaRPr>
          </a:p>
        </p:txBody>
      </p:sp>
      <p:sp>
        <p:nvSpPr>
          <p:cNvPr id="144" name="Google Shape;144;p6"/>
          <p:cNvSpPr/>
          <p:nvPr/>
        </p:nvSpPr>
        <p:spPr>
          <a:xfrm>
            <a:off x="13323965" y="107696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13323965" y="10769600"/>
            <a:ext cx="826450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150" name="Shape 150"/>
        <p:cNvGrpSpPr/>
        <p:nvPr/>
      </p:nvGrpSpPr>
      <p:grpSpPr>
        <a:xfrm>
          <a:off x="0" y="0"/>
          <a:ext cx="0" cy="0"/>
          <a:chOff x="0" y="0"/>
          <a:chExt cx="0" cy="0"/>
        </a:xfrm>
      </p:grpSpPr>
      <p:pic>
        <p:nvPicPr>
          <p:cNvPr descr=" " id="151" name="Google Shape;151;p7"/>
          <p:cNvPicPr preferRelativeResize="0"/>
          <p:nvPr/>
        </p:nvPicPr>
        <p:blipFill rotWithShape="1">
          <a:blip r:embed="rId3">
            <a:alphaModFix/>
          </a:blip>
          <a:srcRect b="0" l="0" r="0" t="0"/>
          <a:stretch/>
        </p:blipFill>
        <p:spPr>
          <a:xfrm>
            <a:off x="5995149" y="1181100"/>
            <a:ext cx="12396749" cy="11366500"/>
          </a:xfrm>
          <a:prstGeom prst="rect">
            <a:avLst/>
          </a:prstGeom>
          <a:noFill/>
          <a:ln>
            <a:noFill/>
          </a:ln>
        </p:spPr>
      </p:pic>
      <p:pic>
        <p:nvPicPr>
          <p:cNvPr descr=" " id="152" name="Google Shape;152;p7"/>
          <p:cNvPicPr preferRelativeResize="0"/>
          <p:nvPr/>
        </p:nvPicPr>
        <p:blipFill rotWithShape="1">
          <a:blip r:embed="rId4">
            <a:alphaModFix/>
          </a:blip>
          <a:srcRect b="0" l="0" r="0" t="0"/>
          <a:stretch/>
        </p:blipFill>
        <p:spPr>
          <a:xfrm>
            <a:off x="0" y="813817"/>
            <a:ext cx="12038429" cy="12902183"/>
          </a:xfrm>
          <a:prstGeom prst="rect">
            <a:avLst/>
          </a:prstGeom>
          <a:noFill/>
          <a:ln>
            <a:noFill/>
          </a:ln>
        </p:spPr>
      </p:pic>
      <p:pic>
        <p:nvPicPr>
          <p:cNvPr descr=" " id="153" name="Google Shape;153;p7"/>
          <p:cNvPicPr preferRelativeResize="0"/>
          <p:nvPr/>
        </p:nvPicPr>
        <p:blipFill rotWithShape="1">
          <a:blip r:embed="rId5">
            <a:alphaModFix/>
          </a:blip>
          <a:srcRect b="0" l="0" r="0" t="0"/>
          <a:stretch/>
        </p:blipFill>
        <p:spPr>
          <a:xfrm>
            <a:off x="12348619" y="1017"/>
            <a:ext cx="12038429" cy="12902183"/>
          </a:xfrm>
          <a:prstGeom prst="rect">
            <a:avLst/>
          </a:prstGeom>
          <a:noFill/>
          <a:ln>
            <a:noFill/>
          </a:ln>
        </p:spPr>
      </p:pic>
      <p:sp>
        <p:nvSpPr>
          <p:cNvPr id="154" name="Google Shape;154;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5" name="Google Shape;155;p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6" name="Google Shape;156;p7"/>
          <p:cNvPicPr preferRelativeResize="0"/>
          <p:nvPr/>
        </p:nvPicPr>
        <p:blipFill rotWithShape="1">
          <a:blip r:embed="rId7">
            <a:alphaModFix/>
          </a:blip>
          <a:srcRect b="0" l="0" r="0" t="0"/>
          <a:stretch/>
        </p:blipFill>
        <p:spPr>
          <a:xfrm>
            <a:off x="1613102" y="97315"/>
            <a:ext cx="6068311" cy="4556472"/>
          </a:xfrm>
          <a:prstGeom prst="rect">
            <a:avLst/>
          </a:prstGeom>
          <a:noFill/>
          <a:ln>
            <a:noFill/>
          </a:ln>
        </p:spPr>
      </p:pic>
      <p:sp>
        <p:nvSpPr>
          <p:cNvPr id="157" name="Google Shape;157;p7"/>
          <p:cNvSpPr/>
          <p:nvPr/>
        </p:nvSpPr>
        <p:spPr>
          <a:xfrm>
            <a:off x="6833454" y="3162300"/>
            <a:ext cx="10732841" cy="739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7"/>
          <p:cNvSpPr/>
          <p:nvPr/>
        </p:nvSpPr>
        <p:spPr>
          <a:xfrm>
            <a:off x="6833454" y="3162300"/>
            <a:ext cx="10936067" cy="66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9" name="Google Shape;159;p7"/>
          <p:cNvSpPr/>
          <p:nvPr/>
        </p:nvSpPr>
        <p:spPr>
          <a:xfrm>
            <a:off x="13641505" y="9867900"/>
            <a:ext cx="407721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anit"/>
              <a:buNone/>
            </a:pPr>
            <a:r>
              <a:rPr b="1" i="0" lang="en-US" sz="3600" u="none" cap="none" strike="noStrike">
                <a:solidFill>
                  <a:srgbClr val="FFFFFF"/>
                </a:solidFill>
                <a:latin typeface="Kanit"/>
                <a:ea typeface="Kanit"/>
                <a:cs typeface="Kanit"/>
                <a:sym typeface="Kanit"/>
              </a:rPr>
              <a:t>The Dream Weaver</a:t>
            </a:r>
            <a:endParaRPr b="0" i="0" sz="3600" u="none" cap="none" strike="noStrike">
              <a:solidFill>
                <a:schemeClr val="dk1"/>
              </a:solidFill>
              <a:latin typeface="Calibri"/>
              <a:ea typeface="Calibri"/>
              <a:cs typeface="Calibri"/>
              <a:sym typeface="Calibri"/>
            </a:endParaRPr>
          </a:p>
        </p:txBody>
      </p:sp>
      <p:pic>
        <p:nvPicPr>
          <p:cNvPr descr=" " id="160" name="Google Shape;160;p7"/>
          <p:cNvPicPr preferRelativeResize="0"/>
          <p:nvPr/>
        </p:nvPicPr>
        <p:blipFill rotWithShape="1">
          <a:blip r:embed="rId8">
            <a:alphaModFix/>
          </a:blip>
          <a:srcRect b="0" l="0" r="0" t="0"/>
          <a:stretch/>
        </p:blipFill>
        <p:spPr>
          <a:xfrm>
            <a:off x="18912664" y="7556500"/>
            <a:ext cx="4605194" cy="60065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165" name="Shape 165"/>
        <p:cNvGrpSpPr/>
        <p:nvPr/>
      </p:nvGrpSpPr>
      <p:grpSpPr>
        <a:xfrm>
          <a:off x="0" y="0"/>
          <a:ext cx="0" cy="0"/>
          <a:chOff x="0" y="0"/>
          <a:chExt cx="0" cy="0"/>
        </a:xfrm>
      </p:grpSpPr>
      <p:pic>
        <p:nvPicPr>
          <p:cNvPr descr=" " id="166" name="Google Shape;166;p8"/>
          <p:cNvPicPr preferRelativeResize="0"/>
          <p:nvPr/>
        </p:nvPicPr>
        <p:blipFill rotWithShape="1">
          <a:blip r:embed="rId3">
            <a:alphaModFix/>
          </a:blip>
          <a:srcRect b="0" l="0" r="0" t="0"/>
          <a:stretch/>
        </p:blipFill>
        <p:spPr>
          <a:xfrm>
            <a:off x="20792499" y="1155700"/>
            <a:ext cx="2628211" cy="2836292"/>
          </a:xfrm>
          <a:prstGeom prst="rect">
            <a:avLst/>
          </a:prstGeom>
          <a:noFill/>
          <a:ln>
            <a:noFill/>
          </a:ln>
        </p:spPr>
      </p:pic>
      <p:pic>
        <p:nvPicPr>
          <p:cNvPr descr=" " id="167" name="Google Shape;167;p8"/>
          <p:cNvPicPr preferRelativeResize="0"/>
          <p:nvPr/>
        </p:nvPicPr>
        <p:blipFill rotWithShape="1">
          <a:blip r:embed="rId4">
            <a:alphaModFix/>
          </a:blip>
          <a:srcRect b="0" l="0" r="0" t="0"/>
          <a:stretch/>
        </p:blipFill>
        <p:spPr>
          <a:xfrm>
            <a:off x="0" y="813817"/>
            <a:ext cx="12038429" cy="12902183"/>
          </a:xfrm>
          <a:prstGeom prst="rect">
            <a:avLst/>
          </a:prstGeom>
          <a:noFill/>
          <a:ln>
            <a:noFill/>
          </a:ln>
        </p:spPr>
      </p:pic>
      <p:pic>
        <p:nvPicPr>
          <p:cNvPr descr=" " id="168" name="Google Shape;168;p8"/>
          <p:cNvPicPr preferRelativeResize="0"/>
          <p:nvPr/>
        </p:nvPicPr>
        <p:blipFill rotWithShape="1">
          <a:blip r:embed="rId5">
            <a:alphaModFix/>
          </a:blip>
          <a:srcRect b="0" l="0" r="0" t="0"/>
          <a:stretch/>
        </p:blipFill>
        <p:spPr>
          <a:xfrm>
            <a:off x="17299562" y="1123950"/>
            <a:ext cx="2445310" cy="63500"/>
          </a:xfrm>
          <a:prstGeom prst="rect">
            <a:avLst/>
          </a:prstGeom>
          <a:noFill/>
          <a:ln>
            <a:noFill/>
          </a:ln>
        </p:spPr>
      </p:pic>
      <p:pic>
        <p:nvPicPr>
          <p:cNvPr descr=" " id="169" name="Google Shape;169;p8"/>
          <p:cNvPicPr preferRelativeResize="0"/>
          <p:nvPr/>
        </p:nvPicPr>
        <p:blipFill rotWithShape="1">
          <a:blip r:embed="rId6">
            <a:alphaModFix/>
          </a:blip>
          <a:srcRect b="0" l="0" r="0" t="0"/>
          <a:stretch/>
        </p:blipFill>
        <p:spPr>
          <a:xfrm>
            <a:off x="16270734" y="5727700"/>
            <a:ext cx="7049381" cy="6400800"/>
          </a:xfrm>
          <a:prstGeom prst="rect">
            <a:avLst/>
          </a:prstGeom>
          <a:noFill/>
          <a:ln>
            <a:noFill/>
          </a:ln>
        </p:spPr>
      </p:pic>
      <p:pic>
        <p:nvPicPr>
          <p:cNvPr descr=" " id="170" name="Google Shape;170;p8"/>
          <p:cNvPicPr preferRelativeResize="0"/>
          <p:nvPr/>
        </p:nvPicPr>
        <p:blipFill rotWithShape="1">
          <a:blip r:embed="rId7">
            <a:alphaModFix/>
          </a:blip>
          <a:srcRect b="0" l="0" r="0" t="0"/>
          <a:stretch/>
        </p:blipFill>
        <p:spPr>
          <a:xfrm>
            <a:off x="889111" y="5727700"/>
            <a:ext cx="14835454" cy="6400800"/>
          </a:xfrm>
          <a:prstGeom prst="rect">
            <a:avLst/>
          </a:prstGeom>
          <a:noFill/>
          <a:ln>
            <a:noFill/>
          </a:ln>
        </p:spPr>
      </p:pic>
      <p:sp>
        <p:nvSpPr>
          <p:cNvPr id="171" name="Google Shape;171;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p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73" name="Google Shape;173;p8"/>
          <p:cNvSpPr/>
          <p:nvPr/>
        </p:nvSpPr>
        <p:spPr>
          <a:xfrm>
            <a:off x="1079635" y="2247900"/>
            <a:ext cx="7049381"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8"/>
          <p:cNvSpPr/>
          <p:nvPr/>
        </p:nvSpPr>
        <p:spPr>
          <a:xfrm>
            <a:off x="1079635" y="2247900"/>
            <a:ext cx="7049381" cy="15240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8"/>
          <p:cNvSpPr/>
          <p:nvPr/>
        </p:nvSpPr>
        <p:spPr>
          <a:xfrm>
            <a:off x="1841730" y="2552700"/>
            <a:ext cx="448366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Dragon Taming </a:t>
            </a:r>
            <a:endParaRPr b="0" i="0" sz="4800" u="none" cap="none" strike="noStrike">
              <a:solidFill>
                <a:schemeClr val="dk1"/>
              </a:solidFill>
              <a:latin typeface="Calibri"/>
              <a:ea typeface="Calibri"/>
              <a:cs typeface="Calibri"/>
              <a:sym typeface="Calibri"/>
            </a:endParaRPr>
          </a:p>
        </p:txBody>
      </p:sp>
      <p:sp>
        <p:nvSpPr>
          <p:cNvPr id="176" name="Google Shape;176;p8"/>
          <p:cNvSpPr/>
          <p:nvPr/>
        </p:nvSpPr>
        <p:spPr>
          <a:xfrm>
            <a:off x="1079635" y="4076700"/>
            <a:ext cx="718486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7" name="Google Shape;177;p8"/>
          <p:cNvSpPr/>
          <p:nvPr/>
        </p:nvSpPr>
        <p:spPr>
          <a:xfrm>
            <a:off x="8675184" y="2247900"/>
            <a:ext cx="7049381"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8"/>
          <p:cNvSpPr/>
          <p:nvPr/>
        </p:nvSpPr>
        <p:spPr>
          <a:xfrm>
            <a:off x="8675184" y="2247900"/>
            <a:ext cx="7049381" cy="15240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8"/>
          <p:cNvSpPr/>
          <p:nvPr/>
        </p:nvSpPr>
        <p:spPr>
          <a:xfrm>
            <a:off x="9437280" y="2552700"/>
            <a:ext cx="544898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The Art of Unicorn</a:t>
            </a:r>
            <a:endParaRPr b="0" i="0" sz="4800" u="none" cap="none" strike="noStrike">
              <a:solidFill>
                <a:schemeClr val="dk1"/>
              </a:solidFill>
              <a:latin typeface="Calibri"/>
              <a:ea typeface="Calibri"/>
              <a:cs typeface="Calibri"/>
              <a:sym typeface="Calibri"/>
            </a:endParaRPr>
          </a:p>
        </p:txBody>
      </p:sp>
      <p:sp>
        <p:nvSpPr>
          <p:cNvPr id="180" name="Google Shape;180;p8"/>
          <p:cNvSpPr/>
          <p:nvPr/>
        </p:nvSpPr>
        <p:spPr>
          <a:xfrm>
            <a:off x="8675184" y="4076700"/>
            <a:ext cx="718486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81" name="Google Shape;181;p8"/>
          <p:cNvSpPr/>
          <p:nvPr/>
        </p:nvSpPr>
        <p:spPr>
          <a:xfrm>
            <a:off x="16270734" y="2247900"/>
            <a:ext cx="7049381"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8"/>
          <p:cNvSpPr/>
          <p:nvPr/>
        </p:nvSpPr>
        <p:spPr>
          <a:xfrm>
            <a:off x="16270734" y="2247900"/>
            <a:ext cx="7049381" cy="15240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8"/>
          <p:cNvSpPr/>
          <p:nvPr/>
        </p:nvSpPr>
        <p:spPr>
          <a:xfrm>
            <a:off x="17032829" y="2552700"/>
            <a:ext cx="448366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Dragon Taming </a:t>
            </a:r>
            <a:endParaRPr b="0" i="0" sz="4800" u="none" cap="none" strike="noStrike">
              <a:solidFill>
                <a:schemeClr val="dk1"/>
              </a:solidFill>
              <a:latin typeface="Calibri"/>
              <a:ea typeface="Calibri"/>
              <a:cs typeface="Calibri"/>
              <a:sym typeface="Calibri"/>
            </a:endParaRPr>
          </a:p>
        </p:txBody>
      </p:sp>
      <p:sp>
        <p:nvSpPr>
          <p:cNvPr id="184" name="Google Shape;184;p8"/>
          <p:cNvSpPr/>
          <p:nvPr/>
        </p:nvSpPr>
        <p:spPr>
          <a:xfrm>
            <a:off x="16270734" y="4076700"/>
            <a:ext cx="718486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670"/>
        </a:solidFill>
      </p:bgPr>
    </p:bg>
    <p:spTree>
      <p:nvGrpSpPr>
        <p:cNvPr id="189" name="Shape 189"/>
        <p:cNvGrpSpPr/>
        <p:nvPr/>
      </p:nvGrpSpPr>
      <p:grpSpPr>
        <a:xfrm>
          <a:off x="0" y="0"/>
          <a:ext cx="0" cy="0"/>
          <a:chOff x="0" y="0"/>
          <a:chExt cx="0" cy="0"/>
        </a:xfrm>
      </p:grpSpPr>
      <p:pic>
        <p:nvPicPr>
          <p:cNvPr descr=" " id="190" name="Google Shape;190;p9"/>
          <p:cNvPicPr preferRelativeResize="0"/>
          <p:nvPr/>
        </p:nvPicPr>
        <p:blipFill rotWithShape="1">
          <a:blip r:embed="rId3">
            <a:alphaModFix/>
          </a:blip>
          <a:srcRect b="0" l="0" r="0" t="0"/>
          <a:stretch/>
        </p:blipFill>
        <p:spPr>
          <a:xfrm>
            <a:off x="0" y="0"/>
            <a:ext cx="12038429" cy="12902183"/>
          </a:xfrm>
          <a:prstGeom prst="rect">
            <a:avLst/>
          </a:prstGeom>
          <a:noFill/>
          <a:ln>
            <a:noFill/>
          </a:ln>
        </p:spPr>
      </p:pic>
      <p:pic>
        <p:nvPicPr>
          <p:cNvPr descr=" " id="191" name="Google Shape;191;p9"/>
          <p:cNvPicPr preferRelativeResize="0"/>
          <p:nvPr/>
        </p:nvPicPr>
        <p:blipFill rotWithShape="1">
          <a:blip r:embed="rId4">
            <a:alphaModFix/>
          </a:blip>
          <a:srcRect b="0" l="0" r="0" t="0"/>
          <a:stretch/>
        </p:blipFill>
        <p:spPr>
          <a:xfrm>
            <a:off x="20119315" y="1377950"/>
            <a:ext cx="2445437" cy="63500"/>
          </a:xfrm>
          <a:prstGeom prst="rect">
            <a:avLst/>
          </a:prstGeom>
          <a:noFill/>
          <a:ln>
            <a:noFill/>
          </a:ln>
        </p:spPr>
      </p:pic>
      <p:pic>
        <p:nvPicPr>
          <p:cNvPr descr=" " id="192" name="Google Shape;192;p9"/>
          <p:cNvPicPr preferRelativeResize="0"/>
          <p:nvPr/>
        </p:nvPicPr>
        <p:blipFill rotWithShape="1">
          <a:blip r:embed="rId5">
            <a:alphaModFix/>
          </a:blip>
          <a:srcRect b="0" l="0" r="0" t="0"/>
          <a:stretch/>
        </p:blipFill>
        <p:spPr>
          <a:xfrm>
            <a:off x="18950769" y="8420100"/>
            <a:ext cx="4893032" cy="4390777"/>
          </a:xfrm>
          <a:prstGeom prst="rect">
            <a:avLst/>
          </a:prstGeom>
          <a:noFill/>
          <a:ln>
            <a:noFill/>
          </a:ln>
        </p:spPr>
      </p:pic>
      <p:pic>
        <p:nvPicPr>
          <p:cNvPr descr=" " id="193" name="Google Shape;193;p9"/>
          <p:cNvPicPr preferRelativeResize="0"/>
          <p:nvPr/>
        </p:nvPicPr>
        <p:blipFill rotWithShape="1">
          <a:blip r:embed="rId6">
            <a:alphaModFix/>
          </a:blip>
          <a:srcRect b="0" l="0" r="0" t="0"/>
          <a:stretch/>
        </p:blipFill>
        <p:spPr>
          <a:xfrm>
            <a:off x="22399250" y="10617200"/>
            <a:ext cx="63508" cy="2444998"/>
          </a:xfrm>
          <a:prstGeom prst="rect">
            <a:avLst/>
          </a:prstGeom>
          <a:noFill/>
          <a:ln>
            <a:noFill/>
          </a:ln>
        </p:spPr>
      </p:pic>
      <p:sp>
        <p:nvSpPr>
          <p:cNvPr id="194" name="Google Shape;194;p9"/>
          <p:cNvSpPr/>
          <p:nvPr/>
        </p:nvSpPr>
        <p:spPr>
          <a:xfrm>
            <a:off x="3556445" y="1092200"/>
            <a:ext cx="17299562" cy="2133600"/>
          </a:xfrm>
          <a:prstGeom prst="rect">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9"/>
          <p:cNvSpPr/>
          <p:nvPr/>
        </p:nvSpPr>
        <p:spPr>
          <a:xfrm>
            <a:off x="4318540" y="1397000"/>
            <a:ext cx="1611408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CC42"/>
              </a:buClr>
              <a:buSzPts val="8000"/>
              <a:buFont typeface="Kanit"/>
              <a:buNone/>
            </a:pPr>
            <a:r>
              <a:rPr b="1" i="0" lang="en-US" sz="8000" u="none" cap="none" strike="noStrike">
                <a:solidFill>
                  <a:srgbClr val="FCCC42"/>
                </a:solidFill>
                <a:latin typeface="Kanit"/>
                <a:ea typeface="Kanit"/>
                <a:cs typeface="Kanit"/>
                <a:sym typeface="Kanit"/>
              </a:rPr>
              <a:t>The Magic of Dragons: A Research</a:t>
            </a:r>
            <a:endParaRPr b="0" i="0" sz="8000" u="none" cap="none" strike="noStrike">
              <a:solidFill>
                <a:schemeClr val="dk1"/>
              </a:solidFill>
              <a:latin typeface="Calibri"/>
              <a:ea typeface="Calibri"/>
              <a:cs typeface="Calibri"/>
              <a:sym typeface="Calibri"/>
            </a:endParaRPr>
          </a:p>
        </p:txBody>
      </p:sp>
      <p:sp>
        <p:nvSpPr>
          <p:cNvPr id="196" name="Google Shape;196;p9"/>
          <p:cNvSpPr/>
          <p:nvPr/>
        </p:nvSpPr>
        <p:spPr>
          <a:xfrm>
            <a:off x="14200375" y="4406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9"/>
          <p:cNvSpPr/>
          <p:nvPr/>
        </p:nvSpPr>
        <p:spPr>
          <a:xfrm>
            <a:off x="14200375" y="4406900"/>
            <a:ext cx="8205226" cy="8204200"/>
          </a:xfrm>
          <a:prstGeom prst="ellipse">
            <a:avLst/>
          </a:prstGeom>
          <a:noFill/>
          <a:ln cap="flat" cmpd="sng" w="50800">
            <a:solidFill>
              <a:srgbClr val="30E2A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
          <p:cNvSpPr/>
          <p:nvPr/>
        </p:nvSpPr>
        <p:spPr>
          <a:xfrm>
            <a:off x="15229203" y="6299200"/>
            <a:ext cx="6160270" cy="6159500"/>
          </a:xfrm>
          <a:prstGeom prst="ellipse">
            <a:avLst/>
          </a:prstGeom>
          <a:noFill/>
          <a:ln cap="flat" cmpd="sng" w="50800">
            <a:solidFill>
              <a:srgbClr val="FCCC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9"/>
          <p:cNvSpPr/>
          <p:nvPr/>
        </p:nvSpPr>
        <p:spPr>
          <a:xfrm>
            <a:off x="16258032" y="8178800"/>
            <a:ext cx="4089911" cy="4089400"/>
          </a:xfrm>
          <a:prstGeom prst="ellipse">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9"/>
          <p:cNvSpPr/>
          <p:nvPr/>
        </p:nvSpPr>
        <p:spPr>
          <a:xfrm>
            <a:off x="17566296" y="4851400"/>
            <a:ext cx="1460683"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0E2A1"/>
              </a:buClr>
              <a:buSzPts val="4800"/>
              <a:buFont typeface="Kanit"/>
              <a:buNone/>
            </a:pPr>
            <a:r>
              <a:rPr b="1" i="0" lang="en-US" sz="4800" u="none" cap="none" strike="noStrike">
                <a:solidFill>
                  <a:srgbClr val="30E2A1"/>
                </a:solidFill>
                <a:latin typeface="Kanit"/>
                <a:ea typeface="Kanit"/>
                <a:cs typeface="Kanit"/>
                <a:sym typeface="Kanit"/>
              </a:rPr>
              <a:t>6.7M</a:t>
            </a:r>
            <a:endParaRPr b="0" i="0" sz="4800" u="none" cap="none" strike="noStrike">
              <a:solidFill>
                <a:schemeClr val="dk1"/>
              </a:solidFill>
              <a:latin typeface="Calibri"/>
              <a:ea typeface="Calibri"/>
              <a:cs typeface="Calibri"/>
              <a:sym typeface="Calibri"/>
            </a:endParaRPr>
          </a:p>
        </p:txBody>
      </p:sp>
      <p:sp>
        <p:nvSpPr>
          <p:cNvPr id="201" name="Google Shape;201;p9"/>
          <p:cNvSpPr/>
          <p:nvPr/>
        </p:nvSpPr>
        <p:spPr>
          <a:xfrm>
            <a:off x="17578997" y="9664700"/>
            <a:ext cx="1447981"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Kanit"/>
              <a:buNone/>
            </a:pPr>
            <a:r>
              <a:rPr b="1" i="0" lang="en-US" sz="4800" u="none" cap="none" strike="noStrike">
                <a:solidFill>
                  <a:srgbClr val="FFFFFF"/>
                </a:solidFill>
                <a:latin typeface="Kanit"/>
                <a:ea typeface="Kanit"/>
                <a:cs typeface="Kanit"/>
                <a:sym typeface="Kanit"/>
              </a:rPr>
              <a:t>2.3M</a:t>
            </a:r>
            <a:endParaRPr b="0" i="0" sz="4800" u="none" cap="none" strike="noStrike">
              <a:solidFill>
                <a:schemeClr val="dk1"/>
              </a:solidFill>
              <a:latin typeface="Calibri"/>
              <a:ea typeface="Calibri"/>
              <a:cs typeface="Calibri"/>
              <a:sym typeface="Calibri"/>
            </a:endParaRPr>
          </a:p>
        </p:txBody>
      </p:sp>
      <p:sp>
        <p:nvSpPr>
          <p:cNvPr id="202" name="Google Shape;202;p9"/>
          <p:cNvSpPr/>
          <p:nvPr/>
        </p:nvSpPr>
        <p:spPr>
          <a:xfrm>
            <a:off x="17566296" y="6731000"/>
            <a:ext cx="147338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CC42"/>
              </a:buClr>
              <a:buSzPts val="4800"/>
              <a:buFont typeface="Kanit"/>
              <a:buNone/>
            </a:pPr>
            <a:r>
              <a:rPr b="1" i="0" lang="en-US" sz="4800" u="none" cap="none" strike="noStrike">
                <a:solidFill>
                  <a:srgbClr val="FCCC42"/>
                </a:solidFill>
                <a:latin typeface="Kanit"/>
                <a:ea typeface="Kanit"/>
                <a:cs typeface="Kanit"/>
                <a:sym typeface="Kanit"/>
              </a:rPr>
              <a:t>4.4M</a:t>
            </a:r>
            <a:endParaRPr b="0" i="0" sz="4800" u="none" cap="none" strike="noStrike">
              <a:solidFill>
                <a:schemeClr val="dk1"/>
              </a:solidFill>
              <a:latin typeface="Calibri"/>
              <a:ea typeface="Calibri"/>
              <a:cs typeface="Calibri"/>
              <a:sym typeface="Calibri"/>
            </a:endParaRPr>
          </a:p>
        </p:txBody>
      </p:sp>
      <p:sp>
        <p:nvSpPr>
          <p:cNvPr id="203" name="Google Shape;203;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p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05" name="Google Shape;205;p9"/>
          <p:cNvSpPr/>
          <p:nvPr/>
        </p:nvSpPr>
        <p:spPr>
          <a:xfrm>
            <a:off x="3734267" y="35941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p9"/>
          <p:cNvPicPr preferRelativeResize="0"/>
          <p:nvPr/>
        </p:nvPicPr>
        <p:blipFill rotWithShape="1">
          <a:blip r:embed="rId8">
            <a:alphaModFix/>
          </a:blip>
          <a:srcRect b="0" l="0" r="0" t="0"/>
          <a:stretch/>
        </p:blipFill>
        <p:spPr>
          <a:xfrm>
            <a:off x="3708864" y="3568700"/>
            <a:ext cx="708300" cy="1066800"/>
          </a:xfrm>
          <a:prstGeom prst="rect">
            <a:avLst/>
          </a:prstGeom>
          <a:noFill/>
          <a:ln>
            <a:noFill/>
          </a:ln>
        </p:spPr>
      </p:pic>
      <p:sp>
        <p:nvSpPr>
          <p:cNvPr id="207" name="Google Shape;207;p9"/>
          <p:cNvSpPr/>
          <p:nvPr/>
        </p:nvSpPr>
        <p:spPr>
          <a:xfrm>
            <a:off x="3734267"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9"/>
          <p:cNvSpPr/>
          <p:nvPr/>
        </p:nvSpPr>
        <p:spPr>
          <a:xfrm>
            <a:off x="3734267"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9" name="Google Shape;209;p9"/>
          <p:cNvSpPr/>
          <p:nvPr/>
        </p:nvSpPr>
        <p:spPr>
          <a:xfrm>
            <a:off x="3734267" y="69469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p9"/>
          <p:cNvPicPr preferRelativeResize="0"/>
          <p:nvPr/>
        </p:nvPicPr>
        <p:blipFill rotWithShape="1">
          <a:blip r:embed="rId9">
            <a:alphaModFix/>
          </a:blip>
          <a:srcRect b="0" l="0" r="0" t="0"/>
          <a:stretch/>
        </p:blipFill>
        <p:spPr>
          <a:xfrm>
            <a:off x="3708864" y="6921500"/>
            <a:ext cx="1357721" cy="1066800"/>
          </a:xfrm>
          <a:prstGeom prst="rect">
            <a:avLst/>
          </a:prstGeom>
          <a:noFill/>
          <a:ln>
            <a:noFill/>
          </a:ln>
        </p:spPr>
      </p:pic>
      <p:sp>
        <p:nvSpPr>
          <p:cNvPr id="211" name="Google Shape;211;p9"/>
          <p:cNvSpPr/>
          <p:nvPr/>
        </p:nvSpPr>
        <p:spPr>
          <a:xfrm>
            <a:off x="3734267" y="82677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9"/>
          <p:cNvSpPr/>
          <p:nvPr/>
        </p:nvSpPr>
        <p:spPr>
          <a:xfrm>
            <a:off x="3734267" y="82677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13" name="Google Shape;213;p9"/>
          <p:cNvSpPr/>
          <p:nvPr/>
        </p:nvSpPr>
        <p:spPr>
          <a:xfrm>
            <a:off x="3734267" y="102997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p9"/>
          <p:cNvPicPr preferRelativeResize="0"/>
          <p:nvPr/>
        </p:nvPicPr>
        <p:blipFill rotWithShape="1">
          <a:blip r:embed="rId10">
            <a:alphaModFix/>
          </a:blip>
          <a:srcRect b="0" l="0" r="0" t="0"/>
          <a:stretch/>
        </p:blipFill>
        <p:spPr>
          <a:xfrm>
            <a:off x="3708864" y="10274300"/>
            <a:ext cx="1246250" cy="1066800"/>
          </a:xfrm>
          <a:prstGeom prst="rect">
            <a:avLst/>
          </a:prstGeom>
          <a:noFill/>
          <a:ln>
            <a:noFill/>
          </a:ln>
        </p:spPr>
      </p:pic>
      <p:sp>
        <p:nvSpPr>
          <p:cNvPr id="215" name="Google Shape;215;p9"/>
          <p:cNvSpPr/>
          <p:nvPr/>
        </p:nvSpPr>
        <p:spPr>
          <a:xfrm>
            <a:off x="3734267" y="11620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9"/>
          <p:cNvSpPr/>
          <p:nvPr/>
        </p:nvSpPr>
        <p:spPr>
          <a:xfrm>
            <a:off x="3734267" y="11620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Kanit"/>
              <a:buNone/>
            </a:pPr>
            <a:r>
              <a:rPr b="0" i="0" lang="en-US" sz="3200" u="none" cap="none" strike="noStrike">
                <a:solidFill>
                  <a:srgbClr val="FFFFFF"/>
                </a:solidFill>
                <a:latin typeface="Kanit"/>
                <a:ea typeface="Kanit"/>
                <a:cs typeface="Kanit"/>
                <a:sym typeface="Kanit"/>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2024-01-06T07:20:21Z</dcterms:created>
  <dc:creator>PptxGenJS</dc:creator>
</cp:coreProperties>
</file>