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5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83" r:id="rId3"/>
    <p:sldMasterId id="2147483684" r:id="rId4"/>
    <p:sldMasterId id="2147483685" r:id="rId5"/>
    <p:sldMasterId id="2147483686" r:id="rId6"/>
    <p:sldMasterId id="2147483687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</p:sldIdLst>
  <p:sldSz cy="7560000" cx="10692000"/>
  <p:notesSz cx="7560000" cy="10692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2.xml"/><Relationship Id="rId22" Type="http://schemas.openxmlformats.org/officeDocument/2006/relationships/slide" Target="slides/slide14.xml"/><Relationship Id="rId21" Type="http://schemas.openxmlformats.org/officeDocument/2006/relationships/slide" Target="slides/slide13.xml"/><Relationship Id="rId24" Type="http://schemas.openxmlformats.org/officeDocument/2006/relationships/slide" Target="slides/slide16.xml"/><Relationship Id="rId23" Type="http://schemas.openxmlformats.org/officeDocument/2006/relationships/slide" Target="slides/slide15.xml"/><Relationship Id="rId1" Type="http://schemas.openxmlformats.org/officeDocument/2006/relationships/theme" Target="theme/theme5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1.xml"/><Relationship Id="rId26" Type="http://schemas.openxmlformats.org/officeDocument/2006/relationships/slide" Target="slides/slide18.xml"/><Relationship Id="rId25" Type="http://schemas.openxmlformats.org/officeDocument/2006/relationships/slide" Target="slides/slide17.xml"/><Relationship Id="rId27" Type="http://schemas.openxmlformats.org/officeDocument/2006/relationships/slide" Target="slides/slide19.xml"/><Relationship Id="rId5" Type="http://schemas.openxmlformats.org/officeDocument/2006/relationships/slideMaster" Target="slideMasters/slideMaster3.xml"/><Relationship Id="rId6" Type="http://schemas.openxmlformats.org/officeDocument/2006/relationships/slideMaster" Target="slideMasters/slideMaster4.xml"/><Relationship Id="rId7" Type="http://schemas.openxmlformats.org/officeDocument/2006/relationships/slideMaster" Target="slideMasters/slideMaster5.xml"/><Relationship Id="rId8" Type="http://schemas.openxmlformats.org/officeDocument/2006/relationships/notesMaster" Target="notesMasters/notesMaster1.xml"/><Relationship Id="rId11" Type="http://schemas.openxmlformats.org/officeDocument/2006/relationships/slide" Target="slides/slide3.xml"/><Relationship Id="rId10" Type="http://schemas.openxmlformats.org/officeDocument/2006/relationships/slide" Target="slides/slide2.xml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9" Type="http://schemas.openxmlformats.org/officeDocument/2006/relationships/slide" Target="slides/slide11.xml"/><Relationship Id="rId18" Type="http://schemas.openxmlformats.org/officeDocument/2006/relationships/slide" Target="slides/slide10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238b9af060_0_112:notes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238b9af060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401c00c535_1_52:notes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401c00c535_1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3e05d93ef9_0_63:notes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3e05d93ef9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3e05d93ef9_0_69:notes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3e05d93ef9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3e05d93ef9_0_75:notes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3e05d93ef9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3e05d93ef9_0_81:notes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3e05d93ef9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3e05d93ef9_0_91:notes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3e05d93ef9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Image source - https://www.google.co.uk/url?sa=i&amp;source=images&amp;cd=&amp;cad=rja&amp;uact=8&amp;ved=2ahUKEwiJ9dPZ4t_cAhVRrxoKHWLNB3EQjB16BAgBEAQ&amp;url=https%3A%2F%2Fen.wikipedia.org%2Fwiki%2FRT-RK&amp;psig=AOvVaw2S6G0rqJObmDYYmIOlCbNw&amp;ust=1533890821414751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3f8b2cc1ac_4_61:notes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3f8b2cc1ac_4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3e05d93ef9_0_98:notes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Google Shape;410;g3e05d93ef9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238b9af060_0_401:notes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Google Shape;417;g238b9af060_0_4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4a3470f298_2_89:notes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g4a3470f298_2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1fce413017_0_87:notes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1fce413017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1fce413017_0_92:notes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1fce413017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3e05d93ef9_0_2:notes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3e05d93ef9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3e05d93ef9_0_9:notes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3e05d93ef9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4a3470f298_6_53:notes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4a3470f298_6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3e05d93ef9_0_20:notes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3e05d93ef9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3e05d93ef9_0_27:notes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3e05d93ef9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3e05d93ef9_0_33:notes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3e05d93ef9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Image source - </a:t>
            </a:r>
            <a:r>
              <a:rPr lang="en-GB"/>
              <a:t>https://www.google.co.uk/url?sa=i&amp;source=images&amp;cd=&amp;cad=rja&amp;uact=8&amp;ved=2ahUKEwi-5OeDy9_cAhUCJhoKHa12DGcQjB16BAgBEAQ&amp;url=https%3A%2F%2Fpixabay.com%2Fen%2Fcommunication-internet-1927697%2F&amp;psig=AOvVaw2S6G0rqJObmDYYmIOlCbNw&amp;ust=1533890821414751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13.png"/><Relationship Id="rId6" Type="http://schemas.openxmlformats.org/officeDocument/2006/relationships/image" Target="../media/image9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6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">
  <p:cSld name="TITLE_2_1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10692000" cy="1460700"/>
          </a:xfrm>
          <a:prstGeom prst="rect">
            <a:avLst/>
          </a:prstGeom>
          <a:solidFill>
            <a:srgbClr val="60606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1108025" y="0"/>
            <a:ext cx="8475900" cy="14607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None/>
              <a:defRPr b="1" sz="34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b="1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b="1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b="1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b="1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b="1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b="1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b="1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b="1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body"/>
          </p:nvPr>
        </p:nvSpPr>
        <p:spPr>
          <a:xfrm>
            <a:off x="1108025" y="1771675"/>
            <a:ext cx="8475900" cy="52491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2400"/>
              <a:buChar char="●"/>
              <a:defRPr>
                <a:solidFill>
                  <a:srgbClr val="34495E"/>
                </a:solidFill>
              </a:defRPr>
            </a:lvl1pPr>
            <a:lvl2pPr indent="-381000" lvl="1" marL="914400" rtl="0">
              <a:spcBef>
                <a:spcPts val="2000"/>
              </a:spcBef>
              <a:spcAft>
                <a:spcPts val="0"/>
              </a:spcAft>
              <a:buClr>
                <a:srgbClr val="34495E"/>
              </a:buClr>
              <a:buSzPts val="2400"/>
              <a:buChar char="○"/>
              <a:defRPr>
                <a:solidFill>
                  <a:srgbClr val="34495E"/>
                </a:solidFill>
              </a:defRPr>
            </a:lvl2pPr>
            <a:lvl3pPr indent="-381000" lvl="2" marL="1371600" rtl="0">
              <a:spcBef>
                <a:spcPts val="2000"/>
              </a:spcBef>
              <a:spcAft>
                <a:spcPts val="0"/>
              </a:spcAft>
              <a:buClr>
                <a:srgbClr val="34495E"/>
              </a:buClr>
              <a:buSzPts val="2400"/>
              <a:buChar char="■"/>
              <a:defRPr>
                <a:solidFill>
                  <a:srgbClr val="34495E"/>
                </a:solidFill>
              </a:defRPr>
            </a:lvl3pPr>
            <a:lvl4pPr indent="-381000" lvl="3" marL="1828800" rtl="0">
              <a:spcBef>
                <a:spcPts val="2000"/>
              </a:spcBef>
              <a:spcAft>
                <a:spcPts val="0"/>
              </a:spcAft>
              <a:buClr>
                <a:srgbClr val="34495E"/>
              </a:buClr>
              <a:buSzPts val="2400"/>
              <a:buChar char="●"/>
              <a:defRPr>
                <a:solidFill>
                  <a:srgbClr val="34495E"/>
                </a:solidFill>
              </a:defRPr>
            </a:lvl4pPr>
            <a:lvl5pPr indent="-381000" lvl="4" marL="2286000" rtl="0">
              <a:spcBef>
                <a:spcPts val="2000"/>
              </a:spcBef>
              <a:spcAft>
                <a:spcPts val="0"/>
              </a:spcAft>
              <a:buClr>
                <a:srgbClr val="34495E"/>
              </a:buClr>
              <a:buSzPts val="2400"/>
              <a:buChar char="○"/>
              <a:defRPr>
                <a:solidFill>
                  <a:srgbClr val="34495E"/>
                </a:solidFill>
              </a:defRPr>
            </a:lvl5pPr>
            <a:lvl6pPr indent="-381000" lvl="5" marL="2743200" rtl="0">
              <a:spcBef>
                <a:spcPts val="2000"/>
              </a:spcBef>
              <a:spcAft>
                <a:spcPts val="0"/>
              </a:spcAft>
              <a:buClr>
                <a:srgbClr val="34495E"/>
              </a:buClr>
              <a:buSzPts val="2400"/>
              <a:buChar char="■"/>
              <a:defRPr>
                <a:solidFill>
                  <a:srgbClr val="34495E"/>
                </a:solidFill>
              </a:defRPr>
            </a:lvl6pPr>
            <a:lvl7pPr indent="-381000" lvl="6" marL="3200400" rtl="0">
              <a:spcBef>
                <a:spcPts val="2000"/>
              </a:spcBef>
              <a:spcAft>
                <a:spcPts val="0"/>
              </a:spcAft>
              <a:buClr>
                <a:srgbClr val="34495E"/>
              </a:buClr>
              <a:buSzPts val="2400"/>
              <a:buChar char="●"/>
              <a:defRPr>
                <a:solidFill>
                  <a:srgbClr val="34495E"/>
                </a:solidFill>
              </a:defRPr>
            </a:lvl7pPr>
            <a:lvl8pPr indent="-381000" lvl="7" marL="3657600" rtl="0">
              <a:spcBef>
                <a:spcPts val="2000"/>
              </a:spcBef>
              <a:spcAft>
                <a:spcPts val="0"/>
              </a:spcAft>
              <a:buClr>
                <a:srgbClr val="34495E"/>
              </a:buClr>
              <a:buSzPts val="2400"/>
              <a:buChar char="○"/>
              <a:defRPr>
                <a:solidFill>
                  <a:srgbClr val="34495E"/>
                </a:solidFill>
              </a:defRPr>
            </a:lvl8pPr>
            <a:lvl9pPr indent="-381000" lvl="8" marL="4114800" rtl="0">
              <a:spcBef>
                <a:spcPts val="2000"/>
              </a:spcBef>
              <a:spcAft>
                <a:spcPts val="2000"/>
              </a:spcAft>
              <a:buClr>
                <a:srgbClr val="34495E"/>
              </a:buClr>
              <a:buSzPts val="2400"/>
              <a:buChar char="■"/>
              <a:defRPr>
                <a:solidFill>
                  <a:srgbClr val="34495E"/>
                </a:solidFill>
              </a:defRPr>
            </a:lvl9pPr>
          </a:lstStyle>
          <a:p/>
        </p:txBody>
      </p:sp>
      <p:pic>
        <p:nvPicPr>
          <p:cNvPr id="13" name="Google Shape;13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315125" y="516264"/>
            <a:ext cx="934204" cy="4281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TITLE_1_1_1_1_1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lours">
  <p:cSld name="CUSTOM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/>
          <p:nvPr/>
        </p:nvSpPr>
        <p:spPr>
          <a:xfrm>
            <a:off x="2763899" y="1351750"/>
            <a:ext cx="1518900" cy="1518900"/>
          </a:xfrm>
          <a:prstGeom prst="rect">
            <a:avLst/>
          </a:prstGeom>
          <a:solidFill>
            <a:srgbClr val="59B24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3"/>
          <p:cNvSpPr/>
          <p:nvPr/>
        </p:nvSpPr>
        <p:spPr>
          <a:xfrm>
            <a:off x="941225" y="4061675"/>
            <a:ext cx="1518900" cy="15189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3"/>
          <p:cNvSpPr/>
          <p:nvPr/>
        </p:nvSpPr>
        <p:spPr>
          <a:xfrm>
            <a:off x="2763899" y="4061675"/>
            <a:ext cx="1518900" cy="1518900"/>
          </a:xfrm>
          <a:prstGeom prst="rect">
            <a:avLst/>
          </a:prstGeom>
          <a:solidFill>
            <a:srgbClr val="60606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3"/>
          <p:cNvSpPr/>
          <p:nvPr/>
        </p:nvSpPr>
        <p:spPr>
          <a:xfrm>
            <a:off x="4586573" y="4061675"/>
            <a:ext cx="1518900" cy="1518900"/>
          </a:xfrm>
          <a:prstGeom prst="rect">
            <a:avLst/>
          </a:prstGeom>
          <a:solidFill>
            <a:srgbClr val="D8D7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3"/>
          <p:cNvSpPr txBox="1"/>
          <p:nvPr/>
        </p:nvSpPr>
        <p:spPr>
          <a:xfrm>
            <a:off x="2763899" y="2982606"/>
            <a:ext cx="1518900" cy="5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262626"/>
                </a:solidFill>
              </a:rPr>
              <a:t>#59B246</a:t>
            </a:r>
            <a:endParaRPr>
              <a:solidFill>
                <a:srgbClr val="262626"/>
              </a:solidFill>
            </a:endParaRPr>
          </a:p>
        </p:txBody>
      </p:sp>
      <p:sp>
        <p:nvSpPr>
          <p:cNvPr id="69" name="Google Shape;69;p13"/>
          <p:cNvSpPr txBox="1"/>
          <p:nvPr/>
        </p:nvSpPr>
        <p:spPr>
          <a:xfrm>
            <a:off x="941225" y="5692531"/>
            <a:ext cx="1518900" cy="5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262626"/>
                </a:solidFill>
              </a:rPr>
              <a:t>#262626</a:t>
            </a:r>
            <a:endParaRPr>
              <a:solidFill>
                <a:srgbClr val="262626"/>
              </a:solidFill>
            </a:endParaRPr>
          </a:p>
        </p:txBody>
      </p:sp>
      <p:sp>
        <p:nvSpPr>
          <p:cNvPr id="70" name="Google Shape;70;p13"/>
          <p:cNvSpPr txBox="1"/>
          <p:nvPr/>
        </p:nvSpPr>
        <p:spPr>
          <a:xfrm>
            <a:off x="2763899" y="5692531"/>
            <a:ext cx="1518900" cy="5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262626"/>
                </a:solidFill>
              </a:rPr>
              <a:t>#606060</a:t>
            </a:r>
            <a:endParaRPr>
              <a:solidFill>
                <a:srgbClr val="26262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62626"/>
              </a:solidFill>
            </a:endParaRPr>
          </a:p>
        </p:txBody>
      </p:sp>
      <p:sp>
        <p:nvSpPr>
          <p:cNvPr id="71" name="Google Shape;71;p13"/>
          <p:cNvSpPr txBox="1"/>
          <p:nvPr/>
        </p:nvSpPr>
        <p:spPr>
          <a:xfrm>
            <a:off x="4586573" y="5692531"/>
            <a:ext cx="1518900" cy="5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262626"/>
                </a:solidFill>
              </a:rPr>
              <a:t>#D8D7D6</a:t>
            </a:r>
            <a:endParaRPr>
              <a:solidFill>
                <a:srgbClr val="26262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62626"/>
              </a:solidFill>
            </a:endParaRPr>
          </a:p>
        </p:txBody>
      </p:sp>
      <p:sp>
        <p:nvSpPr>
          <p:cNvPr id="72" name="Google Shape;72;p13"/>
          <p:cNvSpPr/>
          <p:nvPr/>
        </p:nvSpPr>
        <p:spPr>
          <a:xfrm>
            <a:off x="6409247" y="1351750"/>
            <a:ext cx="1518900" cy="1518900"/>
          </a:xfrm>
          <a:prstGeom prst="rect">
            <a:avLst/>
          </a:prstGeom>
          <a:solidFill>
            <a:srgbClr val="C13E3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13"/>
          <p:cNvSpPr txBox="1"/>
          <p:nvPr/>
        </p:nvSpPr>
        <p:spPr>
          <a:xfrm>
            <a:off x="6409247" y="2982606"/>
            <a:ext cx="1518900" cy="5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262626"/>
                </a:solidFill>
              </a:rPr>
              <a:t>#C13E3E</a:t>
            </a:r>
            <a:endParaRPr>
              <a:solidFill>
                <a:srgbClr val="262626"/>
              </a:solidFill>
            </a:endParaRPr>
          </a:p>
        </p:txBody>
      </p:sp>
      <p:sp>
        <p:nvSpPr>
          <p:cNvPr id="74" name="Google Shape;74;p13"/>
          <p:cNvSpPr/>
          <p:nvPr/>
        </p:nvSpPr>
        <p:spPr>
          <a:xfrm>
            <a:off x="4586573" y="1351750"/>
            <a:ext cx="1518900" cy="1518900"/>
          </a:xfrm>
          <a:prstGeom prst="rect">
            <a:avLst/>
          </a:prstGeom>
          <a:solidFill>
            <a:srgbClr val="F0AD4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3"/>
          <p:cNvSpPr txBox="1"/>
          <p:nvPr/>
        </p:nvSpPr>
        <p:spPr>
          <a:xfrm>
            <a:off x="4586573" y="2982606"/>
            <a:ext cx="1518900" cy="5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262626"/>
                </a:solidFill>
              </a:rPr>
              <a:t>#f0AD4E</a:t>
            </a:r>
            <a:endParaRPr>
              <a:solidFill>
                <a:srgbClr val="262626"/>
              </a:solidFill>
            </a:endParaRPr>
          </a:p>
        </p:txBody>
      </p:sp>
      <p:sp>
        <p:nvSpPr>
          <p:cNvPr id="76" name="Google Shape;76;p13"/>
          <p:cNvSpPr/>
          <p:nvPr/>
        </p:nvSpPr>
        <p:spPr>
          <a:xfrm>
            <a:off x="941225" y="1351750"/>
            <a:ext cx="1518900" cy="1518900"/>
          </a:xfrm>
          <a:prstGeom prst="rect">
            <a:avLst/>
          </a:prstGeom>
          <a:solidFill>
            <a:srgbClr val="3897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3"/>
          <p:cNvSpPr txBox="1"/>
          <p:nvPr/>
        </p:nvSpPr>
        <p:spPr>
          <a:xfrm>
            <a:off x="941225" y="2982606"/>
            <a:ext cx="1518900" cy="5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262626"/>
                </a:solidFill>
              </a:rPr>
              <a:t>#3897C6</a:t>
            </a:r>
            <a:endParaRPr>
              <a:solidFill>
                <a:srgbClr val="262626"/>
              </a:solidFill>
            </a:endParaRPr>
          </a:p>
        </p:txBody>
      </p:sp>
      <p:sp>
        <p:nvSpPr>
          <p:cNvPr id="78" name="Google Shape;78;p13"/>
          <p:cNvSpPr/>
          <p:nvPr/>
        </p:nvSpPr>
        <p:spPr>
          <a:xfrm>
            <a:off x="8231922" y="1351750"/>
            <a:ext cx="1518900" cy="1518900"/>
          </a:xfrm>
          <a:prstGeom prst="rect">
            <a:avLst/>
          </a:prstGeom>
          <a:solidFill>
            <a:srgbClr val="6F49A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3"/>
          <p:cNvSpPr txBox="1"/>
          <p:nvPr/>
        </p:nvSpPr>
        <p:spPr>
          <a:xfrm>
            <a:off x="8231922" y="2982606"/>
            <a:ext cx="1518900" cy="5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262626"/>
                </a:solidFill>
              </a:rPr>
              <a:t>#6f49AA</a:t>
            </a:r>
            <a:endParaRPr>
              <a:solidFill>
                <a:srgbClr val="262626"/>
              </a:solidFill>
            </a:endParaRPr>
          </a:p>
        </p:txBody>
      </p:sp>
      <p:sp>
        <p:nvSpPr>
          <p:cNvPr id="80" name="Google Shape;80;p13"/>
          <p:cNvSpPr/>
          <p:nvPr/>
        </p:nvSpPr>
        <p:spPr>
          <a:xfrm>
            <a:off x="6409248" y="4061675"/>
            <a:ext cx="1518900" cy="15189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3"/>
          <p:cNvSpPr txBox="1"/>
          <p:nvPr/>
        </p:nvSpPr>
        <p:spPr>
          <a:xfrm>
            <a:off x="6409248" y="5692531"/>
            <a:ext cx="1518900" cy="5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262626"/>
                </a:solidFill>
              </a:rPr>
              <a:t>#F2F2F2</a:t>
            </a:r>
            <a:endParaRPr>
              <a:solidFill>
                <a:srgbClr val="26262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62626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orksheet – Frame">
  <p:cSld name="TITLE_1_1_1_1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4"/>
          <p:cNvSpPr txBox="1"/>
          <p:nvPr/>
        </p:nvSpPr>
        <p:spPr>
          <a:xfrm>
            <a:off x="6959475" y="6684800"/>
            <a:ext cx="2490600" cy="7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262626"/>
                </a:solidFill>
              </a:rPr>
              <a:t>NAME</a:t>
            </a:r>
            <a:endParaRPr b="1" sz="1200">
              <a:solidFill>
                <a:srgbClr val="262626"/>
              </a:solidFill>
            </a:endParaRPr>
          </a:p>
        </p:txBody>
      </p:sp>
      <p:sp>
        <p:nvSpPr>
          <p:cNvPr id="84" name="Google Shape;84;p14"/>
          <p:cNvSpPr txBox="1"/>
          <p:nvPr>
            <p:ph type="ctrTitle"/>
          </p:nvPr>
        </p:nvSpPr>
        <p:spPr>
          <a:xfrm>
            <a:off x="505125" y="567950"/>
            <a:ext cx="6454500" cy="739800"/>
          </a:xfrm>
          <a:prstGeom prst="rect">
            <a:avLst/>
          </a:prstGeom>
          <a:ln>
            <a:noFill/>
          </a:ln>
        </p:spPr>
        <p:txBody>
          <a:bodyPr anchorCtr="0" anchor="ctr" bIns="116050" lIns="116050" spcFirstLastPara="1" rIns="116050" wrap="square" tIns="11605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sz="1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sz="1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sz="1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sz="1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sz="1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sz="1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sz="1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sz="1400"/>
            </a:lvl9pPr>
          </a:lstStyle>
          <a:p/>
        </p:txBody>
      </p:sp>
      <p:sp>
        <p:nvSpPr>
          <p:cNvPr id="85" name="Google Shape;85;p14"/>
          <p:cNvSpPr txBox="1"/>
          <p:nvPr>
            <p:ph idx="1" type="subTitle"/>
          </p:nvPr>
        </p:nvSpPr>
        <p:spPr>
          <a:xfrm>
            <a:off x="6959475" y="567950"/>
            <a:ext cx="3227100" cy="739800"/>
          </a:xfrm>
          <a:prstGeom prst="rect">
            <a:avLst/>
          </a:prstGeom>
          <a:ln>
            <a:noFill/>
          </a:ln>
        </p:spPr>
        <p:txBody>
          <a:bodyPr anchorCtr="0" anchor="ctr" bIns="116050" lIns="116050" spcFirstLastPara="1" rIns="116050" wrap="square" tIns="11605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86" name="Google Shape;86;p14"/>
          <p:cNvSpPr txBox="1"/>
          <p:nvPr>
            <p:ph idx="2" type="subTitle"/>
          </p:nvPr>
        </p:nvSpPr>
        <p:spPr>
          <a:xfrm>
            <a:off x="505125" y="6684800"/>
            <a:ext cx="6454500" cy="739800"/>
          </a:xfrm>
          <a:prstGeom prst="rect">
            <a:avLst/>
          </a:prstGeom>
          <a:ln>
            <a:noFill/>
          </a:ln>
        </p:spPr>
        <p:txBody>
          <a:bodyPr anchorCtr="0" anchor="ctr" bIns="116050" lIns="116050" spcFirstLastPara="1" rIns="116050" wrap="square" tIns="11605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cxnSp>
        <p:nvCxnSpPr>
          <p:cNvPr id="87" name="Google Shape;87;p14"/>
          <p:cNvCxnSpPr/>
          <p:nvPr/>
        </p:nvCxnSpPr>
        <p:spPr>
          <a:xfrm>
            <a:off x="505125" y="1307750"/>
            <a:ext cx="9681300" cy="0"/>
          </a:xfrm>
          <a:prstGeom prst="straightConnector1">
            <a:avLst/>
          </a:prstGeom>
          <a:noFill/>
          <a:ln cap="flat" cmpd="sng" w="9525">
            <a:solidFill>
              <a:srgbClr val="26262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8" name="Google Shape;88;p14"/>
          <p:cNvCxnSpPr/>
          <p:nvPr/>
        </p:nvCxnSpPr>
        <p:spPr>
          <a:xfrm>
            <a:off x="505125" y="6684800"/>
            <a:ext cx="9681300" cy="0"/>
          </a:xfrm>
          <a:prstGeom prst="straightConnector1">
            <a:avLst/>
          </a:prstGeom>
          <a:noFill/>
          <a:ln cap="flat" cmpd="sng" w="9525">
            <a:solidFill>
              <a:srgbClr val="26262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9" name="Google Shape;89;p14"/>
          <p:cNvCxnSpPr/>
          <p:nvPr/>
        </p:nvCxnSpPr>
        <p:spPr>
          <a:xfrm>
            <a:off x="6959475" y="6684800"/>
            <a:ext cx="0" cy="625500"/>
          </a:xfrm>
          <a:prstGeom prst="straightConnector1">
            <a:avLst/>
          </a:prstGeom>
          <a:noFill/>
          <a:ln cap="flat" cmpd="sng" w="9525">
            <a:solidFill>
              <a:srgbClr val="26262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0" name="Google Shape;90;p14"/>
          <p:cNvCxnSpPr/>
          <p:nvPr/>
        </p:nvCxnSpPr>
        <p:spPr>
          <a:xfrm>
            <a:off x="6959475" y="682250"/>
            <a:ext cx="0" cy="625500"/>
          </a:xfrm>
          <a:prstGeom prst="straightConnector1">
            <a:avLst/>
          </a:prstGeom>
          <a:noFill/>
          <a:ln cap="flat" cmpd="sng" w="9525">
            <a:solidFill>
              <a:srgbClr val="262626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91" name="Google Shape;91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337000" y="6860050"/>
            <a:ext cx="849425" cy="38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ig text">
  <p:cSld name="TITLE_2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 txBox="1"/>
          <p:nvPr>
            <p:ph idx="1" type="subTitle"/>
          </p:nvPr>
        </p:nvSpPr>
        <p:spPr>
          <a:xfrm>
            <a:off x="1108025" y="1977550"/>
            <a:ext cx="8475900" cy="9498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3000"/>
              <a:buNone/>
              <a:defRPr b="1" sz="3000">
                <a:solidFill>
                  <a:srgbClr val="34495E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3600"/>
              <a:buNone/>
              <a:defRPr b="1" sz="3600">
                <a:solidFill>
                  <a:srgbClr val="34495E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3600"/>
              <a:buNone/>
              <a:defRPr b="1" sz="3600">
                <a:solidFill>
                  <a:srgbClr val="34495E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3600"/>
              <a:buNone/>
              <a:defRPr b="1" sz="3600">
                <a:solidFill>
                  <a:srgbClr val="34495E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3600"/>
              <a:buNone/>
              <a:defRPr b="1" sz="3600">
                <a:solidFill>
                  <a:srgbClr val="34495E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3600"/>
              <a:buNone/>
              <a:defRPr b="1" sz="3600">
                <a:solidFill>
                  <a:srgbClr val="34495E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3600"/>
              <a:buNone/>
              <a:defRPr b="1" sz="3600">
                <a:solidFill>
                  <a:srgbClr val="34495E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3600"/>
              <a:buNone/>
              <a:defRPr b="1" sz="3600">
                <a:solidFill>
                  <a:srgbClr val="34495E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3600"/>
              <a:buNone/>
              <a:defRPr b="1" sz="3600">
                <a:solidFill>
                  <a:srgbClr val="34495E"/>
                </a:solidFill>
              </a:defRPr>
            </a:lvl9pPr>
          </a:lstStyle>
          <a:p/>
        </p:txBody>
      </p:sp>
      <p:sp>
        <p:nvSpPr>
          <p:cNvPr id="94" name="Google Shape;94;p15"/>
          <p:cNvSpPr txBox="1"/>
          <p:nvPr>
            <p:ph type="ctrTitle"/>
          </p:nvPr>
        </p:nvSpPr>
        <p:spPr>
          <a:xfrm>
            <a:off x="1108025" y="1255265"/>
            <a:ext cx="8475900" cy="5376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6C46F"/>
              </a:buClr>
              <a:buSzPts val="4800"/>
              <a:buNone/>
              <a:defRPr b="1" sz="4800">
                <a:solidFill>
                  <a:srgbClr val="36C46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6600"/>
              <a:buNone/>
              <a:defRPr b="1" sz="6600">
                <a:solidFill>
                  <a:srgbClr val="34495E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6600"/>
              <a:buNone/>
              <a:defRPr b="1" sz="6600">
                <a:solidFill>
                  <a:srgbClr val="34495E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6600"/>
              <a:buNone/>
              <a:defRPr b="1" sz="6600">
                <a:solidFill>
                  <a:srgbClr val="34495E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6600"/>
              <a:buNone/>
              <a:defRPr b="1" sz="6600">
                <a:solidFill>
                  <a:srgbClr val="34495E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6600"/>
              <a:buNone/>
              <a:defRPr b="1" sz="6600">
                <a:solidFill>
                  <a:srgbClr val="34495E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6600"/>
              <a:buNone/>
              <a:defRPr b="1" sz="6600">
                <a:solidFill>
                  <a:srgbClr val="34495E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6600"/>
              <a:buNone/>
              <a:defRPr b="1" sz="6600">
                <a:solidFill>
                  <a:srgbClr val="34495E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6600"/>
              <a:buNone/>
              <a:defRPr b="1" sz="6600">
                <a:solidFill>
                  <a:srgbClr val="34495E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ront page" type="title">
  <p:cSld name="TITLE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6"/>
          <p:cNvSpPr txBox="1"/>
          <p:nvPr>
            <p:ph type="ctrTitle"/>
          </p:nvPr>
        </p:nvSpPr>
        <p:spPr>
          <a:xfrm>
            <a:off x="1108020" y="3057538"/>
            <a:ext cx="8475900" cy="23481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6000"/>
              <a:buNone/>
              <a:defRPr b="1" sz="6000">
                <a:solidFill>
                  <a:srgbClr val="34495E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6600"/>
              <a:buNone/>
              <a:defRPr b="1" sz="6600">
                <a:solidFill>
                  <a:srgbClr val="34495E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6600"/>
              <a:buNone/>
              <a:defRPr b="1" sz="6600">
                <a:solidFill>
                  <a:srgbClr val="34495E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6600"/>
              <a:buNone/>
              <a:defRPr b="1" sz="6600">
                <a:solidFill>
                  <a:srgbClr val="34495E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6600"/>
              <a:buNone/>
              <a:defRPr b="1" sz="6600">
                <a:solidFill>
                  <a:srgbClr val="34495E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6600"/>
              <a:buNone/>
              <a:defRPr b="1" sz="6600">
                <a:solidFill>
                  <a:srgbClr val="34495E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6600"/>
              <a:buNone/>
              <a:defRPr b="1" sz="6600">
                <a:solidFill>
                  <a:srgbClr val="34495E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6600"/>
              <a:buNone/>
              <a:defRPr b="1" sz="6600">
                <a:solidFill>
                  <a:srgbClr val="34495E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6600"/>
              <a:buNone/>
              <a:defRPr b="1" sz="6600">
                <a:solidFill>
                  <a:srgbClr val="34495E"/>
                </a:solidFill>
              </a:defRPr>
            </a:lvl9pPr>
          </a:lstStyle>
          <a:p/>
        </p:txBody>
      </p:sp>
      <p:sp>
        <p:nvSpPr>
          <p:cNvPr id="97" name="Google Shape;97;p16"/>
          <p:cNvSpPr txBox="1"/>
          <p:nvPr>
            <p:ph idx="1" type="subTitle"/>
          </p:nvPr>
        </p:nvSpPr>
        <p:spPr>
          <a:xfrm>
            <a:off x="1108025" y="2520000"/>
            <a:ext cx="8475900" cy="5376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C46F"/>
              </a:buClr>
              <a:buSzPts val="3600"/>
              <a:buNone/>
              <a:defRPr b="1" sz="3600">
                <a:solidFill>
                  <a:srgbClr val="36C46F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3600"/>
              <a:buNone/>
              <a:defRPr b="1" sz="3600">
                <a:solidFill>
                  <a:srgbClr val="34495E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3600"/>
              <a:buNone/>
              <a:defRPr b="1" sz="3600">
                <a:solidFill>
                  <a:srgbClr val="34495E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3600"/>
              <a:buNone/>
              <a:defRPr b="1" sz="3600">
                <a:solidFill>
                  <a:srgbClr val="34495E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3600"/>
              <a:buNone/>
              <a:defRPr b="1" sz="3600">
                <a:solidFill>
                  <a:srgbClr val="34495E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3600"/>
              <a:buNone/>
              <a:defRPr b="1" sz="3600">
                <a:solidFill>
                  <a:srgbClr val="34495E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3600"/>
              <a:buNone/>
              <a:defRPr b="1" sz="3600">
                <a:solidFill>
                  <a:srgbClr val="34495E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3600"/>
              <a:buNone/>
              <a:defRPr b="1" sz="3600">
                <a:solidFill>
                  <a:srgbClr val="34495E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3600"/>
              <a:buNone/>
              <a:defRPr b="1" sz="3600">
                <a:solidFill>
                  <a:srgbClr val="34495E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dule start">
  <p:cSld name="TITLE_2_1_1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7"/>
          <p:cNvSpPr txBox="1"/>
          <p:nvPr>
            <p:ph idx="1" type="subTitle"/>
          </p:nvPr>
        </p:nvSpPr>
        <p:spPr>
          <a:xfrm>
            <a:off x="1108025" y="747475"/>
            <a:ext cx="8475900" cy="5007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C46F"/>
              </a:buClr>
              <a:buSzPts val="2400"/>
              <a:buNone/>
              <a:defRPr>
                <a:solidFill>
                  <a:srgbClr val="36C46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2400"/>
              <a:buNone/>
              <a:defRPr b="1">
                <a:solidFill>
                  <a:srgbClr val="34495E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2400"/>
              <a:buNone/>
              <a:defRPr b="1">
                <a:solidFill>
                  <a:srgbClr val="34495E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2400"/>
              <a:buNone/>
              <a:defRPr b="1">
                <a:solidFill>
                  <a:srgbClr val="34495E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2400"/>
              <a:buNone/>
              <a:defRPr b="1">
                <a:solidFill>
                  <a:srgbClr val="34495E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2400"/>
              <a:buNone/>
              <a:defRPr b="1">
                <a:solidFill>
                  <a:srgbClr val="34495E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2400"/>
              <a:buNone/>
              <a:defRPr b="1">
                <a:solidFill>
                  <a:srgbClr val="34495E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2400"/>
              <a:buNone/>
              <a:defRPr b="1">
                <a:solidFill>
                  <a:srgbClr val="34495E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2400"/>
              <a:buNone/>
              <a:defRPr b="1">
                <a:solidFill>
                  <a:srgbClr val="34495E"/>
                </a:solidFill>
              </a:defRPr>
            </a:lvl9pPr>
          </a:lstStyle>
          <a:p/>
        </p:txBody>
      </p:sp>
      <p:sp>
        <p:nvSpPr>
          <p:cNvPr id="100" name="Google Shape;100;p17"/>
          <p:cNvSpPr txBox="1"/>
          <p:nvPr>
            <p:ph type="ctrTitle"/>
          </p:nvPr>
        </p:nvSpPr>
        <p:spPr>
          <a:xfrm>
            <a:off x="1108025" y="1248175"/>
            <a:ext cx="8475900" cy="7896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4000"/>
              <a:buNone/>
              <a:defRPr b="1" sz="4000">
                <a:solidFill>
                  <a:srgbClr val="34495E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4000"/>
              <a:buNone/>
              <a:defRPr b="1" sz="4000">
                <a:solidFill>
                  <a:srgbClr val="34495E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4000"/>
              <a:buNone/>
              <a:defRPr b="1" sz="4000">
                <a:solidFill>
                  <a:srgbClr val="34495E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4000"/>
              <a:buNone/>
              <a:defRPr b="1" sz="4000">
                <a:solidFill>
                  <a:srgbClr val="34495E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4000"/>
              <a:buNone/>
              <a:defRPr b="1" sz="4000">
                <a:solidFill>
                  <a:srgbClr val="34495E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4000"/>
              <a:buNone/>
              <a:defRPr b="1" sz="4000">
                <a:solidFill>
                  <a:srgbClr val="34495E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4000"/>
              <a:buNone/>
              <a:defRPr b="1" sz="4000">
                <a:solidFill>
                  <a:srgbClr val="34495E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4000"/>
              <a:buNone/>
              <a:defRPr b="1" sz="4000">
                <a:solidFill>
                  <a:srgbClr val="34495E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4000"/>
              <a:buNone/>
              <a:defRPr b="1" sz="4000">
                <a:solidFill>
                  <a:srgbClr val="34495E"/>
                </a:solidFill>
              </a:defRPr>
            </a:lvl9pPr>
          </a:lstStyle>
          <a:p/>
        </p:txBody>
      </p:sp>
      <p:cxnSp>
        <p:nvCxnSpPr>
          <p:cNvPr id="101" name="Google Shape;101;p17"/>
          <p:cNvCxnSpPr/>
          <p:nvPr/>
        </p:nvCxnSpPr>
        <p:spPr>
          <a:xfrm rot="10800000">
            <a:off x="1108025" y="1709850"/>
            <a:ext cx="8475900" cy="0"/>
          </a:xfrm>
          <a:prstGeom prst="straightConnector1">
            <a:avLst/>
          </a:prstGeom>
          <a:noFill/>
          <a:ln cap="flat" cmpd="sng" w="19050">
            <a:solidFill>
              <a:srgbClr val="34495E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ront page" type="title">
  <p:cSld name="TITLE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 txBox="1"/>
          <p:nvPr>
            <p:ph type="ctrTitle"/>
          </p:nvPr>
        </p:nvSpPr>
        <p:spPr>
          <a:xfrm>
            <a:off x="1108020" y="3057538"/>
            <a:ext cx="8475900" cy="23481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6000"/>
              <a:buNone/>
              <a:defRPr b="1" sz="6000">
                <a:solidFill>
                  <a:srgbClr val="34495E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6600"/>
              <a:buNone/>
              <a:defRPr b="1" sz="6600">
                <a:solidFill>
                  <a:srgbClr val="34495E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6600"/>
              <a:buNone/>
              <a:defRPr b="1" sz="6600">
                <a:solidFill>
                  <a:srgbClr val="34495E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6600"/>
              <a:buNone/>
              <a:defRPr b="1" sz="6600">
                <a:solidFill>
                  <a:srgbClr val="34495E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6600"/>
              <a:buNone/>
              <a:defRPr b="1" sz="6600">
                <a:solidFill>
                  <a:srgbClr val="34495E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6600"/>
              <a:buNone/>
              <a:defRPr b="1" sz="6600">
                <a:solidFill>
                  <a:srgbClr val="34495E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6600"/>
              <a:buNone/>
              <a:defRPr b="1" sz="6600">
                <a:solidFill>
                  <a:srgbClr val="34495E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6600"/>
              <a:buNone/>
              <a:defRPr b="1" sz="6600">
                <a:solidFill>
                  <a:srgbClr val="34495E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6600"/>
              <a:buNone/>
              <a:defRPr b="1" sz="6600">
                <a:solidFill>
                  <a:srgbClr val="34495E"/>
                </a:solidFill>
              </a:defRPr>
            </a:lvl9pPr>
          </a:lstStyle>
          <a:p/>
        </p:txBody>
      </p:sp>
      <p:sp>
        <p:nvSpPr>
          <p:cNvPr id="108" name="Google Shape;108;p19"/>
          <p:cNvSpPr txBox="1"/>
          <p:nvPr>
            <p:ph idx="1" type="subTitle"/>
          </p:nvPr>
        </p:nvSpPr>
        <p:spPr>
          <a:xfrm>
            <a:off x="1108025" y="2520000"/>
            <a:ext cx="8475900" cy="5376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C46F"/>
              </a:buClr>
              <a:buSzPts val="3600"/>
              <a:buNone/>
              <a:defRPr b="1" sz="3600">
                <a:solidFill>
                  <a:srgbClr val="36C46F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3600"/>
              <a:buNone/>
              <a:defRPr b="1" sz="3600">
                <a:solidFill>
                  <a:srgbClr val="34495E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3600"/>
              <a:buNone/>
              <a:defRPr b="1" sz="3600">
                <a:solidFill>
                  <a:srgbClr val="34495E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3600"/>
              <a:buNone/>
              <a:defRPr b="1" sz="3600">
                <a:solidFill>
                  <a:srgbClr val="34495E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3600"/>
              <a:buNone/>
              <a:defRPr b="1" sz="3600">
                <a:solidFill>
                  <a:srgbClr val="34495E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3600"/>
              <a:buNone/>
              <a:defRPr b="1" sz="3600">
                <a:solidFill>
                  <a:srgbClr val="34495E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3600"/>
              <a:buNone/>
              <a:defRPr b="1" sz="3600">
                <a:solidFill>
                  <a:srgbClr val="34495E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3600"/>
              <a:buNone/>
              <a:defRPr b="1" sz="3600">
                <a:solidFill>
                  <a:srgbClr val="34495E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3600"/>
              <a:buNone/>
              <a:defRPr b="1" sz="3600">
                <a:solidFill>
                  <a:srgbClr val="34495E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ig text">
  <p:cSld name="TITLE_2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/>
          <p:nvPr>
            <p:ph idx="1" type="subTitle"/>
          </p:nvPr>
        </p:nvSpPr>
        <p:spPr>
          <a:xfrm>
            <a:off x="1108025" y="1977550"/>
            <a:ext cx="8475900" cy="9498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3000"/>
              <a:buNone/>
              <a:defRPr b="1" sz="3000">
                <a:solidFill>
                  <a:srgbClr val="34495E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3600"/>
              <a:buNone/>
              <a:defRPr b="1" sz="3600">
                <a:solidFill>
                  <a:srgbClr val="34495E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3600"/>
              <a:buNone/>
              <a:defRPr b="1" sz="3600">
                <a:solidFill>
                  <a:srgbClr val="34495E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3600"/>
              <a:buNone/>
              <a:defRPr b="1" sz="3600">
                <a:solidFill>
                  <a:srgbClr val="34495E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3600"/>
              <a:buNone/>
              <a:defRPr b="1" sz="3600">
                <a:solidFill>
                  <a:srgbClr val="34495E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3600"/>
              <a:buNone/>
              <a:defRPr b="1" sz="3600">
                <a:solidFill>
                  <a:srgbClr val="34495E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3600"/>
              <a:buNone/>
              <a:defRPr b="1" sz="3600">
                <a:solidFill>
                  <a:srgbClr val="34495E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3600"/>
              <a:buNone/>
              <a:defRPr b="1" sz="3600">
                <a:solidFill>
                  <a:srgbClr val="34495E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3600"/>
              <a:buNone/>
              <a:defRPr b="1" sz="3600">
                <a:solidFill>
                  <a:srgbClr val="34495E"/>
                </a:solidFill>
              </a:defRPr>
            </a:lvl9pPr>
          </a:lstStyle>
          <a:p/>
        </p:txBody>
      </p:sp>
      <p:sp>
        <p:nvSpPr>
          <p:cNvPr id="111" name="Google Shape;111;p20"/>
          <p:cNvSpPr txBox="1"/>
          <p:nvPr>
            <p:ph type="ctrTitle"/>
          </p:nvPr>
        </p:nvSpPr>
        <p:spPr>
          <a:xfrm>
            <a:off x="1108025" y="1255265"/>
            <a:ext cx="8475900" cy="5376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6C46F"/>
              </a:buClr>
              <a:buSzPts val="4800"/>
              <a:buNone/>
              <a:defRPr b="1" sz="4800">
                <a:solidFill>
                  <a:srgbClr val="36C46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6600"/>
              <a:buNone/>
              <a:defRPr b="1" sz="6600">
                <a:solidFill>
                  <a:srgbClr val="34495E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6600"/>
              <a:buNone/>
              <a:defRPr b="1" sz="6600">
                <a:solidFill>
                  <a:srgbClr val="34495E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6600"/>
              <a:buNone/>
              <a:defRPr b="1" sz="6600">
                <a:solidFill>
                  <a:srgbClr val="34495E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6600"/>
              <a:buNone/>
              <a:defRPr b="1" sz="6600">
                <a:solidFill>
                  <a:srgbClr val="34495E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6600"/>
              <a:buNone/>
              <a:defRPr b="1" sz="6600">
                <a:solidFill>
                  <a:srgbClr val="34495E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6600"/>
              <a:buNone/>
              <a:defRPr b="1" sz="6600">
                <a:solidFill>
                  <a:srgbClr val="34495E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6600"/>
              <a:buNone/>
              <a:defRPr b="1" sz="6600">
                <a:solidFill>
                  <a:srgbClr val="34495E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6600"/>
              <a:buNone/>
              <a:defRPr b="1" sz="6600">
                <a:solidFill>
                  <a:srgbClr val="34495E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dule start">
  <p:cSld name="TITLE_2_1_1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/>
          <p:nvPr>
            <p:ph idx="1" type="subTitle"/>
          </p:nvPr>
        </p:nvSpPr>
        <p:spPr>
          <a:xfrm>
            <a:off x="1108025" y="1131650"/>
            <a:ext cx="8475900" cy="5007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C46F"/>
              </a:buClr>
              <a:buSzPts val="2400"/>
              <a:buNone/>
              <a:defRPr>
                <a:solidFill>
                  <a:srgbClr val="36C46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2400"/>
              <a:buNone/>
              <a:defRPr b="1">
                <a:solidFill>
                  <a:srgbClr val="34495E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2400"/>
              <a:buNone/>
              <a:defRPr b="1">
                <a:solidFill>
                  <a:srgbClr val="34495E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2400"/>
              <a:buNone/>
              <a:defRPr b="1">
                <a:solidFill>
                  <a:srgbClr val="34495E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2400"/>
              <a:buNone/>
              <a:defRPr b="1">
                <a:solidFill>
                  <a:srgbClr val="34495E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2400"/>
              <a:buNone/>
              <a:defRPr b="1">
                <a:solidFill>
                  <a:srgbClr val="34495E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2400"/>
              <a:buNone/>
              <a:defRPr b="1">
                <a:solidFill>
                  <a:srgbClr val="34495E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2400"/>
              <a:buNone/>
              <a:defRPr b="1">
                <a:solidFill>
                  <a:srgbClr val="34495E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2400"/>
              <a:buNone/>
              <a:defRPr b="1">
                <a:solidFill>
                  <a:srgbClr val="34495E"/>
                </a:solidFill>
              </a:defRPr>
            </a:lvl9pPr>
          </a:lstStyle>
          <a:p/>
        </p:txBody>
      </p:sp>
      <p:sp>
        <p:nvSpPr>
          <p:cNvPr id="114" name="Google Shape;114;p21"/>
          <p:cNvSpPr txBox="1"/>
          <p:nvPr>
            <p:ph type="ctrTitle"/>
          </p:nvPr>
        </p:nvSpPr>
        <p:spPr>
          <a:xfrm>
            <a:off x="1108025" y="1556150"/>
            <a:ext cx="8475900" cy="7896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4000"/>
              <a:buNone/>
              <a:defRPr b="1" sz="4000">
                <a:solidFill>
                  <a:srgbClr val="34495E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4000"/>
              <a:buNone/>
              <a:defRPr b="1" sz="4000">
                <a:solidFill>
                  <a:srgbClr val="34495E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4000"/>
              <a:buNone/>
              <a:defRPr b="1" sz="4000">
                <a:solidFill>
                  <a:srgbClr val="34495E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4000"/>
              <a:buNone/>
              <a:defRPr b="1" sz="4000">
                <a:solidFill>
                  <a:srgbClr val="34495E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4000"/>
              <a:buNone/>
              <a:defRPr b="1" sz="4000">
                <a:solidFill>
                  <a:srgbClr val="34495E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4000"/>
              <a:buNone/>
              <a:defRPr b="1" sz="4000">
                <a:solidFill>
                  <a:srgbClr val="34495E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4000"/>
              <a:buNone/>
              <a:defRPr b="1" sz="4000">
                <a:solidFill>
                  <a:srgbClr val="34495E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4000"/>
              <a:buNone/>
              <a:defRPr b="1" sz="4000">
                <a:solidFill>
                  <a:srgbClr val="34495E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4000"/>
              <a:buNone/>
              <a:defRPr b="1" sz="4000">
                <a:solidFill>
                  <a:srgbClr val="34495E"/>
                </a:solidFill>
              </a:defRPr>
            </a:lvl9pPr>
          </a:lstStyle>
          <a:p/>
        </p:txBody>
      </p:sp>
      <p:cxnSp>
        <p:nvCxnSpPr>
          <p:cNvPr id="115" name="Google Shape;115;p21"/>
          <p:cNvCxnSpPr/>
          <p:nvPr/>
        </p:nvCxnSpPr>
        <p:spPr>
          <a:xfrm rot="10800000">
            <a:off x="1108025" y="2533075"/>
            <a:ext cx="8475900" cy="0"/>
          </a:xfrm>
          <a:prstGeom prst="straightConnector1">
            <a:avLst/>
          </a:prstGeom>
          <a:noFill/>
          <a:ln cap="flat" cmpd="sng" w="19050">
            <a:solidFill>
              <a:srgbClr val="34495E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CUSTOM_1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WITH PICS">
  <p:cSld name="TITLE_2_1_3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0"/>
            <a:ext cx="10692000" cy="1460700"/>
          </a:xfrm>
          <a:prstGeom prst="rect">
            <a:avLst/>
          </a:prstGeom>
          <a:solidFill>
            <a:srgbClr val="60606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3"/>
          <p:cNvSpPr txBox="1"/>
          <p:nvPr>
            <p:ph type="ctrTitle"/>
          </p:nvPr>
        </p:nvSpPr>
        <p:spPr>
          <a:xfrm>
            <a:off x="1108025" y="0"/>
            <a:ext cx="8475900" cy="14607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None/>
              <a:defRPr b="1" sz="34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None/>
              <a:defRPr b="1" sz="34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None/>
              <a:defRPr b="1" sz="34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None/>
              <a:defRPr b="1" sz="34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None/>
              <a:defRPr b="1" sz="34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None/>
              <a:defRPr b="1" sz="34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None/>
              <a:defRPr b="1" sz="34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None/>
              <a:defRPr b="1" sz="34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None/>
              <a:defRPr b="1" sz="34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" type="body"/>
          </p:nvPr>
        </p:nvSpPr>
        <p:spPr>
          <a:xfrm>
            <a:off x="1108025" y="1771675"/>
            <a:ext cx="5414400" cy="52491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2400"/>
              <a:buChar char="●"/>
              <a:defRPr>
                <a:solidFill>
                  <a:srgbClr val="34495E"/>
                </a:solidFill>
              </a:defRPr>
            </a:lvl1pPr>
            <a:lvl2pPr indent="-381000" lvl="1" marL="914400" rtl="0">
              <a:spcBef>
                <a:spcPts val="2000"/>
              </a:spcBef>
              <a:spcAft>
                <a:spcPts val="0"/>
              </a:spcAft>
              <a:buClr>
                <a:srgbClr val="34495E"/>
              </a:buClr>
              <a:buSzPts val="2400"/>
              <a:buChar char="○"/>
              <a:defRPr>
                <a:solidFill>
                  <a:srgbClr val="34495E"/>
                </a:solidFill>
              </a:defRPr>
            </a:lvl2pPr>
            <a:lvl3pPr indent="-381000" lvl="2" marL="1371600" rtl="0">
              <a:spcBef>
                <a:spcPts val="2000"/>
              </a:spcBef>
              <a:spcAft>
                <a:spcPts val="0"/>
              </a:spcAft>
              <a:buClr>
                <a:srgbClr val="34495E"/>
              </a:buClr>
              <a:buSzPts val="2400"/>
              <a:buChar char="■"/>
              <a:defRPr>
                <a:solidFill>
                  <a:srgbClr val="34495E"/>
                </a:solidFill>
              </a:defRPr>
            </a:lvl3pPr>
            <a:lvl4pPr indent="-381000" lvl="3" marL="1828800" rtl="0">
              <a:spcBef>
                <a:spcPts val="2000"/>
              </a:spcBef>
              <a:spcAft>
                <a:spcPts val="0"/>
              </a:spcAft>
              <a:buClr>
                <a:srgbClr val="34495E"/>
              </a:buClr>
              <a:buSzPts val="2400"/>
              <a:buChar char="●"/>
              <a:defRPr>
                <a:solidFill>
                  <a:srgbClr val="34495E"/>
                </a:solidFill>
              </a:defRPr>
            </a:lvl4pPr>
            <a:lvl5pPr indent="-381000" lvl="4" marL="2286000" rtl="0">
              <a:spcBef>
                <a:spcPts val="2000"/>
              </a:spcBef>
              <a:spcAft>
                <a:spcPts val="0"/>
              </a:spcAft>
              <a:buClr>
                <a:srgbClr val="34495E"/>
              </a:buClr>
              <a:buSzPts val="2400"/>
              <a:buChar char="○"/>
              <a:defRPr>
                <a:solidFill>
                  <a:srgbClr val="34495E"/>
                </a:solidFill>
              </a:defRPr>
            </a:lvl5pPr>
            <a:lvl6pPr indent="-381000" lvl="5" marL="2743200" rtl="0">
              <a:spcBef>
                <a:spcPts val="2000"/>
              </a:spcBef>
              <a:spcAft>
                <a:spcPts val="0"/>
              </a:spcAft>
              <a:buClr>
                <a:srgbClr val="34495E"/>
              </a:buClr>
              <a:buSzPts val="2400"/>
              <a:buChar char="■"/>
              <a:defRPr>
                <a:solidFill>
                  <a:srgbClr val="34495E"/>
                </a:solidFill>
              </a:defRPr>
            </a:lvl6pPr>
            <a:lvl7pPr indent="-381000" lvl="6" marL="3200400" rtl="0">
              <a:spcBef>
                <a:spcPts val="2000"/>
              </a:spcBef>
              <a:spcAft>
                <a:spcPts val="0"/>
              </a:spcAft>
              <a:buClr>
                <a:srgbClr val="34495E"/>
              </a:buClr>
              <a:buSzPts val="2400"/>
              <a:buChar char="●"/>
              <a:defRPr>
                <a:solidFill>
                  <a:srgbClr val="34495E"/>
                </a:solidFill>
              </a:defRPr>
            </a:lvl7pPr>
            <a:lvl8pPr indent="-381000" lvl="7" marL="3657600" rtl="0">
              <a:spcBef>
                <a:spcPts val="2000"/>
              </a:spcBef>
              <a:spcAft>
                <a:spcPts val="0"/>
              </a:spcAft>
              <a:buClr>
                <a:srgbClr val="34495E"/>
              </a:buClr>
              <a:buSzPts val="2400"/>
              <a:buChar char="○"/>
              <a:defRPr>
                <a:solidFill>
                  <a:srgbClr val="34495E"/>
                </a:solidFill>
              </a:defRPr>
            </a:lvl8pPr>
            <a:lvl9pPr indent="-381000" lvl="8" marL="4114800" rtl="0">
              <a:spcBef>
                <a:spcPts val="2000"/>
              </a:spcBef>
              <a:spcAft>
                <a:spcPts val="2000"/>
              </a:spcAft>
              <a:buClr>
                <a:srgbClr val="34495E"/>
              </a:buClr>
              <a:buSzPts val="2400"/>
              <a:buChar char="■"/>
              <a:defRPr>
                <a:solidFill>
                  <a:srgbClr val="34495E"/>
                </a:solidFill>
              </a:defRPr>
            </a:lvl9pPr>
          </a:lstStyle>
          <a:p/>
        </p:txBody>
      </p:sp>
      <p:sp>
        <p:nvSpPr>
          <p:cNvPr id="18" name="Google Shape;18;p3"/>
          <p:cNvSpPr/>
          <p:nvPr/>
        </p:nvSpPr>
        <p:spPr>
          <a:xfrm>
            <a:off x="7003700" y="1997125"/>
            <a:ext cx="3688200" cy="5562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" name="Google Shape;19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315125" y="516264"/>
            <a:ext cx="934204" cy="4281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orksheet – Frame">
  <p:cSld name="TITLE_1_1_1_1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3"/>
          <p:cNvSpPr txBox="1"/>
          <p:nvPr/>
        </p:nvSpPr>
        <p:spPr>
          <a:xfrm>
            <a:off x="6959475" y="6684800"/>
            <a:ext cx="2608800" cy="7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34495E"/>
                </a:solidFill>
              </a:rPr>
              <a:t>NAME</a:t>
            </a:r>
            <a:endParaRPr b="1" sz="1200">
              <a:solidFill>
                <a:srgbClr val="34495E"/>
              </a:solidFill>
            </a:endParaRPr>
          </a:p>
        </p:txBody>
      </p:sp>
      <p:sp>
        <p:nvSpPr>
          <p:cNvPr id="119" name="Google Shape;119;p23"/>
          <p:cNvSpPr txBox="1"/>
          <p:nvPr>
            <p:ph type="ctrTitle"/>
          </p:nvPr>
        </p:nvSpPr>
        <p:spPr>
          <a:xfrm>
            <a:off x="505125" y="567950"/>
            <a:ext cx="6454500" cy="739800"/>
          </a:xfrm>
          <a:prstGeom prst="rect">
            <a:avLst/>
          </a:prstGeom>
          <a:ln>
            <a:noFill/>
          </a:ln>
        </p:spPr>
        <p:txBody>
          <a:bodyPr anchorCtr="0" anchor="ctr" bIns="116050" lIns="116050" spcFirstLastPara="1" rIns="116050" wrap="square" tIns="11605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1400"/>
              <a:buNone/>
              <a:defRPr b="1" sz="1400">
                <a:solidFill>
                  <a:srgbClr val="34495E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1400"/>
              <a:buNone/>
              <a:defRPr b="1" sz="1400">
                <a:solidFill>
                  <a:srgbClr val="34495E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1400"/>
              <a:buNone/>
              <a:defRPr b="1" sz="1400">
                <a:solidFill>
                  <a:srgbClr val="34495E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1400"/>
              <a:buNone/>
              <a:defRPr b="1" sz="1400">
                <a:solidFill>
                  <a:srgbClr val="34495E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1400"/>
              <a:buNone/>
              <a:defRPr b="1" sz="1400">
                <a:solidFill>
                  <a:srgbClr val="34495E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1400"/>
              <a:buNone/>
              <a:defRPr b="1" sz="1400">
                <a:solidFill>
                  <a:srgbClr val="34495E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1400"/>
              <a:buNone/>
              <a:defRPr b="1" sz="1400">
                <a:solidFill>
                  <a:srgbClr val="34495E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1400"/>
              <a:buNone/>
              <a:defRPr b="1" sz="1400">
                <a:solidFill>
                  <a:srgbClr val="34495E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1400"/>
              <a:buNone/>
              <a:defRPr b="1" sz="1400">
                <a:solidFill>
                  <a:srgbClr val="34495E"/>
                </a:solidFill>
              </a:defRPr>
            </a:lvl9pPr>
          </a:lstStyle>
          <a:p/>
        </p:txBody>
      </p:sp>
      <p:sp>
        <p:nvSpPr>
          <p:cNvPr id="120" name="Google Shape;120;p23"/>
          <p:cNvSpPr txBox="1"/>
          <p:nvPr>
            <p:ph idx="1" type="subTitle"/>
          </p:nvPr>
        </p:nvSpPr>
        <p:spPr>
          <a:xfrm>
            <a:off x="6959475" y="567950"/>
            <a:ext cx="3227100" cy="739800"/>
          </a:xfrm>
          <a:prstGeom prst="rect">
            <a:avLst/>
          </a:prstGeom>
          <a:ln>
            <a:noFill/>
          </a:ln>
        </p:spPr>
        <p:txBody>
          <a:bodyPr anchorCtr="0" anchor="ctr" bIns="116050" lIns="116050" spcFirstLastPara="1" rIns="116050" wrap="square" tIns="11605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1400"/>
              <a:buNone/>
              <a:defRPr b="1" sz="1400">
                <a:solidFill>
                  <a:srgbClr val="34495E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1400"/>
              <a:buNone/>
              <a:defRPr sz="1400">
                <a:solidFill>
                  <a:srgbClr val="34495E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1400"/>
              <a:buNone/>
              <a:defRPr sz="1400">
                <a:solidFill>
                  <a:srgbClr val="34495E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1400"/>
              <a:buNone/>
              <a:defRPr sz="1400">
                <a:solidFill>
                  <a:srgbClr val="34495E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1400"/>
              <a:buNone/>
              <a:defRPr sz="1400">
                <a:solidFill>
                  <a:srgbClr val="34495E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1400"/>
              <a:buNone/>
              <a:defRPr sz="1400">
                <a:solidFill>
                  <a:srgbClr val="34495E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1400"/>
              <a:buNone/>
              <a:defRPr sz="1400">
                <a:solidFill>
                  <a:srgbClr val="34495E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1400"/>
              <a:buNone/>
              <a:defRPr sz="1400">
                <a:solidFill>
                  <a:srgbClr val="34495E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1400"/>
              <a:buNone/>
              <a:defRPr sz="1400">
                <a:solidFill>
                  <a:srgbClr val="34495E"/>
                </a:solidFill>
              </a:defRPr>
            </a:lvl9pPr>
          </a:lstStyle>
          <a:p/>
        </p:txBody>
      </p:sp>
      <p:sp>
        <p:nvSpPr>
          <p:cNvPr id="121" name="Google Shape;121;p23"/>
          <p:cNvSpPr txBox="1"/>
          <p:nvPr>
            <p:ph idx="2" type="subTitle"/>
          </p:nvPr>
        </p:nvSpPr>
        <p:spPr>
          <a:xfrm>
            <a:off x="505125" y="6684800"/>
            <a:ext cx="6454500" cy="739800"/>
          </a:xfrm>
          <a:prstGeom prst="rect">
            <a:avLst/>
          </a:prstGeom>
          <a:ln>
            <a:noFill/>
          </a:ln>
        </p:spPr>
        <p:txBody>
          <a:bodyPr anchorCtr="0" anchor="ctr" bIns="116050" lIns="116050" spcFirstLastPara="1" rIns="116050" wrap="square" tIns="11605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1100"/>
              <a:buNone/>
              <a:defRPr sz="1100">
                <a:solidFill>
                  <a:srgbClr val="34495E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1100"/>
              <a:buNone/>
              <a:defRPr sz="1100">
                <a:solidFill>
                  <a:srgbClr val="34495E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1100"/>
              <a:buNone/>
              <a:defRPr sz="1100">
                <a:solidFill>
                  <a:srgbClr val="34495E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1100"/>
              <a:buNone/>
              <a:defRPr sz="1100">
                <a:solidFill>
                  <a:srgbClr val="34495E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1100"/>
              <a:buNone/>
              <a:defRPr sz="1100">
                <a:solidFill>
                  <a:srgbClr val="34495E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1100"/>
              <a:buNone/>
              <a:defRPr sz="1100">
                <a:solidFill>
                  <a:srgbClr val="34495E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1100"/>
              <a:buNone/>
              <a:defRPr sz="1100">
                <a:solidFill>
                  <a:srgbClr val="34495E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1100"/>
              <a:buNone/>
              <a:defRPr sz="1100">
                <a:solidFill>
                  <a:srgbClr val="34495E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1100"/>
              <a:buNone/>
              <a:defRPr sz="1100">
                <a:solidFill>
                  <a:srgbClr val="34495E"/>
                </a:solidFill>
              </a:defRPr>
            </a:lvl9pPr>
          </a:lstStyle>
          <a:p/>
        </p:txBody>
      </p:sp>
      <p:cxnSp>
        <p:nvCxnSpPr>
          <p:cNvPr id="122" name="Google Shape;122;p23"/>
          <p:cNvCxnSpPr/>
          <p:nvPr/>
        </p:nvCxnSpPr>
        <p:spPr>
          <a:xfrm>
            <a:off x="6959475" y="682400"/>
            <a:ext cx="0" cy="625500"/>
          </a:xfrm>
          <a:prstGeom prst="straightConnector1">
            <a:avLst/>
          </a:prstGeom>
          <a:noFill/>
          <a:ln cap="flat" cmpd="sng" w="9525">
            <a:solidFill>
              <a:srgbClr val="34495E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3" name="Google Shape;123;p23"/>
          <p:cNvCxnSpPr/>
          <p:nvPr/>
        </p:nvCxnSpPr>
        <p:spPr>
          <a:xfrm>
            <a:off x="505125" y="1307750"/>
            <a:ext cx="9681300" cy="0"/>
          </a:xfrm>
          <a:prstGeom prst="straightConnector1">
            <a:avLst/>
          </a:prstGeom>
          <a:noFill/>
          <a:ln cap="flat" cmpd="sng" w="9525">
            <a:solidFill>
              <a:srgbClr val="34495E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4" name="Google Shape;124;p23"/>
          <p:cNvCxnSpPr/>
          <p:nvPr/>
        </p:nvCxnSpPr>
        <p:spPr>
          <a:xfrm>
            <a:off x="505125" y="6684800"/>
            <a:ext cx="9681300" cy="0"/>
          </a:xfrm>
          <a:prstGeom prst="straightConnector1">
            <a:avLst/>
          </a:prstGeom>
          <a:noFill/>
          <a:ln cap="flat" cmpd="sng" w="9525">
            <a:solidFill>
              <a:srgbClr val="34495E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5" name="Google Shape;125;p23"/>
          <p:cNvCxnSpPr/>
          <p:nvPr/>
        </p:nvCxnSpPr>
        <p:spPr>
          <a:xfrm>
            <a:off x="6959475" y="6684800"/>
            <a:ext cx="0" cy="625500"/>
          </a:xfrm>
          <a:prstGeom prst="straightConnector1">
            <a:avLst/>
          </a:prstGeom>
          <a:noFill/>
          <a:ln cap="flat" cmpd="sng" w="9525">
            <a:solidFill>
              <a:srgbClr val="34495E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26" name="Google Shape;126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337000" y="6860050"/>
            <a:ext cx="849425" cy="38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lours">
  <p:cSld name="TITLE_1_1_1_1_1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4"/>
          <p:cNvSpPr/>
          <p:nvPr/>
        </p:nvSpPr>
        <p:spPr>
          <a:xfrm>
            <a:off x="2253300" y="871575"/>
            <a:ext cx="1819200" cy="1819200"/>
          </a:xfrm>
          <a:prstGeom prst="rect">
            <a:avLst/>
          </a:prstGeom>
          <a:solidFill>
            <a:srgbClr val="34495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24"/>
          <p:cNvSpPr/>
          <p:nvPr/>
        </p:nvSpPr>
        <p:spPr>
          <a:xfrm>
            <a:off x="2253300" y="4117375"/>
            <a:ext cx="1819200" cy="1819200"/>
          </a:xfrm>
          <a:prstGeom prst="rect">
            <a:avLst/>
          </a:prstGeom>
          <a:solidFill>
            <a:srgbClr val="24334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24"/>
          <p:cNvSpPr/>
          <p:nvPr/>
        </p:nvSpPr>
        <p:spPr>
          <a:xfrm>
            <a:off x="4436400" y="4117375"/>
            <a:ext cx="1819200" cy="1819200"/>
          </a:xfrm>
          <a:prstGeom prst="rect">
            <a:avLst/>
          </a:prstGeom>
          <a:solidFill>
            <a:srgbClr val="337A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24"/>
          <p:cNvSpPr/>
          <p:nvPr/>
        </p:nvSpPr>
        <p:spPr>
          <a:xfrm>
            <a:off x="6619500" y="4117375"/>
            <a:ext cx="1819200" cy="1819200"/>
          </a:xfrm>
          <a:prstGeom prst="rect">
            <a:avLst/>
          </a:prstGeom>
          <a:solidFill>
            <a:srgbClr val="36C46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24"/>
          <p:cNvSpPr txBox="1"/>
          <p:nvPr/>
        </p:nvSpPr>
        <p:spPr>
          <a:xfrm>
            <a:off x="2253300" y="2824925"/>
            <a:ext cx="1819200" cy="61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HEADER BG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#34495e</a:t>
            </a:r>
            <a:endParaRPr/>
          </a:p>
        </p:txBody>
      </p:sp>
      <p:sp>
        <p:nvSpPr>
          <p:cNvPr id="133" name="Google Shape;133;p24"/>
          <p:cNvSpPr txBox="1"/>
          <p:nvPr/>
        </p:nvSpPr>
        <p:spPr>
          <a:xfrm>
            <a:off x="2253300" y="6070725"/>
            <a:ext cx="1819200" cy="61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TEXT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#243342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24"/>
          <p:cNvSpPr txBox="1"/>
          <p:nvPr/>
        </p:nvSpPr>
        <p:spPr>
          <a:xfrm>
            <a:off x="4436400" y="6070725"/>
            <a:ext cx="1819200" cy="61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LINKS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#337ab7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24"/>
          <p:cNvSpPr txBox="1"/>
          <p:nvPr/>
        </p:nvSpPr>
        <p:spPr>
          <a:xfrm>
            <a:off x="6619500" y="6070725"/>
            <a:ext cx="1819200" cy="61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BUTTON &amp; ACTIVE #36c46f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24"/>
          <p:cNvSpPr/>
          <p:nvPr/>
        </p:nvSpPr>
        <p:spPr>
          <a:xfrm>
            <a:off x="6619500" y="871575"/>
            <a:ext cx="1819200" cy="1819200"/>
          </a:xfrm>
          <a:prstGeom prst="rect">
            <a:avLst/>
          </a:prstGeom>
          <a:solidFill>
            <a:srgbClr val="F5F6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24"/>
          <p:cNvSpPr txBox="1"/>
          <p:nvPr/>
        </p:nvSpPr>
        <p:spPr>
          <a:xfrm>
            <a:off x="6619500" y="2824925"/>
            <a:ext cx="1819200" cy="61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SIDE NAV BG #f5f6f7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24"/>
          <p:cNvSpPr/>
          <p:nvPr/>
        </p:nvSpPr>
        <p:spPr>
          <a:xfrm>
            <a:off x="4436400" y="871575"/>
            <a:ext cx="1819200" cy="1819200"/>
          </a:xfrm>
          <a:prstGeom prst="rect">
            <a:avLst/>
          </a:prstGeom>
          <a:solidFill>
            <a:srgbClr val="D4D9D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24"/>
          <p:cNvSpPr txBox="1"/>
          <p:nvPr/>
        </p:nvSpPr>
        <p:spPr>
          <a:xfrm>
            <a:off x="4436400" y="2824925"/>
            <a:ext cx="1819200" cy="61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SIDE NAV BORDER #d4d9dd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01000" y="2621700"/>
            <a:ext cx="936225" cy="93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63024" y="2621700"/>
            <a:ext cx="936225" cy="93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25043" y="2621700"/>
            <a:ext cx="936225" cy="93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87079" y="2621700"/>
            <a:ext cx="936225" cy="93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49100" y="2621700"/>
            <a:ext cx="936225" cy="9362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6" name="Google Shape;146;p25"/>
          <p:cNvGrpSpPr/>
          <p:nvPr/>
        </p:nvGrpSpPr>
        <p:grpSpPr>
          <a:xfrm>
            <a:off x="1301513" y="4123199"/>
            <a:ext cx="735300" cy="735300"/>
            <a:chOff x="1301513" y="4123199"/>
            <a:chExt cx="735300" cy="735300"/>
          </a:xfrm>
        </p:grpSpPr>
        <p:sp>
          <p:nvSpPr>
            <p:cNvPr id="147" name="Google Shape;147;p25"/>
            <p:cNvSpPr/>
            <p:nvPr/>
          </p:nvSpPr>
          <p:spPr>
            <a:xfrm>
              <a:off x="1301513" y="4123199"/>
              <a:ext cx="735300" cy="735300"/>
            </a:xfrm>
            <a:prstGeom prst="ellipse">
              <a:avLst/>
            </a:prstGeom>
            <a:noFill/>
            <a:ln cap="flat" cmpd="sng" w="9525">
              <a:solidFill>
                <a:srgbClr val="34495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25"/>
            <p:cNvSpPr/>
            <p:nvPr/>
          </p:nvSpPr>
          <p:spPr>
            <a:xfrm rot="2700000">
              <a:off x="1667601" y="4307438"/>
              <a:ext cx="154856" cy="215102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 cap="flat" cmpd="sng" w="9525">
              <a:solidFill>
                <a:srgbClr val="34495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25"/>
            <p:cNvSpPr/>
            <p:nvPr/>
          </p:nvSpPr>
          <p:spPr>
            <a:xfrm rot="-8100000">
              <a:off x="1515790" y="4459079"/>
              <a:ext cx="154856" cy="215102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 cap="flat" cmpd="sng" w="9525">
              <a:solidFill>
                <a:srgbClr val="34495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0" name="Google Shape;150;p25"/>
          <p:cNvGrpSpPr/>
          <p:nvPr/>
        </p:nvGrpSpPr>
        <p:grpSpPr>
          <a:xfrm>
            <a:off x="5067228" y="3989761"/>
            <a:ext cx="856072" cy="829770"/>
            <a:chOff x="5067228" y="3989761"/>
            <a:chExt cx="856072" cy="829770"/>
          </a:xfrm>
        </p:grpSpPr>
        <p:sp>
          <p:nvSpPr>
            <p:cNvPr id="151" name="Google Shape;151;p25"/>
            <p:cNvSpPr/>
            <p:nvPr/>
          </p:nvSpPr>
          <p:spPr>
            <a:xfrm rot="2700000">
              <a:off x="5268722" y="4246382"/>
              <a:ext cx="122612" cy="620698"/>
            </a:xfrm>
            <a:prstGeom prst="rect">
              <a:avLst/>
            </a:prstGeom>
            <a:noFill/>
            <a:ln cap="flat" cmpd="sng" w="9525">
              <a:solidFill>
                <a:srgbClr val="34495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25"/>
            <p:cNvSpPr/>
            <p:nvPr/>
          </p:nvSpPr>
          <p:spPr>
            <a:xfrm rot="2700000">
              <a:off x="5547473" y="4193973"/>
              <a:ext cx="122612" cy="168009"/>
            </a:xfrm>
            <a:prstGeom prst="rect">
              <a:avLst/>
            </a:prstGeom>
            <a:noFill/>
            <a:ln cap="flat" cmpd="sng" w="9525">
              <a:solidFill>
                <a:srgbClr val="34495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53" name="Google Shape;153;p25"/>
            <p:cNvCxnSpPr/>
            <p:nvPr/>
          </p:nvCxnSpPr>
          <p:spPr>
            <a:xfrm>
              <a:off x="5523195" y="3969195"/>
              <a:ext cx="0" cy="140431"/>
            </a:xfrm>
            <a:prstGeom prst="straightConnector1">
              <a:avLst/>
            </a:prstGeom>
            <a:noFill/>
            <a:ln cap="flat" cmpd="sng" w="9525">
              <a:solidFill>
                <a:srgbClr val="34495E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4" name="Google Shape;154;p25"/>
            <p:cNvCxnSpPr/>
            <p:nvPr/>
          </p:nvCxnSpPr>
          <p:spPr>
            <a:xfrm rot="2700000">
              <a:off x="5452885" y="4039411"/>
              <a:ext cx="140431" cy="0"/>
            </a:xfrm>
            <a:prstGeom prst="straightConnector1">
              <a:avLst/>
            </a:prstGeom>
            <a:noFill/>
            <a:ln cap="flat" cmpd="sng" w="9525">
              <a:solidFill>
                <a:srgbClr val="34495E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5" name="Google Shape;155;p25"/>
            <p:cNvCxnSpPr/>
            <p:nvPr/>
          </p:nvCxnSpPr>
          <p:spPr>
            <a:xfrm>
              <a:off x="5851000" y="4021024"/>
              <a:ext cx="0" cy="204495"/>
            </a:xfrm>
            <a:prstGeom prst="straightConnector1">
              <a:avLst/>
            </a:prstGeom>
            <a:noFill/>
            <a:ln cap="flat" cmpd="sng" w="9525">
              <a:solidFill>
                <a:srgbClr val="34495E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6" name="Google Shape;156;p25"/>
            <p:cNvCxnSpPr/>
            <p:nvPr/>
          </p:nvCxnSpPr>
          <p:spPr>
            <a:xfrm rot="2700000">
              <a:off x="5748700" y="4123272"/>
              <a:ext cx="204495" cy="0"/>
            </a:xfrm>
            <a:prstGeom prst="straightConnector1">
              <a:avLst/>
            </a:prstGeom>
            <a:noFill/>
            <a:ln cap="flat" cmpd="sng" w="9525">
              <a:solidFill>
                <a:srgbClr val="34495E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7" name="Google Shape;157;p25"/>
            <p:cNvCxnSpPr/>
            <p:nvPr/>
          </p:nvCxnSpPr>
          <p:spPr>
            <a:xfrm>
              <a:off x="5768098" y="4384024"/>
              <a:ext cx="0" cy="106915"/>
            </a:xfrm>
            <a:prstGeom prst="straightConnector1">
              <a:avLst/>
            </a:prstGeom>
            <a:noFill/>
            <a:ln cap="flat" cmpd="sng" w="9525">
              <a:solidFill>
                <a:srgbClr val="34495E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8" name="Google Shape;158;p25"/>
            <p:cNvCxnSpPr/>
            <p:nvPr/>
          </p:nvCxnSpPr>
          <p:spPr>
            <a:xfrm rot="2700000">
              <a:off x="5714905" y="4437482"/>
              <a:ext cx="106915" cy="0"/>
            </a:xfrm>
            <a:prstGeom prst="straightConnector1">
              <a:avLst/>
            </a:prstGeom>
            <a:noFill/>
            <a:ln cap="flat" cmpd="sng" w="9525">
              <a:solidFill>
                <a:srgbClr val="34495E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59" name="Google Shape;159;p25"/>
          <p:cNvGrpSpPr/>
          <p:nvPr/>
        </p:nvGrpSpPr>
        <p:grpSpPr>
          <a:xfrm>
            <a:off x="6377000" y="4074400"/>
            <a:ext cx="681000" cy="816600"/>
            <a:chOff x="6377000" y="4074400"/>
            <a:chExt cx="681000" cy="816600"/>
          </a:xfrm>
        </p:grpSpPr>
        <p:sp>
          <p:nvSpPr>
            <p:cNvPr id="160" name="Google Shape;160;p25"/>
            <p:cNvSpPr/>
            <p:nvPr/>
          </p:nvSpPr>
          <p:spPr>
            <a:xfrm>
              <a:off x="6377000" y="4074400"/>
              <a:ext cx="681000" cy="509700"/>
            </a:xfrm>
            <a:prstGeom prst="rect">
              <a:avLst/>
            </a:prstGeom>
            <a:noFill/>
            <a:ln cap="flat" cmpd="sng" w="9525">
              <a:solidFill>
                <a:srgbClr val="34495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61" name="Google Shape;161;p25"/>
            <p:cNvCxnSpPr>
              <a:stCxn id="160" idx="2"/>
            </p:cNvCxnSpPr>
            <p:nvPr/>
          </p:nvCxnSpPr>
          <p:spPr>
            <a:xfrm>
              <a:off x="6717500" y="4584100"/>
              <a:ext cx="0" cy="3069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2" name="Google Shape;162;p25"/>
            <p:cNvCxnSpPr/>
            <p:nvPr/>
          </p:nvCxnSpPr>
          <p:spPr>
            <a:xfrm flipH="1">
              <a:off x="6488900" y="4584100"/>
              <a:ext cx="152400" cy="3069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3" name="Google Shape;163;p25"/>
            <p:cNvCxnSpPr/>
            <p:nvPr/>
          </p:nvCxnSpPr>
          <p:spPr>
            <a:xfrm>
              <a:off x="6793700" y="4584100"/>
              <a:ext cx="152400" cy="3069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">
  <p:cSld name="TITLE_2_1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7"/>
          <p:cNvSpPr/>
          <p:nvPr/>
        </p:nvSpPr>
        <p:spPr>
          <a:xfrm>
            <a:off x="0" y="0"/>
            <a:ext cx="10692000" cy="1460700"/>
          </a:xfrm>
          <a:prstGeom prst="rect">
            <a:avLst/>
          </a:prstGeom>
          <a:solidFill>
            <a:srgbClr val="60606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27"/>
          <p:cNvSpPr txBox="1"/>
          <p:nvPr>
            <p:ph type="ctrTitle"/>
          </p:nvPr>
        </p:nvSpPr>
        <p:spPr>
          <a:xfrm>
            <a:off x="1108025" y="0"/>
            <a:ext cx="8475900" cy="14607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None/>
              <a:defRPr b="1" sz="34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b="1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b="1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b="1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b="1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b="1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b="1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b="1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b="1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71" name="Google Shape;171;p27"/>
          <p:cNvSpPr txBox="1"/>
          <p:nvPr>
            <p:ph idx="1" type="body"/>
          </p:nvPr>
        </p:nvSpPr>
        <p:spPr>
          <a:xfrm>
            <a:off x="1108025" y="1771675"/>
            <a:ext cx="8475900" cy="52491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2400"/>
              <a:buChar char="●"/>
              <a:defRPr>
                <a:solidFill>
                  <a:srgbClr val="34495E"/>
                </a:solidFill>
              </a:defRPr>
            </a:lvl1pPr>
            <a:lvl2pPr indent="-381000" lvl="1" marL="914400" rtl="0">
              <a:spcBef>
                <a:spcPts val="2000"/>
              </a:spcBef>
              <a:spcAft>
                <a:spcPts val="0"/>
              </a:spcAft>
              <a:buClr>
                <a:srgbClr val="34495E"/>
              </a:buClr>
              <a:buSzPts val="2400"/>
              <a:buChar char="○"/>
              <a:defRPr>
                <a:solidFill>
                  <a:srgbClr val="34495E"/>
                </a:solidFill>
              </a:defRPr>
            </a:lvl2pPr>
            <a:lvl3pPr indent="-381000" lvl="2" marL="1371600" rtl="0">
              <a:spcBef>
                <a:spcPts val="2000"/>
              </a:spcBef>
              <a:spcAft>
                <a:spcPts val="0"/>
              </a:spcAft>
              <a:buClr>
                <a:srgbClr val="34495E"/>
              </a:buClr>
              <a:buSzPts val="2400"/>
              <a:buChar char="■"/>
              <a:defRPr>
                <a:solidFill>
                  <a:srgbClr val="34495E"/>
                </a:solidFill>
              </a:defRPr>
            </a:lvl3pPr>
            <a:lvl4pPr indent="-381000" lvl="3" marL="1828800" rtl="0">
              <a:spcBef>
                <a:spcPts val="2000"/>
              </a:spcBef>
              <a:spcAft>
                <a:spcPts val="0"/>
              </a:spcAft>
              <a:buClr>
                <a:srgbClr val="34495E"/>
              </a:buClr>
              <a:buSzPts val="2400"/>
              <a:buChar char="●"/>
              <a:defRPr>
                <a:solidFill>
                  <a:srgbClr val="34495E"/>
                </a:solidFill>
              </a:defRPr>
            </a:lvl4pPr>
            <a:lvl5pPr indent="-381000" lvl="4" marL="2286000" rtl="0">
              <a:spcBef>
                <a:spcPts val="2000"/>
              </a:spcBef>
              <a:spcAft>
                <a:spcPts val="0"/>
              </a:spcAft>
              <a:buClr>
                <a:srgbClr val="34495E"/>
              </a:buClr>
              <a:buSzPts val="2400"/>
              <a:buChar char="○"/>
              <a:defRPr>
                <a:solidFill>
                  <a:srgbClr val="34495E"/>
                </a:solidFill>
              </a:defRPr>
            </a:lvl5pPr>
            <a:lvl6pPr indent="-381000" lvl="5" marL="2743200" rtl="0">
              <a:spcBef>
                <a:spcPts val="2000"/>
              </a:spcBef>
              <a:spcAft>
                <a:spcPts val="0"/>
              </a:spcAft>
              <a:buClr>
                <a:srgbClr val="34495E"/>
              </a:buClr>
              <a:buSzPts val="2400"/>
              <a:buChar char="■"/>
              <a:defRPr>
                <a:solidFill>
                  <a:srgbClr val="34495E"/>
                </a:solidFill>
              </a:defRPr>
            </a:lvl6pPr>
            <a:lvl7pPr indent="-381000" lvl="6" marL="3200400" rtl="0">
              <a:spcBef>
                <a:spcPts val="2000"/>
              </a:spcBef>
              <a:spcAft>
                <a:spcPts val="0"/>
              </a:spcAft>
              <a:buClr>
                <a:srgbClr val="34495E"/>
              </a:buClr>
              <a:buSzPts val="2400"/>
              <a:buChar char="●"/>
              <a:defRPr>
                <a:solidFill>
                  <a:srgbClr val="34495E"/>
                </a:solidFill>
              </a:defRPr>
            </a:lvl7pPr>
            <a:lvl8pPr indent="-381000" lvl="7" marL="3657600" rtl="0">
              <a:spcBef>
                <a:spcPts val="2000"/>
              </a:spcBef>
              <a:spcAft>
                <a:spcPts val="0"/>
              </a:spcAft>
              <a:buClr>
                <a:srgbClr val="34495E"/>
              </a:buClr>
              <a:buSzPts val="2400"/>
              <a:buChar char="○"/>
              <a:defRPr>
                <a:solidFill>
                  <a:srgbClr val="34495E"/>
                </a:solidFill>
              </a:defRPr>
            </a:lvl8pPr>
            <a:lvl9pPr indent="-381000" lvl="8" marL="4114800" rtl="0">
              <a:spcBef>
                <a:spcPts val="2000"/>
              </a:spcBef>
              <a:spcAft>
                <a:spcPts val="2000"/>
              </a:spcAft>
              <a:buClr>
                <a:srgbClr val="34495E"/>
              </a:buClr>
              <a:buSzPts val="2400"/>
              <a:buChar char="■"/>
              <a:defRPr>
                <a:solidFill>
                  <a:srgbClr val="34495E"/>
                </a:solidFill>
              </a:defRPr>
            </a:lvl9pPr>
          </a:lstStyle>
          <a:p/>
        </p:txBody>
      </p:sp>
      <p:pic>
        <p:nvPicPr>
          <p:cNvPr id="172" name="Google Shape;172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315125" y="516264"/>
            <a:ext cx="934204" cy="4281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WITH PICS">
  <p:cSld name="TITLE_2_1_3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8"/>
          <p:cNvSpPr/>
          <p:nvPr/>
        </p:nvSpPr>
        <p:spPr>
          <a:xfrm>
            <a:off x="0" y="0"/>
            <a:ext cx="10692000" cy="1460700"/>
          </a:xfrm>
          <a:prstGeom prst="rect">
            <a:avLst/>
          </a:prstGeom>
          <a:solidFill>
            <a:srgbClr val="60606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28"/>
          <p:cNvSpPr txBox="1"/>
          <p:nvPr>
            <p:ph type="ctrTitle"/>
          </p:nvPr>
        </p:nvSpPr>
        <p:spPr>
          <a:xfrm>
            <a:off x="1108025" y="0"/>
            <a:ext cx="8475900" cy="14607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None/>
              <a:defRPr b="1" sz="34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None/>
              <a:defRPr b="1" sz="34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None/>
              <a:defRPr b="1" sz="34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None/>
              <a:defRPr b="1" sz="34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None/>
              <a:defRPr b="1" sz="34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None/>
              <a:defRPr b="1" sz="34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None/>
              <a:defRPr b="1" sz="34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None/>
              <a:defRPr b="1" sz="34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None/>
              <a:defRPr b="1" sz="34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76" name="Google Shape;176;p28"/>
          <p:cNvSpPr txBox="1"/>
          <p:nvPr>
            <p:ph idx="1" type="body"/>
          </p:nvPr>
        </p:nvSpPr>
        <p:spPr>
          <a:xfrm>
            <a:off x="1108025" y="1771675"/>
            <a:ext cx="5414400" cy="52491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2400"/>
              <a:buChar char="●"/>
              <a:defRPr>
                <a:solidFill>
                  <a:srgbClr val="34495E"/>
                </a:solidFill>
              </a:defRPr>
            </a:lvl1pPr>
            <a:lvl2pPr indent="-381000" lvl="1" marL="914400" rtl="0">
              <a:spcBef>
                <a:spcPts val="2000"/>
              </a:spcBef>
              <a:spcAft>
                <a:spcPts val="0"/>
              </a:spcAft>
              <a:buClr>
                <a:srgbClr val="34495E"/>
              </a:buClr>
              <a:buSzPts val="2400"/>
              <a:buChar char="○"/>
              <a:defRPr>
                <a:solidFill>
                  <a:srgbClr val="34495E"/>
                </a:solidFill>
              </a:defRPr>
            </a:lvl2pPr>
            <a:lvl3pPr indent="-381000" lvl="2" marL="1371600" rtl="0">
              <a:spcBef>
                <a:spcPts val="2000"/>
              </a:spcBef>
              <a:spcAft>
                <a:spcPts val="0"/>
              </a:spcAft>
              <a:buClr>
                <a:srgbClr val="34495E"/>
              </a:buClr>
              <a:buSzPts val="2400"/>
              <a:buChar char="■"/>
              <a:defRPr>
                <a:solidFill>
                  <a:srgbClr val="34495E"/>
                </a:solidFill>
              </a:defRPr>
            </a:lvl3pPr>
            <a:lvl4pPr indent="-381000" lvl="3" marL="1828800" rtl="0">
              <a:spcBef>
                <a:spcPts val="2000"/>
              </a:spcBef>
              <a:spcAft>
                <a:spcPts val="0"/>
              </a:spcAft>
              <a:buClr>
                <a:srgbClr val="34495E"/>
              </a:buClr>
              <a:buSzPts val="2400"/>
              <a:buChar char="●"/>
              <a:defRPr>
                <a:solidFill>
                  <a:srgbClr val="34495E"/>
                </a:solidFill>
              </a:defRPr>
            </a:lvl4pPr>
            <a:lvl5pPr indent="-381000" lvl="4" marL="2286000" rtl="0">
              <a:spcBef>
                <a:spcPts val="2000"/>
              </a:spcBef>
              <a:spcAft>
                <a:spcPts val="0"/>
              </a:spcAft>
              <a:buClr>
                <a:srgbClr val="34495E"/>
              </a:buClr>
              <a:buSzPts val="2400"/>
              <a:buChar char="○"/>
              <a:defRPr>
                <a:solidFill>
                  <a:srgbClr val="34495E"/>
                </a:solidFill>
              </a:defRPr>
            </a:lvl5pPr>
            <a:lvl6pPr indent="-381000" lvl="5" marL="2743200" rtl="0">
              <a:spcBef>
                <a:spcPts val="2000"/>
              </a:spcBef>
              <a:spcAft>
                <a:spcPts val="0"/>
              </a:spcAft>
              <a:buClr>
                <a:srgbClr val="34495E"/>
              </a:buClr>
              <a:buSzPts val="2400"/>
              <a:buChar char="■"/>
              <a:defRPr>
                <a:solidFill>
                  <a:srgbClr val="34495E"/>
                </a:solidFill>
              </a:defRPr>
            </a:lvl6pPr>
            <a:lvl7pPr indent="-381000" lvl="6" marL="3200400" rtl="0">
              <a:spcBef>
                <a:spcPts val="2000"/>
              </a:spcBef>
              <a:spcAft>
                <a:spcPts val="0"/>
              </a:spcAft>
              <a:buClr>
                <a:srgbClr val="34495E"/>
              </a:buClr>
              <a:buSzPts val="2400"/>
              <a:buChar char="●"/>
              <a:defRPr>
                <a:solidFill>
                  <a:srgbClr val="34495E"/>
                </a:solidFill>
              </a:defRPr>
            </a:lvl7pPr>
            <a:lvl8pPr indent="-381000" lvl="7" marL="3657600" rtl="0">
              <a:spcBef>
                <a:spcPts val="2000"/>
              </a:spcBef>
              <a:spcAft>
                <a:spcPts val="0"/>
              </a:spcAft>
              <a:buClr>
                <a:srgbClr val="34495E"/>
              </a:buClr>
              <a:buSzPts val="2400"/>
              <a:buChar char="○"/>
              <a:defRPr>
                <a:solidFill>
                  <a:srgbClr val="34495E"/>
                </a:solidFill>
              </a:defRPr>
            </a:lvl8pPr>
            <a:lvl9pPr indent="-381000" lvl="8" marL="4114800" rtl="0">
              <a:spcBef>
                <a:spcPts val="2000"/>
              </a:spcBef>
              <a:spcAft>
                <a:spcPts val="2000"/>
              </a:spcAft>
              <a:buClr>
                <a:srgbClr val="34495E"/>
              </a:buClr>
              <a:buSzPts val="2400"/>
              <a:buChar char="■"/>
              <a:defRPr>
                <a:solidFill>
                  <a:srgbClr val="34495E"/>
                </a:solidFill>
              </a:defRPr>
            </a:lvl9pPr>
          </a:lstStyle>
          <a:p/>
        </p:txBody>
      </p:sp>
      <p:sp>
        <p:nvSpPr>
          <p:cNvPr id="177" name="Google Shape;177;p28"/>
          <p:cNvSpPr/>
          <p:nvPr/>
        </p:nvSpPr>
        <p:spPr>
          <a:xfrm>
            <a:off x="7003700" y="1997125"/>
            <a:ext cx="3688200" cy="5562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8" name="Google Shape;178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315125" y="516264"/>
            <a:ext cx="934204" cy="4281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TITLE_1_1_1_1_1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lours">
  <p:cSld name="CUSTOM"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0"/>
          <p:cNvSpPr/>
          <p:nvPr/>
        </p:nvSpPr>
        <p:spPr>
          <a:xfrm>
            <a:off x="2253300" y="871575"/>
            <a:ext cx="1819200" cy="1819200"/>
          </a:xfrm>
          <a:prstGeom prst="rect">
            <a:avLst/>
          </a:prstGeom>
          <a:solidFill>
            <a:srgbClr val="34495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30"/>
          <p:cNvSpPr/>
          <p:nvPr/>
        </p:nvSpPr>
        <p:spPr>
          <a:xfrm>
            <a:off x="2253300" y="4117375"/>
            <a:ext cx="1819200" cy="1819200"/>
          </a:xfrm>
          <a:prstGeom prst="rect">
            <a:avLst/>
          </a:prstGeom>
          <a:solidFill>
            <a:srgbClr val="24334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30"/>
          <p:cNvSpPr/>
          <p:nvPr/>
        </p:nvSpPr>
        <p:spPr>
          <a:xfrm>
            <a:off x="4436400" y="4117375"/>
            <a:ext cx="1819200" cy="1819200"/>
          </a:xfrm>
          <a:prstGeom prst="rect">
            <a:avLst/>
          </a:prstGeom>
          <a:solidFill>
            <a:srgbClr val="337A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30"/>
          <p:cNvSpPr/>
          <p:nvPr/>
        </p:nvSpPr>
        <p:spPr>
          <a:xfrm>
            <a:off x="6619500" y="4117375"/>
            <a:ext cx="1819200" cy="1819200"/>
          </a:xfrm>
          <a:prstGeom prst="rect">
            <a:avLst/>
          </a:prstGeom>
          <a:solidFill>
            <a:srgbClr val="36C46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30"/>
          <p:cNvSpPr txBox="1"/>
          <p:nvPr/>
        </p:nvSpPr>
        <p:spPr>
          <a:xfrm>
            <a:off x="2253300" y="2824925"/>
            <a:ext cx="1819200" cy="61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/>
              <a:t>HEADER BG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/>
              <a:t>#34495e</a:t>
            </a:r>
            <a:endParaRPr sz="1400"/>
          </a:p>
        </p:txBody>
      </p:sp>
      <p:sp>
        <p:nvSpPr>
          <p:cNvPr id="186" name="Google Shape;186;p30"/>
          <p:cNvSpPr txBox="1"/>
          <p:nvPr/>
        </p:nvSpPr>
        <p:spPr>
          <a:xfrm>
            <a:off x="2253300" y="6070725"/>
            <a:ext cx="1819200" cy="61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/>
              <a:t>TEXT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/>
              <a:t>#243342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187" name="Google Shape;187;p30"/>
          <p:cNvSpPr txBox="1"/>
          <p:nvPr/>
        </p:nvSpPr>
        <p:spPr>
          <a:xfrm>
            <a:off x="4436400" y="6070725"/>
            <a:ext cx="1819200" cy="61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/>
              <a:t>LINKS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/>
              <a:t>#337ab7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188" name="Google Shape;188;p30"/>
          <p:cNvSpPr txBox="1"/>
          <p:nvPr/>
        </p:nvSpPr>
        <p:spPr>
          <a:xfrm>
            <a:off x="6619500" y="6070725"/>
            <a:ext cx="1819200" cy="61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/>
              <a:t>BUTTON &amp; ACTIVE </a:t>
            </a:r>
            <a:r>
              <a:rPr lang="en-GB" sz="1400"/>
              <a:t>#36c46f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189" name="Google Shape;189;p30"/>
          <p:cNvSpPr/>
          <p:nvPr/>
        </p:nvSpPr>
        <p:spPr>
          <a:xfrm>
            <a:off x="6619500" y="871575"/>
            <a:ext cx="1819200" cy="1819200"/>
          </a:xfrm>
          <a:prstGeom prst="rect">
            <a:avLst/>
          </a:prstGeom>
          <a:solidFill>
            <a:srgbClr val="F5F6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30"/>
          <p:cNvSpPr txBox="1"/>
          <p:nvPr/>
        </p:nvSpPr>
        <p:spPr>
          <a:xfrm>
            <a:off x="6619500" y="2824925"/>
            <a:ext cx="1819200" cy="61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/>
              <a:t>SIDE NAV BG </a:t>
            </a:r>
            <a:r>
              <a:rPr lang="en-GB" sz="1400"/>
              <a:t>#f5f6f7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191" name="Google Shape;191;p30"/>
          <p:cNvSpPr/>
          <p:nvPr/>
        </p:nvSpPr>
        <p:spPr>
          <a:xfrm>
            <a:off x="4436400" y="871575"/>
            <a:ext cx="1819200" cy="1819200"/>
          </a:xfrm>
          <a:prstGeom prst="rect">
            <a:avLst/>
          </a:prstGeom>
          <a:solidFill>
            <a:srgbClr val="D4D9D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30"/>
          <p:cNvSpPr txBox="1"/>
          <p:nvPr/>
        </p:nvSpPr>
        <p:spPr>
          <a:xfrm>
            <a:off x="4436400" y="2824925"/>
            <a:ext cx="1819200" cy="61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/>
              <a:t>SIDE NAV BORDER #d4d9dd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orksheet – Frame">
  <p:cSld name="TITLE_1_1_1_1"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1"/>
          <p:cNvSpPr txBox="1"/>
          <p:nvPr/>
        </p:nvSpPr>
        <p:spPr>
          <a:xfrm>
            <a:off x="6959475" y="6684800"/>
            <a:ext cx="3227100" cy="7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34495E"/>
                </a:solidFill>
              </a:rPr>
              <a:t>NAME</a:t>
            </a:r>
            <a:endParaRPr b="1" sz="1200">
              <a:solidFill>
                <a:srgbClr val="34495E"/>
              </a:solidFill>
            </a:endParaRPr>
          </a:p>
        </p:txBody>
      </p:sp>
      <p:sp>
        <p:nvSpPr>
          <p:cNvPr id="195" name="Google Shape;195;p31"/>
          <p:cNvSpPr txBox="1"/>
          <p:nvPr>
            <p:ph type="ctrTitle"/>
          </p:nvPr>
        </p:nvSpPr>
        <p:spPr>
          <a:xfrm>
            <a:off x="505125" y="567950"/>
            <a:ext cx="6454500" cy="739800"/>
          </a:xfrm>
          <a:prstGeom prst="rect">
            <a:avLst/>
          </a:prstGeom>
          <a:ln>
            <a:noFill/>
          </a:ln>
        </p:spPr>
        <p:txBody>
          <a:bodyPr anchorCtr="0" anchor="ctr" bIns="116050" lIns="116050" spcFirstLastPara="1" rIns="116050" wrap="square" tIns="11605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1400"/>
              <a:buNone/>
              <a:defRPr b="1" sz="1400">
                <a:solidFill>
                  <a:srgbClr val="34495E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1400"/>
              <a:buNone/>
              <a:defRPr b="1" sz="1400">
                <a:solidFill>
                  <a:srgbClr val="34495E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1400"/>
              <a:buNone/>
              <a:defRPr b="1" sz="1400">
                <a:solidFill>
                  <a:srgbClr val="34495E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1400"/>
              <a:buNone/>
              <a:defRPr b="1" sz="1400">
                <a:solidFill>
                  <a:srgbClr val="34495E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1400"/>
              <a:buNone/>
              <a:defRPr b="1" sz="1400">
                <a:solidFill>
                  <a:srgbClr val="34495E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1400"/>
              <a:buNone/>
              <a:defRPr b="1" sz="1400">
                <a:solidFill>
                  <a:srgbClr val="34495E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1400"/>
              <a:buNone/>
              <a:defRPr b="1" sz="1400">
                <a:solidFill>
                  <a:srgbClr val="34495E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1400"/>
              <a:buNone/>
              <a:defRPr b="1" sz="1400">
                <a:solidFill>
                  <a:srgbClr val="34495E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1400"/>
              <a:buNone/>
              <a:defRPr b="1" sz="1400">
                <a:solidFill>
                  <a:srgbClr val="34495E"/>
                </a:solidFill>
              </a:defRPr>
            </a:lvl9pPr>
          </a:lstStyle>
          <a:p/>
        </p:txBody>
      </p:sp>
      <p:sp>
        <p:nvSpPr>
          <p:cNvPr id="196" name="Google Shape;196;p31"/>
          <p:cNvSpPr txBox="1"/>
          <p:nvPr>
            <p:ph idx="1" type="subTitle"/>
          </p:nvPr>
        </p:nvSpPr>
        <p:spPr>
          <a:xfrm>
            <a:off x="6959475" y="567950"/>
            <a:ext cx="3227100" cy="739800"/>
          </a:xfrm>
          <a:prstGeom prst="rect">
            <a:avLst/>
          </a:prstGeom>
          <a:ln>
            <a:noFill/>
          </a:ln>
        </p:spPr>
        <p:txBody>
          <a:bodyPr anchorCtr="0" anchor="ctr" bIns="116050" lIns="116050" spcFirstLastPara="1" rIns="116050" wrap="square" tIns="11605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1400"/>
              <a:buNone/>
              <a:defRPr b="1" sz="1400">
                <a:solidFill>
                  <a:srgbClr val="34495E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1400"/>
              <a:buNone/>
              <a:defRPr sz="1400">
                <a:solidFill>
                  <a:srgbClr val="34495E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1400"/>
              <a:buNone/>
              <a:defRPr sz="1400">
                <a:solidFill>
                  <a:srgbClr val="34495E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1400"/>
              <a:buNone/>
              <a:defRPr sz="1400">
                <a:solidFill>
                  <a:srgbClr val="34495E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1400"/>
              <a:buNone/>
              <a:defRPr sz="1400">
                <a:solidFill>
                  <a:srgbClr val="34495E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1400"/>
              <a:buNone/>
              <a:defRPr sz="1400">
                <a:solidFill>
                  <a:srgbClr val="34495E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1400"/>
              <a:buNone/>
              <a:defRPr sz="1400">
                <a:solidFill>
                  <a:srgbClr val="34495E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1400"/>
              <a:buNone/>
              <a:defRPr sz="1400">
                <a:solidFill>
                  <a:srgbClr val="34495E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1400"/>
              <a:buNone/>
              <a:defRPr sz="1400">
                <a:solidFill>
                  <a:srgbClr val="34495E"/>
                </a:solidFill>
              </a:defRPr>
            </a:lvl9pPr>
          </a:lstStyle>
          <a:p/>
        </p:txBody>
      </p:sp>
      <p:sp>
        <p:nvSpPr>
          <p:cNvPr id="197" name="Google Shape;197;p31"/>
          <p:cNvSpPr txBox="1"/>
          <p:nvPr>
            <p:ph idx="2" type="subTitle"/>
          </p:nvPr>
        </p:nvSpPr>
        <p:spPr>
          <a:xfrm>
            <a:off x="505125" y="6684800"/>
            <a:ext cx="6454500" cy="739800"/>
          </a:xfrm>
          <a:prstGeom prst="rect">
            <a:avLst/>
          </a:prstGeom>
          <a:ln>
            <a:noFill/>
          </a:ln>
        </p:spPr>
        <p:txBody>
          <a:bodyPr anchorCtr="0" anchor="ctr" bIns="116050" lIns="116050" spcFirstLastPara="1" rIns="116050" wrap="square" tIns="11605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1100"/>
              <a:buNone/>
              <a:defRPr sz="1100">
                <a:solidFill>
                  <a:srgbClr val="34495E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1100"/>
              <a:buNone/>
              <a:defRPr sz="1100">
                <a:solidFill>
                  <a:srgbClr val="34495E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1100"/>
              <a:buNone/>
              <a:defRPr sz="1100">
                <a:solidFill>
                  <a:srgbClr val="34495E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1100"/>
              <a:buNone/>
              <a:defRPr sz="1100">
                <a:solidFill>
                  <a:srgbClr val="34495E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1100"/>
              <a:buNone/>
              <a:defRPr sz="1100">
                <a:solidFill>
                  <a:srgbClr val="34495E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1100"/>
              <a:buNone/>
              <a:defRPr sz="1100">
                <a:solidFill>
                  <a:srgbClr val="34495E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1100"/>
              <a:buNone/>
              <a:defRPr sz="1100">
                <a:solidFill>
                  <a:srgbClr val="34495E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1100"/>
              <a:buNone/>
              <a:defRPr sz="1100">
                <a:solidFill>
                  <a:srgbClr val="34495E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1100"/>
              <a:buNone/>
              <a:defRPr sz="1100">
                <a:solidFill>
                  <a:srgbClr val="34495E"/>
                </a:solidFill>
              </a:defRPr>
            </a:lvl9pPr>
          </a:lstStyle>
          <a:p/>
        </p:txBody>
      </p:sp>
      <p:cxnSp>
        <p:nvCxnSpPr>
          <p:cNvPr id="198" name="Google Shape;198;p31"/>
          <p:cNvCxnSpPr/>
          <p:nvPr/>
        </p:nvCxnSpPr>
        <p:spPr>
          <a:xfrm>
            <a:off x="505125" y="1307750"/>
            <a:ext cx="9681300" cy="0"/>
          </a:xfrm>
          <a:prstGeom prst="straightConnector1">
            <a:avLst/>
          </a:prstGeom>
          <a:noFill/>
          <a:ln cap="flat" cmpd="sng" w="9525">
            <a:solidFill>
              <a:srgbClr val="34495E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9" name="Google Shape;199;p31"/>
          <p:cNvCxnSpPr/>
          <p:nvPr/>
        </p:nvCxnSpPr>
        <p:spPr>
          <a:xfrm>
            <a:off x="505125" y="6684800"/>
            <a:ext cx="9681300" cy="0"/>
          </a:xfrm>
          <a:prstGeom prst="straightConnector1">
            <a:avLst/>
          </a:prstGeom>
          <a:noFill/>
          <a:ln cap="flat" cmpd="sng" w="9525">
            <a:solidFill>
              <a:srgbClr val="34495E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0" name="Google Shape;200;p31"/>
          <p:cNvCxnSpPr/>
          <p:nvPr/>
        </p:nvCxnSpPr>
        <p:spPr>
          <a:xfrm>
            <a:off x="6959475" y="6684800"/>
            <a:ext cx="0" cy="625500"/>
          </a:xfrm>
          <a:prstGeom prst="straightConnector1">
            <a:avLst/>
          </a:prstGeom>
          <a:noFill/>
          <a:ln cap="flat" cmpd="sng" w="9525">
            <a:solidFill>
              <a:srgbClr val="34495E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1" name="Google Shape;201;p31"/>
          <p:cNvCxnSpPr/>
          <p:nvPr/>
        </p:nvCxnSpPr>
        <p:spPr>
          <a:xfrm>
            <a:off x="6959475" y="682250"/>
            <a:ext cx="0" cy="625500"/>
          </a:xfrm>
          <a:prstGeom prst="straightConnector1">
            <a:avLst/>
          </a:prstGeom>
          <a:noFill/>
          <a:ln cap="flat" cmpd="sng" w="9525">
            <a:solidFill>
              <a:srgbClr val="34495E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">
  <p:cSld name="TITLE_2_1"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3"/>
          <p:cNvSpPr/>
          <p:nvPr/>
        </p:nvSpPr>
        <p:spPr>
          <a:xfrm>
            <a:off x="0" y="0"/>
            <a:ext cx="10692000" cy="1460700"/>
          </a:xfrm>
          <a:prstGeom prst="rect">
            <a:avLst/>
          </a:prstGeom>
          <a:solidFill>
            <a:srgbClr val="60606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33"/>
          <p:cNvSpPr txBox="1"/>
          <p:nvPr>
            <p:ph type="ctrTitle"/>
          </p:nvPr>
        </p:nvSpPr>
        <p:spPr>
          <a:xfrm>
            <a:off x="1108025" y="0"/>
            <a:ext cx="8475900" cy="14607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None/>
              <a:defRPr b="1" sz="34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b="1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b="1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b="1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b="1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b="1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b="1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b="1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b="1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09" name="Google Shape;209;p33"/>
          <p:cNvSpPr txBox="1"/>
          <p:nvPr>
            <p:ph idx="1" type="body"/>
          </p:nvPr>
        </p:nvSpPr>
        <p:spPr>
          <a:xfrm>
            <a:off x="1108025" y="1771675"/>
            <a:ext cx="8475900" cy="52491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>
              <a:spcBef>
                <a:spcPts val="200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rtl="0">
              <a:spcBef>
                <a:spcPts val="200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rtl="0">
              <a:spcBef>
                <a:spcPts val="200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rtl="0">
              <a:spcBef>
                <a:spcPts val="200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>
              <a:spcBef>
                <a:spcPts val="200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>
              <a:spcBef>
                <a:spcPts val="200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>
              <a:spcBef>
                <a:spcPts val="200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>
              <a:spcBef>
                <a:spcPts val="2000"/>
              </a:spcBef>
              <a:spcAft>
                <a:spcPts val="2000"/>
              </a:spcAft>
              <a:buSzPts val="2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WITH PICS">
  <p:cSld name="TITLE_2_1_3"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4"/>
          <p:cNvSpPr/>
          <p:nvPr/>
        </p:nvSpPr>
        <p:spPr>
          <a:xfrm>
            <a:off x="0" y="0"/>
            <a:ext cx="10692000" cy="1460700"/>
          </a:xfrm>
          <a:prstGeom prst="rect">
            <a:avLst/>
          </a:prstGeom>
          <a:solidFill>
            <a:srgbClr val="60606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34"/>
          <p:cNvSpPr txBox="1"/>
          <p:nvPr>
            <p:ph type="ctrTitle"/>
          </p:nvPr>
        </p:nvSpPr>
        <p:spPr>
          <a:xfrm>
            <a:off x="1108025" y="0"/>
            <a:ext cx="8475900" cy="14607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None/>
              <a:defRPr b="1" sz="34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None/>
              <a:defRPr b="1" sz="34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None/>
              <a:defRPr b="1" sz="34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None/>
              <a:defRPr b="1" sz="34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None/>
              <a:defRPr b="1" sz="34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None/>
              <a:defRPr b="1" sz="34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None/>
              <a:defRPr b="1" sz="34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None/>
              <a:defRPr b="1" sz="34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None/>
              <a:defRPr b="1" sz="34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13" name="Google Shape;213;p34"/>
          <p:cNvSpPr txBox="1"/>
          <p:nvPr>
            <p:ph idx="1" type="body"/>
          </p:nvPr>
        </p:nvSpPr>
        <p:spPr>
          <a:xfrm>
            <a:off x="1108025" y="1771675"/>
            <a:ext cx="5414400" cy="52491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>
              <a:spcBef>
                <a:spcPts val="200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rtl="0">
              <a:spcBef>
                <a:spcPts val="200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rtl="0">
              <a:spcBef>
                <a:spcPts val="200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rtl="0">
              <a:spcBef>
                <a:spcPts val="200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>
              <a:spcBef>
                <a:spcPts val="200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>
              <a:spcBef>
                <a:spcPts val="200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>
              <a:spcBef>
                <a:spcPts val="200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>
              <a:spcBef>
                <a:spcPts val="2000"/>
              </a:spcBef>
              <a:spcAft>
                <a:spcPts val="200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214" name="Google Shape;214;p34"/>
          <p:cNvSpPr/>
          <p:nvPr/>
        </p:nvSpPr>
        <p:spPr>
          <a:xfrm>
            <a:off x="7003700" y="1997125"/>
            <a:ext cx="3688200" cy="5562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TITLE_1_1_1_1_1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TITLE_1_1_1_1_1"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lours">
  <p:cSld name="CUSTOM"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6"/>
          <p:cNvSpPr/>
          <p:nvPr/>
        </p:nvSpPr>
        <p:spPr>
          <a:xfrm>
            <a:off x="2763899" y="1351750"/>
            <a:ext cx="1518900" cy="1518900"/>
          </a:xfrm>
          <a:prstGeom prst="rect">
            <a:avLst/>
          </a:prstGeom>
          <a:solidFill>
            <a:srgbClr val="59B24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36"/>
          <p:cNvSpPr/>
          <p:nvPr/>
        </p:nvSpPr>
        <p:spPr>
          <a:xfrm>
            <a:off x="941225" y="4061675"/>
            <a:ext cx="1518900" cy="15189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36"/>
          <p:cNvSpPr/>
          <p:nvPr/>
        </p:nvSpPr>
        <p:spPr>
          <a:xfrm>
            <a:off x="2763899" y="4061675"/>
            <a:ext cx="1518900" cy="1518900"/>
          </a:xfrm>
          <a:prstGeom prst="rect">
            <a:avLst/>
          </a:prstGeom>
          <a:solidFill>
            <a:srgbClr val="60606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36"/>
          <p:cNvSpPr/>
          <p:nvPr/>
        </p:nvSpPr>
        <p:spPr>
          <a:xfrm>
            <a:off x="4586573" y="4061675"/>
            <a:ext cx="1518900" cy="1518900"/>
          </a:xfrm>
          <a:prstGeom prst="rect">
            <a:avLst/>
          </a:prstGeom>
          <a:solidFill>
            <a:srgbClr val="D8D7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36"/>
          <p:cNvSpPr txBox="1"/>
          <p:nvPr/>
        </p:nvSpPr>
        <p:spPr>
          <a:xfrm>
            <a:off x="2763899" y="2982606"/>
            <a:ext cx="1518900" cy="5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262626"/>
                </a:solidFill>
              </a:rPr>
              <a:t>#59B246</a:t>
            </a:r>
            <a:endParaRPr>
              <a:solidFill>
                <a:srgbClr val="262626"/>
              </a:solidFill>
            </a:endParaRPr>
          </a:p>
        </p:txBody>
      </p:sp>
      <p:sp>
        <p:nvSpPr>
          <p:cNvPr id="222" name="Google Shape;222;p36"/>
          <p:cNvSpPr txBox="1"/>
          <p:nvPr/>
        </p:nvSpPr>
        <p:spPr>
          <a:xfrm>
            <a:off x="941225" y="5692531"/>
            <a:ext cx="1518900" cy="5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262626"/>
                </a:solidFill>
              </a:rPr>
              <a:t>#262626</a:t>
            </a:r>
            <a:endParaRPr>
              <a:solidFill>
                <a:srgbClr val="262626"/>
              </a:solidFill>
            </a:endParaRPr>
          </a:p>
        </p:txBody>
      </p:sp>
      <p:sp>
        <p:nvSpPr>
          <p:cNvPr id="223" name="Google Shape;223;p36"/>
          <p:cNvSpPr txBox="1"/>
          <p:nvPr/>
        </p:nvSpPr>
        <p:spPr>
          <a:xfrm>
            <a:off x="2763899" y="5692531"/>
            <a:ext cx="1518900" cy="5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262626"/>
                </a:solidFill>
              </a:rPr>
              <a:t>#606060</a:t>
            </a:r>
            <a:endParaRPr>
              <a:solidFill>
                <a:srgbClr val="26262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62626"/>
              </a:solidFill>
            </a:endParaRPr>
          </a:p>
        </p:txBody>
      </p:sp>
      <p:sp>
        <p:nvSpPr>
          <p:cNvPr id="224" name="Google Shape;224;p36"/>
          <p:cNvSpPr txBox="1"/>
          <p:nvPr/>
        </p:nvSpPr>
        <p:spPr>
          <a:xfrm>
            <a:off x="4586573" y="5692531"/>
            <a:ext cx="1518900" cy="5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262626"/>
                </a:solidFill>
              </a:rPr>
              <a:t>#D8D7D6</a:t>
            </a:r>
            <a:endParaRPr>
              <a:solidFill>
                <a:srgbClr val="26262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62626"/>
              </a:solidFill>
            </a:endParaRPr>
          </a:p>
        </p:txBody>
      </p:sp>
      <p:sp>
        <p:nvSpPr>
          <p:cNvPr id="225" name="Google Shape;225;p36"/>
          <p:cNvSpPr/>
          <p:nvPr/>
        </p:nvSpPr>
        <p:spPr>
          <a:xfrm>
            <a:off x="6409247" y="1351750"/>
            <a:ext cx="1518900" cy="1518900"/>
          </a:xfrm>
          <a:prstGeom prst="rect">
            <a:avLst/>
          </a:prstGeom>
          <a:solidFill>
            <a:srgbClr val="C13E3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36"/>
          <p:cNvSpPr txBox="1"/>
          <p:nvPr/>
        </p:nvSpPr>
        <p:spPr>
          <a:xfrm>
            <a:off x="6409247" y="2982606"/>
            <a:ext cx="1518900" cy="5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262626"/>
                </a:solidFill>
              </a:rPr>
              <a:t>#C13E3E</a:t>
            </a:r>
            <a:endParaRPr>
              <a:solidFill>
                <a:srgbClr val="262626"/>
              </a:solidFill>
            </a:endParaRPr>
          </a:p>
        </p:txBody>
      </p:sp>
      <p:sp>
        <p:nvSpPr>
          <p:cNvPr id="227" name="Google Shape;227;p36"/>
          <p:cNvSpPr/>
          <p:nvPr/>
        </p:nvSpPr>
        <p:spPr>
          <a:xfrm>
            <a:off x="4586573" y="1351750"/>
            <a:ext cx="1518900" cy="1518900"/>
          </a:xfrm>
          <a:prstGeom prst="rect">
            <a:avLst/>
          </a:prstGeom>
          <a:solidFill>
            <a:srgbClr val="F0AD4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36"/>
          <p:cNvSpPr txBox="1"/>
          <p:nvPr/>
        </p:nvSpPr>
        <p:spPr>
          <a:xfrm>
            <a:off x="4586573" y="2982606"/>
            <a:ext cx="1518900" cy="5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262626"/>
                </a:solidFill>
              </a:rPr>
              <a:t>#f0AD4E</a:t>
            </a:r>
            <a:endParaRPr>
              <a:solidFill>
                <a:srgbClr val="262626"/>
              </a:solidFill>
            </a:endParaRPr>
          </a:p>
        </p:txBody>
      </p:sp>
      <p:sp>
        <p:nvSpPr>
          <p:cNvPr id="229" name="Google Shape;229;p36"/>
          <p:cNvSpPr/>
          <p:nvPr/>
        </p:nvSpPr>
        <p:spPr>
          <a:xfrm>
            <a:off x="941225" y="1351750"/>
            <a:ext cx="1518900" cy="1518900"/>
          </a:xfrm>
          <a:prstGeom prst="rect">
            <a:avLst/>
          </a:prstGeom>
          <a:solidFill>
            <a:srgbClr val="3897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36"/>
          <p:cNvSpPr txBox="1"/>
          <p:nvPr/>
        </p:nvSpPr>
        <p:spPr>
          <a:xfrm>
            <a:off x="941225" y="2982606"/>
            <a:ext cx="1518900" cy="5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262626"/>
                </a:solidFill>
              </a:rPr>
              <a:t>#3897C6</a:t>
            </a:r>
            <a:endParaRPr>
              <a:solidFill>
                <a:srgbClr val="262626"/>
              </a:solidFill>
            </a:endParaRPr>
          </a:p>
        </p:txBody>
      </p:sp>
      <p:sp>
        <p:nvSpPr>
          <p:cNvPr id="231" name="Google Shape;231;p36"/>
          <p:cNvSpPr/>
          <p:nvPr/>
        </p:nvSpPr>
        <p:spPr>
          <a:xfrm>
            <a:off x="8231922" y="1351750"/>
            <a:ext cx="1518900" cy="1518900"/>
          </a:xfrm>
          <a:prstGeom prst="rect">
            <a:avLst/>
          </a:prstGeom>
          <a:solidFill>
            <a:srgbClr val="6F49A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36"/>
          <p:cNvSpPr txBox="1"/>
          <p:nvPr/>
        </p:nvSpPr>
        <p:spPr>
          <a:xfrm>
            <a:off x="8231922" y="2982606"/>
            <a:ext cx="1518900" cy="5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262626"/>
                </a:solidFill>
              </a:rPr>
              <a:t>#6f49AA</a:t>
            </a:r>
            <a:endParaRPr>
              <a:solidFill>
                <a:srgbClr val="262626"/>
              </a:solidFill>
            </a:endParaRPr>
          </a:p>
        </p:txBody>
      </p:sp>
      <p:sp>
        <p:nvSpPr>
          <p:cNvPr id="233" name="Google Shape;233;p36"/>
          <p:cNvSpPr/>
          <p:nvPr/>
        </p:nvSpPr>
        <p:spPr>
          <a:xfrm>
            <a:off x="6409248" y="4061675"/>
            <a:ext cx="1518900" cy="15189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36"/>
          <p:cNvSpPr txBox="1"/>
          <p:nvPr/>
        </p:nvSpPr>
        <p:spPr>
          <a:xfrm>
            <a:off x="6409248" y="5692531"/>
            <a:ext cx="1518900" cy="5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262626"/>
                </a:solidFill>
              </a:rPr>
              <a:t>#F2F2F2</a:t>
            </a:r>
            <a:endParaRPr>
              <a:solidFill>
                <a:srgbClr val="26262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62626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orksheet – Frame">
  <p:cSld name="TITLE_1_1_1_1"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7"/>
          <p:cNvSpPr txBox="1"/>
          <p:nvPr/>
        </p:nvSpPr>
        <p:spPr>
          <a:xfrm>
            <a:off x="6959475" y="6684800"/>
            <a:ext cx="2516700" cy="7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262626"/>
                </a:solidFill>
              </a:rPr>
              <a:t>NAME</a:t>
            </a:r>
            <a:endParaRPr b="1" sz="1200">
              <a:solidFill>
                <a:srgbClr val="262626"/>
              </a:solidFill>
            </a:endParaRPr>
          </a:p>
        </p:txBody>
      </p:sp>
      <p:sp>
        <p:nvSpPr>
          <p:cNvPr id="237" name="Google Shape;237;p37"/>
          <p:cNvSpPr txBox="1"/>
          <p:nvPr>
            <p:ph type="ctrTitle"/>
          </p:nvPr>
        </p:nvSpPr>
        <p:spPr>
          <a:xfrm>
            <a:off x="505125" y="567950"/>
            <a:ext cx="6454500" cy="739800"/>
          </a:xfrm>
          <a:prstGeom prst="rect">
            <a:avLst/>
          </a:prstGeom>
          <a:ln>
            <a:noFill/>
          </a:ln>
        </p:spPr>
        <p:txBody>
          <a:bodyPr anchorCtr="0" anchor="ctr" bIns="116050" lIns="116050" spcFirstLastPara="1" rIns="116050" wrap="square" tIns="11605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sz="1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sz="1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sz="1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sz="1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sz="1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sz="1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sz="1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sz="1400"/>
            </a:lvl9pPr>
          </a:lstStyle>
          <a:p/>
        </p:txBody>
      </p:sp>
      <p:sp>
        <p:nvSpPr>
          <p:cNvPr id="238" name="Google Shape;238;p37"/>
          <p:cNvSpPr txBox="1"/>
          <p:nvPr>
            <p:ph idx="1" type="subTitle"/>
          </p:nvPr>
        </p:nvSpPr>
        <p:spPr>
          <a:xfrm>
            <a:off x="6959475" y="567950"/>
            <a:ext cx="3227100" cy="739800"/>
          </a:xfrm>
          <a:prstGeom prst="rect">
            <a:avLst/>
          </a:prstGeom>
          <a:ln>
            <a:noFill/>
          </a:ln>
        </p:spPr>
        <p:txBody>
          <a:bodyPr anchorCtr="0" anchor="ctr" bIns="116050" lIns="116050" spcFirstLastPara="1" rIns="116050" wrap="square" tIns="11605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239" name="Google Shape;239;p37"/>
          <p:cNvSpPr txBox="1"/>
          <p:nvPr>
            <p:ph idx="2" type="subTitle"/>
          </p:nvPr>
        </p:nvSpPr>
        <p:spPr>
          <a:xfrm>
            <a:off x="505125" y="6684800"/>
            <a:ext cx="6454500" cy="739800"/>
          </a:xfrm>
          <a:prstGeom prst="rect">
            <a:avLst/>
          </a:prstGeom>
          <a:ln>
            <a:noFill/>
          </a:ln>
        </p:spPr>
        <p:txBody>
          <a:bodyPr anchorCtr="0" anchor="ctr" bIns="116050" lIns="116050" spcFirstLastPara="1" rIns="116050" wrap="square" tIns="11605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cxnSp>
        <p:nvCxnSpPr>
          <p:cNvPr id="240" name="Google Shape;240;p37"/>
          <p:cNvCxnSpPr/>
          <p:nvPr/>
        </p:nvCxnSpPr>
        <p:spPr>
          <a:xfrm>
            <a:off x="505125" y="1307750"/>
            <a:ext cx="9681300" cy="0"/>
          </a:xfrm>
          <a:prstGeom prst="straightConnector1">
            <a:avLst/>
          </a:prstGeom>
          <a:noFill/>
          <a:ln cap="flat" cmpd="sng" w="9525">
            <a:solidFill>
              <a:srgbClr val="26262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1" name="Google Shape;241;p37"/>
          <p:cNvCxnSpPr/>
          <p:nvPr/>
        </p:nvCxnSpPr>
        <p:spPr>
          <a:xfrm>
            <a:off x="505125" y="6684800"/>
            <a:ext cx="9681300" cy="0"/>
          </a:xfrm>
          <a:prstGeom prst="straightConnector1">
            <a:avLst/>
          </a:prstGeom>
          <a:noFill/>
          <a:ln cap="flat" cmpd="sng" w="9525">
            <a:solidFill>
              <a:srgbClr val="26262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2" name="Google Shape;242;p37"/>
          <p:cNvCxnSpPr/>
          <p:nvPr/>
        </p:nvCxnSpPr>
        <p:spPr>
          <a:xfrm>
            <a:off x="6959475" y="6684800"/>
            <a:ext cx="0" cy="625500"/>
          </a:xfrm>
          <a:prstGeom prst="straightConnector1">
            <a:avLst/>
          </a:prstGeom>
          <a:noFill/>
          <a:ln cap="flat" cmpd="sng" w="9525">
            <a:solidFill>
              <a:srgbClr val="26262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3" name="Google Shape;243;p37"/>
          <p:cNvCxnSpPr/>
          <p:nvPr/>
        </p:nvCxnSpPr>
        <p:spPr>
          <a:xfrm>
            <a:off x="6959475" y="682250"/>
            <a:ext cx="0" cy="625500"/>
          </a:xfrm>
          <a:prstGeom prst="straightConnector1">
            <a:avLst/>
          </a:prstGeom>
          <a:noFill/>
          <a:ln cap="flat" cmpd="sng" w="9525">
            <a:solidFill>
              <a:srgbClr val="262626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44" name="Google Shape;244;p3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337000" y="6860050"/>
            <a:ext cx="849425" cy="38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ig text">
  <p:cSld name="TITLE_2"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8"/>
          <p:cNvSpPr txBox="1"/>
          <p:nvPr>
            <p:ph idx="1" type="subTitle"/>
          </p:nvPr>
        </p:nvSpPr>
        <p:spPr>
          <a:xfrm>
            <a:off x="1108025" y="1977550"/>
            <a:ext cx="8475900" cy="9498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3000"/>
              <a:buNone/>
              <a:defRPr b="1" sz="3000">
                <a:solidFill>
                  <a:srgbClr val="34495E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3600"/>
              <a:buNone/>
              <a:defRPr b="1" sz="3600">
                <a:solidFill>
                  <a:srgbClr val="34495E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3600"/>
              <a:buNone/>
              <a:defRPr b="1" sz="3600">
                <a:solidFill>
                  <a:srgbClr val="34495E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3600"/>
              <a:buNone/>
              <a:defRPr b="1" sz="3600">
                <a:solidFill>
                  <a:srgbClr val="34495E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3600"/>
              <a:buNone/>
              <a:defRPr b="1" sz="3600">
                <a:solidFill>
                  <a:srgbClr val="34495E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3600"/>
              <a:buNone/>
              <a:defRPr b="1" sz="3600">
                <a:solidFill>
                  <a:srgbClr val="34495E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3600"/>
              <a:buNone/>
              <a:defRPr b="1" sz="3600">
                <a:solidFill>
                  <a:srgbClr val="34495E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3600"/>
              <a:buNone/>
              <a:defRPr b="1" sz="3600">
                <a:solidFill>
                  <a:srgbClr val="34495E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3600"/>
              <a:buNone/>
              <a:defRPr b="1" sz="3600">
                <a:solidFill>
                  <a:srgbClr val="34495E"/>
                </a:solidFill>
              </a:defRPr>
            </a:lvl9pPr>
          </a:lstStyle>
          <a:p/>
        </p:txBody>
      </p:sp>
      <p:sp>
        <p:nvSpPr>
          <p:cNvPr id="247" name="Google Shape;247;p38"/>
          <p:cNvSpPr txBox="1"/>
          <p:nvPr>
            <p:ph type="ctrTitle"/>
          </p:nvPr>
        </p:nvSpPr>
        <p:spPr>
          <a:xfrm>
            <a:off x="1108025" y="1255265"/>
            <a:ext cx="8475900" cy="5376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6C46F"/>
              </a:buClr>
              <a:buSzPts val="4800"/>
              <a:buNone/>
              <a:defRPr b="1" sz="4800">
                <a:solidFill>
                  <a:srgbClr val="36C46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6600"/>
              <a:buNone/>
              <a:defRPr b="1" sz="6600">
                <a:solidFill>
                  <a:srgbClr val="34495E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6600"/>
              <a:buNone/>
              <a:defRPr b="1" sz="6600">
                <a:solidFill>
                  <a:srgbClr val="34495E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6600"/>
              <a:buNone/>
              <a:defRPr b="1" sz="6600">
                <a:solidFill>
                  <a:srgbClr val="34495E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6600"/>
              <a:buNone/>
              <a:defRPr b="1" sz="6600">
                <a:solidFill>
                  <a:srgbClr val="34495E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6600"/>
              <a:buNone/>
              <a:defRPr b="1" sz="6600">
                <a:solidFill>
                  <a:srgbClr val="34495E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6600"/>
              <a:buNone/>
              <a:defRPr b="1" sz="6600">
                <a:solidFill>
                  <a:srgbClr val="34495E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6600"/>
              <a:buNone/>
              <a:defRPr b="1" sz="6600">
                <a:solidFill>
                  <a:srgbClr val="34495E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6600"/>
              <a:buNone/>
              <a:defRPr b="1" sz="6600">
                <a:solidFill>
                  <a:srgbClr val="34495E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ront page" type="title">
  <p:cSld name="TITLE"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9"/>
          <p:cNvSpPr txBox="1"/>
          <p:nvPr>
            <p:ph type="ctrTitle"/>
          </p:nvPr>
        </p:nvSpPr>
        <p:spPr>
          <a:xfrm>
            <a:off x="1108020" y="3057538"/>
            <a:ext cx="8475900" cy="23481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6000"/>
              <a:buNone/>
              <a:defRPr b="1" sz="6000">
                <a:solidFill>
                  <a:srgbClr val="34495E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6600"/>
              <a:buNone/>
              <a:defRPr b="1" sz="6600">
                <a:solidFill>
                  <a:srgbClr val="34495E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6600"/>
              <a:buNone/>
              <a:defRPr b="1" sz="6600">
                <a:solidFill>
                  <a:srgbClr val="34495E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6600"/>
              <a:buNone/>
              <a:defRPr b="1" sz="6600">
                <a:solidFill>
                  <a:srgbClr val="34495E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6600"/>
              <a:buNone/>
              <a:defRPr b="1" sz="6600">
                <a:solidFill>
                  <a:srgbClr val="34495E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6600"/>
              <a:buNone/>
              <a:defRPr b="1" sz="6600">
                <a:solidFill>
                  <a:srgbClr val="34495E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6600"/>
              <a:buNone/>
              <a:defRPr b="1" sz="6600">
                <a:solidFill>
                  <a:srgbClr val="34495E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6600"/>
              <a:buNone/>
              <a:defRPr b="1" sz="6600">
                <a:solidFill>
                  <a:srgbClr val="34495E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6600"/>
              <a:buNone/>
              <a:defRPr b="1" sz="6600">
                <a:solidFill>
                  <a:srgbClr val="34495E"/>
                </a:solidFill>
              </a:defRPr>
            </a:lvl9pPr>
          </a:lstStyle>
          <a:p/>
        </p:txBody>
      </p:sp>
      <p:sp>
        <p:nvSpPr>
          <p:cNvPr id="250" name="Google Shape;250;p39"/>
          <p:cNvSpPr txBox="1"/>
          <p:nvPr>
            <p:ph idx="1" type="subTitle"/>
          </p:nvPr>
        </p:nvSpPr>
        <p:spPr>
          <a:xfrm>
            <a:off x="1108025" y="2520000"/>
            <a:ext cx="8475900" cy="5376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C46F"/>
              </a:buClr>
              <a:buSzPts val="3600"/>
              <a:buNone/>
              <a:defRPr b="1" sz="3600">
                <a:solidFill>
                  <a:srgbClr val="36C46F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3600"/>
              <a:buNone/>
              <a:defRPr b="1" sz="3600">
                <a:solidFill>
                  <a:srgbClr val="34495E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3600"/>
              <a:buNone/>
              <a:defRPr b="1" sz="3600">
                <a:solidFill>
                  <a:srgbClr val="34495E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3600"/>
              <a:buNone/>
              <a:defRPr b="1" sz="3600">
                <a:solidFill>
                  <a:srgbClr val="34495E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3600"/>
              <a:buNone/>
              <a:defRPr b="1" sz="3600">
                <a:solidFill>
                  <a:srgbClr val="34495E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3600"/>
              <a:buNone/>
              <a:defRPr b="1" sz="3600">
                <a:solidFill>
                  <a:srgbClr val="34495E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3600"/>
              <a:buNone/>
              <a:defRPr b="1" sz="3600">
                <a:solidFill>
                  <a:srgbClr val="34495E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3600"/>
              <a:buNone/>
              <a:defRPr b="1" sz="3600">
                <a:solidFill>
                  <a:srgbClr val="34495E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3600"/>
              <a:buNone/>
              <a:defRPr b="1" sz="3600">
                <a:solidFill>
                  <a:srgbClr val="34495E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dule start">
  <p:cSld name="TITLE_2_1_1"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40"/>
          <p:cNvSpPr txBox="1"/>
          <p:nvPr>
            <p:ph idx="1" type="subTitle"/>
          </p:nvPr>
        </p:nvSpPr>
        <p:spPr>
          <a:xfrm>
            <a:off x="1108025" y="1131650"/>
            <a:ext cx="8475900" cy="5007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C46F"/>
              </a:buClr>
              <a:buSzPts val="2400"/>
              <a:buNone/>
              <a:defRPr>
                <a:solidFill>
                  <a:srgbClr val="36C46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2400"/>
              <a:buNone/>
              <a:defRPr b="1">
                <a:solidFill>
                  <a:srgbClr val="34495E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2400"/>
              <a:buNone/>
              <a:defRPr b="1">
                <a:solidFill>
                  <a:srgbClr val="34495E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2400"/>
              <a:buNone/>
              <a:defRPr b="1">
                <a:solidFill>
                  <a:srgbClr val="34495E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2400"/>
              <a:buNone/>
              <a:defRPr b="1">
                <a:solidFill>
                  <a:srgbClr val="34495E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2400"/>
              <a:buNone/>
              <a:defRPr b="1">
                <a:solidFill>
                  <a:srgbClr val="34495E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2400"/>
              <a:buNone/>
              <a:defRPr b="1">
                <a:solidFill>
                  <a:srgbClr val="34495E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2400"/>
              <a:buNone/>
              <a:defRPr b="1">
                <a:solidFill>
                  <a:srgbClr val="34495E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2400"/>
              <a:buNone/>
              <a:defRPr b="1">
                <a:solidFill>
                  <a:srgbClr val="34495E"/>
                </a:solidFill>
              </a:defRPr>
            </a:lvl9pPr>
          </a:lstStyle>
          <a:p/>
        </p:txBody>
      </p:sp>
      <p:sp>
        <p:nvSpPr>
          <p:cNvPr id="253" name="Google Shape;253;p40"/>
          <p:cNvSpPr txBox="1"/>
          <p:nvPr>
            <p:ph type="ctrTitle"/>
          </p:nvPr>
        </p:nvSpPr>
        <p:spPr>
          <a:xfrm>
            <a:off x="1108025" y="1556150"/>
            <a:ext cx="8475900" cy="7896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4000"/>
              <a:buNone/>
              <a:defRPr b="1" sz="4000">
                <a:solidFill>
                  <a:srgbClr val="34495E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4000"/>
              <a:buNone/>
              <a:defRPr b="1" sz="4000">
                <a:solidFill>
                  <a:srgbClr val="34495E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4000"/>
              <a:buNone/>
              <a:defRPr b="1" sz="4000">
                <a:solidFill>
                  <a:srgbClr val="34495E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4000"/>
              <a:buNone/>
              <a:defRPr b="1" sz="4000">
                <a:solidFill>
                  <a:srgbClr val="34495E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4000"/>
              <a:buNone/>
              <a:defRPr b="1" sz="4000">
                <a:solidFill>
                  <a:srgbClr val="34495E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4000"/>
              <a:buNone/>
              <a:defRPr b="1" sz="4000">
                <a:solidFill>
                  <a:srgbClr val="34495E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4000"/>
              <a:buNone/>
              <a:defRPr b="1" sz="4000">
                <a:solidFill>
                  <a:srgbClr val="34495E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4000"/>
              <a:buNone/>
              <a:defRPr b="1" sz="4000">
                <a:solidFill>
                  <a:srgbClr val="34495E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4000"/>
              <a:buNone/>
              <a:defRPr b="1" sz="4000">
                <a:solidFill>
                  <a:srgbClr val="34495E"/>
                </a:solidFill>
              </a:defRPr>
            </a:lvl9pPr>
          </a:lstStyle>
          <a:p/>
        </p:txBody>
      </p:sp>
      <p:cxnSp>
        <p:nvCxnSpPr>
          <p:cNvPr id="254" name="Google Shape;254;p40"/>
          <p:cNvCxnSpPr/>
          <p:nvPr/>
        </p:nvCxnSpPr>
        <p:spPr>
          <a:xfrm rot="10800000">
            <a:off x="1108025" y="2533075"/>
            <a:ext cx="8475900" cy="0"/>
          </a:xfrm>
          <a:prstGeom prst="straightConnector1">
            <a:avLst/>
          </a:prstGeom>
          <a:noFill/>
          <a:ln cap="flat" cmpd="sng" w="19050">
            <a:solidFill>
              <a:srgbClr val="34495E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lours">
  <p:cSld name="CUSTOM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/>
          <p:nvPr/>
        </p:nvSpPr>
        <p:spPr>
          <a:xfrm>
            <a:off x="2253300" y="871575"/>
            <a:ext cx="1819200" cy="1819200"/>
          </a:xfrm>
          <a:prstGeom prst="rect">
            <a:avLst/>
          </a:prstGeom>
          <a:solidFill>
            <a:srgbClr val="34495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5"/>
          <p:cNvSpPr/>
          <p:nvPr/>
        </p:nvSpPr>
        <p:spPr>
          <a:xfrm>
            <a:off x="2253300" y="4117375"/>
            <a:ext cx="1819200" cy="1819200"/>
          </a:xfrm>
          <a:prstGeom prst="rect">
            <a:avLst/>
          </a:prstGeom>
          <a:solidFill>
            <a:srgbClr val="24334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" name="Google Shape;24;p5"/>
          <p:cNvSpPr/>
          <p:nvPr/>
        </p:nvSpPr>
        <p:spPr>
          <a:xfrm>
            <a:off x="4436400" y="4117375"/>
            <a:ext cx="1819200" cy="1819200"/>
          </a:xfrm>
          <a:prstGeom prst="rect">
            <a:avLst/>
          </a:prstGeom>
          <a:solidFill>
            <a:srgbClr val="337A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" name="Google Shape;25;p5"/>
          <p:cNvSpPr/>
          <p:nvPr/>
        </p:nvSpPr>
        <p:spPr>
          <a:xfrm>
            <a:off x="6619500" y="4117375"/>
            <a:ext cx="1819200" cy="1819200"/>
          </a:xfrm>
          <a:prstGeom prst="rect">
            <a:avLst/>
          </a:prstGeom>
          <a:solidFill>
            <a:srgbClr val="36C46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5"/>
          <p:cNvSpPr txBox="1"/>
          <p:nvPr/>
        </p:nvSpPr>
        <p:spPr>
          <a:xfrm>
            <a:off x="2253300" y="2824925"/>
            <a:ext cx="1819200" cy="61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HEADER BG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#34495e</a:t>
            </a:r>
            <a:endParaRPr/>
          </a:p>
        </p:txBody>
      </p:sp>
      <p:sp>
        <p:nvSpPr>
          <p:cNvPr id="27" name="Google Shape;27;p5"/>
          <p:cNvSpPr txBox="1"/>
          <p:nvPr/>
        </p:nvSpPr>
        <p:spPr>
          <a:xfrm>
            <a:off x="2253300" y="6070725"/>
            <a:ext cx="1819200" cy="61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TEXT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#243342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5"/>
          <p:cNvSpPr txBox="1"/>
          <p:nvPr/>
        </p:nvSpPr>
        <p:spPr>
          <a:xfrm>
            <a:off x="4436400" y="6070725"/>
            <a:ext cx="1819200" cy="61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LINKS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#337ab7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5"/>
          <p:cNvSpPr txBox="1"/>
          <p:nvPr/>
        </p:nvSpPr>
        <p:spPr>
          <a:xfrm>
            <a:off x="6619500" y="6070725"/>
            <a:ext cx="1819200" cy="61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BUTTON &amp; ACTIVE </a:t>
            </a:r>
            <a:r>
              <a:rPr lang="en-GB"/>
              <a:t>#36c46f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" name="Google Shape;30;p5"/>
          <p:cNvSpPr/>
          <p:nvPr/>
        </p:nvSpPr>
        <p:spPr>
          <a:xfrm>
            <a:off x="6619500" y="871575"/>
            <a:ext cx="1819200" cy="1819200"/>
          </a:xfrm>
          <a:prstGeom prst="rect">
            <a:avLst/>
          </a:prstGeom>
          <a:solidFill>
            <a:srgbClr val="F5F6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" name="Google Shape;31;p5"/>
          <p:cNvSpPr txBox="1"/>
          <p:nvPr/>
        </p:nvSpPr>
        <p:spPr>
          <a:xfrm>
            <a:off x="6619500" y="2824925"/>
            <a:ext cx="1819200" cy="61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SIDE NAV BG </a:t>
            </a:r>
            <a:r>
              <a:rPr lang="en-GB"/>
              <a:t>#f5f6f7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5"/>
          <p:cNvSpPr/>
          <p:nvPr/>
        </p:nvSpPr>
        <p:spPr>
          <a:xfrm>
            <a:off x="4436400" y="871575"/>
            <a:ext cx="1819200" cy="1819200"/>
          </a:xfrm>
          <a:prstGeom prst="rect">
            <a:avLst/>
          </a:prstGeom>
          <a:solidFill>
            <a:srgbClr val="D4D9D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5"/>
          <p:cNvSpPr txBox="1"/>
          <p:nvPr/>
        </p:nvSpPr>
        <p:spPr>
          <a:xfrm>
            <a:off x="4436400" y="2824925"/>
            <a:ext cx="1819200" cy="61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SIDE NAV BORDER #d4d9dd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orksheet – Frame">
  <p:cSld name="TITLE_1_1_1_1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/>
          <p:nvPr/>
        </p:nvSpPr>
        <p:spPr>
          <a:xfrm>
            <a:off x="6959475" y="6684800"/>
            <a:ext cx="3227100" cy="7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34495E"/>
                </a:solidFill>
              </a:rPr>
              <a:t>NAME</a:t>
            </a:r>
            <a:endParaRPr b="1" sz="1200">
              <a:solidFill>
                <a:srgbClr val="34495E"/>
              </a:solidFill>
            </a:endParaRPr>
          </a:p>
        </p:txBody>
      </p:sp>
      <p:sp>
        <p:nvSpPr>
          <p:cNvPr id="36" name="Google Shape;36;p6"/>
          <p:cNvSpPr txBox="1"/>
          <p:nvPr>
            <p:ph type="ctrTitle"/>
          </p:nvPr>
        </p:nvSpPr>
        <p:spPr>
          <a:xfrm>
            <a:off x="505125" y="567950"/>
            <a:ext cx="6454500" cy="739800"/>
          </a:xfrm>
          <a:prstGeom prst="rect">
            <a:avLst/>
          </a:prstGeom>
          <a:ln>
            <a:noFill/>
          </a:ln>
        </p:spPr>
        <p:txBody>
          <a:bodyPr anchorCtr="0" anchor="ctr" bIns="116050" lIns="116050" spcFirstLastPara="1" rIns="116050" wrap="square" tIns="11605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1400"/>
              <a:buNone/>
              <a:defRPr b="1" sz="1400">
                <a:solidFill>
                  <a:srgbClr val="34495E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1400"/>
              <a:buNone/>
              <a:defRPr b="1" sz="1400">
                <a:solidFill>
                  <a:srgbClr val="34495E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1400"/>
              <a:buNone/>
              <a:defRPr b="1" sz="1400">
                <a:solidFill>
                  <a:srgbClr val="34495E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1400"/>
              <a:buNone/>
              <a:defRPr b="1" sz="1400">
                <a:solidFill>
                  <a:srgbClr val="34495E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1400"/>
              <a:buNone/>
              <a:defRPr b="1" sz="1400">
                <a:solidFill>
                  <a:srgbClr val="34495E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1400"/>
              <a:buNone/>
              <a:defRPr b="1" sz="1400">
                <a:solidFill>
                  <a:srgbClr val="34495E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1400"/>
              <a:buNone/>
              <a:defRPr b="1" sz="1400">
                <a:solidFill>
                  <a:srgbClr val="34495E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1400"/>
              <a:buNone/>
              <a:defRPr b="1" sz="1400">
                <a:solidFill>
                  <a:srgbClr val="34495E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1400"/>
              <a:buNone/>
              <a:defRPr b="1" sz="1400">
                <a:solidFill>
                  <a:srgbClr val="34495E"/>
                </a:solidFill>
              </a:defRPr>
            </a:lvl9pPr>
          </a:lstStyle>
          <a:p/>
        </p:txBody>
      </p:sp>
      <p:sp>
        <p:nvSpPr>
          <p:cNvPr id="37" name="Google Shape;37;p6"/>
          <p:cNvSpPr txBox="1"/>
          <p:nvPr>
            <p:ph idx="1" type="subTitle"/>
          </p:nvPr>
        </p:nvSpPr>
        <p:spPr>
          <a:xfrm>
            <a:off x="6959475" y="567950"/>
            <a:ext cx="3227100" cy="739800"/>
          </a:xfrm>
          <a:prstGeom prst="rect">
            <a:avLst/>
          </a:prstGeom>
          <a:ln>
            <a:noFill/>
          </a:ln>
        </p:spPr>
        <p:txBody>
          <a:bodyPr anchorCtr="0" anchor="ctr" bIns="116050" lIns="116050" spcFirstLastPara="1" rIns="116050" wrap="square" tIns="11605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1400"/>
              <a:buNone/>
              <a:defRPr b="1" sz="1400">
                <a:solidFill>
                  <a:srgbClr val="34495E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1400"/>
              <a:buNone/>
              <a:defRPr sz="1400">
                <a:solidFill>
                  <a:srgbClr val="34495E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1400"/>
              <a:buNone/>
              <a:defRPr sz="1400">
                <a:solidFill>
                  <a:srgbClr val="34495E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1400"/>
              <a:buNone/>
              <a:defRPr sz="1400">
                <a:solidFill>
                  <a:srgbClr val="34495E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1400"/>
              <a:buNone/>
              <a:defRPr sz="1400">
                <a:solidFill>
                  <a:srgbClr val="34495E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1400"/>
              <a:buNone/>
              <a:defRPr sz="1400">
                <a:solidFill>
                  <a:srgbClr val="34495E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1400"/>
              <a:buNone/>
              <a:defRPr sz="1400">
                <a:solidFill>
                  <a:srgbClr val="34495E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1400"/>
              <a:buNone/>
              <a:defRPr sz="1400">
                <a:solidFill>
                  <a:srgbClr val="34495E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1400"/>
              <a:buNone/>
              <a:defRPr sz="1400">
                <a:solidFill>
                  <a:srgbClr val="34495E"/>
                </a:solidFill>
              </a:defRPr>
            </a:lvl9pPr>
          </a:lstStyle>
          <a:p/>
        </p:txBody>
      </p:sp>
      <p:sp>
        <p:nvSpPr>
          <p:cNvPr id="38" name="Google Shape;38;p6"/>
          <p:cNvSpPr txBox="1"/>
          <p:nvPr>
            <p:ph idx="2" type="subTitle"/>
          </p:nvPr>
        </p:nvSpPr>
        <p:spPr>
          <a:xfrm>
            <a:off x="505125" y="6684800"/>
            <a:ext cx="6454500" cy="739800"/>
          </a:xfrm>
          <a:prstGeom prst="rect">
            <a:avLst/>
          </a:prstGeom>
          <a:ln>
            <a:noFill/>
          </a:ln>
        </p:spPr>
        <p:txBody>
          <a:bodyPr anchorCtr="0" anchor="ctr" bIns="116050" lIns="116050" spcFirstLastPara="1" rIns="116050" wrap="square" tIns="11605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1100"/>
              <a:buNone/>
              <a:defRPr sz="1100">
                <a:solidFill>
                  <a:srgbClr val="34495E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1100"/>
              <a:buNone/>
              <a:defRPr sz="1100">
                <a:solidFill>
                  <a:srgbClr val="34495E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1100"/>
              <a:buNone/>
              <a:defRPr sz="1100">
                <a:solidFill>
                  <a:srgbClr val="34495E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1100"/>
              <a:buNone/>
              <a:defRPr sz="1100">
                <a:solidFill>
                  <a:srgbClr val="34495E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1100"/>
              <a:buNone/>
              <a:defRPr sz="1100">
                <a:solidFill>
                  <a:srgbClr val="34495E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1100"/>
              <a:buNone/>
              <a:defRPr sz="1100">
                <a:solidFill>
                  <a:srgbClr val="34495E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1100"/>
              <a:buNone/>
              <a:defRPr sz="1100">
                <a:solidFill>
                  <a:srgbClr val="34495E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1100"/>
              <a:buNone/>
              <a:defRPr sz="1100">
                <a:solidFill>
                  <a:srgbClr val="34495E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1100"/>
              <a:buNone/>
              <a:defRPr sz="1100">
                <a:solidFill>
                  <a:srgbClr val="34495E"/>
                </a:solidFill>
              </a:defRPr>
            </a:lvl9pPr>
          </a:lstStyle>
          <a:p/>
        </p:txBody>
      </p:sp>
      <p:cxnSp>
        <p:nvCxnSpPr>
          <p:cNvPr id="39" name="Google Shape;39;p6"/>
          <p:cNvCxnSpPr/>
          <p:nvPr/>
        </p:nvCxnSpPr>
        <p:spPr>
          <a:xfrm>
            <a:off x="6959475" y="682400"/>
            <a:ext cx="0" cy="625500"/>
          </a:xfrm>
          <a:prstGeom prst="straightConnector1">
            <a:avLst/>
          </a:prstGeom>
          <a:noFill/>
          <a:ln cap="flat" cmpd="sng" w="9525">
            <a:solidFill>
              <a:srgbClr val="34495E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0" name="Google Shape;40;p6"/>
          <p:cNvCxnSpPr/>
          <p:nvPr/>
        </p:nvCxnSpPr>
        <p:spPr>
          <a:xfrm>
            <a:off x="505125" y="1307750"/>
            <a:ext cx="9681300" cy="0"/>
          </a:xfrm>
          <a:prstGeom prst="straightConnector1">
            <a:avLst/>
          </a:prstGeom>
          <a:noFill/>
          <a:ln cap="flat" cmpd="sng" w="9525">
            <a:solidFill>
              <a:srgbClr val="34495E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1" name="Google Shape;41;p6"/>
          <p:cNvCxnSpPr/>
          <p:nvPr/>
        </p:nvCxnSpPr>
        <p:spPr>
          <a:xfrm>
            <a:off x="505125" y="6684800"/>
            <a:ext cx="9681300" cy="0"/>
          </a:xfrm>
          <a:prstGeom prst="straightConnector1">
            <a:avLst/>
          </a:prstGeom>
          <a:noFill/>
          <a:ln cap="flat" cmpd="sng" w="9525">
            <a:solidFill>
              <a:srgbClr val="34495E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2" name="Google Shape;42;p6"/>
          <p:cNvCxnSpPr/>
          <p:nvPr/>
        </p:nvCxnSpPr>
        <p:spPr>
          <a:xfrm>
            <a:off x="6959475" y="6684800"/>
            <a:ext cx="0" cy="625500"/>
          </a:xfrm>
          <a:prstGeom prst="straightConnector1">
            <a:avLst/>
          </a:prstGeom>
          <a:noFill/>
          <a:ln cap="flat" cmpd="sng" w="9525">
            <a:solidFill>
              <a:srgbClr val="34495E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">
  <p:cSld name="Conten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/>
          <p:nvPr>
            <p:ph type="title"/>
          </p:nvPr>
        </p:nvSpPr>
        <p:spPr>
          <a:xfrm>
            <a:off x="735075" y="248500"/>
            <a:ext cx="9221850" cy="1109499"/>
          </a:xfrm>
          <a:prstGeom prst="rect">
            <a:avLst/>
          </a:prstGeom>
          <a:noFill/>
          <a:ln>
            <a:noFill/>
          </a:ln>
        </p:spPr>
        <p:txBody>
          <a:bodyPr anchorCtr="0" anchor="t" bIns="104875" lIns="104875" spcFirstLastPara="1" rIns="104875" wrap="square" tIns="10487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3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2100"/>
            </a:lvl3pPr>
            <a:lvl4pPr indent="0" lvl="3"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2100"/>
            </a:lvl4pPr>
            <a:lvl5pPr indent="0" lvl="4"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2100"/>
            </a:lvl5pPr>
            <a:lvl6pPr indent="0" lvl="5"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2100"/>
            </a:lvl6pPr>
            <a:lvl7pPr indent="0" lvl="6"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2100"/>
            </a:lvl7pPr>
            <a:lvl8pPr indent="0" lvl="7"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2100"/>
            </a:lvl8pPr>
            <a:lvl9pPr indent="0" lvl="8"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2100"/>
            </a:lvl9pPr>
          </a:lstStyle>
          <a:p/>
        </p:txBody>
      </p:sp>
      <p:sp>
        <p:nvSpPr>
          <p:cNvPr id="45" name="Google Shape;45;p7"/>
          <p:cNvSpPr txBox="1"/>
          <p:nvPr>
            <p:ph idx="1" type="body"/>
          </p:nvPr>
        </p:nvSpPr>
        <p:spPr>
          <a:xfrm>
            <a:off x="735075" y="1610000"/>
            <a:ext cx="9221850" cy="49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104875" lIns="104875" spcFirstLastPara="1" rIns="104875" wrap="square" tIns="10487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2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efault Blank Slide -With Blue Tagline">
  <p:cSld name="1_Default Blank Slide -With Blue Tagline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 txBox="1"/>
          <p:nvPr>
            <p:ph idx="1" type="body"/>
          </p:nvPr>
        </p:nvSpPr>
        <p:spPr>
          <a:xfrm>
            <a:off x="905923" y="1481591"/>
            <a:ext cx="9013981" cy="2457015"/>
          </a:xfrm>
          <a:prstGeom prst="rect">
            <a:avLst/>
          </a:prstGeom>
          <a:noFill/>
          <a:ln>
            <a:noFill/>
          </a:ln>
        </p:spPr>
        <p:txBody>
          <a:bodyPr anchorCtr="0" anchor="t" bIns="104875" lIns="104875" spcFirstLastPara="1" rIns="104875" wrap="square" tIns="104875">
            <a:noAutofit/>
          </a:bodyPr>
          <a:lstStyle>
            <a:lvl1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0F22"/>
              </a:buClr>
              <a:buSzPts val="1600"/>
              <a:buFont typeface="Arial"/>
              <a:buChar char="▪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" name="Google Shape;48;p8"/>
          <p:cNvSpPr txBox="1"/>
          <p:nvPr>
            <p:ph type="title"/>
          </p:nvPr>
        </p:nvSpPr>
        <p:spPr>
          <a:xfrm>
            <a:off x="925586" y="-30185"/>
            <a:ext cx="9766413" cy="952546"/>
          </a:xfrm>
          <a:prstGeom prst="rect">
            <a:avLst/>
          </a:prstGeom>
          <a:noFill/>
          <a:ln>
            <a:noFill/>
          </a:ln>
        </p:spPr>
        <p:txBody>
          <a:bodyPr anchorCtr="0" anchor="ctr" bIns="104875" lIns="104875" spcFirstLastPara="1" rIns="104875" wrap="square" tIns="10487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21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21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21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21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21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21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">
  <p:cSld name="TITLE_2_1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/>
          <p:nvPr/>
        </p:nvSpPr>
        <p:spPr>
          <a:xfrm>
            <a:off x="0" y="0"/>
            <a:ext cx="10692000" cy="1460700"/>
          </a:xfrm>
          <a:prstGeom prst="rect">
            <a:avLst/>
          </a:prstGeom>
          <a:solidFill>
            <a:srgbClr val="60606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0"/>
          <p:cNvSpPr txBox="1"/>
          <p:nvPr>
            <p:ph type="ctrTitle"/>
          </p:nvPr>
        </p:nvSpPr>
        <p:spPr>
          <a:xfrm>
            <a:off x="1108025" y="0"/>
            <a:ext cx="8475900" cy="14607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None/>
              <a:defRPr b="1" sz="34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b="1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b="1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b="1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b="1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b="1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b="1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b="1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b="1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6" name="Google Shape;56;p10"/>
          <p:cNvSpPr txBox="1"/>
          <p:nvPr>
            <p:ph idx="1" type="body"/>
          </p:nvPr>
        </p:nvSpPr>
        <p:spPr>
          <a:xfrm>
            <a:off x="1108025" y="1771675"/>
            <a:ext cx="8475900" cy="52491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>
              <a:spcBef>
                <a:spcPts val="200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rtl="0">
              <a:spcBef>
                <a:spcPts val="200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rtl="0">
              <a:spcBef>
                <a:spcPts val="200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rtl="0">
              <a:spcBef>
                <a:spcPts val="200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>
              <a:spcBef>
                <a:spcPts val="200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>
              <a:spcBef>
                <a:spcPts val="200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>
              <a:spcBef>
                <a:spcPts val="200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>
              <a:spcBef>
                <a:spcPts val="2000"/>
              </a:spcBef>
              <a:spcAft>
                <a:spcPts val="2000"/>
              </a:spcAft>
              <a:buSzPts val="2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WITH PICS">
  <p:cSld name="TITLE_2_1_3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/>
          <p:nvPr/>
        </p:nvSpPr>
        <p:spPr>
          <a:xfrm>
            <a:off x="0" y="0"/>
            <a:ext cx="10692000" cy="1460700"/>
          </a:xfrm>
          <a:prstGeom prst="rect">
            <a:avLst/>
          </a:prstGeom>
          <a:solidFill>
            <a:srgbClr val="60606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1"/>
          <p:cNvSpPr txBox="1"/>
          <p:nvPr>
            <p:ph type="ctrTitle"/>
          </p:nvPr>
        </p:nvSpPr>
        <p:spPr>
          <a:xfrm>
            <a:off x="1108025" y="0"/>
            <a:ext cx="8475900" cy="14607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None/>
              <a:defRPr b="1" sz="34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None/>
              <a:defRPr b="1" sz="34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None/>
              <a:defRPr b="1" sz="34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None/>
              <a:defRPr b="1" sz="34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None/>
              <a:defRPr b="1" sz="34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None/>
              <a:defRPr b="1" sz="34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None/>
              <a:defRPr b="1" sz="34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None/>
              <a:defRPr b="1" sz="34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None/>
              <a:defRPr b="1" sz="34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60" name="Google Shape;60;p11"/>
          <p:cNvSpPr txBox="1"/>
          <p:nvPr>
            <p:ph idx="1" type="body"/>
          </p:nvPr>
        </p:nvSpPr>
        <p:spPr>
          <a:xfrm>
            <a:off x="1108025" y="1771675"/>
            <a:ext cx="5414400" cy="52491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>
              <a:spcBef>
                <a:spcPts val="200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rtl="0">
              <a:spcBef>
                <a:spcPts val="200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rtl="0">
              <a:spcBef>
                <a:spcPts val="200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rtl="0">
              <a:spcBef>
                <a:spcPts val="200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>
              <a:spcBef>
                <a:spcPts val="200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>
              <a:spcBef>
                <a:spcPts val="200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>
              <a:spcBef>
                <a:spcPts val="200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>
              <a:spcBef>
                <a:spcPts val="2000"/>
              </a:spcBef>
              <a:spcAft>
                <a:spcPts val="200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61" name="Google Shape;61;p11"/>
          <p:cNvSpPr/>
          <p:nvPr/>
        </p:nvSpPr>
        <p:spPr>
          <a:xfrm>
            <a:off x="7003700" y="1997125"/>
            <a:ext cx="3688200" cy="5562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5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slideLayout" Target="../slideLayouts/slideLayout9.xml"/><Relationship Id="rId3" Type="http://schemas.openxmlformats.org/officeDocument/2006/relationships/slideLayout" Target="../slideLayouts/slideLayout10.xml"/><Relationship Id="rId4" Type="http://schemas.openxmlformats.org/officeDocument/2006/relationships/slideLayout" Target="../slideLayouts/slideLayout11.xml"/><Relationship Id="rId9" Type="http://schemas.openxmlformats.org/officeDocument/2006/relationships/theme" Target="../theme/theme6.xml"/><Relationship Id="rId5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4.xml"/><Relationship Id="rId8" Type="http://schemas.openxmlformats.org/officeDocument/2006/relationships/slideLayout" Target="../slideLayouts/slideLayout15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9.xml"/><Relationship Id="rId5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2.xml"/><Relationship Id="rId8" Type="http://schemas.openxmlformats.org/officeDocument/2006/relationships/theme" Target="../theme/theme1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theme" Target="../theme/theme3.xml"/></Relationships>
</file>

<file path=ppt/slideMasters/_rels/slideMaster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9.xml"/><Relationship Id="rId3" Type="http://schemas.openxmlformats.org/officeDocument/2006/relationships/slideLayout" Target="../slideLayouts/slideLayout30.xml"/><Relationship Id="rId4" Type="http://schemas.openxmlformats.org/officeDocument/2006/relationships/slideLayout" Target="../slideLayouts/slideLayout31.xml"/><Relationship Id="rId9" Type="http://schemas.openxmlformats.org/officeDocument/2006/relationships/theme" Target="../theme/theme2.xml"/><Relationship Id="rId5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4.xml"/><Relationship Id="rId8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108020" y="654105"/>
            <a:ext cx="84759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3600"/>
              <a:buNone/>
              <a:defRPr sz="3600">
                <a:solidFill>
                  <a:srgbClr val="34495E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3600"/>
              <a:buNone/>
              <a:defRPr sz="3600">
                <a:solidFill>
                  <a:srgbClr val="34495E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3600"/>
              <a:buNone/>
              <a:defRPr sz="3600">
                <a:solidFill>
                  <a:srgbClr val="34495E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3600"/>
              <a:buNone/>
              <a:defRPr sz="3600">
                <a:solidFill>
                  <a:srgbClr val="34495E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3600"/>
              <a:buNone/>
              <a:defRPr sz="3600">
                <a:solidFill>
                  <a:srgbClr val="34495E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3600"/>
              <a:buNone/>
              <a:defRPr sz="3600">
                <a:solidFill>
                  <a:srgbClr val="34495E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3600"/>
              <a:buNone/>
              <a:defRPr sz="3600">
                <a:solidFill>
                  <a:srgbClr val="34495E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3600"/>
              <a:buNone/>
              <a:defRPr sz="3600">
                <a:solidFill>
                  <a:srgbClr val="34495E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3600"/>
              <a:buNone/>
              <a:defRPr sz="3600">
                <a:solidFill>
                  <a:srgbClr val="34495E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108020" y="1693928"/>
            <a:ext cx="8475900" cy="50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2400"/>
              <a:buChar char="●"/>
              <a:defRPr sz="2400">
                <a:solidFill>
                  <a:srgbClr val="34495E"/>
                </a:solidFill>
              </a:defRPr>
            </a:lvl1pPr>
            <a:lvl2pPr indent="-381000" lvl="1" marL="914400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rgbClr val="34495E"/>
              </a:buClr>
              <a:buSzPts val="2400"/>
              <a:buChar char="○"/>
              <a:defRPr sz="2400">
                <a:solidFill>
                  <a:srgbClr val="34495E"/>
                </a:solidFill>
              </a:defRPr>
            </a:lvl2pPr>
            <a:lvl3pPr indent="-381000" lvl="2" marL="1371600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rgbClr val="34495E"/>
              </a:buClr>
              <a:buSzPts val="2400"/>
              <a:buChar char="■"/>
              <a:defRPr sz="2400">
                <a:solidFill>
                  <a:srgbClr val="34495E"/>
                </a:solidFill>
              </a:defRPr>
            </a:lvl3pPr>
            <a:lvl4pPr indent="-381000" lvl="3" marL="1828800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rgbClr val="34495E"/>
              </a:buClr>
              <a:buSzPts val="2400"/>
              <a:buChar char="●"/>
              <a:defRPr sz="2400">
                <a:solidFill>
                  <a:srgbClr val="34495E"/>
                </a:solidFill>
              </a:defRPr>
            </a:lvl4pPr>
            <a:lvl5pPr indent="-381000" lvl="4" marL="2286000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rgbClr val="34495E"/>
              </a:buClr>
              <a:buSzPts val="2400"/>
              <a:buChar char="○"/>
              <a:defRPr sz="2400">
                <a:solidFill>
                  <a:srgbClr val="34495E"/>
                </a:solidFill>
              </a:defRPr>
            </a:lvl5pPr>
            <a:lvl6pPr indent="-381000" lvl="5" marL="2743200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rgbClr val="34495E"/>
              </a:buClr>
              <a:buSzPts val="2400"/>
              <a:buChar char="■"/>
              <a:defRPr sz="2400">
                <a:solidFill>
                  <a:srgbClr val="34495E"/>
                </a:solidFill>
              </a:defRPr>
            </a:lvl6pPr>
            <a:lvl7pPr indent="-381000" lvl="6" marL="3200400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rgbClr val="34495E"/>
              </a:buClr>
              <a:buSzPts val="2400"/>
              <a:buChar char="●"/>
              <a:defRPr sz="2400">
                <a:solidFill>
                  <a:srgbClr val="34495E"/>
                </a:solidFill>
              </a:defRPr>
            </a:lvl7pPr>
            <a:lvl8pPr indent="-381000" lvl="7" marL="3657600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rgbClr val="34495E"/>
              </a:buClr>
              <a:buSzPts val="2400"/>
              <a:buChar char="○"/>
              <a:defRPr sz="2400">
                <a:solidFill>
                  <a:srgbClr val="34495E"/>
                </a:solidFill>
              </a:defRPr>
            </a:lvl8pPr>
            <a:lvl9pPr indent="-381000" lvl="8" marL="4114800" rtl="0">
              <a:lnSpc>
                <a:spcPct val="115000"/>
              </a:lnSpc>
              <a:spcBef>
                <a:spcPts val="2000"/>
              </a:spcBef>
              <a:spcAft>
                <a:spcPts val="2000"/>
              </a:spcAft>
              <a:buClr>
                <a:srgbClr val="34495E"/>
              </a:buClr>
              <a:buSzPts val="2400"/>
              <a:buChar char="■"/>
              <a:defRPr sz="2400">
                <a:solidFill>
                  <a:srgbClr val="34495E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6050" lIns="116050" spcFirstLastPara="1" rIns="116050" wrap="square" tIns="11605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/>
          <p:nvPr>
            <p:ph type="title"/>
          </p:nvPr>
        </p:nvSpPr>
        <p:spPr>
          <a:xfrm>
            <a:off x="1108020" y="654105"/>
            <a:ext cx="84759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None/>
              <a:defRPr sz="36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None/>
              <a:defRPr sz="3600">
                <a:solidFill>
                  <a:srgbClr val="262626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None/>
              <a:defRPr sz="3600">
                <a:solidFill>
                  <a:srgbClr val="262626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None/>
              <a:defRPr sz="3600">
                <a:solidFill>
                  <a:srgbClr val="262626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None/>
              <a:defRPr sz="3600">
                <a:solidFill>
                  <a:srgbClr val="262626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None/>
              <a:defRPr sz="3600">
                <a:solidFill>
                  <a:srgbClr val="262626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None/>
              <a:defRPr sz="3600">
                <a:solidFill>
                  <a:srgbClr val="262626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None/>
              <a:defRPr sz="3600">
                <a:solidFill>
                  <a:srgbClr val="262626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None/>
              <a:defRPr sz="3600">
                <a:solidFill>
                  <a:srgbClr val="262626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" type="body"/>
          </p:nvPr>
        </p:nvSpPr>
        <p:spPr>
          <a:xfrm>
            <a:off x="1108020" y="1693928"/>
            <a:ext cx="8475900" cy="50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Char char="●"/>
              <a:defRPr sz="2400">
                <a:solidFill>
                  <a:srgbClr val="262626"/>
                </a:solidFill>
              </a:defRPr>
            </a:lvl1pPr>
            <a:lvl2pPr indent="-381000" lvl="1" marL="914400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rgbClr val="262626"/>
              </a:buClr>
              <a:buSzPts val="2400"/>
              <a:buChar char="○"/>
              <a:defRPr sz="2400">
                <a:solidFill>
                  <a:srgbClr val="262626"/>
                </a:solidFill>
              </a:defRPr>
            </a:lvl2pPr>
            <a:lvl3pPr indent="-381000" lvl="2" marL="1371600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rgbClr val="262626"/>
              </a:buClr>
              <a:buSzPts val="2400"/>
              <a:buChar char="■"/>
              <a:defRPr sz="2400">
                <a:solidFill>
                  <a:srgbClr val="262626"/>
                </a:solidFill>
              </a:defRPr>
            </a:lvl3pPr>
            <a:lvl4pPr indent="-381000" lvl="3" marL="1828800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rgbClr val="262626"/>
              </a:buClr>
              <a:buSzPts val="2400"/>
              <a:buChar char="●"/>
              <a:defRPr sz="2400">
                <a:solidFill>
                  <a:srgbClr val="262626"/>
                </a:solidFill>
              </a:defRPr>
            </a:lvl4pPr>
            <a:lvl5pPr indent="-381000" lvl="4" marL="2286000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rgbClr val="262626"/>
              </a:buClr>
              <a:buSzPts val="2400"/>
              <a:buChar char="○"/>
              <a:defRPr sz="2400">
                <a:solidFill>
                  <a:srgbClr val="262626"/>
                </a:solidFill>
              </a:defRPr>
            </a:lvl5pPr>
            <a:lvl6pPr indent="-381000" lvl="5" marL="2743200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rgbClr val="262626"/>
              </a:buClr>
              <a:buSzPts val="2400"/>
              <a:buChar char="■"/>
              <a:defRPr sz="2400">
                <a:solidFill>
                  <a:srgbClr val="262626"/>
                </a:solidFill>
              </a:defRPr>
            </a:lvl6pPr>
            <a:lvl7pPr indent="-381000" lvl="6" marL="3200400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rgbClr val="262626"/>
              </a:buClr>
              <a:buSzPts val="2400"/>
              <a:buChar char="●"/>
              <a:defRPr sz="2400">
                <a:solidFill>
                  <a:srgbClr val="262626"/>
                </a:solidFill>
              </a:defRPr>
            </a:lvl7pPr>
            <a:lvl8pPr indent="-381000" lvl="7" marL="3657600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rgbClr val="262626"/>
              </a:buClr>
              <a:buSzPts val="2400"/>
              <a:buChar char="○"/>
              <a:defRPr sz="2400">
                <a:solidFill>
                  <a:srgbClr val="262626"/>
                </a:solidFill>
              </a:defRPr>
            </a:lvl8pPr>
            <a:lvl9pPr indent="-381000" lvl="8" marL="4114800" rtl="0">
              <a:lnSpc>
                <a:spcPct val="115000"/>
              </a:lnSpc>
              <a:spcBef>
                <a:spcPts val="2000"/>
              </a:spcBef>
              <a:spcAft>
                <a:spcPts val="2000"/>
              </a:spcAft>
              <a:buClr>
                <a:srgbClr val="262626"/>
              </a:buClr>
              <a:buSzPts val="2400"/>
              <a:buChar char="■"/>
              <a:defRPr sz="2400">
                <a:solidFill>
                  <a:srgbClr val="262626"/>
                </a:solidFill>
              </a:defRPr>
            </a:lvl9pPr>
          </a:lstStyle>
          <a:p/>
        </p:txBody>
      </p:sp>
      <p:sp>
        <p:nvSpPr>
          <p:cNvPr id="52" name="Google Shape;52;p9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6050" lIns="116050" spcFirstLastPara="1" rIns="116050" wrap="square" tIns="11605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/>
          <p:nvPr>
            <p:ph type="title"/>
          </p:nvPr>
        </p:nvSpPr>
        <p:spPr>
          <a:xfrm>
            <a:off x="1108020" y="654105"/>
            <a:ext cx="84759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3600"/>
              <a:buNone/>
              <a:defRPr sz="3600">
                <a:solidFill>
                  <a:srgbClr val="34495E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3600"/>
              <a:buNone/>
              <a:defRPr sz="3600">
                <a:solidFill>
                  <a:srgbClr val="34495E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3600"/>
              <a:buNone/>
              <a:defRPr sz="3600">
                <a:solidFill>
                  <a:srgbClr val="34495E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3600"/>
              <a:buNone/>
              <a:defRPr sz="3600">
                <a:solidFill>
                  <a:srgbClr val="34495E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3600"/>
              <a:buNone/>
              <a:defRPr sz="3600">
                <a:solidFill>
                  <a:srgbClr val="34495E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3600"/>
              <a:buNone/>
              <a:defRPr sz="3600">
                <a:solidFill>
                  <a:srgbClr val="34495E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3600"/>
              <a:buNone/>
              <a:defRPr sz="3600">
                <a:solidFill>
                  <a:srgbClr val="34495E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3600"/>
              <a:buNone/>
              <a:defRPr sz="3600">
                <a:solidFill>
                  <a:srgbClr val="34495E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3600"/>
              <a:buNone/>
              <a:defRPr sz="3600">
                <a:solidFill>
                  <a:srgbClr val="34495E"/>
                </a:solidFill>
              </a:defRPr>
            </a:lvl9pPr>
          </a:lstStyle>
          <a:p/>
        </p:txBody>
      </p:sp>
      <p:sp>
        <p:nvSpPr>
          <p:cNvPr id="104" name="Google Shape;104;p18"/>
          <p:cNvSpPr txBox="1"/>
          <p:nvPr>
            <p:ph idx="1" type="body"/>
          </p:nvPr>
        </p:nvSpPr>
        <p:spPr>
          <a:xfrm>
            <a:off x="1108020" y="1693928"/>
            <a:ext cx="8475900" cy="50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2400"/>
              <a:buChar char="●"/>
              <a:defRPr sz="2400">
                <a:solidFill>
                  <a:srgbClr val="34495E"/>
                </a:solidFill>
              </a:defRPr>
            </a:lvl1pPr>
            <a:lvl2pPr indent="-381000" lvl="1" marL="914400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rgbClr val="34495E"/>
              </a:buClr>
              <a:buSzPts val="2400"/>
              <a:buChar char="○"/>
              <a:defRPr sz="2400">
                <a:solidFill>
                  <a:srgbClr val="34495E"/>
                </a:solidFill>
              </a:defRPr>
            </a:lvl2pPr>
            <a:lvl3pPr indent="-381000" lvl="2" marL="1371600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rgbClr val="34495E"/>
              </a:buClr>
              <a:buSzPts val="2400"/>
              <a:buChar char="■"/>
              <a:defRPr sz="2400">
                <a:solidFill>
                  <a:srgbClr val="34495E"/>
                </a:solidFill>
              </a:defRPr>
            </a:lvl3pPr>
            <a:lvl4pPr indent="-381000" lvl="3" marL="1828800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rgbClr val="34495E"/>
              </a:buClr>
              <a:buSzPts val="2400"/>
              <a:buChar char="●"/>
              <a:defRPr sz="2400">
                <a:solidFill>
                  <a:srgbClr val="34495E"/>
                </a:solidFill>
              </a:defRPr>
            </a:lvl4pPr>
            <a:lvl5pPr indent="-381000" lvl="4" marL="2286000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rgbClr val="34495E"/>
              </a:buClr>
              <a:buSzPts val="2400"/>
              <a:buChar char="○"/>
              <a:defRPr sz="2400">
                <a:solidFill>
                  <a:srgbClr val="34495E"/>
                </a:solidFill>
              </a:defRPr>
            </a:lvl5pPr>
            <a:lvl6pPr indent="-381000" lvl="5" marL="2743200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rgbClr val="34495E"/>
              </a:buClr>
              <a:buSzPts val="2400"/>
              <a:buChar char="■"/>
              <a:defRPr sz="2400">
                <a:solidFill>
                  <a:srgbClr val="34495E"/>
                </a:solidFill>
              </a:defRPr>
            </a:lvl6pPr>
            <a:lvl7pPr indent="-381000" lvl="6" marL="3200400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rgbClr val="34495E"/>
              </a:buClr>
              <a:buSzPts val="2400"/>
              <a:buChar char="●"/>
              <a:defRPr sz="2400">
                <a:solidFill>
                  <a:srgbClr val="34495E"/>
                </a:solidFill>
              </a:defRPr>
            </a:lvl7pPr>
            <a:lvl8pPr indent="-381000" lvl="7" marL="3657600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rgbClr val="34495E"/>
              </a:buClr>
              <a:buSzPts val="2400"/>
              <a:buChar char="○"/>
              <a:defRPr sz="2400">
                <a:solidFill>
                  <a:srgbClr val="34495E"/>
                </a:solidFill>
              </a:defRPr>
            </a:lvl8pPr>
            <a:lvl9pPr indent="-381000" lvl="8" marL="4114800" rtl="0">
              <a:lnSpc>
                <a:spcPct val="115000"/>
              </a:lnSpc>
              <a:spcBef>
                <a:spcPts val="2000"/>
              </a:spcBef>
              <a:spcAft>
                <a:spcPts val="2000"/>
              </a:spcAft>
              <a:buClr>
                <a:srgbClr val="34495E"/>
              </a:buClr>
              <a:buSzPts val="2400"/>
              <a:buChar char="■"/>
              <a:defRPr sz="2400">
                <a:solidFill>
                  <a:srgbClr val="34495E"/>
                </a:solidFill>
              </a:defRPr>
            </a:lvl9pPr>
          </a:lstStyle>
          <a:p/>
        </p:txBody>
      </p:sp>
      <p:sp>
        <p:nvSpPr>
          <p:cNvPr id="105" name="Google Shape;105;p18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6050" lIns="116050" spcFirstLastPara="1" rIns="116050" wrap="square" tIns="11605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6"/>
          <p:cNvSpPr txBox="1"/>
          <p:nvPr>
            <p:ph type="title"/>
          </p:nvPr>
        </p:nvSpPr>
        <p:spPr>
          <a:xfrm>
            <a:off x="1108020" y="654105"/>
            <a:ext cx="84759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3600"/>
              <a:buNone/>
              <a:defRPr sz="3600">
                <a:solidFill>
                  <a:srgbClr val="34495E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3600"/>
              <a:buNone/>
              <a:defRPr sz="3600">
                <a:solidFill>
                  <a:srgbClr val="34495E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3600"/>
              <a:buNone/>
              <a:defRPr sz="3600">
                <a:solidFill>
                  <a:srgbClr val="34495E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3600"/>
              <a:buNone/>
              <a:defRPr sz="3600">
                <a:solidFill>
                  <a:srgbClr val="34495E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3600"/>
              <a:buNone/>
              <a:defRPr sz="3600">
                <a:solidFill>
                  <a:srgbClr val="34495E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3600"/>
              <a:buNone/>
              <a:defRPr sz="3600">
                <a:solidFill>
                  <a:srgbClr val="34495E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3600"/>
              <a:buNone/>
              <a:defRPr sz="3600">
                <a:solidFill>
                  <a:srgbClr val="34495E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3600"/>
              <a:buNone/>
              <a:defRPr sz="3600">
                <a:solidFill>
                  <a:srgbClr val="34495E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3600"/>
              <a:buNone/>
              <a:defRPr sz="3600">
                <a:solidFill>
                  <a:srgbClr val="34495E"/>
                </a:solidFill>
              </a:defRPr>
            </a:lvl9pPr>
          </a:lstStyle>
          <a:p/>
        </p:txBody>
      </p:sp>
      <p:sp>
        <p:nvSpPr>
          <p:cNvPr id="166" name="Google Shape;166;p26"/>
          <p:cNvSpPr txBox="1"/>
          <p:nvPr>
            <p:ph idx="1" type="body"/>
          </p:nvPr>
        </p:nvSpPr>
        <p:spPr>
          <a:xfrm>
            <a:off x="1108020" y="1693928"/>
            <a:ext cx="8475900" cy="50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2400"/>
              <a:buChar char="●"/>
              <a:defRPr sz="2400">
                <a:solidFill>
                  <a:srgbClr val="34495E"/>
                </a:solidFill>
              </a:defRPr>
            </a:lvl1pPr>
            <a:lvl2pPr indent="-381000" lvl="1" marL="914400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rgbClr val="34495E"/>
              </a:buClr>
              <a:buSzPts val="2400"/>
              <a:buChar char="○"/>
              <a:defRPr sz="2400">
                <a:solidFill>
                  <a:srgbClr val="34495E"/>
                </a:solidFill>
              </a:defRPr>
            </a:lvl2pPr>
            <a:lvl3pPr indent="-381000" lvl="2" marL="1371600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rgbClr val="34495E"/>
              </a:buClr>
              <a:buSzPts val="2400"/>
              <a:buChar char="■"/>
              <a:defRPr sz="2400">
                <a:solidFill>
                  <a:srgbClr val="34495E"/>
                </a:solidFill>
              </a:defRPr>
            </a:lvl3pPr>
            <a:lvl4pPr indent="-381000" lvl="3" marL="1828800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rgbClr val="34495E"/>
              </a:buClr>
              <a:buSzPts val="2400"/>
              <a:buChar char="●"/>
              <a:defRPr sz="2400">
                <a:solidFill>
                  <a:srgbClr val="34495E"/>
                </a:solidFill>
              </a:defRPr>
            </a:lvl4pPr>
            <a:lvl5pPr indent="-381000" lvl="4" marL="2286000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rgbClr val="34495E"/>
              </a:buClr>
              <a:buSzPts val="2400"/>
              <a:buChar char="○"/>
              <a:defRPr sz="2400">
                <a:solidFill>
                  <a:srgbClr val="34495E"/>
                </a:solidFill>
              </a:defRPr>
            </a:lvl5pPr>
            <a:lvl6pPr indent="-381000" lvl="5" marL="2743200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rgbClr val="34495E"/>
              </a:buClr>
              <a:buSzPts val="2400"/>
              <a:buChar char="■"/>
              <a:defRPr sz="2400">
                <a:solidFill>
                  <a:srgbClr val="34495E"/>
                </a:solidFill>
              </a:defRPr>
            </a:lvl6pPr>
            <a:lvl7pPr indent="-381000" lvl="6" marL="3200400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rgbClr val="34495E"/>
              </a:buClr>
              <a:buSzPts val="2400"/>
              <a:buChar char="●"/>
              <a:defRPr sz="2400">
                <a:solidFill>
                  <a:srgbClr val="34495E"/>
                </a:solidFill>
              </a:defRPr>
            </a:lvl7pPr>
            <a:lvl8pPr indent="-381000" lvl="7" marL="3657600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rgbClr val="34495E"/>
              </a:buClr>
              <a:buSzPts val="2400"/>
              <a:buChar char="○"/>
              <a:defRPr sz="2400">
                <a:solidFill>
                  <a:srgbClr val="34495E"/>
                </a:solidFill>
              </a:defRPr>
            </a:lvl8pPr>
            <a:lvl9pPr indent="-381000" lvl="8" marL="4114800" rtl="0">
              <a:lnSpc>
                <a:spcPct val="115000"/>
              </a:lnSpc>
              <a:spcBef>
                <a:spcPts val="2000"/>
              </a:spcBef>
              <a:spcAft>
                <a:spcPts val="2000"/>
              </a:spcAft>
              <a:buClr>
                <a:srgbClr val="34495E"/>
              </a:buClr>
              <a:buSzPts val="2400"/>
              <a:buChar char="■"/>
              <a:defRPr sz="2400">
                <a:solidFill>
                  <a:srgbClr val="34495E"/>
                </a:solidFill>
              </a:defRPr>
            </a:lvl9pPr>
          </a:lstStyle>
          <a:p/>
        </p:txBody>
      </p:sp>
      <p:sp>
        <p:nvSpPr>
          <p:cNvPr id="167" name="Google Shape;167;p26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6050" lIns="116050" spcFirstLastPara="1" rIns="116050" wrap="square" tIns="11605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1"/>
    <p:sldLayoutId id="2147483671" r:id="rId2"/>
    <p:sldLayoutId id="2147483672" r:id="rId3"/>
    <p:sldLayoutId id="2147483673" r:id="rId4"/>
    <p:sldLayoutId id="2147483674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2"/>
          <p:cNvSpPr txBox="1"/>
          <p:nvPr>
            <p:ph type="title"/>
          </p:nvPr>
        </p:nvSpPr>
        <p:spPr>
          <a:xfrm>
            <a:off x="1108020" y="654105"/>
            <a:ext cx="84759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None/>
              <a:defRPr sz="36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None/>
              <a:defRPr sz="3600">
                <a:solidFill>
                  <a:srgbClr val="262626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None/>
              <a:defRPr sz="3600">
                <a:solidFill>
                  <a:srgbClr val="262626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None/>
              <a:defRPr sz="3600">
                <a:solidFill>
                  <a:srgbClr val="262626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None/>
              <a:defRPr sz="3600">
                <a:solidFill>
                  <a:srgbClr val="262626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None/>
              <a:defRPr sz="3600">
                <a:solidFill>
                  <a:srgbClr val="262626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None/>
              <a:defRPr sz="3600">
                <a:solidFill>
                  <a:srgbClr val="262626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None/>
              <a:defRPr sz="3600">
                <a:solidFill>
                  <a:srgbClr val="262626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None/>
              <a:defRPr sz="3600">
                <a:solidFill>
                  <a:srgbClr val="262626"/>
                </a:solidFill>
              </a:defRPr>
            </a:lvl9pPr>
          </a:lstStyle>
          <a:p/>
        </p:txBody>
      </p:sp>
      <p:sp>
        <p:nvSpPr>
          <p:cNvPr id="204" name="Google Shape;204;p32"/>
          <p:cNvSpPr txBox="1"/>
          <p:nvPr>
            <p:ph idx="1" type="body"/>
          </p:nvPr>
        </p:nvSpPr>
        <p:spPr>
          <a:xfrm>
            <a:off x="1108020" y="1693928"/>
            <a:ext cx="8475900" cy="50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Char char="●"/>
              <a:defRPr sz="2400">
                <a:solidFill>
                  <a:srgbClr val="262626"/>
                </a:solidFill>
              </a:defRPr>
            </a:lvl1pPr>
            <a:lvl2pPr indent="-381000" lvl="1" marL="914400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rgbClr val="262626"/>
              </a:buClr>
              <a:buSzPts val="2400"/>
              <a:buChar char="○"/>
              <a:defRPr sz="2400">
                <a:solidFill>
                  <a:srgbClr val="262626"/>
                </a:solidFill>
              </a:defRPr>
            </a:lvl2pPr>
            <a:lvl3pPr indent="-381000" lvl="2" marL="1371600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rgbClr val="262626"/>
              </a:buClr>
              <a:buSzPts val="2400"/>
              <a:buChar char="■"/>
              <a:defRPr sz="2400">
                <a:solidFill>
                  <a:srgbClr val="262626"/>
                </a:solidFill>
              </a:defRPr>
            </a:lvl3pPr>
            <a:lvl4pPr indent="-381000" lvl="3" marL="1828800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rgbClr val="262626"/>
              </a:buClr>
              <a:buSzPts val="2400"/>
              <a:buChar char="●"/>
              <a:defRPr sz="2400">
                <a:solidFill>
                  <a:srgbClr val="262626"/>
                </a:solidFill>
              </a:defRPr>
            </a:lvl4pPr>
            <a:lvl5pPr indent="-381000" lvl="4" marL="2286000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rgbClr val="262626"/>
              </a:buClr>
              <a:buSzPts val="2400"/>
              <a:buChar char="○"/>
              <a:defRPr sz="2400">
                <a:solidFill>
                  <a:srgbClr val="262626"/>
                </a:solidFill>
              </a:defRPr>
            </a:lvl5pPr>
            <a:lvl6pPr indent="-381000" lvl="5" marL="2743200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rgbClr val="262626"/>
              </a:buClr>
              <a:buSzPts val="2400"/>
              <a:buChar char="■"/>
              <a:defRPr sz="2400">
                <a:solidFill>
                  <a:srgbClr val="262626"/>
                </a:solidFill>
              </a:defRPr>
            </a:lvl6pPr>
            <a:lvl7pPr indent="-381000" lvl="6" marL="3200400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rgbClr val="262626"/>
              </a:buClr>
              <a:buSzPts val="2400"/>
              <a:buChar char="●"/>
              <a:defRPr sz="2400">
                <a:solidFill>
                  <a:srgbClr val="262626"/>
                </a:solidFill>
              </a:defRPr>
            </a:lvl7pPr>
            <a:lvl8pPr indent="-381000" lvl="7" marL="3657600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rgbClr val="262626"/>
              </a:buClr>
              <a:buSzPts val="2400"/>
              <a:buChar char="○"/>
              <a:defRPr sz="2400">
                <a:solidFill>
                  <a:srgbClr val="262626"/>
                </a:solidFill>
              </a:defRPr>
            </a:lvl8pPr>
            <a:lvl9pPr indent="-381000" lvl="8" marL="4114800" rtl="0">
              <a:lnSpc>
                <a:spcPct val="115000"/>
              </a:lnSpc>
              <a:spcBef>
                <a:spcPts val="2000"/>
              </a:spcBef>
              <a:spcAft>
                <a:spcPts val="2000"/>
              </a:spcAft>
              <a:buClr>
                <a:srgbClr val="262626"/>
              </a:buClr>
              <a:buSzPts val="2400"/>
              <a:buChar char="■"/>
              <a:defRPr sz="2400">
                <a:solidFill>
                  <a:srgbClr val="262626"/>
                </a:solidFill>
              </a:defRPr>
            </a:lvl9pPr>
          </a:lstStyle>
          <a:p/>
        </p:txBody>
      </p:sp>
      <p:sp>
        <p:nvSpPr>
          <p:cNvPr id="205" name="Google Shape;205;p32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6050" lIns="116050" spcFirstLastPara="1" rIns="116050" wrap="square" tIns="11605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www.youtube.com/watch?v=Wuza5WXiMkc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microbit.org/code/" TargetMode="External"/><Relationship Id="rId4" Type="http://schemas.openxmlformats.org/officeDocument/2006/relationships/image" Target="../media/image1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5.png"/><Relationship Id="rId4" Type="http://schemas.openxmlformats.org/officeDocument/2006/relationships/image" Target="../media/image20.png"/><Relationship Id="rId5" Type="http://schemas.openxmlformats.org/officeDocument/2006/relationships/image" Target="../media/image19.png"/><Relationship Id="rId6" Type="http://schemas.openxmlformats.org/officeDocument/2006/relationships/image" Target="../media/image2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9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www.youtube.com/watch?v=rZ6xoAtdF3o&amp;spfreload=5" TargetMode="External"/><Relationship Id="rId4" Type="http://schemas.openxmlformats.org/officeDocument/2006/relationships/hyperlink" Target="http://www.youtube.com/watch?v=rZ6xoAtdF3o%26spfreload%3D5" TargetMode="External"/><Relationship Id="rId5" Type="http://schemas.openxmlformats.org/officeDocument/2006/relationships/image" Target="../media/image2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2.png"/><Relationship Id="rId4" Type="http://schemas.openxmlformats.org/officeDocument/2006/relationships/image" Target="../media/image2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www.youtube.com/watch?v=ga86GgfLkzI" TargetMode="External"/><Relationship Id="rId4" Type="http://schemas.openxmlformats.org/officeDocument/2006/relationships/hyperlink" Target="https://www.youtube.com/watch?v=ga86GgfLkzI" TargetMode="External"/><Relationship Id="rId5" Type="http://schemas.openxmlformats.org/officeDocument/2006/relationships/hyperlink" Target="https://www.youtube.com/watch?v=ga86GgfLkzI" TargetMode="External"/><Relationship Id="rId6" Type="http://schemas.openxmlformats.org/officeDocument/2006/relationships/hyperlink" Target="http://www.youtube.com/watch?v=ga86GgfLkzI" TargetMode="External"/><Relationship Id="rId7" Type="http://schemas.openxmlformats.org/officeDocument/2006/relationships/image" Target="../media/image2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www.youtube.com/watch?v=sgMG7zRrcPk" TargetMode="External"/><Relationship Id="rId4" Type="http://schemas.openxmlformats.org/officeDocument/2006/relationships/hyperlink" Target="http://www.youtube.com/watch?v=sgMG7zRrcPk" TargetMode="External"/><Relationship Id="rId5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35695" y="1029667"/>
            <a:ext cx="1966611" cy="901366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41"/>
          <p:cNvSpPr/>
          <p:nvPr/>
        </p:nvSpPr>
        <p:spPr>
          <a:xfrm>
            <a:off x="5346000" y="0"/>
            <a:ext cx="5346000" cy="2960700"/>
          </a:xfrm>
          <a:prstGeom prst="rect">
            <a:avLst/>
          </a:prstGeom>
          <a:solidFill>
            <a:srgbClr val="60606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4495E"/>
              </a:solidFill>
            </a:endParaRPr>
          </a:p>
        </p:txBody>
      </p:sp>
      <p:pic>
        <p:nvPicPr>
          <p:cNvPr id="261" name="Google Shape;261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35649" y="1029667"/>
            <a:ext cx="1966702" cy="901366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41"/>
          <p:cNvSpPr/>
          <p:nvPr/>
        </p:nvSpPr>
        <p:spPr>
          <a:xfrm>
            <a:off x="0" y="8100"/>
            <a:ext cx="5346000" cy="2960700"/>
          </a:xfrm>
          <a:prstGeom prst="rect">
            <a:avLst/>
          </a:prstGeom>
          <a:solidFill>
            <a:srgbClr val="F5F6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4495E"/>
              </a:solidFill>
            </a:endParaRPr>
          </a:p>
        </p:txBody>
      </p:sp>
      <p:sp>
        <p:nvSpPr>
          <p:cNvPr id="263" name="Google Shape;263;p41"/>
          <p:cNvSpPr txBox="1"/>
          <p:nvPr>
            <p:ph idx="4294967295" type="ctrTitle"/>
          </p:nvPr>
        </p:nvSpPr>
        <p:spPr>
          <a:xfrm>
            <a:off x="788100" y="1227875"/>
            <a:ext cx="3769800" cy="17328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chemeClr val="dk2"/>
                </a:solidFill>
              </a:rPr>
              <a:t>INTERNET OF THINGS COURSE</a:t>
            </a:r>
            <a:endParaRPr b="1" sz="2400">
              <a:solidFill>
                <a:schemeClr val="dk2"/>
              </a:solidFill>
            </a:endParaRPr>
          </a:p>
        </p:txBody>
      </p:sp>
      <p:sp>
        <p:nvSpPr>
          <p:cNvPr id="264" name="Google Shape;264;p41"/>
          <p:cNvSpPr txBox="1"/>
          <p:nvPr>
            <p:ph idx="4294967295" type="subTitle"/>
          </p:nvPr>
        </p:nvSpPr>
        <p:spPr>
          <a:xfrm>
            <a:off x="788102" y="690325"/>
            <a:ext cx="3769800" cy="5376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>
                <a:solidFill>
                  <a:srgbClr val="59B246"/>
                </a:solidFill>
              </a:rPr>
              <a:t>COURSE</a:t>
            </a:r>
            <a:endParaRPr b="1">
              <a:solidFill>
                <a:srgbClr val="59B246"/>
              </a:solidFill>
            </a:endParaRPr>
          </a:p>
        </p:txBody>
      </p:sp>
      <p:sp>
        <p:nvSpPr>
          <p:cNvPr id="265" name="Google Shape;265;p41"/>
          <p:cNvSpPr txBox="1"/>
          <p:nvPr>
            <p:ph idx="4294967295" type="ctrTitle"/>
          </p:nvPr>
        </p:nvSpPr>
        <p:spPr>
          <a:xfrm>
            <a:off x="788100" y="4273198"/>
            <a:ext cx="3769800" cy="18618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2"/>
                </a:solidFill>
              </a:rPr>
              <a:t>LAUNCH - MICRO:BITS &amp; JAVASCRIPT BLOCKS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66" name="Google Shape;266;p41"/>
          <p:cNvSpPr txBox="1"/>
          <p:nvPr>
            <p:ph idx="4294967295" type="subTitle"/>
          </p:nvPr>
        </p:nvSpPr>
        <p:spPr>
          <a:xfrm>
            <a:off x="788102" y="3735650"/>
            <a:ext cx="3769800" cy="5376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>
                <a:solidFill>
                  <a:srgbClr val="59B246"/>
                </a:solidFill>
              </a:rPr>
              <a:t>SESSION 1</a:t>
            </a:r>
            <a:endParaRPr b="1">
              <a:solidFill>
                <a:srgbClr val="59B246"/>
              </a:solidFill>
            </a:endParaRPr>
          </a:p>
        </p:txBody>
      </p:sp>
      <p:cxnSp>
        <p:nvCxnSpPr>
          <p:cNvPr id="267" name="Google Shape;267;p41"/>
          <p:cNvCxnSpPr/>
          <p:nvPr/>
        </p:nvCxnSpPr>
        <p:spPr>
          <a:xfrm>
            <a:off x="0" y="2968800"/>
            <a:ext cx="10692000" cy="0"/>
          </a:xfrm>
          <a:prstGeom prst="straightConnector1">
            <a:avLst/>
          </a:prstGeom>
          <a:noFill/>
          <a:ln cap="flat" cmpd="sng" w="19050">
            <a:solidFill>
              <a:srgbClr val="34495E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68" name="Google Shape;268;p41"/>
          <p:cNvSpPr txBox="1"/>
          <p:nvPr>
            <p:ph idx="4294967295" type="ctrTitle"/>
          </p:nvPr>
        </p:nvSpPr>
        <p:spPr>
          <a:xfrm>
            <a:off x="6134100" y="4273198"/>
            <a:ext cx="3769800" cy="18618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2"/>
                </a:solidFill>
              </a:rPr>
              <a:t>CRASH COURSE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69" name="Google Shape;269;p41"/>
          <p:cNvSpPr txBox="1"/>
          <p:nvPr>
            <p:ph idx="4294967295" type="subTitle"/>
          </p:nvPr>
        </p:nvSpPr>
        <p:spPr>
          <a:xfrm>
            <a:off x="6134102" y="3735650"/>
            <a:ext cx="3769800" cy="5376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>
                <a:solidFill>
                  <a:srgbClr val="59B246"/>
                </a:solidFill>
              </a:rPr>
              <a:t>MODULE 1</a:t>
            </a:r>
            <a:endParaRPr b="1">
              <a:solidFill>
                <a:srgbClr val="59B246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50"/>
          <p:cNvSpPr txBox="1"/>
          <p:nvPr>
            <p:ph type="ctrTitle"/>
          </p:nvPr>
        </p:nvSpPr>
        <p:spPr>
          <a:xfrm>
            <a:off x="505125" y="567950"/>
            <a:ext cx="6454500" cy="7398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59B246"/>
                </a:solidFill>
              </a:rPr>
              <a:t>ACTIVITY 1.2</a:t>
            </a:r>
            <a:endParaRPr>
              <a:solidFill>
                <a:srgbClr val="59B24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BENEFITS AND RISKS OF IoT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37" name="Google Shape;337;p50"/>
          <p:cNvSpPr txBox="1"/>
          <p:nvPr>
            <p:ph idx="1" type="subTitle"/>
          </p:nvPr>
        </p:nvSpPr>
        <p:spPr>
          <a:xfrm>
            <a:off x="6959475" y="567950"/>
            <a:ext cx="3227100" cy="7398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59B246"/>
                </a:solidFill>
              </a:rPr>
              <a:t>MODULE 1</a:t>
            </a:r>
            <a:endParaRPr>
              <a:solidFill>
                <a:srgbClr val="59B24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2"/>
                </a:solidFill>
              </a:rPr>
              <a:t>CRASH COURSE</a:t>
            </a:r>
            <a:endParaRPr b="0">
              <a:solidFill>
                <a:schemeClr val="dk2"/>
              </a:solidFill>
            </a:endParaRPr>
          </a:p>
        </p:txBody>
      </p:sp>
      <p:sp>
        <p:nvSpPr>
          <p:cNvPr id="338" name="Google Shape;338;p50"/>
          <p:cNvSpPr txBox="1"/>
          <p:nvPr>
            <p:ph idx="2" type="subTitle"/>
          </p:nvPr>
        </p:nvSpPr>
        <p:spPr>
          <a:xfrm>
            <a:off x="505125" y="6684800"/>
            <a:ext cx="6454500" cy="7398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Use this page to draw out your mindmap of the benefits and risks of IoT</a:t>
            </a:r>
            <a:endParaRPr/>
          </a:p>
        </p:txBody>
      </p:sp>
      <p:pic>
        <p:nvPicPr>
          <p:cNvPr id="339" name="Google Shape;339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24000" y="656525"/>
            <a:ext cx="562650" cy="562650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50"/>
          <p:cNvSpPr/>
          <p:nvPr/>
        </p:nvSpPr>
        <p:spPr>
          <a:xfrm>
            <a:off x="4496125" y="3626375"/>
            <a:ext cx="1699800" cy="7398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2"/>
                </a:solidFill>
              </a:rPr>
              <a:t>Uses of IoT</a:t>
            </a:r>
            <a:endParaRPr b="1">
              <a:solidFill>
                <a:schemeClr val="dk2"/>
              </a:solidFill>
            </a:endParaRPr>
          </a:p>
        </p:txBody>
      </p:sp>
      <p:sp>
        <p:nvSpPr>
          <p:cNvPr id="341" name="Google Shape;341;p50"/>
          <p:cNvSpPr/>
          <p:nvPr/>
        </p:nvSpPr>
        <p:spPr>
          <a:xfrm>
            <a:off x="505125" y="1490425"/>
            <a:ext cx="2869500" cy="16077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2"/>
                </a:solidFill>
              </a:rPr>
              <a:t>Homes</a:t>
            </a:r>
            <a:endParaRPr b="1">
              <a:solidFill>
                <a:schemeClr val="dk2"/>
              </a:solidFill>
            </a:endParaRPr>
          </a:p>
        </p:txBody>
      </p:sp>
      <p:sp>
        <p:nvSpPr>
          <p:cNvPr id="342" name="Google Shape;342;p50"/>
          <p:cNvSpPr/>
          <p:nvPr/>
        </p:nvSpPr>
        <p:spPr>
          <a:xfrm>
            <a:off x="505125" y="3236613"/>
            <a:ext cx="2869500" cy="16077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>
                <a:solidFill>
                  <a:schemeClr val="dk2"/>
                </a:solidFill>
              </a:rPr>
              <a:t>Shopping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43" name="Google Shape;343;p50"/>
          <p:cNvSpPr/>
          <p:nvPr/>
        </p:nvSpPr>
        <p:spPr>
          <a:xfrm>
            <a:off x="7421625" y="4960725"/>
            <a:ext cx="2869500" cy="16077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>
                <a:solidFill>
                  <a:schemeClr val="dk2"/>
                </a:solidFill>
              </a:rPr>
              <a:t>Risks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44" name="Google Shape;344;p50"/>
          <p:cNvSpPr/>
          <p:nvPr/>
        </p:nvSpPr>
        <p:spPr>
          <a:xfrm>
            <a:off x="7421625" y="3192425"/>
            <a:ext cx="2869500" cy="16077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>
                <a:solidFill>
                  <a:schemeClr val="dk2"/>
                </a:solidFill>
              </a:rPr>
              <a:t>Transport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45" name="Google Shape;345;p50"/>
          <p:cNvSpPr/>
          <p:nvPr/>
        </p:nvSpPr>
        <p:spPr>
          <a:xfrm>
            <a:off x="3987313" y="1490425"/>
            <a:ext cx="2869500" cy="16077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>
                <a:solidFill>
                  <a:schemeClr val="dk2"/>
                </a:solidFill>
              </a:rPr>
              <a:t>Health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46" name="Google Shape;346;p50"/>
          <p:cNvSpPr/>
          <p:nvPr/>
        </p:nvSpPr>
        <p:spPr>
          <a:xfrm>
            <a:off x="7421625" y="1490425"/>
            <a:ext cx="2869500" cy="16077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2"/>
                </a:solidFill>
              </a:rPr>
              <a:t>Work</a:t>
            </a:r>
            <a:endParaRPr b="1">
              <a:solidFill>
                <a:schemeClr val="dk2"/>
              </a:solidFill>
            </a:endParaRPr>
          </a:p>
        </p:txBody>
      </p:sp>
      <p:sp>
        <p:nvSpPr>
          <p:cNvPr id="347" name="Google Shape;347;p50"/>
          <p:cNvSpPr/>
          <p:nvPr/>
        </p:nvSpPr>
        <p:spPr>
          <a:xfrm>
            <a:off x="505125" y="4960713"/>
            <a:ext cx="2869500" cy="16077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>
                <a:solidFill>
                  <a:schemeClr val="dk2"/>
                </a:solidFill>
              </a:rPr>
              <a:t>Leisure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48" name="Google Shape;348;p50"/>
          <p:cNvSpPr/>
          <p:nvPr/>
        </p:nvSpPr>
        <p:spPr>
          <a:xfrm>
            <a:off x="4045275" y="4960725"/>
            <a:ext cx="2869500" cy="16077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>
                <a:solidFill>
                  <a:schemeClr val="dk2"/>
                </a:solidFill>
              </a:rPr>
              <a:t>Communities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49" name="Google Shape;349;p50"/>
          <p:cNvSpPr/>
          <p:nvPr/>
        </p:nvSpPr>
        <p:spPr>
          <a:xfrm>
            <a:off x="6278513" y="3894875"/>
            <a:ext cx="1060500" cy="202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p50"/>
          <p:cNvSpPr/>
          <p:nvPr/>
        </p:nvSpPr>
        <p:spPr>
          <a:xfrm rot="1993918">
            <a:off x="6053748" y="4626984"/>
            <a:ext cx="1904458" cy="198034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Google Shape;351;p50"/>
          <p:cNvSpPr/>
          <p:nvPr/>
        </p:nvSpPr>
        <p:spPr>
          <a:xfrm rot="8909760">
            <a:off x="2969512" y="4626955"/>
            <a:ext cx="1751576" cy="19809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p50"/>
          <p:cNvSpPr/>
          <p:nvPr/>
        </p:nvSpPr>
        <p:spPr>
          <a:xfrm rot="-8550946">
            <a:off x="2969528" y="3184272"/>
            <a:ext cx="1751561" cy="198132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p50"/>
          <p:cNvSpPr/>
          <p:nvPr/>
        </p:nvSpPr>
        <p:spPr>
          <a:xfrm rot="-2067266">
            <a:off x="6022876" y="3167350"/>
            <a:ext cx="1652849" cy="198048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p50"/>
          <p:cNvSpPr/>
          <p:nvPr/>
        </p:nvSpPr>
        <p:spPr>
          <a:xfrm rot="-10798055">
            <a:off x="3405117" y="3937999"/>
            <a:ext cx="1060500" cy="202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p50"/>
          <p:cNvSpPr/>
          <p:nvPr/>
        </p:nvSpPr>
        <p:spPr>
          <a:xfrm rot="5400000">
            <a:off x="5122950" y="4624600"/>
            <a:ext cx="629700" cy="202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p50"/>
          <p:cNvSpPr/>
          <p:nvPr/>
        </p:nvSpPr>
        <p:spPr>
          <a:xfrm rot="-5151950">
            <a:off x="5278200" y="3260882"/>
            <a:ext cx="403650" cy="202734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51"/>
          <p:cNvSpPr txBox="1"/>
          <p:nvPr>
            <p:ph type="ctrTitle"/>
          </p:nvPr>
        </p:nvSpPr>
        <p:spPr>
          <a:xfrm>
            <a:off x="1108025" y="0"/>
            <a:ext cx="8475900" cy="14607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is the micro:bit?</a:t>
            </a:r>
            <a:endParaRPr/>
          </a:p>
        </p:txBody>
      </p:sp>
      <p:sp>
        <p:nvSpPr>
          <p:cNvPr id="362" name="Google Shape;362;p51"/>
          <p:cNvSpPr txBox="1"/>
          <p:nvPr>
            <p:ph idx="1" type="body"/>
          </p:nvPr>
        </p:nvSpPr>
        <p:spPr>
          <a:xfrm>
            <a:off x="1108025" y="1771675"/>
            <a:ext cx="8475900" cy="10671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r>
              <a:rPr lang="en-GB" sz="2500">
                <a:solidFill>
                  <a:schemeClr val="dk1"/>
                </a:solidFill>
              </a:rPr>
              <a:t>This short </a:t>
            </a:r>
            <a:r>
              <a:rPr lang="en-GB" sz="2500" u="sng">
                <a:solidFill>
                  <a:schemeClr val="hlink"/>
                </a:solidFill>
                <a:hlinkClick r:id="rId3"/>
              </a:rPr>
              <a:t>video</a:t>
            </a:r>
            <a:r>
              <a:rPr lang="en-GB" sz="2500">
                <a:solidFill>
                  <a:schemeClr val="dk1"/>
                </a:solidFill>
              </a:rPr>
              <a:t> (1 min 40) introduces the BBC micro:bit</a:t>
            </a:r>
            <a:endParaRPr sz="25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r>
              <a:t/>
            </a:r>
            <a:endParaRPr sz="2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t/>
            </a:r>
            <a:endParaRPr/>
          </a:p>
        </p:txBody>
      </p:sp>
      <p:pic>
        <p:nvPicPr>
          <p:cNvPr id="363" name="Google Shape;363;p51"/>
          <p:cNvPicPr preferRelativeResize="0"/>
          <p:nvPr/>
        </p:nvPicPr>
        <p:blipFill/>
        <p:spPr>
          <a:xfrm>
            <a:off x="1911439" y="2838783"/>
            <a:ext cx="6869100" cy="44115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52"/>
          <p:cNvSpPr txBox="1"/>
          <p:nvPr>
            <p:ph type="ctrTitle"/>
          </p:nvPr>
        </p:nvSpPr>
        <p:spPr>
          <a:xfrm>
            <a:off x="1108025" y="0"/>
            <a:ext cx="8475900" cy="14607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is the micro:bit?</a:t>
            </a:r>
            <a:endParaRPr/>
          </a:p>
        </p:txBody>
      </p:sp>
      <p:pic>
        <p:nvPicPr>
          <p:cNvPr id="369" name="Google Shape;369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8000" y="1945750"/>
            <a:ext cx="8736000" cy="491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53"/>
          <p:cNvSpPr txBox="1"/>
          <p:nvPr>
            <p:ph type="ctrTitle"/>
          </p:nvPr>
        </p:nvSpPr>
        <p:spPr>
          <a:xfrm>
            <a:off x="1108025" y="0"/>
            <a:ext cx="8475900" cy="14607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Programming the micro:bit -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MakeCode JavaScript Blocks Editor</a:t>
            </a:r>
            <a:endParaRPr/>
          </a:p>
        </p:txBody>
      </p:sp>
      <p:sp>
        <p:nvSpPr>
          <p:cNvPr id="375" name="Google Shape;375;p53"/>
          <p:cNvSpPr txBox="1"/>
          <p:nvPr>
            <p:ph idx="1" type="body"/>
          </p:nvPr>
        </p:nvSpPr>
        <p:spPr>
          <a:xfrm>
            <a:off x="771425" y="1583400"/>
            <a:ext cx="9149100" cy="25008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r>
              <a:rPr lang="en-GB" sz="2200">
                <a:solidFill>
                  <a:schemeClr val="dk2"/>
                </a:solidFill>
              </a:rPr>
              <a:t>The MakeCode editor can be found here: </a:t>
            </a:r>
            <a:r>
              <a:rPr lang="en-GB" u="sng">
                <a:solidFill>
                  <a:schemeClr val="hlink"/>
                </a:solidFill>
                <a:hlinkClick r:id="rId3"/>
              </a:rPr>
              <a:t>https://microbit.org/code/</a:t>
            </a:r>
            <a:r>
              <a:rPr lang="en-GB">
                <a:solidFill>
                  <a:schemeClr val="dk2"/>
                </a:solidFill>
              </a:rPr>
              <a:t> 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r>
              <a:t/>
            </a:r>
            <a:endParaRPr sz="22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r>
              <a:rPr lang="en-GB" sz="2200">
                <a:solidFill>
                  <a:schemeClr val="dk2"/>
                </a:solidFill>
              </a:rPr>
              <a:t>Drag the Show String block from </a:t>
            </a:r>
            <a:r>
              <a:rPr b="1" lang="en-GB" sz="2200">
                <a:solidFill>
                  <a:srgbClr val="59B246"/>
                </a:solidFill>
              </a:rPr>
              <a:t>Basic</a:t>
            </a:r>
            <a:r>
              <a:rPr lang="en-GB" sz="2200">
                <a:solidFill>
                  <a:schemeClr val="dk1"/>
                </a:solidFill>
              </a:rPr>
              <a:t> </a:t>
            </a:r>
            <a:r>
              <a:rPr lang="en-GB" sz="2200">
                <a:solidFill>
                  <a:schemeClr val="dk2"/>
                </a:solidFill>
              </a:rPr>
              <a:t>and drop it into the</a:t>
            </a:r>
            <a:r>
              <a:rPr lang="en-GB" sz="2200">
                <a:solidFill>
                  <a:schemeClr val="dk1"/>
                </a:solidFill>
              </a:rPr>
              <a:t> </a:t>
            </a:r>
            <a:r>
              <a:rPr b="1" lang="en-GB" sz="2200">
                <a:solidFill>
                  <a:srgbClr val="59B246"/>
                </a:solidFill>
              </a:rPr>
              <a:t>On Start </a:t>
            </a:r>
            <a:r>
              <a:rPr lang="en-GB" sz="2200">
                <a:solidFill>
                  <a:schemeClr val="dk2"/>
                </a:solidFill>
              </a:rPr>
              <a:t>Block. Right click on the</a:t>
            </a:r>
            <a:r>
              <a:rPr lang="en-GB" sz="2200">
                <a:solidFill>
                  <a:schemeClr val="dk1"/>
                </a:solidFill>
              </a:rPr>
              <a:t> </a:t>
            </a:r>
            <a:r>
              <a:rPr b="1" lang="en-GB" sz="2200">
                <a:solidFill>
                  <a:srgbClr val="59B246"/>
                </a:solidFill>
              </a:rPr>
              <a:t>Forever</a:t>
            </a:r>
            <a:r>
              <a:rPr lang="en-GB" sz="2200">
                <a:solidFill>
                  <a:schemeClr val="dk1"/>
                </a:solidFill>
              </a:rPr>
              <a:t> </a:t>
            </a:r>
            <a:r>
              <a:rPr lang="en-GB" sz="2200">
                <a:solidFill>
                  <a:schemeClr val="dk2"/>
                </a:solidFill>
              </a:rPr>
              <a:t>block or drag it left to delete. To load your code onto the micro:bit click on download and then drag the hex file produced from the download folder to the micro:bit</a:t>
            </a:r>
            <a:endParaRPr sz="2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t/>
            </a:r>
            <a:endParaRPr/>
          </a:p>
        </p:txBody>
      </p:sp>
      <p:pic>
        <p:nvPicPr>
          <p:cNvPr id="376" name="Google Shape;376;p53"/>
          <p:cNvPicPr preferRelativeResize="0"/>
          <p:nvPr/>
        </p:nvPicPr>
        <p:blipFill rotWithShape="1">
          <a:blip r:embed="rId4">
            <a:alphaModFix/>
          </a:blip>
          <a:srcRect b="11483" l="0" r="0" t="13806"/>
          <a:stretch/>
        </p:blipFill>
        <p:spPr>
          <a:xfrm>
            <a:off x="1372174" y="4206902"/>
            <a:ext cx="8475898" cy="33580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54"/>
          <p:cNvSpPr txBox="1"/>
          <p:nvPr>
            <p:ph type="ctrTitle"/>
          </p:nvPr>
        </p:nvSpPr>
        <p:spPr>
          <a:xfrm>
            <a:off x="1108025" y="0"/>
            <a:ext cx="8475900" cy="14607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Micro:bit programming extensions</a:t>
            </a:r>
            <a:endParaRPr/>
          </a:p>
        </p:txBody>
      </p:sp>
      <p:sp>
        <p:nvSpPr>
          <p:cNvPr id="382" name="Google Shape;382;p54"/>
          <p:cNvSpPr txBox="1"/>
          <p:nvPr>
            <p:ph idx="1" type="body"/>
          </p:nvPr>
        </p:nvSpPr>
        <p:spPr>
          <a:xfrm>
            <a:off x="999300" y="1568900"/>
            <a:ext cx="5822100" cy="52491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r>
              <a:rPr lang="en-GB" sz="2500">
                <a:solidFill>
                  <a:schemeClr val="dk2"/>
                </a:solidFill>
              </a:rPr>
              <a:t>1. Add your own script to</a:t>
            </a:r>
            <a:r>
              <a:rPr lang="en-GB" sz="2500">
                <a:solidFill>
                  <a:schemeClr val="dk1"/>
                </a:solidFill>
              </a:rPr>
              <a:t> ‘</a:t>
            </a:r>
            <a:r>
              <a:rPr b="1" lang="en-GB" sz="2500">
                <a:solidFill>
                  <a:srgbClr val="59B246"/>
                </a:solidFill>
              </a:rPr>
              <a:t>show string</a:t>
            </a:r>
            <a:r>
              <a:rPr lang="en-GB" sz="2500">
                <a:solidFill>
                  <a:schemeClr val="dk1"/>
                </a:solidFill>
              </a:rPr>
              <a:t>’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r>
              <a:rPr lang="en-GB" sz="2500">
                <a:solidFill>
                  <a:schemeClr val="dk2"/>
                </a:solidFill>
              </a:rPr>
              <a:t>2. Use the</a:t>
            </a:r>
            <a:r>
              <a:rPr lang="en-GB" sz="2500">
                <a:solidFill>
                  <a:schemeClr val="dk1"/>
                </a:solidFill>
              </a:rPr>
              <a:t> ‘</a:t>
            </a:r>
            <a:r>
              <a:rPr b="1" lang="en-GB" sz="2500">
                <a:solidFill>
                  <a:srgbClr val="59B246"/>
                </a:solidFill>
              </a:rPr>
              <a:t>show leds</a:t>
            </a:r>
            <a:r>
              <a:rPr lang="en-GB" sz="2500">
                <a:solidFill>
                  <a:schemeClr val="dk1"/>
                </a:solidFill>
              </a:rPr>
              <a:t>’ </a:t>
            </a:r>
            <a:r>
              <a:rPr lang="en-GB" sz="2500">
                <a:solidFill>
                  <a:schemeClr val="dk2"/>
                </a:solidFill>
              </a:rPr>
              <a:t>block from the </a:t>
            </a:r>
            <a:r>
              <a:rPr i="1" lang="en-GB" sz="2500">
                <a:solidFill>
                  <a:schemeClr val="dk2"/>
                </a:solidFill>
              </a:rPr>
              <a:t>Basic</a:t>
            </a:r>
            <a:r>
              <a:rPr lang="en-GB" sz="2500">
                <a:solidFill>
                  <a:schemeClr val="dk2"/>
                </a:solidFill>
              </a:rPr>
              <a:t> menu to create patterns on your micro:bit</a:t>
            </a:r>
            <a:endParaRPr sz="25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r>
              <a:rPr lang="en-GB" sz="2500">
                <a:solidFill>
                  <a:schemeClr val="dk2"/>
                </a:solidFill>
              </a:rPr>
              <a:t>3. Use ‘</a:t>
            </a:r>
            <a:r>
              <a:rPr b="1" lang="en-GB" sz="2500">
                <a:solidFill>
                  <a:srgbClr val="59B246"/>
                </a:solidFill>
              </a:rPr>
              <a:t>forever</a:t>
            </a:r>
            <a:r>
              <a:rPr lang="en-GB" sz="2500">
                <a:solidFill>
                  <a:schemeClr val="dk2"/>
                </a:solidFill>
              </a:rPr>
              <a:t>’ loop to keep the script scrolling </a:t>
            </a:r>
            <a:endParaRPr sz="16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r>
              <a:rPr lang="en-GB" sz="2500">
                <a:solidFill>
                  <a:schemeClr val="dk2"/>
                </a:solidFill>
              </a:rPr>
              <a:t>4. Use ‘</a:t>
            </a:r>
            <a:r>
              <a:rPr b="1" lang="en-GB" sz="2500">
                <a:solidFill>
                  <a:srgbClr val="59B246"/>
                </a:solidFill>
              </a:rPr>
              <a:t>on button</a:t>
            </a:r>
            <a:r>
              <a:rPr lang="en-GB" sz="2500">
                <a:solidFill>
                  <a:schemeClr val="dk2"/>
                </a:solidFill>
              </a:rPr>
              <a:t>’ or ‘</a:t>
            </a:r>
            <a:r>
              <a:rPr b="1" lang="en-GB" sz="2500">
                <a:solidFill>
                  <a:srgbClr val="59B246"/>
                </a:solidFill>
              </a:rPr>
              <a:t>on shake</a:t>
            </a:r>
            <a:r>
              <a:rPr lang="en-GB" sz="2500">
                <a:solidFill>
                  <a:schemeClr val="dk2"/>
                </a:solidFill>
              </a:rPr>
              <a:t>’ from </a:t>
            </a:r>
            <a:r>
              <a:rPr i="1" lang="en-GB" sz="2500">
                <a:solidFill>
                  <a:schemeClr val="dk2"/>
                </a:solidFill>
              </a:rPr>
              <a:t>Input</a:t>
            </a:r>
            <a:r>
              <a:rPr lang="en-GB" sz="2500">
                <a:solidFill>
                  <a:schemeClr val="dk2"/>
                </a:solidFill>
              </a:rPr>
              <a:t> to display your script if a button is pressed or the micro:bit is shaken</a:t>
            </a:r>
            <a:endParaRPr sz="16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/>
          </a:p>
        </p:txBody>
      </p:sp>
      <p:pic>
        <p:nvPicPr>
          <p:cNvPr id="383" name="Google Shape;383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19697" y="1642351"/>
            <a:ext cx="3089856" cy="815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p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52817" y="2523954"/>
            <a:ext cx="1848245" cy="1848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p5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217077" y="5868626"/>
            <a:ext cx="3095088" cy="1057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p5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197763" y="4568049"/>
            <a:ext cx="3133725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55"/>
          <p:cNvSpPr txBox="1"/>
          <p:nvPr>
            <p:ph type="ctrTitle"/>
          </p:nvPr>
        </p:nvSpPr>
        <p:spPr>
          <a:xfrm>
            <a:off x="1108025" y="0"/>
            <a:ext cx="8475900" cy="14607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1.3 Homework</a:t>
            </a:r>
            <a:endParaRPr/>
          </a:p>
        </p:txBody>
      </p:sp>
      <p:sp>
        <p:nvSpPr>
          <p:cNvPr id="392" name="Google Shape;392;p55"/>
          <p:cNvSpPr txBox="1"/>
          <p:nvPr>
            <p:ph idx="1" type="body"/>
          </p:nvPr>
        </p:nvSpPr>
        <p:spPr>
          <a:xfrm>
            <a:off x="666200" y="1819000"/>
            <a:ext cx="5856300" cy="57411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For homework, each member of the team should conduct internet research on IoT products currently available. 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Find at least 3 devices available on the market and record: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</a:pPr>
            <a:r>
              <a:rPr lang="en-GB">
                <a:solidFill>
                  <a:schemeClr val="dk2"/>
                </a:solidFill>
              </a:rPr>
              <a:t>Name of device</a:t>
            </a:r>
            <a:endParaRPr>
              <a:solidFill>
                <a:schemeClr val="dk2"/>
              </a:solidFill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</a:pPr>
            <a:r>
              <a:rPr lang="en-GB">
                <a:solidFill>
                  <a:schemeClr val="dk2"/>
                </a:solidFill>
              </a:rPr>
              <a:t>What it does</a:t>
            </a:r>
            <a:endParaRPr>
              <a:solidFill>
                <a:schemeClr val="dk2"/>
              </a:solidFill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</a:pPr>
            <a:r>
              <a:rPr lang="en-GB">
                <a:solidFill>
                  <a:schemeClr val="dk2"/>
                </a:solidFill>
              </a:rPr>
              <a:t>Who makes it</a:t>
            </a:r>
            <a:endParaRPr>
              <a:solidFill>
                <a:schemeClr val="dk2"/>
              </a:solidFill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</a:pPr>
            <a:r>
              <a:rPr lang="en-GB">
                <a:solidFill>
                  <a:schemeClr val="dk2"/>
                </a:solidFill>
              </a:rPr>
              <a:t>Price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r>
              <a:rPr lang="en-GB">
                <a:solidFill>
                  <a:schemeClr val="dk2"/>
                </a:solidFill>
              </a:rPr>
              <a:t>Be prepared to share your research with the rest of the team next lesson.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393" name="Google Shape;393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00700" y="1460700"/>
            <a:ext cx="3291300" cy="6099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56"/>
          <p:cNvSpPr txBox="1"/>
          <p:nvPr>
            <p:ph type="ctrTitle"/>
          </p:nvPr>
        </p:nvSpPr>
        <p:spPr>
          <a:xfrm>
            <a:off x="505125" y="567950"/>
            <a:ext cx="6454500" cy="7398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59B246"/>
                </a:solidFill>
              </a:rPr>
              <a:t>ACTIVITY 1.3</a:t>
            </a:r>
            <a:endParaRPr>
              <a:solidFill>
                <a:srgbClr val="59B24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HOMEWORK - RESEARCHING IoT DEVICES</a:t>
            </a:r>
            <a:endParaRPr/>
          </a:p>
        </p:txBody>
      </p:sp>
      <p:sp>
        <p:nvSpPr>
          <p:cNvPr id="399" name="Google Shape;399;p56"/>
          <p:cNvSpPr txBox="1"/>
          <p:nvPr>
            <p:ph idx="1" type="subTitle"/>
          </p:nvPr>
        </p:nvSpPr>
        <p:spPr>
          <a:xfrm>
            <a:off x="6959475" y="567950"/>
            <a:ext cx="3227100" cy="7398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59B246"/>
                </a:solidFill>
              </a:rPr>
              <a:t>MODULE 1</a:t>
            </a:r>
            <a:endParaRPr>
              <a:solidFill>
                <a:srgbClr val="59B24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243342"/>
                </a:solidFill>
              </a:rPr>
              <a:t>CRASH COURSE</a:t>
            </a:r>
            <a:endParaRPr b="0">
              <a:solidFill>
                <a:srgbClr val="243342"/>
              </a:solidFill>
            </a:endParaRPr>
          </a:p>
        </p:txBody>
      </p:sp>
      <p:sp>
        <p:nvSpPr>
          <p:cNvPr id="400" name="Google Shape;400;p56"/>
          <p:cNvSpPr txBox="1"/>
          <p:nvPr>
            <p:ph idx="2" type="subTitle"/>
          </p:nvPr>
        </p:nvSpPr>
        <p:spPr>
          <a:xfrm>
            <a:off x="505125" y="6684800"/>
            <a:ext cx="6454500" cy="7398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Use this page to record you homework research</a:t>
            </a:r>
            <a:endParaRPr/>
          </a:p>
        </p:txBody>
      </p:sp>
      <p:sp>
        <p:nvSpPr>
          <p:cNvPr id="401" name="Google Shape;401;p56"/>
          <p:cNvSpPr txBox="1"/>
          <p:nvPr/>
        </p:nvSpPr>
        <p:spPr>
          <a:xfrm>
            <a:off x="505125" y="1307750"/>
            <a:ext cx="3227100" cy="714900"/>
          </a:xfrm>
          <a:prstGeom prst="rect">
            <a:avLst/>
          </a:prstGeom>
          <a:solidFill>
            <a:srgbClr val="F5F6F7"/>
          </a:solidFill>
          <a:ln cap="flat" cmpd="sng" w="9525">
            <a:solidFill>
              <a:srgbClr val="34495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34495E"/>
                </a:solidFill>
              </a:rPr>
              <a:t>IoT device 1</a:t>
            </a:r>
            <a:endParaRPr b="1">
              <a:solidFill>
                <a:srgbClr val="34495E"/>
              </a:solidFill>
            </a:endParaRPr>
          </a:p>
        </p:txBody>
      </p:sp>
      <p:sp>
        <p:nvSpPr>
          <p:cNvPr id="402" name="Google Shape;402;p56"/>
          <p:cNvSpPr/>
          <p:nvPr/>
        </p:nvSpPr>
        <p:spPr>
          <a:xfrm>
            <a:off x="505125" y="2022650"/>
            <a:ext cx="3227100" cy="4662300"/>
          </a:xfrm>
          <a:prstGeom prst="rect">
            <a:avLst/>
          </a:prstGeom>
          <a:noFill/>
          <a:ln cap="flat" cmpd="sng" w="9525">
            <a:solidFill>
              <a:srgbClr val="34495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34495E"/>
                </a:solidFill>
              </a:rPr>
              <a:t>Device</a:t>
            </a:r>
            <a:r>
              <a:rPr lang="en-GB">
                <a:solidFill>
                  <a:srgbClr val="34495E"/>
                </a:solidFill>
              </a:rPr>
              <a:t> name</a:t>
            </a:r>
            <a:endParaRPr>
              <a:solidFill>
                <a:srgbClr val="34495E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4495E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4495E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4495E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4495E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34495E"/>
                </a:solidFill>
              </a:rPr>
              <a:t>What it does</a:t>
            </a:r>
            <a:endParaRPr>
              <a:solidFill>
                <a:srgbClr val="34495E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4495E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4495E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4495E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4495E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4495E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4495E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4495E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34495E"/>
                </a:solidFill>
              </a:rPr>
              <a:t>Who makes it?</a:t>
            </a:r>
            <a:endParaRPr>
              <a:solidFill>
                <a:srgbClr val="34495E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4495E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4495E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4495E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4495E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34495E"/>
                </a:solidFill>
              </a:rPr>
              <a:t>Price</a:t>
            </a:r>
            <a:endParaRPr>
              <a:solidFill>
                <a:srgbClr val="34495E"/>
              </a:solidFill>
            </a:endParaRPr>
          </a:p>
        </p:txBody>
      </p:sp>
      <p:sp>
        <p:nvSpPr>
          <p:cNvPr id="403" name="Google Shape;403;p56"/>
          <p:cNvSpPr txBox="1"/>
          <p:nvPr/>
        </p:nvSpPr>
        <p:spPr>
          <a:xfrm>
            <a:off x="3732450" y="1307750"/>
            <a:ext cx="3227100" cy="714900"/>
          </a:xfrm>
          <a:prstGeom prst="rect">
            <a:avLst/>
          </a:prstGeom>
          <a:solidFill>
            <a:srgbClr val="F5F6F7"/>
          </a:solidFill>
          <a:ln cap="flat" cmpd="sng" w="9525">
            <a:solidFill>
              <a:srgbClr val="34495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34495E"/>
                </a:solidFill>
              </a:rPr>
              <a:t>IoT device 2</a:t>
            </a:r>
            <a:endParaRPr b="1">
              <a:solidFill>
                <a:srgbClr val="34495E"/>
              </a:solidFill>
            </a:endParaRPr>
          </a:p>
        </p:txBody>
      </p:sp>
      <p:sp>
        <p:nvSpPr>
          <p:cNvPr id="404" name="Google Shape;404;p56"/>
          <p:cNvSpPr/>
          <p:nvPr/>
        </p:nvSpPr>
        <p:spPr>
          <a:xfrm>
            <a:off x="3732450" y="2022650"/>
            <a:ext cx="3227100" cy="4662300"/>
          </a:xfrm>
          <a:prstGeom prst="rect">
            <a:avLst/>
          </a:prstGeom>
          <a:noFill/>
          <a:ln cap="flat" cmpd="sng" w="9525">
            <a:solidFill>
              <a:srgbClr val="34495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34495E"/>
                </a:solidFill>
              </a:rPr>
              <a:t>Device name</a:t>
            </a:r>
            <a:endParaRPr>
              <a:solidFill>
                <a:srgbClr val="34495E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4495E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4495E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4495E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4495E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34495E"/>
                </a:solidFill>
              </a:rPr>
              <a:t>What it does</a:t>
            </a:r>
            <a:endParaRPr>
              <a:solidFill>
                <a:srgbClr val="34495E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4495E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4495E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4495E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4495E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4495E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4495E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4495E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34495E"/>
                </a:solidFill>
              </a:rPr>
              <a:t>Who makes it?</a:t>
            </a:r>
            <a:endParaRPr>
              <a:solidFill>
                <a:srgbClr val="34495E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4495E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4495E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4495E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4495E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34495E"/>
                </a:solidFill>
              </a:rPr>
              <a:t>Price</a:t>
            </a:r>
            <a:endParaRPr>
              <a:solidFill>
                <a:srgbClr val="34495E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4495E"/>
              </a:solidFill>
            </a:endParaRPr>
          </a:p>
        </p:txBody>
      </p:sp>
      <p:sp>
        <p:nvSpPr>
          <p:cNvPr id="405" name="Google Shape;405;p56"/>
          <p:cNvSpPr txBox="1"/>
          <p:nvPr/>
        </p:nvSpPr>
        <p:spPr>
          <a:xfrm>
            <a:off x="6959475" y="1307750"/>
            <a:ext cx="3227100" cy="714900"/>
          </a:xfrm>
          <a:prstGeom prst="rect">
            <a:avLst/>
          </a:prstGeom>
          <a:solidFill>
            <a:srgbClr val="F5F6F7"/>
          </a:solidFill>
          <a:ln cap="flat" cmpd="sng" w="9525">
            <a:solidFill>
              <a:srgbClr val="34495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34495E"/>
                </a:solidFill>
              </a:rPr>
              <a:t>IoT device 3</a:t>
            </a:r>
            <a:endParaRPr b="1">
              <a:solidFill>
                <a:srgbClr val="34495E"/>
              </a:solidFill>
            </a:endParaRPr>
          </a:p>
        </p:txBody>
      </p:sp>
      <p:sp>
        <p:nvSpPr>
          <p:cNvPr id="406" name="Google Shape;406;p56"/>
          <p:cNvSpPr/>
          <p:nvPr/>
        </p:nvSpPr>
        <p:spPr>
          <a:xfrm>
            <a:off x="6959475" y="2022650"/>
            <a:ext cx="3227100" cy="4662300"/>
          </a:xfrm>
          <a:prstGeom prst="rect">
            <a:avLst/>
          </a:prstGeom>
          <a:noFill/>
          <a:ln cap="flat" cmpd="sng" w="9525">
            <a:solidFill>
              <a:srgbClr val="34495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34495E"/>
                </a:solidFill>
              </a:rPr>
              <a:t>Device name</a:t>
            </a:r>
            <a:endParaRPr>
              <a:solidFill>
                <a:srgbClr val="34495E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4495E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4495E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4495E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4495E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34495E"/>
                </a:solidFill>
              </a:rPr>
              <a:t>What it does</a:t>
            </a:r>
            <a:endParaRPr>
              <a:solidFill>
                <a:srgbClr val="34495E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4495E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4495E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4495E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4495E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4495E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4495E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4495E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34495E"/>
                </a:solidFill>
              </a:rPr>
              <a:t>Who makes it?</a:t>
            </a:r>
            <a:endParaRPr>
              <a:solidFill>
                <a:srgbClr val="34495E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4495E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4495E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4495E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4495E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34495E"/>
                </a:solidFill>
              </a:rPr>
              <a:t>Price</a:t>
            </a:r>
            <a:endParaRPr>
              <a:solidFill>
                <a:srgbClr val="34495E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4495E"/>
              </a:solidFill>
            </a:endParaRPr>
          </a:p>
        </p:txBody>
      </p:sp>
      <p:pic>
        <p:nvPicPr>
          <p:cNvPr id="407" name="Google Shape;407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24000" y="656525"/>
            <a:ext cx="562650" cy="56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57"/>
          <p:cNvSpPr txBox="1"/>
          <p:nvPr>
            <p:ph type="ctrTitle"/>
          </p:nvPr>
        </p:nvSpPr>
        <p:spPr>
          <a:xfrm>
            <a:off x="1108025" y="0"/>
            <a:ext cx="8475900" cy="14607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Extension - What are the risks?</a:t>
            </a:r>
            <a:endParaRPr/>
          </a:p>
        </p:txBody>
      </p:sp>
      <p:sp>
        <p:nvSpPr>
          <p:cNvPr id="413" name="Google Shape;413;p57"/>
          <p:cNvSpPr txBox="1"/>
          <p:nvPr>
            <p:ph idx="1" type="body"/>
          </p:nvPr>
        </p:nvSpPr>
        <p:spPr>
          <a:xfrm>
            <a:off x="1108025" y="1771675"/>
            <a:ext cx="8475900" cy="12408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r>
              <a:rPr lang="en-GB" sz="2200">
                <a:solidFill>
                  <a:schemeClr val="dk2"/>
                </a:solidFill>
              </a:rPr>
              <a:t>This </a:t>
            </a:r>
            <a:r>
              <a:rPr lang="en-GB" sz="2200" u="sng">
                <a:solidFill>
                  <a:schemeClr val="hlink"/>
                </a:solidFill>
                <a:hlinkClick r:id="rId3"/>
              </a:rPr>
              <a:t>TED video</a:t>
            </a:r>
            <a:r>
              <a:rPr lang="en-GB" sz="2200">
                <a:solidFill>
                  <a:schemeClr val="dk2"/>
                </a:solidFill>
              </a:rPr>
              <a:t> (18 mins) explores the potential risks of an interconnected world</a:t>
            </a:r>
            <a:endParaRPr sz="2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t/>
            </a:r>
            <a:endParaRPr/>
          </a:p>
        </p:txBody>
      </p:sp>
      <p:pic>
        <p:nvPicPr>
          <p:cNvPr id="414" name="Google Shape;414;p5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22109" l="4178" r="40334" t="8691"/>
          <a:stretch/>
        </p:blipFill>
        <p:spPr>
          <a:xfrm>
            <a:off x="2045325" y="3012475"/>
            <a:ext cx="6601301" cy="436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58"/>
          <p:cNvSpPr txBox="1"/>
          <p:nvPr>
            <p:ph idx="4294967295" type="ctrTitle"/>
          </p:nvPr>
        </p:nvSpPr>
        <p:spPr>
          <a:xfrm>
            <a:off x="788100" y="4273198"/>
            <a:ext cx="3769800" cy="18618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2"/>
                </a:solidFill>
              </a:rPr>
              <a:t>SENSORS AND BOARDS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420" name="Google Shape;420;p58"/>
          <p:cNvSpPr txBox="1"/>
          <p:nvPr>
            <p:ph idx="4294967295" type="subTitle"/>
          </p:nvPr>
        </p:nvSpPr>
        <p:spPr>
          <a:xfrm>
            <a:off x="788102" y="3735650"/>
            <a:ext cx="3769800" cy="5376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>
                <a:solidFill>
                  <a:srgbClr val="59B246"/>
                </a:solidFill>
              </a:rPr>
              <a:t>SESSION 2</a:t>
            </a:r>
            <a:endParaRPr b="1">
              <a:solidFill>
                <a:srgbClr val="59B246"/>
              </a:solidFill>
            </a:endParaRPr>
          </a:p>
        </p:txBody>
      </p:sp>
      <p:sp>
        <p:nvSpPr>
          <p:cNvPr id="421" name="Google Shape;421;p58"/>
          <p:cNvSpPr txBox="1"/>
          <p:nvPr>
            <p:ph idx="4294967295" type="ctrTitle"/>
          </p:nvPr>
        </p:nvSpPr>
        <p:spPr>
          <a:xfrm>
            <a:off x="6134100" y="4273198"/>
            <a:ext cx="3769800" cy="18618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2"/>
                </a:solidFill>
              </a:rPr>
              <a:t>CRASH COURSE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422" name="Google Shape;422;p58"/>
          <p:cNvSpPr txBox="1"/>
          <p:nvPr>
            <p:ph idx="4294967295" type="subTitle"/>
          </p:nvPr>
        </p:nvSpPr>
        <p:spPr>
          <a:xfrm>
            <a:off x="6134102" y="3735650"/>
            <a:ext cx="3769800" cy="5376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>
                <a:solidFill>
                  <a:srgbClr val="59B246"/>
                </a:solidFill>
              </a:rPr>
              <a:t>MODULE 1</a:t>
            </a:r>
            <a:endParaRPr b="1">
              <a:solidFill>
                <a:srgbClr val="59B246"/>
              </a:solidFill>
            </a:endParaRPr>
          </a:p>
        </p:txBody>
      </p:sp>
      <p:sp>
        <p:nvSpPr>
          <p:cNvPr id="423" name="Google Shape;423;p58"/>
          <p:cNvSpPr/>
          <p:nvPr/>
        </p:nvSpPr>
        <p:spPr>
          <a:xfrm>
            <a:off x="0" y="8100"/>
            <a:ext cx="5346000" cy="2960700"/>
          </a:xfrm>
          <a:prstGeom prst="rect">
            <a:avLst/>
          </a:prstGeom>
          <a:solidFill>
            <a:srgbClr val="F5F6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4495E"/>
              </a:solidFill>
            </a:endParaRPr>
          </a:p>
        </p:txBody>
      </p:sp>
      <p:sp>
        <p:nvSpPr>
          <p:cNvPr id="424" name="Google Shape;424;p58"/>
          <p:cNvSpPr txBox="1"/>
          <p:nvPr/>
        </p:nvSpPr>
        <p:spPr>
          <a:xfrm>
            <a:off x="788100" y="1227875"/>
            <a:ext cx="3769800" cy="17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chemeClr val="dk2"/>
                </a:solidFill>
              </a:rPr>
              <a:t>NEXT SESSION…</a:t>
            </a:r>
            <a:r>
              <a:rPr b="1" lang="en-GB" sz="2400">
                <a:solidFill>
                  <a:srgbClr val="34495E"/>
                </a:solidFill>
              </a:rPr>
              <a:t> </a:t>
            </a:r>
            <a:endParaRPr b="1" sz="2400">
              <a:solidFill>
                <a:srgbClr val="34495E"/>
              </a:solidFill>
            </a:endParaRPr>
          </a:p>
        </p:txBody>
      </p:sp>
      <p:cxnSp>
        <p:nvCxnSpPr>
          <p:cNvPr id="425" name="Google Shape;425;p58"/>
          <p:cNvCxnSpPr/>
          <p:nvPr/>
        </p:nvCxnSpPr>
        <p:spPr>
          <a:xfrm>
            <a:off x="0" y="2968800"/>
            <a:ext cx="10692000" cy="0"/>
          </a:xfrm>
          <a:prstGeom prst="straightConnector1">
            <a:avLst/>
          </a:prstGeom>
          <a:noFill/>
          <a:ln cap="flat" cmpd="sng" w="19050">
            <a:solidFill>
              <a:srgbClr val="34495E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26" name="Google Shape;426;p58"/>
          <p:cNvSpPr/>
          <p:nvPr/>
        </p:nvSpPr>
        <p:spPr>
          <a:xfrm>
            <a:off x="5346000" y="0"/>
            <a:ext cx="5346000" cy="2960700"/>
          </a:xfrm>
          <a:prstGeom prst="rect">
            <a:avLst/>
          </a:prstGeom>
          <a:solidFill>
            <a:srgbClr val="60606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4495E"/>
              </a:solidFill>
            </a:endParaRPr>
          </a:p>
        </p:txBody>
      </p:sp>
      <p:pic>
        <p:nvPicPr>
          <p:cNvPr id="427" name="Google Shape;427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35649" y="1029667"/>
            <a:ext cx="1966702" cy="9013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59"/>
          <p:cNvSpPr txBox="1"/>
          <p:nvPr>
            <p:ph type="ctrTitle"/>
          </p:nvPr>
        </p:nvSpPr>
        <p:spPr>
          <a:xfrm>
            <a:off x="1108025" y="0"/>
            <a:ext cx="8475900" cy="14607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Using these materials</a:t>
            </a:r>
            <a:endParaRPr/>
          </a:p>
        </p:txBody>
      </p:sp>
      <p:sp>
        <p:nvSpPr>
          <p:cNvPr id="433" name="Google Shape;433;p59"/>
          <p:cNvSpPr txBox="1"/>
          <p:nvPr>
            <p:ph idx="1" type="body"/>
          </p:nvPr>
        </p:nvSpPr>
        <p:spPr>
          <a:xfrm>
            <a:off x="1108025" y="1771675"/>
            <a:ext cx="8475900" cy="52491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59B246"/>
                </a:solidFill>
              </a:rPr>
              <a:t>Apps for Good materials are licensed under the Creative Commons Attribution-NonCommercial-ShareAlike CC-BY-NC-SA License</a:t>
            </a:r>
            <a:endParaRPr sz="1800"/>
          </a:p>
          <a:p>
            <a:pPr indent="0" lvl="0" marL="0" rtl="0" algn="l">
              <a:lnSpc>
                <a:spcPct val="114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1" lang="en-GB" sz="1800"/>
              <a:t>You are free to:</a:t>
            </a:r>
            <a:endParaRPr sz="1800"/>
          </a:p>
          <a:p>
            <a:pPr indent="-342900" lvl="0" marL="457200" rtl="0" algn="l">
              <a:spcBef>
                <a:spcPts val="40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Share — Copy and redistribute the material in any medium or format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Adapt — Remix, transform, and build upon the material</a:t>
            </a:r>
            <a:endParaRPr sz="1800"/>
          </a:p>
          <a:p>
            <a:pPr indent="0" lvl="0" marL="0" rtl="0" algn="l">
              <a:lnSpc>
                <a:spcPct val="114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1" lang="en-GB" sz="1800"/>
              <a:t>Under these terms:</a:t>
            </a:r>
            <a:endParaRPr sz="1800"/>
          </a:p>
          <a:p>
            <a:pPr indent="-342900" lvl="0" marL="457200" rtl="0" algn="l">
              <a:spcBef>
                <a:spcPts val="40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Attribution – You must attribute the material to Apps for Good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Non Commercial – You may not use the material for commercial purposes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Share Alike – If you remix, transform, or build upon the material, you must distribute your contributions under the same license as the original</a:t>
            </a:r>
            <a:endParaRPr sz="1800"/>
          </a:p>
        </p:txBody>
      </p:sp>
      <p:pic>
        <p:nvPicPr>
          <p:cNvPr id="434" name="Google Shape;434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8025" y="6205100"/>
            <a:ext cx="2164419" cy="535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35" name="Google Shape;435;p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94825" y="6242376"/>
            <a:ext cx="1970678" cy="4611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2"/>
          <p:cNvSpPr txBox="1"/>
          <p:nvPr>
            <p:ph type="ctrTitle"/>
          </p:nvPr>
        </p:nvSpPr>
        <p:spPr>
          <a:xfrm>
            <a:off x="1108025" y="0"/>
            <a:ext cx="8475900" cy="14607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Objectives</a:t>
            </a:r>
            <a:endParaRPr/>
          </a:p>
        </p:txBody>
      </p:sp>
      <p:sp>
        <p:nvSpPr>
          <p:cNvPr id="275" name="Google Shape;275;p42"/>
          <p:cNvSpPr txBox="1"/>
          <p:nvPr>
            <p:ph idx="1" type="body"/>
          </p:nvPr>
        </p:nvSpPr>
        <p:spPr>
          <a:xfrm>
            <a:off x="1108025" y="1771675"/>
            <a:ext cx="8475900" cy="52491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59B246"/>
                </a:solidFill>
              </a:rPr>
              <a:t>CORE</a:t>
            </a:r>
            <a:endParaRPr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</a:pPr>
            <a:r>
              <a:rPr lang="en-GB">
                <a:solidFill>
                  <a:schemeClr val="dk2"/>
                </a:solidFill>
              </a:rPr>
              <a:t>Understand what is meant by the Internet of Things (IoT)</a:t>
            </a:r>
            <a:endParaRPr>
              <a:solidFill>
                <a:schemeClr val="dk2"/>
              </a:solidFill>
            </a:endParaRPr>
          </a:p>
          <a:p>
            <a:pPr indent="-3810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</a:pPr>
            <a:r>
              <a:rPr lang="en-GB">
                <a:solidFill>
                  <a:schemeClr val="dk2"/>
                </a:solidFill>
              </a:rPr>
              <a:t>Be able to write a simple program for a microcontroller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996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996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59B246"/>
                </a:solidFill>
              </a:rPr>
              <a:t>CHALLENGE</a:t>
            </a:r>
            <a:endParaRPr b="1">
              <a:solidFill>
                <a:srgbClr val="59B246"/>
              </a:solidFill>
            </a:endParaRPr>
          </a:p>
          <a:p>
            <a:pPr indent="-3810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</a:pPr>
            <a:r>
              <a:rPr lang="en-GB">
                <a:solidFill>
                  <a:schemeClr val="dk2"/>
                </a:solidFill>
              </a:rPr>
              <a:t>Appreciate the potential benefits and risks of IoT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3"/>
          <p:cNvSpPr txBox="1"/>
          <p:nvPr>
            <p:ph type="ctrTitle"/>
          </p:nvPr>
        </p:nvSpPr>
        <p:spPr>
          <a:xfrm>
            <a:off x="1108025" y="0"/>
            <a:ext cx="8475900" cy="14607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Session activities</a:t>
            </a:r>
            <a:endParaRPr/>
          </a:p>
        </p:txBody>
      </p:sp>
      <p:sp>
        <p:nvSpPr>
          <p:cNvPr id="281" name="Google Shape;281;p43"/>
          <p:cNvSpPr txBox="1"/>
          <p:nvPr>
            <p:ph idx="1" type="body"/>
          </p:nvPr>
        </p:nvSpPr>
        <p:spPr>
          <a:xfrm>
            <a:off x="1108025" y="1771675"/>
            <a:ext cx="8475900" cy="52491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1</a:t>
            </a:r>
            <a:r>
              <a:rPr lang="en-GB">
                <a:solidFill>
                  <a:schemeClr val="dk2"/>
                </a:solidFill>
              </a:rPr>
              <a:t>.1 – What is the Internet of Things?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1.2 - Benefits and risks of IoT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What is the micro:bit?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Programming the micro:bit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Programming extension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1.3 - Homework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rPr lang="en-GB">
                <a:solidFill>
                  <a:schemeClr val="dk2"/>
                </a:solidFill>
              </a:rPr>
              <a:t>What are the risks?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282" name="Google Shape;282;p43"/>
          <p:cNvPicPr preferRelativeResize="0"/>
          <p:nvPr/>
        </p:nvPicPr>
        <p:blipFill rotWithShape="1">
          <a:blip r:embed="rId3">
            <a:alphaModFix/>
          </a:blip>
          <a:srcRect b="62857" l="0" r="6542" t="0"/>
          <a:stretch/>
        </p:blipFill>
        <p:spPr>
          <a:xfrm>
            <a:off x="5350350" y="4752025"/>
            <a:ext cx="5341650" cy="2807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44"/>
          <p:cNvSpPr txBox="1"/>
          <p:nvPr>
            <p:ph type="ctrTitle"/>
          </p:nvPr>
        </p:nvSpPr>
        <p:spPr>
          <a:xfrm>
            <a:off x="1108025" y="0"/>
            <a:ext cx="8475900" cy="14607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Welcome to Apps for Good</a:t>
            </a:r>
            <a:endParaRPr/>
          </a:p>
        </p:txBody>
      </p:sp>
      <p:sp>
        <p:nvSpPr>
          <p:cNvPr id="288" name="Google Shape;288;p44"/>
          <p:cNvSpPr txBox="1"/>
          <p:nvPr>
            <p:ph idx="1" type="body"/>
          </p:nvPr>
        </p:nvSpPr>
        <p:spPr>
          <a:xfrm>
            <a:off x="1108025" y="1771675"/>
            <a:ext cx="5414400" cy="52491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200">
                <a:solidFill>
                  <a:schemeClr val="dk2"/>
                </a:solidFill>
              </a:rPr>
              <a:t>Over the next few weeks, you and your team mates will set up your own startup company.</a:t>
            </a:r>
            <a:endParaRPr sz="2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2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200">
                <a:solidFill>
                  <a:schemeClr val="dk2"/>
                </a:solidFill>
              </a:rPr>
              <a:t>You will work together to design an IoT project that solves a problem.</a:t>
            </a:r>
            <a:endParaRPr sz="2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2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200">
                <a:solidFill>
                  <a:schemeClr val="dk2"/>
                </a:solidFill>
              </a:rPr>
              <a:t>You will back up your idea with market research and you will consult potential users.</a:t>
            </a:r>
            <a:endParaRPr sz="2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2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200">
                <a:solidFill>
                  <a:schemeClr val="dk2"/>
                </a:solidFill>
              </a:rPr>
              <a:t>After this you will create an IoT prototype and pitch your design to investors.</a:t>
            </a:r>
            <a:endParaRPr sz="2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t/>
            </a:r>
            <a:endParaRPr/>
          </a:p>
        </p:txBody>
      </p:sp>
      <p:pic>
        <p:nvPicPr>
          <p:cNvPr id="289" name="Google Shape;289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01693" y="1460700"/>
            <a:ext cx="3990307" cy="609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45"/>
          <p:cNvSpPr txBox="1"/>
          <p:nvPr>
            <p:ph type="ctrTitle"/>
          </p:nvPr>
        </p:nvSpPr>
        <p:spPr>
          <a:xfrm>
            <a:off x="1108025" y="0"/>
            <a:ext cx="8475900" cy="14607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1.1 What is the Internet of Things?</a:t>
            </a:r>
            <a:endParaRPr/>
          </a:p>
        </p:txBody>
      </p:sp>
      <p:sp>
        <p:nvSpPr>
          <p:cNvPr id="295" name="Google Shape;295;p45"/>
          <p:cNvSpPr txBox="1"/>
          <p:nvPr>
            <p:ph idx="1" type="body"/>
          </p:nvPr>
        </p:nvSpPr>
        <p:spPr>
          <a:xfrm>
            <a:off x="1108025" y="1771675"/>
            <a:ext cx="5414400" cy="52491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Autofit/>
          </a:bodyPr>
          <a:lstStyle/>
          <a:p>
            <a:pPr indent="0" lvl="0" marL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>
                <a:solidFill>
                  <a:srgbClr val="59B246"/>
                </a:solidFill>
              </a:rPr>
              <a:t>Activity</a:t>
            </a:r>
            <a:endParaRPr b="1">
              <a:solidFill>
                <a:srgbClr val="59B246"/>
              </a:solidFill>
            </a:endParaRPr>
          </a:p>
          <a:p>
            <a:pPr indent="0" lvl="0" marL="0" rtl="0" algn="l">
              <a:lnSpc>
                <a:spcPct val="138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200">
                <a:solidFill>
                  <a:schemeClr val="dk2"/>
                </a:solidFill>
              </a:rPr>
              <a:t>In your workbook write down what you think the Internet of Things</a:t>
            </a:r>
            <a:r>
              <a:rPr lang="en-GB">
                <a:solidFill>
                  <a:schemeClr val="dk2"/>
                </a:solidFill>
              </a:rPr>
              <a:t> means.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38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2"/>
                </a:solidFill>
              </a:rPr>
              <a:t>Can you give any examples of Internet of Things devices in day to day life?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26262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t/>
            </a:r>
            <a:endParaRPr/>
          </a:p>
        </p:txBody>
      </p:sp>
      <p:pic>
        <p:nvPicPr>
          <p:cNvPr id="296" name="Google Shape;296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20383" y="1460700"/>
            <a:ext cx="4071616" cy="609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6"/>
          <p:cNvSpPr txBox="1"/>
          <p:nvPr>
            <p:ph type="ctrTitle"/>
          </p:nvPr>
        </p:nvSpPr>
        <p:spPr>
          <a:xfrm>
            <a:off x="505125" y="567950"/>
            <a:ext cx="6454500" cy="7398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59B246"/>
                </a:solidFill>
              </a:rPr>
              <a:t>ACTIVITY 1.1</a:t>
            </a:r>
            <a:endParaRPr>
              <a:solidFill>
                <a:srgbClr val="59B24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34495E"/>
                </a:solidFill>
              </a:rPr>
              <a:t>WHAT IS INTERNET OF THINGS?</a:t>
            </a:r>
            <a:endParaRPr>
              <a:solidFill>
                <a:srgbClr val="34495E"/>
              </a:solidFill>
            </a:endParaRPr>
          </a:p>
        </p:txBody>
      </p:sp>
      <p:sp>
        <p:nvSpPr>
          <p:cNvPr id="302" name="Google Shape;302;p46"/>
          <p:cNvSpPr txBox="1"/>
          <p:nvPr>
            <p:ph idx="1" type="subTitle"/>
          </p:nvPr>
        </p:nvSpPr>
        <p:spPr>
          <a:xfrm>
            <a:off x="6959475" y="567950"/>
            <a:ext cx="3227100" cy="7398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59B246"/>
                </a:solidFill>
              </a:rPr>
              <a:t>MODULE 1</a:t>
            </a:r>
            <a:endParaRPr>
              <a:solidFill>
                <a:srgbClr val="59B24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34495E"/>
                </a:solidFill>
              </a:rPr>
              <a:t>CRASH COURSE</a:t>
            </a:r>
            <a:endParaRPr b="0">
              <a:solidFill>
                <a:srgbClr val="34495E"/>
              </a:solidFill>
            </a:endParaRPr>
          </a:p>
        </p:txBody>
      </p:sp>
      <p:sp>
        <p:nvSpPr>
          <p:cNvPr id="303" name="Google Shape;303;p46"/>
          <p:cNvSpPr txBox="1"/>
          <p:nvPr>
            <p:ph idx="2" type="subTitle"/>
          </p:nvPr>
        </p:nvSpPr>
        <p:spPr>
          <a:xfrm>
            <a:off x="505125" y="6684800"/>
            <a:ext cx="6454500" cy="7398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Understanding what IoT is and how it functions should help you recognise where you are interacting with IoT devices in real life.</a:t>
            </a:r>
            <a:endParaRPr/>
          </a:p>
        </p:txBody>
      </p:sp>
      <p:sp>
        <p:nvSpPr>
          <p:cNvPr id="304" name="Google Shape;304;p46"/>
          <p:cNvSpPr/>
          <p:nvPr/>
        </p:nvSpPr>
        <p:spPr>
          <a:xfrm>
            <a:off x="505125" y="3392750"/>
            <a:ext cx="9681600" cy="960000"/>
          </a:xfrm>
          <a:prstGeom prst="rect">
            <a:avLst/>
          </a:prstGeom>
          <a:noFill/>
          <a:ln cap="flat" cmpd="sng" w="9525">
            <a:solidFill>
              <a:srgbClr val="34495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34495E"/>
                </a:solidFill>
              </a:rPr>
              <a:t>What is the Internet of Things?</a:t>
            </a:r>
            <a:endParaRPr>
              <a:solidFill>
                <a:srgbClr val="34495E"/>
              </a:solidFill>
            </a:endParaRPr>
          </a:p>
        </p:txBody>
      </p:sp>
      <p:sp>
        <p:nvSpPr>
          <p:cNvPr id="305" name="Google Shape;305;p46"/>
          <p:cNvSpPr txBox="1"/>
          <p:nvPr/>
        </p:nvSpPr>
        <p:spPr>
          <a:xfrm>
            <a:off x="505125" y="2830100"/>
            <a:ext cx="9681600" cy="562800"/>
          </a:xfrm>
          <a:prstGeom prst="rect">
            <a:avLst/>
          </a:prstGeom>
          <a:solidFill>
            <a:srgbClr val="F2F2F2"/>
          </a:solidFill>
          <a:ln cap="flat" cmpd="sng" w="9525">
            <a:solidFill>
              <a:srgbClr val="34495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34495E"/>
                </a:solidFill>
              </a:rPr>
              <a:t>After you have watched the video</a:t>
            </a:r>
            <a:endParaRPr b="1">
              <a:solidFill>
                <a:srgbClr val="34495E"/>
              </a:solidFill>
            </a:endParaRPr>
          </a:p>
        </p:txBody>
      </p:sp>
      <p:sp>
        <p:nvSpPr>
          <p:cNvPr id="306" name="Google Shape;306;p46"/>
          <p:cNvSpPr/>
          <p:nvPr/>
        </p:nvSpPr>
        <p:spPr>
          <a:xfrm>
            <a:off x="505125" y="1307750"/>
            <a:ext cx="9681600" cy="562500"/>
          </a:xfrm>
          <a:prstGeom prst="rect">
            <a:avLst/>
          </a:prstGeom>
          <a:solidFill>
            <a:srgbClr val="F2F2F2"/>
          </a:solidFill>
          <a:ln cap="flat" cmpd="sng" w="9525">
            <a:solidFill>
              <a:srgbClr val="34495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34495E"/>
                </a:solidFill>
              </a:rPr>
              <a:t>Questions to answer before you watch the video</a:t>
            </a:r>
            <a:endParaRPr b="1">
              <a:solidFill>
                <a:srgbClr val="34495E"/>
              </a:solidFill>
            </a:endParaRPr>
          </a:p>
        </p:txBody>
      </p:sp>
      <p:pic>
        <p:nvPicPr>
          <p:cNvPr id="307" name="Google Shape;307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24000" y="656525"/>
            <a:ext cx="562650" cy="562650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46"/>
          <p:cNvSpPr/>
          <p:nvPr/>
        </p:nvSpPr>
        <p:spPr>
          <a:xfrm>
            <a:off x="514075" y="1870250"/>
            <a:ext cx="9681600" cy="9600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34495E"/>
                </a:solidFill>
              </a:rPr>
              <a:t>Have you heard of the term Internet of Things?     YES / NO</a:t>
            </a:r>
            <a:endParaRPr>
              <a:solidFill>
                <a:srgbClr val="34495E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34495E"/>
                </a:solidFill>
              </a:rPr>
              <a:t>If yes what do you think it means?</a:t>
            </a:r>
            <a:endParaRPr>
              <a:solidFill>
                <a:srgbClr val="34495E"/>
              </a:solidFill>
            </a:endParaRPr>
          </a:p>
        </p:txBody>
      </p:sp>
      <p:sp>
        <p:nvSpPr>
          <p:cNvPr id="309" name="Google Shape;309;p46"/>
          <p:cNvSpPr/>
          <p:nvPr/>
        </p:nvSpPr>
        <p:spPr>
          <a:xfrm>
            <a:off x="505125" y="4352750"/>
            <a:ext cx="9681600" cy="960000"/>
          </a:xfrm>
          <a:prstGeom prst="rect">
            <a:avLst/>
          </a:prstGeom>
          <a:noFill/>
          <a:ln cap="flat" cmpd="sng" w="9525">
            <a:solidFill>
              <a:srgbClr val="34495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34495E"/>
                </a:solidFill>
              </a:rPr>
              <a:t>Give an example of an Internet of Things device from the video</a:t>
            </a:r>
            <a:r>
              <a:rPr lang="en-GB">
                <a:solidFill>
                  <a:srgbClr val="34495E"/>
                </a:solidFill>
              </a:rPr>
              <a:t>?</a:t>
            </a:r>
            <a:endParaRPr>
              <a:solidFill>
                <a:srgbClr val="34495E"/>
              </a:solidFill>
            </a:endParaRPr>
          </a:p>
        </p:txBody>
      </p:sp>
      <p:sp>
        <p:nvSpPr>
          <p:cNvPr id="310" name="Google Shape;310;p46"/>
          <p:cNvSpPr/>
          <p:nvPr/>
        </p:nvSpPr>
        <p:spPr>
          <a:xfrm>
            <a:off x="505125" y="5312900"/>
            <a:ext cx="9681600" cy="1371900"/>
          </a:xfrm>
          <a:prstGeom prst="rect">
            <a:avLst/>
          </a:prstGeom>
          <a:noFill/>
          <a:ln cap="flat" cmpd="sng" w="9525">
            <a:solidFill>
              <a:srgbClr val="34495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34495E"/>
                </a:solidFill>
              </a:rPr>
              <a:t>Extension - </a:t>
            </a:r>
            <a:r>
              <a:rPr lang="en-GB">
                <a:solidFill>
                  <a:srgbClr val="34495E"/>
                </a:solidFill>
              </a:rPr>
              <a:t>What has made the Internet of Things possible?</a:t>
            </a:r>
            <a:endParaRPr>
              <a:solidFill>
                <a:srgbClr val="34495E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47"/>
          <p:cNvSpPr txBox="1"/>
          <p:nvPr>
            <p:ph type="ctrTitle"/>
          </p:nvPr>
        </p:nvSpPr>
        <p:spPr>
          <a:xfrm>
            <a:off x="1108025" y="0"/>
            <a:ext cx="8475900" cy="14607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1.1 What is the Internet of Things?</a:t>
            </a:r>
            <a:endParaRPr/>
          </a:p>
        </p:txBody>
      </p:sp>
      <p:sp>
        <p:nvSpPr>
          <p:cNvPr id="316" name="Google Shape;316;p47"/>
          <p:cNvSpPr txBox="1"/>
          <p:nvPr>
            <p:ph idx="1" type="body"/>
          </p:nvPr>
        </p:nvSpPr>
        <p:spPr>
          <a:xfrm>
            <a:off x="711425" y="1575075"/>
            <a:ext cx="9269100" cy="14607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Watch this </a:t>
            </a:r>
            <a:r>
              <a:rPr lang="en-GB" u="sng">
                <a:solidFill>
                  <a:schemeClr val="hlink"/>
                </a:solidFill>
                <a:hlinkClick r:id="rId3"/>
              </a:rPr>
              <a:t>Video</a:t>
            </a:r>
            <a:r>
              <a:rPr lang="en-GB">
                <a:solidFill>
                  <a:schemeClr val="dk2"/>
                </a:solidFill>
              </a:rPr>
              <a:t> “No matter how you live, SmartThings brings your home to life.” (1 min 49s)</a:t>
            </a:r>
            <a:r>
              <a:rPr lang="en-GB">
                <a:solidFill>
                  <a:schemeClr val="dk1"/>
                </a:solidFill>
              </a:rPr>
              <a:t> </a:t>
            </a:r>
            <a:endParaRPr u="sng">
              <a:solidFill>
                <a:srgbClr val="FF3399"/>
              </a:solidFill>
              <a:hlinkClick r:id="rId4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 u="sng">
              <a:solidFill>
                <a:srgbClr val="FF3399"/>
              </a:solidFill>
              <a:hlinkClick r:id="rId5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t/>
            </a:r>
            <a:endParaRPr/>
          </a:p>
        </p:txBody>
      </p:sp>
      <p:pic>
        <p:nvPicPr>
          <p:cNvPr id="317" name="Google Shape;317;p4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 b="32167" l="2242" r="40263" t="8939"/>
          <a:stretch/>
        </p:blipFill>
        <p:spPr>
          <a:xfrm>
            <a:off x="1479200" y="2860475"/>
            <a:ext cx="7733573" cy="4200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48"/>
          <p:cNvSpPr txBox="1"/>
          <p:nvPr>
            <p:ph type="ctrTitle"/>
          </p:nvPr>
        </p:nvSpPr>
        <p:spPr>
          <a:xfrm>
            <a:off x="1108025" y="0"/>
            <a:ext cx="8475900" cy="14607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1.1 What is the Internet of Things?</a:t>
            </a:r>
            <a:endParaRPr/>
          </a:p>
        </p:txBody>
      </p:sp>
      <p:sp>
        <p:nvSpPr>
          <p:cNvPr id="323" name="Google Shape;323;p48"/>
          <p:cNvSpPr txBox="1"/>
          <p:nvPr>
            <p:ph idx="1" type="body"/>
          </p:nvPr>
        </p:nvSpPr>
        <p:spPr>
          <a:xfrm>
            <a:off x="680700" y="1573663"/>
            <a:ext cx="9153000" cy="16896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Watch this </a:t>
            </a:r>
            <a:r>
              <a:rPr lang="en-GB">
                <a:solidFill>
                  <a:schemeClr val="dk2"/>
                </a:solidFill>
              </a:rPr>
              <a:t>TED Talk </a:t>
            </a:r>
            <a:r>
              <a:rPr lang="en-GB" u="sng">
                <a:solidFill>
                  <a:schemeClr val="hlink"/>
                </a:solidFill>
                <a:hlinkClick r:id="rId3"/>
              </a:rPr>
              <a:t>video</a:t>
            </a:r>
            <a:r>
              <a:rPr lang="en-GB">
                <a:solidFill>
                  <a:schemeClr val="dk2"/>
                </a:solidFill>
              </a:rPr>
              <a:t>: “Ashkan talks about internet of things, what we can expect in the future and how far the development has come.” </a:t>
            </a:r>
            <a:r>
              <a:rPr b="1" lang="en-GB">
                <a:solidFill>
                  <a:schemeClr val="dk2"/>
                </a:solidFill>
              </a:rPr>
              <a:t> </a:t>
            </a:r>
            <a:r>
              <a:rPr lang="en-GB">
                <a:solidFill>
                  <a:schemeClr val="dk2"/>
                </a:solidFill>
              </a:rPr>
              <a:t>(16 mins 57, the most relevant section is from 8 mins 47)</a:t>
            </a:r>
            <a:endParaRPr>
              <a:solidFill>
                <a:schemeClr val="dk2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t/>
            </a:r>
            <a:endParaRPr/>
          </a:p>
        </p:txBody>
      </p:sp>
      <p:pic>
        <p:nvPicPr>
          <p:cNvPr id="324" name="Google Shape;324;p48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22842" l="4312" r="41030" t="7957"/>
          <a:stretch/>
        </p:blipFill>
        <p:spPr>
          <a:xfrm>
            <a:off x="2348750" y="3376225"/>
            <a:ext cx="5994499" cy="402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49"/>
          <p:cNvSpPr txBox="1"/>
          <p:nvPr>
            <p:ph type="ctrTitle"/>
          </p:nvPr>
        </p:nvSpPr>
        <p:spPr>
          <a:xfrm>
            <a:off x="1108025" y="0"/>
            <a:ext cx="8475900" cy="14607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1.2 Benefits and risks of IoT</a:t>
            </a:r>
            <a:endParaRPr/>
          </a:p>
        </p:txBody>
      </p:sp>
      <p:sp>
        <p:nvSpPr>
          <p:cNvPr id="330" name="Google Shape;330;p49"/>
          <p:cNvSpPr txBox="1"/>
          <p:nvPr>
            <p:ph idx="1" type="body"/>
          </p:nvPr>
        </p:nvSpPr>
        <p:spPr>
          <a:xfrm>
            <a:off x="955850" y="1626850"/>
            <a:ext cx="5807400" cy="52491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200">
                <a:solidFill>
                  <a:schemeClr val="dk2"/>
                </a:solidFill>
              </a:rPr>
              <a:t>In your teams, create a mindmap of all the </a:t>
            </a:r>
            <a:r>
              <a:rPr b="1" lang="en-GB" sz="2200">
                <a:solidFill>
                  <a:srgbClr val="59B246"/>
                </a:solidFill>
              </a:rPr>
              <a:t>potential benefits</a:t>
            </a:r>
            <a:r>
              <a:rPr lang="en-GB" sz="2200">
                <a:solidFill>
                  <a:schemeClr val="dk1"/>
                </a:solidFill>
              </a:rPr>
              <a:t> </a:t>
            </a:r>
            <a:r>
              <a:rPr lang="en-GB" sz="2200">
                <a:solidFill>
                  <a:schemeClr val="dk2"/>
                </a:solidFill>
              </a:rPr>
              <a:t>of IoT you can think of. This could include the impact on:</a:t>
            </a:r>
            <a:endParaRPr sz="2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2"/>
              </a:solidFill>
            </a:endParaRPr>
          </a:p>
          <a:p>
            <a:pPr indent="-368300" lvl="0" marL="368300" rtl="0" algn="l">
              <a:lnSpc>
                <a:spcPct val="119965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Char char="●"/>
            </a:pPr>
            <a:r>
              <a:rPr lang="en-GB" sz="2200">
                <a:solidFill>
                  <a:schemeClr val="dk2"/>
                </a:solidFill>
              </a:rPr>
              <a:t>Homes</a:t>
            </a:r>
            <a:endParaRPr sz="2200">
              <a:solidFill>
                <a:schemeClr val="dk2"/>
              </a:solidFill>
            </a:endParaRPr>
          </a:p>
          <a:p>
            <a:pPr indent="-368300" lvl="0" marL="368300" rtl="0" algn="l">
              <a:lnSpc>
                <a:spcPct val="119965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Char char="●"/>
            </a:pPr>
            <a:r>
              <a:rPr lang="en-GB" sz="2200">
                <a:solidFill>
                  <a:schemeClr val="dk2"/>
                </a:solidFill>
              </a:rPr>
              <a:t>Health</a:t>
            </a:r>
            <a:endParaRPr sz="2200">
              <a:solidFill>
                <a:schemeClr val="dk2"/>
              </a:solidFill>
            </a:endParaRPr>
          </a:p>
          <a:p>
            <a:pPr indent="-368300" lvl="0" marL="368300" rtl="0" algn="l">
              <a:lnSpc>
                <a:spcPct val="119965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Char char="●"/>
            </a:pPr>
            <a:r>
              <a:rPr lang="en-GB" sz="2200">
                <a:solidFill>
                  <a:schemeClr val="dk2"/>
                </a:solidFill>
              </a:rPr>
              <a:t>Work</a:t>
            </a:r>
            <a:endParaRPr sz="2200">
              <a:solidFill>
                <a:schemeClr val="dk2"/>
              </a:solidFill>
            </a:endParaRPr>
          </a:p>
          <a:p>
            <a:pPr indent="-368300" lvl="0" marL="368300" rtl="0" algn="l">
              <a:lnSpc>
                <a:spcPct val="119965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Char char="●"/>
            </a:pPr>
            <a:r>
              <a:rPr lang="en-GB" sz="2200">
                <a:solidFill>
                  <a:schemeClr val="dk2"/>
                </a:solidFill>
              </a:rPr>
              <a:t>Shopping</a:t>
            </a:r>
            <a:endParaRPr sz="2200">
              <a:solidFill>
                <a:schemeClr val="dk2"/>
              </a:solidFill>
            </a:endParaRPr>
          </a:p>
          <a:p>
            <a:pPr indent="-368300" lvl="0" marL="368300" rtl="0" algn="l">
              <a:lnSpc>
                <a:spcPct val="119965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Char char="●"/>
            </a:pPr>
            <a:r>
              <a:rPr lang="en-GB" sz="2200">
                <a:solidFill>
                  <a:schemeClr val="dk2"/>
                </a:solidFill>
              </a:rPr>
              <a:t>Transport</a:t>
            </a:r>
            <a:endParaRPr sz="2200">
              <a:solidFill>
                <a:schemeClr val="dk2"/>
              </a:solidFill>
            </a:endParaRPr>
          </a:p>
          <a:p>
            <a:pPr indent="-368300" lvl="0" marL="368300" rtl="0" algn="l">
              <a:lnSpc>
                <a:spcPct val="119965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Char char="●"/>
            </a:pPr>
            <a:r>
              <a:rPr lang="en-GB" sz="2200">
                <a:solidFill>
                  <a:schemeClr val="dk2"/>
                </a:solidFill>
              </a:rPr>
              <a:t>Leisure</a:t>
            </a:r>
            <a:endParaRPr sz="2200">
              <a:solidFill>
                <a:schemeClr val="dk2"/>
              </a:solidFill>
            </a:endParaRPr>
          </a:p>
          <a:p>
            <a:pPr indent="-368300" lvl="0" marL="368300" rtl="0" algn="l">
              <a:lnSpc>
                <a:spcPct val="119965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Char char="●"/>
            </a:pPr>
            <a:r>
              <a:rPr lang="en-GB" sz="2200">
                <a:solidFill>
                  <a:schemeClr val="dk2"/>
                </a:solidFill>
              </a:rPr>
              <a:t>Communities</a:t>
            </a:r>
            <a:endParaRPr sz="2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200">
                <a:solidFill>
                  <a:schemeClr val="dk2"/>
                </a:solidFill>
              </a:rPr>
              <a:t>Can you think of any</a:t>
            </a:r>
            <a:r>
              <a:rPr lang="en-GB" sz="2200">
                <a:solidFill>
                  <a:schemeClr val="dk1"/>
                </a:solidFill>
              </a:rPr>
              <a:t> </a:t>
            </a:r>
            <a:r>
              <a:rPr b="1" lang="en-GB" sz="2200">
                <a:solidFill>
                  <a:srgbClr val="59B246"/>
                </a:solidFill>
              </a:rPr>
              <a:t>potential risks</a:t>
            </a:r>
            <a:r>
              <a:rPr b="1" lang="en-GB" sz="2200">
                <a:solidFill>
                  <a:srgbClr val="94268B"/>
                </a:solidFill>
              </a:rPr>
              <a:t> </a:t>
            </a:r>
            <a:r>
              <a:rPr lang="en-GB" sz="2200">
                <a:solidFill>
                  <a:schemeClr val="dk2"/>
                </a:solidFill>
              </a:rPr>
              <a:t>of this new technology? Add these to your mindmap.</a:t>
            </a:r>
            <a:endParaRPr sz="2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t/>
            </a:r>
            <a:endParaRPr/>
          </a:p>
        </p:txBody>
      </p:sp>
      <p:pic>
        <p:nvPicPr>
          <p:cNvPr id="331" name="Google Shape;331;p49"/>
          <p:cNvPicPr preferRelativeResize="0"/>
          <p:nvPr/>
        </p:nvPicPr>
        <p:blipFill rotWithShape="1">
          <a:blip r:embed="rId3">
            <a:alphaModFix/>
          </a:blip>
          <a:srcRect b="0" l="17384" r="18676" t="0"/>
          <a:stretch/>
        </p:blipFill>
        <p:spPr>
          <a:xfrm>
            <a:off x="6853001" y="2331400"/>
            <a:ext cx="3838999" cy="3840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